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5"/>
  </p:handoutMasterIdLst>
  <p:sldIdLst>
    <p:sldId id="256" r:id="rId3"/>
    <p:sldId id="304" r:id="rId5"/>
    <p:sldId id="330" r:id="rId6"/>
    <p:sldId id="331" r:id="rId7"/>
    <p:sldId id="332" r:id="rId8"/>
    <p:sldId id="333" r:id="rId9"/>
    <p:sldId id="334" r:id="rId10"/>
    <p:sldId id="335" r:id="rId11"/>
    <p:sldId id="336" r:id="rId12"/>
    <p:sldId id="337" r:id="rId13"/>
    <p:sldId id="338" r:id="rId14"/>
    <p:sldId id="339" r:id="rId15"/>
    <p:sldId id="340" r:id="rId16"/>
    <p:sldId id="341" r:id="rId17"/>
    <p:sldId id="342" r:id="rId18"/>
    <p:sldId id="343" r:id="rId19"/>
    <p:sldId id="344" r:id="rId20"/>
    <p:sldId id="345" r:id="rId21"/>
    <p:sldId id="317" r:id="rId22"/>
    <p:sldId id="303" r:id="rId23"/>
    <p:sldId id="348" r:id="rId24"/>
  </p:sldIdLst>
  <p:sldSz cx="9144000" cy="6858000" type="screen4x3"/>
  <p:notesSz cx="7099300" cy="10234295"/>
  <p:custDataLst>
    <p:tags r:id="rId29"/>
  </p:custDataLst>
  <p:defaultTex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25" autoAdjust="0"/>
    <p:restoredTop sz="88725" autoAdjust="0"/>
  </p:normalViewPr>
  <p:slideViewPr>
    <p:cSldViewPr showGuides="1">
      <p:cViewPr varScale="1">
        <p:scale>
          <a:sx n="81" d="100"/>
          <a:sy n="81" d="100"/>
        </p:scale>
        <p:origin x="1626" y="96"/>
      </p:cViewPr>
      <p:guideLst>
        <p:guide orient="horz"/>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3" d="100"/>
          <a:sy n="63" d="100"/>
        </p:scale>
        <p:origin x="3354" y="6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tags" Target="tags/tag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handoutMaster" Target="handoutMasters/handoutMaster1.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706" name="Rectangle 2"/>
          <p:cNvSpPr>
            <a:spLocks noGrp="1" noChangeArrowheads="1"/>
          </p:cNvSpPr>
          <p:nvPr>
            <p:ph type="hdr" sz="quarter"/>
          </p:nvPr>
        </p:nvSpPr>
        <p:spPr bwMode="auto">
          <a:xfrm>
            <a:off x="1" y="1"/>
            <a:ext cx="3076672" cy="511054"/>
          </a:xfrm>
          <a:prstGeom prst="rect">
            <a:avLst/>
          </a:prstGeom>
          <a:noFill/>
          <a:ln w="9525">
            <a:noFill/>
            <a:miter lim="800000"/>
          </a:ln>
          <a:effectLst/>
        </p:spPr>
        <p:txBody>
          <a:bodyPr vert="horz" wrap="square" lIns="91433" tIns="45716" rIns="91433" bIns="45716" numCol="1" anchor="t" anchorCtr="0" compatLnSpc="1"/>
          <a:lstStyle>
            <a:lvl1pPr eaLnBrk="1" hangingPunct="1">
              <a:defRPr sz="1200">
                <a:latin typeface="Arial" panose="020B0604020202020204" pitchFamily="34" charset="0"/>
              </a:defRPr>
            </a:lvl1pPr>
          </a:lstStyle>
          <a:p>
            <a:endParaRPr lang="en-US"/>
          </a:p>
        </p:txBody>
      </p:sp>
      <p:sp>
        <p:nvSpPr>
          <p:cNvPr id="72707" name="Rectangle 3"/>
          <p:cNvSpPr>
            <a:spLocks noGrp="1" noChangeArrowheads="1"/>
          </p:cNvSpPr>
          <p:nvPr>
            <p:ph type="dt" sz="quarter" idx="1"/>
          </p:nvPr>
        </p:nvSpPr>
        <p:spPr bwMode="auto">
          <a:xfrm>
            <a:off x="4021089" y="1"/>
            <a:ext cx="3076672" cy="511054"/>
          </a:xfrm>
          <a:prstGeom prst="rect">
            <a:avLst/>
          </a:prstGeom>
          <a:noFill/>
          <a:ln w="9525">
            <a:noFill/>
            <a:miter lim="800000"/>
          </a:ln>
          <a:effectLst/>
        </p:spPr>
        <p:txBody>
          <a:bodyPr vert="horz" wrap="square" lIns="91433" tIns="45716" rIns="91433" bIns="45716" numCol="1" anchor="t" anchorCtr="0" compatLnSpc="1"/>
          <a:lstStyle>
            <a:lvl1pPr algn="r" eaLnBrk="1" hangingPunct="1">
              <a:defRPr sz="1200">
                <a:latin typeface="Arial" panose="020B0604020202020204" pitchFamily="34" charset="0"/>
              </a:defRPr>
            </a:lvl1pPr>
          </a:lstStyle>
          <a:p>
            <a:endParaRPr lang="en-US"/>
          </a:p>
        </p:txBody>
      </p:sp>
      <p:sp>
        <p:nvSpPr>
          <p:cNvPr id="72708" name="Rectangle 4"/>
          <p:cNvSpPr>
            <a:spLocks noGrp="1" noChangeArrowheads="1"/>
          </p:cNvSpPr>
          <p:nvPr>
            <p:ph type="ftr" sz="quarter" idx="2"/>
          </p:nvPr>
        </p:nvSpPr>
        <p:spPr bwMode="auto">
          <a:xfrm>
            <a:off x="1" y="9721869"/>
            <a:ext cx="3076672" cy="511054"/>
          </a:xfrm>
          <a:prstGeom prst="rect">
            <a:avLst/>
          </a:prstGeom>
          <a:noFill/>
          <a:ln w="9525">
            <a:noFill/>
            <a:miter lim="800000"/>
          </a:ln>
          <a:effectLst/>
        </p:spPr>
        <p:txBody>
          <a:bodyPr vert="horz" wrap="square" lIns="91433" tIns="45716" rIns="91433" bIns="45716" numCol="1" anchor="b" anchorCtr="0" compatLnSpc="1"/>
          <a:lstStyle>
            <a:lvl1pPr eaLnBrk="1" hangingPunct="1">
              <a:defRPr sz="1200">
                <a:latin typeface="Arial" panose="020B0604020202020204" pitchFamily="34" charset="0"/>
              </a:defRPr>
            </a:lvl1pPr>
          </a:lstStyle>
          <a:p>
            <a:endParaRPr lang="en-US"/>
          </a:p>
        </p:txBody>
      </p:sp>
      <p:sp>
        <p:nvSpPr>
          <p:cNvPr id="72709" name="Rectangle 5"/>
          <p:cNvSpPr>
            <a:spLocks noGrp="1" noChangeArrowheads="1"/>
          </p:cNvSpPr>
          <p:nvPr>
            <p:ph type="sldNum" sz="quarter" idx="3"/>
          </p:nvPr>
        </p:nvSpPr>
        <p:spPr bwMode="auto">
          <a:xfrm>
            <a:off x="4021089" y="9721869"/>
            <a:ext cx="3076672" cy="511054"/>
          </a:xfrm>
          <a:prstGeom prst="rect">
            <a:avLst/>
          </a:prstGeom>
          <a:noFill/>
          <a:ln w="9525">
            <a:noFill/>
            <a:miter lim="800000"/>
          </a:ln>
          <a:effectLst/>
        </p:spPr>
        <p:txBody>
          <a:bodyPr vert="horz" wrap="square" lIns="91433" tIns="45716" rIns="91433" bIns="45716" numCol="1" anchor="b" anchorCtr="0" compatLnSpc="1"/>
          <a:lstStyle>
            <a:lvl1pPr algn="r" eaLnBrk="1" hangingPunct="1">
              <a:defRPr sz="1200">
                <a:latin typeface="Arial" panose="020B0604020202020204" pitchFamily="34" charset="0"/>
              </a:defRPr>
            </a:lvl1pPr>
          </a:lstStyle>
          <a:p>
            <a:fld id="{45D78EDC-AD52-47C3-B1AC-E2FF6D0C7FB4}" type="slidenum">
              <a:rPr lang="en-US"/>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bwMode="auto">
          <a:xfrm>
            <a:off x="1" y="1"/>
            <a:ext cx="3076672" cy="511054"/>
          </a:xfrm>
          <a:prstGeom prst="rect">
            <a:avLst/>
          </a:prstGeom>
          <a:noFill/>
          <a:ln w="9525">
            <a:noFill/>
            <a:miter lim="800000"/>
          </a:ln>
          <a:effectLst/>
        </p:spPr>
        <p:txBody>
          <a:bodyPr vert="horz" wrap="square" lIns="91433" tIns="45716" rIns="91433" bIns="45716" numCol="1" anchor="t" anchorCtr="0" compatLnSpc="1"/>
          <a:lstStyle>
            <a:lvl1pPr eaLnBrk="1" hangingPunct="1">
              <a:defRPr sz="1200">
                <a:latin typeface="Arial" panose="020B0604020202020204" pitchFamily="34" charset="0"/>
              </a:defRPr>
            </a:lvl1pPr>
          </a:lstStyle>
          <a:p>
            <a:endParaRPr lang="en-US"/>
          </a:p>
        </p:txBody>
      </p:sp>
      <p:sp>
        <p:nvSpPr>
          <p:cNvPr id="62467" name="Rectangle 3"/>
          <p:cNvSpPr>
            <a:spLocks noGrp="1" noChangeArrowheads="1"/>
          </p:cNvSpPr>
          <p:nvPr>
            <p:ph type="dt" idx="1"/>
          </p:nvPr>
        </p:nvSpPr>
        <p:spPr bwMode="auto">
          <a:xfrm>
            <a:off x="4021089" y="1"/>
            <a:ext cx="3076672" cy="511054"/>
          </a:xfrm>
          <a:prstGeom prst="rect">
            <a:avLst/>
          </a:prstGeom>
          <a:noFill/>
          <a:ln w="9525">
            <a:noFill/>
            <a:miter lim="800000"/>
          </a:ln>
          <a:effectLst/>
        </p:spPr>
        <p:txBody>
          <a:bodyPr vert="horz" wrap="square" lIns="91433" tIns="45716" rIns="91433" bIns="45716" numCol="1" anchor="t" anchorCtr="0" compatLnSpc="1"/>
          <a:lstStyle>
            <a:lvl1pPr algn="r" eaLnBrk="1" hangingPunct="1">
              <a:defRPr sz="1200">
                <a:latin typeface="Arial" panose="020B0604020202020204" pitchFamily="34" charset="0"/>
              </a:defRPr>
            </a:lvl1pPr>
          </a:lstStyle>
          <a:p>
            <a:endParaRPr lang="en-US"/>
          </a:p>
        </p:txBody>
      </p:sp>
      <p:sp>
        <p:nvSpPr>
          <p:cNvPr id="62468" name="Rectangle 4"/>
          <p:cNvSpPr>
            <a:spLocks noGrp="1" noRot="1" noChangeAspect="1" noChangeArrowheads="1" noTextEdit="1"/>
          </p:cNvSpPr>
          <p:nvPr>
            <p:ph type="sldImg" idx="2"/>
          </p:nvPr>
        </p:nvSpPr>
        <p:spPr bwMode="auto">
          <a:xfrm>
            <a:off x="992188" y="769938"/>
            <a:ext cx="5114925" cy="3836987"/>
          </a:xfrm>
          <a:prstGeom prst="rect">
            <a:avLst/>
          </a:prstGeom>
          <a:noFill/>
          <a:ln w="9525">
            <a:solidFill>
              <a:srgbClr val="000000"/>
            </a:solidFill>
            <a:miter lim="800000"/>
          </a:ln>
          <a:effectLst/>
        </p:spPr>
      </p:sp>
      <p:sp>
        <p:nvSpPr>
          <p:cNvPr id="62469" name="Rectangle 5"/>
          <p:cNvSpPr>
            <a:spLocks noGrp="1" noChangeArrowheads="1"/>
          </p:cNvSpPr>
          <p:nvPr>
            <p:ph type="body" sz="quarter" idx="3"/>
          </p:nvPr>
        </p:nvSpPr>
        <p:spPr bwMode="auto">
          <a:xfrm>
            <a:off x="710239" y="4861781"/>
            <a:ext cx="5678824" cy="4604560"/>
          </a:xfrm>
          <a:prstGeom prst="rect">
            <a:avLst/>
          </a:prstGeom>
          <a:noFill/>
          <a:ln w="9525">
            <a:noFill/>
            <a:miter lim="800000"/>
          </a:ln>
          <a:effectLst/>
        </p:spPr>
        <p:txBody>
          <a:bodyPr vert="horz" wrap="square" lIns="91433" tIns="45716" rIns="91433" bIns="45716" numCol="1" anchor="t" anchorCtr="0" compatLnSpc="1"/>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62470" name="Rectangle 6"/>
          <p:cNvSpPr>
            <a:spLocks noGrp="1" noChangeArrowheads="1"/>
          </p:cNvSpPr>
          <p:nvPr>
            <p:ph type="ftr" sz="quarter" idx="4"/>
          </p:nvPr>
        </p:nvSpPr>
        <p:spPr bwMode="auto">
          <a:xfrm>
            <a:off x="1" y="9721869"/>
            <a:ext cx="3076672" cy="511054"/>
          </a:xfrm>
          <a:prstGeom prst="rect">
            <a:avLst/>
          </a:prstGeom>
          <a:noFill/>
          <a:ln w="9525">
            <a:noFill/>
            <a:miter lim="800000"/>
          </a:ln>
          <a:effectLst/>
        </p:spPr>
        <p:txBody>
          <a:bodyPr vert="horz" wrap="square" lIns="91433" tIns="45716" rIns="91433" bIns="45716" numCol="1" anchor="b" anchorCtr="0" compatLnSpc="1"/>
          <a:lstStyle>
            <a:lvl1pPr eaLnBrk="1" hangingPunct="1">
              <a:defRPr sz="1200">
                <a:latin typeface="Arial" panose="020B0604020202020204" pitchFamily="34" charset="0"/>
              </a:defRPr>
            </a:lvl1pPr>
          </a:lstStyle>
          <a:p>
            <a:endParaRPr lang="en-US"/>
          </a:p>
        </p:txBody>
      </p:sp>
      <p:sp>
        <p:nvSpPr>
          <p:cNvPr id="62471" name="Rectangle 7"/>
          <p:cNvSpPr>
            <a:spLocks noGrp="1" noChangeArrowheads="1"/>
          </p:cNvSpPr>
          <p:nvPr>
            <p:ph type="sldNum" sz="quarter" idx="5"/>
          </p:nvPr>
        </p:nvSpPr>
        <p:spPr bwMode="auto">
          <a:xfrm>
            <a:off x="4021089" y="9721869"/>
            <a:ext cx="3076672" cy="511054"/>
          </a:xfrm>
          <a:prstGeom prst="rect">
            <a:avLst/>
          </a:prstGeom>
          <a:noFill/>
          <a:ln w="9525">
            <a:noFill/>
            <a:miter lim="800000"/>
          </a:ln>
          <a:effectLst/>
        </p:spPr>
        <p:txBody>
          <a:bodyPr vert="horz" wrap="square" lIns="91433" tIns="45716" rIns="91433" bIns="45716" numCol="1" anchor="b" anchorCtr="0" compatLnSpc="1"/>
          <a:lstStyle>
            <a:lvl1pPr algn="r" eaLnBrk="1" hangingPunct="1">
              <a:defRPr sz="1200">
                <a:latin typeface="Arial" panose="020B0604020202020204" pitchFamily="34" charset="0"/>
              </a:defRPr>
            </a:lvl1pPr>
          </a:lstStyle>
          <a:p>
            <a:fld id="{868529EA-1F61-4865-8C9D-2D28EC455BBD}" type="slidenum">
              <a:rPr lang="en-US"/>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6B55FBB-C004-4B37-88B4-C01893366D28}" type="slidenum">
              <a:rPr lang="en-US"/>
            </a:fld>
            <a:endParaRPr lang="en-US" dirty="0"/>
          </a:p>
        </p:txBody>
      </p:sp>
      <p:sp>
        <p:nvSpPr>
          <p:cNvPr id="90114" name="Rectangle 2"/>
          <p:cNvSpPr>
            <a:spLocks noGrp="1" noRot="1" noChangeAspect="1" noChangeArrowheads="1" noTextEdit="1"/>
          </p:cNvSpPr>
          <p:nvPr>
            <p:ph type="sldImg"/>
          </p:nvPr>
        </p:nvSpPr>
        <p:spPr/>
      </p:sp>
      <p:sp>
        <p:nvSpPr>
          <p:cNvPr id="90115"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3A93613E-EF37-447D-A744-971025414D82}" type="slidenum">
              <a:rPr lang="en-US" smtClean="0"/>
            </a:fld>
            <a:endParaRPr lang="en-US" smtClean="0"/>
          </a:p>
        </p:txBody>
      </p:sp>
      <p:sp>
        <p:nvSpPr>
          <p:cNvPr id="59395" name="Rectangle 2"/>
          <p:cNvSpPr>
            <a:spLocks noGrp="1" noRot="1" noChangeAspect="1" noChangeArrowheads="1" noTextEdit="1"/>
          </p:cNvSpPr>
          <p:nvPr>
            <p:ph type="sldImg"/>
          </p:nvPr>
        </p:nvSpPr>
        <p:spPr/>
      </p:sp>
      <p:sp>
        <p:nvSpPr>
          <p:cNvPr id="59396"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97881320-660C-45A6-B75C-5BF6BED563DA}" type="slidenum">
              <a:rPr lang="en-US" smtClean="0"/>
            </a:fld>
            <a:endParaRPr lang="en-US" smtClean="0"/>
          </a:p>
        </p:txBody>
      </p:sp>
      <p:sp>
        <p:nvSpPr>
          <p:cNvPr id="60419" name="Rectangle 2"/>
          <p:cNvSpPr>
            <a:spLocks noGrp="1" noRot="1" noChangeAspect="1" noChangeArrowheads="1" noTextEdit="1"/>
          </p:cNvSpPr>
          <p:nvPr>
            <p:ph type="sldImg"/>
          </p:nvPr>
        </p:nvSpPr>
        <p:spPr/>
      </p:sp>
      <p:sp>
        <p:nvSpPr>
          <p:cNvPr id="60420"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0A76FBBE-92DF-45F4-97B8-4D4684D2DE0F}" type="slidenum">
              <a:rPr lang="en-US" smtClean="0"/>
            </a:fld>
            <a:endParaRPr lang="en-US" smtClean="0"/>
          </a:p>
        </p:txBody>
      </p:sp>
      <p:sp>
        <p:nvSpPr>
          <p:cNvPr id="61443" name="Rectangle 2"/>
          <p:cNvSpPr>
            <a:spLocks noGrp="1" noRot="1" noChangeAspect="1" noChangeArrowheads="1" noTextEdit="1"/>
          </p:cNvSpPr>
          <p:nvPr>
            <p:ph type="sldImg"/>
          </p:nvPr>
        </p:nvSpPr>
        <p:spPr/>
      </p:sp>
      <p:sp>
        <p:nvSpPr>
          <p:cNvPr id="61444"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6EB4E095-F636-44D6-ACA1-2D256195F104}" type="slidenum">
              <a:rPr lang="en-US" smtClean="0"/>
            </a:fld>
            <a:endParaRPr lang="en-US" smtClean="0"/>
          </a:p>
        </p:txBody>
      </p:sp>
      <p:sp>
        <p:nvSpPr>
          <p:cNvPr id="62467" name="Rectangle 2"/>
          <p:cNvSpPr>
            <a:spLocks noGrp="1" noRot="1" noChangeAspect="1" noChangeArrowheads="1" noTextEdit="1"/>
          </p:cNvSpPr>
          <p:nvPr>
            <p:ph type="sldImg"/>
          </p:nvPr>
        </p:nvSpPr>
        <p:spPr/>
      </p:sp>
      <p:sp>
        <p:nvSpPr>
          <p:cNvPr id="62468"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78A1EF4A-5C8B-4A4F-86FF-22F53A57B5F6}" type="slidenum">
              <a:rPr lang="en-US" smtClean="0"/>
            </a:fld>
            <a:endParaRPr lang="en-US" smtClean="0"/>
          </a:p>
        </p:txBody>
      </p:sp>
      <p:sp>
        <p:nvSpPr>
          <p:cNvPr id="63491" name="Rectangle 2"/>
          <p:cNvSpPr>
            <a:spLocks noGrp="1" noRot="1" noChangeAspect="1" noChangeArrowheads="1" noTextEdit="1"/>
          </p:cNvSpPr>
          <p:nvPr>
            <p:ph type="sldImg"/>
          </p:nvPr>
        </p:nvSpPr>
        <p:spPr/>
      </p:sp>
      <p:sp>
        <p:nvSpPr>
          <p:cNvPr id="63492"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87ADAA88-758A-4255-BA18-F1B9CDEEEA72}" type="slidenum">
              <a:rPr lang="en-US" smtClean="0"/>
            </a:fld>
            <a:endParaRPr lang="en-US" smtClean="0"/>
          </a:p>
        </p:txBody>
      </p:sp>
      <p:sp>
        <p:nvSpPr>
          <p:cNvPr id="64515" name="Rectangle 2"/>
          <p:cNvSpPr>
            <a:spLocks noGrp="1" noRot="1" noChangeAspect="1" noChangeArrowheads="1" noTextEdit="1"/>
          </p:cNvSpPr>
          <p:nvPr>
            <p:ph type="sldImg"/>
          </p:nvPr>
        </p:nvSpPr>
        <p:spPr/>
      </p:sp>
      <p:sp>
        <p:nvSpPr>
          <p:cNvPr id="64516"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54DF3599-15BB-43C9-B95C-D95CB45AC9AC}" type="slidenum">
              <a:rPr lang="en-US" smtClean="0"/>
            </a:fld>
            <a:endParaRPr lang="en-US" smtClean="0"/>
          </a:p>
        </p:txBody>
      </p:sp>
      <p:sp>
        <p:nvSpPr>
          <p:cNvPr id="65539" name="Rectangle 2"/>
          <p:cNvSpPr>
            <a:spLocks noGrp="1" noRot="1" noChangeAspect="1" noChangeArrowheads="1" noTextEdit="1"/>
          </p:cNvSpPr>
          <p:nvPr>
            <p:ph type="sldImg"/>
          </p:nvPr>
        </p:nvSpPr>
        <p:spPr/>
      </p:sp>
      <p:sp>
        <p:nvSpPr>
          <p:cNvPr id="65540"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39C97AEC-304C-40F3-9C31-62FFE558FE95}" type="slidenum">
              <a:rPr lang="en-US" smtClean="0"/>
            </a:fld>
            <a:endParaRPr lang="en-US" smtClean="0"/>
          </a:p>
        </p:txBody>
      </p:sp>
      <p:sp>
        <p:nvSpPr>
          <p:cNvPr id="66563" name="Rectangle 2"/>
          <p:cNvSpPr>
            <a:spLocks noGrp="1" noRot="1" noChangeAspect="1" noChangeArrowheads="1" noTextEdit="1"/>
          </p:cNvSpPr>
          <p:nvPr>
            <p:ph type="sldImg"/>
          </p:nvPr>
        </p:nvSpPr>
        <p:spPr/>
      </p:sp>
      <p:sp>
        <p:nvSpPr>
          <p:cNvPr id="66564"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516A0954-1E18-4759-BD51-74F88BA052E7}" type="slidenum">
              <a:rPr lang="en-US" smtClean="0"/>
            </a:fld>
            <a:endParaRPr lang="en-US" smtClean="0"/>
          </a:p>
        </p:txBody>
      </p:sp>
      <p:sp>
        <p:nvSpPr>
          <p:cNvPr id="54275" name="Rectangle 2"/>
          <p:cNvSpPr>
            <a:spLocks noGrp="1" noRot="1" noChangeAspect="1" noChangeArrowheads="1" noTextEdit="1"/>
          </p:cNvSpPr>
          <p:nvPr>
            <p:ph type="sldImg"/>
          </p:nvPr>
        </p:nvSpPr>
        <p:spPr/>
      </p:sp>
      <p:sp>
        <p:nvSpPr>
          <p:cNvPr id="54276"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49614600-98D7-4015-B8F2-23D53762E308}" type="slidenum">
              <a:rPr lang="en-US" smtClean="0"/>
            </a:fld>
            <a:endParaRPr lang="en-US" smtClean="0"/>
          </a:p>
        </p:txBody>
      </p:sp>
      <p:sp>
        <p:nvSpPr>
          <p:cNvPr id="51203" name="Rectangle 2"/>
          <p:cNvSpPr>
            <a:spLocks noGrp="1" noRot="1" noChangeAspect="1" noChangeArrowheads="1" noTextEdit="1"/>
          </p:cNvSpPr>
          <p:nvPr>
            <p:ph type="sldImg"/>
          </p:nvPr>
        </p:nvSpPr>
        <p:spPr/>
      </p:sp>
      <p:sp>
        <p:nvSpPr>
          <p:cNvPr id="51204" name="Rectangle 3"/>
          <p:cNvSpPr>
            <a:spLocks noGrp="1" noChangeArrowheads="1"/>
          </p:cNvSpPr>
          <p:nvPr>
            <p:ph type="body" idx="1"/>
          </p:nvPr>
        </p:nvSpPr>
        <p:spPr>
          <a:noFill/>
        </p:spPr>
        <p:txBody>
          <a:bodyPr/>
          <a:lstStyle/>
          <a:p>
            <a:pPr eaLnBrk="1" hangingPunct="1"/>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71F52BA4-E159-47FD-97CB-536F8BD4B168}" type="slidenum">
              <a:rPr lang="en-US" smtClean="0"/>
            </a:fld>
            <a:endParaRPr lang="en-US" dirty="0" smtClean="0"/>
          </a:p>
        </p:txBody>
      </p:sp>
      <p:sp>
        <p:nvSpPr>
          <p:cNvPr id="37891" name="Rectangle 2"/>
          <p:cNvSpPr>
            <a:spLocks noGrp="1" noRot="1" noChangeAspect="1" noChangeArrowheads="1" noTextEdit="1"/>
          </p:cNvSpPr>
          <p:nvPr>
            <p:ph type="sldImg"/>
          </p:nvPr>
        </p:nvSpPr>
        <p:spPr/>
      </p:sp>
      <p:sp>
        <p:nvSpPr>
          <p:cNvPr id="37892" name="Rectangle 3"/>
          <p:cNvSpPr>
            <a:spLocks noGrp="1" noChangeArrowheads="1"/>
          </p:cNvSpPr>
          <p:nvPr>
            <p:ph type="body" idx="1"/>
          </p:nvPr>
        </p:nvSpPr>
        <p:spPr>
          <a:noFill/>
        </p:spPr>
        <p:txBody>
          <a:bodyPr/>
          <a:lstStyle/>
          <a:p>
            <a:pPr eaLnBrk="1" hangingPunct="1"/>
            <a:endParaRPr lang="en-US"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A7E24BD-5CD2-44CE-B83D-C4F0D2AAA3D0}" type="slidenum">
              <a:rPr lang="en-US"/>
            </a:fld>
            <a:endParaRPr lang="en-US"/>
          </a:p>
        </p:txBody>
      </p:sp>
      <p:sp>
        <p:nvSpPr>
          <p:cNvPr id="146434" name="Rectangle 2"/>
          <p:cNvSpPr>
            <a:spLocks noGrp="1" noRot="1" noChangeAspect="1" noChangeArrowheads="1" noTextEdit="1"/>
          </p:cNvSpPr>
          <p:nvPr>
            <p:ph type="sldImg"/>
          </p:nvPr>
        </p:nvSpPr>
        <p:spPr/>
      </p:sp>
      <p:sp>
        <p:nvSpPr>
          <p:cNvPr id="146435" name="Rectangle 3"/>
          <p:cNvSpPr>
            <a:spLocks noGrp="1" noChangeArrowheads="1"/>
          </p:cNvSpPr>
          <p:nvPr>
            <p:ph type="body" idx="1"/>
          </p:nvPr>
        </p:nvSpPr>
        <p:spPr/>
        <p:txBody>
          <a:bodyPr/>
          <a:lstStyle/>
          <a:p>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E67CAED1-960B-4DB5-9ED6-6CE6CFD398C9}" type="slidenum">
              <a:rPr lang="en-US" smtClean="0"/>
            </a:fld>
            <a:endParaRPr lang="en-US" dirty="0" smtClean="0"/>
          </a:p>
        </p:txBody>
      </p:sp>
      <p:sp>
        <p:nvSpPr>
          <p:cNvPr id="52227" name="Rectangle 2"/>
          <p:cNvSpPr>
            <a:spLocks noGrp="1" noRot="1" noChangeAspect="1" noChangeArrowheads="1" noTextEdit="1"/>
          </p:cNvSpPr>
          <p:nvPr>
            <p:ph type="sldImg"/>
          </p:nvPr>
        </p:nvSpPr>
        <p:spPr/>
      </p:sp>
      <p:sp>
        <p:nvSpPr>
          <p:cNvPr id="52228" name="Rectangle 3"/>
          <p:cNvSpPr>
            <a:spLocks noGrp="1" noChangeArrowheads="1"/>
          </p:cNvSpPr>
          <p:nvPr>
            <p:ph type="body" idx="1"/>
          </p:nvPr>
        </p:nvSpPr>
        <p:spPr>
          <a:noFill/>
        </p:spPr>
        <p:txBody>
          <a:bodyPr/>
          <a:lstStyle/>
          <a:p>
            <a:pPr eaLnBrk="1" hangingPunct="1"/>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C816D716-E5B2-4730-96FC-CED5EA57267A}" type="slidenum">
              <a:rPr lang="en-US" smtClean="0"/>
            </a:fld>
            <a:endParaRPr lang="en-US" smtClean="0"/>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516A0954-1E18-4759-BD51-74F88BA052E7}" type="slidenum">
              <a:rPr lang="en-US" smtClean="0"/>
            </a:fld>
            <a:endParaRPr lang="en-US" smtClean="0"/>
          </a:p>
        </p:txBody>
      </p:sp>
      <p:sp>
        <p:nvSpPr>
          <p:cNvPr id="54275" name="Rectangle 2"/>
          <p:cNvSpPr>
            <a:spLocks noGrp="1" noRot="1" noChangeAspect="1" noChangeArrowheads="1" noTextEdit="1"/>
          </p:cNvSpPr>
          <p:nvPr>
            <p:ph type="sldImg"/>
          </p:nvPr>
        </p:nvSpPr>
        <p:spPr/>
      </p:sp>
      <p:sp>
        <p:nvSpPr>
          <p:cNvPr id="54276"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37F7592E-F6A8-4592-AA92-E2FECA167754}" type="slidenum">
              <a:rPr lang="en-US" smtClean="0"/>
            </a:fld>
            <a:endParaRPr lang="en-US" smtClean="0"/>
          </a:p>
        </p:txBody>
      </p:sp>
      <p:sp>
        <p:nvSpPr>
          <p:cNvPr id="55299" name="Rectangle 2"/>
          <p:cNvSpPr>
            <a:spLocks noGrp="1" noRot="1" noChangeAspect="1" noChangeArrowheads="1" noTextEdit="1"/>
          </p:cNvSpPr>
          <p:nvPr>
            <p:ph type="sldImg"/>
          </p:nvPr>
        </p:nvSpPr>
        <p:spPr/>
      </p:sp>
      <p:sp>
        <p:nvSpPr>
          <p:cNvPr id="55300"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69C3A256-B5F6-4EEB-B636-1549B61902B8}" type="slidenum">
              <a:rPr lang="en-US" smtClean="0"/>
            </a:fld>
            <a:endParaRPr lang="en-US" smtClean="0"/>
          </a:p>
        </p:txBody>
      </p:sp>
      <p:sp>
        <p:nvSpPr>
          <p:cNvPr id="56323" name="Rectangle 2"/>
          <p:cNvSpPr>
            <a:spLocks noGrp="1" noRot="1" noChangeAspect="1" noChangeArrowheads="1" noTextEdit="1"/>
          </p:cNvSpPr>
          <p:nvPr>
            <p:ph type="sldImg"/>
          </p:nvPr>
        </p:nvSpPr>
        <p:spPr/>
      </p:sp>
      <p:sp>
        <p:nvSpPr>
          <p:cNvPr id="56324"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2E8EF497-4701-4681-8CA1-ACA57B0EFC40}" type="slidenum">
              <a:rPr lang="en-US" smtClean="0"/>
            </a:fld>
            <a:endParaRPr lang="en-US" smtClean="0"/>
          </a:p>
        </p:txBody>
      </p:sp>
      <p:sp>
        <p:nvSpPr>
          <p:cNvPr id="57347" name="Rectangle 2"/>
          <p:cNvSpPr>
            <a:spLocks noGrp="1" noRot="1" noChangeAspect="1" noChangeArrowheads="1" noTextEdit="1"/>
          </p:cNvSpPr>
          <p:nvPr>
            <p:ph type="sldImg"/>
          </p:nvPr>
        </p:nvSpPr>
        <p:spPr/>
      </p:sp>
      <p:sp>
        <p:nvSpPr>
          <p:cNvPr id="57348"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F0738C84-3649-44A2-89E2-04BA186F4579}" type="slidenum">
              <a:rPr lang="en-US" smtClean="0"/>
            </a:fld>
            <a:endParaRPr lang="en-US" smtClean="0"/>
          </a:p>
        </p:txBody>
      </p:sp>
      <p:sp>
        <p:nvSpPr>
          <p:cNvPr id="58371" name="Rectangle 2"/>
          <p:cNvSpPr>
            <a:spLocks noGrp="1" noRot="1" noChangeAspect="1" noChangeArrowheads="1" noTextEdit="1"/>
          </p:cNvSpPr>
          <p:nvPr>
            <p:ph type="sldImg"/>
          </p:nvPr>
        </p:nvSpPr>
        <p:spPr/>
      </p:sp>
      <p:sp>
        <p:nvSpPr>
          <p:cNvPr id="58372"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58370" name="Group 2"/>
          <p:cNvGrpSpPr/>
          <p:nvPr/>
        </p:nvGrpSpPr>
        <p:grpSpPr bwMode="auto">
          <a:xfrm>
            <a:off x="0" y="1341438"/>
            <a:ext cx="9009063" cy="1052512"/>
            <a:chOff x="0" y="1536"/>
            <a:chExt cx="5675" cy="663"/>
          </a:xfrm>
        </p:grpSpPr>
        <p:grpSp>
          <p:nvGrpSpPr>
            <p:cNvPr id="58371" name="Group 3"/>
            <p:cNvGrpSpPr/>
            <p:nvPr/>
          </p:nvGrpSpPr>
          <p:grpSpPr bwMode="auto">
            <a:xfrm>
              <a:off x="183" y="1604"/>
              <a:ext cx="448" cy="299"/>
              <a:chOff x="720" y="336"/>
              <a:chExt cx="624" cy="432"/>
            </a:xfrm>
          </p:grpSpPr>
          <p:sp>
            <p:nvSpPr>
              <p:cNvPr id="58372" name="Rectangle 4"/>
              <p:cNvSpPr>
                <a:spLocks noChangeArrowheads="1"/>
              </p:cNvSpPr>
              <p:nvPr/>
            </p:nvSpPr>
            <p:spPr bwMode="auto">
              <a:xfrm>
                <a:off x="720" y="336"/>
                <a:ext cx="384" cy="432"/>
              </a:xfrm>
              <a:prstGeom prst="rect">
                <a:avLst/>
              </a:prstGeom>
              <a:solidFill>
                <a:schemeClr val="folHlink"/>
              </a:solidFill>
              <a:ln w="9525">
                <a:noFill/>
                <a:miter lim="800000"/>
              </a:ln>
              <a:effectLst/>
            </p:spPr>
            <p:txBody>
              <a:bodyPr wrap="none" anchor="ctr"/>
              <a:lstStyle/>
              <a:p>
                <a:endParaRPr lang="en-US"/>
              </a:p>
            </p:txBody>
          </p:sp>
          <p:sp>
            <p:nvSpPr>
              <p:cNvPr id="5837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ln>
              <a:effectLst/>
            </p:spPr>
            <p:txBody>
              <a:bodyPr wrap="none" anchor="ctr"/>
              <a:lstStyle/>
              <a:p>
                <a:endParaRPr lang="en-US"/>
              </a:p>
            </p:txBody>
          </p:sp>
        </p:grpSp>
        <p:grpSp>
          <p:nvGrpSpPr>
            <p:cNvPr id="58374" name="Group 6"/>
            <p:cNvGrpSpPr/>
            <p:nvPr/>
          </p:nvGrpSpPr>
          <p:grpSpPr bwMode="auto">
            <a:xfrm>
              <a:off x="261" y="1870"/>
              <a:ext cx="465" cy="299"/>
              <a:chOff x="912" y="2640"/>
              <a:chExt cx="672" cy="432"/>
            </a:xfrm>
          </p:grpSpPr>
          <p:sp>
            <p:nvSpPr>
              <p:cNvPr id="58375" name="Rectangle 7"/>
              <p:cNvSpPr>
                <a:spLocks noChangeArrowheads="1"/>
              </p:cNvSpPr>
              <p:nvPr/>
            </p:nvSpPr>
            <p:spPr bwMode="auto">
              <a:xfrm>
                <a:off x="912" y="2640"/>
                <a:ext cx="384" cy="432"/>
              </a:xfrm>
              <a:prstGeom prst="rect">
                <a:avLst/>
              </a:prstGeom>
              <a:solidFill>
                <a:schemeClr val="accent2"/>
              </a:solidFill>
              <a:ln w="9525">
                <a:noFill/>
                <a:miter lim="800000"/>
              </a:ln>
              <a:effectLst/>
            </p:spPr>
            <p:txBody>
              <a:bodyPr wrap="none" anchor="ctr"/>
              <a:lstStyle/>
              <a:p>
                <a:endParaRPr lang="en-US"/>
              </a:p>
            </p:txBody>
          </p:sp>
          <p:sp>
            <p:nvSpPr>
              <p:cNvPr id="58376"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ln>
              <a:effectLst/>
            </p:spPr>
            <p:txBody>
              <a:bodyPr wrap="none" anchor="ctr"/>
              <a:lstStyle/>
              <a:p>
                <a:endParaRPr lang="en-US"/>
              </a:p>
            </p:txBody>
          </p:sp>
        </p:grpSp>
        <p:sp>
          <p:nvSpPr>
            <p:cNvPr id="5837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ln>
            <a:effectLst/>
          </p:spPr>
          <p:txBody>
            <a:bodyPr wrap="none" anchor="ctr"/>
            <a:lstStyle/>
            <a:p>
              <a:endParaRPr lang="en-US"/>
            </a:p>
          </p:txBody>
        </p:sp>
        <p:sp>
          <p:nvSpPr>
            <p:cNvPr id="58378" name="Rectangle 10"/>
            <p:cNvSpPr>
              <a:spLocks noChangeArrowheads="1"/>
            </p:cNvSpPr>
            <p:nvPr/>
          </p:nvSpPr>
          <p:spPr bwMode="auto">
            <a:xfrm>
              <a:off x="400" y="1536"/>
              <a:ext cx="20" cy="663"/>
            </a:xfrm>
            <a:prstGeom prst="rect">
              <a:avLst/>
            </a:prstGeom>
            <a:solidFill>
              <a:schemeClr val="bg2"/>
            </a:solidFill>
            <a:ln w="9525">
              <a:noFill/>
              <a:miter lim="800000"/>
            </a:ln>
            <a:effectLst/>
          </p:spPr>
          <p:txBody>
            <a:bodyPr wrap="none" anchor="ctr"/>
            <a:lstStyle/>
            <a:p>
              <a:endParaRPr lang="en-US"/>
            </a:p>
          </p:txBody>
        </p:sp>
        <p:sp>
          <p:nvSpPr>
            <p:cNvPr id="5837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ln>
            <a:effectLst/>
          </p:spPr>
          <p:txBody>
            <a:bodyPr wrap="none" anchor="ctr"/>
            <a:lstStyle/>
            <a:p>
              <a:endParaRPr lang="en-US"/>
            </a:p>
          </p:txBody>
        </p:sp>
      </p:grpSp>
      <p:sp>
        <p:nvSpPr>
          <p:cNvPr id="58380" name="Rectangle 12"/>
          <p:cNvSpPr>
            <a:spLocks noGrp="1" noChangeArrowheads="1"/>
          </p:cNvSpPr>
          <p:nvPr>
            <p:ph type="ctrTitle"/>
          </p:nvPr>
        </p:nvSpPr>
        <p:spPr>
          <a:xfrm>
            <a:off x="990600" y="692150"/>
            <a:ext cx="7772400" cy="1462088"/>
          </a:xfrm>
        </p:spPr>
        <p:txBody>
          <a:bodyPr/>
          <a:lstStyle>
            <a:lvl1pPr>
              <a:defRPr/>
            </a:lvl1pPr>
          </a:lstStyle>
          <a:p>
            <a:r>
              <a:rPr lang="en-US"/>
              <a:t>Click to edit Master title style</a:t>
            </a:r>
            <a:endParaRPr lang="en-US"/>
          </a:p>
        </p:txBody>
      </p:sp>
      <p:sp>
        <p:nvSpPr>
          <p:cNvPr id="58381"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r>
              <a:rPr lang="en-US"/>
              <a:t>Click to edit Master subtitle style</a:t>
            </a:r>
            <a:endParaRPr lang="en-US"/>
          </a:p>
        </p:txBody>
      </p:sp>
      <p:sp>
        <p:nvSpPr>
          <p:cNvPr id="58382" name="Rectangle 14"/>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endParaRPr lang="en-US"/>
          </a:p>
        </p:txBody>
      </p:sp>
      <p:sp>
        <p:nvSpPr>
          <p:cNvPr id="58383" name="Rectangle 15"/>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endParaRPr lang="en-US"/>
          </a:p>
        </p:txBody>
      </p:sp>
      <p:sp>
        <p:nvSpPr>
          <p:cNvPr id="58384" name="Rectangle 16"/>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ED720950-5834-4338-ADBA-BFE83AC3529F}" type="slidenum">
              <a:rPr lang="en-US"/>
            </a:fld>
            <a:r>
              <a:rPr lang="en-US"/>
              <a:t> / 25</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C0C346E-04F0-41D0-9679-217F15F8778B}" type="slidenum">
              <a:rPr lang="en-US"/>
            </a:fld>
            <a:r>
              <a:rPr lang="en-US"/>
              <a:t> / 25</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188913"/>
            <a:ext cx="1951038" cy="5943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150938" y="188913"/>
            <a:ext cx="5700712" cy="594360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670E8FB-C3F6-40E8-800B-A53F937A6D2F}" type="slidenum">
              <a:rPr lang="en-US"/>
            </a:fld>
            <a:r>
              <a:rPr lang="en-US"/>
              <a:t> / 25</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Media" preserve="1">
  <p:cSld name="Title, Text and Media Clip">
    <p:spTree>
      <p:nvGrpSpPr>
        <p:cNvPr id="1" name=""/>
        <p:cNvGrpSpPr/>
        <p:nvPr/>
      </p:nvGrpSpPr>
      <p:grpSpPr>
        <a:xfrm>
          <a:off x="0" y="0"/>
          <a:ext cx="0" cy="0"/>
          <a:chOff x="0" y="0"/>
          <a:chExt cx="0" cy="0"/>
        </a:xfrm>
      </p:grpSpPr>
      <p:sp>
        <p:nvSpPr>
          <p:cNvPr id="2" name="Title 1"/>
          <p:cNvSpPr>
            <a:spLocks noGrp="1"/>
          </p:cNvSpPr>
          <p:nvPr>
            <p:ph type="title"/>
          </p:nvPr>
        </p:nvSpPr>
        <p:spPr>
          <a:xfrm>
            <a:off x="1150938" y="188913"/>
            <a:ext cx="7793037" cy="90487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182688" y="1557338"/>
            <a:ext cx="3810000" cy="4575175"/>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Media Placeholder 3"/>
          <p:cNvSpPr>
            <a:spLocks noGrp="1"/>
          </p:cNvSpPr>
          <p:nvPr>
            <p:ph type="media" sz="half" idx="2"/>
          </p:nvPr>
        </p:nvSpPr>
        <p:spPr>
          <a:xfrm>
            <a:off x="5145088" y="1557338"/>
            <a:ext cx="3810000" cy="4575175"/>
          </a:xfrm>
        </p:spPr>
        <p:txBody>
          <a:bodyPr/>
          <a:lstStyle/>
          <a:p>
            <a:endParaRPr lang="en-US"/>
          </a:p>
        </p:txBody>
      </p:sp>
      <p:sp>
        <p:nvSpPr>
          <p:cNvPr id="5" name="Date Placeholder 4"/>
          <p:cNvSpPr>
            <a:spLocks noGrp="1"/>
          </p:cNvSpPr>
          <p:nvPr>
            <p:ph type="dt" sz="half" idx="10"/>
          </p:nvPr>
        </p:nvSpPr>
        <p:spPr>
          <a:xfrm>
            <a:off x="1162050" y="6243638"/>
            <a:ext cx="1905000" cy="457200"/>
          </a:xfrm>
        </p:spPr>
        <p:txBody>
          <a:bodyPr/>
          <a:lstStyle>
            <a:lvl1pPr>
              <a:defRPr/>
            </a:lvl1pPr>
          </a:lstStyle>
          <a:p>
            <a:endParaRPr lang="en-US"/>
          </a:p>
        </p:txBody>
      </p:sp>
      <p:sp>
        <p:nvSpPr>
          <p:cNvPr id="6" name="Footer Placeholder 5"/>
          <p:cNvSpPr>
            <a:spLocks noGrp="1"/>
          </p:cNvSpPr>
          <p:nvPr>
            <p:ph type="ftr" sz="quarter" idx="11"/>
          </p:nvPr>
        </p:nvSpPr>
        <p:spPr>
          <a:xfrm>
            <a:off x="3657600" y="6243638"/>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7042150" y="6243638"/>
            <a:ext cx="1905000" cy="457200"/>
          </a:xfrm>
        </p:spPr>
        <p:txBody>
          <a:bodyPr/>
          <a:lstStyle>
            <a:lvl1pPr>
              <a:defRPr/>
            </a:lvl1pPr>
          </a:lstStyle>
          <a:p>
            <a:fld id="{8D8F5166-BEE2-476E-8398-B9B1D0531B3D}" type="slidenum">
              <a:rPr lang="en-US"/>
            </a:fld>
            <a:r>
              <a:rPr lang="en-US"/>
              <a:t> / 25</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A09A659-BCFF-4066-9A8A-13E4F6F320AC}" type="slidenum">
              <a:rPr lang="en-US"/>
            </a:fld>
            <a:r>
              <a:rPr lang="en-US"/>
              <a:t> / 25</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F64DBC7-06D6-46AA-B7FA-E378F4D74FF0}" type="slidenum">
              <a:rPr lang="en-US"/>
            </a:fld>
            <a:r>
              <a:rPr lang="en-US"/>
              <a:t> / 25</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82688" y="1557338"/>
            <a:ext cx="3810000" cy="4575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5145088" y="1557338"/>
            <a:ext cx="3810000" cy="4575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808EFEB-AF9C-4317-B83D-70F41173C1D5}" type="slidenum">
              <a:rPr lang="en-US"/>
            </a:fld>
            <a:r>
              <a:rPr lang="en-US"/>
              <a:t> / 25</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1CCBB539-88AC-4086-950B-32929FC00977}" type="slidenum">
              <a:rPr lang="en-US"/>
            </a:fld>
            <a:r>
              <a:rPr lang="en-US"/>
              <a:t> / 25</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592430EA-B835-479C-84AF-601D6CADEE2A}" type="slidenum">
              <a:rPr lang="en-US"/>
            </a:fld>
            <a:r>
              <a:rPr lang="en-US"/>
              <a:t> / 25</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22F2A2AB-B514-4605-8537-DE29943265B3}" type="slidenum">
              <a:rPr lang="en-US"/>
            </a:fld>
            <a:r>
              <a:rPr lang="en-US"/>
              <a:t> / 25</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2622311-003F-4CDA-BC93-F238B25D4781}" type="slidenum">
              <a:rPr lang="en-US"/>
            </a:fld>
            <a:r>
              <a:rPr lang="en-US"/>
              <a:t> / 25</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A6A395A-D3EF-4C58-945A-1C55C46FBFE0}" type="slidenum">
              <a:rPr lang="en-US"/>
            </a:fld>
            <a:r>
              <a:rPr lang="en-US"/>
              <a:t> / 25</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57346" name="Rectangle 2"/>
          <p:cNvSpPr>
            <a:spLocks noChangeArrowheads="1"/>
          </p:cNvSpPr>
          <p:nvPr/>
        </p:nvSpPr>
        <p:spPr bwMode="ltGray">
          <a:xfrm>
            <a:off x="417513" y="515938"/>
            <a:ext cx="438150" cy="474662"/>
          </a:xfrm>
          <a:prstGeom prst="rect">
            <a:avLst/>
          </a:prstGeom>
          <a:solidFill>
            <a:schemeClr val="accent2"/>
          </a:solidFill>
          <a:ln w="9525">
            <a:noFill/>
            <a:miter lim="800000"/>
          </a:ln>
          <a:effectLst/>
        </p:spPr>
        <p:txBody>
          <a:bodyPr wrap="none" anchor="ctr"/>
          <a:lstStyle/>
          <a:p>
            <a:pPr algn="ctr" eaLnBrk="1" hangingPunct="1"/>
            <a:endParaRPr kumimoji="1" lang="en-GB" sz="2400"/>
          </a:p>
        </p:txBody>
      </p:sp>
      <p:sp>
        <p:nvSpPr>
          <p:cNvPr id="57347" name="Rectangle 3"/>
          <p:cNvSpPr>
            <a:spLocks noChangeArrowheads="1"/>
          </p:cNvSpPr>
          <p:nvPr/>
        </p:nvSpPr>
        <p:spPr bwMode="ltGray">
          <a:xfrm>
            <a:off x="800100" y="515938"/>
            <a:ext cx="328613" cy="474662"/>
          </a:xfrm>
          <a:prstGeom prst="rect">
            <a:avLst/>
          </a:prstGeom>
          <a:gradFill rotWithShape="0">
            <a:gsLst>
              <a:gs pos="0">
                <a:schemeClr val="accent2"/>
              </a:gs>
              <a:gs pos="100000">
                <a:schemeClr val="bg1"/>
              </a:gs>
            </a:gsLst>
            <a:lin ang="0" scaled="1"/>
          </a:gradFill>
          <a:ln w="9525">
            <a:noFill/>
            <a:miter lim="800000"/>
          </a:ln>
          <a:effectLst/>
        </p:spPr>
        <p:txBody>
          <a:bodyPr wrap="none" anchor="ctr"/>
          <a:lstStyle/>
          <a:p>
            <a:pPr algn="ctr" eaLnBrk="1" hangingPunct="1"/>
            <a:endParaRPr kumimoji="1" lang="en-GB" sz="2400"/>
          </a:p>
        </p:txBody>
      </p:sp>
      <p:sp>
        <p:nvSpPr>
          <p:cNvPr id="57348" name="Rectangle 4"/>
          <p:cNvSpPr>
            <a:spLocks noChangeArrowheads="1"/>
          </p:cNvSpPr>
          <p:nvPr/>
        </p:nvSpPr>
        <p:spPr bwMode="ltGray">
          <a:xfrm>
            <a:off x="541338" y="938213"/>
            <a:ext cx="422275" cy="474662"/>
          </a:xfrm>
          <a:prstGeom prst="rect">
            <a:avLst/>
          </a:prstGeom>
          <a:solidFill>
            <a:schemeClr val="folHlink"/>
          </a:solidFill>
          <a:ln w="9525">
            <a:noFill/>
            <a:miter lim="800000"/>
          </a:ln>
          <a:effectLst/>
        </p:spPr>
        <p:txBody>
          <a:bodyPr wrap="none" anchor="ctr"/>
          <a:lstStyle/>
          <a:p>
            <a:pPr algn="ctr" eaLnBrk="1" hangingPunct="1"/>
            <a:endParaRPr kumimoji="1" lang="en-GB" sz="2400"/>
          </a:p>
        </p:txBody>
      </p:sp>
      <p:sp>
        <p:nvSpPr>
          <p:cNvPr id="57349" name="Rectangle 5"/>
          <p:cNvSpPr>
            <a:spLocks noChangeArrowheads="1"/>
          </p:cNvSpPr>
          <p:nvPr/>
        </p:nvSpPr>
        <p:spPr bwMode="ltGray">
          <a:xfrm>
            <a:off x="911225" y="938213"/>
            <a:ext cx="368300" cy="474662"/>
          </a:xfrm>
          <a:prstGeom prst="rect">
            <a:avLst/>
          </a:prstGeom>
          <a:gradFill rotWithShape="0">
            <a:gsLst>
              <a:gs pos="0">
                <a:schemeClr val="folHlink"/>
              </a:gs>
              <a:gs pos="100000">
                <a:schemeClr val="bg1"/>
              </a:gs>
            </a:gsLst>
            <a:lin ang="0" scaled="1"/>
          </a:gradFill>
          <a:ln w="9525">
            <a:noFill/>
            <a:miter lim="800000"/>
          </a:ln>
          <a:effectLst/>
        </p:spPr>
        <p:txBody>
          <a:bodyPr wrap="none" anchor="ctr"/>
          <a:lstStyle/>
          <a:p>
            <a:pPr algn="ctr" eaLnBrk="1" hangingPunct="1"/>
            <a:endParaRPr kumimoji="1" lang="en-GB" sz="2400"/>
          </a:p>
        </p:txBody>
      </p:sp>
      <p:sp>
        <p:nvSpPr>
          <p:cNvPr id="57350" name="Rectangle 6"/>
          <p:cNvSpPr>
            <a:spLocks noChangeArrowheads="1"/>
          </p:cNvSpPr>
          <p:nvPr/>
        </p:nvSpPr>
        <p:spPr bwMode="ltGray">
          <a:xfrm>
            <a:off x="127000" y="865188"/>
            <a:ext cx="560388" cy="422275"/>
          </a:xfrm>
          <a:prstGeom prst="rect">
            <a:avLst/>
          </a:prstGeom>
          <a:gradFill rotWithShape="0">
            <a:gsLst>
              <a:gs pos="0">
                <a:schemeClr val="bg1"/>
              </a:gs>
              <a:gs pos="100000">
                <a:schemeClr val="hlink"/>
              </a:gs>
            </a:gsLst>
            <a:lin ang="18900000" scaled="1"/>
          </a:gradFill>
          <a:ln w="9525">
            <a:noFill/>
            <a:miter lim="800000"/>
          </a:ln>
          <a:effectLst/>
        </p:spPr>
        <p:txBody>
          <a:bodyPr wrap="none" anchor="ctr"/>
          <a:lstStyle/>
          <a:p>
            <a:pPr algn="ctr" eaLnBrk="1" hangingPunct="1"/>
            <a:endParaRPr kumimoji="1" lang="en-GB" sz="2400"/>
          </a:p>
        </p:txBody>
      </p:sp>
      <p:sp>
        <p:nvSpPr>
          <p:cNvPr id="57351" name="Rectangle 7"/>
          <p:cNvSpPr>
            <a:spLocks noChangeArrowheads="1"/>
          </p:cNvSpPr>
          <p:nvPr/>
        </p:nvSpPr>
        <p:spPr bwMode="gray">
          <a:xfrm>
            <a:off x="762000" y="333375"/>
            <a:ext cx="31750" cy="1052513"/>
          </a:xfrm>
          <a:prstGeom prst="rect">
            <a:avLst/>
          </a:prstGeom>
          <a:solidFill>
            <a:schemeClr val="bg2"/>
          </a:solidFill>
          <a:ln w="9525">
            <a:noFill/>
            <a:miter lim="800000"/>
          </a:ln>
          <a:effectLst/>
        </p:spPr>
        <p:txBody>
          <a:bodyPr wrap="none" anchor="ctr"/>
          <a:lstStyle/>
          <a:p>
            <a:pPr algn="ctr" eaLnBrk="1" hangingPunct="1"/>
            <a:endParaRPr kumimoji="1" lang="en-GB" sz="2400"/>
          </a:p>
        </p:txBody>
      </p:sp>
      <p:sp>
        <p:nvSpPr>
          <p:cNvPr id="57352" name="Rectangle 8"/>
          <p:cNvSpPr>
            <a:spLocks noChangeArrowheads="1"/>
          </p:cNvSpPr>
          <p:nvPr/>
        </p:nvSpPr>
        <p:spPr bwMode="gray">
          <a:xfrm>
            <a:off x="442913" y="1198563"/>
            <a:ext cx="8226425" cy="31750"/>
          </a:xfrm>
          <a:prstGeom prst="rect">
            <a:avLst/>
          </a:prstGeom>
          <a:gradFill rotWithShape="0">
            <a:gsLst>
              <a:gs pos="0">
                <a:schemeClr val="bg2"/>
              </a:gs>
              <a:gs pos="100000">
                <a:schemeClr val="bg1"/>
              </a:gs>
            </a:gsLst>
            <a:lin ang="0" scaled="1"/>
          </a:gradFill>
          <a:ln w="9525">
            <a:noFill/>
            <a:miter lim="800000"/>
          </a:ln>
          <a:effectLst/>
        </p:spPr>
        <p:txBody>
          <a:bodyPr wrap="none" anchor="ctr"/>
          <a:lstStyle/>
          <a:p>
            <a:pPr algn="ctr" eaLnBrk="1" hangingPunct="1"/>
            <a:endParaRPr kumimoji="1" lang="en-GB" sz="2400"/>
          </a:p>
        </p:txBody>
      </p:sp>
      <p:sp>
        <p:nvSpPr>
          <p:cNvPr id="57353" name="Rectangle 9"/>
          <p:cNvSpPr>
            <a:spLocks noGrp="1" noChangeArrowheads="1"/>
          </p:cNvSpPr>
          <p:nvPr>
            <p:ph type="title"/>
          </p:nvPr>
        </p:nvSpPr>
        <p:spPr bwMode="auto">
          <a:xfrm>
            <a:off x="1150938" y="188913"/>
            <a:ext cx="7793037" cy="904875"/>
          </a:xfrm>
          <a:prstGeom prst="rect">
            <a:avLst/>
          </a:prstGeom>
          <a:noFill/>
          <a:ln w="9525">
            <a:noFill/>
            <a:miter lim="800000"/>
          </a:ln>
          <a:effectLst/>
        </p:spPr>
        <p:txBody>
          <a:bodyPr vert="horz" wrap="square" lIns="91440" tIns="45720" rIns="91440" bIns="45720" numCol="1" anchor="b" anchorCtr="0" compatLnSpc="1"/>
          <a:lstStyle/>
          <a:p>
            <a:pPr lvl="0"/>
            <a:r>
              <a:rPr lang="en-US" smtClean="0"/>
              <a:t>Click to edit Master title style</a:t>
            </a:r>
            <a:endParaRPr lang="en-US" smtClean="0"/>
          </a:p>
        </p:txBody>
      </p:sp>
      <p:sp>
        <p:nvSpPr>
          <p:cNvPr id="57354" name="Rectangle 10"/>
          <p:cNvSpPr>
            <a:spLocks noGrp="1" noChangeArrowheads="1"/>
          </p:cNvSpPr>
          <p:nvPr>
            <p:ph type="body" idx="1"/>
          </p:nvPr>
        </p:nvSpPr>
        <p:spPr bwMode="auto">
          <a:xfrm>
            <a:off x="1182688" y="1557338"/>
            <a:ext cx="7772400" cy="4575175"/>
          </a:xfrm>
          <a:prstGeom prst="rect">
            <a:avLst/>
          </a:prstGeom>
          <a:noFill/>
          <a:ln w="9525">
            <a:noFill/>
            <a:miter lim="800000"/>
          </a:ln>
          <a:effectLst/>
        </p:spPr>
        <p:txBody>
          <a:bodyPr vert="horz" wrap="square" lIns="91440" tIns="45720" rIns="91440" bIns="45720" numCol="1" anchor="t" anchorCtr="0" compatLnSpc="1"/>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smtClean="0"/>
          </a:p>
        </p:txBody>
      </p:sp>
      <p:sp>
        <p:nvSpPr>
          <p:cNvPr id="57355" name="Rectangle 11"/>
          <p:cNvSpPr>
            <a:spLocks noGrp="1" noChangeArrowheads="1"/>
          </p:cNvSpPr>
          <p:nvPr>
            <p:ph type="dt" sz="half" idx="2"/>
          </p:nvPr>
        </p:nvSpPr>
        <p:spPr bwMode="auto">
          <a:xfrm>
            <a:off x="1162050" y="6243638"/>
            <a:ext cx="19050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400"/>
            </a:lvl1pPr>
          </a:lstStyle>
          <a:p>
            <a:endParaRPr lang="en-US"/>
          </a:p>
        </p:txBody>
      </p:sp>
      <p:sp>
        <p:nvSpPr>
          <p:cNvPr id="57356" name="Rectangle 12"/>
          <p:cNvSpPr>
            <a:spLocks noGrp="1" noChangeArrowheads="1"/>
          </p:cNvSpPr>
          <p:nvPr>
            <p:ph type="ftr" sz="quarter" idx="3"/>
          </p:nvPr>
        </p:nvSpPr>
        <p:spPr bwMode="auto">
          <a:xfrm>
            <a:off x="3657600" y="6243638"/>
            <a:ext cx="2895600" cy="457200"/>
          </a:xfrm>
          <a:prstGeom prst="rect">
            <a:avLst/>
          </a:prstGeom>
          <a:noFill/>
          <a:ln w="9525">
            <a:noFill/>
            <a:miter lim="800000"/>
          </a:ln>
          <a:effectLst/>
        </p:spPr>
        <p:txBody>
          <a:bodyPr vert="horz" wrap="square" lIns="91440" tIns="45720" rIns="91440" bIns="45720" numCol="1" anchor="b" anchorCtr="0" compatLnSpc="1"/>
          <a:lstStyle>
            <a:lvl1pPr algn="ctr" eaLnBrk="1" hangingPunct="1">
              <a:defRPr sz="1400"/>
            </a:lvl1pPr>
          </a:lstStyle>
          <a:p>
            <a:endParaRPr lang="en-US"/>
          </a:p>
        </p:txBody>
      </p:sp>
      <p:sp>
        <p:nvSpPr>
          <p:cNvPr id="57357" name="Rectangle 13"/>
          <p:cNvSpPr>
            <a:spLocks noGrp="1" noChangeArrowheads="1"/>
          </p:cNvSpPr>
          <p:nvPr>
            <p:ph type="sldNum" sz="quarter" idx="4"/>
          </p:nvPr>
        </p:nvSpPr>
        <p:spPr bwMode="auto">
          <a:xfrm>
            <a:off x="7042150" y="6243638"/>
            <a:ext cx="19050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400"/>
            </a:lvl1pPr>
          </a:lstStyle>
          <a:p>
            <a:fld id="{538B1A94-D981-4D6B-8CAA-4554AF648433}" type="slidenum">
              <a:rPr lang="en-US"/>
            </a:fld>
            <a:r>
              <a:rPr lang="en-US"/>
              <a:t> / 25</a:t>
            </a: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anose="020B0604030504040204" pitchFamily="34" charset="0"/>
        </a:defRPr>
      </a:lvl2pPr>
      <a:lvl3pPr algn="l" rtl="0" fontAlgn="base">
        <a:spcBef>
          <a:spcPct val="0"/>
        </a:spcBef>
        <a:spcAft>
          <a:spcPct val="0"/>
        </a:spcAft>
        <a:defRPr sz="4400">
          <a:solidFill>
            <a:schemeClr val="tx2"/>
          </a:solidFill>
          <a:latin typeface="Tahoma" panose="020B0604030504040204" pitchFamily="34" charset="0"/>
        </a:defRPr>
      </a:lvl3pPr>
      <a:lvl4pPr algn="l" rtl="0" fontAlgn="base">
        <a:spcBef>
          <a:spcPct val="0"/>
        </a:spcBef>
        <a:spcAft>
          <a:spcPct val="0"/>
        </a:spcAft>
        <a:defRPr sz="4400">
          <a:solidFill>
            <a:schemeClr val="tx2"/>
          </a:solidFill>
          <a:latin typeface="Tahoma" panose="020B0604030504040204" pitchFamily="34" charset="0"/>
        </a:defRPr>
      </a:lvl4pPr>
      <a:lvl5pPr algn="l" rtl="0" fontAlgn="base">
        <a:spcBef>
          <a:spcPct val="0"/>
        </a:spcBef>
        <a:spcAft>
          <a:spcPct val="0"/>
        </a:spcAft>
        <a:defRPr sz="4400">
          <a:solidFill>
            <a:schemeClr val="tx2"/>
          </a:solidFill>
          <a:latin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defRPr>
      </a:lvl9pPr>
    </p:titleStyle>
    <p:body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GB" sz="4800" dirty="0" smtClean="0"/>
              <a:t>SCC204 </a:t>
            </a:r>
            <a:r>
              <a:rPr lang="en-GB" altLang="ko-KR" sz="4800" dirty="0">
                <a:ea typeface="굴림" pitchFamily="50" charset="-127"/>
              </a:rPr>
              <a:t>Software </a:t>
            </a:r>
            <a:r>
              <a:rPr lang="en-GB" altLang="ko-KR" sz="4800" dirty="0" smtClean="0">
                <a:ea typeface="굴림" pitchFamily="50" charset="-127"/>
              </a:rPr>
              <a:t>Design</a:t>
            </a:r>
            <a:endParaRPr lang="en-US" sz="4800" dirty="0"/>
          </a:p>
        </p:txBody>
      </p:sp>
      <p:sp>
        <p:nvSpPr>
          <p:cNvPr id="2061" name="Rectangle 13"/>
          <p:cNvSpPr>
            <a:spLocks noGrp="1" noChangeArrowheads="1"/>
          </p:cNvSpPr>
          <p:nvPr>
            <p:ph type="subTitle" idx="1"/>
          </p:nvPr>
        </p:nvSpPr>
        <p:spPr>
          <a:xfrm>
            <a:off x="2681290" y="4797300"/>
            <a:ext cx="3781420" cy="1584028"/>
          </a:xfrm>
          <a:noFill/>
        </p:spPr>
        <p:txBody>
          <a:bodyPr/>
          <a:lstStyle/>
          <a:p>
            <a:pPr>
              <a:lnSpc>
                <a:spcPct val="90000"/>
              </a:lnSpc>
            </a:pPr>
            <a:r>
              <a:rPr lang="en-GB" dirty="0" err="1"/>
              <a:t>Dr.</a:t>
            </a:r>
            <a:r>
              <a:rPr lang="en-GB" dirty="0"/>
              <a:t> </a:t>
            </a:r>
            <a:r>
              <a:rPr lang="en-GB" dirty="0" smtClean="0">
                <a:ea typeface="굴림" pitchFamily="50" charset="-127"/>
              </a:rPr>
              <a:t>Zhang </a:t>
            </a:r>
            <a:r>
              <a:rPr lang="en-GB" dirty="0" err="1" smtClean="0">
                <a:ea typeface="굴림" pitchFamily="50" charset="-127"/>
              </a:rPr>
              <a:t>Jinyu</a:t>
            </a:r>
            <a:endParaRPr lang="en-GB" altLang="ko-KR" dirty="0" smtClean="0">
              <a:ea typeface="굴림" pitchFamily="50" charset="-127"/>
            </a:endParaRPr>
          </a:p>
          <a:p>
            <a:pPr>
              <a:lnSpc>
                <a:spcPct val="90000"/>
              </a:lnSpc>
            </a:pPr>
            <a:r>
              <a:rPr lang="en-GB" altLang="ko-KR" sz="2000" dirty="0" smtClean="0">
                <a:ea typeface="굴림" pitchFamily="50" charset="-127"/>
              </a:rPr>
              <a:t>(</a:t>
            </a:r>
            <a:r>
              <a:rPr lang="en-GB" altLang="ko-KR" sz="2000" dirty="0" err="1" smtClean="0">
                <a:ea typeface="굴림" pitchFamily="50" charset="-127"/>
              </a:rPr>
              <a:t>zjy</a:t>
            </a:r>
            <a:r>
              <a:rPr lang="en-GB" sz="2000" dirty="0" err="1" smtClean="0"/>
              <a:t>@bjtu.edu.ucn</a:t>
            </a:r>
            <a:r>
              <a:rPr lang="en-GB" sz="2000" dirty="0" smtClean="0"/>
              <a:t>)</a:t>
            </a:r>
            <a:endParaRPr lang="en-GB" sz="2000" dirty="0" smtClean="0"/>
          </a:p>
          <a:p>
            <a:pPr>
              <a:lnSpc>
                <a:spcPct val="90000"/>
              </a:lnSpc>
            </a:pPr>
            <a:endParaRPr lang="en-GB" sz="2000" dirty="0"/>
          </a:p>
          <a:p>
            <a:pPr>
              <a:lnSpc>
                <a:spcPct val="90000"/>
              </a:lnSpc>
            </a:pPr>
            <a:endParaRPr lang="en-GB" dirty="0" smtClean="0"/>
          </a:p>
          <a:p>
            <a:pPr>
              <a:lnSpc>
                <a:spcPct val="90000"/>
              </a:lnSpc>
            </a:pPr>
            <a:endParaRPr lang="en-GB" sz="2000" dirty="0"/>
          </a:p>
          <a:p>
            <a:pPr>
              <a:lnSpc>
                <a:spcPct val="90000"/>
              </a:lnSpc>
            </a:pPr>
            <a:endParaRPr lang="en-US" sz="2000" dirty="0"/>
          </a:p>
          <a:p>
            <a:pPr>
              <a:lnSpc>
                <a:spcPct val="90000"/>
              </a:lnSpc>
            </a:pPr>
            <a:endParaRPr lang="en-US" sz="2000" dirty="0"/>
          </a:p>
        </p:txBody>
      </p:sp>
      <p:sp>
        <p:nvSpPr>
          <p:cNvPr id="4" name="Rectangle 13"/>
          <p:cNvSpPr txBox="1">
            <a:spLocks noChangeArrowheads="1"/>
          </p:cNvSpPr>
          <p:nvPr/>
        </p:nvSpPr>
        <p:spPr bwMode="auto">
          <a:xfrm>
            <a:off x="347592" y="2852936"/>
            <a:ext cx="8424936" cy="1440012"/>
          </a:xfrm>
          <a:prstGeom prst="rect">
            <a:avLst/>
          </a:prstGeom>
          <a:noFill/>
          <a:ln w="9525">
            <a:noFill/>
            <a:miter lim="800000"/>
          </a:ln>
          <a:effectLst/>
        </p:spPr>
        <p:txBody>
          <a:bodyPr vert="horz" wrap="square" lIns="91440" tIns="45720" rIns="91440" bIns="45720" numCol="1" anchor="t" anchorCtr="0" compatLnSpc="1"/>
          <a:lstStyle>
            <a:lvl1pPr marL="0" indent="0" algn="ctr" rtl="0" fontAlgn="base">
              <a:spcBef>
                <a:spcPct val="20000"/>
              </a:spcBef>
              <a:spcAft>
                <a:spcPct val="0"/>
              </a:spcAft>
              <a:buClr>
                <a:schemeClr val="folHlink"/>
              </a:buClr>
              <a:buSzPct val="60000"/>
              <a:buFont typeface="Wingdings" panose="05000000000000000000" pitchFamily="2" charset="2"/>
              <a:buNone/>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9pPr>
          </a:lstStyle>
          <a:p>
            <a:pPr>
              <a:lnSpc>
                <a:spcPct val="90000"/>
              </a:lnSpc>
            </a:pPr>
            <a:r>
              <a:rPr lang="en-US" sz="4800" dirty="0" smtClean="0"/>
              <a:t>Use </a:t>
            </a:r>
            <a:r>
              <a:rPr lang="en-US" sz="4800" dirty="0" smtClean="0"/>
              <a:t>Cases</a:t>
            </a:r>
            <a:r>
              <a:rPr lang="en-US" altLang="zh-CN" sz="4800" dirty="0" smtClean="0"/>
              <a:t>-Principle</a:t>
            </a:r>
            <a:endParaRPr lang="en-US" sz="3600" dirty="0" smtClean="0"/>
          </a:p>
          <a:p>
            <a:pPr>
              <a:lnSpc>
                <a:spcPct val="90000"/>
              </a:lnSpc>
            </a:pPr>
            <a:endParaRPr lang="en-US" sz="3600"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pPr eaLnBrk="1" hangingPunct="1"/>
            <a:r>
              <a:rPr lang="en-GB" smtClean="0"/>
              <a:t>Instead, use scenarios</a:t>
            </a:r>
            <a:endParaRPr lang="en-GB" smtClean="0"/>
          </a:p>
        </p:txBody>
      </p:sp>
      <p:sp>
        <p:nvSpPr>
          <p:cNvPr id="25604" name="Rectangle 3"/>
          <p:cNvSpPr>
            <a:spLocks noGrp="1" noChangeArrowheads="1"/>
          </p:cNvSpPr>
          <p:nvPr>
            <p:ph type="body" idx="1"/>
          </p:nvPr>
        </p:nvSpPr>
        <p:spPr>
          <a:xfrm>
            <a:off x="685800" y="1628800"/>
            <a:ext cx="7772400" cy="4575175"/>
          </a:xfrm>
        </p:spPr>
        <p:txBody>
          <a:bodyPr/>
          <a:lstStyle/>
          <a:p>
            <a:pPr eaLnBrk="1" hangingPunct="1">
              <a:lnSpc>
                <a:spcPct val="90000"/>
              </a:lnSpc>
            </a:pPr>
            <a:r>
              <a:rPr lang="en-GB" dirty="0" smtClean="0"/>
              <a:t>Describe:</a:t>
            </a:r>
            <a:endParaRPr lang="en-GB" dirty="0" smtClean="0"/>
          </a:p>
          <a:p>
            <a:pPr lvl="1" eaLnBrk="1" hangingPunct="1">
              <a:lnSpc>
                <a:spcPct val="90000"/>
              </a:lnSpc>
            </a:pPr>
            <a:r>
              <a:rPr lang="en-GB" dirty="0" smtClean="0"/>
              <a:t>A primary (‘happy day’) scenario:</a:t>
            </a:r>
            <a:endParaRPr lang="en-GB" dirty="0" smtClean="0"/>
          </a:p>
          <a:p>
            <a:pPr lvl="2" eaLnBrk="1" hangingPunct="1">
              <a:lnSpc>
                <a:spcPct val="90000"/>
              </a:lnSpc>
            </a:pPr>
            <a:r>
              <a:rPr lang="en-GB" dirty="0" smtClean="0"/>
              <a:t>Captures what we expect to be the normal behaviour.</a:t>
            </a:r>
            <a:endParaRPr lang="en-GB" dirty="0" smtClean="0"/>
          </a:p>
          <a:p>
            <a:pPr lvl="1" eaLnBrk="1" hangingPunct="1">
              <a:lnSpc>
                <a:spcPct val="90000"/>
              </a:lnSpc>
            </a:pPr>
            <a:r>
              <a:rPr lang="en-GB" dirty="0" smtClean="0"/>
              <a:t>Some secondary scenarios:</a:t>
            </a:r>
            <a:endParaRPr lang="en-GB" dirty="0" smtClean="0"/>
          </a:p>
          <a:p>
            <a:pPr lvl="2" eaLnBrk="1" hangingPunct="1">
              <a:lnSpc>
                <a:spcPct val="90000"/>
              </a:lnSpc>
            </a:pPr>
            <a:r>
              <a:rPr lang="en-GB" dirty="0" smtClean="0"/>
              <a:t>That reveal useful information: e.g. exceptions</a:t>
            </a:r>
            <a:endParaRPr lang="en-GB" dirty="0" smtClean="0"/>
          </a:p>
          <a:p>
            <a:pPr lvl="1" eaLnBrk="1" hangingPunct="1">
              <a:lnSpc>
                <a:spcPct val="90000"/>
              </a:lnSpc>
            </a:pPr>
            <a:r>
              <a:rPr lang="en-GB" dirty="0" smtClean="0"/>
              <a:t>Hence, a use case is just a collection of revealing scenarios.</a:t>
            </a:r>
            <a:endParaRPr lang="en-GB" dirty="0" smtClean="0"/>
          </a:p>
          <a:p>
            <a:pPr lvl="1" eaLnBrk="1" hangingPunct="1">
              <a:lnSpc>
                <a:spcPct val="90000"/>
              </a:lnSpc>
            </a:pPr>
            <a:r>
              <a:rPr lang="en-GB" dirty="0" smtClean="0"/>
              <a:t>You develop the (user) scenarios with the users.</a:t>
            </a:r>
            <a:endParaRPr lang="en-GB" dirty="0" smtClean="0"/>
          </a:p>
        </p:txBody>
      </p:sp>
      <p:sp>
        <p:nvSpPr>
          <p:cNvPr id="2" name="文本框 1"/>
          <p:cNvSpPr txBox="1"/>
          <p:nvPr/>
        </p:nvSpPr>
        <p:spPr>
          <a:xfrm>
            <a:off x="4716145" y="4797425"/>
            <a:ext cx="3942715" cy="368300"/>
          </a:xfrm>
          <a:prstGeom prst="rect">
            <a:avLst/>
          </a:prstGeom>
          <a:noFill/>
        </p:spPr>
        <p:txBody>
          <a:bodyPr wrap="square" rtlCol="0">
            <a:spAutoFit/>
          </a:bodyPr>
          <a:p>
            <a:r>
              <a:rPr lang="zh-CN" altLang="en-US"/>
              <a:t>用例只是一组显示场景的集合</a:t>
            </a:r>
            <a:endParaRPr lang="zh-CN" altLang="en-US"/>
          </a:p>
        </p:txBody>
      </p:sp>
      <p:sp>
        <p:nvSpPr>
          <p:cNvPr id="3" name="文本框 2"/>
          <p:cNvSpPr txBox="1"/>
          <p:nvPr/>
        </p:nvSpPr>
        <p:spPr>
          <a:xfrm>
            <a:off x="5664835" y="1864995"/>
            <a:ext cx="2291715" cy="368300"/>
          </a:xfrm>
          <a:prstGeom prst="rect">
            <a:avLst/>
          </a:prstGeom>
          <a:noFill/>
        </p:spPr>
        <p:txBody>
          <a:bodyPr wrap="square" rtlCol="0">
            <a:spAutoFit/>
          </a:bodyPr>
          <a:p>
            <a:r>
              <a:rPr lang="zh-CN" altLang="en-US"/>
              <a:t>正常</a:t>
            </a:r>
            <a:r>
              <a:rPr lang="zh-CN" altLang="en-US"/>
              <a:t>场景</a:t>
            </a:r>
            <a:endParaRPr lang="zh-CN"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pPr eaLnBrk="1" hangingPunct="1"/>
            <a:r>
              <a:rPr lang="en-GB" smtClean="0"/>
              <a:t>Submit coursework (3)</a:t>
            </a:r>
            <a:endParaRPr lang="en-GB" smtClean="0"/>
          </a:p>
        </p:txBody>
      </p:sp>
      <p:sp>
        <p:nvSpPr>
          <p:cNvPr id="26628" name="Rectangle 3"/>
          <p:cNvSpPr>
            <a:spLocks noGrp="1" noChangeArrowheads="1"/>
          </p:cNvSpPr>
          <p:nvPr>
            <p:ph type="body" idx="1"/>
          </p:nvPr>
        </p:nvSpPr>
        <p:spPr>
          <a:xfrm>
            <a:off x="685800" y="1556792"/>
            <a:ext cx="7772400" cy="4575175"/>
          </a:xfrm>
        </p:spPr>
        <p:txBody>
          <a:bodyPr/>
          <a:lstStyle/>
          <a:p>
            <a:pPr marL="609600" indent="-609600" eaLnBrk="1" hangingPunct="1">
              <a:buClr>
                <a:schemeClr val="tx1"/>
              </a:buClr>
              <a:buFont typeface="Wingdings" panose="05000000000000000000" pitchFamily="2" charset="2"/>
              <a:buNone/>
            </a:pPr>
            <a:r>
              <a:rPr lang="en-GB" dirty="0" smtClean="0"/>
              <a:t>Flow of events:</a:t>
            </a:r>
            <a:endParaRPr lang="en-GB" dirty="0" smtClean="0"/>
          </a:p>
          <a:p>
            <a:pPr marL="609600" indent="-609600" eaLnBrk="1" hangingPunct="1">
              <a:buClr>
                <a:schemeClr val="tx1"/>
              </a:buClr>
              <a:buFont typeface="Wingdings" panose="05000000000000000000" pitchFamily="2" charset="2"/>
              <a:buNone/>
            </a:pPr>
            <a:r>
              <a:rPr lang="en-GB" dirty="0" smtClean="0"/>
              <a:t>Primary scenario</a:t>
            </a:r>
            <a:endParaRPr lang="en-GB" dirty="0" smtClean="0"/>
          </a:p>
          <a:p>
            <a:pPr marL="1371600" lvl="2" indent="-457200" eaLnBrk="1" hangingPunct="1">
              <a:buFont typeface="Wingdings" panose="05000000000000000000" pitchFamily="2" charset="2"/>
              <a:buNone/>
            </a:pPr>
            <a:r>
              <a:rPr lang="en-GB" dirty="0" smtClean="0"/>
              <a:t>1. Student submits coursework.</a:t>
            </a:r>
            <a:endParaRPr lang="en-GB" dirty="0" smtClean="0"/>
          </a:p>
          <a:p>
            <a:pPr marL="1371600" lvl="2" indent="-457200" eaLnBrk="1" hangingPunct="1">
              <a:buFont typeface="Wingdings" panose="05000000000000000000" pitchFamily="2" charset="2"/>
              <a:buNone/>
            </a:pPr>
            <a:r>
              <a:rPr lang="en-GB" dirty="0" smtClean="0"/>
              <a:t>2. Course administrator records submission.</a:t>
            </a:r>
            <a:endParaRPr lang="en-GB" dirty="0" smtClean="0"/>
          </a:p>
          <a:p>
            <a:pPr marL="1371600" lvl="2" indent="-457200" eaLnBrk="1" hangingPunct="1">
              <a:buFont typeface="Wingdings" panose="05000000000000000000" pitchFamily="2" charset="2"/>
              <a:buNone/>
            </a:pPr>
            <a:r>
              <a:rPr lang="en-GB" dirty="0" smtClean="0"/>
              <a:t>3. Course administrator passes submission to tutor.</a:t>
            </a:r>
            <a:endParaRPr lang="en-GB" dirty="0" smtClean="0"/>
          </a:p>
          <a:p>
            <a:pPr marL="1371600" lvl="2" indent="-457200" eaLnBrk="1" hangingPunct="1">
              <a:buFont typeface="Wingdings" panose="05000000000000000000" pitchFamily="2" charset="2"/>
              <a:buNone/>
            </a:pPr>
            <a:r>
              <a:rPr lang="en-GB" dirty="0" smtClean="0"/>
              <a:t>4.     …</a:t>
            </a:r>
            <a:endParaRPr lang="en-GB" dirty="0" smtClean="0"/>
          </a:p>
          <a:p>
            <a:pPr marL="609600" indent="-609600" eaLnBrk="1" hangingPunct="1">
              <a:buFont typeface="Wingdings" panose="05000000000000000000" pitchFamily="2" charset="2"/>
              <a:buNone/>
            </a:pPr>
            <a:r>
              <a:rPr lang="en-GB" dirty="0" smtClean="0"/>
              <a:t>Secondary scenarios</a:t>
            </a:r>
            <a:endParaRPr lang="en-GB" dirty="0" smtClean="0"/>
          </a:p>
          <a:p>
            <a:pPr marL="1371600" lvl="2" indent="-457200" eaLnBrk="1" hangingPunct="1">
              <a:buFont typeface="Arial" panose="020B0604020202020204" pitchFamily="34" charset="0"/>
              <a:buNone/>
            </a:pPr>
            <a:r>
              <a:rPr lang="en-GB" dirty="0" smtClean="0"/>
              <a:t>Late submission</a:t>
            </a:r>
            <a:endParaRPr lang="en-GB"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pPr eaLnBrk="1" hangingPunct="1"/>
            <a:r>
              <a:rPr lang="en-GB" smtClean="0"/>
              <a:t>Submit coursework (4)</a:t>
            </a:r>
            <a:endParaRPr lang="en-GB" smtClean="0"/>
          </a:p>
        </p:txBody>
      </p:sp>
      <p:sp>
        <p:nvSpPr>
          <p:cNvPr id="27652" name="Rectangle 3"/>
          <p:cNvSpPr>
            <a:spLocks noGrp="1" noChangeArrowheads="1"/>
          </p:cNvSpPr>
          <p:nvPr>
            <p:ph type="body" idx="1"/>
          </p:nvPr>
        </p:nvSpPr>
        <p:spPr>
          <a:xfrm>
            <a:off x="685800" y="1628800"/>
            <a:ext cx="7772400" cy="4575175"/>
          </a:xfrm>
        </p:spPr>
        <p:txBody>
          <a:bodyPr/>
          <a:lstStyle/>
          <a:p>
            <a:pPr eaLnBrk="1" hangingPunct="1"/>
            <a:r>
              <a:rPr lang="en-GB" dirty="0" smtClean="0"/>
              <a:t>Late submission</a:t>
            </a:r>
            <a:endParaRPr lang="en-GB" dirty="0" smtClean="0"/>
          </a:p>
          <a:p>
            <a:pPr lvl="1" eaLnBrk="1" hangingPunct="1">
              <a:buFont typeface="Wingdings" panose="05000000000000000000" pitchFamily="2" charset="2"/>
              <a:buNone/>
            </a:pPr>
            <a:r>
              <a:rPr lang="en-GB" dirty="0" smtClean="0"/>
              <a:t>Flow of events:</a:t>
            </a:r>
            <a:endParaRPr lang="en-GB" dirty="0" smtClean="0"/>
          </a:p>
          <a:p>
            <a:pPr lvl="3" eaLnBrk="1" hangingPunct="1">
              <a:buFont typeface="Wingdings" panose="05000000000000000000" pitchFamily="2" charset="2"/>
              <a:buNone/>
            </a:pPr>
            <a:r>
              <a:rPr lang="en-GB" dirty="0" smtClean="0"/>
              <a:t>1. Coursework deadline expires</a:t>
            </a:r>
            <a:endParaRPr lang="en-GB" dirty="0" smtClean="0"/>
          </a:p>
          <a:p>
            <a:pPr lvl="3" eaLnBrk="1" hangingPunct="1">
              <a:buFont typeface="Wingdings" panose="05000000000000000000" pitchFamily="2" charset="2"/>
              <a:buNone/>
            </a:pPr>
            <a:r>
              <a:rPr lang="en-GB" dirty="0" smtClean="0"/>
              <a:t>2. Student submits coursework.</a:t>
            </a:r>
            <a:endParaRPr lang="en-GB" dirty="0" smtClean="0"/>
          </a:p>
          <a:p>
            <a:pPr lvl="3" eaLnBrk="1" hangingPunct="1">
              <a:buFont typeface="Wingdings" panose="05000000000000000000" pitchFamily="2" charset="2"/>
              <a:buNone/>
            </a:pPr>
            <a:r>
              <a:rPr lang="en-GB" dirty="0" smtClean="0"/>
              <a:t>3. Course administrator records submission.</a:t>
            </a:r>
            <a:endParaRPr lang="en-GB" dirty="0" smtClean="0"/>
          </a:p>
          <a:p>
            <a:pPr lvl="3" eaLnBrk="1" hangingPunct="1">
              <a:buFont typeface="Wingdings" panose="05000000000000000000" pitchFamily="2" charset="2"/>
              <a:buNone/>
            </a:pPr>
            <a:r>
              <a:rPr lang="en-GB" dirty="0" smtClean="0"/>
              <a:t>4. Course administrator marks submission ‘late’ with date</a:t>
            </a:r>
            <a:endParaRPr lang="en-GB" dirty="0" smtClean="0"/>
          </a:p>
          <a:p>
            <a:pPr lvl="3" eaLnBrk="1" hangingPunct="1">
              <a:buFont typeface="Wingdings" panose="05000000000000000000" pitchFamily="2" charset="2"/>
              <a:buNone/>
            </a:pPr>
            <a:r>
              <a:rPr lang="en-GB" dirty="0" smtClean="0"/>
              <a:t>5. Course administrator passes submission to tutor.</a:t>
            </a:r>
            <a:endParaRPr lang="en-GB" dirty="0" smtClean="0"/>
          </a:p>
          <a:p>
            <a:pPr lvl="3" eaLnBrk="1" hangingPunct="1">
              <a:buFont typeface="Wingdings" panose="05000000000000000000" pitchFamily="2" charset="2"/>
              <a:buNone/>
            </a:pPr>
            <a:r>
              <a:rPr lang="en-GB" dirty="0" smtClean="0"/>
              <a:t>6.    ...</a:t>
            </a:r>
            <a:endParaRPr lang="en-GB"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pPr eaLnBrk="1" hangingPunct="1"/>
            <a:r>
              <a:rPr lang="en-US" smtClean="0"/>
              <a:t>Scenarios and Requirements</a:t>
            </a:r>
            <a:endParaRPr lang="en-US" smtClean="0"/>
          </a:p>
        </p:txBody>
      </p:sp>
      <p:sp>
        <p:nvSpPr>
          <p:cNvPr id="28676" name="Rectangle 3"/>
          <p:cNvSpPr>
            <a:spLocks noGrp="1" noChangeArrowheads="1"/>
          </p:cNvSpPr>
          <p:nvPr>
            <p:ph type="body" idx="1"/>
          </p:nvPr>
        </p:nvSpPr>
        <p:spPr/>
        <p:txBody>
          <a:bodyPr/>
          <a:lstStyle/>
          <a:p>
            <a:pPr eaLnBrk="1" hangingPunct="1"/>
            <a:r>
              <a:rPr lang="en-US" smtClean="0"/>
              <a:t>Sometimes the use cases are used as the </a:t>
            </a:r>
            <a:r>
              <a:rPr lang="en-US" u="sng" smtClean="0"/>
              <a:t>specification</a:t>
            </a:r>
            <a:endParaRPr lang="en-US" smtClean="0"/>
          </a:p>
          <a:p>
            <a:pPr eaLnBrk="1" hangingPunct="1"/>
            <a:r>
              <a:rPr lang="en-US" smtClean="0"/>
              <a:t>Normally, use cases are used to derive requirements of the kind we saw earlier</a:t>
            </a:r>
            <a:endParaRPr lang="en-US" smtClean="0"/>
          </a:p>
          <a:p>
            <a:pPr eaLnBrk="1" hangingPunct="1"/>
            <a:r>
              <a:rPr lang="en-US" smtClean="0"/>
              <a:t>Because of what they reveal about actions by the user and the system, and about sequencing, events are the primary sources of the requirements.</a:t>
            </a:r>
            <a:endParaRPr lang="en-US" smtClean="0"/>
          </a:p>
        </p:txBody>
      </p:sp>
      <p:sp>
        <p:nvSpPr>
          <p:cNvPr id="2" name="文本框 1"/>
          <p:cNvSpPr txBox="1"/>
          <p:nvPr/>
        </p:nvSpPr>
        <p:spPr>
          <a:xfrm>
            <a:off x="4671695" y="2215515"/>
            <a:ext cx="1885315" cy="368300"/>
          </a:xfrm>
          <a:prstGeom prst="rect">
            <a:avLst/>
          </a:prstGeom>
          <a:noFill/>
        </p:spPr>
        <p:txBody>
          <a:bodyPr wrap="square" rtlCol="0">
            <a:spAutoFit/>
          </a:bodyPr>
          <a:p>
            <a:r>
              <a:rPr lang="en-US" altLang="zh-CN"/>
              <a:t>-&gt;</a:t>
            </a:r>
            <a:r>
              <a:rPr lang="zh-CN" altLang="en-US"/>
              <a:t>正规的</a:t>
            </a:r>
            <a:r>
              <a:rPr lang="zh-CN" altLang="en-US"/>
              <a:t>文档</a:t>
            </a:r>
            <a:endParaRPr lang="zh-CN" altLang="en-US"/>
          </a:p>
        </p:txBody>
      </p:sp>
      <p:sp>
        <p:nvSpPr>
          <p:cNvPr id="3" name="文本框 2"/>
          <p:cNvSpPr txBox="1"/>
          <p:nvPr/>
        </p:nvSpPr>
        <p:spPr>
          <a:xfrm>
            <a:off x="7571105" y="2548255"/>
            <a:ext cx="1321435" cy="368300"/>
          </a:xfrm>
          <a:prstGeom prst="rect">
            <a:avLst/>
          </a:prstGeom>
          <a:noFill/>
        </p:spPr>
        <p:txBody>
          <a:bodyPr wrap="square" rtlCol="0">
            <a:spAutoFit/>
          </a:bodyPr>
          <a:p>
            <a:r>
              <a:rPr lang="zh-CN" altLang="en-US"/>
              <a:t>推导</a:t>
            </a:r>
            <a:endParaRPr lang="zh-CN"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pPr eaLnBrk="1" hangingPunct="1"/>
            <a:r>
              <a:rPr lang="en-US" smtClean="0"/>
              <a:t>Submit coursework (5)</a:t>
            </a:r>
            <a:endParaRPr lang="en-US" smtClean="0"/>
          </a:p>
        </p:txBody>
      </p:sp>
      <p:sp>
        <p:nvSpPr>
          <p:cNvPr id="29700" name="Rectangle 3"/>
          <p:cNvSpPr>
            <a:spLocks noGrp="1" noChangeArrowheads="1"/>
          </p:cNvSpPr>
          <p:nvPr>
            <p:ph type="body" idx="1"/>
          </p:nvPr>
        </p:nvSpPr>
        <p:spPr/>
        <p:txBody>
          <a:bodyPr/>
          <a:lstStyle/>
          <a:p>
            <a:pPr marL="0" indent="0" eaLnBrk="1" hangingPunct="1">
              <a:lnSpc>
                <a:spcPct val="90000"/>
              </a:lnSpc>
              <a:buFont typeface="Wingdings" panose="05000000000000000000" pitchFamily="2" charset="2"/>
              <a:buNone/>
            </a:pPr>
            <a:r>
              <a:rPr lang="en-US" sz="1800" smtClean="0"/>
              <a:t>CS1.1 A student shall be able to submit a coursework assignment to the system at any time once the tutor has issued the assignment. </a:t>
            </a:r>
            <a:endParaRPr lang="en-US" sz="1800" smtClean="0"/>
          </a:p>
          <a:p>
            <a:pPr marL="0" indent="0" eaLnBrk="1" hangingPunct="1">
              <a:lnSpc>
                <a:spcPct val="90000"/>
              </a:lnSpc>
              <a:buFont typeface="Wingdings" panose="05000000000000000000" pitchFamily="2" charset="2"/>
              <a:buNone/>
            </a:pPr>
            <a:r>
              <a:rPr lang="en-US" sz="1800" smtClean="0"/>
              <a:t>CS1.2  On receipt of a coursework submission, the system shall record the assignment, the name of the submitting student and the time and date.</a:t>
            </a:r>
            <a:endParaRPr lang="en-US" sz="1800" smtClean="0"/>
          </a:p>
          <a:p>
            <a:pPr marL="0" indent="0" eaLnBrk="1" hangingPunct="1">
              <a:lnSpc>
                <a:spcPct val="90000"/>
              </a:lnSpc>
              <a:buFont typeface="Wingdings" panose="05000000000000000000" pitchFamily="2" charset="2"/>
              <a:buNone/>
            </a:pPr>
            <a:r>
              <a:rPr lang="en-US" sz="1800" smtClean="0"/>
              <a:t>CS1.3 On expiry of the coursework deadline the system shall issue a report to the tutor and course administrator listing the names, and submissions dates and times of each student registered on the module. </a:t>
            </a:r>
            <a:endParaRPr lang="en-US" sz="1800" smtClean="0"/>
          </a:p>
          <a:p>
            <a:pPr marL="0" indent="0" eaLnBrk="1" hangingPunct="1">
              <a:lnSpc>
                <a:spcPct val="90000"/>
              </a:lnSpc>
              <a:buFont typeface="Wingdings" panose="05000000000000000000" pitchFamily="2" charset="2"/>
              <a:buNone/>
            </a:pPr>
            <a:r>
              <a:rPr lang="en-US" sz="1800" smtClean="0"/>
              <a:t>CS1.4 On receipt of a coursework submission after expiry of the coursework deadline, the system shall alert the tutor and coursework administrator, and amend the record of the submitting student in the  submission report to record the submission time and date and shall mark the record ‘LATE’. </a:t>
            </a:r>
            <a:endParaRPr lang="en-US" sz="1800" smtClean="0"/>
          </a:p>
          <a:p>
            <a:pPr marL="0" indent="0" eaLnBrk="1" hangingPunct="1">
              <a:lnSpc>
                <a:spcPct val="90000"/>
              </a:lnSpc>
              <a:buFont typeface="Wingdings" panose="05000000000000000000" pitchFamily="2" charset="2"/>
              <a:buNone/>
            </a:pPr>
            <a:r>
              <a:rPr lang="en-US" sz="1800" smtClean="0"/>
              <a:t>CS1.5 At any time following issuing of the assignment, the tutor shall be able to access the coursework submissions received by the system.</a:t>
            </a:r>
            <a:endParaRPr lang="en-US" sz="1800" smtClean="0"/>
          </a:p>
          <a:p>
            <a:pPr marL="0" indent="0" eaLnBrk="1" hangingPunct="1">
              <a:lnSpc>
                <a:spcPct val="90000"/>
              </a:lnSpc>
              <a:buFont typeface="Wingdings" panose="05000000000000000000" pitchFamily="2" charset="2"/>
              <a:buNone/>
            </a:pPr>
            <a:r>
              <a:rPr lang="en-US" sz="1800" smtClean="0"/>
              <a:t>CS1.6 …….</a:t>
            </a:r>
            <a:endParaRPr lang="en-US" sz="1800" smtClean="0"/>
          </a:p>
          <a:p>
            <a:pPr marL="0" indent="0" eaLnBrk="1" hangingPunct="1">
              <a:lnSpc>
                <a:spcPct val="90000"/>
              </a:lnSpc>
              <a:buFont typeface="Wingdings" panose="05000000000000000000" pitchFamily="2" charset="2"/>
              <a:buNone/>
            </a:pPr>
            <a:endParaRPr lang="en-US" sz="1800" smtClean="0"/>
          </a:p>
        </p:txBody>
      </p:sp>
      <p:grpSp>
        <p:nvGrpSpPr>
          <p:cNvPr id="2" name="Group 6"/>
          <p:cNvGrpSpPr/>
          <p:nvPr/>
        </p:nvGrpSpPr>
        <p:grpSpPr bwMode="auto">
          <a:xfrm>
            <a:off x="1050680" y="1196752"/>
            <a:ext cx="3521320" cy="1839913"/>
            <a:chOff x="336" y="816"/>
            <a:chExt cx="2218" cy="1159"/>
          </a:xfrm>
        </p:grpSpPr>
        <p:sp>
          <p:nvSpPr>
            <p:cNvPr id="29702" name="Oval 4"/>
            <p:cNvSpPr>
              <a:spLocks noChangeArrowheads="1"/>
            </p:cNvSpPr>
            <p:nvPr/>
          </p:nvSpPr>
          <p:spPr bwMode="auto">
            <a:xfrm>
              <a:off x="336" y="816"/>
              <a:ext cx="624" cy="624"/>
            </a:xfrm>
            <a:prstGeom prst="ellipse">
              <a:avLst/>
            </a:prstGeom>
            <a:noFill/>
            <a:ln w="57150">
              <a:solidFill>
                <a:srgbClr val="EB1921"/>
              </a:solidFill>
              <a:round/>
            </a:ln>
          </p:spPr>
          <p:txBody>
            <a:bodyPr wrap="none" anchor="ctr"/>
            <a:lstStyle/>
            <a:p>
              <a:endParaRPr lang="en-US"/>
            </a:p>
          </p:txBody>
        </p:sp>
        <p:sp>
          <p:nvSpPr>
            <p:cNvPr id="29703" name="Text Box 5"/>
            <p:cNvSpPr txBox="1">
              <a:spLocks noChangeArrowheads="1"/>
            </p:cNvSpPr>
            <p:nvPr/>
          </p:nvSpPr>
          <p:spPr bwMode="auto">
            <a:xfrm>
              <a:off x="720" y="1392"/>
              <a:ext cx="1834" cy="583"/>
            </a:xfrm>
            <a:prstGeom prst="rect">
              <a:avLst/>
            </a:prstGeom>
            <a:solidFill>
              <a:srgbClr val="EB1921"/>
            </a:solidFill>
            <a:ln w="9525">
              <a:solidFill>
                <a:srgbClr val="EB1921"/>
              </a:solidFill>
              <a:miter lim="800000"/>
            </a:ln>
          </p:spPr>
          <p:txBody>
            <a:bodyPr>
              <a:spAutoFit/>
            </a:bodyPr>
            <a:lstStyle/>
            <a:p>
              <a:r>
                <a:rPr lang="en-US">
                  <a:solidFill>
                    <a:schemeClr val="bg1"/>
                  </a:solidFill>
                </a:rPr>
                <a:t>Note: each requirement is uniquely identified. This is needed to manage them.</a:t>
              </a:r>
              <a:endParaRPr lang="en-US">
                <a:solidFill>
                  <a:schemeClr val="bg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pPr eaLnBrk="1" hangingPunct="1"/>
            <a:r>
              <a:rPr lang="en-US" smtClean="0"/>
              <a:t>Some things to note ….</a:t>
            </a:r>
            <a:endParaRPr lang="en-US" smtClean="0"/>
          </a:p>
        </p:txBody>
      </p:sp>
      <p:sp>
        <p:nvSpPr>
          <p:cNvPr id="30724" name="Rectangle 3"/>
          <p:cNvSpPr>
            <a:spLocks noGrp="1" noChangeArrowheads="1"/>
          </p:cNvSpPr>
          <p:nvPr>
            <p:ph type="body" idx="1"/>
          </p:nvPr>
        </p:nvSpPr>
        <p:spPr/>
        <p:txBody>
          <a:bodyPr/>
          <a:lstStyle/>
          <a:p>
            <a:pPr eaLnBrk="1" hangingPunct="1">
              <a:lnSpc>
                <a:spcPct val="90000"/>
              </a:lnSpc>
            </a:pPr>
            <a:r>
              <a:rPr lang="en-US" sz="2800" dirty="0" smtClean="0"/>
              <a:t>My </a:t>
            </a:r>
            <a:r>
              <a:rPr lang="en-US" sz="2800" i="1" dirty="0" smtClean="0"/>
              <a:t>submit coursework</a:t>
            </a:r>
            <a:r>
              <a:rPr lang="en-US" sz="2800" dirty="0" smtClean="0"/>
              <a:t> use case modeled the as-is situation</a:t>
            </a:r>
            <a:endParaRPr lang="en-US" sz="2800" dirty="0" smtClean="0"/>
          </a:p>
          <a:p>
            <a:pPr eaLnBrk="1" hangingPunct="1">
              <a:lnSpc>
                <a:spcPct val="90000"/>
              </a:lnSpc>
            </a:pPr>
            <a:r>
              <a:rPr lang="en-US" sz="2800" dirty="0" smtClean="0"/>
              <a:t>Normally, I would then derive a set of use cases to model the system-to-be, and derive requirements from these</a:t>
            </a:r>
            <a:endParaRPr lang="en-US" sz="2800" dirty="0" smtClean="0"/>
          </a:p>
          <a:p>
            <a:pPr eaLnBrk="1" hangingPunct="1">
              <a:lnSpc>
                <a:spcPct val="90000"/>
              </a:lnSpc>
            </a:pPr>
            <a:r>
              <a:rPr lang="en-US" sz="2800" dirty="0" smtClean="0"/>
              <a:t>I have deliberately tried to avoid making premature design decisions</a:t>
            </a:r>
            <a:endParaRPr lang="en-US" sz="2800" dirty="0" smtClean="0"/>
          </a:p>
          <a:p>
            <a:pPr lvl="1" eaLnBrk="1" hangingPunct="1">
              <a:lnSpc>
                <a:spcPct val="90000"/>
              </a:lnSpc>
            </a:pPr>
            <a:r>
              <a:rPr lang="en-US" sz="2400" dirty="0" smtClean="0"/>
              <a:t>Express the requirements in a technology-neutral way</a:t>
            </a:r>
            <a:endParaRPr lang="en-US" sz="2400" dirty="0" smtClean="0"/>
          </a:p>
          <a:p>
            <a:pPr lvl="1" eaLnBrk="1" hangingPunct="1">
              <a:lnSpc>
                <a:spcPct val="90000"/>
              </a:lnSpc>
            </a:pPr>
            <a:r>
              <a:rPr lang="en-US" sz="2400" dirty="0" smtClean="0"/>
              <a:t>Let the software designer find the right way to implement your requirements (not necessarily in software)</a:t>
            </a:r>
            <a:endParaRPr lang="en-US" sz="2400" dirty="0" smtClean="0"/>
          </a:p>
        </p:txBody>
      </p:sp>
      <p:sp>
        <p:nvSpPr>
          <p:cNvPr id="2" name="文本框 1"/>
          <p:cNvSpPr txBox="1"/>
          <p:nvPr/>
        </p:nvSpPr>
        <p:spPr>
          <a:xfrm>
            <a:off x="179070" y="2061210"/>
            <a:ext cx="1455420" cy="368300"/>
          </a:xfrm>
          <a:prstGeom prst="rect">
            <a:avLst/>
          </a:prstGeom>
          <a:noFill/>
        </p:spPr>
        <p:txBody>
          <a:bodyPr wrap="square" rtlCol="0">
            <a:spAutoFit/>
          </a:bodyPr>
          <a:p>
            <a:r>
              <a:rPr lang="zh-CN" altLang="en-US"/>
              <a:t>因为，</a:t>
            </a:r>
            <a:r>
              <a:rPr lang="zh-CN" altLang="en-US"/>
              <a:t>所以</a:t>
            </a:r>
            <a:endParaRPr lang="zh-CN"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lstStyle/>
          <a:p>
            <a:pPr eaLnBrk="1" hangingPunct="1"/>
            <a:r>
              <a:rPr lang="en-US" smtClean="0"/>
              <a:t>Submit coursework (6)</a:t>
            </a:r>
            <a:endParaRPr lang="en-US" smtClean="0"/>
          </a:p>
        </p:txBody>
      </p:sp>
      <p:sp>
        <p:nvSpPr>
          <p:cNvPr id="31748" name="Rectangle 3"/>
          <p:cNvSpPr>
            <a:spLocks noGrp="1" noChangeArrowheads="1"/>
          </p:cNvSpPr>
          <p:nvPr>
            <p:ph type="body" idx="1"/>
          </p:nvPr>
        </p:nvSpPr>
        <p:spPr/>
        <p:txBody>
          <a:bodyPr/>
          <a:lstStyle/>
          <a:p>
            <a:pPr marL="0" indent="0" eaLnBrk="1" hangingPunct="1">
              <a:lnSpc>
                <a:spcPct val="90000"/>
              </a:lnSpc>
              <a:buFont typeface="Wingdings" panose="05000000000000000000" pitchFamily="2" charset="2"/>
              <a:buNone/>
            </a:pPr>
            <a:r>
              <a:rPr lang="en-US" sz="1800" smtClean="0"/>
              <a:t>CS1.1 A student shall be able to </a:t>
            </a:r>
            <a:r>
              <a:rPr lang="en-US" sz="1800" b="1" i="1" smtClean="0"/>
              <a:t>submit</a:t>
            </a:r>
            <a:r>
              <a:rPr lang="en-US" sz="1800" smtClean="0"/>
              <a:t> a coursework assignment to the system at any time once the tutor has issued the assignment. </a:t>
            </a:r>
            <a:endParaRPr lang="en-US" sz="1800" smtClean="0"/>
          </a:p>
          <a:p>
            <a:pPr marL="0" indent="0" eaLnBrk="1" hangingPunct="1">
              <a:lnSpc>
                <a:spcPct val="90000"/>
              </a:lnSpc>
              <a:buFont typeface="Wingdings" panose="05000000000000000000" pitchFamily="2" charset="2"/>
              <a:buNone/>
            </a:pPr>
            <a:r>
              <a:rPr lang="en-US" sz="1800" smtClean="0">
                <a:solidFill>
                  <a:srgbClr val="A2A2A2"/>
                </a:solidFill>
              </a:rPr>
              <a:t>CS1.2  On receipt of a coursework submission, the system shall record the assignment, the name of the submitting student and the time and date.</a:t>
            </a:r>
            <a:endParaRPr lang="en-US" sz="1800" smtClean="0"/>
          </a:p>
          <a:p>
            <a:pPr marL="0" indent="0" eaLnBrk="1" hangingPunct="1">
              <a:lnSpc>
                <a:spcPct val="90000"/>
              </a:lnSpc>
              <a:buFont typeface="Wingdings" panose="05000000000000000000" pitchFamily="2" charset="2"/>
              <a:buNone/>
            </a:pPr>
            <a:r>
              <a:rPr lang="en-US" sz="1800" smtClean="0"/>
              <a:t>CS1.3 On expiry of the coursework deadline the system shall </a:t>
            </a:r>
            <a:r>
              <a:rPr lang="en-US" sz="1800" b="1" i="1" smtClean="0"/>
              <a:t>issue</a:t>
            </a:r>
            <a:r>
              <a:rPr lang="en-US" sz="1800" smtClean="0"/>
              <a:t> a report to the tutor and course administrator listing the names, and submissions dates and times of each student registered on the module. </a:t>
            </a:r>
            <a:endParaRPr lang="en-US" sz="1800" smtClean="0"/>
          </a:p>
          <a:p>
            <a:pPr marL="0" indent="0" eaLnBrk="1" hangingPunct="1">
              <a:lnSpc>
                <a:spcPct val="90000"/>
              </a:lnSpc>
              <a:buFont typeface="Wingdings" panose="05000000000000000000" pitchFamily="2" charset="2"/>
              <a:buNone/>
            </a:pPr>
            <a:r>
              <a:rPr lang="en-US" sz="1800" smtClean="0">
                <a:solidFill>
                  <a:srgbClr val="A2A2A2"/>
                </a:solidFill>
              </a:rPr>
              <a:t>CS1.4 On receipt of a coursework submission after expiry of the coursework deadline, the system shall alert the tutor and coursework administrator, and amend the record of the submitting student in the  submission report to record the submission time and date and shall mark the record ‘LATE’. </a:t>
            </a:r>
            <a:endParaRPr lang="en-US" sz="1800" smtClean="0">
              <a:solidFill>
                <a:srgbClr val="A2A2A2"/>
              </a:solidFill>
            </a:endParaRPr>
          </a:p>
          <a:p>
            <a:pPr marL="0" indent="0" eaLnBrk="1" hangingPunct="1">
              <a:lnSpc>
                <a:spcPct val="90000"/>
              </a:lnSpc>
              <a:buFont typeface="Wingdings" panose="05000000000000000000" pitchFamily="2" charset="2"/>
              <a:buNone/>
            </a:pPr>
            <a:r>
              <a:rPr lang="en-US" sz="1800" smtClean="0">
                <a:solidFill>
                  <a:srgbClr val="A2A2A2"/>
                </a:solidFill>
              </a:rPr>
              <a:t>CS1.5 At any time following issuing of the assignment, the tutor shall be able to access the coursework submissions received by the system.</a:t>
            </a:r>
            <a:endParaRPr lang="en-US" sz="1800" smtClean="0">
              <a:solidFill>
                <a:srgbClr val="A2A2A2"/>
              </a:solidFill>
            </a:endParaRPr>
          </a:p>
          <a:p>
            <a:pPr marL="0" indent="0" eaLnBrk="1" hangingPunct="1">
              <a:lnSpc>
                <a:spcPct val="90000"/>
              </a:lnSpc>
              <a:buFont typeface="Wingdings" panose="05000000000000000000" pitchFamily="2" charset="2"/>
              <a:buNone/>
            </a:pPr>
            <a:r>
              <a:rPr lang="en-US" sz="1800" smtClean="0">
                <a:solidFill>
                  <a:srgbClr val="A2A2A2"/>
                </a:solidFill>
              </a:rPr>
              <a:t>CS1.6 ……</a:t>
            </a:r>
            <a:endParaRPr lang="en-US" smtClean="0"/>
          </a:p>
        </p:txBody>
      </p:sp>
      <p:sp>
        <p:nvSpPr>
          <p:cNvPr id="333828" name="AutoShape 4"/>
          <p:cNvSpPr>
            <a:spLocks noChangeArrowheads="1"/>
          </p:cNvSpPr>
          <p:nvPr/>
        </p:nvSpPr>
        <p:spPr bwMode="auto">
          <a:xfrm>
            <a:off x="3709392" y="1828800"/>
            <a:ext cx="2590800" cy="3886200"/>
          </a:xfrm>
          <a:prstGeom prst="upArrowCallout">
            <a:avLst>
              <a:gd name="adj1" fmla="val 6370"/>
              <a:gd name="adj2" fmla="val 25000"/>
              <a:gd name="adj3" fmla="val 25609"/>
              <a:gd name="adj4" fmla="val 38560"/>
            </a:avLst>
          </a:prstGeom>
          <a:solidFill>
            <a:srgbClr val="EB1921"/>
          </a:solidFill>
          <a:ln w="9525">
            <a:solidFill>
              <a:srgbClr val="EB1921"/>
            </a:solidFill>
            <a:miter lim="800000"/>
          </a:ln>
        </p:spPr>
        <p:txBody>
          <a:bodyPr wrap="none" anchor="ctr"/>
          <a:lstStyle/>
          <a:p>
            <a:pPr algn="ctr"/>
            <a:r>
              <a:rPr lang="en-US">
                <a:solidFill>
                  <a:schemeClr val="bg1"/>
                </a:solidFill>
              </a:rPr>
              <a:t>How?</a:t>
            </a:r>
            <a:endParaRPr lang="en-US">
              <a:solidFill>
                <a:schemeClr val="bg1"/>
              </a:solidFill>
            </a:endParaRPr>
          </a:p>
          <a:p>
            <a:pPr algn="ctr"/>
            <a:r>
              <a:rPr lang="en-US">
                <a:solidFill>
                  <a:schemeClr val="bg1"/>
                </a:solidFill>
              </a:rPr>
              <a:t> Email? </a:t>
            </a:r>
            <a:endParaRPr lang="en-US">
              <a:solidFill>
                <a:schemeClr val="bg1"/>
              </a:solidFill>
            </a:endParaRPr>
          </a:p>
          <a:p>
            <a:pPr algn="ctr"/>
            <a:r>
              <a:rPr lang="en-US">
                <a:solidFill>
                  <a:schemeClr val="bg1"/>
                </a:solidFill>
              </a:rPr>
              <a:t>Write-enabled folder? </a:t>
            </a:r>
            <a:endParaRPr lang="en-US">
              <a:solidFill>
                <a:schemeClr val="bg1"/>
              </a:solidFill>
            </a:endParaRPr>
          </a:p>
          <a:p>
            <a:pPr algn="ctr"/>
            <a:r>
              <a:rPr lang="en-US">
                <a:solidFill>
                  <a:schemeClr val="bg1"/>
                </a:solidFill>
              </a:rPr>
              <a:t>FTP?</a:t>
            </a:r>
            <a:endParaRPr lang="en-US">
              <a:solidFill>
                <a:schemeClr val="bg1"/>
              </a:solidFill>
            </a:endParaRPr>
          </a:p>
        </p:txBody>
      </p:sp>
      <p:sp>
        <p:nvSpPr>
          <p:cNvPr id="333830" name="AutoShape 6"/>
          <p:cNvSpPr>
            <a:spLocks noChangeArrowheads="1"/>
          </p:cNvSpPr>
          <p:nvPr/>
        </p:nvSpPr>
        <p:spPr bwMode="auto">
          <a:xfrm>
            <a:off x="7012632" y="2971800"/>
            <a:ext cx="1447800" cy="2743200"/>
          </a:xfrm>
          <a:prstGeom prst="upArrowCallout">
            <a:avLst>
              <a:gd name="adj1" fmla="val 6370"/>
              <a:gd name="adj2" fmla="val 25000"/>
              <a:gd name="adj3" fmla="val 32348"/>
              <a:gd name="adj4" fmla="val 51389"/>
            </a:avLst>
          </a:prstGeom>
          <a:solidFill>
            <a:srgbClr val="EB1921"/>
          </a:solidFill>
          <a:ln w="9525">
            <a:solidFill>
              <a:srgbClr val="EB1921"/>
            </a:solidFill>
            <a:miter lim="800000"/>
          </a:ln>
        </p:spPr>
        <p:txBody>
          <a:bodyPr wrap="none" anchor="ctr"/>
          <a:lstStyle/>
          <a:p>
            <a:pPr algn="ctr"/>
            <a:r>
              <a:rPr lang="en-US">
                <a:solidFill>
                  <a:schemeClr val="bg1"/>
                </a:solidFill>
              </a:rPr>
              <a:t>How?</a:t>
            </a:r>
            <a:endParaRPr lang="en-US">
              <a:solidFill>
                <a:schemeClr val="bg1"/>
              </a:solidFill>
            </a:endParaRPr>
          </a:p>
          <a:p>
            <a:pPr algn="ctr"/>
            <a:r>
              <a:rPr lang="en-US">
                <a:solidFill>
                  <a:schemeClr val="bg1"/>
                </a:solidFill>
              </a:rPr>
              <a:t> Email? </a:t>
            </a:r>
            <a:endParaRPr lang="en-US">
              <a:solidFill>
                <a:schemeClr val="bg1"/>
              </a:solidFill>
            </a:endParaRPr>
          </a:p>
          <a:p>
            <a:pPr algn="ctr"/>
            <a:r>
              <a:rPr lang="en-US">
                <a:solidFill>
                  <a:schemeClr val="bg1"/>
                </a:solidFill>
              </a:rPr>
              <a:t>Post?</a:t>
            </a:r>
            <a:endParaRPr lang="en-US">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38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38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3828" grpId="0" animBg="1"/>
      <p:bldP spid="33383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pPr eaLnBrk="1" hangingPunct="1"/>
            <a:r>
              <a:rPr lang="en-US" sz="3200" dirty="0" smtClean="0"/>
              <a:t>Using use case requirements discovery</a:t>
            </a:r>
            <a:endParaRPr lang="en-US" sz="3200" dirty="0" smtClean="0"/>
          </a:p>
        </p:txBody>
      </p:sp>
      <p:sp>
        <p:nvSpPr>
          <p:cNvPr id="32772" name="Rectangle 3"/>
          <p:cNvSpPr>
            <a:spLocks noGrp="1" noChangeArrowheads="1"/>
          </p:cNvSpPr>
          <p:nvPr>
            <p:ph type="body" idx="1"/>
          </p:nvPr>
        </p:nvSpPr>
        <p:spPr/>
        <p:txBody>
          <a:bodyPr/>
          <a:lstStyle/>
          <a:p>
            <a:pPr eaLnBrk="1" hangingPunct="1"/>
            <a:r>
              <a:rPr lang="en-US" sz="2800" smtClean="0"/>
              <a:t>Use cases are best developed by the users (actors) in a workshop run by the analyst</a:t>
            </a:r>
            <a:endParaRPr lang="en-US" sz="2800" smtClean="0"/>
          </a:p>
          <a:p>
            <a:pPr eaLnBrk="1" hangingPunct="1"/>
            <a:r>
              <a:rPr lang="en-US" sz="2800" smtClean="0"/>
              <a:t>The requirements should be stored in a requirements management database</a:t>
            </a:r>
            <a:endParaRPr lang="en-US" sz="2800" smtClean="0"/>
          </a:p>
          <a:p>
            <a:pPr eaLnBrk="1" hangingPunct="1"/>
            <a:r>
              <a:rPr lang="en-US" sz="2800" smtClean="0"/>
              <a:t>The requirements should be validated by the users</a:t>
            </a:r>
            <a:endParaRPr lang="en-US" sz="2800" smtClean="0"/>
          </a:p>
          <a:p>
            <a:pPr eaLnBrk="1" hangingPunct="1"/>
            <a:r>
              <a:rPr lang="en-US" sz="2800" smtClean="0"/>
              <a:t>Once validated, they can be issued in a requirements specification document which will form the basis of subsequent development</a:t>
            </a:r>
            <a:endParaRPr lang="en-US" sz="2800" smtClean="0"/>
          </a:p>
        </p:txBody>
      </p:sp>
      <p:sp>
        <p:nvSpPr>
          <p:cNvPr id="2" name="文本框 1"/>
          <p:cNvSpPr txBox="1"/>
          <p:nvPr/>
        </p:nvSpPr>
        <p:spPr>
          <a:xfrm>
            <a:off x="3869055" y="2348865"/>
            <a:ext cx="1406525" cy="368300"/>
          </a:xfrm>
          <a:prstGeom prst="rect">
            <a:avLst/>
          </a:prstGeom>
          <a:noFill/>
        </p:spPr>
        <p:txBody>
          <a:bodyPr wrap="square" rtlCol="0">
            <a:spAutoFit/>
          </a:bodyPr>
          <a:p>
            <a:r>
              <a:rPr lang="zh-CN" altLang="en-US"/>
              <a:t>座谈会</a:t>
            </a:r>
            <a:endParaRPr lang="zh-CN" altLang="en-US"/>
          </a:p>
        </p:txBody>
      </p:sp>
      <p:sp>
        <p:nvSpPr>
          <p:cNvPr id="3" name="文本框 2"/>
          <p:cNvSpPr txBox="1"/>
          <p:nvPr/>
        </p:nvSpPr>
        <p:spPr>
          <a:xfrm>
            <a:off x="6804025" y="2348865"/>
            <a:ext cx="2277110" cy="368300"/>
          </a:xfrm>
          <a:prstGeom prst="rect">
            <a:avLst/>
          </a:prstGeom>
          <a:noFill/>
        </p:spPr>
        <p:txBody>
          <a:bodyPr wrap="square" rtlCol="0">
            <a:spAutoFit/>
          </a:bodyPr>
          <a:p>
            <a:r>
              <a:rPr lang="en-US" altLang="zh-CN"/>
              <a:t>should:</a:t>
            </a:r>
            <a:r>
              <a:rPr lang="zh-CN" altLang="en-US"/>
              <a:t>可做可</a:t>
            </a:r>
            <a:r>
              <a:rPr lang="zh-CN" altLang="en-US"/>
              <a:t>不做</a:t>
            </a:r>
            <a:endParaRPr lang="zh-CN"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pPr eaLnBrk="1" hangingPunct="1"/>
            <a:r>
              <a:rPr lang="en-US" sz="3600" dirty="0" smtClean="0"/>
              <a:t>A Use Case diagram for </a:t>
            </a:r>
            <a:r>
              <a:rPr lang="en-US" sz="3600" dirty="0" err="1" smtClean="0"/>
              <a:t>SHS</a:t>
            </a:r>
            <a:r>
              <a:rPr lang="en-US" sz="3600" dirty="0" smtClean="0"/>
              <a:t>?</a:t>
            </a:r>
            <a:endParaRPr lang="en-US" sz="3600" dirty="0" smtClean="0"/>
          </a:p>
        </p:txBody>
      </p:sp>
      <p:sp>
        <p:nvSpPr>
          <p:cNvPr id="20547" name="Oval 16"/>
          <p:cNvSpPr>
            <a:spLocks noChangeArrowheads="1"/>
          </p:cNvSpPr>
          <p:nvPr/>
        </p:nvSpPr>
        <p:spPr bwMode="auto">
          <a:xfrm>
            <a:off x="4115032" y="2209800"/>
            <a:ext cx="1447916" cy="685800"/>
          </a:xfrm>
          <a:prstGeom prst="ellipse">
            <a:avLst/>
          </a:prstGeom>
          <a:solidFill>
            <a:schemeClr val="bg1"/>
          </a:solidFill>
          <a:ln w="9525">
            <a:solidFill>
              <a:schemeClr val="tx1"/>
            </a:solidFill>
            <a:round/>
          </a:ln>
        </p:spPr>
        <p:txBody>
          <a:bodyPr wrap="none" anchor="ctr"/>
          <a:lstStyle/>
          <a:p>
            <a:endParaRPr lang="en-US"/>
          </a:p>
        </p:txBody>
      </p:sp>
      <p:grpSp>
        <p:nvGrpSpPr>
          <p:cNvPr id="20540" name="Group 19"/>
          <p:cNvGrpSpPr/>
          <p:nvPr/>
        </p:nvGrpSpPr>
        <p:grpSpPr bwMode="auto">
          <a:xfrm>
            <a:off x="1353127" y="3162300"/>
            <a:ext cx="304825" cy="609600"/>
            <a:chOff x="528" y="1344"/>
            <a:chExt cx="192" cy="384"/>
          </a:xfrm>
        </p:grpSpPr>
        <p:sp>
          <p:nvSpPr>
            <p:cNvPr id="20542" name="Oval 20"/>
            <p:cNvSpPr>
              <a:spLocks noChangeArrowheads="1"/>
            </p:cNvSpPr>
            <p:nvPr/>
          </p:nvSpPr>
          <p:spPr bwMode="auto">
            <a:xfrm>
              <a:off x="576" y="1344"/>
              <a:ext cx="96" cy="96"/>
            </a:xfrm>
            <a:prstGeom prst="ellipse">
              <a:avLst/>
            </a:prstGeom>
            <a:solidFill>
              <a:schemeClr val="bg1"/>
            </a:solidFill>
            <a:ln w="28575">
              <a:solidFill>
                <a:schemeClr val="tx1"/>
              </a:solidFill>
              <a:round/>
            </a:ln>
          </p:spPr>
          <p:txBody>
            <a:bodyPr wrap="none" anchor="ctr"/>
            <a:lstStyle/>
            <a:p>
              <a:endParaRPr lang="en-US"/>
            </a:p>
          </p:txBody>
        </p:sp>
        <p:sp>
          <p:nvSpPr>
            <p:cNvPr id="20543" name="Line 21"/>
            <p:cNvSpPr>
              <a:spLocks noChangeShapeType="1"/>
            </p:cNvSpPr>
            <p:nvPr/>
          </p:nvSpPr>
          <p:spPr bwMode="auto">
            <a:xfrm>
              <a:off x="624" y="1440"/>
              <a:ext cx="0" cy="144"/>
            </a:xfrm>
            <a:prstGeom prst="line">
              <a:avLst/>
            </a:prstGeom>
            <a:noFill/>
            <a:ln w="28575">
              <a:solidFill>
                <a:schemeClr val="tx1"/>
              </a:solidFill>
              <a:round/>
            </a:ln>
          </p:spPr>
          <p:txBody>
            <a:bodyPr wrap="none" anchor="ctr"/>
            <a:lstStyle/>
            <a:p>
              <a:endParaRPr lang="en-US"/>
            </a:p>
          </p:txBody>
        </p:sp>
        <p:sp>
          <p:nvSpPr>
            <p:cNvPr id="20544" name="Line 22"/>
            <p:cNvSpPr>
              <a:spLocks noChangeShapeType="1"/>
            </p:cNvSpPr>
            <p:nvPr/>
          </p:nvSpPr>
          <p:spPr bwMode="auto">
            <a:xfrm>
              <a:off x="624" y="1584"/>
              <a:ext cx="96" cy="144"/>
            </a:xfrm>
            <a:prstGeom prst="line">
              <a:avLst/>
            </a:prstGeom>
            <a:noFill/>
            <a:ln w="28575">
              <a:solidFill>
                <a:schemeClr val="tx1"/>
              </a:solidFill>
              <a:round/>
            </a:ln>
          </p:spPr>
          <p:txBody>
            <a:bodyPr wrap="none" anchor="ctr"/>
            <a:lstStyle/>
            <a:p>
              <a:endParaRPr lang="en-US"/>
            </a:p>
          </p:txBody>
        </p:sp>
        <p:sp>
          <p:nvSpPr>
            <p:cNvPr id="20545" name="Line 23"/>
            <p:cNvSpPr>
              <a:spLocks noChangeShapeType="1"/>
            </p:cNvSpPr>
            <p:nvPr/>
          </p:nvSpPr>
          <p:spPr bwMode="auto">
            <a:xfrm flipH="1">
              <a:off x="528" y="1584"/>
              <a:ext cx="96" cy="144"/>
            </a:xfrm>
            <a:prstGeom prst="line">
              <a:avLst/>
            </a:prstGeom>
            <a:noFill/>
            <a:ln w="28575">
              <a:solidFill>
                <a:schemeClr val="tx1"/>
              </a:solidFill>
              <a:round/>
            </a:ln>
          </p:spPr>
          <p:txBody>
            <a:bodyPr wrap="none" anchor="ctr"/>
            <a:lstStyle/>
            <a:p>
              <a:endParaRPr lang="en-US"/>
            </a:p>
          </p:txBody>
        </p:sp>
        <p:sp>
          <p:nvSpPr>
            <p:cNvPr id="20546" name="Line 24"/>
            <p:cNvSpPr>
              <a:spLocks noChangeShapeType="1"/>
            </p:cNvSpPr>
            <p:nvPr/>
          </p:nvSpPr>
          <p:spPr bwMode="auto">
            <a:xfrm>
              <a:off x="528" y="1488"/>
              <a:ext cx="192" cy="0"/>
            </a:xfrm>
            <a:prstGeom prst="line">
              <a:avLst/>
            </a:prstGeom>
            <a:noFill/>
            <a:ln w="28575">
              <a:solidFill>
                <a:schemeClr val="tx1"/>
              </a:solidFill>
              <a:round/>
            </a:ln>
          </p:spPr>
          <p:txBody>
            <a:bodyPr wrap="none" anchor="ctr"/>
            <a:lstStyle/>
            <a:p>
              <a:endParaRPr lang="en-US"/>
            </a:p>
          </p:txBody>
        </p:sp>
      </p:grpSp>
      <p:grpSp>
        <p:nvGrpSpPr>
          <p:cNvPr id="20506" name="Group 26"/>
          <p:cNvGrpSpPr/>
          <p:nvPr/>
        </p:nvGrpSpPr>
        <p:grpSpPr bwMode="auto">
          <a:xfrm>
            <a:off x="3048146" y="1752600"/>
            <a:ext cx="3657893" cy="4114800"/>
            <a:chOff x="2016" y="1248"/>
            <a:chExt cx="2304" cy="2160"/>
          </a:xfrm>
        </p:grpSpPr>
        <p:sp>
          <p:nvSpPr>
            <p:cNvPr id="20538" name="Text Box 27"/>
            <p:cNvSpPr txBox="1">
              <a:spLocks noChangeArrowheads="1"/>
            </p:cNvSpPr>
            <p:nvPr/>
          </p:nvSpPr>
          <p:spPr bwMode="auto">
            <a:xfrm>
              <a:off x="2016" y="1248"/>
              <a:ext cx="1207" cy="162"/>
            </a:xfrm>
            <a:prstGeom prst="rect">
              <a:avLst/>
            </a:prstGeom>
            <a:noFill/>
            <a:ln w="9525">
              <a:noFill/>
              <a:miter lim="800000"/>
            </a:ln>
          </p:spPr>
          <p:txBody>
            <a:bodyPr wrap="none">
              <a:spAutoFit/>
            </a:bodyPr>
            <a:lstStyle/>
            <a:p>
              <a:pPr eaLnBrk="0" hangingPunct="0"/>
              <a:r>
                <a:rPr lang="en-GB" sz="1400" dirty="0" smtClean="0">
                  <a:latin typeface="Comic Sans MS" panose="030F0702030302020204" pitchFamily="1" charset="0"/>
                </a:rPr>
                <a:t>Smart Home System</a:t>
              </a:r>
              <a:endParaRPr lang="en-GB" sz="1400" dirty="0">
                <a:latin typeface="Comic Sans MS" panose="030F0702030302020204" pitchFamily="1" charset="0"/>
              </a:endParaRPr>
            </a:p>
          </p:txBody>
        </p:sp>
        <p:sp>
          <p:nvSpPr>
            <p:cNvPr id="20539" name="Rectangle 28"/>
            <p:cNvSpPr>
              <a:spLocks noChangeArrowheads="1"/>
            </p:cNvSpPr>
            <p:nvPr/>
          </p:nvSpPr>
          <p:spPr bwMode="auto">
            <a:xfrm>
              <a:off x="2016" y="1248"/>
              <a:ext cx="2304" cy="2160"/>
            </a:xfrm>
            <a:prstGeom prst="rect">
              <a:avLst/>
            </a:prstGeom>
            <a:noFill/>
            <a:ln w="9525">
              <a:solidFill>
                <a:schemeClr val="tx1"/>
              </a:solidFill>
              <a:miter lim="800000"/>
            </a:ln>
          </p:spPr>
          <p:txBody>
            <a:bodyPr wrap="none" anchor="ctr"/>
            <a:lstStyle/>
            <a:p>
              <a:endParaRPr lang="en-US"/>
            </a:p>
          </p:txBody>
        </p:sp>
      </p:grpSp>
      <p:grpSp>
        <p:nvGrpSpPr>
          <p:cNvPr id="20532" name="Group 31"/>
          <p:cNvGrpSpPr/>
          <p:nvPr/>
        </p:nvGrpSpPr>
        <p:grpSpPr bwMode="auto">
          <a:xfrm>
            <a:off x="1410798" y="4486507"/>
            <a:ext cx="304824" cy="609600"/>
            <a:chOff x="528" y="1344"/>
            <a:chExt cx="192" cy="384"/>
          </a:xfrm>
        </p:grpSpPr>
        <p:sp>
          <p:nvSpPr>
            <p:cNvPr id="20533" name="Oval 32"/>
            <p:cNvSpPr>
              <a:spLocks noChangeArrowheads="1"/>
            </p:cNvSpPr>
            <p:nvPr/>
          </p:nvSpPr>
          <p:spPr bwMode="auto">
            <a:xfrm>
              <a:off x="576" y="1344"/>
              <a:ext cx="96" cy="96"/>
            </a:xfrm>
            <a:prstGeom prst="ellipse">
              <a:avLst/>
            </a:prstGeom>
            <a:solidFill>
              <a:schemeClr val="bg1"/>
            </a:solidFill>
            <a:ln w="28575">
              <a:solidFill>
                <a:schemeClr val="tx1"/>
              </a:solidFill>
              <a:round/>
            </a:ln>
          </p:spPr>
          <p:txBody>
            <a:bodyPr wrap="none" anchor="ctr"/>
            <a:lstStyle/>
            <a:p>
              <a:endParaRPr lang="en-US"/>
            </a:p>
          </p:txBody>
        </p:sp>
        <p:sp>
          <p:nvSpPr>
            <p:cNvPr id="20534" name="Line 33"/>
            <p:cNvSpPr>
              <a:spLocks noChangeShapeType="1"/>
            </p:cNvSpPr>
            <p:nvPr/>
          </p:nvSpPr>
          <p:spPr bwMode="auto">
            <a:xfrm>
              <a:off x="624" y="1440"/>
              <a:ext cx="0" cy="144"/>
            </a:xfrm>
            <a:prstGeom prst="line">
              <a:avLst/>
            </a:prstGeom>
            <a:noFill/>
            <a:ln w="28575">
              <a:solidFill>
                <a:schemeClr val="tx1"/>
              </a:solidFill>
              <a:round/>
            </a:ln>
          </p:spPr>
          <p:txBody>
            <a:bodyPr wrap="none" anchor="ctr"/>
            <a:lstStyle/>
            <a:p>
              <a:endParaRPr lang="en-US"/>
            </a:p>
          </p:txBody>
        </p:sp>
        <p:sp>
          <p:nvSpPr>
            <p:cNvPr id="20535" name="Line 34"/>
            <p:cNvSpPr>
              <a:spLocks noChangeShapeType="1"/>
            </p:cNvSpPr>
            <p:nvPr/>
          </p:nvSpPr>
          <p:spPr bwMode="auto">
            <a:xfrm>
              <a:off x="624" y="1584"/>
              <a:ext cx="96" cy="144"/>
            </a:xfrm>
            <a:prstGeom prst="line">
              <a:avLst/>
            </a:prstGeom>
            <a:noFill/>
            <a:ln w="28575">
              <a:solidFill>
                <a:schemeClr val="tx1"/>
              </a:solidFill>
              <a:round/>
            </a:ln>
          </p:spPr>
          <p:txBody>
            <a:bodyPr wrap="none" anchor="ctr"/>
            <a:lstStyle/>
            <a:p>
              <a:endParaRPr lang="en-US"/>
            </a:p>
          </p:txBody>
        </p:sp>
        <p:sp>
          <p:nvSpPr>
            <p:cNvPr id="20536" name="Line 35"/>
            <p:cNvSpPr>
              <a:spLocks noChangeShapeType="1"/>
            </p:cNvSpPr>
            <p:nvPr/>
          </p:nvSpPr>
          <p:spPr bwMode="auto">
            <a:xfrm flipH="1">
              <a:off x="528" y="1584"/>
              <a:ext cx="96" cy="144"/>
            </a:xfrm>
            <a:prstGeom prst="line">
              <a:avLst/>
            </a:prstGeom>
            <a:noFill/>
            <a:ln w="28575">
              <a:solidFill>
                <a:schemeClr val="tx1"/>
              </a:solidFill>
              <a:round/>
            </a:ln>
          </p:spPr>
          <p:txBody>
            <a:bodyPr wrap="none" anchor="ctr"/>
            <a:lstStyle/>
            <a:p>
              <a:endParaRPr lang="en-US"/>
            </a:p>
          </p:txBody>
        </p:sp>
        <p:sp>
          <p:nvSpPr>
            <p:cNvPr id="20537" name="Line 36"/>
            <p:cNvSpPr>
              <a:spLocks noChangeShapeType="1"/>
            </p:cNvSpPr>
            <p:nvPr/>
          </p:nvSpPr>
          <p:spPr bwMode="auto">
            <a:xfrm>
              <a:off x="528" y="1488"/>
              <a:ext cx="192" cy="0"/>
            </a:xfrm>
            <a:prstGeom prst="line">
              <a:avLst/>
            </a:prstGeom>
            <a:noFill/>
            <a:ln w="28575">
              <a:solidFill>
                <a:schemeClr val="tx1"/>
              </a:solidFill>
              <a:round/>
            </a:ln>
          </p:spPr>
          <p:txBody>
            <a:bodyPr wrap="none" anchor="ctr"/>
            <a:lstStyle/>
            <a:p>
              <a:endParaRPr lang="en-US"/>
            </a:p>
          </p:txBody>
        </p:sp>
      </p:grpSp>
      <p:sp>
        <p:nvSpPr>
          <p:cNvPr id="20515" name="Oval 54"/>
          <p:cNvSpPr>
            <a:spLocks noChangeArrowheads="1"/>
          </p:cNvSpPr>
          <p:nvPr/>
        </p:nvSpPr>
        <p:spPr bwMode="auto">
          <a:xfrm>
            <a:off x="4191238" y="3124200"/>
            <a:ext cx="1447916" cy="685800"/>
          </a:xfrm>
          <a:prstGeom prst="ellipse">
            <a:avLst/>
          </a:prstGeom>
          <a:solidFill>
            <a:schemeClr val="bg1"/>
          </a:solidFill>
          <a:ln w="9525">
            <a:solidFill>
              <a:schemeClr val="tx1"/>
            </a:solidFill>
            <a:round/>
          </a:ln>
        </p:spPr>
        <p:txBody>
          <a:bodyPr wrap="none" anchor="ctr"/>
          <a:lstStyle/>
          <a:p>
            <a:endParaRPr lang="en-US"/>
          </a:p>
        </p:txBody>
      </p:sp>
      <p:sp>
        <p:nvSpPr>
          <p:cNvPr id="20512" name="Oval 59"/>
          <p:cNvSpPr>
            <a:spLocks noChangeArrowheads="1"/>
          </p:cNvSpPr>
          <p:nvPr/>
        </p:nvSpPr>
        <p:spPr bwMode="auto">
          <a:xfrm>
            <a:off x="4240454" y="4334107"/>
            <a:ext cx="1447916" cy="685800"/>
          </a:xfrm>
          <a:prstGeom prst="ellipse">
            <a:avLst/>
          </a:prstGeom>
          <a:solidFill>
            <a:schemeClr val="bg1"/>
          </a:solidFill>
          <a:ln w="9525">
            <a:solidFill>
              <a:schemeClr val="tx1"/>
            </a:solidFill>
            <a:round/>
          </a:ln>
        </p:spPr>
        <p:txBody>
          <a:bodyPr wrap="none" anchor="ctr"/>
          <a:lstStyle/>
          <a:p>
            <a:pPr algn="ctr" eaLnBrk="0" hangingPunct="0"/>
            <a:endParaRPr lang="en-GB" sz="1400" dirty="0">
              <a:latin typeface="Comic Sans MS" panose="030F0702030302020204" pitchFamily="1" charset="0"/>
            </a:endParaRPr>
          </a:p>
        </p:txBody>
      </p:sp>
      <p:sp>
        <p:nvSpPr>
          <p:cNvPr id="68" name="Line 12"/>
          <p:cNvSpPr>
            <a:spLocks noChangeShapeType="1"/>
          </p:cNvSpPr>
          <p:nvPr/>
        </p:nvSpPr>
        <p:spPr bwMode="auto">
          <a:xfrm flipV="1">
            <a:off x="1897951" y="4677007"/>
            <a:ext cx="2342503" cy="0"/>
          </a:xfrm>
          <a:prstGeom prst="line">
            <a:avLst/>
          </a:prstGeom>
          <a:noFill/>
          <a:ln w="9525">
            <a:solidFill>
              <a:schemeClr val="tx1"/>
            </a:solidFill>
            <a:round/>
          </a:ln>
        </p:spPr>
        <p:txBody>
          <a:bodyPr wrap="none" anchor="ctr"/>
          <a:lstStyle/>
          <a:p>
            <a:endParaRPr lang="en-US"/>
          </a:p>
        </p:txBody>
      </p:sp>
      <p:sp>
        <p:nvSpPr>
          <p:cNvPr id="69" name="Line 12"/>
          <p:cNvSpPr>
            <a:spLocks noChangeShapeType="1"/>
          </p:cNvSpPr>
          <p:nvPr/>
        </p:nvSpPr>
        <p:spPr bwMode="auto">
          <a:xfrm flipV="1">
            <a:off x="1763689" y="3501007"/>
            <a:ext cx="2427550" cy="42293"/>
          </a:xfrm>
          <a:prstGeom prst="line">
            <a:avLst/>
          </a:prstGeom>
          <a:noFill/>
          <a:ln w="9525">
            <a:solidFill>
              <a:schemeClr val="tx1"/>
            </a:solidFill>
            <a:round/>
          </a:ln>
        </p:spPr>
        <p:txBody>
          <a:bodyPr wrap="none" anchor="ctr"/>
          <a:lstStyle/>
          <a:p>
            <a:endParaRPr lang="en-US"/>
          </a:p>
        </p:txBody>
      </p:sp>
      <p:grpSp>
        <p:nvGrpSpPr>
          <p:cNvPr id="70" name="Group 31"/>
          <p:cNvGrpSpPr/>
          <p:nvPr/>
        </p:nvGrpSpPr>
        <p:grpSpPr bwMode="auto">
          <a:xfrm>
            <a:off x="7380312" y="2362200"/>
            <a:ext cx="304824" cy="609600"/>
            <a:chOff x="528" y="1344"/>
            <a:chExt cx="192" cy="384"/>
          </a:xfrm>
        </p:grpSpPr>
        <p:sp>
          <p:nvSpPr>
            <p:cNvPr id="71" name="Oval 32"/>
            <p:cNvSpPr>
              <a:spLocks noChangeArrowheads="1"/>
            </p:cNvSpPr>
            <p:nvPr/>
          </p:nvSpPr>
          <p:spPr bwMode="auto">
            <a:xfrm>
              <a:off x="576" y="1344"/>
              <a:ext cx="96" cy="96"/>
            </a:xfrm>
            <a:prstGeom prst="ellipse">
              <a:avLst/>
            </a:prstGeom>
            <a:solidFill>
              <a:schemeClr val="bg1"/>
            </a:solidFill>
            <a:ln w="28575">
              <a:solidFill>
                <a:schemeClr val="tx1"/>
              </a:solidFill>
              <a:round/>
            </a:ln>
          </p:spPr>
          <p:txBody>
            <a:bodyPr wrap="none" anchor="ctr"/>
            <a:lstStyle/>
            <a:p>
              <a:endParaRPr lang="en-US"/>
            </a:p>
          </p:txBody>
        </p:sp>
        <p:sp>
          <p:nvSpPr>
            <p:cNvPr id="72" name="Line 33"/>
            <p:cNvSpPr>
              <a:spLocks noChangeShapeType="1"/>
            </p:cNvSpPr>
            <p:nvPr/>
          </p:nvSpPr>
          <p:spPr bwMode="auto">
            <a:xfrm>
              <a:off x="624" y="1440"/>
              <a:ext cx="0" cy="144"/>
            </a:xfrm>
            <a:prstGeom prst="line">
              <a:avLst/>
            </a:prstGeom>
            <a:noFill/>
            <a:ln w="28575">
              <a:solidFill>
                <a:schemeClr val="tx1"/>
              </a:solidFill>
              <a:round/>
            </a:ln>
          </p:spPr>
          <p:txBody>
            <a:bodyPr wrap="none" anchor="ctr"/>
            <a:lstStyle/>
            <a:p>
              <a:endParaRPr lang="en-US"/>
            </a:p>
          </p:txBody>
        </p:sp>
        <p:sp>
          <p:nvSpPr>
            <p:cNvPr id="73" name="Line 34"/>
            <p:cNvSpPr>
              <a:spLocks noChangeShapeType="1"/>
            </p:cNvSpPr>
            <p:nvPr/>
          </p:nvSpPr>
          <p:spPr bwMode="auto">
            <a:xfrm>
              <a:off x="624" y="1584"/>
              <a:ext cx="96" cy="144"/>
            </a:xfrm>
            <a:prstGeom prst="line">
              <a:avLst/>
            </a:prstGeom>
            <a:noFill/>
            <a:ln w="28575">
              <a:solidFill>
                <a:schemeClr val="tx1"/>
              </a:solidFill>
              <a:round/>
            </a:ln>
          </p:spPr>
          <p:txBody>
            <a:bodyPr wrap="none" anchor="ctr"/>
            <a:lstStyle/>
            <a:p>
              <a:endParaRPr lang="en-US"/>
            </a:p>
          </p:txBody>
        </p:sp>
        <p:sp>
          <p:nvSpPr>
            <p:cNvPr id="74" name="Line 35"/>
            <p:cNvSpPr>
              <a:spLocks noChangeShapeType="1"/>
            </p:cNvSpPr>
            <p:nvPr/>
          </p:nvSpPr>
          <p:spPr bwMode="auto">
            <a:xfrm flipH="1">
              <a:off x="528" y="1584"/>
              <a:ext cx="96" cy="144"/>
            </a:xfrm>
            <a:prstGeom prst="line">
              <a:avLst/>
            </a:prstGeom>
            <a:noFill/>
            <a:ln w="28575">
              <a:solidFill>
                <a:schemeClr val="tx1"/>
              </a:solidFill>
              <a:round/>
            </a:ln>
          </p:spPr>
          <p:txBody>
            <a:bodyPr wrap="none" anchor="ctr"/>
            <a:lstStyle/>
            <a:p>
              <a:endParaRPr lang="en-US"/>
            </a:p>
          </p:txBody>
        </p:sp>
        <p:sp>
          <p:nvSpPr>
            <p:cNvPr id="75" name="Line 36"/>
            <p:cNvSpPr>
              <a:spLocks noChangeShapeType="1"/>
            </p:cNvSpPr>
            <p:nvPr/>
          </p:nvSpPr>
          <p:spPr bwMode="auto">
            <a:xfrm>
              <a:off x="528" y="1488"/>
              <a:ext cx="192" cy="0"/>
            </a:xfrm>
            <a:prstGeom prst="line">
              <a:avLst/>
            </a:prstGeom>
            <a:noFill/>
            <a:ln w="28575">
              <a:solidFill>
                <a:schemeClr val="tx1"/>
              </a:solidFill>
              <a:round/>
            </a:ln>
          </p:spPr>
          <p:txBody>
            <a:bodyPr wrap="none" anchor="ctr"/>
            <a:lstStyle/>
            <a:p>
              <a:endParaRPr lang="en-US"/>
            </a:p>
          </p:txBody>
        </p:sp>
      </p:grpSp>
      <p:grpSp>
        <p:nvGrpSpPr>
          <p:cNvPr id="76" name="Group 31"/>
          <p:cNvGrpSpPr/>
          <p:nvPr/>
        </p:nvGrpSpPr>
        <p:grpSpPr bwMode="auto">
          <a:xfrm>
            <a:off x="7532712" y="3580471"/>
            <a:ext cx="304824" cy="609600"/>
            <a:chOff x="528" y="1344"/>
            <a:chExt cx="192" cy="384"/>
          </a:xfrm>
        </p:grpSpPr>
        <p:sp>
          <p:nvSpPr>
            <p:cNvPr id="77" name="Oval 32"/>
            <p:cNvSpPr>
              <a:spLocks noChangeArrowheads="1"/>
            </p:cNvSpPr>
            <p:nvPr/>
          </p:nvSpPr>
          <p:spPr bwMode="auto">
            <a:xfrm>
              <a:off x="576" y="1344"/>
              <a:ext cx="96" cy="96"/>
            </a:xfrm>
            <a:prstGeom prst="ellipse">
              <a:avLst/>
            </a:prstGeom>
            <a:solidFill>
              <a:schemeClr val="bg1"/>
            </a:solidFill>
            <a:ln w="28575">
              <a:solidFill>
                <a:schemeClr val="tx1"/>
              </a:solidFill>
              <a:round/>
            </a:ln>
          </p:spPr>
          <p:txBody>
            <a:bodyPr wrap="none" anchor="ctr"/>
            <a:lstStyle/>
            <a:p>
              <a:endParaRPr lang="en-US"/>
            </a:p>
          </p:txBody>
        </p:sp>
        <p:sp>
          <p:nvSpPr>
            <p:cNvPr id="78" name="Line 33"/>
            <p:cNvSpPr>
              <a:spLocks noChangeShapeType="1"/>
            </p:cNvSpPr>
            <p:nvPr/>
          </p:nvSpPr>
          <p:spPr bwMode="auto">
            <a:xfrm>
              <a:off x="624" y="1440"/>
              <a:ext cx="0" cy="144"/>
            </a:xfrm>
            <a:prstGeom prst="line">
              <a:avLst/>
            </a:prstGeom>
            <a:noFill/>
            <a:ln w="28575">
              <a:solidFill>
                <a:schemeClr val="tx1"/>
              </a:solidFill>
              <a:round/>
            </a:ln>
          </p:spPr>
          <p:txBody>
            <a:bodyPr wrap="none" anchor="ctr"/>
            <a:lstStyle/>
            <a:p>
              <a:endParaRPr lang="en-US"/>
            </a:p>
          </p:txBody>
        </p:sp>
        <p:sp>
          <p:nvSpPr>
            <p:cNvPr id="79" name="Line 34"/>
            <p:cNvSpPr>
              <a:spLocks noChangeShapeType="1"/>
            </p:cNvSpPr>
            <p:nvPr/>
          </p:nvSpPr>
          <p:spPr bwMode="auto">
            <a:xfrm>
              <a:off x="624" y="1584"/>
              <a:ext cx="96" cy="144"/>
            </a:xfrm>
            <a:prstGeom prst="line">
              <a:avLst/>
            </a:prstGeom>
            <a:noFill/>
            <a:ln w="28575">
              <a:solidFill>
                <a:schemeClr val="tx1"/>
              </a:solidFill>
              <a:round/>
            </a:ln>
          </p:spPr>
          <p:txBody>
            <a:bodyPr wrap="none" anchor="ctr"/>
            <a:lstStyle/>
            <a:p>
              <a:endParaRPr lang="en-US"/>
            </a:p>
          </p:txBody>
        </p:sp>
        <p:sp>
          <p:nvSpPr>
            <p:cNvPr id="80" name="Line 35"/>
            <p:cNvSpPr>
              <a:spLocks noChangeShapeType="1"/>
            </p:cNvSpPr>
            <p:nvPr/>
          </p:nvSpPr>
          <p:spPr bwMode="auto">
            <a:xfrm flipH="1">
              <a:off x="528" y="1584"/>
              <a:ext cx="96" cy="144"/>
            </a:xfrm>
            <a:prstGeom prst="line">
              <a:avLst/>
            </a:prstGeom>
            <a:noFill/>
            <a:ln w="28575">
              <a:solidFill>
                <a:schemeClr val="tx1"/>
              </a:solidFill>
              <a:round/>
            </a:ln>
          </p:spPr>
          <p:txBody>
            <a:bodyPr wrap="none" anchor="ctr"/>
            <a:lstStyle/>
            <a:p>
              <a:endParaRPr lang="en-US"/>
            </a:p>
          </p:txBody>
        </p:sp>
        <p:sp>
          <p:nvSpPr>
            <p:cNvPr id="81" name="Line 36"/>
            <p:cNvSpPr>
              <a:spLocks noChangeShapeType="1"/>
            </p:cNvSpPr>
            <p:nvPr/>
          </p:nvSpPr>
          <p:spPr bwMode="auto">
            <a:xfrm>
              <a:off x="528" y="1488"/>
              <a:ext cx="192" cy="0"/>
            </a:xfrm>
            <a:prstGeom prst="line">
              <a:avLst/>
            </a:prstGeom>
            <a:noFill/>
            <a:ln w="28575">
              <a:solidFill>
                <a:schemeClr val="tx1"/>
              </a:solidFill>
              <a:round/>
            </a:ln>
          </p:spPr>
          <p:txBody>
            <a:bodyPr wrap="none" anchor="ctr"/>
            <a:lstStyle/>
            <a:p>
              <a:endParaRPr lang="en-US"/>
            </a:p>
          </p:txBody>
        </p:sp>
      </p:grpSp>
      <p:sp>
        <p:nvSpPr>
          <p:cNvPr id="82" name="Line 12"/>
          <p:cNvSpPr>
            <a:spLocks noChangeShapeType="1"/>
          </p:cNvSpPr>
          <p:nvPr/>
        </p:nvSpPr>
        <p:spPr bwMode="auto">
          <a:xfrm>
            <a:off x="5562948" y="2590800"/>
            <a:ext cx="1817363" cy="38100"/>
          </a:xfrm>
          <a:prstGeom prst="line">
            <a:avLst/>
          </a:prstGeom>
          <a:noFill/>
          <a:ln w="9525">
            <a:solidFill>
              <a:schemeClr val="tx1"/>
            </a:solidFill>
            <a:round/>
          </a:ln>
        </p:spPr>
        <p:txBody>
          <a:bodyPr wrap="none" anchor="ctr"/>
          <a:lstStyle/>
          <a:p>
            <a:endParaRPr lang="en-US"/>
          </a:p>
        </p:txBody>
      </p:sp>
      <p:sp>
        <p:nvSpPr>
          <p:cNvPr id="83" name="Line 12"/>
          <p:cNvSpPr>
            <a:spLocks noChangeShapeType="1"/>
          </p:cNvSpPr>
          <p:nvPr/>
        </p:nvSpPr>
        <p:spPr bwMode="auto">
          <a:xfrm>
            <a:off x="5639155" y="3501008"/>
            <a:ext cx="1817364" cy="365213"/>
          </a:xfrm>
          <a:prstGeom prst="line">
            <a:avLst/>
          </a:prstGeom>
          <a:noFill/>
          <a:ln w="9525">
            <a:solidFill>
              <a:schemeClr val="tx1"/>
            </a:solidFill>
            <a:round/>
          </a:ln>
        </p:spPr>
        <p:txBody>
          <a:bodyPr wrap="none" anchor="ctr"/>
          <a:lstStyle/>
          <a:p>
            <a:endParaRPr lang="en-US"/>
          </a:p>
        </p:txBody>
      </p:sp>
      <p:sp>
        <p:nvSpPr>
          <p:cNvPr id="39" name="Line 12"/>
          <p:cNvSpPr>
            <a:spLocks noChangeShapeType="1"/>
          </p:cNvSpPr>
          <p:nvPr/>
        </p:nvSpPr>
        <p:spPr bwMode="auto">
          <a:xfrm flipV="1">
            <a:off x="1763689" y="2590797"/>
            <a:ext cx="2351343" cy="723902"/>
          </a:xfrm>
          <a:prstGeom prst="line">
            <a:avLst/>
          </a:prstGeom>
          <a:noFill/>
          <a:ln w="9525">
            <a:solidFill>
              <a:schemeClr val="tx1"/>
            </a:solidFill>
            <a:round/>
          </a:ln>
        </p:spPr>
        <p:txBody>
          <a:bodyPr wrap="none" anchor="ctr"/>
          <a:lstStyle/>
          <a:p>
            <a:endParaRPr lang="en-US"/>
          </a:p>
        </p:txBody>
      </p:sp>
      <p:sp>
        <p:nvSpPr>
          <p:cNvPr id="40" name="Line 12"/>
          <p:cNvSpPr>
            <a:spLocks noChangeShapeType="1"/>
          </p:cNvSpPr>
          <p:nvPr/>
        </p:nvSpPr>
        <p:spPr bwMode="auto">
          <a:xfrm flipV="1">
            <a:off x="5688369" y="4045095"/>
            <a:ext cx="1768149" cy="593812"/>
          </a:xfrm>
          <a:prstGeom prst="line">
            <a:avLst/>
          </a:prstGeom>
          <a:noFill/>
          <a:ln w="9525">
            <a:solidFill>
              <a:schemeClr val="tx1"/>
            </a:solidFill>
            <a:round/>
          </a:ln>
        </p:spPr>
        <p:txBody>
          <a:bodyPr wrap="none" anchor="ctr"/>
          <a:lstStyle/>
          <a:p>
            <a:endParaRPr lang="en-US"/>
          </a:p>
        </p:txBody>
      </p:sp>
      <p:sp>
        <p:nvSpPr>
          <p:cNvPr id="41" name="Line 12"/>
          <p:cNvSpPr>
            <a:spLocks noChangeShapeType="1"/>
          </p:cNvSpPr>
          <p:nvPr/>
        </p:nvSpPr>
        <p:spPr bwMode="auto">
          <a:xfrm>
            <a:off x="5508104" y="2743200"/>
            <a:ext cx="1948415" cy="961559"/>
          </a:xfrm>
          <a:prstGeom prst="line">
            <a:avLst/>
          </a:prstGeom>
          <a:noFill/>
          <a:ln w="9525">
            <a:solidFill>
              <a:schemeClr val="tx1"/>
            </a:solidFill>
            <a:round/>
          </a:ln>
        </p:spPr>
        <p:txBody>
          <a:bodyPr wrap="none" anchor="ctr"/>
          <a:lstStyle/>
          <a:p>
            <a:endParaRPr lang="en-US"/>
          </a:p>
        </p:txBody>
      </p:sp>
      <p:pic>
        <p:nvPicPr>
          <p:cNvPr id="2" name="图片 1"/>
          <p:cNvPicPr>
            <a:picLocks noChangeAspect="1"/>
          </p:cNvPicPr>
          <p:nvPr/>
        </p:nvPicPr>
        <p:blipFill>
          <a:blip r:embed="rId1"/>
          <a:stretch>
            <a:fillRect/>
          </a:stretch>
        </p:blipFill>
        <p:spPr>
          <a:xfrm>
            <a:off x="2113280" y="1988820"/>
            <a:ext cx="5343525" cy="4187825"/>
          </a:xfrm>
          <a:prstGeom prst="rect">
            <a:avLst/>
          </a:prstGeom>
        </p:spPr>
      </p:pic>
      <p:sp>
        <p:nvSpPr>
          <p:cNvPr id="3" name="文本框 2"/>
          <p:cNvSpPr txBox="1"/>
          <p:nvPr/>
        </p:nvSpPr>
        <p:spPr>
          <a:xfrm>
            <a:off x="2527300" y="3960495"/>
            <a:ext cx="964565" cy="368300"/>
          </a:xfrm>
          <a:prstGeom prst="rect">
            <a:avLst/>
          </a:prstGeom>
          <a:noFill/>
        </p:spPr>
        <p:txBody>
          <a:bodyPr wrap="square" rtlCol="0">
            <a:spAutoFit/>
          </a:bodyPr>
          <a:p>
            <a:r>
              <a:rPr lang="zh-CN" altLang="en-US"/>
              <a:t>冰箱</a:t>
            </a:r>
            <a:endParaRPr lang="zh-CN"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pPr eaLnBrk="1" hangingPunct="1"/>
            <a:r>
              <a:rPr lang="en-US" dirty="0" smtClean="0"/>
              <a:t>In the next lecture…</a:t>
            </a:r>
            <a:endParaRPr lang="en-US" dirty="0" smtClean="0"/>
          </a:p>
        </p:txBody>
      </p:sp>
      <p:sp>
        <p:nvSpPr>
          <p:cNvPr id="17412" name="Rectangle 3"/>
          <p:cNvSpPr>
            <a:spLocks noGrp="1" noChangeArrowheads="1"/>
          </p:cNvSpPr>
          <p:nvPr>
            <p:ph type="body" idx="1"/>
          </p:nvPr>
        </p:nvSpPr>
        <p:spPr>
          <a:xfrm>
            <a:off x="685800" y="1700808"/>
            <a:ext cx="7772400" cy="4575175"/>
          </a:xfrm>
        </p:spPr>
        <p:txBody>
          <a:bodyPr/>
          <a:lstStyle/>
          <a:p>
            <a:pPr eaLnBrk="1" hangingPunct="1"/>
            <a:r>
              <a:rPr lang="en-US" dirty="0" smtClean="0"/>
              <a:t>We’re going to see</a:t>
            </a:r>
            <a:endParaRPr lang="en-US" dirty="0" smtClean="0"/>
          </a:p>
          <a:p>
            <a:pPr lvl="1" eaLnBrk="1" hangingPunct="1"/>
            <a:r>
              <a:rPr lang="en-US" dirty="0" smtClean="0"/>
              <a:t>More use case examples</a:t>
            </a:r>
            <a:endParaRPr lang="en-US" dirty="0" smtClean="0"/>
          </a:p>
          <a:p>
            <a:pPr lvl="1" eaLnBrk="1" hangingPunct="1"/>
            <a:r>
              <a:rPr lang="en-US" dirty="0" smtClean="0"/>
              <a:t>Textual description of use cases</a:t>
            </a:r>
            <a:endParaRPr 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en-GB" dirty="0" smtClean="0"/>
              <a:t>Today’s focus</a:t>
            </a:r>
            <a:endParaRPr lang="en-GB" dirty="0" smtClean="0"/>
          </a:p>
        </p:txBody>
      </p:sp>
      <p:sp>
        <p:nvSpPr>
          <p:cNvPr id="4100" name="Rectangle 3"/>
          <p:cNvSpPr>
            <a:spLocks noGrp="1" noChangeArrowheads="1"/>
          </p:cNvSpPr>
          <p:nvPr>
            <p:ph type="body" idx="1"/>
          </p:nvPr>
        </p:nvSpPr>
        <p:spPr>
          <a:xfrm>
            <a:off x="495300" y="1628800"/>
            <a:ext cx="8153400" cy="4419600"/>
          </a:xfrm>
        </p:spPr>
        <p:txBody>
          <a:bodyPr/>
          <a:lstStyle/>
          <a:p>
            <a:pPr eaLnBrk="1" hangingPunct="1">
              <a:lnSpc>
                <a:spcPct val="90000"/>
              </a:lnSpc>
            </a:pPr>
            <a:r>
              <a:rPr lang="en-GB" dirty="0" smtClean="0"/>
              <a:t>You’ve learned:</a:t>
            </a:r>
            <a:endParaRPr lang="en-GB" dirty="0" smtClean="0"/>
          </a:p>
          <a:p>
            <a:pPr lvl="1" eaLnBrk="1" hangingPunct="1">
              <a:lnSpc>
                <a:spcPct val="90000"/>
              </a:lnSpc>
            </a:pPr>
            <a:r>
              <a:rPr lang="en-US" dirty="0" smtClean="0"/>
              <a:t>Requirements</a:t>
            </a:r>
            <a:endParaRPr lang="en-US" dirty="0" smtClean="0"/>
          </a:p>
          <a:p>
            <a:pPr lvl="1" eaLnBrk="1" hangingPunct="1">
              <a:lnSpc>
                <a:spcPct val="90000"/>
              </a:lnSpc>
            </a:pPr>
            <a:r>
              <a:rPr lang="en-US" dirty="0" smtClean="0"/>
              <a:t>Requirements engineering</a:t>
            </a:r>
            <a:endParaRPr lang="en-GB" dirty="0" smtClean="0"/>
          </a:p>
          <a:p>
            <a:pPr lvl="1" eaLnBrk="1" hangingPunct="1">
              <a:lnSpc>
                <a:spcPct val="90000"/>
              </a:lnSpc>
            </a:pPr>
            <a:endParaRPr lang="en-US" dirty="0" smtClean="0"/>
          </a:p>
          <a:p>
            <a:pPr eaLnBrk="1" hangingPunct="1">
              <a:lnSpc>
                <a:spcPct val="90000"/>
              </a:lnSpc>
            </a:pPr>
            <a:r>
              <a:rPr lang="en-GB" dirty="0" smtClean="0"/>
              <a:t>In this lecture, you will </a:t>
            </a:r>
            <a:endParaRPr lang="en-GB" dirty="0" smtClean="0"/>
          </a:p>
          <a:p>
            <a:pPr marL="819150" lvl="1" eaLnBrk="1" hangingPunct="1"/>
            <a:r>
              <a:rPr lang="en-GB" dirty="0"/>
              <a:t>Understand the role of </a:t>
            </a:r>
            <a:r>
              <a:rPr lang="en-GB" b="1" dirty="0"/>
              <a:t>Use Cases</a:t>
            </a:r>
            <a:r>
              <a:rPr lang="en-GB" dirty="0"/>
              <a:t> in </a:t>
            </a:r>
            <a:r>
              <a:rPr lang="en-GB" b="1" dirty="0"/>
              <a:t>requirements discovery</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00">
                                            <p:txEl>
                                              <p:pRg st="0" end="0"/>
                                            </p:txEl>
                                          </p:spTgt>
                                        </p:tgtEl>
                                        <p:attrNameLst>
                                          <p:attrName>style.visibility</p:attrName>
                                        </p:attrNameLst>
                                      </p:cBhvr>
                                      <p:to>
                                        <p:strVal val="visible"/>
                                      </p:to>
                                    </p:set>
                                    <p:animEffect transition="in" filter="fade">
                                      <p:cBhvr>
                                        <p:cTn id="7" dur="500"/>
                                        <p:tgtEl>
                                          <p:spTgt spid="4100">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100">
                                            <p:txEl>
                                              <p:pRg st="1" end="1"/>
                                            </p:txEl>
                                          </p:spTgt>
                                        </p:tgtEl>
                                        <p:attrNameLst>
                                          <p:attrName>style.visibility</p:attrName>
                                        </p:attrNameLst>
                                      </p:cBhvr>
                                      <p:to>
                                        <p:strVal val="visible"/>
                                      </p:to>
                                    </p:set>
                                    <p:animEffect transition="in" filter="fade">
                                      <p:cBhvr>
                                        <p:cTn id="10" dur="500"/>
                                        <p:tgtEl>
                                          <p:spTgt spid="4100">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100">
                                            <p:txEl>
                                              <p:pRg st="2" end="2"/>
                                            </p:txEl>
                                          </p:spTgt>
                                        </p:tgtEl>
                                        <p:attrNameLst>
                                          <p:attrName>style.visibility</p:attrName>
                                        </p:attrNameLst>
                                      </p:cBhvr>
                                      <p:to>
                                        <p:strVal val="visible"/>
                                      </p:to>
                                    </p:set>
                                    <p:animEffect transition="in" filter="fade">
                                      <p:cBhvr>
                                        <p:cTn id="13" dur="500"/>
                                        <p:tgtEl>
                                          <p:spTgt spid="4100">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100">
                                            <p:txEl>
                                              <p:pRg st="4" end="4"/>
                                            </p:txEl>
                                          </p:spTgt>
                                        </p:tgtEl>
                                        <p:attrNameLst>
                                          <p:attrName>style.visibility</p:attrName>
                                        </p:attrNameLst>
                                      </p:cBhvr>
                                      <p:to>
                                        <p:strVal val="visible"/>
                                      </p:to>
                                    </p:set>
                                    <p:animEffect transition="in" filter="fade">
                                      <p:cBhvr>
                                        <p:cTn id="18" dur="500"/>
                                        <p:tgtEl>
                                          <p:spTgt spid="4100">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100">
                                            <p:txEl>
                                              <p:pRg st="5" end="5"/>
                                            </p:txEl>
                                          </p:spTgt>
                                        </p:tgtEl>
                                        <p:attrNameLst>
                                          <p:attrName>style.visibility</p:attrName>
                                        </p:attrNameLst>
                                      </p:cBhvr>
                                      <p:to>
                                        <p:strVal val="visible"/>
                                      </p:to>
                                    </p:set>
                                    <p:animEffect transition="in" filter="fade">
                                      <p:cBhvr>
                                        <p:cTn id="23" dur="500"/>
                                        <p:tgtEl>
                                          <p:spTgt spid="410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eck 641026"/>
          <p:cNvSpPr>
            <a:spLocks noChangeArrowheads="1" noChangeShapeType="1" noTextEdit="1"/>
          </p:cNvSpPr>
          <p:nvPr/>
        </p:nvSpPr>
        <p:spPr bwMode="black">
          <a:xfrm>
            <a:off x="6162512" y="770814"/>
            <a:ext cx="1622425" cy="2392362"/>
          </a:xfrm>
          <a:prstGeom prst="rect">
            <a:avLst/>
          </a:prstGeom>
        </p:spPr>
        <p:txBody>
          <a:bodyPr wrap="none" fromWordArt="1"/>
          <a:lstStyle/>
          <a:p>
            <a:pPr algn="ctr"/>
            <a:r>
              <a:rPr lang="en-US" sz="23900" kern="10" dirty="0">
                <a:ln w="9525">
                  <a:noFill/>
                  <a:round/>
                </a:ln>
                <a:gradFill rotWithShape="1">
                  <a:gsLst>
                    <a:gs pos="0">
                      <a:schemeClr val="bg2">
                        <a:alpha val="50000"/>
                      </a:schemeClr>
                    </a:gs>
                    <a:gs pos="100000">
                      <a:srgbClr val="C7C7C7"/>
                    </a:gs>
                  </a:gsLst>
                  <a:lin ang="5400000" scaled="1"/>
                </a:gradFill>
                <a:latin typeface="Calibri" panose="020F0502020204030204" charset="0"/>
              </a:rPr>
              <a:t>?</a:t>
            </a:r>
            <a:endParaRPr lang="en-US" sz="23900" kern="10" dirty="0">
              <a:ln w="9525">
                <a:noFill/>
                <a:round/>
              </a:ln>
              <a:gradFill rotWithShape="1">
                <a:gsLst>
                  <a:gs pos="0">
                    <a:schemeClr val="bg2">
                      <a:alpha val="50000"/>
                    </a:schemeClr>
                  </a:gs>
                  <a:gs pos="100000">
                    <a:srgbClr val="C7C7C7"/>
                  </a:gs>
                </a:gsLst>
                <a:lin ang="5400000" scaled="1"/>
              </a:gradFill>
              <a:latin typeface="Calibri" panose="020F0502020204030204" charset="0"/>
            </a:endParaRPr>
          </a:p>
        </p:txBody>
      </p:sp>
      <p:sp>
        <p:nvSpPr>
          <p:cNvPr id="2" name="矩形 1"/>
          <p:cNvSpPr/>
          <p:nvPr/>
        </p:nvSpPr>
        <p:spPr>
          <a:xfrm>
            <a:off x="2411761" y="2204864"/>
            <a:ext cx="3809892" cy="923330"/>
          </a:xfrm>
          <a:prstGeom prst="rect">
            <a:avLst/>
          </a:prstGeom>
          <a:noFill/>
        </p:spPr>
        <p:txBody>
          <a:bodyPr wrap="square" lIns="91440" tIns="45720" rIns="91440" bIns="45720">
            <a:spAutoFit/>
          </a:bodyPr>
          <a:lstStyle/>
          <a:p>
            <a:pPr algn="ctr"/>
            <a:r>
              <a:rPr lang="en-US" altLang="zh-CN" sz="54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Question</a:t>
            </a:r>
            <a:endParaRPr lang="zh-CN" alt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1115695" y="1125220"/>
            <a:ext cx="6174740" cy="4418965"/>
          </a:xfrm>
          <a:prstGeom prst="rect">
            <a:avLst/>
          </a:prstGeom>
        </p:spPr>
      </p:pic>
      <p:sp>
        <p:nvSpPr>
          <p:cNvPr id="3" name="文本框 2"/>
          <p:cNvSpPr txBox="1"/>
          <p:nvPr/>
        </p:nvSpPr>
        <p:spPr>
          <a:xfrm>
            <a:off x="3678555" y="2781300"/>
            <a:ext cx="1786890" cy="306705"/>
          </a:xfrm>
          <a:prstGeom prst="rect">
            <a:avLst/>
          </a:prstGeom>
          <a:noFill/>
        </p:spPr>
        <p:txBody>
          <a:bodyPr wrap="square" rtlCol="0">
            <a:spAutoFit/>
          </a:bodyPr>
          <a:p>
            <a:r>
              <a:rPr lang="zh-CN" altLang="en-US" sz="1400"/>
              <a:t>评估，看是否合理</a:t>
            </a:r>
            <a:endParaRPr lang="zh-CN" altLang="en-US" sz="1400"/>
          </a:p>
        </p:txBody>
      </p:sp>
      <p:sp>
        <p:nvSpPr>
          <p:cNvPr id="4" name="文本框 3"/>
          <p:cNvSpPr txBox="1"/>
          <p:nvPr/>
        </p:nvSpPr>
        <p:spPr>
          <a:xfrm>
            <a:off x="4500245" y="4221480"/>
            <a:ext cx="737235" cy="306705"/>
          </a:xfrm>
          <a:prstGeom prst="rect">
            <a:avLst/>
          </a:prstGeom>
          <a:noFill/>
        </p:spPr>
        <p:txBody>
          <a:bodyPr wrap="square" rtlCol="0">
            <a:spAutoFit/>
          </a:bodyPr>
          <a:p>
            <a:r>
              <a:rPr lang="zh-CN" altLang="en-US" sz="1400"/>
              <a:t>反馈</a:t>
            </a:r>
            <a:r>
              <a:rPr lang="zh-CN" altLang="en-US" sz="1400"/>
              <a:t>给</a:t>
            </a:r>
            <a:endParaRPr lang="zh-CN" altLang="en-US" sz="1400"/>
          </a:p>
        </p:txBody>
      </p:sp>
      <p:sp>
        <p:nvSpPr>
          <p:cNvPr id="5" name="文本框 4"/>
          <p:cNvSpPr txBox="1"/>
          <p:nvPr/>
        </p:nvSpPr>
        <p:spPr>
          <a:xfrm>
            <a:off x="4639945" y="3181350"/>
            <a:ext cx="1143000" cy="306705"/>
          </a:xfrm>
          <a:prstGeom prst="rect">
            <a:avLst/>
          </a:prstGeom>
          <a:noFill/>
        </p:spPr>
        <p:txBody>
          <a:bodyPr wrap="square" rtlCol="0">
            <a:spAutoFit/>
          </a:bodyPr>
          <a:p>
            <a:r>
              <a:rPr lang="zh-CN" altLang="en-US" sz="1400"/>
              <a:t>处理</a:t>
            </a:r>
            <a:endParaRPr lang="zh-CN" altLang="en-US" sz="1400"/>
          </a:p>
        </p:txBody>
      </p:sp>
      <p:sp>
        <p:nvSpPr>
          <p:cNvPr id="6" name="文本框 5"/>
          <p:cNvSpPr txBox="1"/>
          <p:nvPr/>
        </p:nvSpPr>
        <p:spPr>
          <a:xfrm>
            <a:off x="3170555" y="4737735"/>
            <a:ext cx="753110" cy="368300"/>
          </a:xfrm>
          <a:prstGeom prst="rect">
            <a:avLst/>
          </a:prstGeom>
          <a:noFill/>
        </p:spPr>
        <p:txBody>
          <a:bodyPr wrap="square" rtlCol="0">
            <a:spAutoFit/>
          </a:bodyPr>
          <a:p>
            <a:endParaRPr lang="zh-CN" altLang="en-US"/>
          </a:p>
        </p:txBody>
      </p:sp>
      <p:sp>
        <p:nvSpPr>
          <p:cNvPr id="7" name="文本框 6"/>
          <p:cNvSpPr txBox="1"/>
          <p:nvPr/>
        </p:nvSpPr>
        <p:spPr>
          <a:xfrm>
            <a:off x="4427855" y="5085715"/>
            <a:ext cx="1752600" cy="306705"/>
          </a:xfrm>
          <a:prstGeom prst="rect">
            <a:avLst/>
          </a:prstGeom>
          <a:noFill/>
        </p:spPr>
        <p:txBody>
          <a:bodyPr wrap="square" rtlCol="0">
            <a:spAutoFit/>
          </a:bodyPr>
          <a:p>
            <a:r>
              <a:rPr lang="zh-CN" altLang="en-US" sz="1400"/>
              <a:t>管理员存档</a:t>
            </a:r>
            <a:endParaRPr lang="zh-CN" altLang="en-US" sz="1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pPr eaLnBrk="1" hangingPunct="1"/>
            <a:r>
              <a:rPr lang="en-US" dirty="0" smtClean="0"/>
              <a:t>Requirements discovery</a:t>
            </a:r>
            <a:endParaRPr lang="en-US" dirty="0" smtClean="0"/>
          </a:p>
        </p:txBody>
      </p:sp>
      <p:sp>
        <p:nvSpPr>
          <p:cNvPr id="18436" name="Rectangle 3"/>
          <p:cNvSpPr>
            <a:spLocks noGrp="1" noChangeArrowheads="1"/>
          </p:cNvSpPr>
          <p:nvPr>
            <p:ph type="body" idx="1"/>
          </p:nvPr>
        </p:nvSpPr>
        <p:spPr/>
        <p:txBody>
          <a:bodyPr/>
          <a:lstStyle/>
          <a:p>
            <a:pPr eaLnBrk="1" hangingPunct="1">
              <a:lnSpc>
                <a:spcPct val="90000"/>
              </a:lnSpc>
            </a:pPr>
            <a:r>
              <a:rPr lang="en-US" sz="2800" dirty="0" smtClean="0"/>
              <a:t>How can we discover requirements?</a:t>
            </a:r>
            <a:endParaRPr lang="en-US" sz="2800" dirty="0" smtClean="0"/>
          </a:p>
          <a:p>
            <a:pPr lvl="1" eaLnBrk="1" hangingPunct="1">
              <a:lnSpc>
                <a:spcPct val="90000"/>
              </a:lnSpc>
            </a:pPr>
            <a:r>
              <a:rPr lang="en-US" sz="2400" dirty="0" smtClean="0"/>
              <a:t>From our understanding of the problem</a:t>
            </a:r>
            <a:endParaRPr lang="en-US" sz="2400" dirty="0" smtClean="0"/>
          </a:p>
          <a:p>
            <a:pPr lvl="1" eaLnBrk="1" hangingPunct="1">
              <a:lnSpc>
                <a:spcPct val="90000"/>
              </a:lnSpc>
            </a:pPr>
            <a:r>
              <a:rPr lang="en-US" sz="2400" dirty="0" smtClean="0"/>
              <a:t>So we can specify the solution</a:t>
            </a:r>
            <a:endParaRPr lang="en-US" sz="2400" dirty="0" smtClean="0"/>
          </a:p>
          <a:p>
            <a:pPr eaLnBrk="1" hangingPunct="1">
              <a:lnSpc>
                <a:spcPct val="90000"/>
              </a:lnSpc>
            </a:pPr>
            <a:r>
              <a:rPr lang="en-US" sz="2800" dirty="0" smtClean="0"/>
              <a:t>There are many ways to do this</a:t>
            </a:r>
            <a:endParaRPr lang="en-US" sz="2800" dirty="0" smtClean="0"/>
          </a:p>
          <a:p>
            <a:pPr lvl="1" eaLnBrk="1" hangingPunct="1">
              <a:lnSpc>
                <a:spcPct val="90000"/>
              </a:lnSpc>
            </a:pPr>
            <a:r>
              <a:rPr lang="en-US" sz="2400" dirty="0" smtClean="0"/>
              <a:t>But the obvious one, asking users what they want, doesn’t work very well</a:t>
            </a:r>
            <a:endParaRPr lang="en-US" sz="2400" dirty="0" smtClean="0"/>
          </a:p>
          <a:p>
            <a:pPr eaLnBrk="1" hangingPunct="1">
              <a:lnSpc>
                <a:spcPct val="90000"/>
              </a:lnSpc>
            </a:pPr>
            <a:r>
              <a:rPr lang="en-US" sz="2800" dirty="0" smtClean="0"/>
              <a:t>The analyst needs to work with stakeholders, understand their needs, mediate between them when they disagree, and propose solutions</a:t>
            </a:r>
            <a:endParaRPr lang="en-US" sz="2800" dirty="0" smtClean="0"/>
          </a:p>
          <a:p>
            <a:pPr eaLnBrk="1" hangingPunct="1">
              <a:lnSpc>
                <a:spcPct val="90000"/>
              </a:lnSpc>
            </a:pPr>
            <a:r>
              <a:rPr lang="en-US" sz="2800" dirty="0" smtClean="0"/>
              <a:t>Use case analysis is one way to do this</a:t>
            </a:r>
            <a:endParaRPr lang="en-US" sz="2800" dirty="0" smtClean="0"/>
          </a:p>
        </p:txBody>
      </p:sp>
      <p:sp>
        <p:nvSpPr>
          <p:cNvPr id="2" name="文本框 1"/>
          <p:cNvSpPr txBox="1"/>
          <p:nvPr/>
        </p:nvSpPr>
        <p:spPr>
          <a:xfrm>
            <a:off x="5292090" y="1094105"/>
            <a:ext cx="3148965" cy="645160"/>
          </a:xfrm>
          <a:prstGeom prst="rect">
            <a:avLst/>
          </a:prstGeom>
          <a:noFill/>
        </p:spPr>
        <p:txBody>
          <a:bodyPr wrap="square" rtlCol="0">
            <a:spAutoFit/>
          </a:bodyPr>
          <a:p>
            <a:r>
              <a:rPr lang="zh-CN" altLang="en-US"/>
              <a:t>我们如何发现需求?</a:t>
            </a:r>
            <a:endParaRPr lang="zh-CN" altLang="en-US"/>
          </a:p>
          <a:p>
            <a:r>
              <a:rPr lang="zh-CN" altLang="en-US"/>
              <a:t>从我们对问题的理解来看</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436">
                                            <p:txEl>
                                              <p:pRg st="0" end="0"/>
                                            </p:txEl>
                                          </p:spTgt>
                                        </p:tgtEl>
                                        <p:attrNameLst>
                                          <p:attrName>style.visibility</p:attrName>
                                        </p:attrNameLst>
                                      </p:cBhvr>
                                      <p:to>
                                        <p:strVal val="visible"/>
                                      </p:to>
                                    </p:set>
                                    <p:animEffect transition="in" filter="fade">
                                      <p:cBhvr>
                                        <p:cTn id="7" dur="2000"/>
                                        <p:tgtEl>
                                          <p:spTgt spid="1843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436">
                                            <p:txEl>
                                              <p:pRg st="1" end="1"/>
                                            </p:txEl>
                                          </p:spTgt>
                                        </p:tgtEl>
                                        <p:attrNameLst>
                                          <p:attrName>style.visibility</p:attrName>
                                        </p:attrNameLst>
                                      </p:cBhvr>
                                      <p:to>
                                        <p:strVal val="visible"/>
                                      </p:to>
                                    </p:set>
                                    <p:animEffect transition="in" filter="fade">
                                      <p:cBhvr>
                                        <p:cTn id="10" dur="2000"/>
                                        <p:tgtEl>
                                          <p:spTgt spid="18436">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8436">
                                            <p:txEl>
                                              <p:pRg st="2" end="2"/>
                                            </p:txEl>
                                          </p:spTgt>
                                        </p:tgtEl>
                                        <p:attrNameLst>
                                          <p:attrName>style.visibility</p:attrName>
                                        </p:attrNameLst>
                                      </p:cBhvr>
                                      <p:to>
                                        <p:strVal val="visible"/>
                                      </p:to>
                                    </p:set>
                                    <p:animEffect transition="in" filter="fade">
                                      <p:cBhvr>
                                        <p:cTn id="13" dur="2000"/>
                                        <p:tgtEl>
                                          <p:spTgt spid="18436">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8436">
                                            <p:txEl>
                                              <p:pRg st="3" end="3"/>
                                            </p:txEl>
                                          </p:spTgt>
                                        </p:tgtEl>
                                        <p:attrNameLst>
                                          <p:attrName>style.visibility</p:attrName>
                                        </p:attrNameLst>
                                      </p:cBhvr>
                                      <p:to>
                                        <p:strVal val="visible"/>
                                      </p:to>
                                    </p:set>
                                    <p:animEffect transition="in" filter="fade">
                                      <p:cBhvr>
                                        <p:cTn id="18" dur="2000"/>
                                        <p:tgtEl>
                                          <p:spTgt spid="18436">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8436">
                                            <p:txEl>
                                              <p:pRg st="4" end="4"/>
                                            </p:txEl>
                                          </p:spTgt>
                                        </p:tgtEl>
                                        <p:attrNameLst>
                                          <p:attrName>style.visibility</p:attrName>
                                        </p:attrNameLst>
                                      </p:cBhvr>
                                      <p:to>
                                        <p:strVal val="visible"/>
                                      </p:to>
                                    </p:set>
                                    <p:animEffect transition="in" filter="fade">
                                      <p:cBhvr>
                                        <p:cTn id="21" dur="2000"/>
                                        <p:tgtEl>
                                          <p:spTgt spid="18436">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8436">
                                            <p:txEl>
                                              <p:pRg st="5" end="5"/>
                                            </p:txEl>
                                          </p:spTgt>
                                        </p:tgtEl>
                                        <p:attrNameLst>
                                          <p:attrName>style.visibility</p:attrName>
                                        </p:attrNameLst>
                                      </p:cBhvr>
                                      <p:to>
                                        <p:strVal val="visible"/>
                                      </p:to>
                                    </p:set>
                                    <p:animEffect transition="in" filter="fade">
                                      <p:cBhvr>
                                        <p:cTn id="26" dur="2000"/>
                                        <p:tgtEl>
                                          <p:spTgt spid="18436">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8436">
                                            <p:txEl>
                                              <p:pRg st="6" end="6"/>
                                            </p:txEl>
                                          </p:spTgt>
                                        </p:tgtEl>
                                        <p:attrNameLst>
                                          <p:attrName>style.visibility</p:attrName>
                                        </p:attrNameLst>
                                      </p:cBhvr>
                                      <p:to>
                                        <p:strVal val="visible"/>
                                      </p:to>
                                    </p:set>
                                    <p:animEffect transition="in" filter="fade">
                                      <p:cBhvr>
                                        <p:cTn id="31" dur="2000"/>
                                        <p:tgtEl>
                                          <p:spTgt spid="1843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pPr eaLnBrk="1" hangingPunct="1"/>
            <a:r>
              <a:rPr lang="en-US" dirty="0" smtClean="0"/>
              <a:t>Use Cases</a:t>
            </a:r>
            <a:endParaRPr lang="en-US" dirty="0" smtClean="0"/>
          </a:p>
        </p:txBody>
      </p:sp>
      <p:sp>
        <p:nvSpPr>
          <p:cNvPr id="19460" name="Rectangle 3"/>
          <p:cNvSpPr>
            <a:spLocks noGrp="1" noChangeArrowheads="1"/>
          </p:cNvSpPr>
          <p:nvPr>
            <p:ph type="body" idx="1"/>
          </p:nvPr>
        </p:nvSpPr>
        <p:spPr/>
        <p:txBody>
          <a:bodyPr/>
          <a:lstStyle/>
          <a:p>
            <a:pPr eaLnBrk="1" hangingPunct="1"/>
            <a:r>
              <a:rPr lang="en-US" dirty="0" smtClean="0"/>
              <a:t>A use case is a </a:t>
            </a:r>
            <a:r>
              <a:rPr lang="en-GB" dirty="0" smtClean="0"/>
              <a:t>behavioural</a:t>
            </a:r>
            <a:r>
              <a:rPr lang="en-US" dirty="0" smtClean="0"/>
              <a:t> model of a system</a:t>
            </a:r>
            <a:endParaRPr lang="en-US" dirty="0" smtClean="0"/>
          </a:p>
          <a:p>
            <a:pPr eaLnBrk="1" hangingPunct="1"/>
            <a:r>
              <a:rPr lang="en-US" dirty="0" smtClean="0"/>
              <a:t>It describes how a system responds to stimuli from “outside” of the system</a:t>
            </a:r>
            <a:endParaRPr lang="en-US" dirty="0" smtClean="0"/>
          </a:p>
          <a:p>
            <a:pPr eaLnBrk="1" hangingPunct="1"/>
            <a:r>
              <a:rPr lang="en-US" dirty="0" smtClean="0"/>
              <a:t>A use case model consists of:</a:t>
            </a:r>
            <a:endParaRPr lang="en-US" dirty="0" smtClean="0"/>
          </a:p>
          <a:p>
            <a:pPr lvl="1" eaLnBrk="1" hangingPunct="1"/>
            <a:r>
              <a:rPr lang="en-US" dirty="0" smtClean="0"/>
              <a:t>A use case diagram</a:t>
            </a:r>
            <a:endParaRPr lang="en-US" dirty="0" smtClean="0"/>
          </a:p>
          <a:p>
            <a:pPr lvl="1" eaLnBrk="1" hangingPunct="1"/>
            <a:r>
              <a:rPr lang="en-US" dirty="0" smtClean="0"/>
              <a:t>A set of use case descriptions</a:t>
            </a:r>
            <a:endParaRPr lang="en-US" dirty="0" smtClean="0"/>
          </a:p>
        </p:txBody>
      </p:sp>
      <p:sp>
        <p:nvSpPr>
          <p:cNvPr id="2" name="文本框 1"/>
          <p:cNvSpPr txBox="1"/>
          <p:nvPr/>
        </p:nvSpPr>
        <p:spPr>
          <a:xfrm>
            <a:off x="6875780" y="4941570"/>
            <a:ext cx="1795780" cy="922020"/>
          </a:xfrm>
          <a:prstGeom prst="rect">
            <a:avLst/>
          </a:prstGeom>
          <a:noFill/>
        </p:spPr>
        <p:txBody>
          <a:bodyPr wrap="square" rtlCol="0">
            <a:spAutoFit/>
          </a:bodyPr>
          <a:p>
            <a:r>
              <a:rPr lang="zh-CN" altLang="en-US"/>
              <a:t>两种</a:t>
            </a:r>
            <a:r>
              <a:rPr lang="en-US" altLang="zh-CN"/>
              <a:t>use case </a:t>
            </a:r>
            <a:endParaRPr lang="en-US" altLang="zh-CN"/>
          </a:p>
          <a:p>
            <a:pPr indent="457200"/>
            <a:r>
              <a:rPr lang="en-US" altLang="zh-CN"/>
              <a:t>diagram</a:t>
            </a:r>
            <a:endParaRPr lang="en-US" altLang="zh-CN"/>
          </a:p>
          <a:p>
            <a:pPr indent="457200"/>
            <a:r>
              <a:rPr lang="en-US" altLang="zh-CN"/>
              <a:t>description</a:t>
            </a:r>
            <a:endParaRPr lang="en-US" altLang="zh-CN"/>
          </a:p>
        </p:txBody>
      </p:sp>
      <p:sp>
        <p:nvSpPr>
          <p:cNvPr id="3" name="文本框 2"/>
          <p:cNvSpPr txBox="1"/>
          <p:nvPr/>
        </p:nvSpPr>
        <p:spPr>
          <a:xfrm>
            <a:off x="3489325" y="2101215"/>
            <a:ext cx="5466080" cy="645160"/>
          </a:xfrm>
          <a:prstGeom prst="rect">
            <a:avLst/>
          </a:prstGeom>
          <a:noFill/>
        </p:spPr>
        <p:txBody>
          <a:bodyPr wrap="square" rtlCol="0">
            <a:spAutoFit/>
          </a:bodyPr>
          <a:p>
            <a:r>
              <a:rPr lang="zh-CN" altLang="en-US"/>
              <a:t>用例是系统的行为模型。</a:t>
            </a:r>
            <a:endParaRPr lang="zh-CN" altLang="en-US"/>
          </a:p>
          <a:p>
            <a:r>
              <a:rPr lang="zh-CN" altLang="en-US"/>
              <a:t>它描述了一个系统如何回应来自</a:t>
            </a:r>
            <a:r>
              <a:rPr lang="zh-CN" altLang="en-US"/>
              <a:t>系统“外部”的刺激</a:t>
            </a:r>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pPr eaLnBrk="1" hangingPunct="1"/>
            <a:r>
              <a:rPr lang="en-US" smtClean="0"/>
              <a:t>A Use Case diagram</a:t>
            </a:r>
            <a:endParaRPr lang="en-US" smtClean="0"/>
          </a:p>
        </p:txBody>
      </p:sp>
      <p:sp>
        <p:nvSpPr>
          <p:cNvPr id="20484" name="Rectangle 3"/>
          <p:cNvSpPr>
            <a:spLocks noGrp="1" noChangeArrowheads="1"/>
          </p:cNvSpPr>
          <p:nvPr>
            <p:ph type="body" idx="1"/>
          </p:nvPr>
        </p:nvSpPr>
        <p:spPr/>
        <p:txBody>
          <a:bodyPr/>
          <a:lstStyle/>
          <a:p>
            <a:pPr eaLnBrk="1" hangingPunct="1"/>
            <a:endParaRPr lang="en-US" smtClean="0"/>
          </a:p>
        </p:txBody>
      </p:sp>
      <p:grpSp>
        <p:nvGrpSpPr>
          <p:cNvPr id="20485" name="Group 60"/>
          <p:cNvGrpSpPr/>
          <p:nvPr/>
        </p:nvGrpSpPr>
        <p:grpSpPr bwMode="auto">
          <a:xfrm>
            <a:off x="1219200" y="1752600"/>
            <a:ext cx="7733331" cy="4114800"/>
            <a:chOff x="768" y="1104"/>
            <a:chExt cx="4871" cy="2592"/>
          </a:xfrm>
        </p:grpSpPr>
        <p:sp>
          <p:nvSpPr>
            <p:cNvPr id="20493" name="Line 4"/>
            <p:cNvSpPr>
              <a:spLocks noChangeShapeType="1"/>
            </p:cNvSpPr>
            <p:nvPr/>
          </p:nvSpPr>
          <p:spPr bwMode="auto">
            <a:xfrm flipV="1">
              <a:off x="1248" y="1632"/>
              <a:ext cx="1392" cy="48"/>
            </a:xfrm>
            <a:prstGeom prst="line">
              <a:avLst/>
            </a:prstGeom>
            <a:noFill/>
            <a:ln w="9525">
              <a:solidFill>
                <a:schemeClr val="tx1"/>
              </a:solidFill>
              <a:round/>
            </a:ln>
          </p:spPr>
          <p:txBody>
            <a:bodyPr wrap="none" anchor="ctr"/>
            <a:lstStyle/>
            <a:p>
              <a:endParaRPr lang="en-US"/>
            </a:p>
          </p:txBody>
        </p:sp>
        <p:sp>
          <p:nvSpPr>
            <p:cNvPr id="20494" name="Line 5"/>
            <p:cNvSpPr>
              <a:spLocks noChangeShapeType="1"/>
            </p:cNvSpPr>
            <p:nvPr/>
          </p:nvSpPr>
          <p:spPr bwMode="auto">
            <a:xfrm flipH="1">
              <a:off x="3456" y="1488"/>
              <a:ext cx="1440" cy="144"/>
            </a:xfrm>
            <a:prstGeom prst="line">
              <a:avLst/>
            </a:prstGeom>
            <a:noFill/>
            <a:ln w="9525">
              <a:solidFill>
                <a:schemeClr val="tx1"/>
              </a:solidFill>
              <a:round/>
            </a:ln>
          </p:spPr>
          <p:txBody>
            <a:bodyPr wrap="none" anchor="ctr"/>
            <a:lstStyle/>
            <a:p>
              <a:endParaRPr lang="en-US"/>
            </a:p>
          </p:txBody>
        </p:sp>
        <p:sp>
          <p:nvSpPr>
            <p:cNvPr id="20495" name="Line 6"/>
            <p:cNvSpPr>
              <a:spLocks noChangeShapeType="1"/>
            </p:cNvSpPr>
            <p:nvPr/>
          </p:nvSpPr>
          <p:spPr bwMode="auto">
            <a:xfrm flipH="1" flipV="1">
              <a:off x="3408" y="1680"/>
              <a:ext cx="1440" cy="1248"/>
            </a:xfrm>
            <a:prstGeom prst="line">
              <a:avLst/>
            </a:prstGeom>
            <a:noFill/>
            <a:ln w="9525">
              <a:solidFill>
                <a:schemeClr val="tx1"/>
              </a:solidFill>
              <a:round/>
            </a:ln>
          </p:spPr>
          <p:txBody>
            <a:bodyPr wrap="none" anchor="ctr"/>
            <a:lstStyle/>
            <a:p>
              <a:endParaRPr lang="en-US"/>
            </a:p>
          </p:txBody>
        </p:sp>
        <p:sp>
          <p:nvSpPr>
            <p:cNvPr id="20496" name="Line 7"/>
            <p:cNvSpPr>
              <a:spLocks noChangeShapeType="1"/>
            </p:cNvSpPr>
            <p:nvPr/>
          </p:nvSpPr>
          <p:spPr bwMode="auto">
            <a:xfrm flipH="1">
              <a:off x="3504" y="1536"/>
              <a:ext cx="1392" cy="624"/>
            </a:xfrm>
            <a:prstGeom prst="line">
              <a:avLst/>
            </a:prstGeom>
            <a:noFill/>
            <a:ln w="9525">
              <a:solidFill>
                <a:schemeClr val="tx1"/>
              </a:solidFill>
              <a:round/>
            </a:ln>
          </p:spPr>
          <p:txBody>
            <a:bodyPr wrap="none" anchor="ctr"/>
            <a:lstStyle/>
            <a:p>
              <a:endParaRPr lang="en-US"/>
            </a:p>
          </p:txBody>
        </p:sp>
        <p:sp>
          <p:nvSpPr>
            <p:cNvPr id="20497" name="Line 8"/>
            <p:cNvSpPr>
              <a:spLocks noChangeShapeType="1"/>
            </p:cNvSpPr>
            <p:nvPr/>
          </p:nvSpPr>
          <p:spPr bwMode="auto">
            <a:xfrm flipH="1" flipV="1">
              <a:off x="3456" y="2256"/>
              <a:ext cx="1344" cy="720"/>
            </a:xfrm>
            <a:prstGeom prst="line">
              <a:avLst/>
            </a:prstGeom>
            <a:noFill/>
            <a:ln w="9525">
              <a:solidFill>
                <a:schemeClr val="tx1"/>
              </a:solidFill>
              <a:round/>
            </a:ln>
          </p:spPr>
          <p:txBody>
            <a:bodyPr wrap="none" anchor="ctr"/>
            <a:lstStyle/>
            <a:p>
              <a:endParaRPr lang="en-US"/>
            </a:p>
          </p:txBody>
        </p:sp>
        <p:sp>
          <p:nvSpPr>
            <p:cNvPr id="20498" name="Line 9"/>
            <p:cNvSpPr>
              <a:spLocks noChangeShapeType="1"/>
            </p:cNvSpPr>
            <p:nvPr/>
          </p:nvSpPr>
          <p:spPr bwMode="auto">
            <a:xfrm flipH="1" flipV="1">
              <a:off x="1248" y="1728"/>
              <a:ext cx="1440" cy="432"/>
            </a:xfrm>
            <a:prstGeom prst="line">
              <a:avLst/>
            </a:prstGeom>
            <a:noFill/>
            <a:ln w="9525">
              <a:solidFill>
                <a:schemeClr val="tx1"/>
              </a:solidFill>
              <a:round/>
            </a:ln>
          </p:spPr>
          <p:txBody>
            <a:bodyPr wrap="none" anchor="ctr"/>
            <a:lstStyle/>
            <a:p>
              <a:endParaRPr lang="en-US"/>
            </a:p>
          </p:txBody>
        </p:sp>
        <p:sp>
          <p:nvSpPr>
            <p:cNvPr id="20499" name="Line 10"/>
            <p:cNvSpPr>
              <a:spLocks noChangeShapeType="1"/>
            </p:cNvSpPr>
            <p:nvPr/>
          </p:nvSpPr>
          <p:spPr bwMode="auto">
            <a:xfrm>
              <a:off x="1248" y="1824"/>
              <a:ext cx="1536" cy="864"/>
            </a:xfrm>
            <a:prstGeom prst="line">
              <a:avLst/>
            </a:prstGeom>
            <a:noFill/>
            <a:ln w="9525">
              <a:solidFill>
                <a:schemeClr val="tx1"/>
              </a:solidFill>
              <a:round/>
            </a:ln>
          </p:spPr>
          <p:txBody>
            <a:bodyPr wrap="none" anchor="ctr"/>
            <a:lstStyle/>
            <a:p>
              <a:endParaRPr lang="en-US"/>
            </a:p>
          </p:txBody>
        </p:sp>
        <p:sp>
          <p:nvSpPr>
            <p:cNvPr id="20500" name="Line 11"/>
            <p:cNvSpPr>
              <a:spLocks noChangeShapeType="1"/>
            </p:cNvSpPr>
            <p:nvPr/>
          </p:nvSpPr>
          <p:spPr bwMode="auto">
            <a:xfrm flipH="1" flipV="1">
              <a:off x="3456" y="2784"/>
              <a:ext cx="1344" cy="288"/>
            </a:xfrm>
            <a:prstGeom prst="line">
              <a:avLst/>
            </a:prstGeom>
            <a:noFill/>
            <a:ln w="9525">
              <a:solidFill>
                <a:schemeClr val="tx1"/>
              </a:solidFill>
              <a:round/>
            </a:ln>
          </p:spPr>
          <p:txBody>
            <a:bodyPr wrap="none" anchor="ctr"/>
            <a:lstStyle/>
            <a:p>
              <a:endParaRPr lang="en-US"/>
            </a:p>
          </p:txBody>
        </p:sp>
        <p:sp>
          <p:nvSpPr>
            <p:cNvPr id="20501" name="Line 12"/>
            <p:cNvSpPr>
              <a:spLocks noChangeShapeType="1"/>
            </p:cNvSpPr>
            <p:nvPr/>
          </p:nvSpPr>
          <p:spPr bwMode="auto">
            <a:xfrm>
              <a:off x="1296" y="2784"/>
              <a:ext cx="1440" cy="528"/>
            </a:xfrm>
            <a:prstGeom prst="line">
              <a:avLst/>
            </a:prstGeom>
            <a:noFill/>
            <a:ln w="9525">
              <a:solidFill>
                <a:schemeClr val="tx1"/>
              </a:solidFill>
              <a:round/>
            </a:ln>
          </p:spPr>
          <p:txBody>
            <a:bodyPr wrap="none" anchor="ctr"/>
            <a:lstStyle/>
            <a:p>
              <a:endParaRPr lang="en-US"/>
            </a:p>
          </p:txBody>
        </p:sp>
        <p:sp>
          <p:nvSpPr>
            <p:cNvPr id="20502" name="Line 13"/>
            <p:cNvSpPr>
              <a:spLocks noChangeShapeType="1"/>
            </p:cNvSpPr>
            <p:nvPr/>
          </p:nvSpPr>
          <p:spPr bwMode="auto">
            <a:xfrm flipH="1">
              <a:off x="3456" y="3120"/>
              <a:ext cx="1344" cy="240"/>
            </a:xfrm>
            <a:prstGeom prst="line">
              <a:avLst/>
            </a:prstGeom>
            <a:noFill/>
            <a:ln w="9525">
              <a:solidFill>
                <a:schemeClr val="tx1"/>
              </a:solidFill>
              <a:round/>
            </a:ln>
          </p:spPr>
          <p:txBody>
            <a:bodyPr wrap="none" anchor="ctr"/>
            <a:lstStyle/>
            <a:p>
              <a:endParaRPr lang="en-US"/>
            </a:p>
          </p:txBody>
        </p:sp>
        <p:sp>
          <p:nvSpPr>
            <p:cNvPr id="20503" name="Line 14"/>
            <p:cNvSpPr>
              <a:spLocks noChangeShapeType="1"/>
            </p:cNvSpPr>
            <p:nvPr/>
          </p:nvSpPr>
          <p:spPr bwMode="auto">
            <a:xfrm flipH="1" flipV="1">
              <a:off x="1296" y="2688"/>
              <a:ext cx="1488" cy="96"/>
            </a:xfrm>
            <a:prstGeom prst="line">
              <a:avLst/>
            </a:prstGeom>
            <a:noFill/>
            <a:ln w="9525">
              <a:solidFill>
                <a:schemeClr val="tx1"/>
              </a:solidFill>
              <a:round/>
            </a:ln>
          </p:spPr>
          <p:txBody>
            <a:bodyPr wrap="none" anchor="ctr"/>
            <a:lstStyle/>
            <a:p>
              <a:endParaRPr lang="en-US"/>
            </a:p>
          </p:txBody>
        </p:sp>
        <p:grpSp>
          <p:nvGrpSpPr>
            <p:cNvPr id="20504" name="Group 15"/>
            <p:cNvGrpSpPr/>
            <p:nvPr/>
          </p:nvGrpSpPr>
          <p:grpSpPr bwMode="auto">
            <a:xfrm>
              <a:off x="2592" y="1392"/>
              <a:ext cx="912" cy="432"/>
              <a:chOff x="2208" y="1728"/>
              <a:chExt cx="912" cy="432"/>
            </a:xfrm>
          </p:grpSpPr>
          <p:sp>
            <p:nvSpPr>
              <p:cNvPr id="20547" name="Oval 16"/>
              <p:cNvSpPr>
                <a:spLocks noChangeArrowheads="1"/>
              </p:cNvSpPr>
              <p:nvPr/>
            </p:nvSpPr>
            <p:spPr bwMode="auto">
              <a:xfrm>
                <a:off x="2208" y="1728"/>
                <a:ext cx="912" cy="432"/>
              </a:xfrm>
              <a:prstGeom prst="ellipse">
                <a:avLst/>
              </a:prstGeom>
              <a:solidFill>
                <a:schemeClr val="bg1"/>
              </a:solidFill>
              <a:ln w="9525">
                <a:solidFill>
                  <a:schemeClr val="tx1"/>
                </a:solidFill>
                <a:round/>
              </a:ln>
            </p:spPr>
            <p:txBody>
              <a:bodyPr wrap="none" anchor="ctr"/>
              <a:lstStyle/>
              <a:p>
                <a:endParaRPr lang="en-US"/>
              </a:p>
            </p:txBody>
          </p:sp>
          <p:sp>
            <p:nvSpPr>
              <p:cNvPr id="20548" name="Text Box 17"/>
              <p:cNvSpPr txBox="1">
                <a:spLocks noChangeArrowheads="1"/>
              </p:cNvSpPr>
              <p:nvPr/>
            </p:nvSpPr>
            <p:spPr bwMode="auto">
              <a:xfrm>
                <a:off x="2352" y="1776"/>
                <a:ext cx="717" cy="330"/>
              </a:xfrm>
              <a:prstGeom prst="rect">
                <a:avLst/>
              </a:prstGeom>
              <a:noFill/>
              <a:ln w="9525">
                <a:noFill/>
                <a:miter lim="800000"/>
              </a:ln>
            </p:spPr>
            <p:txBody>
              <a:bodyPr wrap="none">
                <a:spAutoFit/>
              </a:bodyPr>
              <a:lstStyle/>
              <a:p>
                <a:pPr eaLnBrk="0" hangingPunct="0"/>
                <a:r>
                  <a:rPr lang="en-GB" sz="1400">
                    <a:latin typeface="Comic Sans MS" panose="030F0702030302020204" pitchFamily="1" charset="0"/>
                  </a:rPr>
                  <a:t>Submit</a:t>
                </a:r>
                <a:br>
                  <a:rPr lang="en-GB" sz="1400">
                    <a:latin typeface="Comic Sans MS" panose="030F0702030302020204" pitchFamily="1" charset="0"/>
                  </a:rPr>
                </a:br>
                <a:r>
                  <a:rPr lang="en-GB" sz="1400">
                    <a:latin typeface="Comic Sans MS" panose="030F0702030302020204" pitchFamily="1" charset="0"/>
                  </a:rPr>
                  <a:t>coursework</a:t>
                </a:r>
                <a:endParaRPr lang="en-GB" sz="1400">
                  <a:latin typeface="Comic Sans MS" panose="030F0702030302020204" pitchFamily="1" charset="0"/>
                </a:endParaRPr>
              </a:p>
            </p:txBody>
          </p:sp>
        </p:grpSp>
        <p:grpSp>
          <p:nvGrpSpPr>
            <p:cNvPr id="20505" name="Group 18"/>
            <p:cNvGrpSpPr/>
            <p:nvPr/>
          </p:nvGrpSpPr>
          <p:grpSpPr bwMode="auto">
            <a:xfrm>
              <a:off x="768" y="1440"/>
              <a:ext cx="548" cy="578"/>
              <a:chOff x="384" y="1344"/>
              <a:chExt cx="548" cy="578"/>
            </a:xfrm>
          </p:grpSpPr>
          <p:grpSp>
            <p:nvGrpSpPr>
              <p:cNvPr id="20540" name="Group 19"/>
              <p:cNvGrpSpPr/>
              <p:nvPr/>
            </p:nvGrpSpPr>
            <p:grpSpPr bwMode="auto">
              <a:xfrm>
                <a:off x="528" y="1344"/>
                <a:ext cx="192" cy="384"/>
                <a:chOff x="528" y="1344"/>
                <a:chExt cx="192" cy="384"/>
              </a:xfrm>
            </p:grpSpPr>
            <p:sp>
              <p:nvSpPr>
                <p:cNvPr id="20542" name="Oval 20"/>
                <p:cNvSpPr>
                  <a:spLocks noChangeArrowheads="1"/>
                </p:cNvSpPr>
                <p:nvPr/>
              </p:nvSpPr>
              <p:spPr bwMode="auto">
                <a:xfrm>
                  <a:off x="576" y="1344"/>
                  <a:ext cx="96" cy="96"/>
                </a:xfrm>
                <a:prstGeom prst="ellipse">
                  <a:avLst/>
                </a:prstGeom>
                <a:solidFill>
                  <a:schemeClr val="bg1"/>
                </a:solidFill>
                <a:ln w="28575">
                  <a:solidFill>
                    <a:schemeClr val="tx1"/>
                  </a:solidFill>
                  <a:round/>
                </a:ln>
              </p:spPr>
              <p:txBody>
                <a:bodyPr wrap="none" anchor="ctr"/>
                <a:lstStyle/>
                <a:p>
                  <a:endParaRPr lang="en-US"/>
                </a:p>
              </p:txBody>
            </p:sp>
            <p:sp>
              <p:nvSpPr>
                <p:cNvPr id="20543" name="Line 21"/>
                <p:cNvSpPr>
                  <a:spLocks noChangeShapeType="1"/>
                </p:cNvSpPr>
                <p:nvPr/>
              </p:nvSpPr>
              <p:spPr bwMode="auto">
                <a:xfrm>
                  <a:off x="624" y="1440"/>
                  <a:ext cx="0" cy="144"/>
                </a:xfrm>
                <a:prstGeom prst="line">
                  <a:avLst/>
                </a:prstGeom>
                <a:noFill/>
                <a:ln w="28575">
                  <a:solidFill>
                    <a:schemeClr val="tx1"/>
                  </a:solidFill>
                  <a:round/>
                </a:ln>
              </p:spPr>
              <p:txBody>
                <a:bodyPr wrap="none" anchor="ctr"/>
                <a:lstStyle/>
                <a:p>
                  <a:endParaRPr lang="en-US"/>
                </a:p>
              </p:txBody>
            </p:sp>
            <p:sp>
              <p:nvSpPr>
                <p:cNvPr id="20544" name="Line 22"/>
                <p:cNvSpPr>
                  <a:spLocks noChangeShapeType="1"/>
                </p:cNvSpPr>
                <p:nvPr/>
              </p:nvSpPr>
              <p:spPr bwMode="auto">
                <a:xfrm>
                  <a:off x="624" y="1584"/>
                  <a:ext cx="96" cy="144"/>
                </a:xfrm>
                <a:prstGeom prst="line">
                  <a:avLst/>
                </a:prstGeom>
                <a:noFill/>
                <a:ln w="28575">
                  <a:solidFill>
                    <a:schemeClr val="tx1"/>
                  </a:solidFill>
                  <a:round/>
                </a:ln>
              </p:spPr>
              <p:txBody>
                <a:bodyPr wrap="none" anchor="ctr"/>
                <a:lstStyle/>
                <a:p>
                  <a:endParaRPr lang="en-US"/>
                </a:p>
              </p:txBody>
            </p:sp>
            <p:sp>
              <p:nvSpPr>
                <p:cNvPr id="20545" name="Line 23"/>
                <p:cNvSpPr>
                  <a:spLocks noChangeShapeType="1"/>
                </p:cNvSpPr>
                <p:nvPr/>
              </p:nvSpPr>
              <p:spPr bwMode="auto">
                <a:xfrm flipH="1">
                  <a:off x="528" y="1584"/>
                  <a:ext cx="96" cy="144"/>
                </a:xfrm>
                <a:prstGeom prst="line">
                  <a:avLst/>
                </a:prstGeom>
                <a:noFill/>
                <a:ln w="28575">
                  <a:solidFill>
                    <a:schemeClr val="tx1"/>
                  </a:solidFill>
                  <a:round/>
                </a:ln>
              </p:spPr>
              <p:txBody>
                <a:bodyPr wrap="none" anchor="ctr"/>
                <a:lstStyle/>
                <a:p>
                  <a:endParaRPr lang="en-US"/>
                </a:p>
              </p:txBody>
            </p:sp>
            <p:sp>
              <p:nvSpPr>
                <p:cNvPr id="20546" name="Line 24"/>
                <p:cNvSpPr>
                  <a:spLocks noChangeShapeType="1"/>
                </p:cNvSpPr>
                <p:nvPr/>
              </p:nvSpPr>
              <p:spPr bwMode="auto">
                <a:xfrm>
                  <a:off x="528" y="1488"/>
                  <a:ext cx="192" cy="0"/>
                </a:xfrm>
                <a:prstGeom prst="line">
                  <a:avLst/>
                </a:prstGeom>
                <a:noFill/>
                <a:ln w="28575">
                  <a:solidFill>
                    <a:schemeClr val="tx1"/>
                  </a:solidFill>
                  <a:round/>
                </a:ln>
              </p:spPr>
              <p:txBody>
                <a:bodyPr wrap="none" anchor="ctr"/>
                <a:lstStyle/>
                <a:p>
                  <a:endParaRPr lang="en-US"/>
                </a:p>
              </p:txBody>
            </p:sp>
          </p:grpSp>
          <p:sp>
            <p:nvSpPr>
              <p:cNvPr id="20541" name="Text Box 25"/>
              <p:cNvSpPr txBox="1">
                <a:spLocks noChangeArrowheads="1"/>
              </p:cNvSpPr>
              <p:nvPr/>
            </p:nvSpPr>
            <p:spPr bwMode="auto">
              <a:xfrm>
                <a:off x="384" y="1728"/>
                <a:ext cx="548" cy="194"/>
              </a:xfrm>
              <a:prstGeom prst="rect">
                <a:avLst/>
              </a:prstGeom>
              <a:noFill/>
              <a:ln w="9525">
                <a:noFill/>
                <a:miter lim="800000"/>
              </a:ln>
            </p:spPr>
            <p:txBody>
              <a:bodyPr wrap="none">
                <a:spAutoFit/>
              </a:bodyPr>
              <a:lstStyle/>
              <a:p>
                <a:pPr eaLnBrk="0" hangingPunct="0"/>
                <a:r>
                  <a:rPr lang="en-GB" sz="1400">
                    <a:latin typeface="Comic Sans MS" panose="030F0702030302020204" pitchFamily="1" charset="0"/>
                  </a:rPr>
                  <a:t>Student</a:t>
                </a:r>
                <a:endParaRPr lang="en-GB" sz="1400">
                  <a:latin typeface="Comic Sans MS" panose="030F0702030302020204" pitchFamily="1" charset="0"/>
                </a:endParaRPr>
              </a:p>
            </p:txBody>
          </p:sp>
        </p:grpSp>
        <p:grpSp>
          <p:nvGrpSpPr>
            <p:cNvPr id="20506" name="Group 26"/>
            <p:cNvGrpSpPr/>
            <p:nvPr/>
          </p:nvGrpSpPr>
          <p:grpSpPr bwMode="auto">
            <a:xfrm>
              <a:off x="1920" y="1104"/>
              <a:ext cx="2304" cy="2592"/>
              <a:chOff x="2016" y="1248"/>
              <a:chExt cx="2304" cy="2160"/>
            </a:xfrm>
          </p:grpSpPr>
          <p:sp>
            <p:nvSpPr>
              <p:cNvPr id="20538" name="Text Box 27"/>
              <p:cNvSpPr txBox="1">
                <a:spLocks noChangeArrowheads="1"/>
              </p:cNvSpPr>
              <p:nvPr/>
            </p:nvSpPr>
            <p:spPr bwMode="auto">
              <a:xfrm>
                <a:off x="2016" y="1248"/>
                <a:ext cx="1321" cy="162"/>
              </a:xfrm>
              <a:prstGeom prst="rect">
                <a:avLst/>
              </a:prstGeom>
              <a:noFill/>
              <a:ln w="9525">
                <a:noFill/>
                <a:miter lim="800000"/>
              </a:ln>
            </p:spPr>
            <p:txBody>
              <a:bodyPr wrap="none">
                <a:spAutoFit/>
              </a:bodyPr>
              <a:lstStyle/>
              <a:p>
                <a:pPr eaLnBrk="0" hangingPunct="0"/>
                <a:r>
                  <a:rPr lang="en-GB" sz="1400">
                    <a:latin typeface="Comic Sans MS" panose="030F0702030302020204" pitchFamily="1" charset="0"/>
                  </a:rPr>
                  <a:t>Coursework submission</a:t>
                </a:r>
                <a:endParaRPr lang="en-GB" sz="1400">
                  <a:latin typeface="Comic Sans MS" panose="030F0702030302020204" pitchFamily="1" charset="0"/>
                </a:endParaRPr>
              </a:p>
            </p:txBody>
          </p:sp>
          <p:sp>
            <p:nvSpPr>
              <p:cNvPr id="20539" name="Rectangle 28"/>
              <p:cNvSpPr>
                <a:spLocks noChangeArrowheads="1"/>
              </p:cNvSpPr>
              <p:nvPr/>
            </p:nvSpPr>
            <p:spPr bwMode="auto">
              <a:xfrm>
                <a:off x="2016" y="1248"/>
                <a:ext cx="2304" cy="2160"/>
              </a:xfrm>
              <a:prstGeom prst="rect">
                <a:avLst/>
              </a:prstGeom>
              <a:noFill/>
              <a:ln w="9525">
                <a:solidFill>
                  <a:schemeClr val="tx1"/>
                </a:solidFill>
                <a:miter lim="800000"/>
              </a:ln>
            </p:spPr>
            <p:txBody>
              <a:bodyPr wrap="none" anchor="ctr"/>
              <a:lstStyle/>
              <a:p>
                <a:endParaRPr lang="en-US"/>
              </a:p>
            </p:txBody>
          </p:sp>
        </p:grpSp>
        <p:grpSp>
          <p:nvGrpSpPr>
            <p:cNvPr id="20507" name="Group 29"/>
            <p:cNvGrpSpPr/>
            <p:nvPr/>
          </p:nvGrpSpPr>
          <p:grpSpPr bwMode="auto">
            <a:xfrm>
              <a:off x="768" y="2496"/>
              <a:ext cx="839" cy="714"/>
              <a:chOff x="384" y="2640"/>
              <a:chExt cx="839" cy="714"/>
            </a:xfrm>
          </p:grpSpPr>
          <p:sp>
            <p:nvSpPr>
              <p:cNvPr id="20531" name="Text Box 30"/>
              <p:cNvSpPr txBox="1">
                <a:spLocks noChangeArrowheads="1"/>
              </p:cNvSpPr>
              <p:nvPr/>
            </p:nvSpPr>
            <p:spPr bwMode="auto">
              <a:xfrm>
                <a:off x="384" y="3024"/>
                <a:ext cx="839" cy="330"/>
              </a:xfrm>
              <a:prstGeom prst="rect">
                <a:avLst/>
              </a:prstGeom>
              <a:noFill/>
              <a:ln w="9525">
                <a:noFill/>
                <a:miter lim="800000"/>
              </a:ln>
            </p:spPr>
            <p:txBody>
              <a:bodyPr wrap="none">
                <a:spAutoFit/>
              </a:bodyPr>
              <a:lstStyle/>
              <a:p>
                <a:pPr eaLnBrk="0" hangingPunct="0"/>
                <a:r>
                  <a:rPr lang="en-GB" sz="1400">
                    <a:latin typeface="Comic Sans MS" panose="030F0702030302020204" pitchFamily="1" charset="0"/>
                  </a:rPr>
                  <a:t>System</a:t>
                </a:r>
                <a:br>
                  <a:rPr lang="en-GB" sz="1400">
                    <a:latin typeface="Comic Sans MS" panose="030F0702030302020204" pitchFamily="1" charset="0"/>
                  </a:rPr>
                </a:br>
                <a:r>
                  <a:rPr lang="en-GB" sz="1400">
                    <a:latin typeface="Comic Sans MS" panose="030F0702030302020204" pitchFamily="1" charset="0"/>
                  </a:rPr>
                  <a:t>administrator</a:t>
                </a:r>
                <a:endParaRPr lang="en-GB" sz="1400">
                  <a:latin typeface="Comic Sans MS" panose="030F0702030302020204" pitchFamily="1" charset="0"/>
                </a:endParaRPr>
              </a:p>
            </p:txBody>
          </p:sp>
          <p:grpSp>
            <p:nvGrpSpPr>
              <p:cNvPr id="20532" name="Group 31"/>
              <p:cNvGrpSpPr/>
              <p:nvPr/>
            </p:nvGrpSpPr>
            <p:grpSpPr bwMode="auto">
              <a:xfrm>
                <a:off x="528" y="2640"/>
                <a:ext cx="192" cy="384"/>
                <a:chOff x="528" y="1344"/>
                <a:chExt cx="192" cy="384"/>
              </a:xfrm>
            </p:grpSpPr>
            <p:sp>
              <p:nvSpPr>
                <p:cNvPr id="20533" name="Oval 32"/>
                <p:cNvSpPr>
                  <a:spLocks noChangeArrowheads="1"/>
                </p:cNvSpPr>
                <p:nvPr/>
              </p:nvSpPr>
              <p:spPr bwMode="auto">
                <a:xfrm>
                  <a:off x="576" y="1344"/>
                  <a:ext cx="96" cy="96"/>
                </a:xfrm>
                <a:prstGeom prst="ellipse">
                  <a:avLst/>
                </a:prstGeom>
                <a:solidFill>
                  <a:schemeClr val="bg1"/>
                </a:solidFill>
                <a:ln w="28575">
                  <a:solidFill>
                    <a:schemeClr val="tx1"/>
                  </a:solidFill>
                  <a:round/>
                </a:ln>
              </p:spPr>
              <p:txBody>
                <a:bodyPr wrap="none" anchor="ctr"/>
                <a:lstStyle/>
                <a:p>
                  <a:endParaRPr lang="en-US"/>
                </a:p>
              </p:txBody>
            </p:sp>
            <p:sp>
              <p:nvSpPr>
                <p:cNvPr id="20534" name="Line 33"/>
                <p:cNvSpPr>
                  <a:spLocks noChangeShapeType="1"/>
                </p:cNvSpPr>
                <p:nvPr/>
              </p:nvSpPr>
              <p:spPr bwMode="auto">
                <a:xfrm>
                  <a:off x="624" y="1440"/>
                  <a:ext cx="0" cy="144"/>
                </a:xfrm>
                <a:prstGeom prst="line">
                  <a:avLst/>
                </a:prstGeom>
                <a:noFill/>
                <a:ln w="28575">
                  <a:solidFill>
                    <a:schemeClr val="tx1"/>
                  </a:solidFill>
                  <a:round/>
                </a:ln>
              </p:spPr>
              <p:txBody>
                <a:bodyPr wrap="none" anchor="ctr"/>
                <a:lstStyle/>
                <a:p>
                  <a:endParaRPr lang="en-US"/>
                </a:p>
              </p:txBody>
            </p:sp>
            <p:sp>
              <p:nvSpPr>
                <p:cNvPr id="20535" name="Line 34"/>
                <p:cNvSpPr>
                  <a:spLocks noChangeShapeType="1"/>
                </p:cNvSpPr>
                <p:nvPr/>
              </p:nvSpPr>
              <p:spPr bwMode="auto">
                <a:xfrm>
                  <a:off x="624" y="1584"/>
                  <a:ext cx="96" cy="144"/>
                </a:xfrm>
                <a:prstGeom prst="line">
                  <a:avLst/>
                </a:prstGeom>
                <a:noFill/>
                <a:ln w="28575">
                  <a:solidFill>
                    <a:schemeClr val="tx1"/>
                  </a:solidFill>
                  <a:round/>
                </a:ln>
              </p:spPr>
              <p:txBody>
                <a:bodyPr wrap="none" anchor="ctr"/>
                <a:lstStyle/>
                <a:p>
                  <a:endParaRPr lang="en-US"/>
                </a:p>
              </p:txBody>
            </p:sp>
            <p:sp>
              <p:nvSpPr>
                <p:cNvPr id="20536" name="Line 35"/>
                <p:cNvSpPr>
                  <a:spLocks noChangeShapeType="1"/>
                </p:cNvSpPr>
                <p:nvPr/>
              </p:nvSpPr>
              <p:spPr bwMode="auto">
                <a:xfrm flipH="1">
                  <a:off x="528" y="1584"/>
                  <a:ext cx="96" cy="144"/>
                </a:xfrm>
                <a:prstGeom prst="line">
                  <a:avLst/>
                </a:prstGeom>
                <a:noFill/>
                <a:ln w="28575">
                  <a:solidFill>
                    <a:schemeClr val="tx1"/>
                  </a:solidFill>
                  <a:round/>
                </a:ln>
              </p:spPr>
              <p:txBody>
                <a:bodyPr wrap="none" anchor="ctr"/>
                <a:lstStyle/>
                <a:p>
                  <a:endParaRPr lang="en-US"/>
                </a:p>
              </p:txBody>
            </p:sp>
            <p:sp>
              <p:nvSpPr>
                <p:cNvPr id="20537" name="Line 36"/>
                <p:cNvSpPr>
                  <a:spLocks noChangeShapeType="1"/>
                </p:cNvSpPr>
                <p:nvPr/>
              </p:nvSpPr>
              <p:spPr bwMode="auto">
                <a:xfrm>
                  <a:off x="528" y="1488"/>
                  <a:ext cx="192" cy="0"/>
                </a:xfrm>
                <a:prstGeom prst="line">
                  <a:avLst/>
                </a:prstGeom>
                <a:noFill/>
                <a:ln w="28575">
                  <a:solidFill>
                    <a:schemeClr val="tx1"/>
                  </a:solidFill>
                  <a:round/>
                </a:ln>
              </p:spPr>
              <p:txBody>
                <a:bodyPr wrap="none" anchor="ctr"/>
                <a:lstStyle/>
                <a:p>
                  <a:endParaRPr lang="en-US"/>
                </a:p>
              </p:txBody>
            </p:sp>
          </p:grpSp>
        </p:grpSp>
        <p:grpSp>
          <p:nvGrpSpPr>
            <p:cNvPr id="20508" name="Group 37"/>
            <p:cNvGrpSpPr/>
            <p:nvPr/>
          </p:nvGrpSpPr>
          <p:grpSpPr bwMode="auto">
            <a:xfrm>
              <a:off x="4800" y="2736"/>
              <a:ext cx="839" cy="714"/>
              <a:chOff x="4896" y="2880"/>
              <a:chExt cx="839" cy="714"/>
            </a:xfrm>
          </p:grpSpPr>
          <p:sp>
            <p:nvSpPr>
              <p:cNvPr id="20524" name="Text Box 38"/>
              <p:cNvSpPr txBox="1">
                <a:spLocks noChangeArrowheads="1"/>
              </p:cNvSpPr>
              <p:nvPr/>
            </p:nvSpPr>
            <p:spPr bwMode="auto">
              <a:xfrm>
                <a:off x="4896" y="3264"/>
                <a:ext cx="839" cy="330"/>
              </a:xfrm>
              <a:prstGeom prst="rect">
                <a:avLst/>
              </a:prstGeom>
              <a:noFill/>
              <a:ln w="9525">
                <a:noFill/>
                <a:miter lim="800000"/>
              </a:ln>
            </p:spPr>
            <p:txBody>
              <a:bodyPr wrap="none">
                <a:spAutoFit/>
              </a:bodyPr>
              <a:lstStyle/>
              <a:p>
                <a:pPr eaLnBrk="0" hangingPunct="0"/>
                <a:r>
                  <a:rPr lang="en-GB" sz="1400">
                    <a:latin typeface="Comic Sans MS" panose="030F0702030302020204" pitchFamily="1" charset="0"/>
                  </a:rPr>
                  <a:t>Course</a:t>
                </a:r>
                <a:br>
                  <a:rPr lang="en-GB" sz="1400">
                    <a:latin typeface="Comic Sans MS" panose="030F0702030302020204" pitchFamily="1" charset="0"/>
                  </a:rPr>
                </a:br>
                <a:r>
                  <a:rPr lang="en-GB" sz="1400">
                    <a:latin typeface="Comic Sans MS" panose="030F0702030302020204" pitchFamily="1" charset="0"/>
                  </a:rPr>
                  <a:t>administrator</a:t>
                </a:r>
                <a:endParaRPr lang="en-GB" sz="1400">
                  <a:latin typeface="Comic Sans MS" panose="030F0702030302020204" pitchFamily="1" charset="0"/>
                </a:endParaRPr>
              </a:p>
            </p:txBody>
          </p:sp>
          <p:grpSp>
            <p:nvGrpSpPr>
              <p:cNvPr id="20525" name="Group 39"/>
              <p:cNvGrpSpPr/>
              <p:nvPr/>
            </p:nvGrpSpPr>
            <p:grpSpPr bwMode="auto">
              <a:xfrm>
                <a:off x="5040" y="2880"/>
                <a:ext cx="192" cy="384"/>
                <a:chOff x="528" y="1344"/>
                <a:chExt cx="192" cy="384"/>
              </a:xfrm>
            </p:grpSpPr>
            <p:sp>
              <p:nvSpPr>
                <p:cNvPr id="20526" name="Oval 40"/>
                <p:cNvSpPr>
                  <a:spLocks noChangeArrowheads="1"/>
                </p:cNvSpPr>
                <p:nvPr/>
              </p:nvSpPr>
              <p:spPr bwMode="auto">
                <a:xfrm>
                  <a:off x="576" y="1344"/>
                  <a:ext cx="96" cy="96"/>
                </a:xfrm>
                <a:prstGeom prst="ellipse">
                  <a:avLst/>
                </a:prstGeom>
                <a:solidFill>
                  <a:schemeClr val="bg1"/>
                </a:solidFill>
                <a:ln w="28575">
                  <a:solidFill>
                    <a:schemeClr val="tx1"/>
                  </a:solidFill>
                  <a:round/>
                </a:ln>
              </p:spPr>
              <p:txBody>
                <a:bodyPr wrap="none" anchor="ctr"/>
                <a:lstStyle/>
                <a:p>
                  <a:endParaRPr lang="en-US"/>
                </a:p>
              </p:txBody>
            </p:sp>
            <p:sp>
              <p:nvSpPr>
                <p:cNvPr id="20527" name="Line 41"/>
                <p:cNvSpPr>
                  <a:spLocks noChangeShapeType="1"/>
                </p:cNvSpPr>
                <p:nvPr/>
              </p:nvSpPr>
              <p:spPr bwMode="auto">
                <a:xfrm>
                  <a:off x="624" y="1440"/>
                  <a:ext cx="0" cy="144"/>
                </a:xfrm>
                <a:prstGeom prst="line">
                  <a:avLst/>
                </a:prstGeom>
                <a:noFill/>
                <a:ln w="28575">
                  <a:solidFill>
                    <a:schemeClr val="tx1"/>
                  </a:solidFill>
                  <a:round/>
                </a:ln>
              </p:spPr>
              <p:txBody>
                <a:bodyPr wrap="none" anchor="ctr"/>
                <a:lstStyle/>
                <a:p>
                  <a:endParaRPr lang="en-US"/>
                </a:p>
              </p:txBody>
            </p:sp>
            <p:sp>
              <p:nvSpPr>
                <p:cNvPr id="20528" name="Line 42"/>
                <p:cNvSpPr>
                  <a:spLocks noChangeShapeType="1"/>
                </p:cNvSpPr>
                <p:nvPr/>
              </p:nvSpPr>
              <p:spPr bwMode="auto">
                <a:xfrm>
                  <a:off x="624" y="1584"/>
                  <a:ext cx="96" cy="144"/>
                </a:xfrm>
                <a:prstGeom prst="line">
                  <a:avLst/>
                </a:prstGeom>
                <a:noFill/>
                <a:ln w="28575">
                  <a:solidFill>
                    <a:schemeClr val="tx1"/>
                  </a:solidFill>
                  <a:round/>
                </a:ln>
              </p:spPr>
              <p:txBody>
                <a:bodyPr wrap="none" anchor="ctr"/>
                <a:lstStyle/>
                <a:p>
                  <a:endParaRPr lang="en-US"/>
                </a:p>
              </p:txBody>
            </p:sp>
            <p:sp>
              <p:nvSpPr>
                <p:cNvPr id="20529" name="Line 43"/>
                <p:cNvSpPr>
                  <a:spLocks noChangeShapeType="1"/>
                </p:cNvSpPr>
                <p:nvPr/>
              </p:nvSpPr>
              <p:spPr bwMode="auto">
                <a:xfrm flipH="1">
                  <a:off x="528" y="1584"/>
                  <a:ext cx="96" cy="144"/>
                </a:xfrm>
                <a:prstGeom prst="line">
                  <a:avLst/>
                </a:prstGeom>
                <a:noFill/>
                <a:ln w="28575">
                  <a:solidFill>
                    <a:schemeClr val="tx1"/>
                  </a:solidFill>
                  <a:round/>
                </a:ln>
              </p:spPr>
              <p:txBody>
                <a:bodyPr wrap="none" anchor="ctr"/>
                <a:lstStyle/>
                <a:p>
                  <a:endParaRPr lang="en-US"/>
                </a:p>
              </p:txBody>
            </p:sp>
            <p:sp>
              <p:nvSpPr>
                <p:cNvPr id="20530" name="Line 44"/>
                <p:cNvSpPr>
                  <a:spLocks noChangeShapeType="1"/>
                </p:cNvSpPr>
                <p:nvPr/>
              </p:nvSpPr>
              <p:spPr bwMode="auto">
                <a:xfrm>
                  <a:off x="528" y="1488"/>
                  <a:ext cx="192" cy="0"/>
                </a:xfrm>
                <a:prstGeom prst="line">
                  <a:avLst/>
                </a:prstGeom>
                <a:noFill/>
                <a:ln w="28575">
                  <a:solidFill>
                    <a:schemeClr val="tx1"/>
                  </a:solidFill>
                  <a:round/>
                </a:ln>
              </p:spPr>
              <p:txBody>
                <a:bodyPr wrap="none" anchor="ctr"/>
                <a:lstStyle/>
                <a:p>
                  <a:endParaRPr lang="en-US"/>
                </a:p>
              </p:txBody>
            </p:sp>
          </p:grpSp>
        </p:grpSp>
        <p:grpSp>
          <p:nvGrpSpPr>
            <p:cNvPr id="20509" name="Group 45"/>
            <p:cNvGrpSpPr/>
            <p:nvPr/>
          </p:nvGrpSpPr>
          <p:grpSpPr bwMode="auto">
            <a:xfrm>
              <a:off x="4800" y="1248"/>
              <a:ext cx="419" cy="578"/>
              <a:chOff x="4944" y="1440"/>
              <a:chExt cx="419" cy="578"/>
            </a:xfrm>
          </p:grpSpPr>
          <p:sp>
            <p:nvSpPr>
              <p:cNvPr id="20517" name="Text Box 46"/>
              <p:cNvSpPr txBox="1">
                <a:spLocks noChangeArrowheads="1"/>
              </p:cNvSpPr>
              <p:nvPr/>
            </p:nvSpPr>
            <p:spPr bwMode="auto">
              <a:xfrm>
                <a:off x="4944" y="1824"/>
                <a:ext cx="419" cy="194"/>
              </a:xfrm>
              <a:prstGeom prst="rect">
                <a:avLst/>
              </a:prstGeom>
              <a:noFill/>
              <a:ln w="9525">
                <a:noFill/>
                <a:miter lim="800000"/>
              </a:ln>
            </p:spPr>
            <p:txBody>
              <a:bodyPr wrap="none">
                <a:spAutoFit/>
              </a:bodyPr>
              <a:lstStyle/>
              <a:p>
                <a:pPr eaLnBrk="0" hangingPunct="0"/>
                <a:r>
                  <a:rPr lang="en-GB" sz="1400">
                    <a:latin typeface="Comic Sans MS" panose="030F0702030302020204" pitchFamily="1" charset="0"/>
                  </a:rPr>
                  <a:t>Tutor</a:t>
                </a:r>
                <a:endParaRPr lang="en-GB" sz="1400">
                  <a:latin typeface="Comic Sans MS" panose="030F0702030302020204" pitchFamily="1" charset="0"/>
                </a:endParaRPr>
              </a:p>
            </p:txBody>
          </p:sp>
          <p:grpSp>
            <p:nvGrpSpPr>
              <p:cNvPr id="20518" name="Group 47"/>
              <p:cNvGrpSpPr/>
              <p:nvPr/>
            </p:nvGrpSpPr>
            <p:grpSpPr bwMode="auto">
              <a:xfrm>
                <a:off x="5088" y="1440"/>
                <a:ext cx="192" cy="384"/>
                <a:chOff x="528" y="1344"/>
                <a:chExt cx="192" cy="384"/>
              </a:xfrm>
            </p:grpSpPr>
            <p:sp>
              <p:nvSpPr>
                <p:cNvPr id="20519" name="Oval 48"/>
                <p:cNvSpPr>
                  <a:spLocks noChangeArrowheads="1"/>
                </p:cNvSpPr>
                <p:nvPr/>
              </p:nvSpPr>
              <p:spPr bwMode="auto">
                <a:xfrm>
                  <a:off x="576" y="1344"/>
                  <a:ext cx="96" cy="96"/>
                </a:xfrm>
                <a:prstGeom prst="ellipse">
                  <a:avLst/>
                </a:prstGeom>
                <a:solidFill>
                  <a:schemeClr val="bg1"/>
                </a:solidFill>
                <a:ln w="28575">
                  <a:solidFill>
                    <a:schemeClr val="tx1"/>
                  </a:solidFill>
                  <a:round/>
                </a:ln>
              </p:spPr>
              <p:txBody>
                <a:bodyPr wrap="none" anchor="ctr"/>
                <a:lstStyle/>
                <a:p>
                  <a:endParaRPr lang="en-US"/>
                </a:p>
              </p:txBody>
            </p:sp>
            <p:sp>
              <p:nvSpPr>
                <p:cNvPr id="20520" name="Line 49"/>
                <p:cNvSpPr>
                  <a:spLocks noChangeShapeType="1"/>
                </p:cNvSpPr>
                <p:nvPr/>
              </p:nvSpPr>
              <p:spPr bwMode="auto">
                <a:xfrm>
                  <a:off x="624" y="1440"/>
                  <a:ext cx="0" cy="144"/>
                </a:xfrm>
                <a:prstGeom prst="line">
                  <a:avLst/>
                </a:prstGeom>
                <a:noFill/>
                <a:ln w="28575">
                  <a:solidFill>
                    <a:schemeClr val="tx1"/>
                  </a:solidFill>
                  <a:round/>
                </a:ln>
              </p:spPr>
              <p:txBody>
                <a:bodyPr wrap="none" anchor="ctr"/>
                <a:lstStyle/>
                <a:p>
                  <a:endParaRPr lang="en-US"/>
                </a:p>
              </p:txBody>
            </p:sp>
            <p:sp>
              <p:nvSpPr>
                <p:cNvPr id="20521" name="Line 50"/>
                <p:cNvSpPr>
                  <a:spLocks noChangeShapeType="1"/>
                </p:cNvSpPr>
                <p:nvPr/>
              </p:nvSpPr>
              <p:spPr bwMode="auto">
                <a:xfrm>
                  <a:off x="624" y="1584"/>
                  <a:ext cx="96" cy="144"/>
                </a:xfrm>
                <a:prstGeom prst="line">
                  <a:avLst/>
                </a:prstGeom>
                <a:noFill/>
                <a:ln w="28575">
                  <a:solidFill>
                    <a:schemeClr val="tx1"/>
                  </a:solidFill>
                  <a:round/>
                </a:ln>
              </p:spPr>
              <p:txBody>
                <a:bodyPr wrap="none" anchor="ctr"/>
                <a:lstStyle/>
                <a:p>
                  <a:endParaRPr lang="en-US"/>
                </a:p>
              </p:txBody>
            </p:sp>
            <p:sp>
              <p:nvSpPr>
                <p:cNvPr id="20522" name="Line 51"/>
                <p:cNvSpPr>
                  <a:spLocks noChangeShapeType="1"/>
                </p:cNvSpPr>
                <p:nvPr/>
              </p:nvSpPr>
              <p:spPr bwMode="auto">
                <a:xfrm flipH="1">
                  <a:off x="528" y="1584"/>
                  <a:ext cx="96" cy="144"/>
                </a:xfrm>
                <a:prstGeom prst="line">
                  <a:avLst/>
                </a:prstGeom>
                <a:noFill/>
                <a:ln w="28575">
                  <a:solidFill>
                    <a:schemeClr val="tx1"/>
                  </a:solidFill>
                  <a:round/>
                </a:ln>
              </p:spPr>
              <p:txBody>
                <a:bodyPr wrap="none" anchor="ctr"/>
                <a:lstStyle/>
                <a:p>
                  <a:endParaRPr lang="en-US"/>
                </a:p>
              </p:txBody>
            </p:sp>
            <p:sp>
              <p:nvSpPr>
                <p:cNvPr id="20523" name="Line 52"/>
                <p:cNvSpPr>
                  <a:spLocks noChangeShapeType="1"/>
                </p:cNvSpPr>
                <p:nvPr/>
              </p:nvSpPr>
              <p:spPr bwMode="auto">
                <a:xfrm>
                  <a:off x="528" y="1488"/>
                  <a:ext cx="192" cy="0"/>
                </a:xfrm>
                <a:prstGeom prst="line">
                  <a:avLst/>
                </a:prstGeom>
                <a:noFill/>
                <a:ln w="28575">
                  <a:solidFill>
                    <a:schemeClr val="tx1"/>
                  </a:solidFill>
                  <a:round/>
                </a:ln>
              </p:spPr>
              <p:txBody>
                <a:bodyPr wrap="none" anchor="ctr"/>
                <a:lstStyle/>
                <a:p>
                  <a:endParaRPr lang="en-US"/>
                </a:p>
              </p:txBody>
            </p:sp>
          </p:grpSp>
        </p:grpSp>
        <p:grpSp>
          <p:nvGrpSpPr>
            <p:cNvPr id="20510" name="Group 53"/>
            <p:cNvGrpSpPr/>
            <p:nvPr/>
          </p:nvGrpSpPr>
          <p:grpSpPr bwMode="auto">
            <a:xfrm>
              <a:off x="2640" y="1968"/>
              <a:ext cx="912" cy="432"/>
              <a:chOff x="3168" y="2256"/>
              <a:chExt cx="912" cy="432"/>
            </a:xfrm>
          </p:grpSpPr>
          <p:sp>
            <p:nvSpPr>
              <p:cNvPr id="20515" name="Oval 54"/>
              <p:cNvSpPr>
                <a:spLocks noChangeArrowheads="1"/>
              </p:cNvSpPr>
              <p:nvPr/>
            </p:nvSpPr>
            <p:spPr bwMode="auto">
              <a:xfrm>
                <a:off x="3168" y="2256"/>
                <a:ext cx="912" cy="432"/>
              </a:xfrm>
              <a:prstGeom prst="ellipse">
                <a:avLst/>
              </a:prstGeom>
              <a:solidFill>
                <a:schemeClr val="bg1"/>
              </a:solidFill>
              <a:ln w="9525">
                <a:solidFill>
                  <a:schemeClr val="tx1"/>
                </a:solidFill>
                <a:round/>
              </a:ln>
            </p:spPr>
            <p:txBody>
              <a:bodyPr wrap="none" anchor="ctr"/>
              <a:lstStyle/>
              <a:p>
                <a:endParaRPr lang="en-US"/>
              </a:p>
            </p:txBody>
          </p:sp>
          <p:sp>
            <p:nvSpPr>
              <p:cNvPr id="20516" name="Text Box 55"/>
              <p:cNvSpPr txBox="1">
                <a:spLocks noChangeArrowheads="1"/>
              </p:cNvSpPr>
              <p:nvPr/>
            </p:nvSpPr>
            <p:spPr bwMode="auto">
              <a:xfrm>
                <a:off x="3312" y="2352"/>
                <a:ext cx="695" cy="194"/>
              </a:xfrm>
              <a:prstGeom prst="rect">
                <a:avLst/>
              </a:prstGeom>
              <a:noFill/>
              <a:ln w="9525">
                <a:noFill/>
                <a:miter lim="800000"/>
              </a:ln>
            </p:spPr>
            <p:txBody>
              <a:bodyPr wrap="none">
                <a:spAutoFit/>
              </a:bodyPr>
              <a:lstStyle/>
              <a:p>
                <a:pPr eaLnBrk="0" hangingPunct="0"/>
                <a:r>
                  <a:rPr lang="en-GB" sz="1400">
                    <a:latin typeface="Comic Sans MS" panose="030F0702030302020204" pitchFamily="1" charset="0"/>
                  </a:rPr>
                  <a:t>Issue work</a:t>
                </a:r>
                <a:endParaRPr lang="en-GB" sz="1400">
                  <a:latin typeface="Comic Sans MS" panose="030F0702030302020204" pitchFamily="1" charset="0"/>
                </a:endParaRPr>
              </a:p>
            </p:txBody>
          </p:sp>
        </p:grpSp>
        <p:grpSp>
          <p:nvGrpSpPr>
            <p:cNvPr id="20511" name="Group 56"/>
            <p:cNvGrpSpPr/>
            <p:nvPr/>
          </p:nvGrpSpPr>
          <p:grpSpPr bwMode="auto">
            <a:xfrm>
              <a:off x="2640" y="2544"/>
              <a:ext cx="912" cy="432"/>
              <a:chOff x="2160" y="2784"/>
              <a:chExt cx="912" cy="432"/>
            </a:xfrm>
          </p:grpSpPr>
          <p:sp>
            <p:nvSpPr>
              <p:cNvPr id="20513" name="Oval 57"/>
              <p:cNvSpPr>
                <a:spLocks noChangeArrowheads="1"/>
              </p:cNvSpPr>
              <p:nvPr/>
            </p:nvSpPr>
            <p:spPr bwMode="auto">
              <a:xfrm>
                <a:off x="2160" y="2784"/>
                <a:ext cx="912" cy="432"/>
              </a:xfrm>
              <a:prstGeom prst="ellipse">
                <a:avLst/>
              </a:prstGeom>
              <a:solidFill>
                <a:schemeClr val="bg1"/>
              </a:solidFill>
              <a:ln w="9525">
                <a:solidFill>
                  <a:schemeClr val="tx1"/>
                </a:solidFill>
                <a:round/>
              </a:ln>
            </p:spPr>
            <p:txBody>
              <a:bodyPr wrap="none" anchor="ctr"/>
              <a:lstStyle/>
              <a:p>
                <a:endParaRPr lang="en-US"/>
              </a:p>
            </p:txBody>
          </p:sp>
          <p:sp>
            <p:nvSpPr>
              <p:cNvPr id="20514" name="Text Box 58"/>
              <p:cNvSpPr txBox="1">
                <a:spLocks noChangeArrowheads="1"/>
              </p:cNvSpPr>
              <p:nvPr/>
            </p:nvSpPr>
            <p:spPr bwMode="auto">
              <a:xfrm>
                <a:off x="2352" y="2832"/>
                <a:ext cx="565" cy="330"/>
              </a:xfrm>
              <a:prstGeom prst="rect">
                <a:avLst/>
              </a:prstGeom>
              <a:noFill/>
              <a:ln w="9525">
                <a:noFill/>
                <a:miter lim="800000"/>
              </a:ln>
            </p:spPr>
            <p:txBody>
              <a:bodyPr wrap="none">
                <a:spAutoFit/>
              </a:bodyPr>
              <a:lstStyle/>
              <a:p>
                <a:pPr eaLnBrk="0" hangingPunct="0"/>
                <a:r>
                  <a:rPr lang="en-GB" sz="1400">
                    <a:latin typeface="Comic Sans MS" panose="030F0702030302020204" pitchFamily="1" charset="0"/>
                  </a:rPr>
                  <a:t>Register</a:t>
                </a:r>
                <a:br>
                  <a:rPr lang="en-GB" sz="1400">
                    <a:latin typeface="Comic Sans MS" panose="030F0702030302020204" pitchFamily="1" charset="0"/>
                  </a:rPr>
                </a:br>
                <a:r>
                  <a:rPr lang="en-GB" sz="1400">
                    <a:latin typeface="Comic Sans MS" panose="030F0702030302020204" pitchFamily="1" charset="0"/>
                  </a:rPr>
                  <a:t>student</a:t>
                </a:r>
                <a:endParaRPr lang="en-GB" sz="1400">
                  <a:latin typeface="Comic Sans MS" panose="030F0702030302020204" pitchFamily="1" charset="0"/>
                </a:endParaRPr>
              </a:p>
            </p:txBody>
          </p:sp>
        </p:grpSp>
        <p:sp>
          <p:nvSpPr>
            <p:cNvPr id="20512" name="Oval 59"/>
            <p:cNvSpPr>
              <a:spLocks noChangeArrowheads="1"/>
            </p:cNvSpPr>
            <p:nvPr/>
          </p:nvSpPr>
          <p:spPr bwMode="auto">
            <a:xfrm>
              <a:off x="2640" y="3120"/>
              <a:ext cx="912" cy="432"/>
            </a:xfrm>
            <a:prstGeom prst="ellipse">
              <a:avLst/>
            </a:prstGeom>
            <a:solidFill>
              <a:schemeClr val="bg1"/>
            </a:solidFill>
            <a:ln w="9525">
              <a:solidFill>
                <a:schemeClr val="tx1"/>
              </a:solidFill>
              <a:round/>
            </a:ln>
          </p:spPr>
          <p:txBody>
            <a:bodyPr wrap="none" anchor="ctr"/>
            <a:lstStyle/>
            <a:p>
              <a:pPr algn="ctr" eaLnBrk="0" hangingPunct="0"/>
              <a:r>
                <a:rPr lang="en-GB" sz="1400" dirty="0">
                  <a:latin typeface="Comic Sans MS" panose="030F0702030302020204" pitchFamily="1" charset="0"/>
                </a:rPr>
                <a:t>Archive</a:t>
              </a:r>
              <a:br>
                <a:rPr lang="en-GB" sz="1400" dirty="0">
                  <a:latin typeface="Comic Sans MS" panose="030F0702030302020204" pitchFamily="1" charset="0"/>
                </a:rPr>
              </a:br>
              <a:r>
                <a:rPr lang="en-GB" sz="1400" dirty="0">
                  <a:latin typeface="Comic Sans MS" panose="030F0702030302020204" pitchFamily="1" charset="0"/>
                </a:rPr>
                <a:t>work</a:t>
              </a:r>
              <a:endParaRPr lang="en-GB" sz="1400" dirty="0">
                <a:latin typeface="Comic Sans MS" panose="030F0702030302020204" pitchFamily="1" charset="0"/>
              </a:endParaRPr>
            </a:p>
          </p:txBody>
        </p:sp>
      </p:grpSp>
      <p:grpSp>
        <p:nvGrpSpPr>
          <p:cNvPr id="15" name="Group 66"/>
          <p:cNvGrpSpPr/>
          <p:nvPr/>
        </p:nvGrpSpPr>
        <p:grpSpPr bwMode="auto">
          <a:xfrm>
            <a:off x="990600" y="1066800"/>
            <a:ext cx="3521320" cy="2286000"/>
            <a:chOff x="624" y="672"/>
            <a:chExt cx="2218" cy="1440"/>
          </a:xfrm>
        </p:grpSpPr>
        <p:sp>
          <p:nvSpPr>
            <p:cNvPr id="20491" name="Oval 61"/>
            <p:cNvSpPr>
              <a:spLocks noChangeArrowheads="1"/>
            </p:cNvSpPr>
            <p:nvPr/>
          </p:nvSpPr>
          <p:spPr bwMode="auto">
            <a:xfrm>
              <a:off x="624" y="1344"/>
              <a:ext cx="768" cy="768"/>
            </a:xfrm>
            <a:prstGeom prst="ellipse">
              <a:avLst/>
            </a:prstGeom>
            <a:noFill/>
            <a:ln w="57150">
              <a:solidFill>
                <a:srgbClr val="EB1921"/>
              </a:solidFill>
              <a:round/>
            </a:ln>
          </p:spPr>
          <p:txBody>
            <a:bodyPr wrap="none" anchor="ctr"/>
            <a:lstStyle/>
            <a:p>
              <a:endParaRPr lang="en-US"/>
            </a:p>
          </p:txBody>
        </p:sp>
        <p:sp>
          <p:nvSpPr>
            <p:cNvPr id="20492" name="Text Box 62"/>
            <p:cNvSpPr txBox="1">
              <a:spLocks noChangeArrowheads="1"/>
            </p:cNvSpPr>
            <p:nvPr/>
          </p:nvSpPr>
          <p:spPr bwMode="auto">
            <a:xfrm>
              <a:off x="1248" y="672"/>
              <a:ext cx="1594" cy="750"/>
            </a:xfrm>
            <a:prstGeom prst="rect">
              <a:avLst/>
            </a:prstGeom>
            <a:solidFill>
              <a:srgbClr val="EB1921"/>
            </a:solidFill>
            <a:ln w="9525">
              <a:noFill/>
              <a:miter lim="800000"/>
            </a:ln>
          </p:spPr>
          <p:txBody>
            <a:bodyPr>
              <a:spAutoFit/>
            </a:bodyPr>
            <a:lstStyle/>
            <a:p>
              <a:r>
                <a:rPr lang="en-US">
                  <a:solidFill>
                    <a:schemeClr val="bg1"/>
                  </a:solidFill>
                </a:rPr>
                <a:t>An Actor</a:t>
              </a:r>
              <a:endParaRPr lang="en-US">
                <a:solidFill>
                  <a:schemeClr val="bg1"/>
                </a:solidFill>
              </a:endParaRPr>
            </a:p>
            <a:p>
              <a:r>
                <a:rPr lang="en-US">
                  <a:solidFill>
                    <a:schemeClr val="bg1"/>
                  </a:solidFill>
                </a:rPr>
                <a:t>- a user or or another system that interacts with our system</a:t>
              </a:r>
              <a:endParaRPr lang="en-US">
                <a:solidFill>
                  <a:schemeClr val="bg1"/>
                </a:solidFill>
              </a:endParaRPr>
            </a:p>
          </p:txBody>
        </p:sp>
      </p:grpSp>
      <p:grpSp>
        <p:nvGrpSpPr>
          <p:cNvPr id="16" name="Group 69"/>
          <p:cNvGrpSpPr/>
          <p:nvPr/>
        </p:nvGrpSpPr>
        <p:grpSpPr bwMode="auto">
          <a:xfrm>
            <a:off x="3886200" y="1766888"/>
            <a:ext cx="4400550" cy="1357312"/>
            <a:chOff x="2448" y="1113"/>
            <a:chExt cx="2772" cy="855"/>
          </a:xfrm>
        </p:grpSpPr>
        <p:sp>
          <p:nvSpPr>
            <p:cNvPr id="20489" name="Oval 64"/>
            <p:cNvSpPr>
              <a:spLocks noChangeArrowheads="1"/>
            </p:cNvSpPr>
            <p:nvPr/>
          </p:nvSpPr>
          <p:spPr bwMode="auto">
            <a:xfrm>
              <a:off x="2448" y="1200"/>
              <a:ext cx="1296" cy="768"/>
            </a:xfrm>
            <a:prstGeom prst="ellipse">
              <a:avLst/>
            </a:prstGeom>
            <a:noFill/>
            <a:ln w="57150">
              <a:solidFill>
                <a:srgbClr val="EB1921"/>
              </a:solidFill>
              <a:round/>
            </a:ln>
          </p:spPr>
          <p:txBody>
            <a:bodyPr wrap="none" anchor="ctr"/>
            <a:lstStyle/>
            <a:p>
              <a:endParaRPr lang="en-US"/>
            </a:p>
          </p:txBody>
        </p:sp>
        <p:sp>
          <p:nvSpPr>
            <p:cNvPr id="20490" name="Text Box 65"/>
            <p:cNvSpPr txBox="1">
              <a:spLocks noChangeArrowheads="1"/>
            </p:cNvSpPr>
            <p:nvPr/>
          </p:nvSpPr>
          <p:spPr bwMode="auto">
            <a:xfrm>
              <a:off x="3600" y="1113"/>
              <a:ext cx="1620" cy="407"/>
            </a:xfrm>
            <a:prstGeom prst="rect">
              <a:avLst/>
            </a:prstGeom>
            <a:solidFill>
              <a:srgbClr val="EB1921"/>
            </a:solidFill>
            <a:ln w="9525">
              <a:noFill/>
              <a:miter lim="800000"/>
            </a:ln>
          </p:spPr>
          <p:txBody>
            <a:bodyPr wrap="square">
              <a:spAutoFit/>
            </a:bodyPr>
            <a:lstStyle/>
            <a:p>
              <a:r>
                <a:rPr lang="en-US" dirty="0">
                  <a:solidFill>
                    <a:schemeClr val="bg1"/>
                  </a:solidFill>
                </a:rPr>
                <a:t>A Use </a:t>
              </a:r>
              <a:r>
                <a:rPr lang="en-US" dirty="0" smtClean="0">
                  <a:solidFill>
                    <a:schemeClr val="bg1"/>
                  </a:solidFill>
                </a:rPr>
                <a:t>Case</a:t>
              </a:r>
              <a:endParaRPr lang="en-US" dirty="0" smtClean="0">
                <a:solidFill>
                  <a:schemeClr val="bg1"/>
                </a:solidFill>
              </a:endParaRPr>
            </a:p>
            <a:p>
              <a:r>
                <a:rPr lang="en-US" dirty="0">
                  <a:solidFill>
                    <a:schemeClr val="bg1"/>
                  </a:solidFill>
                </a:rPr>
                <a:t>- a verb-noun phrase</a:t>
              </a:r>
              <a:endParaRPr lang="en-US" dirty="0">
                <a:solidFill>
                  <a:schemeClr val="bg1"/>
                </a:solidFill>
              </a:endParaRPr>
            </a:p>
          </p:txBody>
        </p:sp>
      </p:grpSp>
      <p:sp>
        <p:nvSpPr>
          <p:cNvPr id="310342" name="AutoShape 70"/>
          <p:cNvSpPr>
            <a:spLocks noChangeArrowheads="1"/>
          </p:cNvSpPr>
          <p:nvPr/>
        </p:nvSpPr>
        <p:spPr bwMode="auto">
          <a:xfrm>
            <a:off x="1371600" y="3733800"/>
            <a:ext cx="1676400" cy="1600200"/>
          </a:xfrm>
          <a:prstGeom prst="rightArrowCallout">
            <a:avLst>
              <a:gd name="adj1" fmla="val 25000"/>
              <a:gd name="adj2" fmla="val 25000"/>
              <a:gd name="adj3" fmla="val 17460"/>
              <a:gd name="adj4" fmla="val 66667"/>
            </a:avLst>
          </a:prstGeom>
          <a:solidFill>
            <a:srgbClr val="EB1921"/>
          </a:solidFill>
          <a:ln w="9525">
            <a:solidFill>
              <a:schemeClr val="bg1"/>
            </a:solidFill>
            <a:miter lim="800000"/>
          </a:ln>
        </p:spPr>
        <p:txBody>
          <a:bodyPr wrap="none" anchor="ctr"/>
          <a:lstStyle/>
          <a:p>
            <a:r>
              <a:rPr lang="en-US">
                <a:solidFill>
                  <a:schemeClr val="bg1"/>
                </a:solidFill>
              </a:rPr>
              <a:t>System </a:t>
            </a:r>
            <a:endParaRPr lang="en-US">
              <a:solidFill>
                <a:schemeClr val="bg1"/>
              </a:solidFill>
            </a:endParaRPr>
          </a:p>
          <a:p>
            <a:r>
              <a:rPr lang="en-US">
                <a:solidFill>
                  <a:schemeClr val="bg1"/>
                </a:solidFill>
              </a:rPr>
              <a:t>Boundary</a:t>
            </a:r>
            <a:endParaRPr lang="en-US">
              <a:solidFill>
                <a:schemeClr val="bg1"/>
              </a:solidFill>
            </a:endParaRPr>
          </a:p>
        </p:txBody>
      </p:sp>
      <p:sp>
        <p:nvSpPr>
          <p:cNvPr id="2" name="文本框 1"/>
          <p:cNvSpPr txBox="1"/>
          <p:nvPr/>
        </p:nvSpPr>
        <p:spPr>
          <a:xfrm>
            <a:off x="4576445" y="5569585"/>
            <a:ext cx="1291590" cy="368300"/>
          </a:xfrm>
          <a:prstGeom prst="rect">
            <a:avLst/>
          </a:prstGeom>
          <a:noFill/>
        </p:spPr>
        <p:txBody>
          <a:bodyPr wrap="square" rtlCol="0">
            <a:spAutoFit/>
          </a:bodyPr>
          <a:p>
            <a:r>
              <a:rPr lang="zh-CN" altLang="en-US"/>
              <a:t>作业</a:t>
            </a:r>
            <a:r>
              <a:rPr lang="zh-CN" altLang="en-US"/>
              <a:t>存档</a:t>
            </a:r>
            <a:endParaRPr lang="zh-CN" altLang="en-US"/>
          </a:p>
        </p:txBody>
      </p:sp>
      <p:sp>
        <p:nvSpPr>
          <p:cNvPr id="3" name="文本框 2"/>
          <p:cNvSpPr txBox="1"/>
          <p:nvPr/>
        </p:nvSpPr>
        <p:spPr>
          <a:xfrm>
            <a:off x="7571740" y="2863215"/>
            <a:ext cx="1248410" cy="368300"/>
          </a:xfrm>
          <a:prstGeom prst="rect">
            <a:avLst/>
          </a:prstGeom>
          <a:noFill/>
        </p:spPr>
        <p:txBody>
          <a:bodyPr wrap="square" rtlCol="0">
            <a:spAutoFit/>
          </a:bodyPr>
          <a:p>
            <a:r>
              <a:rPr lang="zh-CN" altLang="en-US"/>
              <a:t>老师</a:t>
            </a:r>
            <a:endParaRPr lang="zh-CN" altLang="en-US"/>
          </a:p>
        </p:txBody>
      </p:sp>
      <p:sp>
        <p:nvSpPr>
          <p:cNvPr id="4" name="文本框 3"/>
          <p:cNvSpPr txBox="1"/>
          <p:nvPr/>
        </p:nvSpPr>
        <p:spPr>
          <a:xfrm>
            <a:off x="5795645" y="1485265"/>
            <a:ext cx="2581910" cy="368300"/>
          </a:xfrm>
          <a:prstGeom prst="rect">
            <a:avLst/>
          </a:prstGeom>
          <a:noFill/>
        </p:spPr>
        <p:txBody>
          <a:bodyPr wrap="square" rtlCol="0">
            <a:spAutoFit/>
          </a:bodyPr>
          <a:p>
            <a:r>
              <a:rPr lang="zh-CN" altLang="en-US"/>
              <a:t>第一个单词一定是</a:t>
            </a:r>
            <a:r>
              <a:rPr lang="zh-CN" altLang="en-US"/>
              <a:t>动词</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5"/>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16"/>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3103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34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1026"/>
          <p:cNvSpPr>
            <a:spLocks noGrp="1" noChangeArrowheads="1"/>
          </p:cNvSpPr>
          <p:nvPr>
            <p:ph type="title"/>
          </p:nvPr>
        </p:nvSpPr>
        <p:spPr/>
        <p:txBody>
          <a:bodyPr/>
          <a:lstStyle/>
          <a:p>
            <a:pPr eaLnBrk="1" hangingPunct="1"/>
            <a:r>
              <a:rPr lang="en-GB" smtClean="0"/>
              <a:t>Use case descriptions</a:t>
            </a:r>
            <a:endParaRPr lang="en-GB" smtClean="0"/>
          </a:p>
        </p:txBody>
      </p:sp>
      <p:sp>
        <p:nvSpPr>
          <p:cNvPr id="21508" name="Rectangle 1027"/>
          <p:cNvSpPr>
            <a:spLocks noGrp="1" noChangeArrowheads="1"/>
          </p:cNvSpPr>
          <p:nvPr>
            <p:ph type="body" idx="1"/>
          </p:nvPr>
        </p:nvSpPr>
        <p:spPr>
          <a:xfrm>
            <a:off x="685800" y="1556792"/>
            <a:ext cx="7772400" cy="4575175"/>
          </a:xfrm>
        </p:spPr>
        <p:txBody>
          <a:bodyPr/>
          <a:lstStyle/>
          <a:p>
            <a:pPr eaLnBrk="1" hangingPunct="1"/>
            <a:r>
              <a:rPr lang="en-GB" sz="2800" dirty="0" smtClean="0"/>
              <a:t>The diagrams serve as a high-level reference</a:t>
            </a:r>
            <a:endParaRPr lang="en-GB" sz="2800" dirty="0" smtClean="0"/>
          </a:p>
          <a:p>
            <a:pPr lvl="1" eaLnBrk="1" hangingPunct="1">
              <a:buClr>
                <a:schemeClr val="tx1"/>
              </a:buClr>
              <a:buFontTx/>
              <a:buChar char="•"/>
            </a:pPr>
            <a:r>
              <a:rPr lang="en-GB" sz="2400" dirty="0" smtClean="0"/>
              <a:t>What use cases are there?</a:t>
            </a:r>
            <a:endParaRPr lang="en-GB" sz="2400" dirty="0" smtClean="0"/>
          </a:p>
          <a:p>
            <a:pPr lvl="1" eaLnBrk="1" hangingPunct="1">
              <a:buClr>
                <a:schemeClr val="tx1"/>
              </a:buClr>
              <a:buFontTx/>
              <a:buChar char="•"/>
            </a:pPr>
            <a:r>
              <a:rPr lang="en-GB" sz="2400" dirty="0" smtClean="0"/>
              <a:t>Which actors interact with each use case?</a:t>
            </a:r>
            <a:endParaRPr lang="en-GB" sz="2400" dirty="0" smtClean="0"/>
          </a:p>
          <a:p>
            <a:pPr eaLnBrk="1" hangingPunct="1"/>
            <a:r>
              <a:rPr lang="en-GB" sz="2800" dirty="0" smtClean="0"/>
              <a:t>The use cases need to be developed to find out:</a:t>
            </a:r>
            <a:endParaRPr lang="en-GB" sz="2800" dirty="0" smtClean="0"/>
          </a:p>
          <a:p>
            <a:pPr lvl="1" eaLnBrk="1" hangingPunct="1">
              <a:buClr>
                <a:schemeClr val="tx1"/>
              </a:buClr>
              <a:buFontTx/>
              <a:buChar char="•"/>
            </a:pPr>
            <a:r>
              <a:rPr lang="en-GB" sz="2400" dirty="0" smtClean="0"/>
              <a:t>What happens and in what order.</a:t>
            </a:r>
            <a:endParaRPr lang="en-GB" sz="2400" dirty="0" smtClean="0"/>
          </a:p>
          <a:p>
            <a:pPr lvl="1" eaLnBrk="1" hangingPunct="1">
              <a:buClr>
                <a:schemeClr val="tx1"/>
              </a:buClr>
              <a:buFontTx/>
              <a:buChar char="•"/>
            </a:pPr>
            <a:r>
              <a:rPr lang="en-GB" sz="2400" dirty="0" smtClean="0"/>
              <a:t>What the actors require.</a:t>
            </a:r>
            <a:endParaRPr lang="en-GB" sz="2400" dirty="0" smtClean="0"/>
          </a:p>
          <a:p>
            <a:pPr eaLnBrk="1" hangingPunct="1"/>
            <a:r>
              <a:rPr lang="en-GB" sz="2800" dirty="0" smtClean="0"/>
              <a:t>Use case descriptions are developed as </a:t>
            </a:r>
            <a:r>
              <a:rPr lang="en-GB" sz="2800" i="1" dirty="0" smtClean="0"/>
              <a:t>scenarios</a:t>
            </a:r>
            <a:endParaRPr lang="en-GB" sz="2800" dirty="0" smtClean="0"/>
          </a:p>
        </p:txBody>
      </p:sp>
      <p:sp>
        <p:nvSpPr>
          <p:cNvPr id="2" name="文本框 1"/>
          <p:cNvSpPr txBox="1"/>
          <p:nvPr/>
        </p:nvSpPr>
        <p:spPr>
          <a:xfrm>
            <a:off x="5034280" y="1383030"/>
            <a:ext cx="2202180" cy="368300"/>
          </a:xfrm>
          <a:prstGeom prst="rect">
            <a:avLst/>
          </a:prstGeom>
          <a:noFill/>
        </p:spPr>
        <p:txBody>
          <a:bodyPr wrap="square" rtlCol="0">
            <a:spAutoFit/>
          </a:bodyPr>
          <a:p>
            <a:r>
              <a:rPr lang="zh-CN" altLang="en-US"/>
              <a:t>用户</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508">
                                            <p:txEl>
                                              <p:pRg st="0" end="0"/>
                                            </p:txEl>
                                          </p:spTgt>
                                        </p:tgtEl>
                                        <p:attrNameLst>
                                          <p:attrName>style.visibility</p:attrName>
                                        </p:attrNameLst>
                                      </p:cBhvr>
                                      <p:to>
                                        <p:strVal val="visible"/>
                                      </p:to>
                                    </p:set>
                                    <p:animEffect transition="in" filter="fade">
                                      <p:cBhvr>
                                        <p:cTn id="7" dur="2000"/>
                                        <p:tgtEl>
                                          <p:spTgt spid="2150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1508">
                                            <p:txEl>
                                              <p:pRg st="1" end="1"/>
                                            </p:txEl>
                                          </p:spTgt>
                                        </p:tgtEl>
                                        <p:attrNameLst>
                                          <p:attrName>style.visibility</p:attrName>
                                        </p:attrNameLst>
                                      </p:cBhvr>
                                      <p:to>
                                        <p:strVal val="visible"/>
                                      </p:to>
                                    </p:set>
                                    <p:animEffect transition="in" filter="fade">
                                      <p:cBhvr>
                                        <p:cTn id="10" dur="2000"/>
                                        <p:tgtEl>
                                          <p:spTgt spid="21508">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1508">
                                            <p:txEl>
                                              <p:pRg st="2" end="2"/>
                                            </p:txEl>
                                          </p:spTgt>
                                        </p:tgtEl>
                                        <p:attrNameLst>
                                          <p:attrName>style.visibility</p:attrName>
                                        </p:attrNameLst>
                                      </p:cBhvr>
                                      <p:to>
                                        <p:strVal val="visible"/>
                                      </p:to>
                                    </p:set>
                                    <p:animEffect transition="in" filter="fade">
                                      <p:cBhvr>
                                        <p:cTn id="13" dur="2000"/>
                                        <p:tgtEl>
                                          <p:spTgt spid="2150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1508">
                                            <p:txEl>
                                              <p:pRg st="3" end="3"/>
                                            </p:txEl>
                                          </p:spTgt>
                                        </p:tgtEl>
                                        <p:attrNameLst>
                                          <p:attrName>style.visibility</p:attrName>
                                        </p:attrNameLst>
                                      </p:cBhvr>
                                      <p:to>
                                        <p:strVal val="visible"/>
                                      </p:to>
                                    </p:set>
                                    <p:animEffect transition="in" filter="fade">
                                      <p:cBhvr>
                                        <p:cTn id="18" dur="2000"/>
                                        <p:tgtEl>
                                          <p:spTgt spid="21508">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1508">
                                            <p:txEl>
                                              <p:pRg st="4" end="4"/>
                                            </p:txEl>
                                          </p:spTgt>
                                        </p:tgtEl>
                                        <p:attrNameLst>
                                          <p:attrName>style.visibility</p:attrName>
                                        </p:attrNameLst>
                                      </p:cBhvr>
                                      <p:to>
                                        <p:strVal val="visible"/>
                                      </p:to>
                                    </p:set>
                                    <p:animEffect transition="in" filter="fade">
                                      <p:cBhvr>
                                        <p:cTn id="21" dur="2000"/>
                                        <p:tgtEl>
                                          <p:spTgt spid="21508">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1508">
                                            <p:txEl>
                                              <p:pRg st="5" end="5"/>
                                            </p:txEl>
                                          </p:spTgt>
                                        </p:tgtEl>
                                        <p:attrNameLst>
                                          <p:attrName>style.visibility</p:attrName>
                                        </p:attrNameLst>
                                      </p:cBhvr>
                                      <p:to>
                                        <p:strVal val="visible"/>
                                      </p:to>
                                    </p:set>
                                    <p:animEffect transition="in" filter="fade">
                                      <p:cBhvr>
                                        <p:cTn id="24" dur="2000"/>
                                        <p:tgtEl>
                                          <p:spTgt spid="21508">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1508">
                                            <p:txEl>
                                              <p:pRg st="6" end="6"/>
                                            </p:txEl>
                                          </p:spTgt>
                                        </p:tgtEl>
                                        <p:attrNameLst>
                                          <p:attrName>style.visibility</p:attrName>
                                        </p:attrNameLst>
                                      </p:cBhvr>
                                      <p:to>
                                        <p:strVal val="visible"/>
                                      </p:to>
                                    </p:set>
                                    <p:animEffect transition="in" filter="fade">
                                      <p:cBhvr>
                                        <p:cTn id="29" dur="2000"/>
                                        <p:tgtEl>
                                          <p:spTgt spid="2150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pPr eaLnBrk="1" hangingPunct="1"/>
            <a:r>
              <a:rPr lang="en-GB" smtClean="0"/>
              <a:t>Submit coursework (1)</a:t>
            </a:r>
            <a:endParaRPr lang="en-GB" smtClean="0"/>
          </a:p>
        </p:txBody>
      </p:sp>
      <p:sp>
        <p:nvSpPr>
          <p:cNvPr id="22532" name="Rectangle 3"/>
          <p:cNvSpPr>
            <a:spLocks noGrp="1" noChangeArrowheads="1"/>
          </p:cNvSpPr>
          <p:nvPr>
            <p:ph type="body" idx="1"/>
          </p:nvPr>
        </p:nvSpPr>
        <p:spPr>
          <a:xfrm>
            <a:off x="685800" y="1556792"/>
            <a:ext cx="7772400" cy="4575175"/>
          </a:xfrm>
        </p:spPr>
        <p:txBody>
          <a:bodyPr/>
          <a:lstStyle/>
          <a:p>
            <a:pPr eaLnBrk="1" hangingPunct="1">
              <a:buClr>
                <a:schemeClr val="tx1"/>
              </a:buClr>
              <a:buFont typeface="Wingdings" panose="05000000000000000000" pitchFamily="2" charset="2"/>
              <a:buNone/>
            </a:pPr>
            <a:r>
              <a:rPr lang="en-GB" dirty="0" smtClean="0"/>
              <a:t>Precondition:</a:t>
            </a:r>
            <a:endParaRPr lang="en-GB" dirty="0" smtClean="0"/>
          </a:p>
          <a:p>
            <a:pPr lvl="1" eaLnBrk="1" hangingPunct="1">
              <a:buClr>
                <a:schemeClr val="tx1"/>
              </a:buClr>
              <a:buFontTx/>
              <a:buNone/>
            </a:pPr>
            <a:r>
              <a:rPr lang="en-GB" dirty="0" smtClean="0"/>
              <a:t>1. Student has been issued with assignment</a:t>
            </a:r>
            <a:endParaRPr lang="en-GB" dirty="0" smtClean="0"/>
          </a:p>
          <a:p>
            <a:pPr lvl="1" eaLnBrk="1" hangingPunct="1">
              <a:buClr>
                <a:schemeClr val="tx1"/>
              </a:buClr>
              <a:buFontTx/>
              <a:buNone/>
            </a:pPr>
            <a:r>
              <a:rPr lang="en-GB" dirty="0" smtClean="0"/>
              <a:t>2. Student has completed assignment</a:t>
            </a:r>
            <a:endParaRPr lang="en-GB" dirty="0" smtClean="0"/>
          </a:p>
          <a:p>
            <a:pPr eaLnBrk="1" hangingPunct="1">
              <a:buClr>
                <a:schemeClr val="tx1"/>
              </a:buClr>
              <a:buFont typeface="Wingdings" panose="05000000000000000000" pitchFamily="2" charset="2"/>
              <a:buNone/>
            </a:pPr>
            <a:r>
              <a:rPr lang="en-GB" dirty="0" smtClean="0"/>
              <a:t>Flow of events:</a:t>
            </a:r>
            <a:endParaRPr lang="en-GB" dirty="0" smtClean="0"/>
          </a:p>
          <a:p>
            <a:pPr eaLnBrk="1" hangingPunct="1">
              <a:buClr>
                <a:schemeClr val="tx1"/>
              </a:buClr>
              <a:buFont typeface="Wingdings" panose="05000000000000000000" pitchFamily="2" charset="2"/>
              <a:buNone/>
            </a:pPr>
            <a:r>
              <a:rPr lang="en-GB" dirty="0" smtClean="0"/>
              <a:t>	….</a:t>
            </a:r>
            <a:endParaRPr lang="en-GB" dirty="0" smtClean="0"/>
          </a:p>
          <a:p>
            <a:pPr eaLnBrk="1" hangingPunct="1">
              <a:buClr>
                <a:schemeClr val="tx1"/>
              </a:buClr>
              <a:buFont typeface="Wingdings" panose="05000000000000000000" pitchFamily="2" charset="2"/>
              <a:buNone/>
            </a:pPr>
            <a:r>
              <a:rPr lang="en-GB" dirty="0" err="1" smtClean="0"/>
              <a:t>Postcondition</a:t>
            </a:r>
            <a:r>
              <a:rPr lang="en-GB" dirty="0" smtClean="0"/>
              <a:t>:</a:t>
            </a:r>
            <a:endParaRPr lang="en-GB" dirty="0" smtClean="0"/>
          </a:p>
          <a:p>
            <a:pPr lvl="1" eaLnBrk="1" hangingPunct="1">
              <a:buClr>
                <a:schemeClr val="tx1"/>
              </a:buClr>
              <a:buFontTx/>
              <a:buNone/>
            </a:pPr>
            <a:r>
              <a:rPr lang="en-GB" dirty="0" smtClean="0"/>
              <a:t>1. Student receives mark</a:t>
            </a:r>
            <a:endParaRPr lang="en-GB" dirty="0" smtClean="0"/>
          </a:p>
          <a:p>
            <a:pPr lvl="1" eaLnBrk="1" hangingPunct="1">
              <a:buClr>
                <a:schemeClr val="tx1"/>
              </a:buClr>
              <a:buFontTx/>
              <a:buNone/>
            </a:pPr>
            <a:r>
              <a:rPr lang="en-GB" dirty="0" smtClean="0"/>
              <a:t>2. Student’s mark is recorded</a:t>
            </a:r>
            <a:endParaRPr lang="en-GB" dirty="0" smtClean="0"/>
          </a:p>
        </p:txBody>
      </p:sp>
      <p:sp>
        <p:nvSpPr>
          <p:cNvPr id="2" name="文本框 1"/>
          <p:cNvSpPr txBox="1"/>
          <p:nvPr/>
        </p:nvSpPr>
        <p:spPr>
          <a:xfrm>
            <a:off x="3177540" y="1567180"/>
            <a:ext cx="2402840" cy="368300"/>
          </a:xfrm>
          <a:prstGeom prst="rect">
            <a:avLst/>
          </a:prstGeom>
          <a:noFill/>
        </p:spPr>
        <p:txBody>
          <a:bodyPr wrap="square" rtlCol="0">
            <a:spAutoFit/>
          </a:bodyPr>
          <a:p>
            <a:r>
              <a:rPr lang="zh-CN" altLang="en-US"/>
              <a:t>前提</a:t>
            </a:r>
            <a:r>
              <a:rPr lang="zh-CN" altLang="en-US"/>
              <a:t>条件</a:t>
            </a:r>
            <a:endParaRPr lang="zh-CN" altLang="en-US"/>
          </a:p>
        </p:txBody>
      </p:sp>
      <p:sp>
        <p:nvSpPr>
          <p:cNvPr id="3" name="文本框 2"/>
          <p:cNvSpPr txBox="1"/>
          <p:nvPr/>
        </p:nvSpPr>
        <p:spPr>
          <a:xfrm>
            <a:off x="3431540" y="3677920"/>
            <a:ext cx="2437130" cy="368300"/>
          </a:xfrm>
          <a:prstGeom prst="rect">
            <a:avLst/>
          </a:prstGeom>
          <a:noFill/>
        </p:spPr>
        <p:txBody>
          <a:bodyPr wrap="square" rtlCol="0">
            <a:spAutoFit/>
          </a:bodyPr>
          <a:p>
            <a:r>
              <a:rPr lang="zh-CN" altLang="en-US"/>
              <a:t>如何</a:t>
            </a:r>
            <a:r>
              <a:rPr lang="zh-CN" altLang="en-US"/>
              <a:t>提交作业</a:t>
            </a:r>
            <a:endParaRPr lang="zh-CN" altLang="en-US"/>
          </a:p>
        </p:txBody>
      </p:sp>
      <p:sp>
        <p:nvSpPr>
          <p:cNvPr id="4" name="文本框 3"/>
          <p:cNvSpPr txBox="1"/>
          <p:nvPr/>
        </p:nvSpPr>
        <p:spPr>
          <a:xfrm>
            <a:off x="3589020" y="4448810"/>
            <a:ext cx="2927350" cy="368300"/>
          </a:xfrm>
          <a:prstGeom prst="rect">
            <a:avLst/>
          </a:prstGeom>
          <a:noFill/>
        </p:spPr>
        <p:txBody>
          <a:bodyPr wrap="square" rtlCol="0">
            <a:spAutoFit/>
          </a:bodyPr>
          <a:p>
            <a:r>
              <a:rPr lang="zh-CN" altLang="en-US"/>
              <a:t>交完作业</a:t>
            </a:r>
            <a:r>
              <a:rPr lang="zh-CN" altLang="en-US"/>
              <a:t>后</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532">
                                            <p:txEl>
                                              <p:pRg st="1" end="1"/>
                                            </p:txEl>
                                          </p:spTgt>
                                        </p:tgtEl>
                                        <p:attrNameLst>
                                          <p:attrName>style.visibility</p:attrName>
                                        </p:attrNameLst>
                                      </p:cBhvr>
                                      <p:to>
                                        <p:strVal val="visible"/>
                                      </p:to>
                                    </p:set>
                                    <p:animEffect transition="in" filter="fade">
                                      <p:cBhvr>
                                        <p:cTn id="7" dur="500"/>
                                        <p:tgtEl>
                                          <p:spTgt spid="2253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532">
                                            <p:txEl>
                                              <p:pRg st="2" end="2"/>
                                            </p:txEl>
                                          </p:spTgt>
                                        </p:tgtEl>
                                        <p:attrNameLst>
                                          <p:attrName>style.visibility</p:attrName>
                                        </p:attrNameLst>
                                      </p:cBhvr>
                                      <p:to>
                                        <p:strVal val="visible"/>
                                      </p:to>
                                    </p:set>
                                    <p:animEffect transition="in" filter="fade">
                                      <p:cBhvr>
                                        <p:cTn id="12" dur="500"/>
                                        <p:tgtEl>
                                          <p:spTgt spid="2253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532">
                                            <p:txEl>
                                              <p:pRg st="6" end="6"/>
                                            </p:txEl>
                                          </p:spTgt>
                                        </p:tgtEl>
                                        <p:attrNameLst>
                                          <p:attrName>style.visibility</p:attrName>
                                        </p:attrNameLst>
                                      </p:cBhvr>
                                      <p:to>
                                        <p:strVal val="visible"/>
                                      </p:to>
                                    </p:set>
                                    <p:animEffect transition="in" filter="fade">
                                      <p:cBhvr>
                                        <p:cTn id="17" dur="500"/>
                                        <p:tgtEl>
                                          <p:spTgt spid="22532">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532">
                                            <p:txEl>
                                              <p:pRg st="7" end="7"/>
                                            </p:txEl>
                                          </p:spTgt>
                                        </p:tgtEl>
                                        <p:attrNameLst>
                                          <p:attrName>style.visibility</p:attrName>
                                        </p:attrNameLst>
                                      </p:cBhvr>
                                      <p:to>
                                        <p:strVal val="visible"/>
                                      </p:to>
                                    </p:set>
                                    <p:animEffect transition="in" filter="fade">
                                      <p:cBhvr>
                                        <p:cTn id="22" dur="500"/>
                                        <p:tgtEl>
                                          <p:spTgt spid="2253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pPr eaLnBrk="1" hangingPunct="1"/>
            <a:r>
              <a:rPr lang="en-GB" smtClean="0"/>
              <a:t>Submit coursework (2)</a:t>
            </a:r>
            <a:endParaRPr lang="en-GB" smtClean="0"/>
          </a:p>
        </p:txBody>
      </p:sp>
      <p:sp>
        <p:nvSpPr>
          <p:cNvPr id="23556" name="Rectangle 3"/>
          <p:cNvSpPr>
            <a:spLocks noGrp="1" noChangeArrowheads="1"/>
          </p:cNvSpPr>
          <p:nvPr>
            <p:ph type="body" idx="1"/>
          </p:nvPr>
        </p:nvSpPr>
        <p:spPr>
          <a:xfrm>
            <a:off x="685800" y="1484784"/>
            <a:ext cx="7772400" cy="4575175"/>
          </a:xfrm>
        </p:spPr>
        <p:txBody>
          <a:bodyPr/>
          <a:lstStyle/>
          <a:p>
            <a:pPr eaLnBrk="1" hangingPunct="1">
              <a:lnSpc>
                <a:spcPct val="90000"/>
              </a:lnSpc>
              <a:buClr>
                <a:schemeClr val="tx1"/>
              </a:buClr>
              <a:buFont typeface="Wingdings" panose="05000000000000000000" pitchFamily="2" charset="2"/>
              <a:buNone/>
            </a:pPr>
            <a:r>
              <a:rPr lang="en-GB" sz="2800" dirty="0" smtClean="0"/>
              <a:t>Flow of events:</a:t>
            </a:r>
            <a:endParaRPr lang="en-GB" sz="2800" dirty="0" smtClean="0"/>
          </a:p>
          <a:p>
            <a:pPr lvl="2" eaLnBrk="1" hangingPunct="1">
              <a:lnSpc>
                <a:spcPct val="90000"/>
              </a:lnSpc>
              <a:buFont typeface="Wingdings" panose="05000000000000000000" pitchFamily="2" charset="2"/>
              <a:buNone/>
            </a:pPr>
            <a:r>
              <a:rPr lang="en-GB" sz="2000" dirty="0" smtClean="0"/>
              <a:t>1. Student submits coursework.</a:t>
            </a:r>
            <a:endParaRPr lang="en-GB" sz="2000" dirty="0" smtClean="0"/>
          </a:p>
          <a:p>
            <a:pPr lvl="2" eaLnBrk="1" hangingPunct="1">
              <a:lnSpc>
                <a:spcPct val="90000"/>
              </a:lnSpc>
              <a:buFont typeface="Wingdings" panose="05000000000000000000" pitchFamily="2" charset="2"/>
              <a:buNone/>
            </a:pPr>
            <a:r>
              <a:rPr lang="en-GB" sz="2000" dirty="0" smtClean="0"/>
              <a:t>2. Course administrator records submission.</a:t>
            </a:r>
            <a:endParaRPr lang="en-GB" sz="2000" dirty="0" smtClean="0"/>
          </a:p>
          <a:p>
            <a:pPr lvl="2" eaLnBrk="1" hangingPunct="1">
              <a:lnSpc>
                <a:spcPct val="90000"/>
              </a:lnSpc>
              <a:buFont typeface="Wingdings" panose="05000000000000000000" pitchFamily="2" charset="2"/>
              <a:buNone/>
            </a:pPr>
            <a:r>
              <a:rPr lang="en-GB" sz="2000" dirty="0" smtClean="0"/>
              <a:t>3. Course administrator passes submission to tutor.</a:t>
            </a:r>
            <a:endParaRPr lang="en-GB" sz="2000" dirty="0" smtClean="0"/>
          </a:p>
          <a:p>
            <a:pPr lvl="2" eaLnBrk="1" hangingPunct="1">
              <a:lnSpc>
                <a:spcPct val="90000"/>
              </a:lnSpc>
              <a:buFont typeface="Wingdings" panose="05000000000000000000" pitchFamily="2" charset="2"/>
              <a:buNone/>
            </a:pPr>
            <a:r>
              <a:rPr lang="en-GB" sz="2000" dirty="0" smtClean="0"/>
              <a:t>4. Tutor marks submission.</a:t>
            </a:r>
            <a:endParaRPr lang="en-GB" sz="2000" dirty="0" smtClean="0"/>
          </a:p>
          <a:p>
            <a:pPr lvl="2" eaLnBrk="1" hangingPunct="1">
              <a:lnSpc>
                <a:spcPct val="90000"/>
              </a:lnSpc>
              <a:buFont typeface="Wingdings" panose="05000000000000000000" pitchFamily="2" charset="2"/>
              <a:buNone/>
            </a:pPr>
            <a:r>
              <a:rPr lang="en-GB" sz="2000" dirty="0" smtClean="0"/>
              <a:t>5. Tutor returns marked submission.</a:t>
            </a:r>
            <a:endParaRPr lang="en-GB" sz="2000" dirty="0" smtClean="0"/>
          </a:p>
          <a:p>
            <a:pPr lvl="2" eaLnBrk="1" hangingPunct="1">
              <a:lnSpc>
                <a:spcPct val="90000"/>
              </a:lnSpc>
              <a:buFont typeface="Wingdings" panose="05000000000000000000" pitchFamily="2" charset="2"/>
              <a:buNone/>
            </a:pPr>
            <a:r>
              <a:rPr lang="en-GB" sz="2000" dirty="0" smtClean="0"/>
              <a:t>6. Course administrator records mark.</a:t>
            </a:r>
            <a:endParaRPr lang="en-GB" sz="2000" dirty="0" smtClean="0"/>
          </a:p>
          <a:p>
            <a:pPr lvl="2" eaLnBrk="1" hangingPunct="1">
              <a:lnSpc>
                <a:spcPct val="90000"/>
              </a:lnSpc>
              <a:buFont typeface="Wingdings" panose="05000000000000000000" pitchFamily="2" charset="2"/>
              <a:buNone/>
            </a:pPr>
            <a:r>
              <a:rPr lang="en-GB" sz="2000" dirty="0" smtClean="0"/>
              <a:t>7. Course administrator returns marked submission.</a:t>
            </a:r>
            <a:endParaRPr lang="en-GB" sz="2000" dirty="0" smtClean="0"/>
          </a:p>
          <a:p>
            <a:pPr eaLnBrk="1" hangingPunct="1">
              <a:lnSpc>
                <a:spcPct val="90000"/>
              </a:lnSpc>
            </a:pPr>
            <a:endParaRPr lang="en-GB" sz="2800" dirty="0" smtClean="0"/>
          </a:p>
          <a:p>
            <a:pPr eaLnBrk="1" hangingPunct="1">
              <a:lnSpc>
                <a:spcPct val="90000"/>
              </a:lnSpc>
            </a:pPr>
            <a:r>
              <a:rPr lang="en-GB" sz="2800" dirty="0" smtClean="0"/>
              <a:t>But … this is only one possible sequence of events for this use case:</a:t>
            </a:r>
            <a:endParaRPr lang="en-GB" sz="2800" dirty="0" smtClean="0"/>
          </a:p>
        </p:txBody>
      </p:sp>
      <p:sp>
        <p:nvSpPr>
          <p:cNvPr id="2" name="文本框 1"/>
          <p:cNvSpPr txBox="1"/>
          <p:nvPr/>
        </p:nvSpPr>
        <p:spPr>
          <a:xfrm>
            <a:off x="5004435" y="5949315"/>
            <a:ext cx="2859405" cy="368300"/>
          </a:xfrm>
          <a:prstGeom prst="rect">
            <a:avLst/>
          </a:prstGeom>
          <a:noFill/>
        </p:spPr>
        <p:txBody>
          <a:bodyPr wrap="square" rtlCol="0">
            <a:spAutoFit/>
          </a:bodyPr>
          <a:p>
            <a:r>
              <a:rPr lang="en-GB" dirty="0" smtClean="0">
                <a:sym typeface="+mn-ea"/>
              </a:rPr>
              <a:t>happy day</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556">
                                            <p:txEl>
                                              <p:pRg st="1" end="1"/>
                                            </p:txEl>
                                          </p:spTgt>
                                        </p:tgtEl>
                                        <p:attrNameLst>
                                          <p:attrName>style.visibility</p:attrName>
                                        </p:attrNameLst>
                                      </p:cBhvr>
                                      <p:to>
                                        <p:strVal val="visible"/>
                                      </p:to>
                                    </p:set>
                                    <p:animEffect transition="in" filter="fade">
                                      <p:cBhvr>
                                        <p:cTn id="7" dur="500"/>
                                        <p:tgtEl>
                                          <p:spTgt spid="2355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556">
                                            <p:txEl>
                                              <p:pRg st="2" end="2"/>
                                            </p:txEl>
                                          </p:spTgt>
                                        </p:tgtEl>
                                        <p:attrNameLst>
                                          <p:attrName>style.visibility</p:attrName>
                                        </p:attrNameLst>
                                      </p:cBhvr>
                                      <p:to>
                                        <p:strVal val="visible"/>
                                      </p:to>
                                    </p:set>
                                    <p:animEffect transition="in" filter="fade">
                                      <p:cBhvr>
                                        <p:cTn id="12" dur="500"/>
                                        <p:tgtEl>
                                          <p:spTgt spid="2355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556">
                                            <p:txEl>
                                              <p:pRg st="3" end="3"/>
                                            </p:txEl>
                                          </p:spTgt>
                                        </p:tgtEl>
                                        <p:attrNameLst>
                                          <p:attrName>style.visibility</p:attrName>
                                        </p:attrNameLst>
                                      </p:cBhvr>
                                      <p:to>
                                        <p:strVal val="visible"/>
                                      </p:to>
                                    </p:set>
                                    <p:animEffect transition="in" filter="fade">
                                      <p:cBhvr>
                                        <p:cTn id="17" dur="500"/>
                                        <p:tgtEl>
                                          <p:spTgt spid="2355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3556">
                                            <p:txEl>
                                              <p:pRg st="4" end="4"/>
                                            </p:txEl>
                                          </p:spTgt>
                                        </p:tgtEl>
                                        <p:attrNameLst>
                                          <p:attrName>style.visibility</p:attrName>
                                        </p:attrNameLst>
                                      </p:cBhvr>
                                      <p:to>
                                        <p:strVal val="visible"/>
                                      </p:to>
                                    </p:set>
                                    <p:animEffect transition="in" filter="fade">
                                      <p:cBhvr>
                                        <p:cTn id="22" dur="500"/>
                                        <p:tgtEl>
                                          <p:spTgt spid="2355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3556">
                                            <p:txEl>
                                              <p:pRg st="5" end="5"/>
                                            </p:txEl>
                                          </p:spTgt>
                                        </p:tgtEl>
                                        <p:attrNameLst>
                                          <p:attrName>style.visibility</p:attrName>
                                        </p:attrNameLst>
                                      </p:cBhvr>
                                      <p:to>
                                        <p:strVal val="visible"/>
                                      </p:to>
                                    </p:set>
                                    <p:animEffect transition="in" filter="fade">
                                      <p:cBhvr>
                                        <p:cTn id="27" dur="500"/>
                                        <p:tgtEl>
                                          <p:spTgt spid="23556">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3556">
                                            <p:txEl>
                                              <p:pRg st="6" end="6"/>
                                            </p:txEl>
                                          </p:spTgt>
                                        </p:tgtEl>
                                        <p:attrNameLst>
                                          <p:attrName>style.visibility</p:attrName>
                                        </p:attrNameLst>
                                      </p:cBhvr>
                                      <p:to>
                                        <p:strVal val="visible"/>
                                      </p:to>
                                    </p:set>
                                    <p:animEffect transition="in" filter="fade">
                                      <p:cBhvr>
                                        <p:cTn id="32" dur="500"/>
                                        <p:tgtEl>
                                          <p:spTgt spid="23556">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3556">
                                            <p:txEl>
                                              <p:pRg st="7" end="7"/>
                                            </p:txEl>
                                          </p:spTgt>
                                        </p:tgtEl>
                                        <p:attrNameLst>
                                          <p:attrName>style.visibility</p:attrName>
                                        </p:attrNameLst>
                                      </p:cBhvr>
                                      <p:to>
                                        <p:strVal val="visible"/>
                                      </p:to>
                                    </p:set>
                                    <p:animEffect transition="in" filter="fade">
                                      <p:cBhvr>
                                        <p:cTn id="37" dur="500"/>
                                        <p:tgtEl>
                                          <p:spTgt spid="23556">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3556">
                                            <p:txEl>
                                              <p:pRg st="9" end="9"/>
                                            </p:txEl>
                                          </p:spTgt>
                                        </p:tgtEl>
                                        <p:attrNameLst>
                                          <p:attrName>style.visibility</p:attrName>
                                        </p:attrNameLst>
                                      </p:cBhvr>
                                      <p:to>
                                        <p:strVal val="visible"/>
                                      </p:to>
                                    </p:set>
                                    <p:animEffect transition="in" filter="fade">
                                      <p:cBhvr>
                                        <p:cTn id="42" dur="500"/>
                                        <p:tgtEl>
                                          <p:spTgt spid="2355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pPr eaLnBrk="1" hangingPunct="1"/>
            <a:r>
              <a:rPr lang="en-GB" smtClean="0"/>
              <a:t>What about late submissions?</a:t>
            </a:r>
            <a:endParaRPr lang="en-US" smtClean="0"/>
          </a:p>
        </p:txBody>
      </p:sp>
      <p:sp>
        <p:nvSpPr>
          <p:cNvPr id="24580" name="Rectangle 3"/>
          <p:cNvSpPr>
            <a:spLocks noGrp="1" noChangeArrowheads="1"/>
          </p:cNvSpPr>
          <p:nvPr>
            <p:ph type="body" idx="1"/>
          </p:nvPr>
        </p:nvSpPr>
        <p:spPr>
          <a:xfrm>
            <a:off x="609600" y="1447800"/>
            <a:ext cx="7924800" cy="4419600"/>
          </a:xfrm>
        </p:spPr>
        <p:txBody>
          <a:bodyPr/>
          <a:lstStyle/>
          <a:p>
            <a:pPr eaLnBrk="1" hangingPunct="1">
              <a:lnSpc>
                <a:spcPct val="90000"/>
              </a:lnSpc>
            </a:pPr>
            <a:r>
              <a:rPr lang="en-GB" sz="2800" dirty="0" smtClean="0"/>
              <a:t>We could introduce control structures into our description</a:t>
            </a:r>
            <a:endParaRPr lang="en-GB" sz="2800" dirty="0" smtClean="0"/>
          </a:p>
          <a:p>
            <a:pPr lvl="2" eaLnBrk="1" hangingPunct="1">
              <a:lnSpc>
                <a:spcPct val="90000"/>
              </a:lnSpc>
              <a:buFont typeface="Wingdings" panose="05000000000000000000" pitchFamily="2" charset="2"/>
              <a:buNone/>
            </a:pPr>
            <a:r>
              <a:rPr lang="en-GB" sz="2000" dirty="0" smtClean="0"/>
              <a:t>1. Student submits coursework.</a:t>
            </a:r>
            <a:endParaRPr lang="en-GB" sz="2000" dirty="0" smtClean="0"/>
          </a:p>
          <a:p>
            <a:pPr lvl="2" eaLnBrk="1" hangingPunct="1">
              <a:lnSpc>
                <a:spcPct val="90000"/>
              </a:lnSpc>
              <a:buFont typeface="Wingdings" panose="05000000000000000000" pitchFamily="2" charset="2"/>
              <a:buNone/>
            </a:pPr>
            <a:r>
              <a:rPr lang="en-GB" sz="2000" dirty="0" smtClean="0"/>
              <a:t>2. Course administrator records submission.</a:t>
            </a:r>
            <a:endParaRPr lang="en-GB" sz="2000" dirty="0" smtClean="0"/>
          </a:p>
          <a:p>
            <a:pPr lvl="2" eaLnBrk="1" hangingPunct="1">
              <a:lnSpc>
                <a:spcPct val="90000"/>
              </a:lnSpc>
              <a:buFont typeface="Wingdings" panose="05000000000000000000" pitchFamily="2" charset="2"/>
              <a:buNone/>
            </a:pPr>
            <a:r>
              <a:rPr lang="en-GB" sz="2000" dirty="0" smtClean="0"/>
              <a:t>3. If deadline expired</a:t>
            </a:r>
            <a:endParaRPr lang="en-GB" sz="2000" dirty="0" smtClean="0"/>
          </a:p>
          <a:p>
            <a:pPr lvl="3" eaLnBrk="1" hangingPunct="1">
              <a:lnSpc>
                <a:spcPct val="90000"/>
              </a:lnSpc>
              <a:buFont typeface="Wingdings" panose="05000000000000000000" pitchFamily="2" charset="2"/>
              <a:buNone/>
            </a:pPr>
            <a:r>
              <a:rPr lang="en-GB" sz="1800" dirty="0" smtClean="0"/>
              <a:t>3.1. Course administrator marks submission ‘late’ with date </a:t>
            </a:r>
            <a:endParaRPr lang="en-GB" sz="1800" dirty="0" smtClean="0"/>
          </a:p>
          <a:p>
            <a:pPr lvl="2" eaLnBrk="1" hangingPunct="1">
              <a:lnSpc>
                <a:spcPct val="90000"/>
              </a:lnSpc>
              <a:buFont typeface="Wingdings" panose="05000000000000000000" pitchFamily="2" charset="2"/>
              <a:buNone/>
            </a:pPr>
            <a:r>
              <a:rPr lang="en-GB" sz="2000" dirty="0" smtClean="0"/>
              <a:t>4. Course administrator passes submission to tutor.</a:t>
            </a:r>
            <a:endParaRPr lang="en-GB" sz="2000" dirty="0" smtClean="0"/>
          </a:p>
          <a:p>
            <a:pPr lvl="2" eaLnBrk="1" hangingPunct="1">
              <a:lnSpc>
                <a:spcPct val="90000"/>
              </a:lnSpc>
              <a:buFont typeface="Wingdings" panose="05000000000000000000" pitchFamily="2" charset="2"/>
              <a:buNone/>
            </a:pPr>
            <a:r>
              <a:rPr lang="en-GB" sz="2000" dirty="0" smtClean="0"/>
              <a:t>5.   ….</a:t>
            </a:r>
            <a:endParaRPr lang="en-GB" sz="2000" dirty="0" smtClean="0"/>
          </a:p>
          <a:p>
            <a:pPr lvl="1" eaLnBrk="1" hangingPunct="1">
              <a:lnSpc>
                <a:spcPct val="90000"/>
              </a:lnSpc>
            </a:pPr>
            <a:r>
              <a:rPr lang="en-GB" sz="2400" dirty="0" smtClean="0"/>
              <a:t>This approach is too procedural:</a:t>
            </a:r>
            <a:endParaRPr lang="en-GB" sz="2400" dirty="0" smtClean="0"/>
          </a:p>
          <a:p>
            <a:pPr lvl="2" eaLnBrk="1" hangingPunct="1">
              <a:lnSpc>
                <a:spcPct val="90000"/>
              </a:lnSpc>
            </a:pPr>
            <a:r>
              <a:rPr lang="en-GB" sz="2000" dirty="0" smtClean="0"/>
              <a:t>Essential properties get obscured with detail.</a:t>
            </a:r>
            <a:endParaRPr lang="en-GB" sz="2000" dirty="0" smtClean="0"/>
          </a:p>
          <a:p>
            <a:pPr lvl="2" eaLnBrk="1" hangingPunct="1">
              <a:lnSpc>
                <a:spcPct val="90000"/>
              </a:lnSpc>
            </a:pPr>
            <a:r>
              <a:rPr lang="en-GB" sz="2000" dirty="0" smtClean="0"/>
              <a:t>It’s hard to know when to stop - we tend to </a:t>
            </a:r>
            <a:r>
              <a:rPr lang="en-GB" sz="2000" b="1" dirty="0" smtClean="0"/>
              <a:t>write algorithmic solutions </a:t>
            </a:r>
            <a:r>
              <a:rPr lang="en-GB" sz="2000" dirty="0" smtClean="0"/>
              <a:t>rather than capturing what is the essential behaviour.</a:t>
            </a:r>
            <a:endParaRPr lang="en-GB" sz="2000" dirty="0" smtClean="0"/>
          </a:p>
        </p:txBody>
      </p:sp>
      <p:sp>
        <p:nvSpPr>
          <p:cNvPr id="2" name="文本框 1"/>
          <p:cNvSpPr txBox="1"/>
          <p:nvPr/>
        </p:nvSpPr>
        <p:spPr>
          <a:xfrm>
            <a:off x="5723890" y="4365625"/>
            <a:ext cx="3345180" cy="368300"/>
          </a:xfrm>
          <a:prstGeom prst="rect">
            <a:avLst/>
          </a:prstGeom>
          <a:noFill/>
        </p:spPr>
        <p:txBody>
          <a:bodyPr wrap="square" rtlCol="0">
            <a:spAutoFit/>
          </a:bodyPr>
          <a:p>
            <a:r>
              <a:rPr lang="zh-CN" altLang="en-US"/>
              <a:t>基本属性被细节所掩盖。</a:t>
            </a:r>
            <a:endParaRPr lang="zh-CN" altLang="en-US"/>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PP_MARK_KEY" val="98710323-f919-4861-9b10-505c84f468d4"/>
  <p:tag name="COMMONDATA" val="eyJoZGlkIjoiNzY3ZmQyNGM1MWJhYjJhYzU3NTJjZTdiYzk3YzRhOGIifQ=="/>
</p:tagLst>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Tahom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Tahoma" panose="020B0604030504040204"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6670</Words>
  <Application>WPS 演示</Application>
  <PresentationFormat>全屏显示(4:3)</PresentationFormat>
  <Paragraphs>265</Paragraphs>
  <Slides>21</Slides>
  <Notes>20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21</vt:i4>
      </vt:variant>
    </vt:vector>
  </HeadingPairs>
  <TitlesOfParts>
    <vt:vector size="32" baseType="lpstr">
      <vt:lpstr>Arial</vt:lpstr>
      <vt:lpstr>宋体</vt:lpstr>
      <vt:lpstr>Wingdings</vt:lpstr>
      <vt:lpstr>Tahoma</vt:lpstr>
      <vt:lpstr>굴림</vt:lpstr>
      <vt:lpstr>Malgun Gothic</vt:lpstr>
      <vt:lpstr>Comic Sans MS</vt:lpstr>
      <vt:lpstr>微软雅黑</vt:lpstr>
      <vt:lpstr>Arial Unicode MS</vt:lpstr>
      <vt:lpstr>Calibri</vt:lpstr>
      <vt:lpstr>Blends</vt:lpstr>
      <vt:lpstr>SCC204 Software Design</vt:lpstr>
      <vt:lpstr>Today’s focus</vt:lpstr>
      <vt:lpstr>Requirements discovery</vt:lpstr>
      <vt:lpstr>Use Cases</vt:lpstr>
      <vt:lpstr>A Use Case diagram</vt:lpstr>
      <vt:lpstr>Use case descriptions</vt:lpstr>
      <vt:lpstr>Submit coursework (1)</vt:lpstr>
      <vt:lpstr>Submit coursework (2)</vt:lpstr>
      <vt:lpstr>What about late submissions?</vt:lpstr>
      <vt:lpstr>Instead, use scenarios</vt:lpstr>
      <vt:lpstr>Submit coursework (3)</vt:lpstr>
      <vt:lpstr>Submit coursework (4)</vt:lpstr>
      <vt:lpstr>Scenarios and Requirements</vt:lpstr>
      <vt:lpstr>Submit coursework (5)</vt:lpstr>
      <vt:lpstr>Some things to note ….</vt:lpstr>
      <vt:lpstr>Submit coursework (6)</vt:lpstr>
      <vt:lpstr>Using use case requirements discovery</vt:lpstr>
      <vt:lpstr>A Use Case diagram for SHS?</vt:lpstr>
      <vt:lpstr>In the next lecture…</vt:lpstr>
      <vt:lpstr>PowerPoint 演示文稿</vt:lpstr>
      <vt:lpstr>PowerPoint 演示文稿</vt:lpstr>
    </vt:vector>
  </TitlesOfParts>
  <Company>Lancaster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CSc161 Software Quality</dc:title>
  <dc:creator>Ian Warren</dc:creator>
  <cp:lastModifiedBy>.</cp:lastModifiedBy>
  <cp:revision>369</cp:revision>
  <cp:lastPrinted>2014-10-13T06:53:00Z</cp:lastPrinted>
  <dcterms:created xsi:type="dcterms:W3CDTF">2003-10-01T12:02:00Z</dcterms:created>
  <dcterms:modified xsi:type="dcterms:W3CDTF">2023-02-24T02:25:29Z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3148039001204ED29DAF799EC1B7A79B</vt:lpwstr>
  </property>
  <property fmtid="{D5CDD505-2E9C-101B-9397-08002B2CF9AE}" pid="3" name="KSOProductBuildVer">
    <vt:lpwstr>2052-11.1.0.13703</vt:lpwstr>
  </property>
</Properties>
</file>