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49" r:id="rId2"/>
    <p:sldId id="355" r:id="rId3"/>
    <p:sldId id="356" r:id="rId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40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162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D78EDC-AD52-47C3-B1AC-E2FF6D0C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8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68529EA-1F61-4865-8C9D-2D28EC455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4" y="427772"/>
            <a:ext cx="6084028" cy="666328"/>
          </a:xfrm>
        </p:spPr>
        <p:txBody>
          <a:bodyPr/>
          <a:lstStyle/>
          <a:p>
            <a:pPr algn="ctr"/>
            <a:r>
              <a:rPr lang="en-GB" sz="3600" u="sng" dirty="0" err="1" smtClean="0"/>
              <a:t>myGrocer</a:t>
            </a:r>
            <a:r>
              <a:rPr lang="en-GB" sz="3600" u="sng" dirty="0" smtClean="0"/>
              <a:t> use case diagram</a:t>
            </a:r>
            <a:endParaRPr lang="en-US" sz="3600" u="sng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4654" y="2007143"/>
            <a:ext cx="365125" cy="551656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089779" y="2281242"/>
            <a:ext cx="709244" cy="891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325662"/>
            <a:ext cx="5803900" cy="47525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899275" y="2800443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Scan purchases</a:t>
            </a:r>
            <a:endParaRPr lang="en-US" sz="160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28457" y="2884351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Check nutrition &amp;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ietary restrictions</a:t>
            </a:r>
            <a:endParaRPr lang="en-US" sz="16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835603" y="1897490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Enter dietary </a:t>
            </a:r>
          </a:p>
          <a:p>
            <a:r>
              <a:rPr lang="en-US" sz="1600" dirty="0" smtClean="0"/>
              <a:t>restrictions</a:t>
            </a:r>
            <a:endParaRPr lang="en-US" sz="160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894587" y="3724001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Display “on sale” </a:t>
            </a:r>
          </a:p>
          <a:p>
            <a:r>
              <a:rPr lang="en-US" sz="1600" dirty="0" smtClean="0"/>
              <a:t>items</a:t>
            </a:r>
            <a:endParaRPr lang="en-US" sz="1600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799022" y="4649260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Leave store</a:t>
            </a:r>
            <a:endParaRPr lang="en-US" sz="1600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724654" y="4040384"/>
            <a:ext cx="365125" cy="551656"/>
            <a:chOff x="4570" y="2857"/>
            <a:chExt cx="369" cy="480"/>
          </a:xfrm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7692163" y="2007143"/>
            <a:ext cx="365125" cy="551656"/>
            <a:chOff x="4570" y="2857"/>
            <a:chExt cx="369" cy="480"/>
          </a:xfrm>
        </p:grpSpPr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11"/>
          <p:cNvGrpSpPr>
            <a:grpSpLocks/>
          </p:cNvGrpSpPr>
          <p:nvPr/>
        </p:nvGrpSpPr>
        <p:grpSpPr bwMode="auto">
          <a:xfrm>
            <a:off x="7745867" y="3589650"/>
            <a:ext cx="365125" cy="551656"/>
            <a:chOff x="4570" y="2857"/>
            <a:chExt cx="369" cy="480"/>
          </a:xfrm>
        </p:grpSpPr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4969" y="2784548"/>
            <a:ext cx="9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38533" y="4347217"/>
            <a:ext cx="111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system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3018" y="2780017"/>
            <a:ext cx="93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system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4969" y="4797951"/>
            <a:ext cx="9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system</a:t>
            </a:r>
            <a:endParaRPr lang="en-US" dirty="0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1109640" y="4383408"/>
            <a:ext cx="674303" cy="614661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V="1">
            <a:off x="6775342" y="4025835"/>
            <a:ext cx="970525" cy="566204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4076251" y="2241737"/>
            <a:ext cx="3471539" cy="44452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 flipV="1">
            <a:off x="4126835" y="3196862"/>
            <a:ext cx="1001621" cy="3367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/>
            <a:tailEnd type="none" w="lg" len="lg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1814" y="2968922"/>
            <a:ext cx="109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en-US" sz="1100" dirty="0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V="1">
            <a:off x="6876257" y="2393014"/>
            <a:ext cx="671534" cy="575908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1100169" y="2447569"/>
            <a:ext cx="788716" cy="723947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 flipV="1">
            <a:off x="1132327" y="4131659"/>
            <a:ext cx="762259" cy="139543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625600" y="1342464"/>
            <a:ext cx="17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myGrocer</a:t>
            </a:r>
            <a:endParaRPr lang="en-US" dirty="0"/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7789628" y="5062175"/>
            <a:ext cx="365125" cy="551656"/>
            <a:chOff x="4570" y="2857"/>
            <a:chExt cx="369" cy="480"/>
          </a:xfrm>
        </p:grpSpPr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511451" y="5703044"/>
            <a:ext cx="111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4874162" y="5091572"/>
            <a:ext cx="2232248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Detect Theft</a:t>
            </a:r>
            <a:endParaRPr lang="en-US" sz="1600" dirty="0"/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>
            <a:off x="3707904" y="5332831"/>
            <a:ext cx="1166258" cy="105508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569802">
            <a:off x="3906689" y="5483026"/>
            <a:ext cx="109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cxnSp>
        <p:nvCxnSpPr>
          <p:cNvPr id="12" name="Straight Connector 11"/>
          <p:cNvCxnSpPr>
            <a:stCxn id="57" idx="6"/>
          </p:cNvCxnSpPr>
          <p:nvPr/>
        </p:nvCxnSpPr>
        <p:spPr bwMode="auto">
          <a:xfrm flipV="1">
            <a:off x="7106410" y="5385585"/>
            <a:ext cx="695858" cy="102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998547" y="4157103"/>
            <a:ext cx="1776796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Make payment</a:t>
            </a:r>
            <a:endParaRPr lang="en-US" sz="1600" dirty="0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V="1">
            <a:off x="4035042" y="4619134"/>
            <a:ext cx="1008298" cy="374414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20290601">
            <a:off x="3973363" y="4505185"/>
            <a:ext cx="109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H="1">
            <a:off x="4131521" y="3593283"/>
            <a:ext cx="1376582" cy="450908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/>
            <a:tailEnd type="none" w="lg" len="lg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20499408">
            <a:off x="4098346" y="3546385"/>
            <a:ext cx="109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1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97583352"/>
              </p:ext>
            </p:extLst>
          </p:nvPr>
        </p:nvGraphicFramePr>
        <p:xfrm>
          <a:off x="228600" y="188641"/>
          <a:ext cx="8686800" cy="659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/>
                        <a:t>Enter dietary restrictions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myGrocer</a:t>
                      </a:r>
                      <a:r>
                        <a:rPr lang="en-US" sz="1700" baseline="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User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Web System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 user</a:t>
                      </a:r>
                      <a:r>
                        <a:rPr lang="en-US" sz="1700" baseline="0" dirty="0" smtClean="0"/>
                        <a:t> enters their dietary restrictions (Through web browser)</a:t>
                      </a:r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 user must</a:t>
                      </a:r>
                      <a:r>
                        <a:rPr lang="en-US" sz="1700" baseline="0" dirty="0" smtClean="0"/>
                        <a:t> have an account and must be logged in the web system</a:t>
                      </a:r>
                      <a:endParaRPr lang="en-US" sz="1700" dirty="0"/>
                    </a:p>
                  </a:txBody>
                  <a:tcPr/>
                </a:tc>
              </a:tr>
              <a:tr h="1703657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user clicks on the “Enter Dietary Restrictions” (web system)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user enters the dietary restrictions using a pre-defined form on the web page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700" u="none" baseline="0" dirty="0" smtClean="0"/>
                        <a:t>The user enters the nutritional preferences using a pre-defined form on the web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user clicks on “Submit”.</a:t>
                      </a:r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2.a.</a:t>
                      </a:r>
                      <a:r>
                        <a:rPr lang="en-US" sz="1700" baseline="0" dirty="0" smtClean="0"/>
                        <a:t> The user does not have dietary restrictions, so they skip that part of the form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/>
                        <a:t>3.a. The user does not have nutritional preferences, so they skip that part of the form</a:t>
                      </a:r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4.a. The user fails to click on “Submit”, so the data are not going to be saved</a:t>
                      </a:r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</a:t>
                      </a:r>
                      <a:r>
                        <a:rPr lang="en-US" sz="1700" baseline="0" dirty="0" smtClean="0"/>
                        <a:t> dietary restrictions and/or nutritional preferences are saved in the web system.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2018748"/>
              </p:ext>
            </p:extLst>
          </p:nvPr>
        </p:nvGraphicFramePr>
        <p:xfrm>
          <a:off x="228600" y="188641"/>
          <a:ext cx="8686800" cy="622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/>
                        <a:t>Scan purchases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myGrocer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User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The user</a:t>
                      </a:r>
                      <a:r>
                        <a:rPr lang="en-US" sz="1700" baseline="0" dirty="0" smtClean="0"/>
                        <a:t> scans the barcode and the product is added to the </a:t>
                      </a:r>
                      <a:r>
                        <a:rPr lang="en-GB" sz="1700" u="none" baseline="0" dirty="0" smtClean="0"/>
                        <a:t>shopping cart</a:t>
                      </a:r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 user has the</a:t>
                      </a:r>
                      <a:r>
                        <a:rPr lang="en-US" sz="1700" baseline="0" dirty="0" smtClean="0"/>
                        <a:t> ‘Scanning’ feature activated and selects the product to scan</a:t>
                      </a:r>
                      <a:endParaRPr lang="en-US" sz="1700" dirty="0"/>
                    </a:p>
                  </a:txBody>
                  <a:tcPr/>
                </a:tc>
              </a:tr>
              <a:tr h="130056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user scans the barcode of the product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product information is added to the product list.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product price is added to the total amount.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/>
                        <a:t>The product is added to the shopping cart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GB" sz="170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1a.1 If</a:t>
                      </a:r>
                      <a:r>
                        <a:rPr lang="en-US" sz="1700" baseline="0" dirty="0" smtClean="0"/>
                        <a:t> the user has entered the restrictions, the application checks for compliance (</a:t>
                      </a:r>
                      <a:r>
                        <a:rPr lang="en-US" sz="1700" u="sng" baseline="0" dirty="0" smtClean="0"/>
                        <a:t>Check nutrition &amp; dietary restrictions</a:t>
                      </a:r>
                      <a:r>
                        <a:rPr lang="en-US" sz="1700" baseline="0" dirty="0" smtClean="0"/>
                        <a:t>)</a:t>
                      </a:r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1b.</a:t>
                      </a:r>
                      <a:r>
                        <a:rPr lang="en-US" sz="1700" baseline="0" dirty="0" smtClean="0"/>
                        <a:t> The barcode is not recognized. End.</a:t>
                      </a:r>
                    </a:p>
                    <a:p>
                      <a:endParaRPr lang="en-US" sz="1700" baseline="0" dirty="0" smtClean="0"/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 user has successfully added</a:t>
                      </a:r>
                      <a:r>
                        <a:rPr lang="en-US" sz="1700" baseline="0" dirty="0" smtClean="0"/>
                        <a:t> an item to their shopping cart.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6610</TotalTime>
  <Words>362</Words>
  <Application>Microsoft Office PowerPoint</Application>
  <PresentationFormat>全屏显示(4:3)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Tahoma</vt:lpstr>
      <vt:lpstr>Times New Roman</vt:lpstr>
      <vt:lpstr>Wingdings</vt:lpstr>
      <vt:lpstr>Blends</vt:lpstr>
      <vt:lpstr>myGrocer use case diagram</vt:lpstr>
      <vt:lpstr>PowerPoint 演示文稿</vt:lpstr>
      <vt:lpstr>PowerPoint 演示文稿</vt:lpstr>
    </vt:vector>
  </TitlesOfParts>
  <Company>Lancaster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zjy</cp:lastModifiedBy>
  <cp:revision>375</cp:revision>
  <cp:lastPrinted>2012-10-18T17:28:01Z</cp:lastPrinted>
  <dcterms:created xsi:type="dcterms:W3CDTF">2003-10-01T12:02:37Z</dcterms:created>
  <dcterms:modified xsi:type="dcterms:W3CDTF">2018-10-25T02:31:53Z</dcterms:modified>
</cp:coreProperties>
</file>