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93" r:id="rId3"/>
    <p:sldId id="451" r:id="rId4"/>
    <p:sldId id="403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0" autoAdjust="0"/>
    <p:restoredTop sz="94000" autoAdjust="0"/>
  </p:normalViewPr>
  <p:slideViewPr>
    <p:cSldViewPr>
      <p:cViewPr varScale="1">
        <p:scale>
          <a:sx n="86" d="100"/>
          <a:sy n="86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charset="0"/>
              </a:rPr>
              <a:t>Zhang </a:t>
            </a:r>
            <a:r>
              <a:rPr lang="en-US" altLang="zh-CN" dirty="0" err="1" smtClean="0">
                <a:latin typeface="Arial" charset="0"/>
              </a:rPr>
              <a:t>Jinyu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  </a:t>
            </a:r>
            <a:r>
              <a:rPr lang="en-US" dirty="0" smtClean="0">
                <a:latin typeface="Arial" charset="0"/>
              </a:rPr>
              <a:t>zjy@bjtu.edu.cn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School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Computer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Information Technology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SD408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95536" y="2564904"/>
            <a:ext cx="849694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SCC204 Software architecture-</a:t>
            </a:r>
            <a:r>
              <a:rPr lang="en-US" sz="4200" dirty="0">
                <a:solidFill>
                  <a:srgbClr val="BC0D16"/>
                </a:solidFill>
              </a:rPr>
              <a:t>W</a:t>
            </a:r>
            <a:r>
              <a:rPr lang="en-US" altLang="zh-CN" sz="4200" dirty="0" smtClean="0">
                <a:solidFill>
                  <a:srgbClr val="BC0D16"/>
                </a:solidFill>
              </a:rPr>
              <a:t>orkshop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 txBox="1">
            <a:spLocks noGrp="1"/>
          </p:cNvSpPr>
          <p:nvPr/>
        </p:nvSpPr>
        <p:spPr bwMode="auto">
          <a:xfrm>
            <a:off x="6654800" y="64770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pPr algn="r"/>
            <a:fld id="{7F0F6C5E-38C0-764A-B116-11EBFE67DC2D}" type="slidenum">
              <a:rPr lang="en-US" sz="1400">
                <a:solidFill>
                  <a:schemeClr val="bg1"/>
                </a:solidFill>
                <a:latin typeface="Times New Roman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39125" cy="5945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GB" sz="35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Lecture Problem 1: Alarm system</a:t>
            </a:r>
            <a:endParaRPr lang="en-GB" sz="35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3" y="1052513"/>
            <a:ext cx="8784976" cy="5040312"/>
          </a:xfrm>
          <a:prstGeom prst="rect">
            <a:avLst/>
          </a:prstGeom>
        </p:spPr>
        <p:txBody>
          <a:bodyPr/>
          <a:lstStyle/>
          <a:p>
            <a:r>
              <a:rPr lang="en-GB" sz="2400" dirty="0">
                <a:latin typeface="Credit Suisse Type Roman" charset="0"/>
                <a:ea typeface="ＭＳ Ｐゴシック" charset="0"/>
                <a:cs typeface="ＭＳ Ｐゴシック" charset="0"/>
              </a:rPr>
              <a:t>Consider an intruder alarm system that activates a siren and phones the local control when its sensors are tripped. The alarm system has:</a:t>
            </a:r>
          </a:p>
          <a:p>
            <a:pPr lvl="1"/>
            <a:r>
              <a:rPr lang="en-GB" sz="2200" dirty="0">
                <a:latin typeface="Credit Suisse Type Roman" charset="0"/>
                <a:ea typeface="ＭＳ Ｐゴシック" charset="0"/>
                <a:cs typeface="ＭＳ Ｐゴシック" charset="0"/>
              </a:rPr>
              <a:t>Movement, door and window sensors</a:t>
            </a:r>
          </a:p>
          <a:p>
            <a:pPr lvl="1"/>
            <a:r>
              <a:rPr lang="en-GB" sz="2200" dirty="0">
                <a:latin typeface="Credit Suisse Type Roman" charset="0"/>
                <a:ea typeface="ＭＳ Ｐゴシック" charset="0"/>
                <a:cs typeface="ＭＳ Ｐゴシック" charset="0"/>
              </a:rPr>
              <a:t> A video system that is activated when potential intruders are detected. The date, time, property address and video of potential intruders is relayed to an external control centre</a:t>
            </a:r>
          </a:p>
          <a:p>
            <a:pPr lvl="1"/>
            <a:r>
              <a:rPr lang="en-GB" sz="2200" dirty="0">
                <a:latin typeface="Credit Suisse Type Roman" charset="0"/>
                <a:ea typeface="ＭＳ Ｐゴシック" charset="0"/>
                <a:cs typeface="ＭＳ Ｐゴシック" charset="0"/>
              </a:rPr>
              <a:t>A SMS </a:t>
            </a:r>
            <a:r>
              <a:rPr lang="en-GB" sz="2200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messenger system </a:t>
            </a:r>
            <a:r>
              <a:rPr lang="en-GB" sz="2200" dirty="0">
                <a:latin typeface="Credit Suisse Type Roman" charset="0"/>
                <a:ea typeface="ＭＳ Ｐゴシック" charset="0"/>
                <a:cs typeface="ＭＳ Ｐゴシック" charset="0"/>
              </a:rPr>
              <a:t>that sends text message together with a preconfigured number of still images of the potential intruders to the home owner. </a:t>
            </a:r>
          </a:p>
          <a:p>
            <a:r>
              <a:rPr lang="en-GB" sz="2400" dirty="0">
                <a:latin typeface="Credit Suisse Type Roman" charset="0"/>
                <a:ea typeface="ＭＳ Ｐゴシック" charset="0"/>
                <a:cs typeface="ＭＳ Ｐゴシック" charset="0"/>
              </a:rPr>
              <a:t>Use a </a:t>
            </a:r>
            <a:r>
              <a:rPr lang="en-GB" sz="2400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box and line diagram </a:t>
            </a:r>
            <a:r>
              <a:rPr lang="en-GB" sz="2400" dirty="0">
                <a:latin typeface="Credit Suisse Type Roman" charset="0"/>
                <a:ea typeface="ＭＳ Ｐゴシック" charset="0"/>
                <a:cs typeface="ＭＳ Ｐゴシック" charset="0"/>
              </a:rPr>
              <a:t>to construct a possible architecture for the alarm </a:t>
            </a:r>
            <a:r>
              <a:rPr lang="en-GB" sz="2400" dirty="0" smtClean="0">
                <a:latin typeface="Credit Suisse Type Roman" charset="0"/>
                <a:ea typeface="ＭＳ Ｐゴシック" charset="0"/>
                <a:cs typeface="ＭＳ Ｐゴシック" charset="0"/>
              </a:rPr>
              <a:t>system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00FF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Hint</a:t>
            </a:r>
            <a:r>
              <a:rPr lang="en-GB" sz="2400" dirty="0" smtClean="0">
                <a:solidFill>
                  <a:srgbClr val="0000FF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: Group together related functionality to form a sub</a:t>
            </a:r>
            <a:r>
              <a:rPr lang="en-GB" sz="2400" smtClean="0">
                <a:solidFill>
                  <a:srgbClr val="0000FF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-system </a:t>
            </a:r>
            <a:endParaRPr lang="en-GB" sz="2400" dirty="0">
              <a:solidFill>
                <a:srgbClr val="0000FF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GB" dirty="0">
              <a:latin typeface="Credit Suisse Type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GB" dirty="0"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11559</TotalTime>
  <Words>137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Credit Suisse Type Roman</vt:lpstr>
      <vt:lpstr>Monotype Sorts</vt:lpstr>
      <vt:lpstr>ＭＳ Ｐゴシック</vt:lpstr>
      <vt:lpstr>宋体</vt:lpstr>
      <vt:lpstr>Arial</vt:lpstr>
      <vt:lpstr>Calibri</vt:lpstr>
      <vt:lpstr>Times New Roman</vt:lpstr>
      <vt:lpstr>Custom Design</vt:lpstr>
      <vt:lpstr>Slide 2: Text Only</vt:lpstr>
      <vt:lpstr>PowerPoint 演示文稿</vt:lpstr>
      <vt:lpstr>Lecture Problem 1: Alarm system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zjy</cp:lastModifiedBy>
  <cp:revision>405</cp:revision>
  <cp:lastPrinted>2015-10-16T12:49:29Z</cp:lastPrinted>
  <dcterms:created xsi:type="dcterms:W3CDTF">2011-10-31T13:04:17Z</dcterms:created>
  <dcterms:modified xsi:type="dcterms:W3CDTF">2018-10-26T13:42:49Z</dcterms:modified>
</cp:coreProperties>
</file>