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93" r:id="rId3"/>
    <p:sldId id="567" r:id="rId4"/>
    <p:sldId id="568" r:id="rId5"/>
    <p:sldId id="566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74317" autoAdjust="0"/>
  </p:normalViewPr>
  <p:slideViewPr>
    <p:cSldViewPr>
      <p:cViewPr varScale="1">
        <p:scale>
          <a:sx n="68" d="100"/>
          <a:sy n="68" d="100"/>
        </p:scale>
        <p:origin x="23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26/10/2018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C0D1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dirty="0" smtClean="0">
                <a:latin typeface="Arial" charset="0"/>
              </a:rPr>
              <a:t>Zhang </a:t>
            </a:r>
            <a:r>
              <a:rPr lang="en-US" dirty="0" err="1" smtClean="0">
                <a:latin typeface="Arial" charset="0"/>
              </a:rPr>
              <a:t>Jinyu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  </a:t>
            </a:r>
            <a:r>
              <a:rPr lang="en-US" dirty="0" smtClean="0">
                <a:latin typeface="Arial" charset="0"/>
              </a:rPr>
              <a:t>zjy@bjtu.edu.ch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School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Computer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Information Technology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SD 408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107504" y="2420888"/>
            <a:ext cx="89289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4000" smtClean="0">
                <a:solidFill>
                  <a:srgbClr val="BC0D16"/>
                </a:solidFill>
                <a:latin typeface="Arial"/>
                <a:cs typeface="Arial"/>
              </a:rPr>
              <a:t>Object-oriented model </a:t>
            </a:r>
            <a:r>
              <a:rPr lang="en-GB" sz="4000" dirty="0" smtClean="0">
                <a:solidFill>
                  <a:srgbClr val="BC0D16"/>
                </a:solidFill>
                <a:latin typeface="Arial"/>
                <a:cs typeface="Arial"/>
              </a:rPr>
              <a:t>with UML III (Workshop)</a:t>
            </a:r>
          </a:p>
        </p:txBody>
      </p:sp>
    </p:spTree>
    <p:extLst>
      <p:ext uri="{BB962C8B-B14F-4D97-AF65-F5344CB8AC3E}">
        <p14:creationId xmlns:p14="http://schemas.microsoft.com/office/powerpoint/2010/main" val="2884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>
          <a:xfrm>
            <a:off x="368433" y="1484784"/>
            <a:ext cx="8345016" cy="4752528"/>
          </a:xfrm>
        </p:spPr>
        <p:txBody>
          <a:bodyPr/>
          <a:lstStyle/>
          <a:p>
            <a:r>
              <a:rPr lang="en-US" altLang="zh-CN" dirty="0"/>
              <a:t> A bank owns a number of branches countrywide. Each branch is responsible for a number of Automated Teller Machines (ATMs) in its locality.  </a:t>
            </a:r>
            <a:endParaRPr lang="en-US" altLang="zh-CN" dirty="0" smtClean="0"/>
          </a:p>
          <a:p>
            <a:pPr lvl="1" algn="just"/>
            <a:r>
              <a:rPr lang="en-US" altLang="zh-CN" sz="2400" dirty="0" smtClean="0"/>
              <a:t>–</a:t>
            </a:r>
            <a:r>
              <a:rPr lang="en-US" altLang="zh-CN" sz="2400" dirty="0"/>
              <a:t>  Each ATM contains an embedded software system to drive the machine hardware and to communicate with the bank’s customer account database  </a:t>
            </a:r>
            <a:endParaRPr lang="en-US" altLang="zh-CN" sz="2400" dirty="0" smtClean="0"/>
          </a:p>
          <a:p>
            <a:pPr lvl="1" algn="just"/>
            <a:r>
              <a:rPr lang="en-US" altLang="zh-CN" sz="2400" dirty="0" smtClean="0"/>
              <a:t>–</a:t>
            </a:r>
            <a:r>
              <a:rPr lang="en-US" altLang="zh-CN" sz="2400" dirty="0"/>
              <a:t>  The system accepts customer requests and provides the following services: </a:t>
            </a:r>
            <a:endParaRPr lang="en-US" altLang="zh-CN" sz="2400" dirty="0" smtClean="0"/>
          </a:p>
          <a:p>
            <a:pPr lvl="2" algn="just"/>
            <a:r>
              <a:rPr lang="en-US" altLang="zh-CN" dirty="0" smtClean="0"/>
              <a:t>•</a:t>
            </a:r>
            <a:r>
              <a:rPr lang="en-US" altLang="zh-CN" dirty="0"/>
              <a:t>  Dispenses cash, Displays balance 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•</a:t>
            </a:r>
            <a:r>
              <a:rPr lang="en-US" altLang="zh-CN" dirty="0"/>
              <a:t>  Displays and prints a short statement 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•</a:t>
            </a:r>
            <a:r>
              <a:rPr lang="en-US" altLang="zh-CN" dirty="0"/>
              <a:t>  Allows PIN </a:t>
            </a:r>
            <a:r>
              <a:rPr lang="en-US" altLang="zh-CN" dirty="0" smtClean="0"/>
              <a:t>change</a:t>
            </a:r>
          </a:p>
          <a:p>
            <a:pPr lvl="1" algn="just"/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ATM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vl="1" algn="just"/>
            <a:r>
              <a:rPr lang="en-US" altLang="zh-CN" sz="2400" dirty="0"/>
              <a:t>–  All ATM users are issued with cash-card and PIN that they must use to access the ATM services  </a:t>
            </a:r>
          </a:p>
          <a:p>
            <a:pPr lvl="1" algn="just"/>
            <a:r>
              <a:rPr lang="en-US" altLang="zh-CN" sz="2400" dirty="0"/>
              <a:t>–  The ATM verifies the cards locally, but communicates with a remote customer database to verify PINs, verify transactions and update accounts –</a:t>
            </a:r>
          </a:p>
          <a:p>
            <a:pPr lvl="1" algn="just"/>
            <a:r>
              <a:rPr lang="en-US" altLang="zh-CN" sz="2400" dirty="0"/>
              <a:t>  ATM users access its services through a menu-based interface that allows them to select desired services </a:t>
            </a:r>
          </a:p>
          <a:p>
            <a:r>
              <a:rPr lang="en-US" altLang="zh-CN" dirty="0"/>
              <a:t> Your task </a:t>
            </a:r>
          </a:p>
          <a:p>
            <a:pPr lvl="1" algn="just"/>
            <a:r>
              <a:rPr lang="en-US" altLang="zh-CN" sz="2400" dirty="0"/>
              <a:t>–  </a:t>
            </a:r>
            <a:r>
              <a:rPr lang="en-US" altLang="zh-CN" sz="2400" dirty="0" smtClean="0"/>
              <a:t>Identify </a:t>
            </a:r>
            <a:r>
              <a:rPr lang="en-US" altLang="zh-CN" sz="2400" dirty="0"/>
              <a:t>the sub-systems that make up the complete ATM system &amp; show the links between them </a:t>
            </a:r>
            <a:endParaRPr lang="en-US" altLang="zh-CN" sz="2400" dirty="0" smtClean="0"/>
          </a:p>
          <a:p>
            <a:pPr lvl="1" algn="just"/>
            <a:r>
              <a:rPr lang="en-US" altLang="zh-CN" sz="2400" dirty="0" smtClean="0"/>
              <a:t>— Draw sequence diagram.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5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15618</TotalTime>
  <Words>55</Words>
  <Application>Microsoft Office PowerPoint</Application>
  <PresentationFormat>全屏显示(4:3)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Monotype Sorts</vt:lpstr>
      <vt:lpstr>宋体</vt:lpstr>
      <vt:lpstr>Arial</vt:lpstr>
      <vt:lpstr>Calibri</vt:lpstr>
      <vt:lpstr>Custom Design</vt:lpstr>
      <vt:lpstr>Slide 2: Text Only</vt:lpstr>
      <vt:lpstr>PowerPoint 演示文稿</vt:lpstr>
      <vt:lpstr> ATM 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zjy</cp:lastModifiedBy>
  <cp:revision>774</cp:revision>
  <cp:lastPrinted>2015-10-16T12:49:29Z</cp:lastPrinted>
  <dcterms:created xsi:type="dcterms:W3CDTF">2011-10-31T13:04:17Z</dcterms:created>
  <dcterms:modified xsi:type="dcterms:W3CDTF">2018-10-26T14:01:20Z</dcterms:modified>
</cp:coreProperties>
</file>