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6"/>
  </p:notesMasterIdLst>
  <p:handoutMasterIdLst>
    <p:handoutMasterId r:id="rId7"/>
  </p:handoutMasterIdLst>
  <p:sldIdLst>
    <p:sldId id="256" r:id="rId2"/>
    <p:sldId id="358" r:id="rId3"/>
    <p:sldId id="356" r:id="rId4"/>
    <p:sldId id="361" r:id="rId5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340" autoAdjust="0"/>
    <p:restoredTop sz="92111" autoAdjust="0"/>
  </p:normalViewPr>
  <p:slideViewPr>
    <p:cSldViewPr showGuides="1">
      <p:cViewPr varScale="1">
        <p:scale>
          <a:sx n="92" d="100"/>
          <a:sy n="92" d="100"/>
        </p:scale>
        <p:origin x="810" y="84"/>
      </p:cViewPr>
      <p:guideLst>
        <p:guide orient="horz" pos="234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4" tIns="44111" rIns="88224" bIns="4411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47" y="1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4" tIns="44111" rIns="88224" bIns="441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831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4" tIns="44111" rIns="88224" bIns="4411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47" y="9430831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4" tIns="44111" rIns="88224" bIns="441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45D78EDC-AD52-47C3-B1AC-E2FF6D0C7F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18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4" tIns="44111" rIns="88224" bIns="4411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47" y="1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4" tIns="44111" rIns="88224" bIns="441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63" y="4716236"/>
            <a:ext cx="5437550" cy="4466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4" tIns="44111" rIns="88224" bIns="441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831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4" tIns="44111" rIns="88224" bIns="4411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47" y="9430831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4" tIns="44111" rIns="88224" bIns="441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868529EA-1F61-4865-8C9D-2D28EC455B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35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B55FBB-C004-4B37-88B4-C01893366D28}" type="slidenum">
              <a:rPr lang="en-US"/>
              <a:pPr/>
              <a:t>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2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11" indent="-28573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2940" indent="-2285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118" indent="-2285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293" indent="-2285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470" indent="-228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647" indent="-228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8822" indent="-228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5999" indent="-228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AFE4A6-696E-4A16-A03C-39D327EA0FD6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50260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11" indent="-28573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2940" indent="-2285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118" indent="-2285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293" indent="-2285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470" indent="-228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647" indent="-228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8822" indent="-228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5999" indent="-228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AFE4A6-696E-4A16-A03C-39D327EA0FD6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1893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35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/>
          <p:cNvGrpSpPr>
            <a:grpSpLocks/>
          </p:cNvGrpSpPr>
          <p:nvPr/>
        </p:nvGrpSpPr>
        <p:grpSpPr bwMode="auto">
          <a:xfrm>
            <a:off x="0" y="1341438"/>
            <a:ext cx="9009063" cy="1052512"/>
            <a:chOff x="0" y="1536"/>
            <a:chExt cx="5675" cy="663"/>
          </a:xfrm>
        </p:grpSpPr>
        <p:grpSp>
          <p:nvGrpSpPr>
            <p:cNvPr id="5837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837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7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37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837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7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37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3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69215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3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83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83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838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D720950-5834-4338-ADBA-BFE83AC3529F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C346E-04F0-41D0-9679-217F15F8778B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188913"/>
            <a:ext cx="1951038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188913"/>
            <a:ext cx="5700712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0E8FB-C3F6-40E8-800B-A53F937A6D2F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88913"/>
            <a:ext cx="7793037" cy="904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57338"/>
            <a:ext cx="3810000" cy="4575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5145088" y="1557338"/>
            <a:ext cx="3810000" cy="45751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D8F5166-BEE2-476E-8398-B9B1D0531B3D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13" y="404664"/>
            <a:ext cx="7793037" cy="904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9A659-BCFF-4066-9A8A-13E4F6F320AC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4DBC7-06D6-46AA-B7FA-E378F4D74FF0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57338"/>
            <a:ext cx="3810000" cy="457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57338"/>
            <a:ext cx="3810000" cy="457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8EFEB-AF9C-4317-B83D-70F41173C1D5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BB539-88AC-4086-950B-32929FC00977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430EA-B835-479C-84AF-601D6CADEE2A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2A2AB-B514-4605-8537-DE29943265B3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22311-003F-4CDA-BC93-F238B25D4781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A395A-D3EF-4C58-945A-1C55C46FBFE0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ltGray">
          <a:xfrm>
            <a:off x="417513" y="5159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ltGray">
          <a:xfrm>
            <a:off x="800100" y="5159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ltGray">
          <a:xfrm>
            <a:off x="541338" y="9382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ltGray">
          <a:xfrm>
            <a:off x="911225" y="9382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ltGray">
          <a:xfrm>
            <a:off x="127000" y="8651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gray">
          <a:xfrm>
            <a:off x="762000" y="33337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gray">
          <a:xfrm>
            <a:off x="442913" y="11985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9465" y="333375"/>
            <a:ext cx="7793037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57338"/>
            <a:ext cx="7772400" cy="4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38B1A94-D981-4D6B-8CAA-4554AF648433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.lee@comp.lancs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 smtClean="0"/>
              <a:t>SCC204 </a:t>
            </a:r>
            <a:r>
              <a:rPr lang="en-GB" altLang="ko-KR" sz="4800" dirty="0">
                <a:ea typeface="굴림" pitchFamily="50" charset="-127"/>
              </a:rPr>
              <a:t>Software </a:t>
            </a:r>
            <a:r>
              <a:rPr lang="en-GB" altLang="ko-KR" sz="4800" dirty="0" smtClean="0">
                <a:ea typeface="굴림" pitchFamily="50" charset="-127"/>
              </a:rPr>
              <a:t>Design</a:t>
            </a:r>
            <a:endParaRPr lang="en-US" sz="4800" dirty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137687" y="2780928"/>
            <a:ext cx="5157552" cy="374491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800" dirty="0" smtClean="0"/>
              <a:t>Design Pattern</a:t>
            </a:r>
          </a:p>
          <a:p>
            <a:pPr>
              <a:lnSpc>
                <a:spcPct val="90000"/>
              </a:lnSpc>
            </a:pPr>
            <a:r>
              <a:rPr lang="en-US" sz="4800" dirty="0" smtClean="0"/>
              <a:t>Workshop</a:t>
            </a:r>
          </a:p>
          <a:p>
            <a:pPr>
              <a:lnSpc>
                <a:spcPct val="90000"/>
              </a:lnSpc>
            </a:pPr>
            <a:r>
              <a:rPr lang="en-US" sz="4800" dirty="0" smtClean="0"/>
              <a:t>(State Pattern)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 smtClean="0"/>
              <a:t>Zhang </a:t>
            </a:r>
            <a:r>
              <a:rPr lang="en-GB" dirty="0" err="1" smtClean="0"/>
              <a:t>Jinyu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altLang="ko-KR" sz="2000" dirty="0" smtClean="0">
                <a:ea typeface="굴림" pitchFamily="50" charset="-127"/>
                <a:hlinkClick r:id="rId3"/>
              </a:rPr>
              <a:t>j.lee3</a:t>
            </a:r>
            <a:r>
              <a:rPr lang="en-GB" sz="2000" dirty="0" smtClean="0">
                <a:hlinkClick r:id="rId3"/>
              </a:rPr>
              <a:t>@lancaster.ac.uk</a:t>
            </a: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Example: A Security System</a:t>
            </a:r>
            <a:endParaRPr lang="en-US" sz="3600" dirty="0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4"/>
            <a:ext cx="8352928" cy="4575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 security system for a safe is connected to a security centre and is equipped with an emergency button and a phone.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behaviour of the system changes depending on the current time: daytime or night-time.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Daytime: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It SHALL allow users to open and close the safe and record the usage.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It SHALL allow users to use the phone as a normal landline phone.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It SHALL send a notification to the security centre, if the emergency button is pressed.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Nighttime: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It </a:t>
            </a:r>
            <a:r>
              <a:rPr lang="en-US" sz="1600" dirty="0"/>
              <a:t>SHALL </a:t>
            </a:r>
            <a:r>
              <a:rPr lang="en-US" sz="1600" dirty="0" smtClean="0"/>
              <a:t>send a notification to the security centre, if someone opens the safe. </a:t>
            </a:r>
            <a:endParaRPr lang="en-US" sz="1600" dirty="0"/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It </a:t>
            </a:r>
            <a:r>
              <a:rPr lang="en-US" sz="1600" dirty="0"/>
              <a:t>SHALL </a:t>
            </a:r>
            <a:r>
              <a:rPr lang="en-US" sz="1600" dirty="0" smtClean="0"/>
              <a:t>answer all incoming calls and record messages.</a:t>
            </a:r>
            <a:endParaRPr lang="en-US" sz="1600" dirty="0"/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It </a:t>
            </a:r>
            <a:r>
              <a:rPr lang="en-US" sz="1600" dirty="0"/>
              <a:t>SHALL send a notification </a:t>
            </a:r>
            <a:r>
              <a:rPr lang="en-US" sz="1600" dirty="0" smtClean="0"/>
              <a:t>to </a:t>
            </a:r>
            <a:r>
              <a:rPr lang="en-US" sz="1600" dirty="0"/>
              <a:t>the security centre, if the emergency button is </a:t>
            </a:r>
            <a:r>
              <a:rPr lang="en-US" sz="1600" dirty="0" smtClean="0"/>
              <a:t>pressed.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8944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Your Tasks</a:t>
            </a:r>
            <a:endParaRPr lang="en-US" sz="4000" dirty="0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4"/>
            <a:ext cx="8352928" cy="4575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4400" dirty="0" smtClean="0"/>
              <a:t>Analyse the requirements and the source code, and develop:</a:t>
            </a:r>
          </a:p>
          <a:p>
            <a:pPr lvl="1">
              <a:lnSpc>
                <a:spcPct val="90000"/>
              </a:lnSpc>
            </a:pPr>
            <a:r>
              <a:rPr lang="en-GB" sz="3200" dirty="0" smtClean="0"/>
              <a:t>Statechart </a:t>
            </a:r>
          </a:p>
          <a:p>
            <a:pPr lvl="1">
              <a:lnSpc>
                <a:spcPct val="90000"/>
              </a:lnSpc>
            </a:pPr>
            <a:r>
              <a:rPr lang="en-GB" sz="3200" dirty="0" smtClean="0"/>
              <a:t>Class diagram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495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23638" y="2967335"/>
            <a:ext cx="3496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Question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841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7247</TotalTime>
  <Words>172</Words>
  <Application>Microsoft Office PowerPoint</Application>
  <PresentationFormat>全屏显示(4:3)</PresentationFormat>
  <Paragraphs>28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굴림</vt:lpstr>
      <vt:lpstr>宋体</vt:lpstr>
      <vt:lpstr>Arial</vt:lpstr>
      <vt:lpstr>Tahoma</vt:lpstr>
      <vt:lpstr>Times New Roman</vt:lpstr>
      <vt:lpstr>Wingdings</vt:lpstr>
      <vt:lpstr>Blends</vt:lpstr>
      <vt:lpstr>SCC204 Software Design</vt:lpstr>
      <vt:lpstr>Example: A Security System</vt:lpstr>
      <vt:lpstr>Your Tasks</vt:lpstr>
      <vt:lpstr>PowerPoint 演示文稿</vt:lpstr>
    </vt:vector>
  </TitlesOfParts>
  <Company>Lancaster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CSc161 Software Quality</dc:title>
  <dc:creator>Ian Warren</dc:creator>
  <cp:lastModifiedBy>zjy</cp:lastModifiedBy>
  <cp:revision>398</cp:revision>
  <cp:lastPrinted>2015-12-04T12:19:43Z</cp:lastPrinted>
  <dcterms:created xsi:type="dcterms:W3CDTF">2003-10-01T12:02:37Z</dcterms:created>
  <dcterms:modified xsi:type="dcterms:W3CDTF">2018-10-26T12:55:26Z</dcterms:modified>
</cp:coreProperties>
</file>