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0" r:id="rId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B66CA-29D1-45EE-8C83-05A8BF8FDCDD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095A4-F2B8-4889-92B5-F3DF4DD52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7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8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0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6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8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46B4-4783-4C53-AB82-F904D9DE901F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AB5C-C84C-46D4-9651-EC3AE6B91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2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26"/>
          <p:cNvSpPr txBox="1">
            <a:spLocks noChangeArrowheads="1"/>
          </p:cNvSpPr>
          <p:nvPr/>
        </p:nvSpPr>
        <p:spPr>
          <a:xfrm>
            <a:off x="1806934" y="401194"/>
            <a:ext cx="5530132" cy="904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ko-KR" u="sng" dirty="0" smtClean="0"/>
              <a:t>Statechart template</a:t>
            </a:r>
            <a:endParaRPr lang="en-US" altLang="ko-KR" u="sng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855409" y="1553350"/>
            <a:ext cx="7433182" cy="49116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2669" y="1896200"/>
            <a:ext cx="119282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/>
              <a:t>My_system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51661" y="4821964"/>
            <a:ext cx="1266092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05432" y="4972777"/>
            <a:ext cx="1137139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/>
              <a:t>        O</a:t>
            </a:r>
            <a:r>
              <a:rPr lang="en-US" altLang="ko-KR" sz="1600" dirty="0"/>
              <a:t>ff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410123" y="2461351"/>
            <a:ext cx="4314114" cy="379230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5233083" y="2461351"/>
            <a:ext cx="29308" cy="3792304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433581" y="3602764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574258" y="4821964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3969162" y="336285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969162" y="465825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107668" y="2154964"/>
            <a:ext cx="613996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/>
              <a:t>Busy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2425384" y="4059964"/>
            <a:ext cx="984739" cy="762000"/>
          </a:xfrm>
          <a:custGeom>
            <a:avLst/>
            <a:gdLst>
              <a:gd name="T0" fmla="*/ 672 w 672"/>
              <a:gd name="T1" fmla="*/ 0 h 480"/>
              <a:gd name="T2" fmla="*/ 528 w 672"/>
              <a:gd name="T3" fmla="*/ 144 h 480"/>
              <a:gd name="T4" fmla="*/ 192 w 672"/>
              <a:gd name="T5" fmla="*/ 384 h 480"/>
              <a:gd name="T6" fmla="*/ 0 w 67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640" y="40"/>
                  <a:pt x="608" y="80"/>
                  <a:pt x="528" y="144"/>
                </a:cubicBezTo>
                <a:cubicBezTo>
                  <a:pt x="448" y="208"/>
                  <a:pt x="280" y="328"/>
                  <a:pt x="192" y="384"/>
                </a:cubicBezTo>
                <a:cubicBezTo>
                  <a:pt x="104" y="440"/>
                  <a:pt x="52" y="460"/>
                  <a:pt x="0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1897846" y="3069364"/>
            <a:ext cx="1512277" cy="1752600"/>
          </a:xfrm>
          <a:custGeom>
            <a:avLst/>
            <a:gdLst>
              <a:gd name="T0" fmla="*/ 24 w 984"/>
              <a:gd name="T1" fmla="*/ 1056 h 1056"/>
              <a:gd name="T2" fmla="*/ 24 w 984"/>
              <a:gd name="T3" fmla="*/ 768 h 1056"/>
              <a:gd name="T4" fmla="*/ 168 w 984"/>
              <a:gd name="T5" fmla="*/ 384 h 1056"/>
              <a:gd name="T6" fmla="*/ 456 w 984"/>
              <a:gd name="T7" fmla="*/ 144 h 1056"/>
              <a:gd name="T8" fmla="*/ 984 w 984"/>
              <a:gd name="T9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1056">
                <a:moveTo>
                  <a:pt x="24" y="1056"/>
                </a:moveTo>
                <a:cubicBezTo>
                  <a:pt x="12" y="968"/>
                  <a:pt x="0" y="880"/>
                  <a:pt x="24" y="768"/>
                </a:cubicBezTo>
                <a:cubicBezTo>
                  <a:pt x="48" y="656"/>
                  <a:pt x="96" y="488"/>
                  <a:pt x="168" y="384"/>
                </a:cubicBezTo>
                <a:cubicBezTo>
                  <a:pt x="240" y="280"/>
                  <a:pt x="320" y="208"/>
                  <a:pt x="456" y="144"/>
                </a:cubicBezTo>
                <a:cubicBezTo>
                  <a:pt x="592" y="80"/>
                  <a:pt x="888" y="24"/>
                  <a:pt x="9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3763302" y="2459764"/>
            <a:ext cx="1145931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/>
              <a:t>Read_data</a:t>
            </a:r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6699673" y="337416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utoShape 37"/>
          <p:cNvSpPr>
            <a:spLocks noChangeArrowheads="1"/>
          </p:cNvSpPr>
          <p:nvPr/>
        </p:nvSpPr>
        <p:spPr bwMode="auto">
          <a:xfrm flipH="1">
            <a:off x="6629335" y="4059964"/>
            <a:ext cx="914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3985281" y="3437463"/>
            <a:ext cx="83673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/>
              <a:t>R_ready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020450" y="4732863"/>
            <a:ext cx="76346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/>
              <a:t>R_busy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249203" y="2459764"/>
            <a:ext cx="114153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/>
              <a:t>Processing</a:t>
            </a:r>
          </a:p>
        </p:txBody>
      </p:sp>
      <p:sp>
        <p:nvSpPr>
          <p:cNvPr id="30" name="Freeform 43"/>
          <p:cNvSpPr>
            <a:spLocks/>
          </p:cNvSpPr>
          <p:nvPr/>
        </p:nvSpPr>
        <p:spPr bwMode="auto">
          <a:xfrm>
            <a:off x="6347981" y="3678964"/>
            <a:ext cx="562708" cy="381000"/>
          </a:xfrm>
          <a:custGeom>
            <a:avLst/>
            <a:gdLst>
              <a:gd name="T0" fmla="*/ 480 w 480"/>
              <a:gd name="T1" fmla="*/ 208 h 208"/>
              <a:gd name="T2" fmla="*/ 432 w 480"/>
              <a:gd name="T3" fmla="*/ 112 h 208"/>
              <a:gd name="T4" fmla="*/ 240 w 480"/>
              <a:gd name="T5" fmla="*/ 16 h 208"/>
              <a:gd name="T6" fmla="*/ 0 w 480"/>
              <a:gd name="T7" fmla="*/ 1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208">
                <a:moveTo>
                  <a:pt x="480" y="208"/>
                </a:moveTo>
                <a:cubicBezTo>
                  <a:pt x="476" y="176"/>
                  <a:pt x="472" y="144"/>
                  <a:pt x="432" y="112"/>
                </a:cubicBezTo>
                <a:cubicBezTo>
                  <a:pt x="392" y="80"/>
                  <a:pt x="312" y="32"/>
                  <a:pt x="240" y="16"/>
                </a:cubicBezTo>
                <a:cubicBezTo>
                  <a:pt x="168" y="0"/>
                  <a:pt x="84" y="8"/>
                  <a:pt x="0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Freeform 44"/>
          <p:cNvSpPr>
            <a:spLocks/>
          </p:cNvSpPr>
          <p:nvPr/>
        </p:nvSpPr>
        <p:spPr bwMode="auto">
          <a:xfrm>
            <a:off x="5785273" y="4059964"/>
            <a:ext cx="82062" cy="762000"/>
          </a:xfrm>
          <a:custGeom>
            <a:avLst/>
            <a:gdLst>
              <a:gd name="T0" fmla="*/ 56 w 56"/>
              <a:gd name="T1" fmla="*/ 0 h 288"/>
              <a:gd name="T2" fmla="*/ 8 w 56"/>
              <a:gd name="T3" fmla="*/ 96 h 288"/>
              <a:gd name="T4" fmla="*/ 8 w 5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288">
                <a:moveTo>
                  <a:pt x="56" y="0"/>
                </a:moveTo>
                <a:cubicBezTo>
                  <a:pt x="36" y="24"/>
                  <a:pt x="16" y="48"/>
                  <a:pt x="8" y="96"/>
                </a:cubicBezTo>
                <a:cubicBezTo>
                  <a:pt x="0" y="144"/>
                  <a:pt x="4" y="216"/>
                  <a:pt x="8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Freeform 45"/>
          <p:cNvSpPr>
            <a:spLocks/>
          </p:cNvSpPr>
          <p:nvPr/>
        </p:nvSpPr>
        <p:spPr bwMode="auto">
          <a:xfrm>
            <a:off x="6347981" y="4593364"/>
            <a:ext cx="914400" cy="558800"/>
          </a:xfrm>
          <a:custGeom>
            <a:avLst/>
            <a:gdLst>
              <a:gd name="T0" fmla="*/ 0 w 576"/>
              <a:gd name="T1" fmla="*/ 96 h 112"/>
              <a:gd name="T2" fmla="*/ 336 w 576"/>
              <a:gd name="T3" fmla="*/ 96 h 112"/>
              <a:gd name="T4" fmla="*/ 576 w 576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12">
                <a:moveTo>
                  <a:pt x="0" y="96"/>
                </a:moveTo>
                <a:cubicBezTo>
                  <a:pt x="120" y="104"/>
                  <a:pt x="240" y="112"/>
                  <a:pt x="336" y="96"/>
                </a:cubicBezTo>
                <a:cubicBezTo>
                  <a:pt x="432" y="80"/>
                  <a:pt x="536" y="24"/>
                  <a:pt x="57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370569" y="3701189"/>
            <a:ext cx="10477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 smtClean="0"/>
              <a:t>Calculating</a:t>
            </a:r>
            <a:endParaRPr lang="en-US" altLang="ko-KR" sz="1400" dirty="0"/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5559604" y="4896577"/>
            <a:ext cx="707781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 smtClean="0"/>
              <a:t>Saving</a:t>
            </a:r>
            <a:endParaRPr lang="en-US" altLang="ko-KR" sz="1400" dirty="0"/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6588304" y="4210777"/>
            <a:ext cx="99206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 err="1" smtClean="0"/>
              <a:t>Initialising</a:t>
            </a:r>
            <a:endParaRPr lang="en-US" altLang="ko-KR" sz="1400" dirty="0"/>
          </a:p>
        </p:txBody>
      </p:sp>
      <p:sp>
        <p:nvSpPr>
          <p:cNvPr id="36" name="Freeform 52"/>
          <p:cNvSpPr>
            <a:spLocks/>
          </p:cNvSpPr>
          <p:nvPr/>
        </p:nvSpPr>
        <p:spPr bwMode="auto">
          <a:xfrm>
            <a:off x="4572000" y="3058050"/>
            <a:ext cx="311561" cy="330200"/>
          </a:xfrm>
          <a:custGeom>
            <a:avLst/>
            <a:gdLst>
              <a:gd name="T0" fmla="*/ 144 w 144"/>
              <a:gd name="T1" fmla="*/ 16 h 112"/>
              <a:gd name="T2" fmla="*/ 48 w 144"/>
              <a:gd name="T3" fmla="*/ 16 h 112"/>
              <a:gd name="T4" fmla="*/ 0 w 144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2">
                <a:moveTo>
                  <a:pt x="144" y="16"/>
                </a:moveTo>
                <a:cubicBezTo>
                  <a:pt x="108" y="8"/>
                  <a:pt x="72" y="0"/>
                  <a:pt x="48" y="16"/>
                </a:cubicBezTo>
                <a:cubicBezTo>
                  <a:pt x="24" y="32"/>
                  <a:pt x="12" y="72"/>
                  <a:pt x="0" y="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Freeform 54"/>
          <p:cNvSpPr>
            <a:spLocks/>
          </p:cNvSpPr>
          <p:nvPr/>
        </p:nvSpPr>
        <p:spPr bwMode="auto">
          <a:xfrm>
            <a:off x="7146616" y="3715477"/>
            <a:ext cx="394188" cy="369888"/>
          </a:xfrm>
          <a:custGeom>
            <a:avLst/>
            <a:gdLst>
              <a:gd name="T0" fmla="*/ 144 w 144"/>
              <a:gd name="T1" fmla="*/ 16 h 112"/>
              <a:gd name="T2" fmla="*/ 48 w 144"/>
              <a:gd name="T3" fmla="*/ 16 h 112"/>
              <a:gd name="T4" fmla="*/ 0 w 144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2">
                <a:moveTo>
                  <a:pt x="144" y="16"/>
                </a:moveTo>
                <a:cubicBezTo>
                  <a:pt x="108" y="8"/>
                  <a:pt x="72" y="0"/>
                  <a:pt x="48" y="16"/>
                </a:cubicBezTo>
                <a:cubicBezTo>
                  <a:pt x="24" y="32"/>
                  <a:pt x="12" y="72"/>
                  <a:pt x="0" y="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Freeform 58"/>
          <p:cNvSpPr>
            <a:spLocks/>
          </p:cNvSpPr>
          <p:nvPr/>
        </p:nvSpPr>
        <p:spPr bwMode="auto">
          <a:xfrm>
            <a:off x="4027777" y="3820050"/>
            <a:ext cx="152400" cy="838200"/>
          </a:xfrm>
          <a:custGeom>
            <a:avLst/>
            <a:gdLst>
              <a:gd name="T0" fmla="*/ 104 w 104"/>
              <a:gd name="T1" fmla="*/ 0 h 528"/>
              <a:gd name="T2" fmla="*/ 56 w 104"/>
              <a:gd name="T3" fmla="*/ 96 h 528"/>
              <a:gd name="T4" fmla="*/ 8 w 104"/>
              <a:gd name="T5" fmla="*/ 192 h 528"/>
              <a:gd name="T6" fmla="*/ 8 w 104"/>
              <a:gd name="T7" fmla="*/ 336 h 528"/>
              <a:gd name="T8" fmla="*/ 56 w 104"/>
              <a:gd name="T9" fmla="*/ 432 h 528"/>
              <a:gd name="T10" fmla="*/ 104 w 104"/>
              <a:gd name="T11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528">
                <a:moveTo>
                  <a:pt x="104" y="0"/>
                </a:moveTo>
                <a:cubicBezTo>
                  <a:pt x="88" y="32"/>
                  <a:pt x="72" y="64"/>
                  <a:pt x="56" y="96"/>
                </a:cubicBezTo>
                <a:cubicBezTo>
                  <a:pt x="40" y="128"/>
                  <a:pt x="16" y="152"/>
                  <a:pt x="8" y="192"/>
                </a:cubicBezTo>
                <a:cubicBezTo>
                  <a:pt x="0" y="232"/>
                  <a:pt x="0" y="296"/>
                  <a:pt x="8" y="336"/>
                </a:cubicBezTo>
                <a:cubicBezTo>
                  <a:pt x="16" y="376"/>
                  <a:pt x="40" y="400"/>
                  <a:pt x="56" y="432"/>
                </a:cubicBezTo>
                <a:cubicBezTo>
                  <a:pt x="72" y="464"/>
                  <a:pt x="88" y="496"/>
                  <a:pt x="104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Freeform 59"/>
          <p:cNvSpPr>
            <a:spLocks/>
          </p:cNvSpPr>
          <p:nvPr/>
        </p:nvSpPr>
        <p:spPr bwMode="auto">
          <a:xfrm>
            <a:off x="4391192" y="3820050"/>
            <a:ext cx="152400" cy="838200"/>
          </a:xfrm>
          <a:custGeom>
            <a:avLst/>
            <a:gdLst>
              <a:gd name="T0" fmla="*/ 48 w 104"/>
              <a:gd name="T1" fmla="*/ 528 h 528"/>
              <a:gd name="T2" fmla="*/ 96 w 104"/>
              <a:gd name="T3" fmla="*/ 384 h 528"/>
              <a:gd name="T4" fmla="*/ 96 w 104"/>
              <a:gd name="T5" fmla="*/ 240 h 528"/>
              <a:gd name="T6" fmla="*/ 48 w 104"/>
              <a:gd name="T7" fmla="*/ 96 h 528"/>
              <a:gd name="T8" fmla="*/ 0 w 104"/>
              <a:gd name="T9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28">
                <a:moveTo>
                  <a:pt x="48" y="528"/>
                </a:moveTo>
                <a:cubicBezTo>
                  <a:pt x="68" y="480"/>
                  <a:pt x="88" y="432"/>
                  <a:pt x="96" y="384"/>
                </a:cubicBezTo>
                <a:cubicBezTo>
                  <a:pt x="104" y="336"/>
                  <a:pt x="104" y="288"/>
                  <a:pt x="96" y="240"/>
                </a:cubicBezTo>
                <a:cubicBezTo>
                  <a:pt x="88" y="192"/>
                  <a:pt x="64" y="136"/>
                  <a:pt x="48" y="96"/>
                </a:cubicBezTo>
                <a:cubicBezTo>
                  <a:pt x="32" y="56"/>
                  <a:pt x="16" y="2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1620060" y="3372369"/>
            <a:ext cx="9717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err="1" smtClean="0"/>
              <a:t>turn_on</a:t>
            </a:r>
            <a:r>
              <a:rPr lang="en-US" altLang="ko-KR" sz="1600" dirty="0" smtClean="0"/>
              <a:t>/</a:t>
            </a:r>
            <a:endParaRPr lang="en-US" altLang="ko-KR" sz="1600" dirty="0"/>
          </a:p>
        </p:txBody>
      </p: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2247193" y="4210569"/>
            <a:ext cx="9879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err="1" smtClean="0"/>
              <a:t>turn_off</a:t>
            </a:r>
            <a:r>
              <a:rPr lang="en-US" altLang="ko-KR" sz="1600" dirty="0" smtClean="0"/>
              <a:t>/</a:t>
            </a:r>
            <a:endParaRPr lang="en-US" altLang="ko-KR" sz="1600" dirty="0"/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3478630" y="4030980"/>
            <a:ext cx="6645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smtClean="0"/>
              <a:t>read/</a:t>
            </a:r>
            <a:endParaRPr lang="en-US" altLang="ko-KR" sz="1600" dirty="0"/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4154793" y="4103211"/>
            <a:ext cx="10604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err="1" smtClean="0"/>
              <a:t>read_end</a:t>
            </a:r>
            <a:r>
              <a:rPr lang="en-US" altLang="ko-KR" sz="1600" dirty="0" smtClean="0"/>
              <a:t>/</a:t>
            </a:r>
            <a:endParaRPr lang="en-US" altLang="ko-KR" sz="1600" dirty="0" smtClean="0"/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6239972" y="3335648"/>
            <a:ext cx="9739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err="1" smtClean="0"/>
              <a:t>c_ready</a:t>
            </a:r>
            <a:r>
              <a:rPr lang="en-US" altLang="ko-KR" sz="1600" dirty="0" smtClean="0"/>
              <a:t>/</a:t>
            </a:r>
            <a:endParaRPr lang="en-US" altLang="ko-KR" sz="1600" dirty="0"/>
          </a:p>
        </p:txBody>
      </p:sp>
      <p:sp>
        <p:nvSpPr>
          <p:cNvPr id="51" name="Text Box 68"/>
          <p:cNvSpPr txBox="1">
            <a:spLocks noChangeArrowheads="1"/>
          </p:cNvSpPr>
          <p:nvPr/>
        </p:nvSpPr>
        <p:spPr bwMode="auto">
          <a:xfrm>
            <a:off x="5427766" y="4221681"/>
            <a:ext cx="9172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err="1" smtClean="0"/>
              <a:t>c_done</a:t>
            </a:r>
            <a:r>
              <a:rPr lang="en-US" altLang="ko-KR" sz="1600" dirty="0" smtClean="0"/>
              <a:t>/</a:t>
            </a:r>
            <a:endParaRPr lang="en-US" altLang="ko-KR" sz="1600" dirty="0"/>
          </a:p>
        </p:txBody>
      </p:sp>
      <p:sp>
        <p:nvSpPr>
          <p:cNvPr id="52" name="Text Box 68"/>
          <p:cNvSpPr txBox="1">
            <a:spLocks noChangeArrowheads="1"/>
          </p:cNvSpPr>
          <p:nvPr/>
        </p:nvSpPr>
        <p:spPr bwMode="auto">
          <a:xfrm>
            <a:off x="6298078" y="5094221"/>
            <a:ext cx="13906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err="1" smtClean="0"/>
              <a:t>c_saved</a:t>
            </a:r>
            <a:r>
              <a:rPr lang="en-US" altLang="ko-KR" sz="1600" dirty="0" smtClean="0"/>
              <a:t>/read</a:t>
            </a:r>
            <a:endParaRPr lang="en-US" altLang="ko-KR" sz="1600" dirty="0"/>
          </a:p>
        </p:txBody>
      </p:sp>
      <p:sp>
        <p:nvSpPr>
          <p:cNvPr id="53" name="Text Box 68"/>
          <p:cNvSpPr txBox="1">
            <a:spLocks noChangeArrowheads="1"/>
          </p:cNvSpPr>
          <p:nvPr/>
        </p:nvSpPr>
        <p:spPr bwMode="auto">
          <a:xfrm>
            <a:off x="7123169" y="3755164"/>
            <a:ext cx="663819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dirty="0" smtClean="0"/>
              <a:t>/read</a:t>
            </a:r>
            <a:endParaRPr lang="en-US" altLang="ko-KR" sz="1600" dirty="0"/>
          </a:p>
        </p:txBody>
      </p:sp>
      <p:sp>
        <p:nvSpPr>
          <p:cNvPr id="55" name="Freeform 55"/>
          <p:cNvSpPr>
            <a:spLocks/>
          </p:cNvSpPr>
          <p:nvPr/>
        </p:nvSpPr>
        <p:spPr bwMode="auto">
          <a:xfrm rot="19288326">
            <a:off x="1500179" y="4486925"/>
            <a:ext cx="302965" cy="365278"/>
          </a:xfrm>
          <a:custGeom>
            <a:avLst/>
            <a:gdLst>
              <a:gd name="T0" fmla="*/ 144 w 144"/>
              <a:gd name="T1" fmla="*/ 16 h 112"/>
              <a:gd name="T2" fmla="*/ 48 w 144"/>
              <a:gd name="T3" fmla="*/ 16 h 112"/>
              <a:gd name="T4" fmla="*/ 0 w 144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2">
                <a:moveTo>
                  <a:pt x="144" y="16"/>
                </a:moveTo>
                <a:cubicBezTo>
                  <a:pt x="108" y="8"/>
                  <a:pt x="72" y="0"/>
                  <a:pt x="48" y="16"/>
                </a:cubicBezTo>
                <a:cubicBezTo>
                  <a:pt x="24" y="32"/>
                  <a:pt x="12" y="72"/>
                  <a:pt x="0" y="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098716" y="2171048"/>
            <a:ext cx="643138" cy="288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Question…</dc:title>
  <dc:creator>Lee, Jaejoon</dc:creator>
  <cp:lastModifiedBy>Lee, Jaejoon</cp:lastModifiedBy>
  <cp:revision>5</cp:revision>
  <cp:lastPrinted>2017-12-07T10:44:37Z</cp:lastPrinted>
  <dcterms:created xsi:type="dcterms:W3CDTF">2017-12-07T09:31:29Z</dcterms:created>
  <dcterms:modified xsi:type="dcterms:W3CDTF">2017-12-08T14:40:17Z</dcterms:modified>
</cp:coreProperties>
</file>