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What is the Internet? There are different ways to answer this question. </a:t>
            </a:r>
            <a:endParaRPr lang="en-GB" sz="1200" dirty="0"/>
          </a:p>
          <a:p>
            <a:r>
              <a:rPr lang="en-GB" sz="1200" dirty="0"/>
              <a:t>Two descriptions:</a:t>
            </a:r>
            <a:endParaRPr lang="en-GB" sz="1200" dirty="0"/>
          </a:p>
          <a:p>
            <a:pPr marL="228600" indent="-228600">
              <a:buAutoNum type="arabicParenR"/>
            </a:pPr>
            <a:r>
              <a:rPr lang="en-GB" sz="1200" dirty="0"/>
              <a:t>we can describe the nuts and bolts of the Internet, that is, the basic hardware and software components that make up the Internet. </a:t>
            </a:r>
            <a:endParaRPr lang="en-GB" sz="1200" dirty="0"/>
          </a:p>
          <a:p>
            <a:pPr marL="228600" indent="-228600">
              <a:buAutoNum type="arabicParenR"/>
            </a:pPr>
            <a:r>
              <a:rPr lang="en-GB" sz="1200" dirty="0"/>
              <a:t>we can also describe the Internet in terms of a networking infrastructure that provides services to distributed applications.</a:t>
            </a:r>
            <a:endParaRPr lang="en-GB" sz="1200" dirty="0"/>
          </a:p>
          <a:p>
            <a:endParaRPr lang="en-GB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/>
              <a:t>Nuts and bolts: components, essentials. </a:t>
            </a:r>
            <a:endParaRPr lang="en-GB" dirty="0"/>
          </a:p>
          <a:p>
            <a:endParaRPr lang="en-GB" sz="1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C8AF62-0413-459D-A055-9BD345497D1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 panose="020B0604020202020204"/>
              <a:buNone/>
              <a:defRPr sz="200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0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51758" y="900455"/>
            <a:ext cx="12025223" cy="5871279"/>
          </a:xfrm>
        </p:spPr>
        <p:txBody>
          <a:bodyPr/>
          <a:lstStyle/>
          <a:p>
            <a:r>
              <a:rPr lang="en-GB" sz="2800" b="1" dirty="0">
                <a:solidFill>
                  <a:srgbClr val="C00000"/>
                </a:solidFill>
              </a:rPr>
              <a:t>What is a network?</a:t>
            </a:r>
            <a:endParaRPr lang="en-GB" sz="2800" b="1" dirty="0">
              <a:solidFill>
                <a:srgbClr val="C00000"/>
              </a:solidFill>
            </a:endParaRPr>
          </a:p>
          <a:p>
            <a:r>
              <a:rPr lang="en-GB" sz="2600" dirty="0"/>
              <a:t>Any set of interconnected nodes through </a:t>
            </a:r>
            <a:r>
              <a:rPr lang="en-GB" sz="2600"/>
              <a:t>horizontal and/or vertical lines.</a:t>
            </a:r>
            <a:endParaRPr lang="en-GB" sz="2600" dirty="0"/>
          </a:p>
          <a:p>
            <a:r>
              <a:rPr lang="en-US" sz="2800" b="1" dirty="0">
                <a:solidFill>
                  <a:srgbClr val="C00000"/>
                </a:solidFill>
              </a:rPr>
              <a:t>Different types of networks? Other than Computer Network.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600" dirty="0"/>
              <a:t>Telephone network carrying voice traffic, Cable network to disseminate video signals</a:t>
            </a:r>
            <a:endParaRPr lang="en-US" sz="2600" dirty="0"/>
          </a:p>
          <a:p>
            <a:r>
              <a:rPr lang="en-GB" sz="2800" b="1" dirty="0">
                <a:solidFill>
                  <a:srgbClr val="C00000"/>
                </a:solidFill>
              </a:rPr>
              <a:t>What is a computer network?</a:t>
            </a:r>
            <a:endParaRPr lang="en-GB" sz="2800" b="1" dirty="0">
              <a:solidFill>
                <a:srgbClr val="C00000"/>
              </a:solidFill>
            </a:endParaRPr>
          </a:p>
          <a:p>
            <a:r>
              <a:rPr lang="en-US" sz="2400" dirty="0"/>
              <a:t>Set of connected autonomous computers (having programmable hardware)</a:t>
            </a:r>
            <a:endParaRPr lang="en-US" sz="2400" dirty="0"/>
          </a:p>
          <a:p>
            <a:r>
              <a:rPr lang="en-US" sz="2800" b="1" dirty="0">
                <a:solidFill>
                  <a:srgbClr val="C00000"/>
                </a:solidFill>
              </a:rPr>
              <a:t>What distinguishes a Computer Network from other Networks?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600" dirty="0"/>
              <a:t>Abstraction and Generality, Not specific to a particular application but generic and supports a wide range of applications, General purpose programmable hardware</a:t>
            </a:r>
            <a:endParaRPr lang="en-US" sz="2600" dirty="0"/>
          </a:p>
          <a:p>
            <a:r>
              <a:rPr lang="en-GB" sz="2800" b="1" dirty="0">
                <a:solidFill>
                  <a:srgbClr val="C00000"/>
                </a:solidFill>
              </a:rPr>
              <a:t>Why need of Computer Network?</a:t>
            </a:r>
            <a:endParaRPr lang="en-GB" sz="2800" b="1" dirty="0">
              <a:solidFill>
                <a:srgbClr val="C00000"/>
              </a:solidFill>
            </a:endParaRPr>
          </a:p>
          <a:p>
            <a:r>
              <a:rPr lang="en-US" sz="2800" dirty="0"/>
              <a:t>Resource Sharing, Information Sharing, Ease in Communication</a:t>
            </a:r>
            <a:endParaRPr lang="en-US" sz="2800" dirty="0"/>
          </a:p>
          <a:p>
            <a:r>
              <a:rPr lang="en-GB" sz="2800" b="1" dirty="0">
                <a:solidFill>
                  <a:srgbClr val="C00000"/>
                </a:solidFill>
              </a:rPr>
              <a:t>What are the building blocks of computer networks?</a:t>
            </a: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360" y="0"/>
            <a:ext cx="11521280" cy="864096"/>
          </a:xfrm>
        </p:spPr>
        <p:txBody>
          <a:bodyPr/>
          <a:lstStyle/>
          <a:p>
            <a:r>
              <a:rPr lang="en-US" altLang="ja-JP" sz="4400" dirty="0"/>
              <a:t>Network Foundation</a:t>
            </a:r>
            <a:endParaRPr lang="en-GB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498"/>
    </mc:Choice>
    <mc:Fallback>
      <p:transition spd="slow" advTm="55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zY3ZmQyNGM1MWJhYjJhYzU3NTJjZTdiYzk3YzRhOG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Arial</vt:lpstr>
      <vt:lpstr>Calibri Light</vt:lpstr>
      <vt:lpstr>Calibri</vt:lpstr>
      <vt:lpstr>Office 主题</vt:lpstr>
      <vt:lpstr>PowerPoint 演示文稿</vt:lpstr>
      <vt:lpstr>Network Foundation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xgyx</dc:creator>
  <cp:lastModifiedBy>.</cp:lastModifiedBy>
  <cp:revision>2</cp:revision>
  <dcterms:created xsi:type="dcterms:W3CDTF">2022-12-28T09:51:00Z</dcterms:created>
  <dcterms:modified xsi:type="dcterms:W3CDTF">2022-12-28T14:45:04Z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1E81C29DBE3947FC8C81B5EA7F74DC4E</vt:lpwstr>
  </property>
  <property fmtid="{D5CDD505-2E9C-101B-9397-08002B2CF9AE}" pid="3" name="KSOProductBuildVer">
    <vt:lpwstr>2052-11.1.0.12980</vt:lpwstr>
  </property>
</Properties>
</file>