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Action1.xml" ContentType="application/vnd.ms-office.inkAction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8" r:id="rId2"/>
    <p:sldId id="411" r:id="rId3"/>
    <p:sldId id="580" r:id="rId4"/>
    <p:sldId id="413" r:id="rId5"/>
    <p:sldId id="260" r:id="rId6"/>
    <p:sldId id="286" r:id="rId7"/>
    <p:sldId id="310" r:id="rId8"/>
    <p:sldId id="28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90E86D-0611-455C-82AC-5D2460FE655F}" v="22" dt="2022-08-29T11:52:58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3" autoAdjust="0"/>
    <p:restoredTop sz="89438" autoAdjust="0"/>
  </p:normalViewPr>
  <p:slideViewPr>
    <p:cSldViewPr snapToGrid="0">
      <p:cViewPr varScale="1">
        <p:scale>
          <a:sx n="55" d="100"/>
          <a:sy n="55" d="100"/>
        </p:scale>
        <p:origin x="10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zhar Iqbal" userId="fa015a3bdbe472ad" providerId="LiveId" clId="{5B90E86D-0611-455C-82AC-5D2460FE655F}"/>
    <pc:docChg chg="undo custSel modSld modMainMaster modShowInfo">
      <pc:chgData name="Azhar Iqbal" userId="fa015a3bdbe472ad" providerId="LiveId" clId="{5B90E86D-0611-455C-82AC-5D2460FE655F}" dt="2022-08-30T04:59:40.325" v="642" actId="20577"/>
      <pc:docMkLst>
        <pc:docMk/>
      </pc:docMkLst>
      <pc:sldChg chg="delSp modSp mod modTransition delAnim">
        <pc:chgData name="Azhar Iqbal" userId="fa015a3bdbe472ad" providerId="LiveId" clId="{5B90E86D-0611-455C-82AC-5D2460FE655F}" dt="2022-08-29T11:52:58.031" v="563"/>
        <pc:sldMkLst>
          <pc:docMk/>
          <pc:sldMk cId="0" sldId="260"/>
        </pc:sldMkLst>
        <pc:spChg chg="mod">
          <ac:chgData name="Azhar Iqbal" userId="fa015a3bdbe472ad" providerId="LiveId" clId="{5B90E86D-0611-455C-82AC-5D2460FE655F}" dt="2022-08-28T02:24:14.426" v="477" actId="14100"/>
          <ac:spMkLst>
            <pc:docMk/>
            <pc:sldMk cId="0" sldId="260"/>
            <ac:spMk id="53" creationId="{00000000-0000-0000-0000-000000000000}"/>
          </ac:spMkLst>
        </pc:spChg>
        <pc:picChg chg="del">
          <ac:chgData name="Azhar Iqbal" userId="fa015a3bdbe472ad" providerId="LiveId" clId="{5B90E86D-0611-455C-82AC-5D2460FE655F}" dt="2022-08-28T02:25:20.980" v="506" actId="478"/>
          <ac:picMkLst>
            <pc:docMk/>
            <pc:sldMk cId="0" sldId="260"/>
            <ac:picMk id="14" creationId="{8B9BA460-035A-47FE-9006-7C2227553984}"/>
          </ac:picMkLst>
        </pc:picChg>
        <pc:inkChg chg="mod">
          <ac:chgData name="Azhar Iqbal" userId="fa015a3bdbe472ad" providerId="LiveId" clId="{5B90E86D-0611-455C-82AC-5D2460FE655F}" dt="2022-08-28T02:24:19.286" v="502" actId="1038"/>
          <ac:inkMkLst>
            <pc:docMk/>
            <pc:sldMk cId="0" sldId="260"/>
            <ac:inkMk id="13" creationId="{536DD0B0-7EAD-412C-A3ED-6779ECAE223B}"/>
          </ac:inkMkLst>
        </pc:inkChg>
      </pc:sldChg>
      <pc:sldChg chg="delSp modSp mod modTransition delAnim">
        <pc:chgData name="Azhar Iqbal" userId="fa015a3bdbe472ad" providerId="LiveId" clId="{5B90E86D-0611-455C-82AC-5D2460FE655F}" dt="2022-08-30T02:45:23.335" v="635" actId="2711"/>
        <pc:sldMkLst>
          <pc:docMk/>
          <pc:sldMk cId="2348563755" sldId="268"/>
        </pc:sldMkLst>
        <pc:spChg chg="mod">
          <ac:chgData name="Azhar Iqbal" userId="fa015a3bdbe472ad" providerId="LiveId" clId="{5B90E86D-0611-455C-82AC-5D2460FE655F}" dt="2022-08-28T02:01:23.423" v="84" actId="1076"/>
          <ac:spMkLst>
            <pc:docMk/>
            <pc:sldMk cId="2348563755" sldId="268"/>
            <ac:spMk id="9" creationId="{0BD1D33E-CD79-4061-8352-C56BE0257FE2}"/>
          </ac:spMkLst>
        </pc:spChg>
        <pc:spChg chg="mod">
          <ac:chgData name="Azhar Iqbal" userId="fa015a3bdbe472ad" providerId="LiveId" clId="{5B90E86D-0611-455C-82AC-5D2460FE655F}" dt="2022-08-30T02:45:23.335" v="635" actId="2711"/>
          <ac:spMkLst>
            <pc:docMk/>
            <pc:sldMk cId="2348563755" sldId="268"/>
            <ac:spMk id="35" creationId="{00000000-0000-0000-0000-000000000000}"/>
          </ac:spMkLst>
        </pc:spChg>
        <pc:spChg chg="mod">
          <ac:chgData name="Azhar Iqbal" userId="fa015a3bdbe472ad" providerId="LiveId" clId="{5B90E86D-0611-455C-82AC-5D2460FE655F}" dt="2022-08-29T12:06:28.402" v="567" actId="403"/>
          <ac:spMkLst>
            <pc:docMk/>
            <pc:sldMk cId="2348563755" sldId="268"/>
            <ac:spMk id="36" creationId="{00000000-0000-0000-0000-000000000000}"/>
          </ac:spMkLst>
        </pc:spChg>
        <pc:picChg chg="del">
          <ac:chgData name="Azhar Iqbal" userId="fa015a3bdbe472ad" providerId="LiveId" clId="{5B90E86D-0611-455C-82AC-5D2460FE655F}" dt="2022-08-28T02:00:25.140" v="38" actId="478"/>
          <ac:picMkLst>
            <pc:docMk/>
            <pc:sldMk cId="2348563755" sldId="268"/>
            <ac:picMk id="8" creationId="{5C3A9F59-302B-4709-A96C-B00F605504BD}"/>
          </ac:picMkLst>
        </pc:picChg>
      </pc:sldChg>
      <pc:sldChg chg="delSp modSp mod modTransition delAnim modNotesTx">
        <pc:chgData name="Azhar Iqbal" userId="fa015a3bdbe472ad" providerId="LiveId" clId="{5B90E86D-0611-455C-82AC-5D2460FE655F}" dt="2022-08-29T12:13:05.618" v="619" actId="1035"/>
        <pc:sldMkLst>
          <pc:docMk/>
          <pc:sldMk cId="92538839" sldId="286"/>
        </pc:sldMkLst>
        <pc:spChg chg="del mod">
          <ac:chgData name="Azhar Iqbal" userId="fa015a3bdbe472ad" providerId="LiveId" clId="{5B90E86D-0611-455C-82AC-5D2460FE655F}" dt="2022-08-28T02:25:35.101" v="508" actId="478"/>
          <ac:spMkLst>
            <pc:docMk/>
            <pc:sldMk cId="92538839" sldId="286"/>
            <ac:spMk id="3" creationId="{5AB47F15-A22A-4C46-8367-62CC87AE248F}"/>
          </ac:spMkLst>
        </pc:spChg>
        <pc:graphicFrameChg chg="mod modGraphic">
          <ac:chgData name="Azhar Iqbal" userId="fa015a3bdbe472ad" providerId="LiveId" clId="{5B90E86D-0611-455C-82AC-5D2460FE655F}" dt="2022-08-29T12:13:05.618" v="619" actId="1035"/>
          <ac:graphicFrameMkLst>
            <pc:docMk/>
            <pc:sldMk cId="92538839" sldId="286"/>
            <ac:graphicFrameMk id="7" creationId="{00000000-0000-0000-0000-000000000000}"/>
          </ac:graphicFrameMkLst>
        </pc:graphicFrameChg>
        <pc:picChg chg="del">
          <ac:chgData name="Azhar Iqbal" userId="fa015a3bdbe472ad" providerId="LiveId" clId="{5B90E86D-0611-455C-82AC-5D2460FE655F}" dt="2022-08-28T02:25:24.806" v="507" actId="478"/>
          <ac:picMkLst>
            <pc:docMk/>
            <pc:sldMk cId="92538839" sldId="286"/>
            <ac:picMk id="4" creationId="{C4136901-ED7F-4B0F-BBEB-E2D986C2ADA7}"/>
          </ac:picMkLst>
        </pc:picChg>
      </pc:sldChg>
      <pc:sldChg chg="delSp modSp mod modTransition delAnim">
        <pc:chgData name="Azhar Iqbal" userId="fa015a3bdbe472ad" providerId="LiveId" clId="{5B90E86D-0611-455C-82AC-5D2460FE655F}" dt="2022-08-30T04:59:40.325" v="642" actId="20577"/>
        <pc:sldMkLst>
          <pc:docMk/>
          <pc:sldMk cId="1145449159" sldId="289"/>
        </pc:sldMkLst>
        <pc:spChg chg="mod">
          <ac:chgData name="Azhar Iqbal" userId="fa015a3bdbe472ad" providerId="LiveId" clId="{5B90E86D-0611-455C-82AC-5D2460FE655F}" dt="2022-08-28T04:27:42.610" v="536" actId="404"/>
          <ac:spMkLst>
            <pc:docMk/>
            <pc:sldMk cId="1145449159" sldId="289"/>
            <ac:spMk id="2" creationId="{00000000-0000-0000-0000-000000000000}"/>
          </ac:spMkLst>
        </pc:spChg>
        <pc:spChg chg="mod">
          <ac:chgData name="Azhar Iqbal" userId="fa015a3bdbe472ad" providerId="LiveId" clId="{5B90E86D-0611-455C-82AC-5D2460FE655F}" dt="2022-08-30T04:59:40.325" v="642" actId="20577"/>
          <ac:spMkLst>
            <pc:docMk/>
            <pc:sldMk cId="1145449159" sldId="289"/>
            <ac:spMk id="3" creationId="{00000000-0000-0000-0000-000000000000}"/>
          </ac:spMkLst>
        </pc:spChg>
        <pc:spChg chg="mod">
          <ac:chgData name="Azhar Iqbal" userId="fa015a3bdbe472ad" providerId="LiveId" clId="{5B90E86D-0611-455C-82AC-5D2460FE655F}" dt="2022-08-28T02:27:04.204" v="527" actId="1076"/>
          <ac:spMkLst>
            <pc:docMk/>
            <pc:sldMk cId="1145449159" sldId="289"/>
            <ac:spMk id="4" creationId="{00000000-0000-0000-0000-000000000000}"/>
          </ac:spMkLst>
        </pc:spChg>
        <pc:spChg chg="mod">
          <ac:chgData name="Azhar Iqbal" userId="fa015a3bdbe472ad" providerId="LiveId" clId="{5B90E86D-0611-455C-82AC-5D2460FE655F}" dt="2022-08-28T02:27:09.905" v="531" actId="1036"/>
          <ac:spMkLst>
            <pc:docMk/>
            <pc:sldMk cId="1145449159" sldId="289"/>
            <ac:spMk id="8" creationId="{B5C17662-5141-4BC9-803B-F3157B82C561}"/>
          </ac:spMkLst>
        </pc:spChg>
        <pc:picChg chg="del">
          <ac:chgData name="Azhar Iqbal" userId="fa015a3bdbe472ad" providerId="LiveId" clId="{5B90E86D-0611-455C-82AC-5D2460FE655F}" dt="2022-08-28T02:26:49.477" v="523" actId="478"/>
          <ac:picMkLst>
            <pc:docMk/>
            <pc:sldMk cId="1145449159" sldId="289"/>
            <ac:picMk id="6" creationId="{335021CD-468D-4FB8-859F-1C4CB803F20E}"/>
          </ac:picMkLst>
        </pc:picChg>
        <pc:picChg chg="mod">
          <ac:chgData name="Azhar Iqbal" userId="fa015a3bdbe472ad" providerId="LiveId" clId="{5B90E86D-0611-455C-82AC-5D2460FE655F}" dt="2022-08-28T02:27:12.443" v="532" actId="1076"/>
          <ac:picMkLst>
            <pc:docMk/>
            <pc:sldMk cId="1145449159" sldId="289"/>
            <ac:picMk id="7" creationId="{412D0AB9-2EF4-4F6B-8218-B4EB8A538891}"/>
          </ac:picMkLst>
        </pc:picChg>
        <pc:picChg chg="mod">
          <ac:chgData name="Azhar Iqbal" userId="fa015a3bdbe472ad" providerId="LiveId" clId="{5B90E86D-0611-455C-82AC-5D2460FE655F}" dt="2022-08-28T02:26:59.475" v="526" actId="1076"/>
          <ac:picMkLst>
            <pc:docMk/>
            <pc:sldMk cId="1145449159" sldId="289"/>
            <ac:picMk id="28674" creationId="{00000000-0000-0000-0000-000000000000}"/>
          </ac:picMkLst>
        </pc:picChg>
        <pc:picChg chg="mod">
          <ac:chgData name="Azhar Iqbal" userId="fa015a3bdbe472ad" providerId="LiveId" clId="{5B90E86D-0611-455C-82AC-5D2460FE655F}" dt="2022-08-28T02:26:55.679" v="524" actId="14100"/>
          <ac:picMkLst>
            <pc:docMk/>
            <pc:sldMk cId="1145449159" sldId="289"/>
            <ac:picMk id="28676" creationId="{00000000-0000-0000-0000-000000000000}"/>
          </ac:picMkLst>
        </pc:picChg>
      </pc:sldChg>
      <pc:sldChg chg="delSp modSp mod modTransition delAnim">
        <pc:chgData name="Azhar Iqbal" userId="fa015a3bdbe472ad" providerId="LiveId" clId="{5B90E86D-0611-455C-82AC-5D2460FE655F}" dt="2022-08-29T12:13:14.081" v="620" actId="207"/>
        <pc:sldMkLst>
          <pc:docMk/>
          <pc:sldMk cId="1978669926" sldId="310"/>
        </pc:sldMkLst>
        <pc:spChg chg="del">
          <ac:chgData name="Azhar Iqbal" userId="fa015a3bdbe472ad" providerId="LiveId" clId="{5B90E86D-0611-455C-82AC-5D2460FE655F}" dt="2022-08-28T02:25:57.724" v="515" actId="478"/>
          <ac:spMkLst>
            <pc:docMk/>
            <pc:sldMk cId="1978669926" sldId="310"/>
            <ac:spMk id="3" creationId="{1E080252-9B99-4EC7-9BF2-8CAC8BB637DC}"/>
          </ac:spMkLst>
        </pc:spChg>
        <pc:graphicFrameChg chg="mod modGraphic">
          <ac:chgData name="Azhar Iqbal" userId="fa015a3bdbe472ad" providerId="LiveId" clId="{5B90E86D-0611-455C-82AC-5D2460FE655F}" dt="2022-08-29T12:13:14.081" v="620" actId="207"/>
          <ac:graphicFrameMkLst>
            <pc:docMk/>
            <pc:sldMk cId="1978669926" sldId="310"/>
            <ac:graphicFrameMk id="4" creationId="{00000000-0000-0000-0000-000000000000}"/>
          </ac:graphicFrameMkLst>
        </pc:graphicFrameChg>
        <pc:picChg chg="del">
          <ac:chgData name="Azhar Iqbal" userId="fa015a3bdbe472ad" providerId="LiveId" clId="{5B90E86D-0611-455C-82AC-5D2460FE655F}" dt="2022-08-28T02:26:38.586" v="522" actId="478"/>
          <ac:picMkLst>
            <pc:docMk/>
            <pc:sldMk cId="1978669926" sldId="310"/>
            <ac:picMk id="7" creationId="{B46C48D0-8A27-46B5-B741-777B0818DFD0}"/>
          </ac:picMkLst>
        </pc:picChg>
      </pc:sldChg>
      <pc:sldChg chg="delSp modSp mod modTransition delAnim">
        <pc:chgData name="Azhar Iqbal" userId="fa015a3bdbe472ad" providerId="LiveId" clId="{5B90E86D-0611-455C-82AC-5D2460FE655F}" dt="2022-08-30T02:45:44.515" v="637" actId="20577"/>
        <pc:sldMkLst>
          <pc:docMk/>
          <pc:sldMk cId="2226049455" sldId="411"/>
        </pc:sldMkLst>
        <pc:spChg chg="mod">
          <ac:chgData name="Azhar Iqbal" userId="fa015a3bdbe472ad" providerId="LiveId" clId="{5B90E86D-0611-455C-82AC-5D2460FE655F}" dt="2022-08-30T02:45:44.515" v="637" actId="20577"/>
          <ac:spMkLst>
            <pc:docMk/>
            <pc:sldMk cId="2226049455" sldId="411"/>
            <ac:spMk id="41" creationId="{00000000-0000-0000-0000-000000000000}"/>
          </ac:spMkLst>
        </pc:spChg>
        <pc:picChg chg="del">
          <ac:chgData name="Azhar Iqbal" userId="fa015a3bdbe472ad" providerId="LiveId" clId="{5B90E86D-0611-455C-82AC-5D2460FE655F}" dt="2022-08-28T02:07:00.261" v="262" actId="478"/>
          <ac:picMkLst>
            <pc:docMk/>
            <pc:sldMk cId="2226049455" sldId="411"/>
            <ac:picMk id="6" creationId="{450A982D-94EC-4208-AAAD-04A40778A370}"/>
          </ac:picMkLst>
        </pc:picChg>
      </pc:sldChg>
      <pc:sldChg chg="delSp modSp mod modTransition delAnim">
        <pc:chgData name="Azhar Iqbal" userId="fa015a3bdbe472ad" providerId="LiveId" clId="{5B90E86D-0611-455C-82AC-5D2460FE655F}" dt="2022-08-29T11:52:58.031" v="563"/>
        <pc:sldMkLst>
          <pc:docMk/>
          <pc:sldMk cId="2312392466" sldId="413"/>
        </pc:sldMkLst>
        <pc:spChg chg="mod">
          <ac:chgData name="Azhar Iqbal" userId="fa015a3bdbe472ad" providerId="LiveId" clId="{5B90E86D-0611-455C-82AC-5D2460FE655F}" dt="2022-08-28T04:28:10.341" v="540" actId="1035"/>
          <ac:spMkLst>
            <pc:docMk/>
            <pc:sldMk cId="2312392466" sldId="413"/>
            <ac:spMk id="46" creationId="{00000000-0000-0000-0000-000000000000}"/>
          </ac:spMkLst>
        </pc:spChg>
        <pc:spChg chg="mod">
          <ac:chgData name="Azhar Iqbal" userId="fa015a3bdbe472ad" providerId="LiveId" clId="{5B90E86D-0611-455C-82AC-5D2460FE655F}" dt="2022-08-28T04:28:13.947" v="543" actId="1035"/>
          <ac:spMkLst>
            <pc:docMk/>
            <pc:sldMk cId="2312392466" sldId="413"/>
            <ac:spMk id="47" creationId="{00000000-0000-0000-0000-000000000000}"/>
          </ac:spMkLst>
        </pc:spChg>
        <pc:picChg chg="del">
          <ac:chgData name="Azhar Iqbal" userId="fa015a3bdbe472ad" providerId="LiveId" clId="{5B90E86D-0611-455C-82AC-5D2460FE655F}" dt="2022-08-28T02:22:21.295" v="436" actId="478"/>
          <ac:picMkLst>
            <pc:docMk/>
            <pc:sldMk cId="2312392466" sldId="413"/>
            <ac:picMk id="10" creationId="{7470DEAA-BEEF-4FB6-9968-33E7125E8E93}"/>
          </ac:picMkLst>
        </pc:picChg>
      </pc:sldChg>
      <pc:sldChg chg="addSp delSp modSp mod modTransition delAnim">
        <pc:chgData name="Azhar Iqbal" userId="fa015a3bdbe472ad" providerId="LiveId" clId="{5B90E86D-0611-455C-82AC-5D2460FE655F}" dt="2022-08-30T02:59:58.868" v="641" actId="255"/>
        <pc:sldMkLst>
          <pc:docMk/>
          <pc:sldMk cId="307591134" sldId="580"/>
        </pc:sldMkLst>
        <pc:spChg chg="add del mod">
          <ac:chgData name="Azhar Iqbal" userId="fa015a3bdbe472ad" providerId="LiveId" clId="{5B90E86D-0611-455C-82AC-5D2460FE655F}" dt="2022-08-28T02:08:20.274" v="272" actId="478"/>
          <ac:spMkLst>
            <pc:docMk/>
            <pc:sldMk cId="307591134" sldId="580"/>
            <ac:spMk id="5" creationId="{31680B9B-A79C-45DD-B8B2-4229C8AF40FD}"/>
          </ac:spMkLst>
        </pc:spChg>
        <pc:spChg chg="del">
          <ac:chgData name="Azhar Iqbal" userId="fa015a3bdbe472ad" providerId="LiveId" clId="{5B90E86D-0611-455C-82AC-5D2460FE655F}" dt="2022-08-28T02:08:22.681" v="273" actId="478"/>
          <ac:spMkLst>
            <pc:docMk/>
            <pc:sldMk cId="307591134" sldId="580"/>
            <ac:spMk id="6" creationId="{2A591006-B813-4EA1-A374-4BEA8FC6290A}"/>
          </ac:spMkLst>
        </pc:spChg>
        <pc:spChg chg="mod">
          <ac:chgData name="Azhar Iqbal" userId="fa015a3bdbe472ad" providerId="LiveId" clId="{5B90E86D-0611-455C-82AC-5D2460FE655F}" dt="2022-08-30T02:59:58.868" v="641" actId="255"/>
          <ac:spMkLst>
            <pc:docMk/>
            <pc:sldMk cId="307591134" sldId="580"/>
            <ac:spMk id="41" creationId="{00000000-0000-0000-0000-000000000000}"/>
          </ac:spMkLst>
        </pc:spChg>
        <pc:picChg chg="del">
          <ac:chgData name="Azhar Iqbal" userId="fa015a3bdbe472ad" providerId="LiveId" clId="{5B90E86D-0611-455C-82AC-5D2460FE655F}" dt="2022-08-28T02:19:02.216" v="412" actId="478"/>
          <ac:picMkLst>
            <pc:docMk/>
            <pc:sldMk cId="307591134" sldId="580"/>
            <ac:picMk id="23" creationId="{443D04B0-C327-4773-93EC-B790BC8AB1FC}"/>
          </ac:picMkLst>
        </pc:picChg>
        <pc:inkChg chg="del mod">
          <ac:chgData name="Azhar Iqbal" userId="fa015a3bdbe472ad" providerId="LiveId" clId="{5B90E86D-0611-455C-82AC-5D2460FE655F}" dt="2022-08-28T02:08:17.297" v="271" actId="478"/>
          <ac:inkMkLst>
            <pc:docMk/>
            <pc:sldMk cId="307591134" sldId="580"/>
            <ac:inkMk id="22" creationId="{09021F82-D009-4AF2-AEED-F10C0C0E00B5}"/>
          </ac:inkMkLst>
        </pc:inkChg>
      </pc:sldChg>
      <pc:sldMasterChg chg="modTransition modSldLayout">
        <pc:chgData name="Azhar Iqbal" userId="fa015a3bdbe472ad" providerId="LiveId" clId="{5B90E86D-0611-455C-82AC-5D2460FE655F}" dt="2022-08-29T11:52:58.031" v="563"/>
        <pc:sldMasterMkLst>
          <pc:docMk/>
          <pc:sldMasterMk cId="3453228848" sldId="2147483660"/>
        </pc:sldMasterMkLst>
        <pc:sldLayoutChg chg="modTransition">
          <pc:chgData name="Azhar Iqbal" userId="fa015a3bdbe472ad" providerId="LiveId" clId="{5B90E86D-0611-455C-82AC-5D2460FE655F}" dt="2022-08-29T11:52:58.031" v="563"/>
          <pc:sldLayoutMkLst>
            <pc:docMk/>
            <pc:sldMasterMk cId="3453228848" sldId="2147483660"/>
            <pc:sldLayoutMk cId="2293537951" sldId="2147483661"/>
          </pc:sldLayoutMkLst>
        </pc:sldLayoutChg>
        <pc:sldLayoutChg chg="modTransition">
          <pc:chgData name="Azhar Iqbal" userId="fa015a3bdbe472ad" providerId="LiveId" clId="{5B90E86D-0611-455C-82AC-5D2460FE655F}" dt="2022-08-29T11:52:58.031" v="563"/>
          <pc:sldLayoutMkLst>
            <pc:docMk/>
            <pc:sldMasterMk cId="3453228848" sldId="2147483660"/>
            <pc:sldLayoutMk cId="1598835744" sldId="2147483662"/>
          </pc:sldLayoutMkLst>
        </pc:sldLayoutChg>
        <pc:sldLayoutChg chg="modTransition">
          <pc:chgData name="Azhar Iqbal" userId="fa015a3bdbe472ad" providerId="LiveId" clId="{5B90E86D-0611-455C-82AC-5D2460FE655F}" dt="2022-08-29T11:52:58.031" v="563"/>
          <pc:sldLayoutMkLst>
            <pc:docMk/>
            <pc:sldMasterMk cId="3453228848" sldId="2147483660"/>
            <pc:sldLayoutMk cId="3191450980" sldId="2147483663"/>
          </pc:sldLayoutMkLst>
        </pc:sldLayoutChg>
        <pc:sldLayoutChg chg="modTransition">
          <pc:chgData name="Azhar Iqbal" userId="fa015a3bdbe472ad" providerId="LiveId" clId="{5B90E86D-0611-455C-82AC-5D2460FE655F}" dt="2022-08-29T11:52:58.031" v="563"/>
          <pc:sldLayoutMkLst>
            <pc:docMk/>
            <pc:sldMasterMk cId="3453228848" sldId="2147483660"/>
            <pc:sldLayoutMk cId="127820257" sldId="2147483664"/>
          </pc:sldLayoutMkLst>
        </pc:sldLayoutChg>
        <pc:sldLayoutChg chg="modTransition">
          <pc:chgData name="Azhar Iqbal" userId="fa015a3bdbe472ad" providerId="LiveId" clId="{5B90E86D-0611-455C-82AC-5D2460FE655F}" dt="2022-08-29T11:52:58.031" v="563"/>
          <pc:sldLayoutMkLst>
            <pc:docMk/>
            <pc:sldMasterMk cId="3453228848" sldId="2147483660"/>
            <pc:sldLayoutMk cId="3885039982" sldId="2147483665"/>
          </pc:sldLayoutMkLst>
        </pc:sldLayoutChg>
      </pc:sldMasterChg>
    </pc:docChg>
  </pc:docChgLst>
</pc:chgInfo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9-05T16:57:07.08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act:action type="add" startTime="120492">
    <iact:property name="dataType"/>
    <iact:actionData xml:id="d0">
      <inkml:trace xmlns:inkml="http://www.w3.org/2003/InkML" xml:id="stk0" contextRef="#ctx0" brushRef="#br0">5139 13535 0,'22'0'35,"0"0"-27,0 0-2,1 0-2,-1 0 0,0 0-2,0 0 4,0 0-4,0 0 0,1 0 0,-1 0 2,0 0-3,0 0 2,22 0 0,23 0 0,-45 0 0,89 0 0,-67 0 0,44 0 1,1 0-1,-22 0 0,65 22 1,1-22-1,-44 0 0,66 0 0,-89 0 1,89 22-2,-66-22 2,-22 0-3,21 0 1,89 0 1,-110 0 0,110 0 0,-111 0 0,89 0 0,-66 0 0,-22 0-1,21 0-1,-21 0 1,21 0 0,-21 22 2,-1-22-4,23 0 2,-23 0 1,23 0-1,-23 0-1,1 0 0,-1 0 2,-22 0 0,45 22-1,-23-22-1,1 0 1,-23 0 0,23 0 1,-23 22-1,67-22 1,-45 0 0,45 0-1,-45 0 1,-21 0-1,21 0 0,-22 0 1,67 0 0,-44 0-1,-23 0 0,0 0 1,67 23-1,-67-23 1,23 0 0,43 0 0,-65 0-1,-1 0 0,0 0 0,1 0 1,65 0-1,-65 0 1,-23 0-1,22 0 0,0 0 1,1 0-1,43 0 1,-43 0-1,-23 0 0,22 0 1,0 0-1,-22 0-1,1 0 0,21 0 2,0 0-1,0 0 0,-21 0 0,-1 0 1,44 0-1,-21 0 1,-23 0-1,0 0 0,22 0 0,-22 0 1,23 0 0,-23 0-1,0 0 0,0 0 0,0 0 1,22 0-1,-21 0 0,-1 0 1,0 0 0,0 0-1,0 0-1,0 0 0,1 0 1,21 0 0,-22 0 1,0-23-1,0 23 1,0 0-1,1 0-2,21 0 2,-22 0 1,22 0 0,-22 0-1,1 0 1,-1 0-1,0 0 1,44 0-1,-43 0 0,-1-22 0,0 22 1,0 0 8,133 0-9,-133 0 1,0 0-1,23 0 2,-23-22-2,22 22 2,-22 0-2,0 0 0,1 0 1,21 0 0,-22 0-1,0 0 2,0 0 0,0 0-3,1 0 1,-1 0 1,0 0-2,0 0 2,0 0-1,0 0 0,0 0 1,1 0-1,-1 0 1,0 0-1,0 0 0,0 0 0,0 0 0,1 0 1,-1 0-1,0 0-1,22 0 2,-22 0-1,0 0 1,1 0-1,21 0 1,0 22-1,0-22 1,-21 0-1,21 0 0,-22 0 1,44 0-1,-21 0-1,-23 0 0,22 0 2,-22 0-1,45 0 0,-23 0 1,-22 0-1,45 0-1,-45 0 1,22 0 0,23 0 0,-23 0 1,0 0-1,1 0-1,-1 0 0,0 0 2,23 0 0,-23 0-2,0 0 0,0 0 2,23 0 0,22 0-1,-45 0 1,-22 0-1,44 0 0,-21 0 0,-1 0 0,0 0 1,-22 0-2,45 0 1,-45 0 0,0 0 0,0-22 0,45 22 0,-45 0 0,0 0 1,22 0 0,-21 0 0,21 0 0,-22 0-1,0 0 0,0 0 1,23 0 0,-23 0 2,0 0-2,0 0 1,-22-22-2,22 22 3,0 0-3,1 0 5,-1 0-1,-22-22-2,22 22-2,0 0 4,0 0-4,0 0 4,0 0 0,1 0 0,-1 0-3,0 0 2,0 0-1,0 0 4,0 0-6,0 0 12,-22-22 22,23 22-22,-1 0-2,0 0-8,0 0 4,0 0 0,0 0 0,0 0-2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2910E-0D32-48CE-9687-239E27008A2A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D7D2B-60DF-466B-88A5-D20BF9DAF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264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17999"/>
              </a:lnSpc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59" tIns="93159" rIns="93159" bIns="93159" anchor="t" anchorCtr="0">
            <a:noAutofit/>
          </a:bodyPr>
          <a:lstStyle/>
          <a:p>
            <a:endParaRPr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D61AEC-8517-47FB-A46A-12268921D6F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CB091E-40A0-4894-B09A-F4CDC1F08351}" type="datetime1">
              <a:rPr kumimoji="0" lang="en-GB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30/08/2022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18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59" tIns="93159" rIns="93159" bIns="93159" anchor="t" anchorCtr="0">
            <a:noAutofit/>
          </a:bodyPr>
          <a:lstStyle/>
          <a:p>
            <a:endParaRPr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D61AEC-8517-47FB-A46A-12268921D6F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CB091E-40A0-4894-B09A-F4CDC1F08351}" type="datetime1">
              <a:rPr kumimoji="0" lang="en-GB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30/08/2022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9715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59" tIns="93159" rIns="93159" bIns="93159" anchor="t" anchorCtr="0">
            <a:noAutofit/>
          </a:bodyPr>
          <a:lstStyle/>
          <a:p>
            <a:pPr lvl="1"/>
            <a:endParaRPr lang="en-US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25E7E9-563A-4012-9294-7DAF01CE568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725159-DB63-4138-A463-3BA22CD68257}" type="datetime1">
              <a:rPr kumimoji="0" lang="en-GB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30/08/2022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3345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709931" y="4861441"/>
            <a:ext cx="5679439" cy="4605576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1400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C8AF62-0413-459D-A055-9BD345497D1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82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155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1: 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796819"/>
            <a:ext cx="12192000" cy="1010543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80000"/>
              </a:lnSpc>
              <a:defRPr sz="4400" b="1">
                <a:solidFill>
                  <a:srgbClr val="1C1C1C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3621022"/>
            <a:ext cx="12192000" cy="101054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933" b="0">
                <a:solidFill>
                  <a:srgbClr val="1C1C1C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9353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9: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" y="2732924"/>
            <a:ext cx="12181620" cy="13921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80000"/>
              </a:lnSpc>
              <a:defRPr sz="3200" b="1">
                <a:solidFill>
                  <a:srgbClr val="1C1C1C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883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35360" y="1316765"/>
            <a:ext cx="11521280" cy="5280587"/>
          </a:xfrm>
          <a:prstGeom prst="rect">
            <a:avLst/>
          </a:prstGeom>
        </p:spPr>
        <p:txBody>
          <a:bodyPr vert="horz"/>
          <a:lstStyle>
            <a:lvl1pPr marL="0" indent="0" algn="just">
              <a:buFont typeface="Arial"/>
              <a:buNone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just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algn="just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algn="just">
              <a:buFont typeface="Wingdings" panose="05000000000000000000" pitchFamily="2" charset="2"/>
              <a:buChar char="p"/>
              <a:defRPr sz="1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algn="just"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260648"/>
            <a:ext cx="11521280" cy="8640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80000"/>
              </a:lnSpc>
              <a:defRPr sz="4000" b="1">
                <a:solidFill>
                  <a:srgbClr val="1C1C1C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45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200" b="1">
                <a:solidFill>
                  <a:srgbClr val="B5121B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527051" y="1844677"/>
            <a:ext cx="11233579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82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200" b="1">
                <a:solidFill>
                  <a:srgbClr val="B5121B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503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322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inkAction" Target="../ink/inkAction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ctrTitle"/>
          </p:nvPr>
        </p:nvSpPr>
        <p:spPr>
          <a:xfrm>
            <a:off x="1524000" y="1016001"/>
            <a:ext cx="9144000" cy="1791362"/>
          </a:xfrm>
        </p:spPr>
        <p:txBody>
          <a:bodyPr/>
          <a:lstStyle/>
          <a:p>
            <a:pPr lvl="0"/>
            <a:r>
              <a:rPr lang="en-GB" dirty="0">
                <a:latin typeface="+mj-lt"/>
              </a:rPr>
              <a:t>CNSCC.203 Computer Networks</a:t>
            </a:r>
            <a:br>
              <a:rPr lang="en-GB" dirty="0"/>
            </a:br>
            <a:br>
              <a:rPr lang="en-GB" dirty="0"/>
            </a:br>
            <a:r>
              <a:rPr lang="en-GB" sz="3200" dirty="0">
                <a:latin typeface="+mn-lt"/>
                <a:ea typeface="+mn-ea"/>
                <a:cs typeface="+mn-cs"/>
              </a:rPr>
              <a:t>Computer Networks and the Internet</a:t>
            </a:r>
            <a:endParaRPr lang="en-GB" dirty="0">
              <a:latin typeface="+mn-lt"/>
              <a:ea typeface="+mn-ea"/>
              <a:cs typeface="+mn-cs"/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subTitle" idx="1"/>
          </p:nvPr>
        </p:nvSpPr>
        <p:spPr>
          <a:xfrm>
            <a:off x="0" y="3276316"/>
            <a:ext cx="12192000" cy="1010543"/>
          </a:xfrm>
        </p:spPr>
        <p:txBody>
          <a:bodyPr/>
          <a:lstStyle/>
          <a:p>
            <a:pPr lvl="0"/>
            <a:r>
              <a:rPr lang="en-US" altLang="zh-CN" sz="3600" b="1" dirty="0"/>
              <a:t>Muhammad Azhar Iqbal</a:t>
            </a:r>
          </a:p>
          <a:p>
            <a:pPr lvl="0"/>
            <a:r>
              <a:rPr lang="en-US" sz="2800" dirty="0"/>
              <a:t>azhar.iqbal@lancaster.ac.uk</a:t>
            </a:r>
            <a:endParaRPr lang="en-GB" sz="28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61ADC7F-5A65-4B19-AFC7-BB4B93ED47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416" y="4699300"/>
            <a:ext cx="2607167" cy="16131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D1D33E-CD79-4061-8352-C56BE0257FE2}"/>
              </a:ext>
            </a:extLst>
          </p:cNvPr>
          <p:cNvSpPr txBox="1"/>
          <p:nvPr/>
        </p:nvSpPr>
        <p:spPr>
          <a:xfrm>
            <a:off x="1756228" y="6380192"/>
            <a:ext cx="9521371" cy="344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Credit goes to </a:t>
            </a:r>
            <a:r>
              <a:rPr lang="en-GB" sz="1600" i="1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Dr.</a:t>
            </a:r>
            <a:r>
              <a:rPr lang="en-GB" sz="1600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Matt Broadbent, Dr. Vasileios </a:t>
            </a:r>
            <a:r>
              <a:rPr lang="en-GB" sz="1600" i="1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Giotsas</a:t>
            </a:r>
            <a:r>
              <a:rPr lang="en-GB" sz="1600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and Dr. 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Wenjuan Yu </a:t>
            </a:r>
            <a:r>
              <a:rPr lang="en-GB" sz="1600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 SCC for </a:t>
            </a:r>
            <a:r>
              <a:rPr lang="en-GB" sz="1600" b="0" i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designing module SCC.203.  </a:t>
            </a:r>
            <a:endParaRPr lang="en-GB" sz="1600" i="1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56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sz="quarter" idx="14"/>
          </p:nvPr>
        </p:nvSpPr>
        <p:spPr>
          <a:xfrm>
            <a:off x="335361" y="1299180"/>
            <a:ext cx="11358408" cy="5101620"/>
          </a:xfrm>
          <a:prstGeom prst="rect">
            <a:avLst/>
          </a:prstGeom>
        </p:spPr>
        <p:txBody>
          <a:bodyPr vert="horz" lIns="91425" tIns="91425" rIns="91425" bIns="91425" anchor="t" anchorCtr="0">
            <a:normAutofit fontScale="92500"/>
          </a:bodyPr>
          <a:lstStyle/>
          <a:p>
            <a:pPr marL="0" lvl="1" indent="0"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Muhammad Azhar Iqbal</a:t>
            </a:r>
          </a:p>
          <a:p>
            <a:pPr marL="781029" lvl="2" indent="-380990">
              <a:buFont typeface="Wingdings" panose="05000000000000000000" pitchFamily="2" charset="2"/>
              <a:buChar char="q"/>
            </a:pPr>
            <a:r>
              <a:rPr lang="en-US" altLang="zh-CN" sz="27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Lecturer (Assistant Professor)</a:t>
            </a:r>
          </a:p>
          <a:p>
            <a:pPr marL="781029" lvl="2" indent="-380990">
              <a:buFont typeface="Wingdings" panose="05000000000000000000" pitchFamily="2" charset="2"/>
              <a:buChar char="q"/>
            </a:pPr>
            <a:r>
              <a:rPr lang="en-US" altLang="zh-CN" sz="27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School of Computing and Communications (SCC)</a:t>
            </a:r>
          </a:p>
          <a:p>
            <a:pPr marL="781029" lvl="2" indent="-380990">
              <a:buFont typeface="Wingdings" panose="05000000000000000000" pitchFamily="2" charset="2"/>
              <a:buChar char="q"/>
            </a:pPr>
            <a:r>
              <a:rPr lang="en-US" altLang="zh-CN" sz="27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Lancaster University</a:t>
            </a:r>
          </a:p>
          <a:p>
            <a:pPr marL="0" lvl="1" indent="0">
              <a:buNone/>
            </a:pPr>
            <a:endParaRPr lang="en-US" altLang="zh-CN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0"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 interests</a:t>
            </a:r>
          </a:p>
          <a:p>
            <a:pPr marL="781029" lvl="2" indent="-380990">
              <a:buFont typeface="Wingdings" panose="05000000000000000000" pitchFamily="2" charset="2"/>
              <a:buChar char="§"/>
            </a:pPr>
            <a:r>
              <a:rPr lang="en-US" altLang="zh-CN" sz="27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Networks </a:t>
            </a:r>
          </a:p>
          <a:p>
            <a:pPr marL="781029" lvl="2" indent="-380990">
              <a:buFont typeface="Wingdings" panose="05000000000000000000" pitchFamily="2" charset="2"/>
              <a:buChar char="§"/>
            </a:pPr>
            <a:r>
              <a:rPr lang="en-US" altLang="zh-CN" sz="27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 of Things (IoT)</a:t>
            </a:r>
          </a:p>
          <a:p>
            <a:pPr marL="781029" lvl="2" indent="-380990">
              <a:buFont typeface="Wingdings" panose="05000000000000000000" pitchFamily="2" charset="2"/>
              <a:buChar char="§"/>
            </a:pPr>
            <a:r>
              <a:rPr lang="en-US" altLang="zh-CN" sz="27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Parallel Computation</a:t>
            </a:r>
          </a:p>
          <a:p>
            <a:pPr marL="781029" lvl="2" indent="-380990">
              <a:buFont typeface="Wingdings" panose="05000000000000000000" pitchFamily="2" charset="2"/>
              <a:buChar char="§"/>
            </a:pPr>
            <a:r>
              <a:rPr lang="en-US" altLang="zh-CN" sz="27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of machine learning techniques in Parallel Computing and Networks</a:t>
            </a:r>
            <a:endParaRPr lang="en-US" altLang="zh-CN" sz="2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altLang="zh-CN" sz="4400" dirty="0"/>
              <a:t>About Me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222604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sz="quarter" idx="14"/>
          </p:nvPr>
        </p:nvSpPr>
        <p:spPr>
          <a:xfrm>
            <a:off x="172490" y="967158"/>
            <a:ext cx="12019510" cy="5806045"/>
          </a:xfrm>
          <a:prstGeom prst="rect">
            <a:avLst/>
          </a:prstGeom>
        </p:spPr>
        <p:txBody>
          <a:bodyPr vert="horz" lIns="91425" tIns="91425" rIns="91425" bIns="91425" anchor="t" anchorCtr="0">
            <a:normAutofit/>
          </a:bodyPr>
          <a:lstStyle/>
          <a:p>
            <a:r>
              <a:rPr lang="en" sz="2800" b="1" dirty="0"/>
              <a:t>Lectures</a:t>
            </a:r>
            <a:r>
              <a:rPr lang="en" sz="2800" dirty="0"/>
              <a:t>:</a:t>
            </a:r>
          </a:p>
          <a:p>
            <a:pPr marL="380990" lvl="1" indent="-380990">
              <a:buFont typeface="Wingdings" pitchFamily="2" charset="2"/>
              <a:buChar char="§"/>
            </a:pPr>
            <a:r>
              <a:rPr lang="en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 1 to 10; Tuesday (From 16:20 to 18:10)</a:t>
            </a:r>
          </a:p>
          <a:p>
            <a:pPr marL="380990" lvl="1" indent="-380990">
              <a:buFont typeface="Wingdings" pitchFamily="2" charset="2"/>
              <a:buChar char="§"/>
            </a:pPr>
            <a:r>
              <a:rPr lang="en-GB" altLang="zh-CN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session: 1 hour and 50 minutes</a:t>
            </a:r>
          </a:p>
          <a:p>
            <a:pPr marL="380990" lvl="1" indent="-380990"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Hong Guo Xin Yuan Hotel (</a:t>
            </a:r>
            <a:r>
              <a:rPr lang="ja-JP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二层报告厅</a:t>
            </a:r>
            <a:r>
              <a:rPr lang="en-US" altLang="ja-JP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" sz="2800" b="1" dirty="0"/>
              <a:t>Labs:</a:t>
            </a:r>
            <a:endParaRPr lang="en" sz="2800" dirty="0"/>
          </a:p>
          <a:p>
            <a:pPr marL="95247" lvl="1" indent="-380990">
              <a:buFont typeface="Wingdings" pitchFamily="2" charset="2"/>
              <a:buChar char="§"/>
            </a:pPr>
            <a:r>
              <a:rPr lang="en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 1 to 10, </a:t>
            </a: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West </a:t>
            </a:r>
            <a:r>
              <a:rPr lang="en-GB" sz="2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Siyuan</a:t>
            </a: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Hall SX710</a:t>
            </a:r>
          </a:p>
          <a:p>
            <a:pPr marL="95247" lvl="1" indent="-380990">
              <a:buFont typeface="Wingdings" pitchFamily="2" charset="2"/>
              <a:buChar char="§"/>
            </a:pP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1 (Friday 10:10-12:00), Group 2 (Thursday 10:10-12:00), Group 3 (Friday 16:20-18:10)</a:t>
            </a: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95247" lvl="1" indent="-380990">
              <a:buFont typeface="Wingdings" pitchFamily="2" charset="2"/>
              <a:buChar char="§"/>
            </a:pP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session: 1 hour and 50 minutes</a:t>
            </a:r>
            <a:endParaRPr lang="en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0">
              <a:buNone/>
            </a:pPr>
            <a:r>
              <a:rPr lang="en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Office hours (via MS Teams)</a:t>
            </a:r>
            <a:r>
              <a:rPr lang="en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en-GB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GB" sz="2800" dirty="0"/>
              <a:t>Week 1 to 10 (Monday 11:00 AM - 11:50 AM)</a:t>
            </a:r>
            <a:endParaRPr lang="en-GB" sz="2400" dirty="0"/>
          </a:p>
        </p:txBody>
      </p:sp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4400" dirty="0"/>
              <a:t>How this Course is Taught</a:t>
            </a:r>
          </a:p>
        </p:txBody>
      </p:sp>
    </p:spTree>
    <p:extLst>
      <p:ext uri="{BB962C8B-B14F-4D97-AF65-F5344CB8AC3E}">
        <p14:creationId xmlns:p14="http://schemas.microsoft.com/office/powerpoint/2010/main" val="30759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sz="quarter" idx="14"/>
          </p:nvPr>
        </p:nvSpPr>
        <p:spPr>
          <a:xfrm>
            <a:off x="317776" y="1105745"/>
            <a:ext cx="11358408" cy="5280587"/>
          </a:xfrm>
          <a:prstGeom prst="rect">
            <a:avLst/>
          </a:prstGeom>
        </p:spPr>
        <p:txBody>
          <a:bodyPr vert="horz" lIns="91425" tIns="91425" rIns="91425" bIns="91425" anchor="t" anchorCtr="0">
            <a:noAutofit/>
          </a:bodyPr>
          <a:lstStyle/>
          <a:p>
            <a:r>
              <a:rPr lang="en" sz="2800" b="1" dirty="0"/>
              <a:t>Coursework: 40% overall weighting</a:t>
            </a:r>
          </a:p>
          <a:p>
            <a:pPr marL="380990" indent="-380990">
              <a:buFont typeface="Wingdings" panose="05000000000000000000" pitchFamily="2" charset="2"/>
              <a:buChar char="q"/>
            </a:pPr>
            <a:r>
              <a:rPr lang="en-GB" sz="2800" dirty="0"/>
              <a:t>W</a:t>
            </a:r>
            <a:r>
              <a:rPr lang="en" sz="2800" dirty="0"/>
              <a:t>eighting: </a:t>
            </a:r>
          </a:p>
          <a:p>
            <a:pPr marL="781030" lvl="2" indent="-380990">
              <a:buFont typeface="Wingdings" panose="05000000000000000000" pitchFamily="2" charset="2"/>
              <a:buChar char="§"/>
            </a:pPr>
            <a:r>
              <a:rPr lang="en" altLang="zh-CN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(60%) Network Application Development (by Week 9 Friday)</a:t>
            </a:r>
          </a:p>
          <a:p>
            <a:pPr marL="954000" lvl="2" indent="-380990">
              <a:buFont typeface="Arial" panose="020B0604020202020204" pitchFamily="34" charset="0"/>
              <a:buChar char="•"/>
            </a:pPr>
            <a:r>
              <a:rPr lang="en-GB" altLang="zh-CN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" altLang="zh-CN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uilding network-oriented applications in Python</a:t>
            </a:r>
          </a:p>
          <a:p>
            <a:pPr marL="781030" lvl="2" indent="-380990">
              <a:buFont typeface="Wingdings" panose="05000000000000000000" pitchFamily="2" charset="2"/>
              <a:buChar char="§"/>
            </a:pPr>
            <a:r>
              <a:rPr lang="en" altLang="zh-CN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(20%) </a:t>
            </a:r>
            <a:r>
              <a:rPr lang="en-GB" altLang="zh-CN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Test-1 (by Week 6 Friday)</a:t>
            </a:r>
          </a:p>
          <a:p>
            <a:pPr marL="781030" lvl="2" indent="-380990">
              <a:buFont typeface="Wingdings" panose="05000000000000000000" pitchFamily="2" charset="2"/>
              <a:buChar char="§"/>
            </a:pPr>
            <a:r>
              <a:rPr lang="en" altLang="zh-CN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(20%) </a:t>
            </a:r>
            <a:r>
              <a:rPr lang="en-GB" altLang="zh-CN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Test-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(by Week 10 Friday)</a:t>
            </a:r>
            <a:endParaRPr lang="en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" sz="2800" dirty="0"/>
          </a:p>
          <a:p>
            <a:r>
              <a:rPr lang="en" sz="2800" b="1" dirty="0"/>
              <a:t>Final Exam: 60% overall weighting</a:t>
            </a:r>
          </a:p>
          <a:p>
            <a:pPr marL="380990" lvl="1" indent="-380990"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 in December or January</a:t>
            </a:r>
          </a:p>
          <a:p>
            <a:pPr marL="380990" lvl="1" indent="-380990"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nswer 3 out of 4 questions </a:t>
            </a:r>
          </a:p>
          <a:p>
            <a:pPr marL="380990" lvl="1" indent="-380990"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will cover examples of exam questions throughout the module</a:t>
            </a:r>
          </a:p>
          <a:p>
            <a:pPr lvl="1"/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335360" y="190308"/>
            <a:ext cx="11521280" cy="86409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4400" dirty="0"/>
              <a:t>How this Course is Assessed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239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sz="quarter" idx="14"/>
          </p:nvPr>
        </p:nvSpPr>
        <p:spPr>
          <a:xfrm>
            <a:off x="545123" y="1316765"/>
            <a:ext cx="10673337" cy="5280587"/>
          </a:xfrm>
          <a:prstGeom prst="rect">
            <a:avLst/>
          </a:prstGeom>
        </p:spPr>
        <p:txBody>
          <a:bodyPr vert="horz" lIns="68569" tIns="68569" rIns="68569" bIns="68569" anchor="t" anchorCtr="0">
            <a:normAutofit/>
          </a:bodyPr>
          <a:lstStyle/>
          <a:p>
            <a:r>
              <a:rPr lang="en" sz="2400" dirty="0"/>
              <a:t>Passing off someone else’s work as your own, including:</a:t>
            </a:r>
          </a:p>
          <a:p>
            <a:pPr marL="380990" lvl="1" indent="-380990">
              <a:buFont typeface="Wingdings" panose="05000000000000000000" pitchFamily="2" charset="2"/>
              <a:buChar char="q"/>
            </a:pPr>
            <a:r>
              <a:rPr lang="e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Submitting (e.g.) code that someone else wrote</a:t>
            </a:r>
          </a:p>
          <a:p>
            <a:pPr marL="380990" lvl="1" indent="-380990">
              <a:buFont typeface="Wingdings" panose="05000000000000000000" pitchFamily="2" charset="2"/>
              <a:buChar char="q"/>
            </a:pPr>
            <a:r>
              <a:rPr lang="e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Paying for someone else to do it for you</a:t>
            </a:r>
          </a:p>
          <a:p>
            <a:pPr marL="380990" lvl="1" indent="-380990">
              <a:buFont typeface="Wingdings" panose="05000000000000000000" pitchFamily="2" charset="2"/>
              <a:buChar char="q"/>
            </a:pPr>
            <a:r>
              <a:rPr lang="e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Working on a piece of non-group work together as a group, and submitting it as individual work</a:t>
            </a:r>
          </a:p>
          <a:p>
            <a:pPr marL="380990" lvl="1" indent="-380990">
              <a:buFont typeface="Wingdings" panose="05000000000000000000" pitchFamily="2" charset="2"/>
              <a:buChar char="q"/>
            </a:pPr>
            <a:r>
              <a:rPr lang="e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Sharing of code that you then possibly adapt</a:t>
            </a:r>
          </a:p>
          <a:p>
            <a:endParaRPr lang="en-GB" sz="2400" dirty="0"/>
          </a:p>
          <a:p>
            <a:r>
              <a:rPr lang="en-GB" sz="2400" dirty="0"/>
              <a:t>If you </a:t>
            </a:r>
            <a:r>
              <a:rPr lang="en-GB" sz="2400" b="1" dirty="0"/>
              <a:t>give someone else your work</a:t>
            </a:r>
            <a:r>
              <a:rPr lang="en-GB" sz="2400" dirty="0"/>
              <a:t>, you can also be called in for plagiarism</a:t>
            </a:r>
          </a:p>
          <a:p>
            <a:endParaRPr lang="en-GB" sz="2400" dirty="0"/>
          </a:p>
          <a:p>
            <a:r>
              <a:rPr lang="en-GB" sz="2400" dirty="0"/>
              <a:t>Coursework submitted online is checked for plagiarism </a:t>
            </a:r>
            <a:r>
              <a:rPr lang="en-GB" sz="2400" i="1" dirty="0"/>
              <a:t>automatically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pPr>
              <a:buNone/>
            </a:pPr>
            <a:r>
              <a:rPr lang="en" sz="4400" dirty="0"/>
              <a:t>What is Plagiarism?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36DD0B0-7EAD-412C-A3ED-6779ECAE223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181825" y="4872600"/>
              <a:ext cx="3811680" cy="48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36DD0B0-7EAD-412C-A3ED-6779ECAE22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5985" y="4809240"/>
                <a:ext cx="3843000" cy="174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ea typeface="Gill Sans MT" charset="0"/>
              </a:rPr>
              <a:t>Topics </a:t>
            </a:r>
            <a:r>
              <a:rPr lang="en-US" altLang="zh-CN" sz="4400" dirty="0">
                <a:ea typeface="Gill Sans MT" charset="0"/>
              </a:rPr>
              <a:t>- </a:t>
            </a:r>
            <a:r>
              <a:rPr lang="en-US" sz="4400" dirty="0">
                <a:ea typeface="Gill Sans MT" charset="0"/>
              </a:rPr>
              <a:t>First Half of Term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449993"/>
              </p:ext>
            </p:extLst>
          </p:nvPr>
        </p:nvGraphicFramePr>
        <p:xfrm>
          <a:off x="896815" y="1776045"/>
          <a:ext cx="10339753" cy="392137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2620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9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137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Gill Sans MT" charset="0"/>
                          <a:cs typeface="Calibri" panose="020F0502020204030204" pitchFamily="34" charset="0"/>
                        </a:rPr>
                        <a:t>Week 1</a:t>
                      </a:r>
                      <a:endParaRPr lang="en-GB" sz="24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ill Sans MT" charset="0"/>
                        <a:cs typeface="Calibri" panose="020F0502020204030204" pitchFamily="34" charset="0"/>
                      </a:endParaRPr>
                    </a:p>
                  </a:txBody>
                  <a:tcPr marL="101099" marR="1010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Gill Sans MT" charset="0"/>
                          <a:cs typeface="Calibri" panose="020F0502020204030204" pitchFamily="34" charset="0"/>
                        </a:rPr>
                        <a:t>What is the Internet?</a:t>
                      </a:r>
                    </a:p>
                  </a:txBody>
                  <a:tcPr marL="101099" marR="1010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13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Gill Sans MT" charset="0"/>
                          <a:cs typeface="Calibri" panose="020F0502020204030204" pitchFamily="34" charset="0"/>
                        </a:rPr>
                        <a:t>Network Edge &amp; Network Core</a:t>
                      </a:r>
                    </a:p>
                  </a:txBody>
                  <a:tcPr marL="101099" marR="1010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778808"/>
                  </a:ext>
                </a:extLst>
              </a:tr>
              <a:tr h="392137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Gill Sans MT" charset="0"/>
                          <a:cs typeface="Calibri" panose="020F0502020204030204" pitchFamily="34" charset="0"/>
                        </a:rPr>
                        <a:t>Week 2</a:t>
                      </a:r>
                      <a:endParaRPr lang="en-GB" sz="24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ill Sans MT" charset="0"/>
                        <a:cs typeface="Calibri" panose="020F0502020204030204" pitchFamily="34" charset="0"/>
                      </a:endParaRPr>
                    </a:p>
                  </a:txBody>
                  <a:tcPr marL="101099" marR="1010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Gill Sans MT" charset="0"/>
                          <a:cs typeface="Calibri" panose="020F0502020204030204" pitchFamily="34" charset="0"/>
                        </a:rPr>
                        <a:t>Delay, Loss &amp; Throughput</a:t>
                      </a:r>
                      <a:endParaRPr lang="en-GB" sz="24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ill Sans MT" charset="0"/>
                        <a:cs typeface="Calibri" panose="020F0502020204030204" pitchFamily="34" charset="0"/>
                      </a:endParaRPr>
                    </a:p>
                  </a:txBody>
                  <a:tcPr marL="101099" marR="1010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137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400" dirty="0">
                        <a:effectLst/>
                        <a:latin typeface="Arial" panose="020B0604020202020204" pitchFamily="34" charset="0"/>
                        <a:ea typeface="Gill Sans MT" charset="0"/>
                        <a:cs typeface="Arial" panose="020B0604020202020204" pitchFamily="34" charset="0"/>
                      </a:endParaRPr>
                    </a:p>
                  </a:txBody>
                  <a:tcPr marL="75824" marR="7582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Gill Sans MT" charset="0"/>
                          <a:cs typeface="Calibri" panose="020F0502020204030204" pitchFamily="34" charset="0"/>
                        </a:rPr>
                        <a:t>Protocol Layers &amp; Encapsulation</a:t>
                      </a:r>
                      <a:endParaRPr lang="en-GB" sz="24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ill Sans MT" charset="0"/>
                        <a:cs typeface="Calibri" panose="020F0502020204030204" pitchFamily="34" charset="0"/>
                      </a:endParaRPr>
                    </a:p>
                  </a:txBody>
                  <a:tcPr marL="101099" marR="1010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137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Gill Sans MT" charset="0"/>
                          <a:cs typeface="Calibri" panose="020F0502020204030204" pitchFamily="34" charset="0"/>
                        </a:rPr>
                        <a:t>Week 3</a:t>
                      </a:r>
                      <a:endParaRPr lang="en-GB" sz="24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ill Sans MT" charset="0"/>
                        <a:cs typeface="Calibri" panose="020F0502020204030204" pitchFamily="34" charset="0"/>
                      </a:endParaRPr>
                    </a:p>
                  </a:txBody>
                  <a:tcPr marL="101099" marR="1010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Gill Sans MT" charset="0"/>
                          <a:cs typeface="Calibri" panose="020F0502020204030204" pitchFamily="34" charset="0"/>
                        </a:rPr>
                        <a:t>Network Applications</a:t>
                      </a:r>
                      <a:endParaRPr lang="en-GB" sz="24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ill Sans MT" charset="0"/>
                        <a:cs typeface="Calibri" panose="020F0502020204030204" pitchFamily="34" charset="0"/>
                      </a:endParaRPr>
                    </a:p>
                  </a:txBody>
                  <a:tcPr marL="101099" marR="1010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137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400" dirty="0">
                        <a:effectLst/>
                        <a:latin typeface="Arial" panose="020B0604020202020204" pitchFamily="34" charset="0"/>
                        <a:ea typeface="Gill Sans MT" charset="0"/>
                        <a:cs typeface="Arial" panose="020B0604020202020204" pitchFamily="34" charset="0"/>
                      </a:endParaRPr>
                    </a:p>
                  </a:txBody>
                  <a:tcPr marL="75824" marR="7582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Gill Sans MT" charset="0"/>
                          <a:cs typeface="Calibri" panose="020F0502020204030204" pitchFamily="34" charset="0"/>
                        </a:rPr>
                        <a:t>Web &amp; HTTP</a:t>
                      </a:r>
                      <a:endParaRPr lang="en-GB" sz="24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ill Sans MT" charset="0"/>
                        <a:cs typeface="Calibri" panose="020F0502020204030204" pitchFamily="34" charset="0"/>
                      </a:endParaRPr>
                    </a:p>
                  </a:txBody>
                  <a:tcPr marL="101099" marR="1010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137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Gill Sans MT" charset="0"/>
                          <a:cs typeface="Calibri" panose="020F0502020204030204" pitchFamily="34" charset="0"/>
                        </a:rPr>
                        <a:t>Week 4</a:t>
                      </a:r>
                      <a:endParaRPr lang="en-GB" sz="24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ill Sans MT" charset="0"/>
                        <a:cs typeface="Calibri" panose="020F0502020204030204" pitchFamily="34" charset="0"/>
                      </a:endParaRPr>
                    </a:p>
                  </a:txBody>
                  <a:tcPr marL="101099" marR="1010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Gill Sans MT" charset="0"/>
                          <a:cs typeface="Calibri" panose="020F0502020204030204" pitchFamily="34" charset="0"/>
                        </a:rPr>
                        <a:t>DNS</a:t>
                      </a:r>
                      <a:endParaRPr lang="en-GB" sz="24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ill Sans MT" charset="0"/>
                        <a:cs typeface="Calibri" panose="020F0502020204030204" pitchFamily="34" charset="0"/>
                      </a:endParaRPr>
                    </a:p>
                  </a:txBody>
                  <a:tcPr marL="101099" marR="1010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137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400">
                        <a:effectLst/>
                        <a:latin typeface="Arial" panose="020B0604020202020204" pitchFamily="34" charset="0"/>
                        <a:ea typeface="Gill Sans MT" charset="0"/>
                        <a:cs typeface="Arial" panose="020B0604020202020204" pitchFamily="34" charset="0"/>
                      </a:endParaRPr>
                    </a:p>
                  </a:txBody>
                  <a:tcPr marL="75824" marR="7582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Gill Sans MT" charset="0"/>
                          <a:cs typeface="Calibri" panose="020F0502020204030204" pitchFamily="34" charset="0"/>
                        </a:rPr>
                        <a:t>Email</a:t>
                      </a:r>
                      <a:endParaRPr lang="en-GB" sz="24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ill Sans MT" charset="0"/>
                        <a:cs typeface="Calibri" panose="020F0502020204030204" pitchFamily="34" charset="0"/>
                      </a:endParaRPr>
                    </a:p>
                  </a:txBody>
                  <a:tcPr marL="101099" marR="1010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137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Gill Sans MT" charset="0"/>
                          <a:cs typeface="Calibri" panose="020F0502020204030204" pitchFamily="34" charset="0"/>
                        </a:rPr>
                        <a:t>Week 5</a:t>
                      </a:r>
                      <a:endParaRPr lang="en-GB" sz="24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ill Sans MT" charset="0"/>
                        <a:cs typeface="Calibri" panose="020F0502020204030204" pitchFamily="34" charset="0"/>
                      </a:endParaRPr>
                    </a:p>
                  </a:txBody>
                  <a:tcPr marL="101099" marR="1010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Gill Sans MT" charset="0"/>
                          <a:cs typeface="Calibri" panose="020F0502020204030204" pitchFamily="34" charset="0"/>
                        </a:rPr>
                        <a:t>Network Transport &amp; UDP</a:t>
                      </a:r>
                      <a:endParaRPr lang="en-GB" sz="24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ill Sans MT" charset="0"/>
                        <a:cs typeface="Calibri" panose="020F0502020204030204" pitchFamily="34" charset="0"/>
                      </a:endParaRPr>
                    </a:p>
                  </a:txBody>
                  <a:tcPr marL="101099" marR="1010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2137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400">
                        <a:effectLst/>
                        <a:latin typeface="Arial" panose="020B0604020202020204" pitchFamily="34" charset="0"/>
                        <a:ea typeface="Gill Sans MT" charset="0"/>
                        <a:cs typeface="Arial" panose="020B0604020202020204" pitchFamily="34" charset="0"/>
                      </a:endParaRPr>
                    </a:p>
                  </a:txBody>
                  <a:tcPr marL="75824" marR="7582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Gill Sans MT" charset="0"/>
                          <a:cs typeface="Calibri" panose="020F0502020204030204" pitchFamily="34" charset="0"/>
                        </a:rPr>
                        <a:t>TCP</a:t>
                      </a:r>
                      <a:endParaRPr lang="en-GB" sz="24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ill Sans MT" charset="0"/>
                        <a:cs typeface="Calibri" panose="020F0502020204030204" pitchFamily="34" charset="0"/>
                      </a:endParaRPr>
                    </a:p>
                  </a:txBody>
                  <a:tcPr marL="101099" marR="1010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3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ea typeface="Gill Sans MT" charset="0"/>
              </a:rPr>
              <a:t>Topics </a:t>
            </a:r>
            <a:r>
              <a:rPr lang="en-US" altLang="zh-CN" sz="4400" dirty="0">
                <a:ea typeface="Gill Sans MT" charset="0"/>
              </a:rPr>
              <a:t>- </a:t>
            </a:r>
            <a:r>
              <a:rPr lang="en-US" sz="4400" dirty="0">
                <a:ea typeface="Gill Sans MT" charset="0"/>
              </a:rPr>
              <a:t>Second Half of Term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611676"/>
              </p:ext>
            </p:extLst>
          </p:nvPr>
        </p:nvGraphicFramePr>
        <p:xfrm>
          <a:off x="908538" y="1669350"/>
          <a:ext cx="10374923" cy="394034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2883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1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329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Gill Sans MT" charset="0"/>
                          <a:cs typeface="Calibri" panose="020F0502020204030204" pitchFamily="34" charset="0"/>
                        </a:rPr>
                        <a:t>Week 6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ill Sans MT" charset="0"/>
                        <a:cs typeface="Calibri" panose="020F0502020204030204" pitchFamily="34" charset="0"/>
                      </a:endParaRPr>
                    </a:p>
                  </a:txBody>
                  <a:tcPr marL="101331" marR="10133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Gill Sans MT" charset="0"/>
                          <a:cs typeface="Calibri" panose="020F0502020204030204" pitchFamily="34" charset="0"/>
                        </a:rPr>
                        <a:t>Congestion Control</a:t>
                      </a:r>
                      <a:endParaRPr lang="en-GB" sz="24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ill Sans MT" charset="0"/>
                        <a:cs typeface="Calibri" panose="020F0502020204030204" pitchFamily="34" charset="0"/>
                      </a:endParaRPr>
                    </a:p>
                  </a:txBody>
                  <a:tcPr marL="101331" marR="10133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183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400" dirty="0">
                        <a:effectLst/>
                        <a:latin typeface="Arial" panose="020B0604020202020204" pitchFamily="34" charset="0"/>
                        <a:ea typeface="Gill Sans MT" charset="0"/>
                        <a:cs typeface="Arial" panose="020B0604020202020204" pitchFamily="34" charset="0"/>
                      </a:endParaRPr>
                    </a:p>
                  </a:txBody>
                  <a:tcPr marL="75998" marR="7599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Gill Sans MT" charset="0"/>
                          <a:cs typeface="Calibri" panose="020F0502020204030204" pitchFamily="34" charset="0"/>
                        </a:rPr>
                        <a:t>Forwarding, IPv4 &amp; Addressing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ill Sans MT" charset="0"/>
                        <a:cs typeface="Calibri" panose="020F0502020204030204" pitchFamily="34" charset="0"/>
                      </a:endParaRPr>
                    </a:p>
                  </a:txBody>
                  <a:tcPr marL="101331" marR="10133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29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Gill Sans MT" charset="0"/>
                          <a:cs typeface="Calibri" panose="020F0502020204030204" pitchFamily="34" charset="0"/>
                        </a:rPr>
                        <a:t>Week 7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ill Sans MT" charset="0"/>
                        <a:cs typeface="Calibri" panose="020F0502020204030204" pitchFamily="34" charset="0"/>
                      </a:endParaRPr>
                    </a:p>
                  </a:txBody>
                  <a:tcPr marL="101331" marR="10133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Gill Sans MT" charset="0"/>
                          <a:cs typeface="Calibri" panose="020F0502020204030204" pitchFamily="34" charset="0"/>
                        </a:rPr>
                        <a:t>NAT &amp; DHCP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ill Sans MT" charset="0"/>
                        <a:cs typeface="Calibri" panose="020F0502020204030204" pitchFamily="34" charset="0"/>
                      </a:endParaRPr>
                    </a:p>
                  </a:txBody>
                  <a:tcPr marL="101331" marR="10133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29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400">
                        <a:effectLst/>
                        <a:latin typeface="Arial" panose="020B0604020202020204" pitchFamily="34" charset="0"/>
                        <a:ea typeface="Gill Sans MT" charset="0"/>
                        <a:cs typeface="Arial" panose="020B0604020202020204" pitchFamily="34" charset="0"/>
                      </a:endParaRPr>
                    </a:p>
                  </a:txBody>
                  <a:tcPr marL="75998" marR="7599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Gill Sans MT" charset="0"/>
                          <a:cs typeface="Calibri" panose="020F0502020204030204" pitchFamily="34" charset="0"/>
                        </a:rPr>
                        <a:t>Switching &amp; Routing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ill Sans MT" charset="0"/>
                        <a:cs typeface="Calibri" panose="020F0502020204030204" pitchFamily="34" charset="0"/>
                      </a:endParaRPr>
                    </a:p>
                  </a:txBody>
                  <a:tcPr marL="101331" marR="10133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97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Gill Sans MT" charset="0"/>
                          <a:cs typeface="Calibri" panose="020F0502020204030204" pitchFamily="34" charset="0"/>
                        </a:rPr>
                        <a:t>Week 8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ill Sans MT" charset="0"/>
                        <a:cs typeface="Calibri" panose="020F0502020204030204" pitchFamily="34" charset="0"/>
                      </a:endParaRPr>
                    </a:p>
                  </a:txBody>
                  <a:tcPr marL="101331" marR="10133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Gill Sans MT" charset="0"/>
                          <a:cs typeface="Calibri" panose="020F0502020204030204" pitchFamily="34" charset="0"/>
                        </a:rPr>
                        <a:t>Error Detection &amp; Correction</a:t>
                      </a:r>
                      <a:endParaRPr lang="en-GB" altLang="zh-CN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ill Sans MT" charset="0"/>
                        <a:cs typeface="Calibri" panose="020F0502020204030204" pitchFamily="34" charset="0"/>
                      </a:endParaRPr>
                    </a:p>
                  </a:txBody>
                  <a:tcPr marL="101331" marR="10133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99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Gill Sans MT" charset="0"/>
                          <a:cs typeface="Calibri" panose="020F0502020204030204" pitchFamily="34" charset="0"/>
                        </a:rPr>
                        <a:t>Week 9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ill Sans MT" charset="0"/>
                        <a:cs typeface="Calibri" panose="020F0502020204030204" pitchFamily="34" charset="0"/>
                      </a:endParaRPr>
                    </a:p>
                  </a:txBody>
                  <a:tcPr marL="101331" marR="10133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Gill Sans MT" charset="0"/>
                          <a:cs typeface="Calibri" panose="020F0502020204030204" pitchFamily="34" charset="0"/>
                        </a:rPr>
                        <a:t>Multiple Access &amp; LANs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ill Sans MT" charset="0"/>
                        <a:cs typeface="Calibri" panose="020F0502020204030204" pitchFamily="34" charset="0"/>
                      </a:endParaRPr>
                    </a:p>
                  </a:txBody>
                  <a:tcPr marL="101331" marR="10133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85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Gill Sans MT" charset="0"/>
                          <a:cs typeface="Calibri" panose="020F0502020204030204" pitchFamily="34" charset="0"/>
                        </a:rPr>
                        <a:t>Week 10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ill Sans MT" charset="0"/>
                        <a:cs typeface="Calibri" panose="020F0502020204030204" pitchFamily="34" charset="0"/>
                      </a:endParaRPr>
                    </a:p>
                  </a:txBody>
                  <a:tcPr marL="101331" marR="10133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Gill Sans MT" charset="0"/>
                          <a:cs typeface="Calibri" panose="020F0502020204030204" pitchFamily="34" charset="0"/>
                        </a:rPr>
                        <a:t>Revision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ill Sans MT" charset="0"/>
                        <a:cs typeface="Calibri" panose="020F0502020204030204" pitchFamily="34" charset="0"/>
                      </a:endParaRPr>
                    </a:p>
                  </a:txBody>
                  <a:tcPr marL="101331" marR="10133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66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35360" y="1316765"/>
            <a:ext cx="10725363" cy="5280587"/>
          </a:xfrm>
        </p:spPr>
        <p:txBody>
          <a:bodyPr/>
          <a:lstStyle/>
          <a:p>
            <a:r>
              <a:rPr lang="en-US" sz="2800" dirty="0">
                <a:ea typeface="Gill Sans MT" charset="0"/>
              </a:rPr>
              <a:t>Computer Networking: A Top-Down Approach</a:t>
            </a:r>
          </a:p>
          <a:p>
            <a:pPr marL="380990" indent="-380990">
              <a:buFont typeface="Wingdings" panose="05000000000000000000" pitchFamily="2" charset="2"/>
              <a:buChar char="Ø"/>
            </a:pPr>
            <a:r>
              <a:rPr lang="en-US" altLang="en-US" sz="2800" dirty="0"/>
              <a:t>By James Kurose, Keith Ross</a:t>
            </a:r>
            <a:endParaRPr lang="en-US" sz="2800" dirty="0">
              <a:ea typeface="Gill Sans MT" charset="0"/>
            </a:endParaRPr>
          </a:p>
          <a:p>
            <a:pPr marL="380990" indent="-380990">
              <a:buFont typeface="Wingdings" panose="05000000000000000000" pitchFamily="2" charset="2"/>
              <a:buChar char="Ø"/>
            </a:pPr>
            <a:r>
              <a:rPr lang="en-US" sz="2800" dirty="0">
                <a:ea typeface="Gill Sans MT" charset="0"/>
              </a:rPr>
              <a:t>7</a:t>
            </a:r>
            <a:r>
              <a:rPr lang="en-US" sz="2800" baseline="30000" dirty="0">
                <a:ea typeface="Gill Sans MT" charset="0"/>
              </a:rPr>
              <a:t>th</a:t>
            </a:r>
            <a:r>
              <a:rPr lang="en-US" sz="2800" dirty="0">
                <a:ea typeface="Gill Sans MT" charset="0"/>
              </a:rPr>
              <a:t> </a:t>
            </a:r>
            <a:r>
              <a:rPr lang="en-US" sz="2800">
                <a:ea typeface="Gill Sans MT" charset="0"/>
              </a:rPr>
              <a:t>Edition or </a:t>
            </a:r>
            <a:r>
              <a:rPr lang="en-US" sz="2800" dirty="0">
                <a:ea typeface="Gill Sans MT" charset="0"/>
              </a:rPr>
              <a:t>8</a:t>
            </a:r>
            <a:r>
              <a:rPr lang="en-US" sz="2800" baseline="30000" dirty="0">
                <a:ea typeface="Gill Sans MT" charset="0"/>
              </a:rPr>
              <a:t>th</a:t>
            </a:r>
            <a:r>
              <a:rPr lang="en-US" sz="2800" dirty="0">
                <a:ea typeface="Gill Sans MT" charset="0"/>
              </a:rPr>
              <a:t> similar enough for the content of this course)</a:t>
            </a:r>
          </a:p>
          <a:p>
            <a:pPr marL="457189" lvl="1" indent="0">
              <a:buNone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Gill Sans MT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Gill Sans MT" charset="0"/>
              </a:rPr>
              <a:t>Recommended Reading</a:t>
            </a:r>
          </a:p>
        </p:txBody>
      </p:sp>
      <p:pic>
        <p:nvPicPr>
          <p:cNvPr id="28674" name="Picture 2" descr="hat are textbooks to follow for GATE CSE Preparation? - Quor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162" y="3428999"/>
            <a:ext cx="2112419" cy="264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6" name="Picture 4" descr="ooko: Comparing prices for Computer Networking: A Top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292" y="3428999"/>
            <a:ext cx="2156546" cy="264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55710" y="4563822"/>
            <a:ext cx="834312" cy="37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8C0E1D"/>
                </a:solidFill>
                <a:effectLst/>
                <a:uLnTx/>
                <a:uFillTx/>
                <a:latin typeface="Gill Sans MT" charset="0"/>
                <a:ea typeface="Gill Sans MT" charset="0"/>
                <a:cs typeface="Gill Sans MT" charset="0"/>
              </a:rPr>
              <a:t>or</a:t>
            </a:r>
          </a:p>
        </p:txBody>
      </p:sp>
      <p:pic>
        <p:nvPicPr>
          <p:cNvPr id="7" name="Picture 6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412D0AB9-2EF4-4F6B-8218-B4EB8A538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8424" y="3428998"/>
            <a:ext cx="2119041" cy="26488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C17662-5141-4BC9-803B-F3157B82C561}"/>
              </a:ext>
            </a:extLst>
          </p:cNvPr>
          <p:cNvSpPr txBox="1"/>
          <p:nvPr/>
        </p:nvSpPr>
        <p:spPr>
          <a:xfrm>
            <a:off x="7156475" y="4535864"/>
            <a:ext cx="834312" cy="37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8C0E1D"/>
                </a:solidFill>
                <a:effectLst/>
                <a:uLnTx/>
                <a:uFillTx/>
                <a:latin typeface="Gill Sans MT" charset="0"/>
                <a:ea typeface="Gill Sans MT" charset="0"/>
                <a:cs typeface="Gill Sans MT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14544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heme/theme1.xml><?xml version="1.0" encoding="utf-8"?>
<a:theme xmlns:a="http://schemas.openxmlformats.org/drawingml/2006/main" name="1_Office Theme">
  <a:themeElements>
    <a:clrScheme name="Custom 1">
      <a:dk1>
        <a:srgbClr val="8C0E1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478</Words>
  <Application>Microsoft Office PowerPoint</Application>
  <PresentationFormat>Widescreen</PresentationFormat>
  <Paragraphs>88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Gill Sans MT</vt:lpstr>
      <vt:lpstr>Wingdings</vt:lpstr>
      <vt:lpstr>1_Office Theme</vt:lpstr>
      <vt:lpstr>CNSCC.203 Computer Networks  Computer Networks and the Internet</vt:lpstr>
      <vt:lpstr>About Me</vt:lpstr>
      <vt:lpstr>How this Course is Taught</vt:lpstr>
      <vt:lpstr>How this Course is Assessed</vt:lpstr>
      <vt:lpstr>What is Plagiarism?</vt:lpstr>
      <vt:lpstr>Topics - First Half of Term</vt:lpstr>
      <vt:lpstr>Topics - Second Half of Term</vt:lpstr>
      <vt:lpstr>Recommended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CNSCC.203 Computer Networks  Computer Networks and the Internet</dc:title>
  <dc:creator>yu wenjuan</dc:creator>
  <cp:lastModifiedBy>Azhar Iqbal</cp:lastModifiedBy>
  <cp:revision>16</cp:revision>
  <dcterms:created xsi:type="dcterms:W3CDTF">2020-09-05T19:33:56Z</dcterms:created>
  <dcterms:modified xsi:type="dcterms:W3CDTF">2022-08-30T04:59:51Z</dcterms:modified>
</cp:coreProperties>
</file>