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22"/>
  </p:notesMasterIdLst>
  <p:sldIdLst>
    <p:sldId id="968" r:id="rId3"/>
    <p:sldId id="1053" r:id="rId4"/>
    <p:sldId id="982" r:id="rId5"/>
    <p:sldId id="1054" r:id="rId6"/>
    <p:sldId id="1055" r:id="rId7"/>
    <p:sldId id="1056" r:id="rId8"/>
    <p:sldId id="1057" r:id="rId9"/>
    <p:sldId id="1058" r:id="rId10"/>
    <p:sldId id="1059" r:id="rId11"/>
    <p:sldId id="1052" r:id="rId12"/>
    <p:sldId id="983" r:id="rId13"/>
    <p:sldId id="407" r:id="rId14"/>
    <p:sldId id="1048" r:id="rId15"/>
    <p:sldId id="1051" r:id="rId16"/>
    <p:sldId id="984" r:id="rId17"/>
    <p:sldId id="985" r:id="rId18"/>
    <p:sldId id="986" r:id="rId19"/>
    <p:sldId id="987" r:id="rId20"/>
    <p:sldId id="40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126104-EC06-4B28-BF9B-52DBB7532927}" v="36" dt="2022-08-30T07:32:04.0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0224" autoAdjust="0"/>
  </p:normalViewPr>
  <p:slideViewPr>
    <p:cSldViewPr snapToGrid="0">
      <p:cViewPr varScale="1">
        <p:scale>
          <a:sx n="55" d="100"/>
          <a:sy n="55" d="100"/>
        </p:scale>
        <p:origin x="8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zhar Iqbal" userId="fa015a3bdbe472ad" providerId="LiveId" clId="{7F126104-EC06-4B28-BF9B-52DBB7532927}"/>
    <pc:docChg chg="undo custSel addSld modSld sldOrd">
      <pc:chgData name="Azhar Iqbal" userId="fa015a3bdbe472ad" providerId="LiveId" clId="{7F126104-EC06-4B28-BF9B-52DBB7532927}" dt="2022-08-30T07:32:17.842" v="526" actId="1037"/>
      <pc:docMkLst>
        <pc:docMk/>
      </pc:docMkLst>
      <pc:sldChg chg="delSp mod delAnim">
        <pc:chgData name="Azhar Iqbal" userId="fa015a3bdbe472ad" providerId="LiveId" clId="{7F126104-EC06-4B28-BF9B-52DBB7532927}" dt="2022-08-28T04:46:17.507" v="3" actId="478"/>
        <pc:sldMkLst>
          <pc:docMk/>
          <pc:sldMk cId="381275364" sldId="407"/>
        </pc:sldMkLst>
        <pc:picChg chg="del">
          <ac:chgData name="Azhar Iqbal" userId="fa015a3bdbe472ad" providerId="LiveId" clId="{7F126104-EC06-4B28-BF9B-52DBB7532927}" dt="2022-08-28T04:46:17.507" v="3" actId="478"/>
          <ac:picMkLst>
            <pc:docMk/>
            <pc:sldMk cId="381275364" sldId="407"/>
            <ac:picMk id="4" creationId="{39D2B532-1C14-8849-9E1A-A19331D33626}"/>
          </ac:picMkLst>
        </pc:picChg>
      </pc:sldChg>
      <pc:sldChg chg="delSp mod delAnim">
        <pc:chgData name="Azhar Iqbal" userId="fa015a3bdbe472ad" providerId="LiveId" clId="{7F126104-EC06-4B28-BF9B-52DBB7532927}" dt="2022-08-28T04:47:34.099" v="12" actId="478"/>
        <pc:sldMkLst>
          <pc:docMk/>
          <pc:sldMk cId="1751268159" sldId="409"/>
        </pc:sldMkLst>
        <pc:picChg chg="del">
          <ac:chgData name="Azhar Iqbal" userId="fa015a3bdbe472ad" providerId="LiveId" clId="{7F126104-EC06-4B28-BF9B-52DBB7532927}" dt="2022-08-28T04:47:34.099" v="12" actId="478"/>
          <ac:picMkLst>
            <pc:docMk/>
            <pc:sldMk cId="1751268159" sldId="409"/>
            <ac:picMk id="2" creationId="{92594D87-66ED-4647-B36B-067FEADE05E3}"/>
          </ac:picMkLst>
        </pc:picChg>
      </pc:sldChg>
      <pc:sldChg chg="delSp mod delAnim">
        <pc:chgData name="Azhar Iqbal" userId="fa015a3bdbe472ad" providerId="LiveId" clId="{7F126104-EC06-4B28-BF9B-52DBB7532927}" dt="2022-08-28T04:45:54.908" v="0" actId="478"/>
        <pc:sldMkLst>
          <pc:docMk/>
          <pc:sldMk cId="1251227092" sldId="968"/>
        </pc:sldMkLst>
        <pc:picChg chg="del">
          <ac:chgData name="Azhar Iqbal" userId="fa015a3bdbe472ad" providerId="LiveId" clId="{7F126104-EC06-4B28-BF9B-52DBB7532927}" dt="2022-08-28T04:45:54.908" v="0" actId="478"/>
          <ac:picMkLst>
            <pc:docMk/>
            <pc:sldMk cId="1251227092" sldId="968"/>
            <ac:picMk id="4" creationId="{636D29B0-EC4D-B64C-BB81-91DFC4B210C8}"/>
          </ac:picMkLst>
        </pc:picChg>
      </pc:sldChg>
      <pc:sldChg chg="addSp delSp modSp mod delAnim">
        <pc:chgData name="Azhar Iqbal" userId="fa015a3bdbe472ad" providerId="LiveId" clId="{7F126104-EC06-4B28-BF9B-52DBB7532927}" dt="2022-08-30T07:24:40.306" v="279" actId="20577"/>
        <pc:sldMkLst>
          <pc:docMk/>
          <pc:sldMk cId="3688356377" sldId="982"/>
        </pc:sldMkLst>
        <pc:spChg chg="mod">
          <ac:chgData name="Azhar Iqbal" userId="fa015a3bdbe472ad" providerId="LiveId" clId="{7F126104-EC06-4B28-BF9B-52DBB7532927}" dt="2022-08-30T07:24:40.306" v="279" actId="20577"/>
          <ac:spMkLst>
            <pc:docMk/>
            <pc:sldMk cId="3688356377" sldId="982"/>
            <ac:spMk id="2" creationId="{3B8CD900-19EC-824C-BF74-AADFBF5A172E}"/>
          </ac:spMkLst>
        </pc:spChg>
        <pc:spChg chg="del">
          <ac:chgData name="Azhar Iqbal" userId="fa015a3bdbe472ad" providerId="LiveId" clId="{7F126104-EC06-4B28-BF9B-52DBB7532927}" dt="2022-08-30T07:18:32.242" v="113" actId="478"/>
          <ac:spMkLst>
            <pc:docMk/>
            <pc:sldMk cId="3688356377" sldId="982"/>
            <ac:spMk id="3" creationId="{66DAEE93-D7C7-5A4A-AB8B-951DDF4E15F0}"/>
          </ac:spMkLst>
        </pc:spChg>
        <pc:spChg chg="del">
          <ac:chgData name="Azhar Iqbal" userId="fa015a3bdbe472ad" providerId="LiveId" clId="{7F126104-EC06-4B28-BF9B-52DBB7532927}" dt="2022-08-30T07:18:23.213" v="110" actId="478"/>
          <ac:spMkLst>
            <pc:docMk/>
            <pc:sldMk cId="3688356377" sldId="982"/>
            <ac:spMk id="5" creationId="{22D8BA93-CE35-C54A-BCA8-174D5BBE10D2}"/>
          </ac:spMkLst>
        </pc:spChg>
        <pc:spChg chg="add del mod">
          <ac:chgData name="Azhar Iqbal" userId="fa015a3bdbe472ad" providerId="LiveId" clId="{7F126104-EC06-4B28-BF9B-52DBB7532927}" dt="2022-08-30T07:18:35.111" v="114" actId="478"/>
          <ac:spMkLst>
            <pc:docMk/>
            <pc:sldMk cId="3688356377" sldId="982"/>
            <ac:spMk id="9" creationId="{C3C5F0DA-7986-437E-8682-D6F519B62826}"/>
          </ac:spMkLst>
        </pc:spChg>
        <pc:spChg chg="del">
          <ac:chgData name="Azhar Iqbal" userId="fa015a3bdbe472ad" providerId="LiveId" clId="{7F126104-EC06-4B28-BF9B-52DBB7532927}" dt="2022-08-30T07:18:22.353" v="109" actId="478"/>
          <ac:spMkLst>
            <pc:docMk/>
            <pc:sldMk cId="3688356377" sldId="982"/>
            <ac:spMk id="13" creationId="{22352293-C7A6-4C41-9DD8-CAA48CB29154}"/>
          </ac:spMkLst>
        </pc:spChg>
        <pc:spChg chg="add del mod">
          <ac:chgData name="Azhar Iqbal" userId="fa015a3bdbe472ad" providerId="LiveId" clId="{7F126104-EC06-4B28-BF9B-52DBB7532927}" dt="2022-08-30T07:23:18.349" v="263" actId="478"/>
          <ac:spMkLst>
            <pc:docMk/>
            <pc:sldMk cId="3688356377" sldId="982"/>
            <ac:spMk id="18" creationId="{532FBB05-ADAA-4789-BCEC-8E0A2E9A5D75}"/>
          </ac:spMkLst>
        </pc:spChg>
        <pc:spChg chg="del">
          <ac:chgData name="Azhar Iqbal" userId="fa015a3bdbe472ad" providerId="LiveId" clId="{7F126104-EC06-4B28-BF9B-52DBB7532927}" dt="2022-08-30T07:18:18.955" v="108" actId="478"/>
          <ac:spMkLst>
            <pc:docMk/>
            <pc:sldMk cId="3688356377" sldId="982"/>
            <ac:spMk id="19" creationId="{845B46BE-685D-2D4E-AD26-5684794D19D9}"/>
          </ac:spMkLst>
        </pc:spChg>
        <pc:spChg chg="del">
          <ac:chgData name="Azhar Iqbal" userId="fa015a3bdbe472ad" providerId="LiveId" clId="{7F126104-EC06-4B28-BF9B-52DBB7532927}" dt="2022-08-30T07:18:18.955" v="108" actId="478"/>
          <ac:spMkLst>
            <pc:docMk/>
            <pc:sldMk cId="3688356377" sldId="982"/>
            <ac:spMk id="21" creationId="{3F97D486-CCD5-C043-940C-EC1740EC7BA0}"/>
          </ac:spMkLst>
        </pc:spChg>
        <pc:spChg chg="del">
          <ac:chgData name="Azhar Iqbal" userId="fa015a3bdbe472ad" providerId="LiveId" clId="{7F126104-EC06-4B28-BF9B-52DBB7532927}" dt="2022-08-30T07:18:18.955" v="108" actId="478"/>
          <ac:spMkLst>
            <pc:docMk/>
            <pc:sldMk cId="3688356377" sldId="982"/>
            <ac:spMk id="43" creationId="{C44ADC96-78DA-C64F-AF97-4FFA68D2ED1C}"/>
          </ac:spMkLst>
        </pc:spChg>
        <pc:spChg chg="del">
          <ac:chgData name="Azhar Iqbal" userId="fa015a3bdbe472ad" providerId="LiveId" clId="{7F126104-EC06-4B28-BF9B-52DBB7532927}" dt="2022-08-30T07:18:26.429" v="112" actId="478"/>
          <ac:spMkLst>
            <pc:docMk/>
            <pc:sldMk cId="3688356377" sldId="982"/>
            <ac:spMk id="66" creationId="{16C4E384-62E0-DC41-883F-EB2C4C99F8DB}"/>
          </ac:spMkLst>
        </pc:spChg>
        <pc:spChg chg="del">
          <ac:chgData name="Azhar Iqbal" userId="fa015a3bdbe472ad" providerId="LiveId" clId="{7F126104-EC06-4B28-BF9B-52DBB7532927}" dt="2022-08-30T07:18:18.955" v="108" actId="478"/>
          <ac:spMkLst>
            <pc:docMk/>
            <pc:sldMk cId="3688356377" sldId="982"/>
            <ac:spMk id="69" creationId="{9AC056F8-729E-D344-BD7D-917810217933}"/>
          </ac:spMkLst>
        </pc:spChg>
        <pc:spChg chg="del">
          <ac:chgData name="Azhar Iqbal" userId="fa015a3bdbe472ad" providerId="LiveId" clId="{7F126104-EC06-4B28-BF9B-52DBB7532927}" dt="2022-08-30T07:18:18.955" v="108" actId="478"/>
          <ac:spMkLst>
            <pc:docMk/>
            <pc:sldMk cId="3688356377" sldId="982"/>
            <ac:spMk id="70" creationId="{8A1A4F41-0243-4946-9F02-F301CBD596B6}"/>
          </ac:spMkLst>
        </pc:spChg>
        <pc:spChg chg="del">
          <ac:chgData name="Azhar Iqbal" userId="fa015a3bdbe472ad" providerId="LiveId" clId="{7F126104-EC06-4B28-BF9B-52DBB7532927}" dt="2022-08-30T07:18:18.955" v="108" actId="478"/>
          <ac:spMkLst>
            <pc:docMk/>
            <pc:sldMk cId="3688356377" sldId="982"/>
            <ac:spMk id="75" creationId="{7C75BC30-0808-D44D-AF7A-A72B4A529E54}"/>
          </ac:spMkLst>
        </pc:spChg>
        <pc:spChg chg="del">
          <ac:chgData name="Azhar Iqbal" userId="fa015a3bdbe472ad" providerId="LiveId" clId="{7F126104-EC06-4B28-BF9B-52DBB7532927}" dt="2022-08-30T07:18:18.955" v="108" actId="478"/>
          <ac:spMkLst>
            <pc:docMk/>
            <pc:sldMk cId="3688356377" sldId="982"/>
            <ac:spMk id="77" creationId="{FBD1A429-9B8F-F940-AD09-4638CC3167E7}"/>
          </ac:spMkLst>
        </pc:spChg>
        <pc:spChg chg="del">
          <ac:chgData name="Azhar Iqbal" userId="fa015a3bdbe472ad" providerId="LiveId" clId="{7F126104-EC06-4B28-BF9B-52DBB7532927}" dt="2022-08-30T07:18:18.955" v="108" actId="478"/>
          <ac:spMkLst>
            <pc:docMk/>
            <pc:sldMk cId="3688356377" sldId="982"/>
            <ac:spMk id="78" creationId="{376C8B48-3441-F643-B92D-5DC759EDA1B5}"/>
          </ac:spMkLst>
        </pc:spChg>
        <pc:spChg chg="del">
          <ac:chgData name="Azhar Iqbal" userId="fa015a3bdbe472ad" providerId="LiveId" clId="{7F126104-EC06-4B28-BF9B-52DBB7532927}" dt="2022-08-30T07:18:18.955" v="108" actId="478"/>
          <ac:spMkLst>
            <pc:docMk/>
            <pc:sldMk cId="3688356377" sldId="982"/>
            <ac:spMk id="79" creationId="{4DFECD03-4AF0-1342-8138-6CEC8249A287}"/>
          </ac:spMkLst>
        </pc:spChg>
        <pc:spChg chg="del">
          <ac:chgData name="Azhar Iqbal" userId="fa015a3bdbe472ad" providerId="LiveId" clId="{7F126104-EC06-4B28-BF9B-52DBB7532927}" dt="2022-08-30T07:18:18.955" v="108" actId="478"/>
          <ac:spMkLst>
            <pc:docMk/>
            <pc:sldMk cId="3688356377" sldId="982"/>
            <ac:spMk id="80" creationId="{8AA57D4B-3E9B-994B-AF13-DB646178BD1D}"/>
          </ac:spMkLst>
        </pc:spChg>
        <pc:spChg chg="del">
          <ac:chgData name="Azhar Iqbal" userId="fa015a3bdbe472ad" providerId="LiveId" clId="{7F126104-EC06-4B28-BF9B-52DBB7532927}" dt="2022-08-30T07:18:18.955" v="108" actId="478"/>
          <ac:spMkLst>
            <pc:docMk/>
            <pc:sldMk cId="3688356377" sldId="982"/>
            <ac:spMk id="81" creationId="{59DA24E7-1981-0E44-8060-2B7CE58EBF80}"/>
          </ac:spMkLst>
        </pc:spChg>
        <pc:spChg chg="del">
          <ac:chgData name="Azhar Iqbal" userId="fa015a3bdbe472ad" providerId="LiveId" clId="{7F126104-EC06-4B28-BF9B-52DBB7532927}" dt="2022-08-30T07:18:18.955" v="108" actId="478"/>
          <ac:spMkLst>
            <pc:docMk/>
            <pc:sldMk cId="3688356377" sldId="982"/>
            <ac:spMk id="82" creationId="{DB3D3129-2B70-5643-96C2-83638DE57FF8}"/>
          </ac:spMkLst>
        </pc:spChg>
        <pc:spChg chg="del">
          <ac:chgData name="Azhar Iqbal" userId="fa015a3bdbe472ad" providerId="LiveId" clId="{7F126104-EC06-4B28-BF9B-52DBB7532927}" dt="2022-08-30T07:18:18.955" v="108" actId="478"/>
          <ac:spMkLst>
            <pc:docMk/>
            <pc:sldMk cId="3688356377" sldId="982"/>
            <ac:spMk id="84" creationId="{A283BD8E-0AD2-B743-8237-483C3A6A6CD3}"/>
          </ac:spMkLst>
        </pc:spChg>
        <pc:spChg chg="del">
          <ac:chgData name="Azhar Iqbal" userId="fa015a3bdbe472ad" providerId="LiveId" clId="{7F126104-EC06-4B28-BF9B-52DBB7532927}" dt="2022-08-30T07:18:18.955" v="108" actId="478"/>
          <ac:spMkLst>
            <pc:docMk/>
            <pc:sldMk cId="3688356377" sldId="982"/>
            <ac:spMk id="85" creationId="{AA215C2D-4069-DE48-884E-A1816F7D4D0B}"/>
          </ac:spMkLst>
        </pc:spChg>
        <pc:spChg chg="del">
          <ac:chgData name="Azhar Iqbal" userId="fa015a3bdbe472ad" providerId="LiveId" clId="{7F126104-EC06-4B28-BF9B-52DBB7532927}" dt="2022-08-30T07:18:18.955" v="108" actId="478"/>
          <ac:spMkLst>
            <pc:docMk/>
            <pc:sldMk cId="3688356377" sldId="982"/>
            <ac:spMk id="86" creationId="{421821F5-5AD5-4D4E-A4F9-5D46E41A4ECC}"/>
          </ac:spMkLst>
        </pc:spChg>
        <pc:spChg chg="del">
          <ac:chgData name="Azhar Iqbal" userId="fa015a3bdbe472ad" providerId="LiveId" clId="{7F126104-EC06-4B28-BF9B-52DBB7532927}" dt="2022-08-30T07:18:18.955" v="108" actId="478"/>
          <ac:spMkLst>
            <pc:docMk/>
            <pc:sldMk cId="3688356377" sldId="982"/>
            <ac:spMk id="87" creationId="{499D2FC7-7022-A944-98B2-E74E9B2E5256}"/>
          </ac:spMkLst>
        </pc:spChg>
        <pc:spChg chg="del">
          <ac:chgData name="Azhar Iqbal" userId="fa015a3bdbe472ad" providerId="LiveId" clId="{7F126104-EC06-4B28-BF9B-52DBB7532927}" dt="2022-08-30T07:18:18.955" v="108" actId="478"/>
          <ac:spMkLst>
            <pc:docMk/>
            <pc:sldMk cId="3688356377" sldId="982"/>
            <ac:spMk id="88" creationId="{37918171-6E71-A846-A2B5-7C65DD7456B5}"/>
          </ac:spMkLst>
        </pc:spChg>
        <pc:spChg chg="del">
          <ac:chgData name="Azhar Iqbal" userId="fa015a3bdbe472ad" providerId="LiveId" clId="{7F126104-EC06-4B28-BF9B-52DBB7532927}" dt="2022-08-30T07:18:18.955" v="108" actId="478"/>
          <ac:spMkLst>
            <pc:docMk/>
            <pc:sldMk cId="3688356377" sldId="982"/>
            <ac:spMk id="89" creationId="{68ECFF60-AA48-2D4C-9A67-90DB18F81D47}"/>
          </ac:spMkLst>
        </pc:spChg>
        <pc:spChg chg="del">
          <ac:chgData name="Azhar Iqbal" userId="fa015a3bdbe472ad" providerId="LiveId" clId="{7F126104-EC06-4B28-BF9B-52DBB7532927}" dt="2022-08-30T07:18:18.955" v="108" actId="478"/>
          <ac:spMkLst>
            <pc:docMk/>
            <pc:sldMk cId="3688356377" sldId="982"/>
            <ac:spMk id="93" creationId="{B52A07C5-D801-5B41-BD20-C20958925D05}"/>
          </ac:spMkLst>
        </pc:spChg>
        <pc:spChg chg="del">
          <ac:chgData name="Azhar Iqbal" userId="fa015a3bdbe472ad" providerId="LiveId" clId="{7F126104-EC06-4B28-BF9B-52DBB7532927}" dt="2022-08-30T07:18:18.955" v="108" actId="478"/>
          <ac:spMkLst>
            <pc:docMk/>
            <pc:sldMk cId="3688356377" sldId="982"/>
            <ac:spMk id="95" creationId="{1137F6C6-A7C9-9A4D-BCE3-048DB90EF759}"/>
          </ac:spMkLst>
        </pc:spChg>
        <pc:spChg chg="del">
          <ac:chgData name="Azhar Iqbal" userId="fa015a3bdbe472ad" providerId="LiveId" clId="{7F126104-EC06-4B28-BF9B-52DBB7532927}" dt="2022-08-30T07:18:18.955" v="108" actId="478"/>
          <ac:spMkLst>
            <pc:docMk/>
            <pc:sldMk cId="3688356377" sldId="982"/>
            <ac:spMk id="96" creationId="{7A0060E2-767D-1545-8656-29ED1A471251}"/>
          </ac:spMkLst>
        </pc:spChg>
        <pc:spChg chg="del">
          <ac:chgData name="Azhar Iqbal" userId="fa015a3bdbe472ad" providerId="LiveId" clId="{7F126104-EC06-4B28-BF9B-52DBB7532927}" dt="2022-08-30T07:18:18.955" v="108" actId="478"/>
          <ac:spMkLst>
            <pc:docMk/>
            <pc:sldMk cId="3688356377" sldId="982"/>
            <ac:spMk id="97" creationId="{15790F5A-ABAC-8D49-A4F9-E2F576550DB0}"/>
          </ac:spMkLst>
        </pc:spChg>
        <pc:spChg chg="del">
          <ac:chgData name="Azhar Iqbal" userId="fa015a3bdbe472ad" providerId="LiveId" clId="{7F126104-EC06-4B28-BF9B-52DBB7532927}" dt="2022-08-30T07:18:18.955" v="108" actId="478"/>
          <ac:spMkLst>
            <pc:docMk/>
            <pc:sldMk cId="3688356377" sldId="982"/>
            <ac:spMk id="98" creationId="{8898B7ED-5BCF-8C4E-B1AA-B82AD50FD155}"/>
          </ac:spMkLst>
        </pc:spChg>
        <pc:spChg chg="del">
          <ac:chgData name="Azhar Iqbal" userId="fa015a3bdbe472ad" providerId="LiveId" clId="{7F126104-EC06-4B28-BF9B-52DBB7532927}" dt="2022-08-30T07:18:18.955" v="108" actId="478"/>
          <ac:spMkLst>
            <pc:docMk/>
            <pc:sldMk cId="3688356377" sldId="982"/>
            <ac:spMk id="99" creationId="{5A7F91EF-AD6B-D64E-B73E-C762D73A7A33}"/>
          </ac:spMkLst>
        </pc:spChg>
        <pc:spChg chg="del">
          <ac:chgData name="Azhar Iqbal" userId="fa015a3bdbe472ad" providerId="LiveId" clId="{7F126104-EC06-4B28-BF9B-52DBB7532927}" dt="2022-08-30T07:18:18.955" v="108" actId="478"/>
          <ac:spMkLst>
            <pc:docMk/>
            <pc:sldMk cId="3688356377" sldId="982"/>
            <ac:spMk id="100" creationId="{BBB1B153-2E6F-7246-9B11-B68D01DF60E3}"/>
          </ac:spMkLst>
        </pc:spChg>
        <pc:spChg chg="del">
          <ac:chgData name="Azhar Iqbal" userId="fa015a3bdbe472ad" providerId="LiveId" clId="{7F126104-EC06-4B28-BF9B-52DBB7532927}" dt="2022-08-30T07:18:18.955" v="108" actId="478"/>
          <ac:spMkLst>
            <pc:docMk/>
            <pc:sldMk cId="3688356377" sldId="982"/>
            <ac:spMk id="102" creationId="{F8739864-4836-E447-8FC8-5886923FF496}"/>
          </ac:spMkLst>
        </pc:spChg>
        <pc:spChg chg="del">
          <ac:chgData name="Azhar Iqbal" userId="fa015a3bdbe472ad" providerId="LiveId" clId="{7F126104-EC06-4B28-BF9B-52DBB7532927}" dt="2022-08-30T07:18:18.955" v="108" actId="478"/>
          <ac:spMkLst>
            <pc:docMk/>
            <pc:sldMk cId="3688356377" sldId="982"/>
            <ac:spMk id="103" creationId="{C59CADF3-CD09-FB48-A672-C2C50B66CEB8}"/>
          </ac:spMkLst>
        </pc:spChg>
        <pc:spChg chg="del">
          <ac:chgData name="Azhar Iqbal" userId="fa015a3bdbe472ad" providerId="LiveId" clId="{7F126104-EC06-4B28-BF9B-52DBB7532927}" dt="2022-08-30T07:18:18.955" v="108" actId="478"/>
          <ac:spMkLst>
            <pc:docMk/>
            <pc:sldMk cId="3688356377" sldId="982"/>
            <ac:spMk id="104" creationId="{628AB6FD-35F6-0345-BD13-22EAAF9EC275}"/>
          </ac:spMkLst>
        </pc:spChg>
        <pc:spChg chg="del">
          <ac:chgData name="Azhar Iqbal" userId="fa015a3bdbe472ad" providerId="LiveId" clId="{7F126104-EC06-4B28-BF9B-52DBB7532927}" dt="2022-08-30T07:18:18.955" v="108" actId="478"/>
          <ac:spMkLst>
            <pc:docMk/>
            <pc:sldMk cId="3688356377" sldId="982"/>
            <ac:spMk id="105" creationId="{76529D44-B4FD-DE4D-812E-E461A0FCCA6C}"/>
          </ac:spMkLst>
        </pc:spChg>
        <pc:spChg chg="del">
          <ac:chgData name="Azhar Iqbal" userId="fa015a3bdbe472ad" providerId="LiveId" clId="{7F126104-EC06-4B28-BF9B-52DBB7532927}" dt="2022-08-30T07:18:18.955" v="108" actId="478"/>
          <ac:spMkLst>
            <pc:docMk/>
            <pc:sldMk cId="3688356377" sldId="982"/>
            <ac:spMk id="106" creationId="{44CD9A89-0E3B-2C40-8436-71B7526BA660}"/>
          </ac:spMkLst>
        </pc:spChg>
        <pc:spChg chg="del">
          <ac:chgData name="Azhar Iqbal" userId="fa015a3bdbe472ad" providerId="LiveId" clId="{7F126104-EC06-4B28-BF9B-52DBB7532927}" dt="2022-08-30T07:18:18.955" v="108" actId="478"/>
          <ac:spMkLst>
            <pc:docMk/>
            <pc:sldMk cId="3688356377" sldId="982"/>
            <ac:spMk id="107" creationId="{92BF681C-02FC-8F49-A2CD-8F3446ECE5D3}"/>
          </ac:spMkLst>
        </pc:spChg>
        <pc:spChg chg="del">
          <ac:chgData name="Azhar Iqbal" userId="fa015a3bdbe472ad" providerId="LiveId" clId="{7F126104-EC06-4B28-BF9B-52DBB7532927}" dt="2022-08-30T07:18:18.955" v="108" actId="478"/>
          <ac:spMkLst>
            <pc:docMk/>
            <pc:sldMk cId="3688356377" sldId="982"/>
            <ac:spMk id="139" creationId="{654B43BA-608E-5D4D-B11B-71762CFBEEDE}"/>
          </ac:spMkLst>
        </pc:spChg>
        <pc:spChg chg="del">
          <ac:chgData name="Azhar Iqbal" userId="fa015a3bdbe472ad" providerId="LiveId" clId="{7F126104-EC06-4B28-BF9B-52DBB7532927}" dt="2022-08-30T07:18:18.955" v="108" actId="478"/>
          <ac:spMkLst>
            <pc:docMk/>
            <pc:sldMk cId="3688356377" sldId="982"/>
            <ac:spMk id="148" creationId="{43C21467-3265-FC4F-AF31-44A0281634BA}"/>
          </ac:spMkLst>
        </pc:spChg>
        <pc:spChg chg="del">
          <ac:chgData name="Azhar Iqbal" userId="fa015a3bdbe472ad" providerId="LiveId" clId="{7F126104-EC06-4B28-BF9B-52DBB7532927}" dt="2022-08-30T07:18:18.955" v="108" actId="478"/>
          <ac:spMkLst>
            <pc:docMk/>
            <pc:sldMk cId="3688356377" sldId="982"/>
            <ac:spMk id="150" creationId="{A4015B9E-FE1F-594E-AFA2-A5277482EA63}"/>
          </ac:spMkLst>
        </pc:spChg>
        <pc:spChg chg="del">
          <ac:chgData name="Azhar Iqbal" userId="fa015a3bdbe472ad" providerId="LiveId" clId="{7F126104-EC06-4B28-BF9B-52DBB7532927}" dt="2022-08-30T07:18:18.955" v="108" actId="478"/>
          <ac:spMkLst>
            <pc:docMk/>
            <pc:sldMk cId="3688356377" sldId="982"/>
            <ac:spMk id="151" creationId="{1D5AA9CA-3334-2341-A3C4-E98372488698}"/>
          </ac:spMkLst>
        </pc:spChg>
        <pc:spChg chg="del">
          <ac:chgData name="Azhar Iqbal" userId="fa015a3bdbe472ad" providerId="LiveId" clId="{7F126104-EC06-4B28-BF9B-52DBB7532927}" dt="2022-08-30T07:18:18.955" v="108" actId="478"/>
          <ac:spMkLst>
            <pc:docMk/>
            <pc:sldMk cId="3688356377" sldId="982"/>
            <ac:spMk id="152" creationId="{408815EA-3342-2D4A-AB4D-6A6AD669E0AF}"/>
          </ac:spMkLst>
        </pc:spChg>
        <pc:spChg chg="del">
          <ac:chgData name="Azhar Iqbal" userId="fa015a3bdbe472ad" providerId="LiveId" clId="{7F126104-EC06-4B28-BF9B-52DBB7532927}" dt="2022-08-30T07:18:18.955" v="108" actId="478"/>
          <ac:spMkLst>
            <pc:docMk/>
            <pc:sldMk cId="3688356377" sldId="982"/>
            <ac:spMk id="153" creationId="{180DED07-429A-A242-A9E3-1BBEEAF42B00}"/>
          </ac:spMkLst>
        </pc:spChg>
        <pc:spChg chg="del">
          <ac:chgData name="Azhar Iqbal" userId="fa015a3bdbe472ad" providerId="LiveId" clId="{7F126104-EC06-4B28-BF9B-52DBB7532927}" dt="2022-08-30T07:18:18.955" v="108" actId="478"/>
          <ac:spMkLst>
            <pc:docMk/>
            <pc:sldMk cId="3688356377" sldId="982"/>
            <ac:spMk id="154" creationId="{A86B5E1C-D4A7-804E-9345-DD2099CCFCD1}"/>
          </ac:spMkLst>
        </pc:spChg>
        <pc:spChg chg="del">
          <ac:chgData name="Azhar Iqbal" userId="fa015a3bdbe472ad" providerId="LiveId" clId="{7F126104-EC06-4B28-BF9B-52DBB7532927}" dt="2022-08-30T07:18:18.955" v="108" actId="478"/>
          <ac:spMkLst>
            <pc:docMk/>
            <pc:sldMk cId="3688356377" sldId="982"/>
            <ac:spMk id="155" creationId="{278E44FF-9118-764F-B154-D54B6D088972}"/>
          </ac:spMkLst>
        </pc:spChg>
        <pc:spChg chg="del">
          <ac:chgData name="Azhar Iqbal" userId="fa015a3bdbe472ad" providerId="LiveId" clId="{7F126104-EC06-4B28-BF9B-52DBB7532927}" dt="2022-08-30T07:18:18.955" v="108" actId="478"/>
          <ac:spMkLst>
            <pc:docMk/>
            <pc:sldMk cId="3688356377" sldId="982"/>
            <ac:spMk id="157" creationId="{1ECD1A08-63F7-2B4E-84E4-3FA628039E8F}"/>
          </ac:spMkLst>
        </pc:spChg>
        <pc:spChg chg="del">
          <ac:chgData name="Azhar Iqbal" userId="fa015a3bdbe472ad" providerId="LiveId" clId="{7F126104-EC06-4B28-BF9B-52DBB7532927}" dt="2022-08-30T07:18:18.955" v="108" actId="478"/>
          <ac:spMkLst>
            <pc:docMk/>
            <pc:sldMk cId="3688356377" sldId="982"/>
            <ac:spMk id="158" creationId="{E0CE0778-AA7C-994B-8AC5-676F1A82543C}"/>
          </ac:spMkLst>
        </pc:spChg>
        <pc:spChg chg="del">
          <ac:chgData name="Azhar Iqbal" userId="fa015a3bdbe472ad" providerId="LiveId" clId="{7F126104-EC06-4B28-BF9B-52DBB7532927}" dt="2022-08-30T07:18:18.955" v="108" actId="478"/>
          <ac:spMkLst>
            <pc:docMk/>
            <pc:sldMk cId="3688356377" sldId="982"/>
            <ac:spMk id="159" creationId="{D2A296F6-56E0-0141-8E63-F209F1106F23}"/>
          </ac:spMkLst>
        </pc:spChg>
        <pc:spChg chg="del">
          <ac:chgData name="Azhar Iqbal" userId="fa015a3bdbe472ad" providerId="LiveId" clId="{7F126104-EC06-4B28-BF9B-52DBB7532927}" dt="2022-08-30T07:18:18.955" v="108" actId="478"/>
          <ac:spMkLst>
            <pc:docMk/>
            <pc:sldMk cId="3688356377" sldId="982"/>
            <ac:spMk id="160" creationId="{06824F88-EE84-D347-A023-F053DA4B2B28}"/>
          </ac:spMkLst>
        </pc:spChg>
        <pc:spChg chg="del">
          <ac:chgData name="Azhar Iqbal" userId="fa015a3bdbe472ad" providerId="LiveId" clId="{7F126104-EC06-4B28-BF9B-52DBB7532927}" dt="2022-08-30T07:18:18.955" v="108" actId="478"/>
          <ac:spMkLst>
            <pc:docMk/>
            <pc:sldMk cId="3688356377" sldId="982"/>
            <ac:spMk id="161" creationId="{36F4BB90-D696-0945-AC5D-7CBFD97A9624}"/>
          </ac:spMkLst>
        </pc:spChg>
        <pc:spChg chg="del">
          <ac:chgData name="Azhar Iqbal" userId="fa015a3bdbe472ad" providerId="LiveId" clId="{7F126104-EC06-4B28-BF9B-52DBB7532927}" dt="2022-08-30T07:18:18.955" v="108" actId="478"/>
          <ac:spMkLst>
            <pc:docMk/>
            <pc:sldMk cId="3688356377" sldId="982"/>
            <ac:spMk id="162" creationId="{9FC45AEE-F94E-2C41-BB56-2055DE618B24}"/>
          </ac:spMkLst>
        </pc:spChg>
        <pc:spChg chg="del">
          <ac:chgData name="Azhar Iqbal" userId="fa015a3bdbe472ad" providerId="LiveId" clId="{7F126104-EC06-4B28-BF9B-52DBB7532927}" dt="2022-08-30T07:18:18.955" v="108" actId="478"/>
          <ac:spMkLst>
            <pc:docMk/>
            <pc:sldMk cId="3688356377" sldId="982"/>
            <ac:spMk id="243" creationId="{271D03F6-D85B-EC41-803D-EFAA96DAE87E}"/>
          </ac:spMkLst>
        </pc:spChg>
        <pc:spChg chg="del">
          <ac:chgData name="Azhar Iqbal" userId="fa015a3bdbe472ad" providerId="LiveId" clId="{7F126104-EC06-4B28-BF9B-52DBB7532927}" dt="2022-08-30T07:18:18.955" v="108" actId="478"/>
          <ac:spMkLst>
            <pc:docMk/>
            <pc:sldMk cId="3688356377" sldId="982"/>
            <ac:spMk id="369" creationId="{F39DA03D-3BDA-2344-B3D3-3A95FB5EEDF5}"/>
          </ac:spMkLst>
        </pc:spChg>
        <pc:spChg chg="del">
          <ac:chgData name="Azhar Iqbal" userId="fa015a3bdbe472ad" providerId="LiveId" clId="{7F126104-EC06-4B28-BF9B-52DBB7532927}" dt="2022-08-30T07:18:18.955" v="108" actId="478"/>
          <ac:spMkLst>
            <pc:docMk/>
            <pc:sldMk cId="3688356377" sldId="982"/>
            <ac:spMk id="370" creationId="{579866B0-F884-A84A-B74A-EFEA50EBF84C}"/>
          </ac:spMkLst>
        </pc:spChg>
        <pc:spChg chg="del">
          <ac:chgData name="Azhar Iqbal" userId="fa015a3bdbe472ad" providerId="LiveId" clId="{7F126104-EC06-4B28-BF9B-52DBB7532927}" dt="2022-08-30T07:18:18.955" v="108" actId="478"/>
          <ac:spMkLst>
            <pc:docMk/>
            <pc:sldMk cId="3688356377" sldId="982"/>
            <ac:spMk id="371" creationId="{21662630-62BB-AE4A-A779-AEACD21E6D7C}"/>
          </ac:spMkLst>
        </pc:spChg>
        <pc:spChg chg="del">
          <ac:chgData name="Azhar Iqbal" userId="fa015a3bdbe472ad" providerId="LiveId" clId="{7F126104-EC06-4B28-BF9B-52DBB7532927}" dt="2022-08-30T07:18:18.955" v="108" actId="478"/>
          <ac:spMkLst>
            <pc:docMk/>
            <pc:sldMk cId="3688356377" sldId="982"/>
            <ac:spMk id="372" creationId="{C89E7C56-1DE4-7143-8EEB-E5965035CC42}"/>
          </ac:spMkLst>
        </pc:spChg>
        <pc:spChg chg="add del mod">
          <ac:chgData name="Azhar Iqbal" userId="fa015a3bdbe472ad" providerId="LiveId" clId="{7F126104-EC06-4B28-BF9B-52DBB7532927}" dt="2022-08-30T07:23:14.445" v="261" actId="478"/>
          <ac:spMkLst>
            <pc:docMk/>
            <pc:sldMk cId="3688356377" sldId="982"/>
            <ac:spMk id="446" creationId="{EA92A676-B802-4840-8F6D-B9685DF03076}"/>
          </ac:spMkLst>
        </pc:spChg>
        <pc:spChg chg="del">
          <ac:chgData name="Azhar Iqbal" userId="fa015a3bdbe472ad" providerId="LiveId" clId="{7F126104-EC06-4B28-BF9B-52DBB7532927}" dt="2022-08-30T07:18:18.955" v="108" actId="478"/>
          <ac:spMkLst>
            <pc:docMk/>
            <pc:sldMk cId="3688356377" sldId="982"/>
            <ac:spMk id="499" creationId="{73F0FEB4-8393-CC4E-8318-ED16B301B6DC}"/>
          </ac:spMkLst>
        </pc:spChg>
        <pc:spChg chg="del">
          <ac:chgData name="Azhar Iqbal" userId="fa015a3bdbe472ad" providerId="LiveId" clId="{7F126104-EC06-4B28-BF9B-52DBB7532927}" dt="2022-08-30T07:18:18.955" v="108" actId="478"/>
          <ac:spMkLst>
            <pc:docMk/>
            <pc:sldMk cId="3688356377" sldId="982"/>
            <ac:spMk id="501" creationId="{0DBCF6AD-8352-3C40-B68E-0383519D20A4}"/>
          </ac:spMkLst>
        </pc:spChg>
        <pc:spChg chg="del">
          <ac:chgData name="Azhar Iqbal" userId="fa015a3bdbe472ad" providerId="LiveId" clId="{7F126104-EC06-4B28-BF9B-52DBB7532927}" dt="2022-08-30T07:18:18.955" v="108" actId="478"/>
          <ac:spMkLst>
            <pc:docMk/>
            <pc:sldMk cId="3688356377" sldId="982"/>
            <ac:spMk id="502" creationId="{3C23673E-599F-5241-B844-C8F96A051D11}"/>
          </ac:spMkLst>
        </pc:spChg>
        <pc:spChg chg="del">
          <ac:chgData name="Azhar Iqbal" userId="fa015a3bdbe472ad" providerId="LiveId" clId="{7F126104-EC06-4B28-BF9B-52DBB7532927}" dt="2022-08-30T07:18:18.955" v="108" actId="478"/>
          <ac:spMkLst>
            <pc:docMk/>
            <pc:sldMk cId="3688356377" sldId="982"/>
            <ac:spMk id="503" creationId="{4D502A0C-8868-2C4E-B6B7-F46718640A2A}"/>
          </ac:spMkLst>
        </pc:spChg>
        <pc:spChg chg="del">
          <ac:chgData name="Azhar Iqbal" userId="fa015a3bdbe472ad" providerId="LiveId" clId="{7F126104-EC06-4B28-BF9B-52DBB7532927}" dt="2022-08-30T07:18:18.955" v="108" actId="478"/>
          <ac:spMkLst>
            <pc:docMk/>
            <pc:sldMk cId="3688356377" sldId="982"/>
            <ac:spMk id="504" creationId="{154DEECF-C451-B140-A650-9DB9DCC41786}"/>
          </ac:spMkLst>
        </pc:spChg>
        <pc:spChg chg="del">
          <ac:chgData name="Azhar Iqbal" userId="fa015a3bdbe472ad" providerId="LiveId" clId="{7F126104-EC06-4B28-BF9B-52DBB7532927}" dt="2022-08-30T07:18:18.955" v="108" actId="478"/>
          <ac:spMkLst>
            <pc:docMk/>
            <pc:sldMk cId="3688356377" sldId="982"/>
            <ac:spMk id="505" creationId="{61C09639-BDA6-1848-86B4-033F9F9979D9}"/>
          </ac:spMkLst>
        </pc:spChg>
        <pc:spChg chg="del">
          <ac:chgData name="Azhar Iqbal" userId="fa015a3bdbe472ad" providerId="LiveId" clId="{7F126104-EC06-4B28-BF9B-52DBB7532927}" dt="2022-08-30T07:18:18.955" v="108" actId="478"/>
          <ac:spMkLst>
            <pc:docMk/>
            <pc:sldMk cId="3688356377" sldId="982"/>
            <ac:spMk id="506" creationId="{BBF9A35C-4B4A-604C-BCA3-20BC6C3D2D8B}"/>
          </ac:spMkLst>
        </pc:spChg>
        <pc:spChg chg="del">
          <ac:chgData name="Azhar Iqbal" userId="fa015a3bdbe472ad" providerId="LiveId" clId="{7F126104-EC06-4B28-BF9B-52DBB7532927}" dt="2022-08-30T07:18:18.955" v="108" actId="478"/>
          <ac:spMkLst>
            <pc:docMk/>
            <pc:sldMk cId="3688356377" sldId="982"/>
            <ac:spMk id="508" creationId="{5C688E93-8024-AF4A-9FAE-F872353A70E6}"/>
          </ac:spMkLst>
        </pc:spChg>
        <pc:spChg chg="del">
          <ac:chgData name="Azhar Iqbal" userId="fa015a3bdbe472ad" providerId="LiveId" clId="{7F126104-EC06-4B28-BF9B-52DBB7532927}" dt="2022-08-30T07:18:18.955" v="108" actId="478"/>
          <ac:spMkLst>
            <pc:docMk/>
            <pc:sldMk cId="3688356377" sldId="982"/>
            <ac:spMk id="509" creationId="{E2D8B864-6DD1-D042-9409-8862ACC1AADF}"/>
          </ac:spMkLst>
        </pc:spChg>
        <pc:spChg chg="del">
          <ac:chgData name="Azhar Iqbal" userId="fa015a3bdbe472ad" providerId="LiveId" clId="{7F126104-EC06-4B28-BF9B-52DBB7532927}" dt="2022-08-30T07:18:18.955" v="108" actId="478"/>
          <ac:spMkLst>
            <pc:docMk/>
            <pc:sldMk cId="3688356377" sldId="982"/>
            <ac:spMk id="510" creationId="{CC7A3F9E-B0BC-2945-B124-91C53102EAF2}"/>
          </ac:spMkLst>
        </pc:spChg>
        <pc:spChg chg="del">
          <ac:chgData name="Azhar Iqbal" userId="fa015a3bdbe472ad" providerId="LiveId" clId="{7F126104-EC06-4B28-BF9B-52DBB7532927}" dt="2022-08-30T07:18:18.955" v="108" actId="478"/>
          <ac:spMkLst>
            <pc:docMk/>
            <pc:sldMk cId="3688356377" sldId="982"/>
            <ac:spMk id="511" creationId="{B8E20EA9-88B9-0A42-A470-7AF9E8810568}"/>
          </ac:spMkLst>
        </pc:spChg>
        <pc:spChg chg="del">
          <ac:chgData name="Azhar Iqbal" userId="fa015a3bdbe472ad" providerId="LiveId" clId="{7F126104-EC06-4B28-BF9B-52DBB7532927}" dt="2022-08-30T07:18:18.955" v="108" actId="478"/>
          <ac:spMkLst>
            <pc:docMk/>
            <pc:sldMk cId="3688356377" sldId="982"/>
            <ac:spMk id="512" creationId="{A9D04135-B045-A743-95D7-CA5EF36EE738}"/>
          </ac:spMkLst>
        </pc:spChg>
        <pc:spChg chg="del">
          <ac:chgData name="Azhar Iqbal" userId="fa015a3bdbe472ad" providerId="LiveId" clId="{7F126104-EC06-4B28-BF9B-52DBB7532927}" dt="2022-08-30T07:18:18.955" v="108" actId="478"/>
          <ac:spMkLst>
            <pc:docMk/>
            <pc:sldMk cId="3688356377" sldId="982"/>
            <ac:spMk id="513" creationId="{C0583F57-71B7-B142-BC2A-15444A0CF4E5}"/>
          </ac:spMkLst>
        </pc:spChg>
        <pc:spChg chg="del">
          <ac:chgData name="Azhar Iqbal" userId="fa015a3bdbe472ad" providerId="LiveId" clId="{7F126104-EC06-4B28-BF9B-52DBB7532927}" dt="2022-08-30T07:18:22.353" v="109" actId="478"/>
          <ac:spMkLst>
            <pc:docMk/>
            <pc:sldMk cId="3688356377" sldId="982"/>
            <ac:spMk id="562" creationId="{BE088278-C41B-3E4A-87CE-FD65749FA13D}"/>
          </ac:spMkLst>
        </pc:spChg>
        <pc:spChg chg="mod">
          <ac:chgData name="Azhar Iqbal" userId="fa015a3bdbe472ad" providerId="LiveId" clId="{7F126104-EC06-4B28-BF9B-52DBB7532927}" dt="2022-08-30T07:19:44" v="142" actId="404"/>
          <ac:spMkLst>
            <pc:docMk/>
            <pc:sldMk cId="3688356377" sldId="982"/>
            <ac:spMk id="572" creationId="{C549A06B-B39A-47F8-B485-57F0D72F6EF9}"/>
          </ac:spMkLst>
        </pc:spChg>
        <pc:spChg chg="del">
          <ac:chgData name="Azhar Iqbal" userId="fa015a3bdbe472ad" providerId="LiveId" clId="{7F126104-EC06-4B28-BF9B-52DBB7532927}" dt="2022-08-30T07:18:22.353" v="109" actId="478"/>
          <ac:spMkLst>
            <pc:docMk/>
            <pc:sldMk cId="3688356377" sldId="982"/>
            <ac:spMk id="573" creationId="{59DB778E-F23D-6C41-8A2D-8F08BD46CBCB}"/>
          </ac:spMkLst>
        </pc:spChg>
        <pc:spChg chg="mod">
          <ac:chgData name="Azhar Iqbal" userId="fa015a3bdbe472ad" providerId="LiveId" clId="{7F126104-EC06-4B28-BF9B-52DBB7532927}" dt="2022-08-30T07:19:44" v="142" actId="404"/>
          <ac:spMkLst>
            <pc:docMk/>
            <pc:sldMk cId="3688356377" sldId="982"/>
            <ac:spMk id="575" creationId="{FC5C3C23-571A-40D0-8485-33482BF0EB07}"/>
          </ac:spMkLst>
        </pc:spChg>
        <pc:spChg chg="add mod">
          <ac:chgData name="Azhar Iqbal" userId="fa015a3bdbe472ad" providerId="LiveId" clId="{7F126104-EC06-4B28-BF9B-52DBB7532927}" dt="2022-08-30T07:24:00.984" v="277" actId="1035"/>
          <ac:spMkLst>
            <pc:docMk/>
            <pc:sldMk cId="3688356377" sldId="982"/>
            <ac:spMk id="576" creationId="{6DBA05DD-A200-4C57-B16A-33D53EA6C0F2}"/>
          </ac:spMkLst>
        </pc:spChg>
        <pc:spChg chg="del">
          <ac:chgData name="Azhar Iqbal" userId="fa015a3bdbe472ad" providerId="LiveId" clId="{7F126104-EC06-4B28-BF9B-52DBB7532927}" dt="2022-08-30T07:18:18.955" v="108" actId="478"/>
          <ac:spMkLst>
            <pc:docMk/>
            <pc:sldMk cId="3688356377" sldId="982"/>
            <ac:spMk id="653" creationId="{C34CA97E-4007-3540-925A-3C739C254049}"/>
          </ac:spMkLst>
        </pc:spChg>
        <pc:spChg chg="del">
          <ac:chgData name="Azhar Iqbal" userId="fa015a3bdbe472ad" providerId="LiveId" clId="{7F126104-EC06-4B28-BF9B-52DBB7532927}" dt="2022-08-30T07:18:18.955" v="108" actId="478"/>
          <ac:spMkLst>
            <pc:docMk/>
            <pc:sldMk cId="3688356377" sldId="982"/>
            <ac:spMk id="655" creationId="{2DCB9395-41DC-D844-A0B1-59B5BDD3151F}"/>
          </ac:spMkLst>
        </pc:spChg>
        <pc:spChg chg="del">
          <ac:chgData name="Azhar Iqbal" userId="fa015a3bdbe472ad" providerId="LiveId" clId="{7F126104-EC06-4B28-BF9B-52DBB7532927}" dt="2022-08-30T07:18:18.955" v="108" actId="478"/>
          <ac:spMkLst>
            <pc:docMk/>
            <pc:sldMk cId="3688356377" sldId="982"/>
            <ac:spMk id="657" creationId="{7DCF99E9-1DFC-0241-B2E7-471998268663}"/>
          </ac:spMkLst>
        </pc:spChg>
        <pc:spChg chg="del">
          <ac:chgData name="Azhar Iqbal" userId="fa015a3bdbe472ad" providerId="LiveId" clId="{7F126104-EC06-4B28-BF9B-52DBB7532927}" dt="2022-08-30T07:18:18.955" v="108" actId="478"/>
          <ac:spMkLst>
            <pc:docMk/>
            <pc:sldMk cId="3688356377" sldId="982"/>
            <ac:spMk id="658" creationId="{173BD163-3F4D-944E-B86B-3275B779D5A8}"/>
          </ac:spMkLst>
        </pc:spChg>
        <pc:grpChg chg="del">
          <ac:chgData name="Azhar Iqbal" userId="fa015a3bdbe472ad" providerId="LiveId" clId="{7F126104-EC06-4B28-BF9B-52DBB7532927}" dt="2022-08-30T07:18:24.102" v="111" actId="478"/>
          <ac:grpSpMkLst>
            <pc:docMk/>
            <pc:sldMk cId="3688356377" sldId="982"/>
            <ac:grpSpMk id="7" creationId="{94D09F97-D3D9-764B-B75B-ED7B4816D5B9}"/>
          </ac:grpSpMkLst>
        </pc:grpChg>
        <pc:grpChg chg="del">
          <ac:chgData name="Azhar Iqbal" userId="fa015a3bdbe472ad" providerId="LiveId" clId="{7F126104-EC06-4B28-BF9B-52DBB7532927}" dt="2022-08-30T07:18:26.429" v="112" actId="478"/>
          <ac:grpSpMkLst>
            <pc:docMk/>
            <pc:sldMk cId="3688356377" sldId="982"/>
            <ac:grpSpMk id="20" creationId="{A912210B-AFA0-C747-B0D5-6E0D32FFEF07}"/>
          </ac:grpSpMkLst>
        </pc:grpChg>
        <pc:grpChg chg="del">
          <ac:chgData name="Azhar Iqbal" userId="fa015a3bdbe472ad" providerId="LiveId" clId="{7F126104-EC06-4B28-BF9B-52DBB7532927}" dt="2022-08-30T07:18:18.955" v="108" actId="478"/>
          <ac:grpSpMkLst>
            <pc:docMk/>
            <pc:sldMk cId="3688356377" sldId="982"/>
            <ac:grpSpMk id="44" creationId="{2648262B-E78D-1D4B-B3FD-3AE9CD5C321E}"/>
          </ac:grpSpMkLst>
        </pc:grpChg>
        <pc:grpChg chg="del">
          <ac:chgData name="Azhar Iqbal" userId="fa015a3bdbe472ad" providerId="LiveId" clId="{7F126104-EC06-4B28-BF9B-52DBB7532927}" dt="2022-08-30T07:18:18.955" v="108" actId="478"/>
          <ac:grpSpMkLst>
            <pc:docMk/>
            <pc:sldMk cId="3688356377" sldId="982"/>
            <ac:grpSpMk id="71" creationId="{2B0A745F-DA32-E140-AB36-BC5E1C4E2D48}"/>
          </ac:grpSpMkLst>
        </pc:grpChg>
        <pc:grpChg chg="del">
          <ac:chgData name="Azhar Iqbal" userId="fa015a3bdbe472ad" providerId="LiveId" clId="{7F126104-EC06-4B28-BF9B-52DBB7532927}" dt="2022-08-30T07:18:18.955" v="108" actId="478"/>
          <ac:grpSpMkLst>
            <pc:docMk/>
            <pc:sldMk cId="3688356377" sldId="982"/>
            <ac:grpSpMk id="72" creationId="{105B6396-94AE-3641-98AD-7B23024BF303}"/>
          </ac:grpSpMkLst>
        </pc:grpChg>
        <pc:grpChg chg="del">
          <ac:chgData name="Azhar Iqbal" userId="fa015a3bdbe472ad" providerId="LiveId" clId="{7F126104-EC06-4B28-BF9B-52DBB7532927}" dt="2022-08-30T07:18:18.955" v="108" actId="478"/>
          <ac:grpSpMkLst>
            <pc:docMk/>
            <pc:sldMk cId="3688356377" sldId="982"/>
            <ac:grpSpMk id="83" creationId="{8C6DEC60-5C97-D546-9977-EBD182221DD2}"/>
          </ac:grpSpMkLst>
        </pc:grpChg>
        <pc:grpChg chg="del">
          <ac:chgData name="Azhar Iqbal" userId="fa015a3bdbe472ad" providerId="LiveId" clId="{7F126104-EC06-4B28-BF9B-52DBB7532927}" dt="2022-08-30T07:18:18.955" v="108" actId="478"/>
          <ac:grpSpMkLst>
            <pc:docMk/>
            <pc:sldMk cId="3688356377" sldId="982"/>
            <ac:grpSpMk id="101" creationId="{57060979-075D-9D4D-B12E-DA0CCD4C6B8F}"/>
          </ac:grpSpMkLst>
        </pc:grpChg>
        <pc:grpChg chg="del">
          <ac:chgData name="Azhar Iqbal" userId="fa015a3bdbe472ad" providerId="LiveId" clId="{7F126104-EC06-4B28-BF9B-52DBB7532927}" dt="2022-08-30T07:18:18.955" v="108" actId="478"/>
          <ac:grpSpMkLst>
            <pc:docMk/>
            <pc:sldMk cId="3688356377" sldId="982"/>
            <ac:grpSpMk id="156" creationId="{B07A4D51-63EA-ED46-9283-3C066C8F8059}"/>
          </ac:grpSpMkLst>
        </pc:grpChg>
        <pc:grpChg chg="del">
          <ac:chgData name="Azhar Iqbal" userId="fa015a3bdbe472ad" providerId="LiveId" clId="{7F126104-EC06-4B28-BF9B-52DBB7532927}" dt="2022-08-30T07:18:18.955" v="108" actId="478"/>
          <ac:grpSpMkLst>
            <pc:docMk/>
            <pc:sldMk cId="3688356377" sldId="982"/>
            <ac:grpSpMk id="374" creationId="{96BCCD85-1D07-EF4E-A878-EC23CD23096A}"/>
          </ac:grpSpMkLst>
        </pc:grpChg>
        <pc:grpChg chg="del">
          <ac:chgData name="Azhar Iqbal" userId="fa015a3bdbe472ad" providerId="LiveId" clId="{7F126104-EC06-4B28-BF9B-52DBB7532927}" dt="2022-08-30T07:18:18.955" v="108" actId="478"/>
          <ac:grpSpMkLst>
            <pc:docMk/>
            <pc:sldMk cId="3688356377" sldId="982"/>
            <ac:grpSpMk id="391" creationId="{BDA3EF41-5873-7D4B-8A04-F8D62DFD2DB6}"/>
          </ac:grpSpMkLst>
        </pc:grpChg>
        <pc:grpChg chg="del">
          <ac:chgData name="Azhar Iqbal" userId="fa015a3bdbe472ad" providerId="LiveId" clId="{7F126104-EC06-4B28-BF9B-52DBB7532927}" dt="2022-08-30T07:18:18.955" v="108" actId="478"/>
          <ac:grpSpMkLst>
            <pc:docMk/>
            <pc:sldMk cId="3688356377" sldId="982"/>
            <ac:grpSpMk id="487" creationId="{B2AAF0C3-BD73-634D-B492-B7CCF9735ED5}"/>
          </ac:grpSpMkLst>
        </pc:grpChg>
        <pc:grpChg chg="del">
          <ac:chgData name="Azhar Iqbal" userId="fa015a3bdbe472ad" providerId="LiveId" clId="{7F126104-EC06-4B28-BF9B-52DBB7532927}" dt="2022-08-30T07:18:18.955" v="108" actId="478"/>
          <ac:grpSpMkLst>
            <pc:docMk/>
            <pc:sldMk cId="3688356377" sldId="982"/>
            <ac:grpSpMk id="490" creationId="{A66A00B8-C906-204A-9EA8-BF8007089AFF}"/>
          </ac:grpSpMkLst>
        </pc:grpChg>
        <pc:grpChg chg="del">
          <ac:chgData name="Azhar Iqbal" userId="fa015a3bdbe472ad" providerId="LiveId" clId="{7F126104-EC06-4B28-BF9B-52DBB7532927}" dt="2022-08-30T07:18:18.955" v="108" actId="478"/>
          <ac:grpSpMkLst>
            <pc:docMk/>
            <pc:sldMk cId="3688356377" sldId="982"/>
            <ac:grpSpMk id="493" creationId="{AADF67FB-3BE7-EF42-B8A5-B005B506931A}"/>
          </ac:grpSpMkLst>
        </pc:grpChg>
        <pc:grpChg chg="add del mod">
          <ac:chgData name="Azhar Iqbal" userId="fa015a3bdbe472ad" providerId="LiveId" clId="{7F126104-EC06-4B28-BF9B-52DBB7532927}" dt="2022-08-30T07:23:16.816" v="262" actId="478"/>
          <ac:grpSpMkLst>
            <pc:docMk/>
            <pc:sldMk cId="3688356377" sldId="982"/>
            <ac:grpSpMk id="496" creationId="{E3EA59E6-1AAE-49CC-AC90-2E7AA34A3538}"/>
          </ac:grpSpMkLst>
        </pc:grpChg>
        <pc:grpChg chg="del">
          <ac:chgData name="Azhar Iqbal" userId="fa015a3bdbe472ad" providerId="LiveId" clId="{7F126104-EC06-4B28-BF9B-52DBB7532927}" dt="2022-08-30T07:18:18.955" v="108" actId="478"/>
          <ac:grpSpMkLst>
            <pc:docMk/>
            <pc:sldMk cId="3688356377" sldId="982"/>
            <ac:grpSpMk id="507" creationId="{C228B10E-0BB1-8D40-9DB1-545E285C7600}"/>
          </ac:grpSpMkLst>
        </pc:grpChg>
        <pc:grpChg chg="del">
          <ac:chgData name="Azhar Iqbal" userId="fa015a3bdbe472ad" providerId="LiveId" clId="{7F126104-EC06-4B28-BF9B-52DBB7532927}" dt="2022-08-30T07:18:18.955" v="108" actId="478"/>
          <ac:grpSpMkLst>
            <pc:docMk/>
            <pc:sldMk cId="3688356377" sldId="982"/>
            <ac:grpSpMk id="538" creationId="{158E5A4C-7065-8643-BDC2-3A235B56FEA4}"/>
          </ac:grpSpMkLst>
        </pc:grpChg>
        <pc:grpChg chg="del">
          <ac:chgData name="Azhar Iqbal" userId="fa015a3bdbe472ad" providerId="LiveId" clId="{7F126104-EC06-4B28-BF9B-52DBB7532927}" dt="2022-08-30T07:18:18.955" v="108" actId="478"/>
          <ac:grpSpMkLst>
            <pc:docMk/>
            <pc:sldMk cId="3688356377" sldId="982"/>
            <ac:grpSpMk id="546" creationId="{4DAC2AB4-F1E4-D740-A4AF-07EE55303854}"/>
          </ac:grpSpMkLst>
        </pc:grpChg>
        <pc:grpChg chg="del">
          <ac:chgData name="Azhar Iqbal" userId="fa015a3bdbe472ad" providerId="LiveId" clId="{7F126104-EC06-4B28-BF9B-52DBB7532927}" dt="2022-08-30T07:18:18.955" v="108" actId="478"/>
          <ac:grpSpMkLst>
            <pc:docMk/>
            <pc:sldMk cId="3688356377" sldId="982"/>
            <ac:grpSpMk id="554" creationId="{7CCD8656-0FD3-B844-BC6C-33CE0577598D}"/>
          </ac:grpSpMkLst>
        </pc:grpChg>
        <pc:grpChg chg="del">
          <ac:chgData name="Azhar Iqbal" userId="fa015a3bdbe472ad" providerId="LiveId" clId="{7F126104-EC06-4B28-BF9B-52DBB7532927}" dt="2022-08-30T07:18:18.955" v="108" actId="478"/>
          <ac:grpSpMkLst>
            <pc:docMk/>
            <pc:sldMk cId="3688356377" sldId="982"/>
            <ac:grpSpMk id="577" creationId="{C471E59B-7A0B-AE4F-95D6-F76514D2D55A}"/>
          </ac:grpSpMkLst>
        </pc:grpChg>
        <pc:grpChg chg="del">
          <ac:chgData name="Azhar Iqbal" userId="fa015a3bdbe472ad" providerId="LiveId" clId="{7F126104-EC06-4B28-BF9B-52DBB7532927}" dt="2022-08-30T07:18:18.955" v="108" actId="478"/>
          <ac:grpSpMkLst>
            <pc:docMk/>
            <pc:sldMk cId="3688356377" sldId="982"/>
            <ac:grpSpMk id="585" creationId="{1A0C1583-3B4A-E44D-BB19-B20517502EBD}"/>
          </ac:grpSpMkLst>
        </pc:grpChg>
        <pc:grpChg chg="del">
          <ac:chgData name="Azhar Iqbal" userId="fa015a3bdbe472ad" providerId="LiveId" clId="{7F126104-EC06-4B28-BF9B-52DBB7532927}" dt="2022-08-30T07:18:18.955" v="108" actId="478"/>
          <ac:grpSpMkLst>
            <pc:docMk/>
            <pc:sldMk cId="3688356377" sldId="982"/>
            <ac:grpSpMk id="593" creationId="{7BF36121-B4F6-2447-9F5B-F29B627F3B2A}"/>
          </ac:grpSpMkLst>
        </pc:grpChg>
        <pc:grpChg chg="del">
          <ac:chgData name="Azhar Iqbal" userId="fa015a3bdbe472ad" providerId="LiveId" clId="{7F126104-EC06-4B28-BF9B-52DBB7532927}" dt="2022-08-30T07:18:18.955" v="108" actId="478"/>
          <ac:grpSpMkLst>
            <pc:docMk/>
            <pc:sldMk cId="3688356377" sldId="982"/>
            <ac:grpSpMk id="601" creationId="{187A607B-CA61-BE46-8032-8E34596E7689}"/>
          </ac:grpSpMkLst>
        </pc:grpChg>
        <pc:grpChg chg="del">
          <ac:chgData name="Azhar Iqbal" userId="fa015a3bdbe472ad" providerId="LiveId" clId="{7F126104-EC06-4B28-BF9B-52DBB7532927}" dt="2022-08-30T07:18:18.955" v="108" actId="478"/>
          <ac:grpSpMkLst>
            <pc:docMk/>
            <pc:sldMk cId="3688356377" sldId="982"/>
            <ac:grpSpMk id="615" creationId="{E166183D-5423-4E4A-AD63-A361EDE184C0}"/>
          </ac:grpSpMkLst>
        </pc:grpChg>
        <pc:grpChg chg="del">
          <ac:chgData name="Azhar Iqbal" userId="fa015a3bdbe472ad" providerId="LiveId" clId="{7F126104-EC06-4B28-BF9B-52DBB7532927}" dt="2022-08-30T07:18:18.955" v="108" actId="478"/>
          <ac:grpSpMkLst>
            <pc:docMk/>
            <pc:sldMk cId="3688356377" sldId="982"/>
            <ac:grpSpMk id="623" creationId="{EA34A94C-D92D-084C-BFEA-F4C8DF0AD275}"/>
          </ac:grpSpMkLst>
        </pc:grpChg>
        <pc:picChg chg="del">
          <ac:chgData name="Azhar Iqbal" userId="fa015a3bdbe472ad" providerId="LiveId" clId="{7F126104-EC06-4B28-BF9B-52DBB7532927}" dt="2022-08-28T04:46:00.500" v="1" actId="478"/>
          <ac:picMkLst>
            <pc:docMk/>
            <pc:sldMk cId="3688356377" sldId="982"/>
            <ac:picMk id="8" creationId="{EE10053E-D2E5-D943-96E4-18913B51FF17}"/>
          </ac:picMkLst>
        </pc:picChg>
        <pc:picChg chg="del">
          <ac:chgData name="Azhar Iqbal" userId="fa015a3bdbe472ad" providerId="LiveId" clId="{7F126104-EC06-4B28-BF9B-52DBB7532927}" dt="2022-08-30T07:18:18.955" v="108" actId="478"/>
          <ac:picMkLst>
            <pc:docMk/>
            <pc:sldMk cId="3688356377" sldId="982"/>
            <ac:picMk id="48" creationId="{147E2796-D425-6645-93B3-B97E69B14611}"/>
          </ac:picMkLst>
        </pc:picChg>
        <pc:picChg chg="del">
          <ac:chgData name="Azhar Iqbal" userId="fa015a3bdbe472ad" providerId="LiveId" clId="{7F126104-EC06-4B28-BF9B-52DBB7532927}" dt="2022-08-30T07:18:18.955" v="108" actId="478"/>
          <ac:picMkLst>
            <pc:docMk/>
            <pc:sldMk cId="3688356377" sldId="982"/>
            <ac:picMk id="74" creationId="{7087B8D0-FFCB-0746-A889-28909002C2F1}"/>
          </ac:picMkLst>
        </pc:picChg>
        <pc:picChg chg="del">
          <ac:chgData name="Azhar Iqbal" userId="fa015a3bdbe472ad" providerId="LiveId" clId="{7F126104-EC06-4B28-BF9B-52DBB7532927}" dt="2022-08-30T07:18:18.955" v="108" actId="478"/>
          <ac:picMkLst>
            <pc:docMk/>
            <pc:sldMk cId="3688356377" sldId="982"/>
            <ac:picMk id="76" creationId="{2D732B7A-74CB-D547-ADB5-C721526D5E99}"/>
          </ac:picMkLst>
        </pc:picChg>
        <pc:picChg chg="del">
          <ac:chgData name="Azhar Iqbal" userId="fa015a3bdbe472ad" providerId="LiveId" clId="{7F126104-EC06-4B28-BF9B-52DBB7532927}" dt="2022-08-30T07:18:18.955" v="108" actId="478"/>
          <ac:picMkLst>
            <pc:docMk/>
            <pc:sldMk cId="3688356377" sldId="982"/>
            <ac:picMk id="92" creationId="{7F05CE3B-E67B-1B40-9D5B-2914F0B9BFBF}"/>
          </ac:picMkLst>
        </pc:picChg>
        <pc:picChg chg="del">
          <ac:chgData name="Azhar Iqbal" userId="fa015a3bdbe472ad" providerId="LiveId" clId="{7F126104-EC06-4B28-BF9B-52DBB7532927}" dt="2022-08-30T07:18:18.955" v="108" actId="478"/>
          <ac:picMkLst>
            <pc:docMk/>
            <pc:sldMk cId="3688356377" sldId="982"/>
            <ac:picMk id="94" creationId="{2EA30B4E-5447-0340-8DAD-349A843F2AC9}"/>
          </ac:picMkLst>
        </pc:picChg>
        <pc:picChg chg="del">
          <ac:chgData name="Azhar Iqbal" userId="fa015a3bdbe472ad" providerId="LiveId" clId="{7F126104-EC06-4B28-BF9B-52DBB7532927}" dt="2022-08-30T07:18:18.955" v="108" actId="478"/>
          <ac:picMkLst>
            <pc:docMk/>
            <pc:sldMk cId="3688356377" sldId="982"/>
            <ac:picMk id="110" creationId="{D96B693D-26FC-E443-A112-C4AFFE90DC3D}"/>
          </ac:picMkLst>
        </pc:picChg>
        <pc:picChg chg="del">
          <ac:chgData name="Azhar Iqbal" userId="fa015a3bdbe472ad" providerId="LiveId" clId="{7F126104-EC06-4B28-BF9B-52DBB7532927}" dt="2022-08-30T07:18:18.955" v="108" actId="478"/>
          <ac:picMkLst>
            <pc:docMk/>
            <pc:sldMk cId="3688356377" sldId="982"/>
            <ac:picMk id="113" creationId="{29DD0F98-F93B-0145-A925-F4125ED490DD}"/>
          </ac:picMkLst>
        </pc:picChg>
        <pc:picChg chg="del">
          <ac:chgData name="Azhar Iqbal" userId="fa015a3bdbe472ad" providerId="LiveId" clId="{7F126104-EC06-4B28-BF9B-52DBB7532927}" dt="2022-08-30T07:18:18.955" v="108" actId="478"/>
          <ac:picMkLst>
            <pc:docMk/>
            <pc:sldMk cId="3688356377" sldId="982"/>
            <ac:picMk id="138" creationId="{BDC7F552-21C9-C942-90FF-0162099A3D52}"/>
          </ac:picMkLst>
        </pc:picChg>
        <pc:picChg chg="del">
          <ac:chgData name="Azhar Iqbal" userId="fa015a3bdbe472ad" providerId="LiveId" clId="{7F126104-EC06-4B28-BF9B-52DBB7532927}" dt="2022-08-30T07:18:18.955" v="108" actId="478"/>
          <ac:picMkLst>
            <pc:docMk/>
            <pc:sldMk cId="3688356377" sldId="982"/>
            <ac:picMk id="147" creationId="{71E89937-428E-3447-B221-C34E0D71ACE5}"/>
          </ac:picMkLst>
        </pc:picChg>
        <pc:picChg chg="del">
          <ac:chgData name="Azhar Iqbal" userId="fa015a3bdbe472ad" providerId="LiveId" clId="{7F126104-EC06-4B28-BF9B-52DBB7532927}" dt="2022-08-30T07:18:18.955" v="108" actId="478"/>
          <ac:picMkLst>
            <pc:docMk/>
            <pc:sldMk cId="3688356377" sldId="982"/>
            <ac:picMk id="149" creationId="{9868250A-D477-2944-B0F8-A7DE63DA4697}"/>
          </ac:picMkLst>
        </pc:picChg>
        <pc:picChg chg="del">
          <ac:chgData name="Azhar Iqbal" userId="fa015a3bdbe472ad" providerId="LiveId" clId="{7F126104-EC06-4B28-BF9B-52DBB7532927}" dt="2022-08-30T07:18:18.955" v="108" actId="478"/>
          <ac:picMkLst>
            <pc:docMk/>
            <pc:sldMk cId="3688356377" sldId="982"/>
            <ac:picMk id="359" creationId="{EDF1EC93-A6E5-964F-B0D6-EE56B282AEB0}"/>
          </ac:picMkLst>
        </pc:picChg>
        <pc:picChg chg="del">
          <ac:chgData name="Azhar Iqbal" userId="fa015a3bdbe472ad" providerId="LiveId" clId="{7F126104-EC06-4B28-BF9B-52DBB7532927}" dt="2022-08-30T07:18:18.955" v="108" actId="478"/>
          <ac:picMkLst>
            <pc:docMk/>
            <pc:sldMk cId="3688356377" sldId="982"/>
            <ac:picMk id="498" creationId="{2D71707C-83CA-1C4B-8508-67E56E2ADD03}"/>
          </ac:picMkLst>
        </pc:picChg>
        <pc:picChg chg="del">
          <ac:chgData name="Azhar Iqbal" userId="fa015a3bdbe472ad" providerId="LiveId" clId="{7F126104-EC06-4B28-BF9B-52DBB7532927}" dt="2022-08-30T07:18:18.955" v="108" actId="478"/>
          <ac:picMkLst>
            <pc:docMk/>
            <pc:sldMk cId="3688356377" sldId="982"/>
            <ac:picMk id="500" creationId="{7FE7C88C-9EAD-8349-A46B-E909AEA6578E}"/>
          </ac:picMkLst>
        </pc:picChg>
        <pc:picChg chg="mod">
          <ac:chgData name="Azhar Iqbal" userId="fa015a3bdbe472ad" providerId="LiveId" clId="{7F126104-EC06-4B28-BF9B-52DBB7532927}" dt="2022-08-30T07:19:34.233" v="138"/>
          <ac:picMkLst>
            <pc:docMk/>
            <pc:sldMk cId="3688356377" sldId="982"/>
            <ac:picMk id="571" creationId="{788A699B-D7F8-4799-9BDF-14E33F4B19A2}"/>
          </ac:picMkLst>
        </pc:picChg>
        <pc:picChg chg="add del mod">
          <ac:chgData name="Azhar Iqbal" userId="fa015a3bdbe472ad" providerId="LiveId" clId="{7F126104-EC06-4B28-BF9B-52DBB7532927}" dt="2022-08-30T07:22:02.455" v="234" actId="478"/>
          <ac:picMkLst>
            <pc:docMk/>
            <pc:sldMk cId="3688356377" sldId="982"/>
            <ac:picMk id="609" creationId="{397288C5-F144-4E6D-9064-342606E913EE}"/>
          </ac:picMkLst>
        </pc:picChg>
        <pc:picChg chg="add del mod">
          <ac:chgData name="Azhar Iqbal" userId="fa015a3bdbe472ad" providerId="LiveId" clId="{7F126104-EC06-4B28-BF9B-52DBB7532927}" dt="2022-08-30T07:23:38.828" v="268" actId="478"/>
          <ac:picMkLst>
            <pc:docMk/>
            <pc:sldMk cId="3688356377" sldId="982"/>
            <ac:picMk id="610" creationId="{047672AF-BF10-42A0-949A-09A0A7F13895}"/>
          </ac:picMkLst>
        </pc:picChg>
        <pc:picChg chg="add mod">
          <ac:chgData name="Azhar Iqbal" userId="fa015a3bdbe472ad" providerId="LiveId" clId="{7F126104-EC06-4B28-BF9B-52DBB7532927}" dt="2022-08-30T07:23:56.440" v="273" actId="1076"/>
          <ac:picMkLst>
            <pc:docMk/>
            <pc:sldMk cId="3688356377" sldId="982"/>
            <ac:picMk id="612" creationId="{A1CA0757-37D7-4FE5-A638-12ED6052827D}"/>
          </ac:picMkLst>
        </pc:picChg>
        <pc:cxnChg chg="del">
          <ac:chgData name="Azhar Iqbal" userId="fa015a3bdbe472ad" providerId="LiveId" clId="{7F126104-EC06-4B28-BF9B-52DBB7532927}" dt="2022-08-30T07:18:18.955" v="108" actId="478"/>
          <ac:cxnSpMkLst>
            <pc:docMk/>
            <pc:sldMk cId="3688356377" sldId="982"/>
            <ac:cxnSpMk id="563" creationId="{12CE73BA-DDE8-5741-9E5E-64CA353BA98C}"/>
          </ac:cxnSpMkLst>
        </pc:cxnChg>
        <pc:cxnChg chg="del">
          <ac:chgData name="Azhar Iqbal" userId="fa015a3bdbe472ad" providerId="LiveId" clId="{7F126104-EC06-4B28-BF9B-52DBB7532927}" dt="2022-08-30T07:18:18.955" v="108" actId="478"/>
          <ac:cxnSpMkLst>
            <pc:docMk/>
            <pc:sldMk cId="3688356377" sldId="982"/>
            <ac:cxnSpMk id="564" creationId="{CE6E1140-BC2F-9947-9B51-91DC5079ABB1}"/>
          </ac:cxnSpMkLst>
        </pc:cxnChg>
        <pc:cxnChg chg="del">
          <ac:chgData name="Azhar Iqbal" userId="fa015a3bdbe472ad" providerId="LiveId" clId="{7F126104-EC06-4B28-BF9B-52DBB7532927}" dt="2022-08-30T07:18:18.955" v="108" actId="478"/>
          <ac:cxnSpMkLst>
            <pc:docMk/>
            <pc:sldMk cId="3688356377" sldId="982"/>
            <ac:cxnSpMk id="565" creationId="{9EF5B4FA-3960-F54C-936B-C64147078447}"/>
          </ac:cxnSpMkLst>
        </pc:cxnChg>
        <pc:cxnChg chg="del">
          <ac:chgData name="Azhar Iqbal" userId="fa015a3bdbe472ad" providerId="LiveId" clId="{7F126104-EC06-4B28-BF9B-52DBB7532927}" dt="2022-08-30T07:18:18.955" v="108" actId="478"/>
          <ac:cxnSpMkLst>
            <pc:docMk/>
            <pc:sldMk cId="3688356377" sldId="982"/>
            <ac:cxnSpMk id="566" creationId="{691B45AC-C5E3-D24E-9C63-05D00B08C71D}"/>
          </ac:cxnSpMkLst>
        </pc:cxnChg>
        <pc:cxnChg chg="del">
          <ac:chgData name="Azhar Iqbal" userId="fa015a3bdbe472ad" providerId="LiveId" clId="{7F126104-EC06-4B28-BF9B-52DBB7532927}" dt="2022-08-30T07:18:18.955" v="108" actId="478"/>
          <ac:cxnSpMkLst>
            <pc:docMk/>
            <pc:sldMk cId="3688356377" sldId="982"/>
            <ac:cxnSpMk id="567" creationId="{59EB46BB-F3EA-4248-B631-AC80BEB74EF0}"/>
          </ac:cxnSpMkLst>
        </pc:cxnChg>
        <pc:cxnChg chg="del">
          <ac:chgData name="Azhar Iqbal" userId="fa015a3bdbe472ad" providerId="LiveId" clId="{7F126104-EC06-4B28-BF9B-52DBB7532927}" dt="2022-08-30T07:18:18.955" v="108" actId="478"/>
          <ac:cxnSpMkLst>
            <pc:docMk/>
            <pc:sldMk cId="3688356377" sldId="982"/>
            <ac:cxnSpMk id="568" creationId="{C562C7DD-3FD1-0E4C-B308-744C6C87FC79}"/>
          </ac:cxnSpMkLst>
        </pc:cxnChg>
        <pc:cxnChg chg="del">
          <ac:chgData name="Azhar Iqbal" userId="fa015a3bdbe472ad" providerId="LiveId" clId="{7F126104-EC06-4B28-BF9B-52DBB7532927}" dt="2022-08-30T07:18:18.955" v="108" actId="478"/>
          <ac:cxnSpMkLst>
            <pc:docMk/>
            <pc:sldMk cId="3688356377" sldId="982"/>
            <ac:cxnSpMk id="569" creationId="{6793D61B-AD50-A246-A5C0-38DF48C17738}"/>
          </ac:cxnSpMkLst>
        </pc:cxnChg>
        <pc:cxnChg chg="del">
          <ac:chgData name="Azhar Iqbal" userId="fa015a3bdbe472ad" providerId="LiveId" clId="{7F126104-EC06-4B28-BF9B-52DBB7532927}" dt="2022-08-30T07:18:18.955" v="108" actId="478"/>
          <ac:cxnSpMkLst>
            <pc:docMk/>
            <pc:sldMk cId="3688356377" sldId="982"/>
            <ac:cxnSpMk id="570" creationId="{EDD09B84-3AA8-0948-AB6C-1D5CBFFC5293}"/>
          </ac:cxnSpMkLst>
        </pc:cxnChg>
        <pc:cxnChg chg="del">
          <ac:chgData name="Azhar Iqbal" userId="fa015a3bdbe472ad" providerId="LiveId" clId="{7F126104-EC06-4B28-BF9B-52DBB7532927}" dt="2022-08-30T07:18:18.955" v="108" actId="478"/>
          <ac:cxnSpMkLst>
            <pc:docMk/>
            <pc:sldMk cId="3688356377" sldId="982"/>
            <ac:cxnSpMk id="574" creationId="{C777BA08-17B1-254B-BCB6-583E10254EC6}"/>
          </ac:cxnSpMkLst>
        </pc:cxnChg>
        <pc:cxnChg chg="del">
          <ac:chgData name="Azhar Iqbal" userId="fa015a3bdbe472ad" providerId="LiveId" clId="{7F126104-EC06-4B28-BF9B-52DBB7532927}" dt="2022-08-30T07:18:18.955" v="108" actId="478"/>
          <ac:cxnSpMkLst>
            <pc:docMk/>
            <pc:sldMk cId="3688356377" sldId="982"/>
            <ac:cxnSpMk id="808" creationId="{F9A85AAA-3DAA-6946-B559-D97F731B61D5}"/>
          </ac:cxnSpMkLst>
        </pc:cxnChg>
        <pc:cxnChg chg="del">
          <ac:chgData name="Azhar Iqbal" userId="fa015a3bdbe472ad" providerId="LiveId" clId="{7F126104-EC06-4B28-BF9B-52DBB7532927}" dt="2022-08-30T07:18:18.955" v="108" actId="478"/>
          <ac:cxnSpMkLst>
            <pc:docMk/>
            <pc:sldMk cId="3688356377" sldId="982"/>
            <ac:cxnSpMk id="811" creationId="{B5D2DFB3-E4DE-3C49-8F72-DC09F553A5F3}"/>
          </ac:cxnSpMkLst>
        </pc:cxnChg>
        <pc:cxnChg chg="del">
          <ac:chgData name="Azhar Iqbal" userId="fa015a3bdbe472ad" providerId="LiveId" clId="{7F126104-EC06-4B28-BF9B-52DBB7532927}" dt="2022-08-30T07:18:18.955" v="108" actId="478"/>
          <ac:cxnSpMkLst>
            <pc:docMk/>
            <pc:sldMk cId="3688356377" sldId="982"/>
            <ac:cxnSpMk id="813" creationId="{E3568D00-797E-F542-B47B-DC40257A1AF2}"/>
          </ac:cxnSpMkLst>
        </pc:cxnChg>
        <pc:cxnChg chg="del">
          <ac:chgData name="Azhar Iqbal" userId="fa015a3bdbe472ad" providerId="LiveId" clId="{7F126104-EC06-4B28-BF9B-52DBB7532927}" dt="2022-08-30T07:18:18.955" v="108" actId="478"/>
          <ac:cxnSpMkLst>
            <pc:docMk/>
            <pc:sldMk cId="3688356377" sldId="982"/>
            <ac:cxnSpMk id="816" creationId="{D0BFF2F4-0B07-CF45-A69B-7B91FA12DE36}"/>
          </ac:cxnSpMkLst>
        </pc:cxnChg>
        <pc:cxnChg chg="del">
          <ac:chgData name="Azhar Iqbal" userId="fa015a3bdbe472ad" providerId="LiveId" clId="{7F126104-EC06-4B28-BF9B-52DBB7532927}" dt="2022-08-30T07:18:18.955" v="108" actId="478"/>
          <ac:cxnSpMkLst>
            <pc:docMk/>
            <pc:sldMk cId="3688356377" sldId="982"/>
            <ac:cxnSpMk id="818" creationId="{E581177E-ADBB-324A-BE56-FFA64730F33D}"/>
          </ac:cxnSpMkLst>
        </pc:cxnChg>
        <pc:cxnChg chg="del">
          <ac:chgData name="Azhar Iqbal" userId="fa015a3bdbe472ad" providerId="LiveId" clId="{7F126104-EC06-4B28-BF9B-52DBB7532927}" dt="2022-08-30T07:18:18.955" v="108" actId="478"/>
          <ac:cxnSpMkLst>
            <pc:docMk/>
            <pc:sldMk cId="3688356377" sldId="982"/>
            <ac:cxnSpMk id="819" creationId="{1F000A1C-019C-AC40-8B26-99394BC90A3F}"/>
          </ac:cxnSpMkLst>
        </pc:cxnChg>
        <pc:cxnChg chg="del">
          <ac:chgData name="Azhar Iqbal" userId="fa015a3bdbe472ad" providerId="LiveId" clId="{7F126104-EC06-4B28-BF9B-52DBB7532927}" dt="2022-08-30T07:18:18.955" v="108" actId="478"/>
          <ac:cxnSpMkLst>
            <pc:docMk/>
            <pc:sldMk cId="3688356377" sldId="982"/>
            <ac:cxnSpMk id="823" creationId="{412118DA-F614-8A42-80A7-8D427CB9D063}"/>
          </ac:cxnSpMkLst>
        </pc:cxnChg>
        <pc:cxnChg chg="del">
          <ac:chgData name="Azhar Iqbal" userId="fa015a3bdbe472ad" providerId="LiveId" clId="{7F126104-EC06-4B28-BF9B-52DBB7532927}" dt="2022-08-30T07:18:18.955" v="108" actId="478"/>
          <ac:cxnSpMkLst>
            <pc:docMk/>
            <pc:sldMk cId="3688356377" sldId="982"/>
            <ac:cxnSpMk id="825" creationId="{D736E0FF-D607-3B4C-A87A-D415301D67BE}"/>
          </ac:cxnSpMkLst>
        </pc:cxnChg>
        <pc:cxnChg chg="del">
          <ac:chgData name="Azhar Iqbal" userId="fa015a3bdbe472ad" providerId="LiveId" clId="{7F126104-EC06-4B28-BF9B-52DBB7532927}" dt="2022-08-30T07:18:18.955" v="108" actId="478"/>
          <ac:cxnSpMkLst>
            <pc:docMk/>
            <pc:sldMk cId="3688356377" sldId="982"/>
            <ac:cxnSpMk id="827" creationId="{5423E50E-9196-7E41-B2E3-7EFFBB807850}"/>
          </ac:cxnSpMkLst>
        </pc:cxnChg>
        <pc:cxnChg chg="del">
          <ac:chgData name="Azhar Iqbal" userId="fa015a3bdbe472ad" providerId="LiveId" clId="{7F126104-EC06-4B28-BF9B-52DBB7532927}" dt="2022-08-30T07:18:18.955" v="108" actId="478"/>
          <ac:cxnSpMkLst>
            <pc:docMk/>
            <pc:sldMk cId="3688356377" sldId="982"/>
            <ac:cxnSpMk id="830" creationId="{B163CA8C-EB1E-A14C-9A66-BC297C1207E6}"/>
          </ac:cxnSpMkLst>
        </pc:cxnChg>
      </pc:sldChg>
      <pc:sldChg chg="delSp mod delAnim">
        <pc:chgData name="Azhar Iqbal" userId="fa015a3bdbe472ad" providerId="LiveId" clId="{7F126104-EC06-4B28-BF9B-52DBB7532927}" dt="2022-08-28T04:46:11.938" v="2" actId="478"/>
        <pc:sldMkLst>
          <pc:docMk/>
          <pc:sldMk cId="2598388145" sldId="983"/>
        </pc:sldMkLst>
        <pc:picChg chg="del">
          <ac:chgData name="Azhar Iqbal" userId="fa015a3bdbe472ad" providerId="LiveId" clId="{7F126104-EC06-4B28-BF9B-52DBB7532927}" dt="2022-08-28T04:46:11.938" v="2" actId="478"/>
          <ac:picMkLst>
            <pc:docMk/>
            <pc:sldMk cId="2598388145" sldId="983"/>
            <ac:picMk id="4" creationId="{49F011D2-46C3-B44D-8E44-A1159E6EE05C}"/>
          </ac:picMkLst>
        </pc:picChg>
      </pc:sldChg>
      <pc:sldChg chg="delSp mod delAnim">
        <pc:chgData name="Azhar Iqbal" userId="fa015a3bdbe472ad" providerId="LiveId" clId="{7F126104-EC06-4B28-BF9B-52DBB7532927}" dt="2022-08-28T04:46:45.764" v="8" actId="478"/>
        <pc:sldMkLst>
          <pc:docMk/>
          <pc:sldMk cId="1403095897" sldId="984"/>
        </pc:sldMkLst>
        <pc:picChg chg="del">
          <ac:chgData name="Azhar Iqbal" userId="fa015a3bdbe472ad" providerId="LiveId" clId="{7F126104-EC06-4B28-BF9B-52DBB7532927}" dt="2022-08-28T04:46:45.764" v="8" actId="478"/>
          <ac:picMkLst>
            <pc:docMk/>
            <pc:sldMk cId="1403095897" sldId="984"/>
            <ac:picMk id="4" creationId="{7973B02E-4893-0C43-BFC8-C0895C52FF04}"/>
          </ac:picMkLst>
        </pc:picChg>
      </pc:sldChg>
      <pc:sldChg chg="delSp mod delAnim">
        <pc:chgData name="Azhar Iqbal" userId="fa015a3bdbe472ad" providerId="LiveId" clId="{7F126104-EC06-4B28-BF9B-52DBB7532927}" dt="2022-08-28T04:47:04.690" v="9" actId="478"/>
        <pc:sldMkLst>
          <pc:docMk/>
          <pc:sldMk cId="1192521579" sldId="985"/>
        </pc:sldMkLst>
        <pc:picChg chg="del">
          <ac:chgData name="Azhar Iqbal" userId="fa015a3bdbe472ad" providerId="LiveId" clId="{7F126104-EC06-4B28-BF9B-52DBB7532927}" dt="2022-08-28T04:47:04.690" v="9" actId="478"/>
          <ac:picMkLst>
            <pc:docMk/>
            <pc:sldMk cId="1192521579" sldId="985"/>
            <ac:picMk id="8" creationId="{40B68F79-7B30-CA44-86FB-7FF13B0BD656}"/>
          </ac:picMkLst>
        </pc:picChg>
      </pc:sldChg>
      <pc:sldChg chg="delSp mod delAnim">
        <pc:chgData name="Azhar Iqbal" userId="fa015a3bdbe472ad" providerId="LiveId" clId="{7F126104-EC06-4B28-BF9B-52DBB7532927}" dt="2022-08-28T04:47:09.139" v="10" actId="478"/>
        <pc:sldMkLst>
          <pc:docMk/>
          <pc:sldMk cId="3997576614" sldId="986"/>
        </pc:sldMkLst>
        <pc:picChg chg="del">
          <ac:chgData name="Azhar Iqbal" userId="fa015a3bdbe472ad" providerId="LiveId" clId="{7F126104-EC06-4B28-BF9B-52DBB7532927}" dt="2022-08-28T04:47:09.139" v="10" actId="478"/>
          <ac:picMkLst>
            <pc:docMk/>
            <pc:sldMk cId="3997576614" sldId="986"/>
            <ac:picMk id="9" creationId="{9418A283-FF3D-3F48-9F72-B9F6E22CBF49}"/>
          </ac:picMkLst>
        </pc:picChg>
      </pc:sldChg>
      <pc:sldChg chg="delSp mod delAnim">
        <pc:chgData name="Azhar Iqbal" userId="fa015a3bdbe472ad" providerId="LiveId" clId="{7F126104-EC06-4B28-BF9B-52DBB7532927}" dt="2022-08-28T04:47:22.537" v="11" actId="478"/>
        <pc:sldMkLst>
          <pc:docMk/>
          <pc:sldMk cId="2188746582" sldId="987"/>
        </pc:sldMkLst>
        <pc:picChg chg="del">
          <ac:chgData name="Azhar Iqbal" userId="fa015a3bdbe472ad" providerId="LiveId" clId="{7F126104-EC06-4B28-BF9B-52DBB7532927}" dt="2022-08-28T04:47:22.537" v="11" actId="478"/>
          <ac:picMkLst>
            <pc:docMk/>
            <pc:sldMk cId="2188746582" sldId="987"/>
            <ac:picMk id="8" creationId="{8918EE23-8703-B141-AD55-86AF96D25686}"/>
          </ac:picMkLst>
        </pc:picChg>
      </pc:sldChg>
      <pc:sldChg chg="delSp mod delAnim">
        <pc:chgData name="Azhar Iqbal" userId="fa015a3bdbe472ad" providerId="LiveId" clId="{7F126104-EC06-4B28-BF9B-52DBB7532927}" dt="2022-08-28T04:46:39.867" v="7" actId="478"/>
        <pc:sldMkLst>
          <pc:docMk/>
          <pc:sldMk cId="1443695279" sldId="1048"/>
        </pc:sldMkLst>
        <pc:spChg chg="del">
          <ac:chgData name="Azhar Iqbal" userId="fa015a3bdbe472ad" providerId="LiveId" clId="{7F126104-EC06-4B28-BF9B-52DBB7532927}" dt="2022-08-28T04:46:39.867" v="7" actId="478"/>
          <ac:spMkLst>
            <pc:docMk/>
            <pc:sldMk cId="1443695279" sldId="1048"/>
            <ac:spMk id="4" creationId="{AF5517AF-F713-4775-910D-41A1D69FAC7A}"/>
          </ac:spMkLst>
        </pc:spChg>
        <pc:picChg chg="del">
          <ac:chgData name="Azhar Iqbal" userId="fa015a3bdbe472ad" providerId="LiveId" clId="{7F126104-EC06-4B28-BF9B-52DBB7532927}" dt="2022-08-28T04:46:23.461" v="4" actId="478"/>
          <ac:picMkLst>
            <pc:docMk/>
            <pc:sldMk cId="1443695279" sldId="1048"/>
            <ac:picMk id="3" creationId="{89A86AF0-3CC6-6B45-A583-910FE6CEB36F}"/>
          </ac:picMkLst>
        </pc:picChg>
      </pc:sldChg>
      <pc:sldChg chg="delSp mod delAnim">
        <pc:chgData name="Azhar Iqbal" userId="fa015a3bdbe472ad" providerId="LiveId" clId="{7F126104-EC06-4B28-BF9B-52DBB7532927}" dt="2022-08-28T04:46:35.840" v="6" actId="478"/>
        <pc:sldMkLst>
          <pc:docMk/>
          <pc:sldMk cId="837168837" sldId="1051"/>
        </pc:sldMkLst>
        <pc:spChg chg="del">
          <ac:chgData name="Azhar Iqbal" userId="fa015a3bdbe472ad" providerId="LiveId" clId="{7F126104-EC06-4B28-BF9B-52DBB7532927}" dt="2022-08-28T04:46:35.840" v="6" actId="478"/>
          <ac:spMkLst>
            <pc:docMk/>
            <pc:sldMk cId="837168837" sldId="1051"/>
            <ac:spMk id="4" creationId="{AF5517AF-F713-4775-910D-41A1D69FAC7A}"/>
          </ac:spMkLst>
        </pc:spChg>
        <pc:picChg chg="del">
          <ac:chgData name="Azhar Iqbal" userId="fa015a3bdbe472ad" providerId="LiveId" clId="{7F126104-EC06-4B28-BF9B-52DBB7532927}" dt="2022-08-28T04:46:33.018" v="5" actId="478"/>
          <ac:picMkLst>
            <pc:docMk/>
            <pc:sldMk cId="837168837" sldId="1051"/>
            <ac:picMk id="3" creationId="{A0186A31-79AB-5846-92FA-DD79A090BE19}"/>
          </ac:picMkLst>
        </pc:picChg>
      </pc:sldChg>
      <pc:sldChg chg="add">
        <pc:chgData name="Azhar Iqbal" userId="fa015a3bdbe472ad" providerId="LiveId" clId="{7F126104-EC06-4B28-BF9B-52DBB7532927}" dt="2022-08-30T07:17:02.128" v="13"/>
        <pc:sldMkLst>
          <pc:docMk/>
          <pc:sldMk cId="1559348718" sldId="1052"/>
        </pc:sldMkLst>
      </pc:sldChg>
      <pc:sldChg chg="modSp add mod ord">
        <pc:chgData name="Azhar Iqbal" userId="fa015a3bdbe472ad" providerId="LiveId" clId="{7F126104-EC06-4B28-BF9B-52DBB7532927}" dt="2022-08-30T07:22:40.320" v="246"/>
        <pc:sldMkLst>
          <pc:docMk/>
          <pc:sldMk cId="1225547213" sldId="1053"/>
        </pc:sldMkLst>
        <pc:spChg chg="mod">
          <ac:chgData name="Azhar Iqbal" userId="fa015a3bdbe472ad" providerId="LiveId" clId="{7F126104-EC06-4B28-BF9B-52DBB7532927}" dt="2022-08-30T07:22:31.028" v="241" actId="21"/>
          <ac:spMkLst>
            <pc:docMk/>
            <pc:sldMk cId="1225547213" sldId="1053"/>
            <ac:spMk id="576" creationId="{6DBA05DD-A200-4C57-B16A-33D53EA6C0F2}"/>
          </ac:spMkLst>
        </pc:spChg>
        <pc:picChg chg="mod">
          <ac:chgData name="Azhar Iqbal" userId="fa015a3bdbe472ad" providerId="LiveId" clId="{7F126104-EC06-4B28-BF9B-52DBB7532927}" dt="2022-08-30T07:22:37.704" v="244" actId="1076"/>
          <ac:picMkLst>
            <pc:docMk/>
            <pc:sldMk cId="1225547213" sldId="1053"/>
            <ac:picMk id="610" creationId="{047672AF-BF10-42A0-949A-09A0A7F13895}"/>
          </ac:picMkLst>
        </pc:picChg>
      </pc:sldChg>
      <pc:sldChg chg="addSp delSp modSp add mod modAnim">
        <pc:chgData name="Azhar Iqbal" userId="fa015a3bdbe472ad" providerId="LiveId" clId="{7F126104-EC06-4B28-BF9B-52DBB7532927}" dt="2022-08-30T07:27:43.735" v="468" actId="12"/>
        <pc:sldMkLst>
          <pc:docMk/>
          <pc:sldMk cId="4137876173" sldId="1054"/>
        </pc:sldMkLst>
        <pc:spChg chg="mod">
          <ac:chgData name="Azhar Iqbal" userId="fa015a3bdbe472ad" providerId="LiveId" clId="{7F126104-EC06-4B28-BF9B-52DBB7532927}" dt="2022-08-30T07:24:54.851" v="304" actId="20577"/>
          <ac:spMkLst>
            <pc:docMk/>
            <pc:sldMk cId="4137876173" sldId="1054"/>
            <ac:spMk id="2" creationId="{3B8CD900-19EC-824C-BF74-AADFBF5A172E}"/>
          </ac:spMkLst>
        </pc:spChg>
        <pc:spChg chg="mod">
          <ac:chgData name="Azhar Iqbal" userId="fa015a3bdbe472ad" providerId="LiveId" clId="{7F126104-EC06-4B28-BF9B-52DBB7532927}" dt="2022-08-30T07:25:04.385" v="307"/>
          <ac:spMkLst>
            <pc:docMk/>
            <pc:sldMk cId="4137876173" sldId="1054"/>
            <ac:spMk id="9" creationId="{1B4C6D5A-0043-4D76-BFE5-42628275A954}"/>
          </ac:spMkLst>
        </pc:spChg>
        <pc:spChg chg="mod">
          <ac:chgData name="Azhar Iqbal" userId="fa015a3bdbe472ad" providerId="LiveId" clId="{7F126104-EC06-4B28-BF9B-52DBB7532927}" dt="2022-08-30T07:25:04.385" v="307"/>
          <ac:spMkLst>
            <pc:docMk/>
            <pc:sldMk cId="4137876173" sldId="1054"/>
            <ac:spMk id="10" creationId="{18D9EE22-2CCD-4A14-8C51-176E1CC13576}"/>
          </ac:spMkLst>
        </pc:spChg>
        <pc:spChg chg="mod">
          <ac:chgData name="Azhar Iqbal" userId="fa015a3bdbe472ad" providerId="LiveId" clId="{7F126104-EC06-4B28-BF9B-52DBB7532927}" dt="2022-08-30T07:25:04.385" v="307"/>
          <ac:spMkLst>
            <pc:docMk/>
            <pc:sldMk cId="4137876173" sldId="1054"/>
            <ac:spMk id="12" creationId="{671521A8-23FF-4244-9350-6A9092E3F055}"/>
          </ac:spMkLst>
        </pc:spChg>
        <pc:spChg chg="mod">
          <ac:chgData name="Azhar Iqbal" userId="fa015a3bdbe472ad" providerId="LiveId" clId="{7F126104-EC06-4B28-BF9B-52DBB7532927}" dt="2022-08-30T07:25:04.385" v="307"/>
          <ac:spMkLst>
            <pc:docMk/>
            <pc:sldMk cId="4137876173" sldId="1054"/>
            <ac:spMk id="13" creationId="{D73A072A-8BD3-4E32-BE07-58BB6A763E73}"/>
          </ac:spMkLst>
        </pc:spChg>
        <pc:spChg chg="add del mod">
          <ac:chgData name="Azhar Iqbal" userId="fa015a3bdbe472ad" providerId="LiveId" clId="{7F126104-EC06-4B28-BF9B-52DBB7532927}" dt="2022-08-30T07:25:35.148" v="346"/>
          <ac:spMkLst>
            <pc:docMk/>
            <pc:sldMk cId="4137876173" sldId="1054"/>
            <ac:spMk id="17" creationId="{116928FC-A57C-4CBD-961E-51BF384AE6EB}"/>
          </ac:spMkLst>
        </pc:spChg>
        <pc:spChg chg="add del mod">
          <ac:chgData name="Azhar Iqbal" userId="fa015a3bdbe472ad" providerId="LiveId" clId="{7F126104-EC06-4B28-BF9B-52DBB7532927}" dt="2022-08-30T07:25:35.148" v="346"/>
          <ac:spMkLst>
            <pc:docMk/>
            <pc:sldMk cId="4137876173" sldId="1054"/>
            <ac:spMk id="21" creationId="{EF0CBFEC-ADC0-44C6-AAF2-10A54FB14F51}"/>
          </ac:spMkLst>
        </pc:spChg>
        <pc:spChg chg="add del mod">
          <ac:chgData name="Azhar Iqbal" userId="fa015a3bdbe472ad" providerId="LiveId" clId="{7F126104-EC06-4B28-BF9B-52DBB7532927}" dt="2022-08-30T07:25:35.148" v="346"/>
          <ac:spMkLst>
            <pc:docMk/>
            <pc:sldMk cId="4137876173" sldId="1054"/>
            <ac:spMk id="22" creationId="{CE55F09F-C6DB-4752-A55D-AC7E4E1B611B}"/>
          </ac:spMkLst>
        </pc:spChg>
        <pc:spChg chg="mod">
          <ac:chgData name="Azhar Iqbal" userId="fa015a3bdbe472ad" providerId="LiveId" clId="{7F126104-EC06-4B28-BF9B-52DBB7532927}" dt="2022-08-30T07:25:48.515" v="347"/>
          <ac:spMkLst>
            <pc:docMk/>
            <pc:sldMk cId="4137876173" sldId="1054"/>
            <ac:spMk id="25" creationId="{38879E3F-040E-4ACA-8FE7-F8C6B09B3349}"/>
          </ac:spMkLst>
        </pc:spChg>
        <pc:spChg chg="mod">
          <ac:chgData name="Azhar Iqbal" userId="fa015a3bdbe472ad" providerId="LiveId" clId="{7F126104-EC06-4B28-BF9B-52DBB7532927}" dt="2022-08-30T07:25:48.515" v="347"/>
          <ac:spMkLst>
            <pc:docMk/>
            <pc:sldMk cId="4137876173" sldId="1054"/>
            <ac:spMk id="26" creationId="{48EC564C-5D47-419E-816B-A1B1C094ADE5}"/>
          </ac:spMkLst>
        </pc:spChg>
        <pc:spChg chg="mod">
          <ac:chgData name="Azhar Iqbal" userId="fa015a3bdbe472ad" providerId="LiveId" clId="{7F126104-EC06-4B28-BF9B-52DBB7532927}" dt="2022-08-30T07:25:48.515" v="347"/>
          <ac:spMkLst>
            <pc:docMk/>
            <pc:sldMk cId="4137876173" sldId="1054"/>
            <ac:spMk id="28" creationId="{E393E3D4-41D3-4478-AB47-07179F7AA3D4}"/>
          </ac:spMkLst>
        </pc:spChg>
        <pc:spChg chg="mod">
          <ac:chgData name="Azhar Iqbal" userId="fa015a3bdbe472ad" providerId="LiveId" clId="{7F126104-EC06-4B28-BF9B-52DBB7532927}" dt="2022-08-30T07:25:48.515" v="347"/>
          <ac:spMkLst>
            <pc:docMk/>
            <pc:sldMk cId="4137876173" sldId="1054"/>
            <ac:spMk id="29" creationId="{FCE2CF79-D357-42BD-83AE-696A7056D6EB}"/>
          </ac:spMkLst>
        </pc:spChg>
        <pc:spChg chg="add mod">
          <ac:chgData name="Azhar Iqbal" userId="fa015a3bdbe472ad" providerId="LiveId" clId="{7F126104-EC06-4B28-BF9B-52DBB7532927}" dt="2022-08-30T07:27:27.985" v="464" actId="1037"/>
          <ac:spMkLst>
            <pc:docMk/>
            <pc:sldMk cId="4137876173" sldId="1054"/>
            <ac:spMk id="33" creationId="{6285D9D1-41F9-4BF9-A142-90F22EC6070D}"/>
          </ac:spMkLst>
        </pc:spChg>
        <pc:spChg chg="add mod">
          <ac:chgData name="Azhar Iqbal" userId="fa015a3bdbe472ad" providerId="LiveId" clId="{7F126104-EC06-4B28-BF9B-52DBB7532927}" dt="2022-08-30T07:27:27.985" v="464" actId="1037"/>
          <ac:spMkLst>
            <pc:docMk/>
            <pc:sldMk cId="4137876173" sldId="1054"/>
            <ac:spMk id="37" creationId="{99D789E4-5D32-4EF5-9676-8F949E501EA6}"/>
          </ac:spMkLst>
        </pc:spChg>
        <pc:spChg chg="add mod">
          <ac:chgData name="Azhar Iqbal" userId="fa015a3bdbe472ad" providerId="LiveId" clId="{7F126104-EC06-4B28-BF9B-52DBB7532927}" dt="2022-08-30T07:27:27.985" v="464" actId="1037"/>
          <ac:spMkLst>
            <pc:docMk/>
            <pc:sldMk cId="4137876173" sldId="1054"/>
            <ac:spMk id="38" creationId="{EE5CC6C6-DEE0-4C25-B936-91A32BD20A90}"/>
          </ac:spMkLst>
        </pc:spChg>
        <pc:spChg chg="add mod">
          <ac:chgData name="Azhar Iqbal" userId="fa015a3bdbe472ad" providerId="LiveId" clId="{7F126104-EC06-4B28-BF9B-52DBB7532927}" dt="2022-08-30T07:27:43.735" v="468" actId="12"/>
          <ac:spMkLst>
            <pc:docMk/>
            <pc:sldMk cId="4137876173" sldId="1054"/>
            <ac:spMk id="39" creationId="{954DC48F-F8DC-4A4E-99F6-331001B687C1}"/>
          </ac:spMkLst>
        </pc:spChg>
        <pc:spChg chg="del">
          <ac:chgData name="Azhar Iqbal" userId="fa015a3bdbe472ad" providerId="LiveId" clId="{7F126104-EC06-4B28-BF9B-52DBB7532927}" dt="2022-08-30T07:24:59.037" v="306" actId="478"/>
          <ac:spMkLst>
            <pc:docMk/>
            <pc:sldMk cId="4137876173" sldId="1054"/>
            <ac:spMk id="576" creationId="{6DBA05DD-A200-4C57-B16A-33D53EA6C0F2}"/>
          </ac:spMkLst>
        </pc:spChg>
        <pc:grpChg chg="add del mod">
          <ac:chgData name="Azhar Iqbal" userId="fa015a3bdbe472ad" providerId="LiveId" clId="{7F126104-EC06-4B28-BF9B-52DBB7532927}" dt="2022-08-30T07:25:35.148" v="346"/>
          <ac:grpSpMkLst>
            <pc:docMk/>
            <pc:sldMk cId="4137876173" sldId="1054"/>
            <ac:grpSpMk id="8" creationId="{291D4DB1-7043-4528-8AFA-09345336375F}"/>
          </ac:grpSpMkLst>
        </pc:grpChg>
        <pc:grpChg chg="add del mod">
          <ac:chgData name="Azhar Iqbal" userId="fa015a3bdbe472ad" providerId="LiveId" clId="{7F126104-EC06-4B28-BF9B-52DBB7532927}" dt="2022-08-30T07:25:35.148" v="346"/>
          <ac:grpSpMkLst>
            <pc:docMk/>
            <pc:sldMk cId="4137876173" sldId="1054"/>
            <ac:grpSpMk id="11" creationId="{77B27EAC-BE32-410C-8EF4-43335E970146}"/>
          </ac:grpSpMkLst>
        </pc:grpChg>
        <pc:grpChg chg="add del mod">
          <ac:chgData name="Azhar Iqbal" userId="fa015a3bdbe472ad" providerId="LiveId" clId="{7F126104-EC06-4B28-BF9B-52DBB7532927}" dt="2022-08-30T07:25:35.148" v="346"/>
          <ac:grpSpMkLst>
            <pc:docMk/>
            <pc:sldMk cId="4137876173" sldId="1054"/>
            <ac:grpSpMk id="14" creationId="{B98FB984-5B60-4E87-A6CC-3264278838F5}"/>
          </ac:grpSpMkLst>
        </pc:grpChg>
        <pc:grpChg chg="add del mod">
          <ac:chgData name="Azhar Iqbal" userId="fa015a3bdbe472ad" providerId="LiveId" clId="{7F126104-EC06-4B28-BF9B-52DBB7532927}" dt="2022-08-30T07:25:35.148" v="346"/>
          <ac:grpSpMkLst>
            <pc:docMk/>
            <pc:sldMk cId="4137876173" sldId="1054"/>
            <ac:grpSpMk id="18" creationId="{A31AEC3F-2CEA-4B10-9B78-339E1962F7E4}"/>
          </ac:grpSpMkLst>
        </pc:grpChg>
        <pc:grpChg chg="add mod">
          <ac:chgData name="Azhar Iqbal" userId="fa015a3bdbe472ad" providerId="LiveId" clId="{7F126104-EC06-4B28-BF9B-52DBB7532927}" dt="2022-08-30T07:27:27.985" v="464" actId="1037"/>
          <ac:grpSpMkLst>
            <pc:docMk/>
            <pc:sldMk cId="4137876173" sldId="1054"/>
            <ac:grpSpMk id="24" creationId="{CC81453A-CC63-4965-9099-AE815823E69F}"/>
          </ac:grpSpMkLst>
        </pc:grpChg>
        <pc:grpChg chg="add mod">
          <ac:chgData name="Azhar Iqbal" userId="fa015a3bdbe472ad" providerId="LiveId" clId="{7F126104-EC06-4B28-BF9B-52DBB7532927}" dt="2022-08-30T07:27:27.985" v="464" actId="1037"/>
          <ac:grpSpMkLst>
            <pc:docMk/>
            <pc:sldMk cId="4137876173" sldId="1054"/>
            <ac:grpSpMk id="27" creationId="{EA6F6EFB-9B10-4C16-9BC7-E7F41D5F54A5}"/>
          </ac:grpSpMkLst>
        </pc:grpChg>
        <pc:grpChg chg="add mod">
          <ac:chgData name="Azhar Iqbal" userId="fa015a3bdbe472ad" providerId="LiveId" clId="{7F126104-EC06-4B28-BF9B-52DBB7532927}" dt="2022-08-30T07:27:27.985" v="464" actId="1037"/>
          <ac:grpSpMkLst>
            <pc:docMk/>
            <pc:sldMk cId="4137876173" sldId="1054"/>
            <ac:grpSpMk id="30" creationId="{DA88D7F1-8C1A-4BCD-9F67-4A7C2B3AE9A2}"/>
          </ac:grpSpMkLst>
        </pc:grpChg>
        <pc:grpChg chg="add mod">
          <ac:chgData name="Azhar Iqbal" userId="fa015a3bdbe472ad" providerId="LiveId" clId="{7F126104-EC06-4B28-BF9B-52DBB7532927}" dt="2022-08-30T07:27:27.985" v="464" actId="1037"/>
          <ac:grpSpMkLst>
            <pc:docMk/>
            <pc:sldMk cId="4137876173" sldId="1054"/>
            <ac:grpSpMk id="34" creationId="{55A24732-E8A0-48FB-B058-77B8BB9E89DA}"/>
          </ac:grpSpMkLst>
        </pc:grpChg>
        <pc:picChg chg="add del mod">
          <ac:chgData name="Azhar Iqbal" userId="fa015a3bdbe472ad" providerId="LiveId" clId="{7F126104-EC06-4B28-BF9B-52DBB7532927}" dt="2022-08-30T07:25:35.148" v="346"/>
          <ac:picMkLst>
            <pc:docMk/>
            <pc:sldMk cId="4137876173" sldId="1054"/>
            <ac:picMk id="7" creationId="{0D1E030C-EC6E-47BD-8A1C-14D63945FCB4}"/>
          </ac:picMkLst>
        </pc:picChg>
        <pc:picChg chg="add mod">
          <ac:chgData name="Azhar Iqbal" userId="fa015a3bdbe472ad" providerId="LiveId" clId="{7F126104-EC06-4B28-BF9B-52DBB7532927}" dt="2022-08-30T07:27:27.985" v="464" actId="1037"/>
          <ac:picMkLst>
            <pc:docMk/>
            <pc:sldMk cId="4137876173" sldId="1054"/>
            <ac:picMk id="23" creationId="{03142367-81AC-464C-885F-9477E7A4BF74}"/>
          </ac:picMkLst>
        </pc:picChg>
        <pc:picChg chg="del">
          <ac:chgData name="Azhar Iqbal" userId="fa015a3bdbe472ad" providerId="LiveId" clId="{7F126104-EC06-4B28-BF9B-52DBB7532927}" dt="2022-08-30T07:24:57.411" v="305" actId="478"/>
          <ac:picMkLst>
            <pc:docMk/>
            <pc:sldMk cId="4137876173" sldId="1054"/>
            <ac:picMk id="612" creationId="{A1CA0757-37D7-4FE5-A638-12ED6052827D}"/>
          </ac:picMkLst>
        </pc:picChg>
        <pc:cxnChg chg="mod">
          <ac:chgData name="Azhar Iqbal" userId="fa015a3bdbe472ad" providerId="LiveId" clId="{7F126104-EC06-4B28-BF9B-52DBB7532927}" dt="2022-08-30T07:25:04.385" v="307"/>
          <ac:cxnSpMkLst>
            <pc:docMk/>
            <pc:sldMk cId="4137876173" sldId="1054"/>
            <ac:cxnSpMk id="15" creationId="{B300CB56-EC55-46FB-AA2C-7F0B8C2B30F2}"/>
          </ac:cxnSpMkLst>
        </pc:cxnChg>
        <pc:cxnChg chg="mod">
          <ac:chgData name="Azhar Iqbal" userId="fa015a3bdbe472ad" providerId="LiveId" clId="{7F126104-EC06-4B28-BF9B-52DBB7532927}" dt="2022-08-30T07:25:34.830" v="345" actId="1076"/>
          <ac:cxnSpMkLst>
            <pc:docMk/>
            <pc:sldMk cId="4137876173" sldId="1054"/>
            <ac:cxnSpMk id="16" creationId="{FB5D422B-FCC1-48BF-94C8-2E6A3D730AB9}"/>
          </ac:cxnSpMkLst>
        </pc:cxnChg>
        <pc:cxnChg chg="mod">
          <ac:chgData name="Azhar Iqbal" userId="fa015a3bdbe472ad" providerId="LiveId" clId="{7F126104-EC06-4B28-BF9B-52DBB7532927}" dt="2022-08-30T07:25:04.385" v="307"/>
          <ac:cxnSpMkLst>
            <pc:docMk/>
            <pc:sldMk cId="4137876173" sldId="1054"/>
            <ac:cxnSpMk id="19" creationId="{43587A63-2A11-498F-B09A-BCF306B6839A}"/>
          </ac:cxnSpMkLst>
        </pc:cxnChg>
        <pc:cxnChg chg="mod">
          <ac:chgData name="Azhar Iqbal" userId="fa015a3bdbe472ad" providerId="LiveId" clId="{7F126104-EC06-4B28-BF9B-52DBB7532927}" dt="2022-08-30T07:25:04.385" v="307"/>
          <ac:cxnSpMkLst>
            <pc:docMk/>
            <pc:sldMk cId="4137876173" sldId="1054"/>
            <ac:cxnSpMk id="20" creationId="{87F24934-41D9-46EF-AD4A-7464A498191F}"/>
          </ac:cxnSpMkLst>
        </pc:cxnChg>
        <pc:cxnChg chg="mod">
          <ac:chgData name="Azhar Iqbal" userId="fa015a3bdbe472ad" providerId="LiveId" clId="{7F126104-EC06-4B28-BF9B-52DBB7532927}" dt="2022-08-30T07:25:48.515" v="347"/>
          <ac:cxnSpMkLst>
            <pc:docMk/>
            <pc:sldMk cId="4137876173" sldId="1054"/>
            <ac:cxnSpMk id="31" creationId="{DA15B1CE-A660-4B51-B124-9FC194696564}"/>
          </ac:cxnSpMkLst>
        </pc:cxnChg>
        <pc:cxnChg chg="mod">
          <ac:chgData name="Azhar Iqbal" userId="fa015a3bdbe472ad" providerId="LiveId" clId="{7F126104-EC06-4B28-BF9B-52DBB7532927}" dt="2022-08-30T07:27:27.985" v="464" actId="1037"/>
          <ac:cxnSpMkLst>
            <pc:docMk/>
            <pc:sldMk cId="4137876173" sldId="1054"/>
            <ac:cxnSpMk id="32" creationId="{ECE717FA-8226-4506-8B74-2BAFD4CA8D9D}"/>
          </ac:cxnSpMkLst>
        </pc:cxnChg>
        <pc:cxnChg chg="mod">
          <ac:chgData name="Azhar Iqbal" userId="fa015a3bdbe472ad" providerId="LiveId" clId="{7F126104-EC06-4B28-BF9B-52DBB7532927}" dt="2022-08-30T07:25:48.515" v="347"/>
          <ac:cxnSpMkLst>
            <pc:docMk/>
            <pc:sldMk cId="4137876173" sldId="1054"/>
            <ac:cxnSpMk id="35" creationId="{F0784AAA-11FB-4622-B791-F48E74DCDF7A}"/>
          </ac:cxnSpMkLst>
        </pc:cxnChg>
        <pc:cxnChg chg="mod">
          <ac:chgData name="Azhar Iqbal" userId="fa015a3bdbe472ad" providerId="LiveId" clId="{7F126104-EC06-4B28-BF9B-52DBB7532927}" dt="2022-08-30T07:25:48.515" v="347"/>
          <ac:cxnSpMkLst>
            <pc:docMk/>
            <pc:sldMk cId="4137876173" sldId="1054"/>
            <ac:cxnSpMk id="36" creationId="{F21F639B-1DCA-447C-A8BF-0085EBC740C1}"/>
          </ac:cxnSpMkLst>
        </pc:cxnChg>
      </pc:sldChg>
      <pc:sldChg chg="addSp delSp modSp add mod delAnim">
        <pc:chgData name="Azhar Iqbal" userId="fa015a3bdbe472ad" providerId="LiveId" clId="{7F126104-EC06-4B28-BF9B-52DBB7532927}" dt="2022-08-30T07:29:15.719" v="499" actId="14100"/>
        <pc:sldMkLst>
          <pc:docMk/>
          <pc:sldMk cId="2146570406" sldId="1055"/>
        </pc:sldMkLst>
        <pc:spChg chg="mod">
          <ac:chgData name="Azhar Iqbal" userId="fa015a3bdbe472ad" providerId="LiveId" clId="{7F126104-EC06-4B28-BF9B-52DBB7532927}" dt="2022-08-30T07:28:06.198" v="475" actId="20577"/>
          <ac:spMkLst>
            <pc:docMk/>
            <pc:sldMk cId="2146570406" sldId="1055"/>
            <ac:spMk id="2" creationId="{3B8CD900-19EC-824C-BF74-AADFBF5A172E}"/>
          </ac:spMkLst>
        </pc:spChg>
        <pc:spChg chg="add mod">
          <ac:chgData name="Azhar Iqbal" userId="fa015a3bdbe472ad" providerId="LiveId" clId="{7F126104-EC06-4B28-BF9B-52DBB7532927}" dt="2022-08-30T07:29:15.719" v="499" actId="14100"/>
          <ac:spMkLst>
            <pc:docMk/>
            <pc:sldMk cId="2146570406" sldId="1055"/>
            <ac:spMk id="21" creationId="{5F5D1070-0F88-429F-88B9-8CB1E5A4AB16}"/>
          </ac:spMkLst>
        </pc:spChg>
        <pc:spChg chg="del">
          <ac:chgData name="Azhar Iqbal" userId="fa015a3bdbe472ad" providerId="LiveId" clId="{7F126104-EC06-4B28-BF9B-52DBB7532927}" dt="2022-08-30T07:28:38.915" v="479" actId="478"/>
          <ac:spMkLst>
            <pc:docMk/>
            <pc:sldMk cId="2146570406" sldId="1055"/>
            <ac:spMk id="33" creationId="{6285D9D1-41F9-4BF9-A142-90F22EC6070D}"/>
          </ac:spMkLst>
        </pc:spChg>
        <pc:spChg chg="del">
          <ac:chgData name="Azhar Iqbal" userId="fa015a3bdbe472ad" providerId="LiveId" clId="{7F126104-EC06-4B28-BF9B-52DBB7532927}" dt="2022-08-30T07:28:38.915" v="479" actId="478"/>
          <ac:spMkLst>
            <pc:docMk/>
            <pc:sldMk cId="2146570406" sldId="1055"/>
            <ac:spMk id="37" creationId="{99D789E4-5D32-4EF5-9676-8F949E501EA6}"/>
          </ac:spMkLst>
        </pc:spChg>
        <pc:spChg chg="del">
          <ac:chgData name="Azhar Iqbal" userId="fa015a3bdbe472ad" providerId="LiveId" clId="{7F126104-EC06-4B28-BF9B-52DBB7532927}" dt="2022-08-30T07:28:38.915" v="479" actId="478"/>
          <ac:spMkLst>
            <pc:docMk/>
            <pc:sldMk cId="2146570406" sldId="1055"/>
            <ac:spMk id="38" creationId="{EE5CC6C6-DEE0-4C25-B936-91A32BD20A90}"/>
          </ac:spMkLst>
        </pc:spChg>
        <pc:spChg chg="del mod">
          <ac:chgData name="Azhar Iqbal" userId="fa015a3bdbe472ad" providerId="LiveId" clId="{7F126104-EC06-4B28-BF9B-52DBB7532927}" dt="2022-08-30T07:28:54.087" v="483" actId="478"/>
          <ac:spMkLst>
            <pc:docMk/>
            <pc:sldMk cId="2146570406" sldId="1055"/>
            <ac:spMk id="39" creationId="{954DC48F-F8DC-4A4E-99F6-331001B687C1}"/>
          </ac:spMkLst>
        </pc:spChg>
        <pc:grpChg chg="del">
          <ac:chgData name="Azhar Iqbal" userId="fa015a3bdbe472ad" providerId="LiveId" clId="{7F126104-EC06-4B28-BF9B-52DBB7532927}" dt="2022-08-30T07:28:36.378" v="478" actId="478"/>
          <ac:grpSpMkLst>
            <pc:docMk/>
            <pc:sldMk cId="2146570406" sldId="1055"/>
            <ac:grpSpMk id="24" creationId="{CC81453A-CC63-4965-9099-AE815823E69F}"/>
          </ac:grpSpMkLst>
        </pc:grpChg>
        <pc:grpChg chg="del">
          <ac:chgData name="Azhar Iqbal" userId="fa015a3bdbe472ad" providerId="LiveId" clId="{7F126104-EC06-4B28-BF9B-52DBB7532927}" dt="2022-08-30T07:28:38.915" v="479" actId="478"/>
          <ac:grpSpMkLst>
            <pc:docMk/>
            <pc:sldMk cId="2146570406" sldId="1055"/>
            <ac:grpSpMk id="27" creationId="{EA6F6EFB-9B10-4C16-9BC7-E7F41D5F54A5}"/>
          </ac:grpSpMkLst>
        </pc:grpChg>
        <pc:grpChg chg="del">
          <ac:chgData name="Azhar Iqbal" userId="fa015a3bdbe472ad" providerId="LiveId" clId="{7F126104-EC06-4B28-BF9B-52DBB7532927}" dt="2022-08-30T07:28:36.378" v="478" actId="478"/>
          <ac:grpSpMkLst>
            <pc:docMk/>
            <pc:sldMk cId="2146570406" sldId="1055"/>
            <ac:grpSpMk id="30" creationId="{DA88D7F1-8C1A-4BCD-9F67-4A7C2B3AE9A2}"/>
          </ac:grpSpMkLst>
        </pc:grpChg>
        <pc:grpChg chg="del">
          <ac:chgData name="Azhar Iqbal" userId="fa015a3bdbe472ad" providerId="LiveId" clId="{7F126104-EC06-4B28-BF9B-52DBB7532927}" dt="2022-08-30T07:28:34.669" v="477" actId="478"/>
          <ac:grpSpMkLst>
            <pc:docMk/>
            <pc:sldMk cId="2146570406" sldId="1055"/>
            <ac:grpSpMk id="34" creationId="{55A24732-E8A0-48FB-B058-77B8BB9E89DA}"/>
          </ac:grpSpMkLst>
        </pc:grpChg>
        <pc:picChg chg="del">
          <ac:chgData name="Azhar Iqbal" userId="fa015a3bdbe472ad" providerId="LiveId" clId="{7F126104-EC06-4B28-BF9B-52DBB7532927}" dt="2022-08-30T07:28:33.330" v="476" actId="478"/>
          <ac:picMkLst>
            <pc:docMk/>
            <pc:sldMk cId="2146570406" sldId="1055"/>
            <ac:picMk id="23" creationId="{03142367-81AC-464C-885F-9477E7A4BF74}"/>
          </ac:picMkLst>
        </pc:picChg>
        <pc:cxnChg chg="mod">
          <ac:chgData name="Azhar Iqbal" userId="fa015a3bdbe472ad" providerId="LiveId" clId="{7F126104-EC06-4B28-BF9B-52DBB7532927}" dt="2022-08-30T07:28:36.378" v="478" actId="478"/>
          <ac:cxnSpMkLst>
            <pc:docMk/>
            <pc:sldMk cId="2146570406" sldId="1055"/>
            <ac:cxnSpMk id="32" creationId="{ECE717FA-8226-4506-8B74-2BAFD4CA8D9D}"/>
          </ac:cxnSpMkLst>
        </pc:cxnChg>
      </pc:sldChg>
      <pc:sldChg chg="addSp delSp modSp add mod modAnim">
        <pc:chgData name="Azhar Iqbal" userId="fa015a3bdbe472ad" providerId="LiveId" clId="{7F126104-EC06-4B28-BF9B-52DBB7532927}" dt="2022-08-30T07:30:54.671" v="511" actId="1076"/>
        <pc:sldMkLst>
          <pc:docMk/>
          <pc:sldMk cId="2990771274" sldId="1056"/>
        </pc:sldMkLst>
        <pc:spChg chg="add del mod">
          <ac:chgData name="Azhar Iqbal" userId="fa015a3bdbe472ad" providerId="LiveId" clId="{7F126104-EC06-4B28-BF9B-52DBB7532927}" dt="2022-08-30T07:29:48.494" v="502" actId="478"/>
          <ac:spMkLst>
            <pc:docMk/>
            <pc:sldMk cId="2990771274" sldId="1056"/>
            <ac:spMk id="4" creationId="{8CA39C0B-260B-42C6-A01F-6E95A0283FE8}"/>
          </ac:spMkLst>
        </pc:spChg>
        <pc:spChg chg="mod">
          <ac:chgData name="Azhar Iqbal" userId="fa015a3bdbe472ad" providerId="LiveId" clId="{7F126104-EC06-4B28-BF9B-52DBB7532927}" dt="2022-08-30T07:29:49.784" v="503"/>
          <ac:spMkLst>
            <pc:docMk/>
            <pc:sldMk cId="2990771274" sldId="1056"/>
            <ac:spMk id="9" creationId="{A05CFEB3-7D26-4D4B-A9E8-FF0A0394239A}"/>
          </ac:spMkLst>
        </pc:spChg>
        <pc:spChg chg="mod">
          <ac:chgData name="Azhar Iqbal" userId="fa015a3bdbe472ad" providerId="LiveId" clId="{7F126104-EC06-4B28-BF9B-52DBB7532927}" dt="2022-08-30T07:29:49.784" v="503"/>
          <ac:spMkLst>
            <pc:docMk/>
            <pc:sldMk cId="2990771274" sldId="1056"/>
            <ac:spMk id="10" creationId="{4CD2D3EF-1746-4A1B-B485-F9399C8603D5}"/>
          </ac:spMkLst>
        </pc:spChg>
        <pc:spChg chg="mod">
          <ac:chgData name="Azhar Iqbal" userId="fa015a3bdbe472ad" providerId="LiveId" clId="{7F126104-EC06-4B28-BF9B-52DBB7532927}" dt="2022-08-30T07:29:49.784" v="503"/>
          <ac:spMkLst>
            <pc:docMk/>
            <pc:sldMk cId="2990771274" sldId="1056"/>
            <ac:spMk id="12" creationId="{E8FFB1E1-C40C-4083-8B1E-5712F326F1ED}"/>
          </ac:spMkLst>
        </pc:spChg>
        <pc:spChg chg="mod">
          <ac:chgData name="Azhar Iqbal" userId="fa015a3bdbe472ad" providerId="LiveId" clId="{7F126104-EC06-4B28-BF9B-52DBB7532927}" dt="2022-08-30T07:29:49.784" v="503"/>
          <ac:spMkLst>
            <pc:docMk/>
            <pc:sldMk cId="2990771274" sldId="1056"/>
            <ac:spMk id="13" creationId="{BEBB3E9D-39F1-47CA-AF6F-E9F06FCD3FAB}"/>
          </ac:spMkLst>
        </pc:spChg>
        <pc:spChg chg="add mod">
          <ac:chgData name="Azhar Iqbal" userId="fa015a3bdbe472ad" providerId="LiveId" clId="{7F126104-EC06-4B28-BF9B-52DBB7532927}" dt="2022-08-30T07:30:54.671" v="511" actId="1076"/>
          <ac:spMkLst>
            <pc:docMk/>
            <pc:sldMk cId="2990771274" sldId="1056"/>
            <ac:spMk id="14" creationId="{668D7136-46F9-47F7-8D62-A3957A6A60CD}"/>
          </ac:spMkLst>
        </pc:spChg>
        <pc:spChg chg="mod">
          <ac:chgData name="Azhar Iqbal" userId="fa015a3bdbe472ad" providerId="LiveId" clId="{7F126104-EC06-4B28-BF9B-52DBB7532927}" dt="2022-08-30T07:29:49.784" v="503"/>
          <ac:spMkLst>
            <pc:docMk/>
            <pc:sldMk cId="2990771274" sldId="1056"/>
            <ac:spMk id="17" creationId="{AD91C2B9-D3BA-4339-8091-0F716D38452E}"/>
          </ac:spMkLst>
        </pc:spChg>
        <pc:spChg chg="mod">
          <ac:chgData name="Azhar Iqbal" userId="fa015a3bdbe472ad" providerId="LiveId" clId="{7F126104-EC06-4B28-BF9B-52DBB7532927}" dt="2022-08-30T07:29:49.784" v="503"/>
          <ac:spMkLst>
            <pc:docMk/>
            <pc:sldMk cId="2990771274" sldId="1056"/>
            <ac:spMk id="20" creationId="{B9E6CD65-04F9-4339-8735-89175F41D7B4}"/>
          </ac:spMkLst>
        </pc:spChg>
        <pc:spChg chg="del">
          <ac:chgData name="Azhar Iqbal" userId="fa015a3bdbe472ad" providerId="LiveId" clId="{7F126104-EC06-4B28-BF9B-52DBB7532927}" dt="2022-08-30T07:29:29.735" v="501" actId="478"/>
          <ac:spMkLst>
            <pc:docMk/>
            <pc:sldMk cId="2990771274" sldId="1056"/>
            <ac:spMk id="21" creationId="{5F5D1070-0F88-429F-88B9-8CB1E5A4AB16}"/>
          </ac:spMkLst>
        </pc:spChg>
        <pc:spChg chg="mod">
          <ac:chgData name="Azhar Iqbal" userId="fa015a3bdbe472ad" providerId="LiveId" clId="{7F126104-EC06-4B28-BF9B-52DBB7532927}" dt="2022-08-30T07:29:49.784" v="503"/>
          <ac:spMkLst>
            <pc:docMk/>
            <pc:sldMk cId="2990771274" sldId="1056"/>
            <ac:spMk id="22" creationId="{8373A92A-1F12-4AE2-BEEC-46A7AD19F9D6}"/>
          </ac:spMkLst>
        </pc:spChg>
        <pc:spChg chg="mod">
          <ac:chgData name="Azhar Iqbal" userId="fa015a3bdbe472ad" providerId="LiveId" clId="{7F126104-EC06-4B28-BF9B-52DBB7532927}" dt="2022-08-30T07:29:49.784" v="503"/>
          <ac:spMkLst>
            <pc:docMk/>
            <pc:sldMk cId="2990771274" sldId="1056"/>
            <ac:spMk id="23" creationId="{05DA2095-8F13-4819-9ACD-A440B98590C2}"/>
          </ac:spMkLst>
        </pc:spChg>
        <pc:spChg chg="mod">
          <ac:chgData name="Azhar Iqbal" userId="fa015a3bdbe472ad" providerId="LiveId" clId="{7F126104-EC06-4B28-BF9B-52DBB7532927}" dt="2022-08-30T07:29:49.784" v="503"/>
          <ac:spMkLst>
            <pc:docMk/>
            <pc:sldMk cId="2990771274" sldId="1056"/>
            <ac:spMk id="24" creationId="{8150E913-6B71-4301-A69B-07878FF82AFD}"/>
          </ac:spMkLst>
        </pc:spChg>
        <pc:spChg chg="add mod">
          <ac:chgData name="Azhar Iqbal" userId="fa015a3bdbe472ad" providerId="LiveId" clId="{7F126104-EC06-4B28-BF9B-52DBB7532927}" dt="2022-08-30T07:30:54.671" v="511" actId="1076"/>
          <ac:spMkLst>
            <pc:docMk/>
            <pc:sldMk cId="2990771274" sldId="1056"/>
            <ac:spMk id="25" creationId="{657E0138-954B-4911-9091-9CBEA914DD46}"/>
          </ac:spMkLst>
        </pc:spChg>
        <pc:spChg chg="add mod">
          <ac:chgData name="Azhar Iqbal" userId="fa015a3bdbe472ad" providerId="LiveId" clId="{7F126104-EC06-4B28-BF9B-52DBB7532927}" dt="2022-08-30T07:30:49.287" v="510" actId="1076"/>
          <ac:spMkLst>
            <pc:docMk/>
            <pc:sldMk cId="2990771274" sldId="1056"/>
            <ac:spMk id="26" creationId="{61BF1189-DB55-40A1-92F0-39D21521BBAF}"/>
          </ac:spMkLst>
        </pc:spChg>
        <pc:grpChg chg="add mod">
          <ac:chgData name="Azhar Iqbal" userId="fa015a3bdbe472ad" providerId="LiveId" clId="{7F126104-EC06-4B28-BF9B-52DBB7532927}" dt="2022-08-30T07:30:54.671" v="511" actId="1076"/>
          <ac:grpSpMkLst>
            <pc:docMk/>
            <pc:sldMk cId="2990771274" sldId="1056"/>
            <ac:grpSpMk id="8" creationId="{58103ECB-2377-4759-AACC-1EDDDE9E36EB}"/>
          </ac:grpSpMkLst>
        </pc:grpChg>
        <pc:grpChg chg="add mod">
          <ac:chgData name="Azhar Iqbal" userId="fa015a3bdbe472ad" providerId="LiveId" clId="{7F126104-EC06-4B28-BF9B-52DBB7532927}" dt="2022-08-30T07:30:54.671" v="511" actId="1076"/>
          <ac:grpSpMkLst>
            <pc:docMk/>
            <pc:sldMk cId="2990771274" sldId="1056"/>
            <ac:grpSpMk id="11" creationId="{1256786D-5912-4C5A-B6EA-220488D19AC2}"/>
          </ac:grpSpMkLst>
        </pc:grpChg>
        <pc:grpChg chg="add mod">
          <ac:chgData name="Azhar Iqbal" userId="fa015a3bdbe472ad" providerId="LiveId" clId="{7F126104-EC06-4B28-BF9B-52DBB7532927}" dt="2022-08-30T07:30:54.671" v="511" actId="1076"/>
          <ac:grpSpMkLst>
            <pc:docMk/>
            <pc:sldMk cId="2990771274" sldId="1056"/>
            <ac:grpSpMk id="15" creationId="{6190A0BB-E3E7-47BE-8A2B-0F02E4076154}"/>
          </ac:grpSpMkLst>
        </pc:grpChg>
        <pc:grpChg chg="mod">
          <ac:chgData name="Azhar Iqbal" userId="fa015a3bdbe472ad" providerId="LiveId" clId="{7F126104-EC06-4B28-BF9B-52DBB7532927}" dt="2022-08-30T07:29:49.784" v="503"/>
          <ac:grpSpMkLst>
            <pc:docMk/>
            <pc:sldMk cId="2990771274" sldId="1056"/>
            <ac:grpSpMk id="16" creationId="{786C4209-13B2-4DFF-8496-AA0B1ED2A3EA}"/>
          </ac:grpSpMkLst>
        </pc:grpChg>
        <pc:grpChg chg="mod">
          <ac:chgData name="Azhar Iqbal" userId="fa015a3bdbe472ad" providerId="LiveId" clId="{7F126104-EC06-4B28-BF9B-52DBB7532927}" dt="2022-08-30T07:29:49.784" v="503"/>
          <ac:grpSpMkLst>
            <pc:docMk/>
            <pc:sldMk cId="2990771274" sldId="1056"/>
            <ac:grpSpMk id="18" creationId="{7B499D78-7DC3-48BE-B7AF-6FE0D6E28EDB}"/>
          </ac:grpSpMkLst>
        </pc:grpChg>
        <pc:grpChg chg="mod">
          <ac:chgData name="Azhar Iqbal" userId="fa015a3bdbe472ad" providerId="LiveId" clId="{7F126104-EC06-4B28-BF9B-52DBB7532927}" dt="2022-08-30T07:29:49.784" v="503"/>
          <ac:grpSpMkLst>
            <pc:docMk/>
            <pc:sldMk cId="2990771274" sldId="1056"/>
            <ac:grpSpMk id="19" creationId="{AB4A57C1-3D1E-4E8A-A4ED-8EE1ED4036E0}"/>
          </ac:grpSpMkLst>
        </pc:grpChg>
        <pc:picChg chg="add mod">
          <ac:chgData name="Azhar Iqbal" userId="fa015a3bdbe472ad" providerId="LiveId" clId="{7F126104-EC06-4B28-BF9B-52DBB7532927}" dt="2022-08-30T07:30:54.671" v="511" actId="1076"/>
          <ac:picMkLst>
            <pc:docMk/>
            <pc:sldMk cId="2990771274" sldId="1056"/>
            <ac:picMk id="7" creationId="{41271587-3207-41E7-9C06-70F7436D9A36}"/>
          </ac:picMkLst>
        </pc:picChg>
      </pc:sldChg>
      <pc:sldChg chg="addSp delSp modSp add mod delAnim modAnim">
        <pc:chgData name="Azhar Iqbal" userId="fa015a3bdbe472ad" providerId="LiveId" clId="{7F126104-EC06-4B28-BF9B-52DBB7532927}" dt="2022-08-30T07:31:12.231" v="513" actId="1076"/>
        <pc:sldMkLst>
          <pc:docMk/>
          <pc:sldMk cId="2871197727" sldId="1057"/>
        </pc:sldMkLst>
        <pc:spChg chg="del">
          <ac:chgData name="Azhar Iqbal" userId="fa015a3bdbe472ad" providerId="LiveId" clId="{7F126104-EC06-4B28-BF9B-52DBB7532927}" dt="2022-08-30T07:30:36.528" v="508" actId="478"/>
          <ac:spMkLst>
            <pc:docMk/>
            <pc:sldMk cId="2871197727" sldId="1057"/>
            <ac:spMk id="14" creationId="{668D7136-46F9-47F7-8D62-A3957A6A60CD}"/>
          </ac:spMkLst>
        </pc:spChg>
        <pc:spChg chg="del">
          <ac:chgData name="Azhar Iqbal" userId="fa015a3bdbe472ad" providerId="LiveId" clId="{7F126104-EC06-4B28-BF9B-52DBB7532927}" dt="2022-08-30T07:30:36.528" v="508" actId="478"/>
          <ac:spMkLst>
            <pc:docMk/>
            <pc:sldMk cId="2871197727" sldId="1057"/>
            <ac:spMk id="25" creationId="{657E0138-954B-4911-9091-9CBEA914DD46}"/>
          </ac:spMkLst>
        </pc:spChg>
        <pc:spChg chg="add mod">
          <ac:chgData name="Azhar Iqbal" userId="fa015a3bdbe472ad" providerId="LiveId" clId="{7F126104-EC06-4B28-BF9B-52DBB7532927}" dt="2022-08-30T07:31:12.231" v="513" actId="1076"/>
          <ac:spMkLst>
            <pc:docMk/>
            <pc:sldMk cId="2871197727" sldId="1057"/>
            <ac:spMk id="26" creationId="{55F7BB78-E2F9-41EA-ACEA-E6AABB2B2A7F}"/>
          </ac:spMkLst>
        </pc:spChg>
        <pc:spChg chg="mod">
          <ac:chgData name="Azhar Iqbal" userId="fa015a3bdbe472ad" providerId="LiveId" clId="{7F126104-EC06-4B28-BF9B-52DBB7532927}" dt="2022-08-30T07:31:08.978" v="512"/>
          <ac:spMkLst>
            <pc:docMk/>
            <pc:sldMk cId="2871197727" sldId="1057"/>
            <ac:spMk id="29" creationId="{EB670431-5A67-4FAD-9912-1AF0D0DA87F6}"/>
          </ac:spMkLst>
        </pc:spChg>
        <pc:spChg chg="mod">
          <ac:chgData name="Azhar Iqbal" userId="fa015a3bdbe472ad" providerId="LiveId" clId="{7F126104-EC06-4B28-BF9B-52DBB7532927}" dt="2022-08-30T07:31:08.978" v="512"/>
          <ac:spMkLst>
            <pc:docMk/>
            <pc:sldMk cId="2871197727" sldId="1057"/>
            <ac:spMk id="30" creationId="{F3C71A58-7815-4BCF-A446-5A40A31AA9BE}"/>
          </ac:spMkLst>
        </pc:spChg>
        <pc:spChg chg="mod">
          <ac:chgData name="Azhar Iqbal" userId="fa015a3bdbe472ad" providerId="LiveId" clId="{7F126104-EC06-4B28-BF9B-52DBB7532927}" dt="2022-08-30T07:31:08.978" v="512"/>
          <ac:spMkLst>
            <pc:docMk/>
            <pc:sldMk cId="2871197727" sldId="1057"/>
            <ac:spMk id="32" creationId="{B896F708-9010-47F2-8DBD-CB905B50C504}"/>
          </ac:spMkLst>
        </pc:spChg>
        <pc:spChg chg="mod">
          <ac:chgData name="Azhar Iqbal" userId="fa015a3bdbe472ad" providerId="LiveId" clId="{7F126104-EC06-4B28-BF9B-52DBB7532927}" dt="2022-08-30T07:31:08.978" v="512"/>
          <ac:spMkLst>
            <pc:docMk/>
            <pc:sldMk cId="2871197727" sldId="1057"/>
            <ac:spMk id="33" creationId="{0803345A-FE52-463E-80C7-9A70656B6049}"/>
          </ac:spMkLst>
        </pc:spChg>
        <pc:spChg chg="add mod">
          <ac:chgData name="Azhar Iqbal" userId="fa015a3bdbe472ad" providerId="LiveId" clId="{7F126104-EC06-4B28-BF9B-52DBB7532927}" dt="2022-08-30T07:31:12.231" v="513" actId="1076"/>
          <ac:spMkLst>
            <pc:docMk/>
            <pc:sldMk cId="2871197727" sldId="1057"/>
            <ac:spMk id="34" creationId="{31C8C934-A408-464E-8A37-3B01C6B77B9C}"/>
          </ac:spMkLst>
        </pc:spChg>
        <pc:spChg chg="add mod">
          <ac:chgData name="Azhar Iqbal" userId="fa015a3bdbe472ad" providerId="LiveId" clId="{7F126104-EC06-4B28-BF9B-52DBB7532927}" dt="2022-08-30T07:31:12.231" v="513" actId="1076"/>
          <ac:spMkLst>
            <pc:docMk/>
            <pc:sldMk cId="2871197727" sldId="1057"/>
            <ac:spMk id="35" creationId="{9244DB0F-AC13-459B-AD5E-8EB463C0BEBA}"/>
          </ac:spMkLst>
        </pc:spChg>
        <pc:spChg chg="mod">
          <ac:chgData name="Azhar Iqbal" userId="fa015a3bdbe472ad" providerId="LiveId" clId="{7F126104-EC06-4B28-BF9B-52DBB7532927}" dt="2022-08-30T07:31:08.978" v="512"/>
          <ac:spMkLst>
            <pc:docMk/>
            <pc:sldMk cId="2871197727" sldId="1057"/>
            <ac:spMk id="38" creationId="{558E8FB0-C76D-4730-B4C9-591A06FF340B}"/>
          </ac:spMkLst>
        </pc:spChg>
        <pc:spChg chg="mod">
          <ac:chgData name="Azhar Iqbal" userId="fa015a3bdbe472ad" providerId="LiveId" clId="{7F126104-EC06-4B28-BF9B-52DBB7532927}" dt="2022-08-30T07:31:08.978" v="512"/>
          <ac:spMkLst>
            <pc:docMk/>
            <pc:sldMk cId="2871197727" sldId="1057"/>
            <ac:spMk id="41" creationId="{33624F85-BD44-499A-943A-6825FCDA9E2E}"/>
          </ac:spMkLst>
        </pc:spChg>
        <pc:spChg chg="mod">
          <ac:chgData name="Azhar Iqbal" userId="fa015a3bdbe472ad" providerId="LiveId" clId="{7F126104-EC06-4B28-BF9B-52DBB7532927}" dt="2022-08-30T07:31:08.978" v="512"/>
          <ac:spMkLst>
            <pc:docMk/>
            <pc:sldMk cId="2871197727" sldId="1057"/>
            <ac:spMk id="42" creationId="{FD956F7A-A3ED-4EB8-9AC2-188993B8E718}"/>
          </ac:spMkLst>
        </pc:spChg>
        <pc:spChg chg="mod">
          <ac:chgData name="Azhar Iqbal" userId="fa015a3bdbe472ad" providerId="LiveId" clId="{7F126104-EC06-4B28-BF9B-52DBB7532927}" dt="2022-08-30T07:31:08.978" v="512"/>
          <ac:spMkLst>
            <pc:docMk/>
            <pc:sldMk cId="2871197727" sldId="1057"/>
            <ac:spMk id="43" creationId="{34F3D803-746E-4551-8CC6-F133CBF75415}"/>
          </ac:spMkLst>
        </pc:spChg>
        <pc:spChg chg="mod">
          <ac:chgData name="Azhar Iqbal" userId="fa015a3bdbe472ad" providerId="LiveId" clId="{7F126104-EC06-4B28-BF9B-52DBB7532927}" dt="2022-08-30T07:31:08.978" v="512"/>
          <ac:spMkLst>
            <pc:docMk/>
            <pc:sldMk cId="2871197727" sldId="1057"/>
            <ac:spMk id="44" creationId="{75A225B8-EDBF-4C19-A248-0E3EAF32BFF0}"/>
          </ac:spMkLst>
        </pc:spChg>
        <pc:grpChg chg="del">
          <ac:chgData name="Azhar Iqbal" userId="fa015a3bdbe472ad" providerId="LiveId" clId="{7F126104-EC06-4B28-BF9B-52DBB7532927}" dt="2022-08-30T07:30:36.528" v="508" actId="478"/>
          <ac:grpSpMkLst>
            <pc:docMk/>
            <pc:sldMk cId="2871197727" sldId="1057"/>
            <ac:grpSpMk id="8" creationId="{58103ECB-2377-4759-AACC-1EDDDE9E36EB}"/>
          </ac:grpSpMkLst>
        </pc:grpChg>
        <pc:grpChg chg="del">
          <ac:chgData name="Azhar Iqbal" userId="fa015a3bdbe472ad" providerId="LiveId" clId="{7F126104-EC06-4B28-BF9B-52DBB7532927}" dt="2022-08-30T07:30:36.528" v="508" actId="478"/>
          <ac:grpSpMkLst>
            <pc:docMk/>
            <pc:sldMk cId="2871197727" sldId="1057"/>
            <ac:grpSpMk id="11" creationId="{1256786D-5912-4C5A-B6EA-220488D19AC2}"/>
          </ac:grpSpMkLst>
        </pc:grpChg>
        <pc:grpChg chg="del">
          <ac:chgData name="Azhar Iqbal" userId="fa015a3bdbe472ad" providerId="LiveId" clId="{7F126104-EC06-4B28-BF9B-52DBB7532927}" dt="2022-08-30T07:30:36.528" v="508" actId="478"/>
          <ac:grpSpMkLst>
            <pc:docMk/>
            <pc:sldMk cId="2871197727" sldId="1057"/>
            <ac:grpSpMk id="15" creationId="{6190A0BB-E3E7-47BE-8A2B-0F02E4076154}"/>
          </ac:grpSpMkLst>
        </pc:grpChg>
        <pc:grpChg chg="add mod">
          <ac:chgData name="Azhar Iqbal" userId="fa015a3bdbe472ad" providerId="LiveId" clId="{7F126104-EC06-4B28-BF9B-52DBB7532927}" dt="2022-08-30T07:31:12.231" v="513" actId="1076"/>
          <ac:grpSpMkLst>
            <pc:docMk/>
            <pc:sldMk cId="2871197727" sldId="1057"/>
            <ac:grpSpMk id="28" creationId="{DD49B7C5-637F-41F3-9275-ABD9E2B402F0}"/>
          </ac:grpSpMkLst>
        </pc:grpChg>
        <pc:grpChg chg="add mod">
          <ac:chgData name="Azhar Iqbal" userId="fa015a3bdbe472ad" providerId="LiveId" clId="{7F126104-EC06-4B28-BF9B-52DBB7532927}" dt="2022-08-30T07:31:12.231" v="513" actId="1076"/>
          <ac:grpSpMkLst>
            <pc:docMk/>
            <pc:sldMk cId="2871197727" sldId="1057"/>
            <ac:grpSpMk id="31" creationId="{48BAB196-30BA-4CD2-BEE8-BF238F720CEB}"/>
          </ac:grpSpMkLst>
        </pc:grpChg>
        <pc:grpChg chg="add mod">
          <ac:chgData name="Azhar Iqbal" userId="fa015a3bdbe472ad" providerId="LiveId" clId="{7F126104-EC06-4B28-BF9B-52DBB7532927}" dt="2022-08-30T07:31:12.231" v="513" actId="1076"/>
          <ac:grpSpMkLst>
            <pc:docMk/>
            <pc:sldMk cId="2871197727" sldId="1057"/>
            <ac:grpSpMk id="36" creationId="{E904E970-3BD7-4568-B904-6C3914CD04CA}"/>
          </ac:grpSpMkLst>
        </pc:grpChg>
        <pc:grpChg chg="mod">
          <ac:chgData name="Azhar Iqbal" userId="fa015a3bdbe472ad" providerId="LiveId" clId="{7F126104-EC06-4B28-BF9B-52DBB7532927}" dt="2022-08-30T07:31:08.978" v="512"/>
          <ac:grpSpMkLst>
            <pc:docMk/>
            <pc:sldMk cId="2871197727" sldId="1057"/>
            <ac:grpSpMk id="37" creationId="{AE419132-BA43-4A7E-9AAE-754CD92417C6}"/>
          </ac:grpSpMkLst>
        </pc:grpChg>
        <pc:grpChg chg="mod">
          <ac:chgData name="Azhar Iqbal" userId="fa015a3bdbe472ad" providerId="LiveId" clId="{7F126104-EC06-4B28-BF9B-52DBB7532927}" dt="2022-08-30T07:31:08.978" v="512"/>
          <ac:grpSpMkLst>
            <pc:docMk/>
            <pc:sldMk cId="2871197727" sldId="1057"/>
            <ac:grpSpMk id="39" creationId="{D557F673-A649-4FEC-937E-DB8136200519}"/>
          </ac:grpSpMkLst>
        </pc:grpChg>
        <pc:grpChg chg="mod">
          <ac:chgData name="Azhar Iqbal" userId="fa015a3bdbe472ad" providerId="LiveId" clId="{7F126104-EC06-4B28-BF9B-52DBB7532927}" dt="2022-08-30T07:31:08.978" v="512"/>
          <ac:grpSpMkLst>
            <pc:docMk/>
            <pc:sldMk cId="2871197727" sldId="1057"/>
            <ac:grpSpMk id="40" creationId="{A2F1619E-BB0F-416F-A23B-018235E3F9BD}"/>
          </ac:grpSpMkLst>
        </pc:grpChg>
        <pc:picChg chg="del">
          <ac:chgData name="Azhar Iqbal" userId="fa015a3bdbe472ad" providerId="LiveId" clId="{7F126104-EC06-4B28-BF9B-52DBB7532927}" dt="2022-08-30T07:30:36.528" v="508" actId="478"/>
          <ac:picMkLst>
            <pc:docMk/>
            <pc:sldMk cId="2871197727" sldId="1057"/>
            <ac:picMk id="7" creationId="{41271587-3207-41E7-9C06-70F7436D9A36}"/>
          </ac:picMkLst>
        </pc:picChg>
        <pc:picChg chg="add mod">
          <ac:chgData name="Azhar Iqbal" userId="fa015a3bdbe472ad" providerId="LiveId" clId="{7F126104-EC06-4B28-BF9B-52DBB7532927}" dt="2022-08-30T07:31:12.231" v="513" actId="1076"/>
          <ac:picMkLst>
            <pc:docMk/>
            <pc:sldMk cId="2871197727" sldId="1057"/>
            <ac:picMk id="27" creationId="{B5947A81-FA81-4226-8011-7A0ECBE7867A}"/>
          </ac:picMkLst>
        </pc:picChg>
      </pc:sldChg>
      <pc:sldChg chg="add">
        <pc:chgData name="Azhar Iqbal" userId="fa015a3bdbe472ad" providerId="LiveId" clId="{7F126104-EC06-4B28-BF9B-52DBB7532927}" dt="2022-08-30T07:31:29.523" v="514"/>
        <pc:sldMkLst>
          <pc:docMk/>
          <pc:sldMk cId="3691713869" sldId="1058"/>
        </pc:sldMkLst>
      </pc:sldChg>
      <pc:sldChg chg="addSp delSp modSp add mod delAnim modAnim">
        <pc:chgData name="Azhar Iqbal" userId="fa015a3bdbe472ad" providerId="LiveId" clId="{7F126104-EC06-4B28-BF9B-52DBB7532927}" dt="2022-08-30T07:32:17.842" v="526" actId="1037"/>
        <pc:sldMkLst>
          <pc:docMk/>
          <pc:sldMk cId="1567358996" sldId="1059"/>
        </pc:sldMkLst>
        <pc:spChg chg="add del mod">
          <ac:chgData name="Azhar Iqbal" userId="fa015a3bdbe472ad" providerId="LiveId" clId="{7F126104-EC06-4B28-BF9B-52DBB7532927}" dt="2022-08-30T07:31:58.946" v="518" actId="478"/>
          <ac:spMkLst>
            <pc:docMk/>
            <pc:sldMk cId="1567358996" sldId="1059"/>
            <ac:spMk id="4" creationId="{076FBAC1-AEDE-4B42-A518-8973E518AC60}"/>
          </ac:spMkLst>
        </pc:spChg>
        <pc:spChg chg="del">
          <ac:chgData name="Azhar Iqbal" userId="fa015a3bdbe472ad" providerId="LiveId" clId="{7F126104-EC06-4B28-BF9B-52DBB7532927}" dt="2022-08-30T07:31:57.340" v="517" actId="478"/>
          <ac:spMkLst>
            <pc:docMk/>
            <pc:sldMk cId="1567358996" sldId="1059"/>
            <ac:spMk id="26" creationId="{55F7BB78-E2F9-41EA-ACEA-E6AABB2B2A7F}"/>
          </ac:spMkLst>
        </pc:spChg>
        <pc:spChg chg="del">
          <ac:chgData name="Azhar Iqbal" userId="fa015a3bdbe472ad" providerId="LiveId" clId="{7F126104-EC06-4B28-BF9B-52DBB7532927}" dt="2022-08-30T07:31:54.496" v="516" actId="478"/>
          <ac:spMkLst>
            <pc:docMk/>
            <pc:sldMk cId="1567358996" sldId="1059"/>
            <ac:spMk id="34" creationId="{31C8C934-A408-464E-8A37-3B01C6B77B9C}"/>
          </ac:spMkLst>
        </pc:spChg>
        <pc:spChg chg="del">
          <ac:chgData name="Azhar Iqbal" userId="fa015a3bdbe472ad" providerId="LiveId" clId="{7F126104-EC06-4B28-BF9B-52DBB7532927}" dt="2022-08-30T07:31:54.496" v="516" actId="478"/>
          <ac:spMkLst>
            <pc:docMk/>
            <pc:sldMk cId="1567358996" sldId="1059"/>
            <ac:spMk id="35" creationId="{9244DB0F-AC13-459B-AD5E-8EB463C0BEBA}"/>
          </ac:spMkLst>
        </pc:spChg>
        <pc:spChg chg="add mod">
          <ac:chgData name="Azhar Iqbal" userId="fa015a3bdbe472ad" providerId="LiveId" clId="{7F126104-EC06-4B28-BF9B-52DBB7532927}" dt="2022-08-30T07:32:17.842" v="526" actId="1037"/>
          <ac:spMkLst>
            <pc:docMk/>
            <pc:sldMk cId="1567358996" sldId="1059"/>
            <ac:spMk id="45" creationId="{CF325163-F898-4766-973C-75B2966CCC46}"/>
          </ac:spMkLst>
        </pc:spChg>
        <pc:spChg chg="mod">
          <ac:chgData name="Azhar Iqbal" userId="fa015a3bdbe472ad" providerId="LiveId" clId="{7F126104-EC06-4B28-BF9B-52DBB7532927}" dt="2022-08-30T07:32:04.075" v="519"/>
          <ac:spMkLst>
            <pc:docMk/>
            <pc:sldMk cId="1567358996" sldId="1059"/>
            <ac:spMk id="47" creationId="{42DDE95A-CEC2-4500-BB5A-B275F84F7A22}"/>
          </ac:spMkLst>
        </pc:spChg>
        <pc:spChg chg="mod">
          <ac:chgData name="Azhar Iqbal" userId="fa015a3bdbe472ad" providerId="LiveId" clId="{7F126104-EC06-4B28-BF9B-52DBB7532927}" dt="2022-08-30T07:32:04.075" v="519"/>
          <ac:spMkLst>
            <pc:docMk/>
            <pc:sldMk cId="1567358996" sldId="1059"/>
            <ac:spMk id="48" creationId="{3C6C6751-A682-456E-99F0-0EC23C348C4D}"/>
          </ac:spMkLst>
        </pc:spChg>
        <pc:spChg chg="mod">
          <ac:chgData name="Azhar Iqbal" userId="fa015a3bdbe472ad" providerId="LiveId" clId="{7F126104-EC06-4B28-BF9B-52DBB7532927}" dt="2022-08-30T07:32:04.075" v="519"/>
          <ac:spMkLst>
            <pc:docMk/>
            <pc:sldMk cId="1567358996" sldId="1059"/>
            <ac:spMk id="50" creationId="{7DF26A9D-5D17-4E29-803B-9FF097039439}"/>
          </ac:spMkLst>
        </pc:spChg>
        <pc:spChg chg="mod">
          <ac:chgData name="Azhar Iqbal" userId="fa015a3bdbe472ad" providerId="LiveId" clId="{7F126104-EC06-4B28-BF9B-52DBB7532927}" dt="2022-08-30T07:32:04.075" v="519"/>
          <ac:spMkLst>
            <pc:docMk/>
            <pc:sldMk cId="1567358996" sldId="1059"/>
            <ac:spMk id="51" creationId="{8D8E146F-7F8E-4B01-B0B2-A4A81B730DF6}"/>
          </ac:spMkLst>
        </pc:spChg>
        <pc:spChg chg="mod">
          <ac:chgData name="Azhar Iqbal" userId="fa015a3bdbe472ad" providerId="LiveId" clId="{7F126104-EC06-4B28-BF9B-52DBB7532927}" dt="2022-08-30T07:32:04.075" v="519"/>
          <ac:spMkLst>
            <pc:docMk/>
            <pc:sldMk cId="1567358996" sldId="1059"/>
            <ac:spMk id="54" creationId="{54B8F6BD-C7F1-4D8E-B9D6-EA1D3D4BB95C}"/>
          </ac:spMkLst>
        </pc:spChg>
        <pc:spChg chg="mod">
          <ac:chgData name="Azhar Iqbal" userId="fa015a3bdbe472ad" providerId="LiveId" clId="{7F126104-EC06-4B28-BF9B-52DBB7532927}" dt="2022-08-30T07:32:04.075" v="519"/>
          <ac:spMkLst>
            <pc:docMk/>
            <pc:sldMk cId="1567358996" sldId="1059"/>
            <ac:spMk id="57" creationId="{29823A92-1B0E-4250-A094-801F0741DDCD}"/>
          </ac:spMkLst>
        </pc:spChg>
        <pc:spChg chg="mod">
          <ac:chgData name="Azhar Iqbal" userId="fa015a3bdbe472ad" providerId="LiveId" clId="{7F126104-EC06-4B28-BF9B-52DBB7532927}" dt="2022-08-30T07:32:04.075" v="519"/>
          <ac:spMkLst>
            <pc:docMk/>
            <pc:sldMk cId="1567358996" sldId="1059"/>
            <ac:spMk id="58" creationId="{48430AA1-B54E-462E-9868-99B1B79B7CFC}"/>
          </ac:spMkLst>
        </pc:spChg>
        <pc:spChg chg="mod">
          <ac:chgData name="Azhar Iqbal" userId="fa015a3bdbe472ad" providerId="LiveId" clId="{7F126104-EC06-4B28-BF9B-52DBB7532927}" dt="2022-08-30T07:32:04.075" v="519"/>
          <ac:spMkLst>
            <pc:docMk/>
            <pc:sldMk cId="1567358996" sldId="1059"/>
            <ac:spMk id="59" creationId="{619EFF60-7A72-401A-8DDC-9AE00B646E60}"/>
          </ac:spMkLst>
        </pc:spChg>
        <pc:spChg chg="mod">
          <ac:chgData name="Azhar Iqbal" userId="fa015a3bdbe472ad" providerId="LiveId" clId="{7F126104-EC06-4B28-BF9B-52DBB7532927}" dt="2022-08-30T07:32:04.075" v="519"/>
          <ac:spMkLst>
            <pc:docMk/>
            <pc:sldMk cId="1567358996" sldId="1059"/>
            <ac:spMk id="60" creationId="{5A7967F4-0D28-488B-959B-2C426524C249}"/>
          </ac:spMkLst>
        </pc:spChg>
        <pc:spChg chg="add mod">
          <ac:chgData name="Azhar Iqbal" userId="fa015a3bdbe472ad" providerId="LiveId" clId="{7F126104-EC06-4B28-BF9B-52DBB7532927}" dt="2022-08-30T07:32:08.863" v="520" actId="1076"/>
          <ac:spMkLst>
            <pc:docMk/>
            <pc:sldMk cId="1567358996" sldId="1059"/>
            <ac:spMk id="61" creationId="{775FA3AE-D63C-4D21-B1CE-46B9ABDA58B7}"/>
          </ac:spMkLst>
        </pc:spChg>
        <pc:spChg chg="add mod">
          <ac:chgData name="Azhar Iqbal" userId="fa015a3bdbe472ad" providerId="LiveId" clId="{7F126104-EC06-4B28-BF9B-52DBB7532927}" dt="2022-08-30T07:32:08.863" v="520" actId="1076"/>
          <ac:spMkLst>
            <pc:docMk/>
            <pc:sldMk cId="1567358996" sldId="1059"/>
            <ac:spMk id="62" creationId="{CDF4968F-D755-4C03-B260-564FD601D9BB}"/>
          </ac:spMkLst>
        </pc:spChg>
        <pc:spChg chg="add mod">
          <ac:chgData name="Azhar Iqbal" userId="fa015a3bdbe472ad" providerId="LiveId" clId="{7F126104-EC06-4B28-BF9B-52DBB7532927}" dt="2022-08-30T07:32:08.863" v="520" actId="1076"/>
          <ac:spMkLst>
            <pc:docMk/>
            <pc:sldMk cId="1567358996" sldId="1059"/>
            <ac:spMk id="63" creationId="{36C1C573-13B1-4936-B309-434DC7FF93EA}"/>
          </ac:spMkLst>
        </pc:spChg>
        <pc:grpChg chg="del">
          <ac:chgData name="Azhar Iqbal" userId="fa015a3bdbe472ad" providerId="LiveId" clId="{7F126104-EC06-4B28-BF9B-52DBB7532927}" dt="2022-08-30T07:31:54.496" v="516" actId="478"/>
          <ac:grpSpMkLst>
            <pc:docMk/>
            <pc:sldMk cId="1567358996" sldId="1059"/>
            <ac:grpSpMk id="28" creationId="{DD49B7C5-637F-41F3-9275-ABD9E2B402F0}"/>
          </ac:grpSpMkLst>
        </pc:grpChg>
        <pc:grpChg chg="del">
          <ac:chgData name="Azhar Iqbal" userId="fa015a3bdbe472ad" providerId="LiveId" clId="{7F126104-EC06-4B28-BF9B-52DBB7532927}" dt="2022-08-30T07:31:54.496" v="516" actId="478"/>
          <ac:grpSpMkLst>
            <pc:docMk/>
            <pc:sldMk cId="1567358996" sldId="1059"/>
            <ac:grpSpMk id="31" creationId="{48BAB196-30BA-4CD2-BEE8-BF238F720CEB}"/>
          </ac:grpSpMkLst>
        </pc:grpChg>
        <pc:grpChg chg="del">
          <ac:chgData name="Azhar Iqbal" userId="fa015a3bdbe472ad" providerId="LiveId" clId="{7F126104-EC06-4B28-BF9B-52DBB7532927}" dt="2022-08-30T07:31:54.496" v="516" actId="478"/>
          <ac:grpSpMkLst>
            <pc:docMk/>
            <pc:sldMk cId="1567358996" sldId="1059"/>
            <ac:grpSpMk id="36" creationId="{E904E970-3BD7-4568-B904-6C3914CD04CA}"/>
          </ac:grpSpMkLst>
        </pc:grpChg>
        <pc:grpChg chg="add mod">
          <ac:chgData name="Azhar Iqbal" userId="fa015a3bdbe472ad" providerId="LiveId" clId="{7F126104-EC06-4B28-BF9B-52DBB7532927}" dt="2022-08-30T07:32:08.863" v="520" actId="1076"/>
          <ac:grpSpMkLst>
            <pc:docMk/>
            <pc:sldMk cId="1567358996" sldId="1059"/>
            <ac:grpSpMk id="46" creationId="{C5198676-7E01-4742-9A91-282D882D7B35}"/>
          </ac:grpSpMkLst>
        </pc:grpChg>
        <pc:grpChg chg="add mod">
          <ac:chgData name="Azhar Iqbal" userId="fa015a3bdbe472ad" providerId="LiveId" clId="{7F126104-EC06-4B28-BF9B-52DBB7532927}" dt="2022-08-30T07:32:08.863" v="520" actId="1076"/>
          <ac:grpSpMkLst>
            <pc:docMk/>
            <pc:sldMk cId="1567358996" sldId="1059"/>
            <ac:grpSpMk id="49" creationId="{7D9EF237-EACC-439C-8AE3-EB29B178F199}"/>
          </ac:grpSpMkLst>
        </pc:grpChg>
        <pc:grpChg chg="add mod">
          <ac:chgData name="Azhar Iqbal" userId="fa015a3bdbe472ad" providerId="LiveId" clId="{7F126104-EC06-4B28-BF9B-52DBB7532927}" dt="2022-08-30T07:32:08.863" v="520" actId="1076"/>
          <ac:grpSpMkLst>
            <pc:docMk/>
            <pc:sldMk cId="1567358996" sldId="1059"/>
            <ac:grpSpMk id="52" creationId="{BE2B0875-AE90-4252-8332-1E066C9861BB}"/>
          </ac:grpSpMkLst>
        </pc:grpChg>
        <pc:grpChg chg="mod">
          <ac:chgData name="Azhar Iqbal" userId="fa015a3bdbe472ad" providerId="LiveId" clId="{7F126104-EC06-4B28-BF9B-52DBB7532927}" dt="2022-08-30T07:32:04.075" v="519"/>
          <ac:grpSpMkLst>
            <pc:docMk/>
            <pc:sldMk cId="1567358996" sldId="1059"/>
            <ac:grpSpMk id="53" creationId="{52264CC8-0D4B-4BDE-BEF6-B6FD034DE597}"/>
          </ac:grpSpMkLst>
        </pc:grpChg>
        <pc:grpChg chg="mod">
          <ac:chgData name="Azhar Iqbal" userId="fa015a3bdbe472ad" providerId="LiveId" clId="{7F126104-EC06-4B28-BF9B-52DBB7532927}" dt="2022-08-30T07:32:04.075" v="519"/>
          <ac:grpSpMkLst>
            <pc:docMk/>
            <pc:sldMk cId="1567358996" sldId="1059"/>
            <ac:grpSpMk id="55" creationId="{F562CF54-A1B7-4532-A297-49F210CD569A}"/>
          </ac:grpSpMkLst>
        </pc:grpChg>
        <pc:grpChg chg="mod">
          <ac:chgData name="Azhar Iqbal" userId="fa015a3bdbe472ad" providerId="LiveId" clId="{7F126104-EC06-4B28-BF9B-52DBB7532927}" dt="2022-08-30T07:32:04.075" v="519"/>
          <ac:grpSpMkLst>
            <pc:docMk/>
            <pc:sldMk cId="1567358996" sldId="1059"/>
            <ac:grpSpMk id="56" creationId="{F9F57328-E4A3-4EB8-891A-201F43E68EDA}"/>
          </ac:grpSpMkLst>
        </pc:grpChg>
        <pc:picChg chg="add mod">
          <ac:chgData name="Azhar Iqbal" userId="fa015a3bdbe472ad" providerId="LiveId" clId="{7F126104-EC06-4B28-BF9B-52DBB7532927}" dt="2022-08-30T07:32:08.863" v="520" actId="1076"/>
          <ac:picMkLst>
            <pc:docMk/>
            <pc:sldMk cId="1567358996" sldId="1059"/>
            <ac:picMk id="25" creationId="{2D05C34B-01AD-4CB5-B36F-8BC84F3329CD}"/>
          </ac:picMkLst>
        </pc:picChg>
        <pc:picChg chg="del">
          <ac:chgData name="Azhar Iqbal" userId="fa015a3bdbe472ad" providerId="LiveId" clId="{7F126104-EC06-4B28-BF9B-52DBB7532927}" dt="2022-08-30T07:31:57.340" v="517" actId="478"/>
          <ac:picMkLst>
            <pc:docMk/>
            <pc:sldMk cId="1567358996" sldId="1059"/>
            <ac:picMk id="27" creationId="{B5947A81-FA81-4226-8011-7A0ECBE7867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0A3F4-949E-4BC4-AAEE-C1F79AF3726E}" type="datetimeFigureOut">
              <a:rPr lang="en-GB" smtClean="0"/>
              <a:t>30/08/2022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11A23-A3A5-4C3A-A6AD-51E0135EC1F4}" type="slidenum">
              <a:rPr lang="en-GB" smtClean="0"/>
              <a:t>‹#›</a:t>
            </a:fld>
            <a:endParaRPr lang="en-GB"/>
          </a:p>
        </p:txBody>
      </p:sp>
    </p:spTree>
    <p:extLst>
      <p:ext uri="{BB962C8B-B14F-4D97-AF65-F5344CB8AC3E}">
        <p14:creationId xmlns:p14="http://schemas.microsoft.com/office/powerpoint/2010/main" val="18632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1692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packet switching? </a:t>
            </a:r>
          </a:p>
          <a:p>
            <a:r>
              <a:rPr lang="en-GB" dirty="0"/>
              <a:t>To send a message from a source host to a destination host, the source host breaks long application-layer messages into smaller chunks of data known as packets. Packets are forwarded from one router to the next, across links on path from source to destination. Packets are transmitted over each communication link at a rate equal to the full transmission rate or full link capacity.</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087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3997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charset="0"/>
                <a:ea typeface="ＭＳ Ｐゴシック" charset="-128"/>
              </a:defRPr>
            </a:lvl1pPr>
            <a:lvl2pPr marL="742950" indent="-285750" defTabSz="966788">
              <a:defRPr sz="2400">
                <a:solidFill>
                  <a:schemeClr val="tx1"/>
                </a:solidFill>
                <a:latin typeface="Arial" charset="0"/>
                <a:ea typeface="ＭＳ Ｐゴシック" charset="-128"/>
              </a:defRPr>
            </a:lvl2pPr>
            <a:lvl3pPr marL="1143000" indent="-228600" defTabSz="966788">
              <a:defRPr sz="2400">
                <a:solidFill>
                  <a:schemeClr val="tx1"/>
                </a:solidFill>
                <a:latin typeface="Arial" charset="0"/>
                <a:ea typeface="ＭＳ Ｐゴシック" charset="-128"/>
              </a:defRPr>
            </a:lvl3pPr>
            <a:lvl4pPr marL="1600200" indent="-228600" defTabSz="966788">
              <a:defRPr sz="2400">
                <a:solidFill>
                  <a:schemeClr val="tx1"/>
                </a:solidFill>
                <a:latin typeface="Arial" charset="0"/>
                <a:ea typeface="ＭＳ Ｐゴシック" charset="-128"/>
              </a:defRPr>
            </a:lvl4pPr>
            <a:lvl5pPr marL="2057400" indent="-228600" defTabSz="966788">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692E1E5D-4BC5-FD48-AEB2-A89737455F82}" type="slidenum">
              <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1" fontAlgn="auto" latinLnBrk="0" hangingPunct="1">
                <a:lnSpc>
                  <a:spcPct val="100000"/>
                </a:lnSpc>
                <a:spcBef>
                  <a:spcPts val="0"/>
                </a:spcBef>
                <a:spcAft>
                  <a:spcPts val="0"/>
                </a:spcAft>
                <a:buClrTx/>
                <a:buSzTx/>
                <a:buFontTx/>
                <a:buNone/>
                <a:tabLst/>
                <a:defRPr/>
              </a:pPr>
              <a:t>12</a:t>
            </a:fld>
            <a:endPar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x-none" dirty="0">
                <a:latin typeface="Times New Roman" charset="0"/>
                <a:ea typeface="ＭＳ Ｐゴシック" charset="-128"/>
              </a:rPr>
              <a:t>The transmission delay is the time that it takes to push out the packet. It depends on the packet length and the link capacity or what is called transmission 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x-none" dirty="0">
                <a:latin typeface="Times New Roman" charset="0"/>
                <a:ea typeface="ＭＳ Ｐゴシック" charset="-128"/>
              </a:rPr>
              <a:t>Here we will ignore propagation delay—the time it takes for the bits to travel across the wire at near the speed of light.</a:t>
            </a:r>
          </a:p>
          <a:p>
            <a:r>
              <a:rPr lang="en-GB" altLang="x-none" dirty="0">
                <a:latin typeface="Times New Roman" charset="0"/>
                <a:ea typeface="ＭＳ Ｐゴシック" charset="-128"/>
              </a:rPr>
              <a:t>We also ignore the processing delay-the time that the router takes to process the packets. </a:t>
            </a:r>
            <a:endParaRPr lang="x-none" altLang="x-none" dirty="0">
              <a:latin typeface="Times New Roman" charset="0"/>
              <a:ea typeface="ＭＳ Ｐゴシック" charset="-128"/>
            </a:endParaRPr>
          </a:p>
          <a:p>
            <a:endParaRPr lang="en-GB" altLang="x-none" dirty="0">
              <a:latin typeface="Times New Roman" charset="0"/>
              <a:ea typeface="ＭＳ Ｐゴシック" charset="-128"/>
            </a:endParaRPr>
          </a:p>
        </p:txBody>
      </p:sp>
    </p:spTree>
    <p:extLst>
      <p:ext uri="{BB962C8B-B14F-4D97-AF65-F5344CB8AC3E}">
        <p14:creationId xmlns:p14="http://schemas.microsoft.com/office/powerpoint/2010/main" val="2871648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charset="0"/>
                <a:ea typeface="ＭＳ Ｐゴシック" charset="-128"/>
              </a:defRPr>
            </a:lvl1pPr>
            <a:lvl2pPr marL="742950" indent="-285750" defTabSz="966788">
              <a:defRPr sz="2400">
                <a:solidFill>
                  <a:schemeClr val="tx1"/>
                </a:solidFill>
                <a:latin typeface="Arial" charset="0"/>
                <a:ea typeface="ＭＳ Ｐゴシック" charset="-128"/>
              </a:defRPr>
            </a:lvl2pPr>
            <a:lvl3pPr marL="1143000" indent="-228600" defTabSz="966788">
              <a:defRPr sz="2400">
                <a:solidFill>
                  <a:schemeClr val="tx1"/>
                </a:solidFill>
                <a:latin typeface="Arial" charset="0"/>
                <a:ea typeface="ＭＳ Ｐゴシック" charset="-128"/>
              </a:defRPr>
            </a:lvl3pPr>
            <a:lvl4pPr marL="1600200" indent="-228600" defTabSz="966788">
              <a:defRPr sz="2400">
                <a:solidFill>
                  <a:schemeClr val="tx1"/>
                </a:solidFill>
                <a:latin typeface="Arial" charset="0"/>
                <a:ea typeface="ＭＳ Ｐゴシック" charset="-128"/>
              </a:defRPr>
            </a:lvl4pPr>
            <a:lvl5pPr marL="2057400" indent="-228600" defTabSz="966788">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692E1E5D-4BC5-FD48-AEB2-A89737455F82}" type="slidenum">
              <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1" fontAlgn="auto" latinLnBrk="0" hangingPunct="1">
                <a:lnSpc>
                  <a:spcPct val="100000"/>
                </a:lnSpc>
                <a:spcBef>
                  <a:spcPts val="0"/>
                </a:spcBef>
                <a:spcAft>
                  <a:spcPts val="0"/>
                </a:spcAft>
                <a:buClrTx/>
                <a:buSzTx/>
                <a:buFontTx/>
                <a:buNone/>
                <a:tabLst/>
                <a:defRPr/>
              </a:pPr>
              <a:t>13</a:t>
            </a:fld>
            <a:endPar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GB" altLang="x-none" dirty="0">
              <a:latin typeface="Times New Roman" charset="0"/>
              <a:ea typeface="ＭＳ Ｐゴシック" charset="-128"/>
            </a:endParaRPr>
          </a:p>
        </p:txBody>
      </p:sp>
    </p:spTree>
    <p:extLst>
      <p:ext uri="{BB962C8B-B14F-4D97-AF65-F5344CB8AC3E}">
        <p14:creationId xmlns:p14="http://schemas.microsoft.com/office/powerpoint/2010/main" val="4099536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charset="0"/>
                <a:ea typeface="ＭＳ Ｐゴシック" charset="-128"/>
              </a:defRPr>
            </a:lvl1pPr>
            <a:lvl2pPr marL="742950" indent="-285750" defTabSz="966788">
              <a:defRPr sz="2400">
                <a:solidFill>
                  <a:schemeClr val="tx1"/>
                </a:solidFill>
                <a:latin typeface="Arial" charset="0"/>
                <a:ea typeface="ＭＳ Ｐゴシック" charset="-128"/>
              </a:defRPr>
            </a:lvl2pPr>
            <a:lvl3pPr marL="1143000" indent="-228600" defTabSz="966788">
              <a:defRPr sz="2400">
                <a:solidFill>
                  <a:schemeClr val="tx1"/>
                </a:solidFill>
                <a:latin typeface="Arial" charset="0"/>
                <a:ea typeface="ＭＳ Ｐゴシック" charset="-128"/>
              </a:defRPr>
            </a:lvl3pPr>
            <a:lvl4pPr marL="1600200" indent="-228600" defTabSz="966788">
              <a:defRPr sz="2400">
                <a:solidFill>
                  <a:schemeClr val="tx1"/>
                </a:solidFill>
                <a:latin typeface="Arial" charset="0"/>
                <a:ea typeface="ＭＳ Ｐゴシック" charset="-128"/>
              </a:defRPr>
            </a:lvl4pPr>
            <a:lvl5pPr marL="2057400" indent="-228600" defTabSz="966788">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692E1E5D-4BC5-FD48-AEB2-A89737455F82}" type="slidenum">
              <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1" fontAlgn="auto" latinLnBrk="0" hangingPunct="1">
                <a:lnSpc>
                  <a:spcPct val="100000"/>
                </a:lnSpc>
                <a:spcBef>
                  <a:spcPts val="0"/>
                </a:spcBef>
                <a:spcAft>
                  <a:spcPts val="0"/>
                </a:spcAft>
                <a:buClrTx/>
                <a:buSzTx/>
                <a:buFontTx/>
                <a:buNone/>
                <a:tabLst/>
                <a:defRPr/>
              </a:pPr>
              <a:t>14</a:t>
            </a:fld>
            <a:endPar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GB" altLang="x-none" dirty="0">
                <a:latin typeface="Times New Roman" charset="0"/>
                <a:ea typeface="ＭＳ Ｐゴシック" charset="-128"/>
              </a:rPr>
              <a:t>===========</a:t>
            </a:r>
          </a:p>
          <a:p>
            <a:r>
              <a:rPr lang="en-GB" altLang="x-none" dirty="0">
                <a:latin typeface="Times New Roman" charset="0"/>
                <a:ea typeface="ＭＳ Ｐゴシック" charset="-128"/>
              </a:rPr>
              <a:t>Here we will ignore propagation delay—the time it takes for the bits to travel across the wire at near the speed of light.</a:t>
            </a:r>
          </a:p>
        </p:txBody>
      </p:sp>
    </p:spTree>
    <p:extLst>
      <p:ext uri="{BB962C8B-B14F-4D97-AF65-F5344CB8AC3E}">
        <p14:creationId xmlns:p14="http://schemas.microsoft.com/office/powerpoint/2010/main" val="999625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each output link, the packet switch has an output buffer (or output queue), which stores packets that the router is about to send into that link. </a:t>
            </a:r>
          </a:p>
          <a:p>
            <a:endParaRPr lang="en-GB"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495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3218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circuit-switched networks, the end-to-end resources are reserved for transmission between source and destination for the duration of that transmission session.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right figure, because each link has four circuits, the connection using one circuit gets one fourth of the link’s total transmission capacity. </a:t>
            </a:r>
            <a:r>
              <a:rPr lang="en-GB" b="0" dirty="0"/>
              <a:t>For example, </a:t>
            </a:r>
            <a:r>
              <a:rPr lang="en-GB" dirty="0"/>
              <a:t>if each link has a transmission rate of 1 Mega bits per second, then each end-to-end connection gets 250 kilo bits per second of dedicated transmission rate. </a:t>
            </a:r>
          </a:p>
          <a:p>
            <a:endParaRPr lang="en-GB" dirty="0"/>
          </a:p>
          <a:p>
            <a:r>
              <a:rPr lang="en-GB" dirty="0"/>
              <a:t>In packet-switched networks, the resources are not reserved. The transmitted messages use the resources on demand and, sometimes need to wait (that is, queue) for access to a communication link. </a:t>
            </a:r>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0306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6640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charset="0"/>
                <a:ea typeface="ＭＳ Ｐゴシック" charset="-128"/>
              </a:defRPr>
            </a:lvl1pPr>
            <a:lvl2pPr marL="742950" indent="-285750" defTabSz="966788">
              <a:defRPr sz="2400">
                <a:solidFill>
                  <a:schemeClr val="tx1"/>
                </a:solidFill>
                <a:latin typeface="Arial" charset="0"/>
                <a:ea typeface="ＭＳ Ｐゴシック" charset="-128"/>
              </a:defRPr>
            </a:lvl2pPr>
            <a:lvl3pPr marL="1143000" indent="-228600" defTabSz="966788">
              <a:defRPr sz="2400">
                <a:solidFill>
                  <a:schemeClr val="tx1"/>
                </a:solidFill>
                <a:latin typeface="Arial" charset="0"/>
                <a:ea typeface="ＭＳ Ｐゴシック" charset="-128"/>
              </a:defRPr>
            </a:lvl3pPr>
            <a:lvl4pPr marL="1600200" indent="-228600" defTabSz="966788">
              <a:defRPr sz="2400">
                <a:solidFill>
                  <a:schemeClr val="tx1"/>
                </a:solidFill>
                <a:latin typeface="Arial" charset="0"/>
                <a:ea typeface="ＭＳ Ｐゴシック" charset="-128"/>
              </a:defRPr>
            </a:lvl4pPr>
            <a:lvl5pPr marL="2057400" indent="-228600" defTabSz="966788">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81685579-E4F4-8B42-9830-A5E95FB28486}" type="slidenum">
              <a:rPr kumimoji="0" lang="en-US" altLang="x-none" sz="1300" b="0" i="0" u="none" strike="noStrike" kern="1200" cap="none" spc="0" normalizeH="0" baseline="0" noProof="0">
                <a:ln>
                  <a:noFill/>
                </a:ln>
                <a:solidFill>
                  <a:prstClr val="black"/>
                </a:solidFill>
                <a:effectLst/>
                <a:uLnTx/>
                <a:uFillTx/>
                <a:latin typeface="Times New Roman" charset="0"/>
                <a:ea typeface="ＭＳ Ｐゴシック" charset="-128"/>
                <a:cs typeface="+mn-cs"/>
              </a:rPr>
              <a:pPr marL="0" marR="0" lvl="0" indent="0" algn="r" defTabSz="966788" rtl="0" eaLnBrk="1" fontAlgn="auto" latinLnBrk="0" hangingPunct="1">
                <a:lnSpc>
                  <a:spcPct val="100000"/>
                </a:lnSpc>
                <a:spcBef>
                  <a:spcPts val="0"/>
                </a:spcBef>
                <a:spcAft>
                  <a:spcPts val="0"/>
                </a:spcAft>
                <a:buClrTx/>
                <a:buSzTx/>
                <a:buFontTx/>
                <a:buNone/>
                <a:tabLst/>
                <a:defRPr/>
              </a:pPr>
              <a:t>19</a:t>
            </a:fld>
            <a:endParaRPr kumimoji="0" lang="en-US" altLang="x-none" sz="1300" b="0" i="0" u="none" strike="noStrike" kern="1200" cap="none" spc="0" normalizeH="0" baseline="0" noProof="0">
              <a:ln>
                <a:noFill/>
              </a:ln>
              <a:solidFill>
                <a:prstClr val="black"/>
              </a:solidFill>
              <a:effectLst/>
              <a:uLnTx/>
              <a:uFillTx/>
              <a:latin typeface="Times New Roman" charset="0"/>
              <a:ea typeface="ＭＳ Ｐゴシック" charset="-128"/>
              <a:cs typeface="+mn-cs"/>
            </a:endParaRP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GB" altLang="x-none" dirty="0">
              <a:latin typeface="Times New Roman" charset="0"/>
              <a:ea typeface="ＭＳ Ｐゴシック" charset="-128"/>
            </a:endParaRPr>
          </a:p>
          <a:p>
            <a:endParaRPr lang="x-none" altLang="x-none" dirty="0">
              <a:latin typeface="Times New Roman" charset="0"/>
              <a:ea typeface="ＭＳ Ｐゴシック" charset="-128"/>
            </a:endParaRPr>
          </a:p>
        </p:txBody>
      </p:sp>
    </p:spTree>
    <p:extLst>
      <p:ext uri="{BB962C8B-B14F-4D97-AF65-F5344CB8AC3E}">
        <p14:creationId xmlns:p14="http://schemas.microsoft.com/office/powerpoint/2010/main" val="3438524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packet switching? </a:t>
            </a:r>
          </a:p>
          <a:p>
            <a:r>
              <a:rPr lang="en-GB" dirty="0"/>
              <a:t>To send a message from a source host to a destination host, the source host breaks long application-layer messages into smaller chunks of data known as packets. Packets are forwarded from one router to the next, across links on path from source to destination. Packets are transmitted over each communication link at a rate equal to the full transmission rate or full link capacity.</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6761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packet switching? </a:t>
            </a:r>
          </a:p>
          <a:p>
            <a:r>
              <a:rPr lang="en-GB" dirty="0"/>
              <a:t>To send a message from a source host to a destination host, the source host breaks long application-layer messages into smaller chunks of data known as packets. Packets are forwarded from one router to the next, across links on path from source to destination. Packets are transmitted over each communication link at a rate equal to the full transmission rate or full link capacity.</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8314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packet switching? </a:t>
            </a:r>
          </a:p>
          <a:p>
            <a:r>
              <a:rPr lang="en-GB" dirty="0"/>
              <a:t>To send a message from a source host to a destination host, the source host breaks long application-layer messages into smaller chunks of data known as packets. Packets are forwarded from one router to the next, across links on path from source to destination. Packets are transmitted over each communication link at a rate equal to the full transmission rate or full link capacity.</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015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packet switching? </a:t>
            </a:r>
          </a:p>
          <a:p>
            <a:r>
              <a:rPr lang="en-GB" dirty="0"/>
              <a:t>To send a message from a source host to a destination host, the source host breaks long application-layer messages into smaller chunks of data known as packets. Packets are forwarded from one router to the next, across links on path from source to destination. Packets are transmitted over each communication link at a rate equal to the full transmission rate or full link capacity.</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016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packet switching? </a:t>
            </a:r>
          </a:p>
          <a:p>
            <a:r>
              <a:rPr lang="en-GB" dirty="0"/>
              <a:t>To send a message from a source host to a destination host, the source host breaks long application-layer messages into smaller chunks of data known as packets. Packets are forwarded from one router to the next, across links on path from source to destination. Packets are transmitted over each communication link at a rate equal to the full transmission rate or full link capacity.</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8307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packet switching? </a:t>
            </a:r>
          </a:p>
          <a:p>
            <a:r>
              <a:rPr lang="en-GB" dirty="0"/>
              <a:t>To send a message from a source host to a destination host, the source host breaks long application-layer messages into smaller chunks of data known as packets. Packets are forwarded from one router to the next, across links on path from source to destination. Packets are transmitted over each communication link at a rate equal to the full transmission rate or full link capacity.</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2625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packet switching? </a:t>
            </a:r>
          </a:p>
          <a:p>
            <a:r>
              <a:rPr lang="en-GB" dirty="0"/>
              <a:t>To send a message from a source host to a destination host, the source host breaks long application-layer messages into smaller chunks of data known as packets. Packets are forwarded from one router to the next, across links on path from source to destination. Packets are transmitted over each communication link at a rate equal to the full transmission rate or full link capacity.</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57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packet switching? </a:t>
            </a:r>
          </a:p>
          <a:p>
            <a:r>
              <a:rPr lang="en-GB" dirty="0"/>
              <a:t>To send a message from a source host to a destination host, the source host breaks long application-layer messages into smaller chunks of data known as packets. Packets are forwarded from one router to the next, across links on path from source to destination. Packets are transmitted over each communication link at a rate equal to the full transmission rate or full link capacity.</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7048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387182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150267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831744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161063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Slide 1: presentation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1796819"/>
            <a:ext cx="12192000" cy="1010543"/>
          </a:xfrm>
          <a:prstGeom prst="rect">
            <a:avLst/>
          </a:prstGeom>
        </p:spPr>
        <p:txBody>
          <a:bodyPr anchor="ctr"/>
          <a:lstStyle>
            <a:lvl1pPr algn="ctr">
              <a:lnSpc>
                <a:spcPct val="80000"/>
              </a:lnSpc>
              <a:defRPr sz="4000" b="1">
                <a:solidFill>
                  <a:srgbClr val="1C1C1C"/>
                </a:solidFill>
                <a:latin typeface="Calibri Light" panose="020F0302020204030204" pitchFamily="34" charset="0"/>
                <a:cs typeface="Calibri Light" panose="020F0302020204030204" pitchFamily="34" charset="0"/>
              </a:defRPr>
            </a:lvl1pPr>
          </a:lstStyle>
          <a:p>
            <a:r>
              <a:rPr lang="en-US" dirty="0"/>
              <a:t>Click to edit Master title style</a:t>
            </a:r>
            <a:endParaRPr lang="en-GB" dirty="0"/>
          </a:p>
        </p:txBody>
      </p:sp>
      <p:sp>
        <p:nvSpPr>
          <p:cNvPr id="3" name="Subtitle 2"/>
          <p:cNvSpPr>
            <a:spLocks noGrp="1"/>
          </p:cNvSpPr>
          <p:nvPr>
            <p:ph type="subTitle" idx="1" hasCustomPrompt="1"/>
          </p:nvPr>
        </p:nvSpPr>
        <p:spPr>
          <a:xfrm>
            <a:off x="0" y="3621022"/>
            <a:ext cx="12192000" cy="1010543"/>
          </a:xfrm>
          <a:prstGeom prst="rect">
            <a:avLst/>
          </a:prstGeom>
        </p:spPr>
        <p:txBody>
          <a:bodyPr anchor="ctr"/>
          <a:lstStyle>
            <a:lvl1pPr marL="0" indent="0" algn="ctr">
              <a:lnSpc>
                <a:spcPct val="100000"/>
              </a:lnSpc>
              <a:spcBef>
                <a:spcPts val="0"/>
              </a:spcBef>
              <a:buNone/>
              <a:defRPr sz="2933" b="0">
                <a:solidFill>
                  <a:srgbClr val="1C1C1C"/>
                </a:solidFill>
                <a:latin typeface="+mn-lt"/>
                <a:cs typeface="Calibri Light" panose="020F0302020204030204" pitchFamily="34" charset="0"/>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92401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lide 9: discussion">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1" y="2732924"/>
            <a:ext cx="12181620" cy="1392152"/>
          </a:xfrm>
          <a:prstGeom prst="rect">
            <a:avLst/>
          </a:prstGeom>
        </p:spPr>
        <p:txBody>
          <a:bodyPr anchor="ctr"/>
          <a:lstStyle>
            <a:lvl1pPr algn="ctr">
              <a:lnSpc>
                <a:spcPct val="80000"/>
              </a:lnSpc>
              <a:defRPr sz="3200" b="1">
                <a:solidFill>
                  <a:srgbClr val="1C1C1C"/>
                </a:solidFill>
                <a:latin typeface="Calibri Light" panose="020F0302020204030204" pitchFamily="34" charset="0"/>
                <a:cs typeface="Calibri Light" panose="020F0302020204030204"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1830867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lide 3: text using bullet points">
    <p:spTree>
      <p:nvGrpSpPr>
        <p:cNvPr id="1" name=""/>
        <p:cNvGrpSpPr/>
        <p:nvPr/>
      </p:nvGrpSpPr>
      <p:grpSpPr>
        <a:xfrm>
          <a:off x="0" y="0"/>
          <a:ext cx="0" cy="0"/>
          <a:chOff x="0" y="0"/>
          <a:chExt cx="0" cy="0"/>
        </a:xfrm>
      </p:grpSpPr>
      <p:sp>
        <p:nvSpPr>
          <p:cNvPr id="5" name="Text Placeholder 7"/>
          <p:cNvSpPr>
            <a:spLocks noGrp="1"/>
          </p:cNvSpPr>
          <p:nvPr>
            <p:ph type="body" sz="quarter" idx="14" hasCustomPrompt="1"/>
          </p:nvPr>
        </p:nvSpPr>
        <p:spPr>
          <a:xfrm>
            <a:off x="335360" y="1316765"/>
            <a:ext cx="11521280" cy="5280587"/>
          </a:xfrm>
          <a:prstGeom prst="rect">
            <a:avLst/>
          </a:prstGeom>
        </p:spPr>
        <p:txBody>
          <a:bodyPr vert="horz"/>
          <a:lstStyle>
            <a:lvl1pPr marL="0" indent="0" algn="just">
              <a:buFont typeface="Arial"/>
              <a:buNone/>
              <a:defRPr sz="2000">
                <a:solidFill>
                  <a:srgbClr val="000000"/>
                </a:solidFill>
                <a:latin typeface="Calibri" panose="020F0502020204030204" pitchFamily="34" charset="0"/>
                <a:cs typeface="Calibri" panose="020F0502020204030204" pitchFamily="34" charset="0"/>
              </a:defRPr>
            </a:lvl1pPr>
            <a:lvl2pPr algn="just">
              <a:defRPr sz="1900">
                <a:solidFill>
                  <a:schemeClr val="tx1"/>
                </a:solidFill>
                <a:latin typeface="Arial" panose="020B0604020202020204" pitchFamily="34" charset="0"/>
                <a:cs typeface="Arial" panose="020B0604020202020204" pitchFamily="34" charset="0"/>
              </a:defRPr>
            </a:lvl2pPr>
            <a:lvl3pPr marL="1142971" indent="-228594" algn="just">
              <a:buFont typeface="Wingdings" panose="05000000000000000000" pitchFamily="2" charset="2"/>
              <a:buChar char="Ø"/>
              <a:defRPr sz="1800">
                <a:solidFill>
                  <a:schemeClr val="tx1"/>
                </a:solidFill>
                <a:latin typeface="Arial" panose="020B0604020202020204" pitchFamily="34" charset="0"/>
                <a:cs typeface="Arial" panose="020B0604020202020204" pitchFamily="34" charset="0"/>
              </a:defRPr>
            </a:lvl3pPr>
            <a:lvl4pPr marL="1600160" indent="-228594" algn="just">
              <a:buFont typeface="Wingdings" panose="05000000000000000000" pitchFamily="2" charset="2"/>
              <a:buChar char="p"/>
              <a:defRPr sz="1700">
                <a:solidFill>
                  <a:schemeClr val="tx1"/>
                </a:solidFill>
                <a:latin typeface="Arial" panose="020B0604020202020204" pitchFamily="34" charset="0"/>
                <a:cs typeface="Arial" panose="020B0604020202020204" pitchFamily="34" charset="0"/>
              </a:defRPr>
            </a:lvl4pPr>
            <a:lvl5pPr marL="2057349" indent="-228594" algn="just">
              <a:buFont typeface="Wingdings" panose="05000000000000000000" pitchFamily="2" charset="2"/>
              <a:buChar char="u"/>
              <a:defRPr sz="1600">
                <a:solidFill>
                  <a:schemeClr val="tx1"/>
                </a:solidFill>
                <a:latin typeface="Arial" panose="020B0604020202020204" pitchFamily="34" charset="0"/>
                <a:cs typeface="Arial" panose="020B0604020202020204" pitchFamily="34" charset="0"/>
              </a:defRPr>
            </a:lvl5pPr>
          </a:lstStyle>
          <a:p>
            <a:pPr lvl="0"/>
            <a:r>
              <a:rPr lang="en-GB" dirty="0"/>
              <a:t>First Level</a:t>
            </a:r>
          </a:p>
        </p:txBody>
      </p:sp>
      <p:sp>
        <p:nvSpPr>
          <p:cNvPr id="6" name="Title 1"/>
          <p:cNvSpPr>
            <a:spLocks noGrp="1"/>
          </p:cNvSpPr>
          <p:nvPr>
            <p:ph type="ctrTitle" hasCustomPrompt="1"/>
          </p:nvPr>
        </p:nvSpPr>
        <p:spPr>
          <a:xfrm>
            <a:off x="335360" y="260648"/>
            <a:ext cx="11521280" cy="864096"/>
          </a:xfrm>
          <a:prstGeom prst="rect">
            <a:avLst/>
          </a:prstGeom>
        </p:spPr>
        <p:txBody>
          <a:bodyPr anchor="ctr"/>
          <a:lstStyle>
            <a:lvl1pPr algn="ctr">
              <a:lnSpc>
                <a:spcPct val="80000"/>
              </a:lnSpc>
              <a:defRPr sz="3200" b="1">
                <a:solidFill>
                  <a:srgbClr val="1C1C1C"/>
                </a:solidFill>
                <a:latin typeface="Calibri Light" panose="020F0302020204030204" pitchFamily="34" charset="0"/>
                <a:cs typeface="Calibri Light" panose="020F0302020204030204"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378506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lide 7: image only">
    <p:spTree>
      <p:nvGrpSpPr>
        <p:cNvPr id="1" name=""/>
        <p:cNvGrpSpPr/>
        <p:nvPr/>
      </p:nvGrpSpPr>
      <p:grpSpPr>
        <a:xfrm>
          <a:off x="0" y="0"/>
          <a:ext cx="0" cy="0"/>
          <a:chOff x="0" y="0"/>
          <a:chExt cx="0" cy="0"/>
        </a:xfrm>
      </p:grpSpPr>
      <p:sp>
        <p:nvSpPr>
          <p:cNvPr id="3" name="Title 1"/>
          <p:cNvSpPr>
            <a:spLocks noGrp="1"/>
          </p:cNvSpPr>
          <p:nvPr>
            <p:ph type="ctrTitle"/>
          </p:nvPr>
        </p:nvSpPr>
        <p:spPr>
          <a:xfrm>
            <a:off x="527381" y="548680"/>
            <a:ext cx="9025003" cy="1152128"/>
          </a:xfrm>
          <a:prstGeom prst="rect">
            <a:avLst/>
          </a:prstGeom>
        </p:spPr>
        <p:txBody>
          <a:bodyPr/>
          <a:lstStyle>
            <a:lvl1pPr algn="l">
              <a:lnSpc>
                <a:spcPts val="3500"/>
              </a:lnSpc>
              <a:defRPr sz="3200" b="1">
                <a:solidFill>
                  <a:srgbClr val="1C1C1C"/>
                </a:solidFill>
                <a:latin typeface="Calibri Light" panose="020F0302020204030204" pitchFamily="34" charset="0"/>
                <a:cs typeface="Calibri Light" panose="020F0302020204030204"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7737388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379123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ctr" defTabSz="914400" rtl="0" eaLnBrk="1" latinLnBrk="0" hangingPunct="1">
        <a:lnSpc>
          <a:spcPct val="90000"/>
        </a:lnSpc>
        <a:spcBef>
          <a:spcPct val="0"/>
        </a:spcBef>
        <a:buNone/>
        <a:defRPr sz="4000" b="1" kern="1200">
          <a:solidFill>
            <a:srgbClr val="1C1C1C"/>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748195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10.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9.emf"/><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12.xml"/><Relationship Id="rId7" Type="http://schemas.openxmlformats.org/officeDocument/2006/relationships/image" Target="../media/image29.emf"/><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jpe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13.xml"/><Relationship Id="rId7" Type="http://schemas.openxmlformats.org/officeDocument/2006/relationships/image" Target="../media/image29.emf"/><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jpeg"/></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14.xml"/><Relationship Id="rId7" Type="http://schemas.openxmlformats.org/officeDocument/2006/relationships/image" Target="../media/image29.emf"/><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jpe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Week 1: roadmap</a:t>
            </a:r>
            <a:endParaRPr lang="en-US" dirty="0"/>
          </a:p>
        </p:txBody>
      </p:sp>
      <p:sp>
        <p:nvSpPr>
          <p:cNvPr id="6" name="Slide Number Placeholder 5">
            <a:extLst>
              <a:ext uri="{FF2B5EF4-FFF2-40B4-BE49-F238E27FC236}">
                <a16:creationId xmlns:a16="http://schemas.microsoft.com/office/drawing/2014/main" id="{5C89035B-463A-1E40-A130-AE9AA3E3766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414011"/>
            <a:ext cx="6618109" cy="5029078"/>
          </a:xfrm>
        </p:spPr>
        <p:txBody>
          <a:bodyPr>
            <a:normAutofit/>
          </a:bodyPr>
          <a:lstStyle/>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What </a:t>
            </a:r>
            <a:r>
              <a:rPr lang="en-US" altLang="en-US" sz="3200" i="1" dirty="0">
                <a:solidFill>
                  <a:schemeClr val="bg1">
                    <a:lumMod val="65000"/>
                  </a:schemeClr>
                </a:solidFill>
                <a:latin typeface="Calibri" panose="020F0502020204030204" pitchFamily="34" charset="0"/>
                <a:cs typeface="Calibri" panose="020F0502020204030204" pitchFamily="34" charset="0"/>
              </a:rPr>
              <a:t>is</a:t>
            </a:r>
            <a:r>
              <a:rPr lang="en-US" altLang="ja-JP" sz="3200" dirty="0">
                <a:solidFill>
                  <a:schemeClr val="bg1">
                    <a:lumMod val="65000"/>
                  </a:schemeClr>
                </a:solidFill>
                <a:latin typeface="Calibri" panose="020F0502020204030204" pitchFamily="34" charset="0"/>
                <a:cs typeface="Calibri" panose="020F0502020204030204" pitchFamily="34" charset="0"/>
              </a:rPr>
              <a:t> the Internet?</a:t>
            </a:r>
          </a:p>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What</a:t>
            </a:r>
            <a:r>
              <a:rPr lang="en-US" altLang="en-US" sz="3200" i="1" dirty="0">
                <a:solidFill>
                  <a:schemeClr val="bg1">
                    <a:lumMod val="65000"/>
                  </a:schemeClr>
                </a:solidFill>
                <a:latin typeface="Calibri" panose="020F0502020204030204" pitchFamily="34" charset="0"/>
                <a:cs typeface="Calibri" panose="020F0502020204030204" pitchFamily="34" charset="0"/>
              </a:rPr>
              <a:t> is </a:t>
            </a:r>
            <a:r>
              <a:rPr lang="en-US" altLang="ja-JP" sz="3200" dirty="0">
                <a:solidFill>
                  <a:schemeClr val="bg1">
                    <a:lumMod val="65000"/>
                  </a:schemeClr>
                </a:solidFill>
                <a:latin typeface="Calibri" panose="020F0502020204030204" pitchFamily="34" charset="0"/>
                <a:cs typeface="Calibri" panose="020F0502020204030204" pitchFamily="34" charset="0"/>
              </a:rPr>
              <a:t>a protocol?</a:t>
            </a:r>
          </a:p>
          <a:p>
            <a:pPr marL="403225" indent="-285750" eaLnBrk="1" hangingPunct="1">
              <a:spcBef>
                <a:spcPts val="800"/>
              </a:spcBef>
              <a:buClr>
                <a:schemeClr val="bg1">
                  <a:lumMod val="75000"/>
                </a:schemeClr>
              </a:buClr>
            </a:pPr>
            <a:r>
              <a:rPr lang="en-US" altLang="en-US" sz="3200" dirty="0">
                <a:solidFill>
                  <a:schemeClr val="bg1">
                    <a:lumMod val="75000"/>
                  </a:schemeClr>
                </a:solidFill>
                <a:latin typeface="Calibri" panose="020F0502020204030204" pitchFamily="34" charset="0"/>
                <a:cs typeface="Calibri" panose="020F0502020204030204" pitchFamily="34" charset="0"/>
              </a:rPr>
              <a:t>Network edge: hosts, access network, physical media</a:t>
            </a:r>
          </a:p>
          <a:p>
            <a:pPr marL="403225" indent="-285750" eaLnBrk="1" hangingPunct="1">
              <a:spcBef>
                <a:spcPts val="800"/>
              </a:spcBef>
              <a:buClr>
                <a:srgbClr val="0000A8"/>
              </a:buClr>
            </a:pPr>
            <a:r>
              <a:rPr lang="en-US" altLang="en-US" sz="3200" dirty="0">
                <a:solidFill>
                  <a:srgbClr val="0000A8"/>
                </a:solidFill>
                <a:latin typeface="Calibri" panose="020F0502020204030204" pitchFamily="34" charset="0"/>
                <a:cs typeface="Calibri" panose="020F0502020204030204" pitchFamily="34" charset="0"/>
              </a:rPr>
              <a:t>Network core: </a:t>
            </a:r>
            <a:r>
              <a:rPr lang="en-US" altLang="en-US" sz="3200" dirty="0">
                <a:latin typeface="Calibri" panose="020F0502020204030204" pitchFamily="34" charset="0"/>
                <a:cs typeface="Calibri" panose="020F0502020204030204" pitchFamily="34" charset="0"/>
              </a:rPr>
              <a:t>packet/circuit switching, internet structure</a:t>
            </a:r>
          </a:p>
          <a:p>
            <a:pPr eaLnBrk="1" hangingPunct="1">
              <a:buFont typeface="Wingdings" panose="05000000000000000000" pitchFamily="2" charset="2"/>
              <a:buNone/>
            </a:pPr>
            <a:endParaRPr lang="en-US" altLang="en-US" sz="2400" dirty="0"/>
          </a:p>
        </p:txBody>
      </p:sp>
      <p:pic>
        <p:nvPicPr>
          <p:cNvPr id="5" name="Picture 4" descr="A picture containing photo, person, playing&#10;&#10;Description automatically generated">
            <a:extLst>
              <a:ext uri="{FF2B5EF4-FFF2-40B4-BE49-F238E27FC236}">
                <a16:creationId xmlns:a16="http://schemas.microsoft.com/office/drawing/2014/main" id="{32731F67-DDEC-42BB-8053-7EF8CE7ECC50}"/>
              </a:ext>
            </a:extLst>
          </p:cNvPr>
          <p:cNvPicPr>
            <a:picLocks noChangeAspect="1"/>
          </p:cNvPicPr>
          <p:nvPr/>
        </p:nvPicPr>
        <p:blipFill>
          <a:blip r:embed="rId3"/>
          <a:stretch>
            <a:fillRect/>
          </a:stretch>
        </p:blipFill>
        <p:spPr>
          <a:xfrm>
            <a:off x="7416799" y="1758965"/>
            <a:ext cx="4304058" cy="3923246"/>
          </a:xfrm>
          <a:prstGeom prst="rect">
            <a:avLst/>
          </a:prstGeom>
        </p:spPr>
      </p:pic>
    </p:spTree>
    <p:extLst>
      <p:ext uri="{BB962C8B-B14F-4D97-AF65-F5344CB8AC3E}">
        <p14:creationId xmlns:p14="http://schemas.microsoft.com/office/powerpoint/2010/main" val="1251227092"/>
      </p:ext>
    </p:extLst>
  </p:cSld>
  <p:clrMapOvr>
    <a:masterClrMapping/>
  </p:clrMapOvr>
  <mc:AlternateContent xmlns:mc="http://schemas.openxmlformats.org/markup-compatibility/2006" xmlns:p14="http://schemas.microsoft.com/office/powerpoint/2010/main">
    <mc:Choice Requires="p14">
      <p:transition spd="slow" p14:dur="2000" advTm="28539"/>
    </mc:Choice>
    <mc:Fallback xmlns="">
      <p:transition spd="slow" advTm="2853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Rectangle 419">
            <a:extLst>
              <a:ext uri="{FF2B5EF4-FFF2-40B4-BE49-F238E27FC236}">
                <a16:creationId xmlns:a16="http://schemas.microsoft.com/office/drawing/2014/main" id="{F39DA03D-3BDA-2344-B3D3-3A95FB5EEDF5}"/>
              </a:ext>
            </a:extLst>
          </p:cNvPr>
          <p:cNvSpPr>
            <a:spLocks noChangeArrowheads="1"/>
          </p:cNvSpPr>
          <p:nvPr/>
        </p:nvSpPr>
        <p:spPr bwMode="auto">
          <a:xfrm>
            <a:off x="7439074" y="3553079"/>
            <a:ext cx="986999" cy="669622"/>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336191"/>
            <a:ext cx="10515600" cy="894622"/>
          </a:xfrm>
        </p:spPr>
        <p:txBody>
          <a:bodyPr/>
          <a:lstStyle/>
          <a:p>
            <a:r>
              <a:rPr lang="en-US" altLang="ja-JP" dirty="0"/>
              <a:t>The network core</a:t>
            </a:r>
            <a:endParaRPr lang="en-US" dirty="0"/>
          </a:p>
        </p:txBody>
      </p:sp>
      <p:sp>
        <p:nvSpPr>
          <p:cNvPr id="3" name="Content Placeholder 2">
            <a:extLst>
              <a:ext uri="{FF2B5EF4-FFF2-40B4-BE49-F238E27FC236}">
                <a16:creationId xmlns:a16="http://schemas.microsoft.com/office/drawing/2014/main" id="{66DAEE93-D7C7-5A4A-AB8B-951DDF4E15F0}"/>
              </a:ext>
            </a:extLst>
          </p:cNvPr>
          <p:cNvSpPr>
            <a:spLocks noGrp="1"/>
          </p:cNvSpPr>
          <p:nvPr>
            <p:ph sz="half" idx="1"/>
          </p:nvPr>
        </p:nvSpPr>
        <p:spPr>
          <a:xfrm>
            <a:off x="815577" y="1547144"/>
            <a:ext cx="5692665" cy="4617464"/>
          </a:xfrm>
        </p:spPr>
        <p:txBody>
          <a:bodyPr>
            <a:normAutofit/>
          </a:bodyPr>
          <a:lstStyle/>
          <a:p>
            <a:r>
              <a:rPr lang="en-US" altLang="en-US" sz="3200" dirty="0">
                <a:ea typeface="ＭＳ Ｐゴシック" panose="020B0600070205080204" pitchFamily="34" charset="-128"/>
              </a:rPr>
              <a:t>mesh of interconnected routers</a:t>
            </a:r>
          </a:p>
          <a:p>
            <a:r>
              <a:rPr lang="en-US" altLang="en-US" sz="3200" dirty="0">
                <a:solidFill>
                  <a:srgbClr val="CC0000"/>
                </a:solidFill>
                <a:ea typeface="ＭＳ Ｐゴシック" panose="020B0600070205080204" pitchFamily="34" charset="-128"/>
              </a:rPr>
              <a:t>packet-switching: </a:t>
            </a:r>
            <a:r>
              <a:rPr lang="en-US" altLang="en-US" sz="3200" dirty="0">
                <a:ea typeface="ＭＳ Ｐゴシック" panose="020B0600070205080204" pitchFamily="34" charset="-128"/>
              </a:rPr>
              <a:t>hosts break application-layer messages into </a:t>
            </a:r>
            <a:r>
              <a:rPr lang="en-US" altLang="en-US" sz="3200" i="1" dirty="0">
                <a:solidFill>
                  <a:srgbClr val="CC0000"/>
                </a:solidFill>
                <a:ea typeface="ＭＳ Ｐゴシック" panose="020B0600070205080204" pitchFamily="34" charset="-128"/>
              </a:rPr>
              <a:t>packets</a:t>
            </a:r>
          </a:p>
          <a:p>
            <a:pPr lvl="1"/>
            <a:r>
              <a:rPr lang="en-US" altLang="en-US" sz="2800" dirty="0">
                <a:ea typeface="Arial" panose="020B0604020202020204" pitchFamily="34" charset="0"/>
              </a:rPr>
              <a:t>forward packets</a:t>
            </a:r>
            <a:r>
              <a:rPr lang="en-US" altLang="en-US" sz="2800" i="1" dirty="0">
                <a:ea typeface="Arial" panose="020B0604020202020204" pitchFamily="34" charset="0"/>
              </a:rPr>
              <a:t> </a:t>
            </a:r>
            <a:r>
              <a:rPr lang="en-US" altLang="en-US" sz="2800" dirty="0">
                <a:ea typeface="Arial" panose="020B0604020202020204" pitchFamily="34" charset="0"/>
              </a:rPr>
              <a:t>from one router to the next, across links on path from source to destination</a:t>
            </a:r>
          </a:p>
          <a:p>
            <a:pPr lvl="1"/>
            <a:r>
              <a:rPr lang="en-US" altLang="en-US" sz="2800" dirty="0">
                <a:ea typeface="Arial" panose="020B0604020202020204" pitchFamily="34" charset="0"/>
              </a:rPr>
              <a:t>each packet transmitted at full link capacity</a:t>
            </a:r>
          </a:p>
          <a:p>
            <a:pPr marL="174625" indent="0">
              <a:buSzPct val="75000"/>
              <a:buNone/>
            </a:pPr>
            <a:endParaRPr lang="en-US" altLang="en-US" dirty="0"/>
          </a:p>
          <a:p>
            <a:endParaRPr lang="en-US" dirty="0"/>
          </a:p>
        </p:txBody>
      </p:sp>
      <p:sp>
        <p:nvSpPr>
          <p:cNvPr id="6" name="Slide Number Placeholder 5">
            <a:extLst>
              <a:ext uri="{FF2B5EF4-FFF2-40B4-BE49-F238E27FC236}">
                <a16:creationId xmlns:a16="http://schemas.microsoft.com/office/drawing/2014/main" id="{5C89035B-463A-1E40-A130-AE9AA3E3766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371" name="Freeform 370">
            <a:extLst>
              <a:ext uri="{FF2B5EF4-FFF2-40B4-BE49-F238E27FC236}">
                <a16:creationId xmlns:a16="http://schemas.microsoft.com/office/drawing/2014/main" id="{21662630-62BB-AE4A-A779-AEACD21E6D7C}"/>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417">
            <a:extLst>
              <a:ext uri="{FF2B5EF4-FFF2-40B4-BE49-F238E27FC236}">
                <a16:creationId xmlns:a16="http://schemas.microsoft.com/office/drawing/2014/main" id="{22352293-C7A6-4C41-9DD8-CAA48CB29154}"/>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0" name="AutoShape 420">
            <a:extLst>
              <a:ext uri="{FF2B5EF4-FFF2-40B4-BE49-F238E27FC236}">
                <a16:creationId xmlns:a16="http://schemas.microsoft.com/office/drawing/2014/main" id="{579866B0-F884-A84A-B74A-EFEA50EBF84C}"/>
              </a:ext>
            </a:extLst>
          </p:cNvPr>
          <p:cNvSpPr>
            <a:spLocks noChangeArrowheads="1"/>
          </p:cNvSpPr>
          <p:nvPr/>
        </p:nvSpPr>
        <p:spPr bwMode="auto">
          <a:xfrm>
            <a:off x="7205350" y="3289251"/>
            <a:ext cx="1458912" cy="317850"/>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1" name="Freeform 427">
            <a:extLst>
              <a:ext uri="{FF2B5EF4-FFF2-40B4-BE49-F238E27FC236}">
                <a16:creationId xmlns:a16="http://schemas.microsoft.com/office/drawing/2014/main" id="{3F97D486-CCD5-C043-940C-EC1740EC7BA0}"/>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Text Box 580">
            <a:extLst>
              <a:ext uri="{FF2B5EF4-FFF2-40B4-BE49-F238E27FC236}">
                <a16:creationId xmlns:a16="http://schemas.microsoft.com/office/drawing/2014/main" id="{16C4E384-62E0-DC41-883F-EB2C4C99F8DB}"/>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69" name="Text Box 580">
            <a:extLst>
              <a:ext uri="{FF2B5EF4-FFF2-40B4-BE49-F238E27FC236}">
                <a16:creationId xmlns:a16="http://schemas.microsoft.com/office/drawing/2014/main" id="{9AC056F8-729E-D344-BD7D-917810217933}"/>
              </a:ext>
            </a:extLst>
          </p:cNvPr>
          <p:cNvSpPr txBox="1">
            <a:spLocks noChangeArrowheads="1"/>
          </p:cNvSpPr>
          <p:nvPr/>
        </p:nvSpPr>
        <p:spPr bwMode="auto">
          <a:xfrm>
            <a:off x="7330835" y="4191922"/>
            <a:ext cx="1955646" cy="26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home network</a:t>
            </a:r>
          </a:p>
        </p:txBody>
      </p:sp>
      <p:sp>
        <p:nvSpPr>
          <p:cNvPr id="70" name="Text Box 580">
            <a:extLst>
              <a:ext uri="{FF2B5EF4-FFF2-40B4-BE49-F238E27FC236}">
                <a16:creationId xmlns:a16="http://schemas.microsoft.com/office/drawing/2014/main" id="{8A1A4F41-0243-4946-9F02-F301CBD596B6}"/>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372" name="Freeform 371">
            <a:extLst>
              <a:ext uri="{FF2B5EF4-FFF2-40B4-BE49-F238E27FC236}">
                <a16:creationId xmlns:a16="http://schemas.microsoft.com/office/drawing/2014/main" id="{C89E7C56-1DE4-7143-8EEB-E5965035CC42}"/>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74" name="Group 373">
            <a:extLst>
              <a:ext uri="{FF2B5EF4-FFF2-40B4-BE49-F238E27FC236}">
                <a16:creationId xmlns:a16="http://schemas.microsoft.com/office/drawing/2014/main" id="{96BCCD85-1D07-EF4E-A878-EC23CD23096A}"/>
              </a:ext>
            </a:extLst>
          </p:cNvPr>
          <p:cNvGrpSpPr/>
          <p:nvPr/>
        </p:nvGrpSpPr>
        <p:grpSpPr>
          <a:xfrm>
            <a:off x="10837700" y="3928050"/>
            <a:ext cx="687393" cy="721548"/>
            <a:chOff x="5203089" y="1751190"/>
            <a:chExt cx="858331" cy="662414"/>
          </a:xfrm>
        </p:grpSpPr>
        <p:sp>
          <p:nvSpPr>
            <p:cNvPr id="382" name="Freeform 381">
              <a:extLst>
                <a:ext uri="{FF2B5EF4-FFF2-40B4-BE49-F238E27FC236}">
                  <a16:creationId xmlns:a16="http://schemas.microsoft.com/office/drawing/2014/main" id="{D6FAD5AB-6E93-5E47-BE32-4993FD767B8F}"/>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3" name="Freeform 382">
              <a:extLst>
                <a:ext uri="{FF2B5EF4-FFF2-40B4-BE49-F238E27FC236}">
                  <a16:creationId xmlns:a16="http://schemas.microsoft.com/office/drawing/2014/main" id="{2A115C8B-7EC0-084D-A3CF-7AEF0487F301}"/>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84" name="Straight Connector 383">
              <a:extLst>
                <a:ext uri="{FF2B5EF4-FFF2-40B4-BE49-F238E27FC236}">
                  <a16:creationId xmlns:a16="http://schemas.microsoft.com/office/drawing/2014/main" id="{16F8043F-8502-904C-9632-B3658D71B8BE}"/>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85" name="Straight Connector 384">
              <a:extLst>
                <a:ext uri="{FF2B5EF4-FFF2-40B4-BE49-F238E27FC236}">
                  <a16:creationId xmlns:a16="http://schemas.microsoft.com/office/drawing/2014/main" id="{B4B3A6DE-2E70-F74C-8CA1-13247C912682}"/>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86" name="Straight Connector 385">
              <a:extLst>
                <a:ext uri="{FF2B5EF4-FFF2-40B4-BE49-F238E27FC236}">
                  <a16:creationId xmlns:a16="http://schemas.microsoft.com/office/drawing/2014/main" id="{4B9DB078-BD58-F64A-B873-E1187205EB94}"/>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87" name="Straight Connector 386">
              <a:extLst>
                <a:ext uri="{FF2B5EF4-FFF2-40B4-BE49-F238E27FC236}">
                  <a16:creationId xmlns:a16="http://schemas.microsoft.com/office/drawing/2014/main" id="{D321DD82-9D22-0B49-ADF9-8BE310E97E71}"/>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88" name="Straight Connector 387">
              <a:extLst>
                <a:ext uri="{FF2B5EF4-FFF2-40B4-BE49-F238E27FC236}">
                  <a16:creationId xmlns:a16="http://schemas.microsoft.com/office/drawing/2014/main" id="{18A2FB0C-53B9-5248-AA65-9BA9B429FC4C}"/>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9" name="Straight Connector 388">
              <a:extLst>
                <a:ext uri="{FF2B5EF4-FFF2-40B4-BE49-F238E27FC236}">
                  <a16:creationId xmlns:a16="http://schemas.microsoft.com/office/drawing/2014/main" id="{44FBB965-69F3-F546-AE9F-4AD14078F37E}"/>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91" name="Group 390">
            <a:extLst>
              <a:ext uri="{FF2B5EF4-FFF2-40B4-BE49-F238E27FC236}">
                <a16:creationId xmlns:a16="http://schemas.microsoft.com/office/drawing/2014/main" id="{BDA3EF41-5873-7D4B-8A04-F8D62DFD2DB6}"/>
              </a:ext>
            </a:extLst>
          </p:cNvPr>
          <p:cNvGrpSpPr/>
          <p:nvPr/>
        </p:nvGrpSpPr>
        <p:grpSpPr>
          <a:xfrm>
            <a:off x="10771171" y="3194171"/>
            <a:ext cx="594613" cy="648336"/>
            <a:chOff x="5203089" y="1751190"/>
            <a:chExt cx="858331" cy="662414"/>
          </a:xfrm>
        </p:grpSpPr>
        <p:sp>
          <p:nvSpPr>
            <p:cNvPr id="399" name="Freeform 398">
              <a:extLst>
                <a:ext uri="{FF2B5EF4-FFF2-40B4-BE49-F238E27FC236}">
                  <a16:creationId xmlns:a16="http://schemas.microsoft.com/office/drawing/2014/main" id="{325473B9-6F55-684D-B22D-FF70325540CE}"/>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0" name="Freeform 399">
              <a:extLst>
                <a:ext uri="{FF2B5EF4-FFF2-40B4-BE49-F238E27FC236}">
                  <a16:creationId xmlns:a16="http://schemas.microsoft.com/office/drawing/2014/main" id="{06CE85F7-18B2-3947-975F-CEA32EE2FBA7}"/>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01" name="Straight Connector 400">
              <a:extLst>
                <a:ext uri="{FF2B5EF4-FFF2-40B4-BE49-F238E27FC236}">
                  <a16:creationId xmlns:a16="http://schemas.microsoft.com/office/drawing/2014/main" id="{F3F3D0FA-374D-9147-8047-2B7B3AAF05DF}"/>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02" name="Straight Connector 401">
              <a:extLst>
                <a:ext uri="{FF2B5EF4-FFF2-40B4-BE49-F238E27FC236}">
                  <a16:creationId xmlns:a16="http://schemas.microsoft.com/office/drawing/2014/main" id="{AFF00F79-7128-E243-BBD5-A97200EABABC}"/>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03" name="Straight Connector 402">
              <a:extLst>
                <a:ext uri="{FF2B5EF4-FFF2-40B4-BE49-F238E27FC236}">
                  <a16:creationId xmlns:a16="http://schemas.microsoft.com/office/drawing/2014/main" id="{729D9C8D-B396-A049-9B7A-BE878812629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04" name="Straight Connector 403">
              <a:extLst>
                <a:ext uri="{FF2B5EF4-FFF2-40B4-BE49-F238E27FC236}">
                  <a16:creationId xmlns:a16="http://schemas.microsoft.com/office/drawing/2014/main" id="{4B32C41F-58E3-CC4F-9625-B6688BEB2140}"/>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05" name="Straight Connector 404">
              <a:extLst>
                <a:ext uri="{FF2B5EF4-FFF2-40B4-BE49-F238E27FC236}">
                  <a16:creationId xmlns:a16="http://schemas.microsoft.com/office/drawing/2014/main" id="{58933865-B1C6-3244-A0F5-136E4C6DD92E}"/>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06" name="Straight Connector 405">
              <a:extLst>
                <a:ext uri="{FF2B5EF4-FFF2-40B4-BE49-F238E27FC236}">
                  <a16:creationId xmlns:a16="http://schemas.microsoft.com/office/drawing/2014/main" id="{76C939A7-C3F0-5A45-B81D-4E775CF1C92C}"/>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562" name="Freeform 561">
            <a:extLst>
              <a:ext uri="{FF2B5EF4-FFF2-40B4-BE49-F238E27FC236}">
                <a16:creationId xmlns:a16="http://schemas.microsoft.com/office/drawing/2014/main" id="{BE088278-C41B-3E4A-87CE-FD65749FA13D}"/>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3" name="TextBox 572">
            <a:extLst>
              <a:ext uri="{FF2B5EF4-FFF2-40B4-BE49-F238E27FC236}">
                <a16:creationId xmlns:a16="http://schemas.microsoft.com/office/drawing/2014/main" id="{59DB778E-F23D-6C41-8A2D-8F08BD46CBCB}"/>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655" name="Rectangle 654">
            <a:extLst>
              <a:ext uri="{FF2B5EF4-FFF2-40B4-BE49-F238E27FC236}">
                <a16:creationId xmlns:a16="http://schemas.microsoft.com/office/drawing/2014/main" id="{2DCB9395-41DC-D844-A0B1-59B5BDD3151F}"/>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3" name="TextBox 652">
            <a:extLst>
              <a:ext uri="{FF2B5EF4-FFF2-40B4-BE49-F238E27FC236}">
                <a16:creationId xmlns:a16="http://schemas.microsoft.com/office/drawing/2014/main" id="{C34CA97E-4007-3540-925A-3C739C254049}"/>
              </a:ext>
            </a:extLst>
          </p:cNvPr>
          <p:cNvSpPr txBox="1"/>
          <p:nvPr/>
        </p:nvSpPr>
        <p:spPr>
          <a:xfrm>
            <a:off x="8766162" y="3447919"/>
            <a:ext cx="1040639" cy="48013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local or regional ISP</a:t>
            </a:r>
          </a:p>
        </p:txBody>
      </p:sp>
      <p:sp>
        <p:nvSpPr>
          <p:cNvPr id="657" name="TextBox 656">
            <a:extLst>
              <a:ext uri="{FF2B5EF4-FFF2-40B4-BE49-F238E27FC236}">
                <a16:creationId xmlns:a16="http://schemas.microsoft.com/office/drawing/2014/main" id="{7DCF99E9-1DFC-0241-B2E7-471998268663}"/>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sp>
        <p:nvSpPr>
          <p:cNvPr id="658" name="TextBox 657">
            <a:extLst>
              <a:ext uri="{FF2B5EF4-FFF2-40B4-BE49-F238E27FC236}">
                <a16:creationId xmlns:a16="http://schemas.microsoft.com/office/drawing/2014/main" id="{173BD163-3F4D-944E-B86B-3275B779D5A8}"/>
              </a:ext>
            </a:extLst>
          </p:cNvPr>
          <p:cNvSpPr txBox="1"/>
          <p:nvPr/>
        </p:nvSpPr>
        <p:spPr>
          <a:xfrm>
            <a:off x="10063018" y="4228248"/>
            <a:ext cx="843051" cy="6740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content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provider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830" name="Straight Connector 829">
            <a:extLst>
              <a:ext uri="{FF2B5EF4-FFF2-40B4-BE49-F238E27FC236}">
                <a16:creationId xmlns:a16="http://schemas.microsoft.com/office/drawing/2014/main" id="{B163CA8C-EB1E-A14C-9A66-BC297C1207E6}"/>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5423E50E-9196-7E41-B2E3-7EFFBB807850}"/>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D736E0FF-D607-3B4C-A87A-D415301D67BE}"/>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412118DA-F614-8A42-80A7-8D427CB9D063}"/>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1F000A1C-019C-AC40-8B26-99394BC90A3F}"/>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E581177E-ADBB-324A-BE56-FFA64730F33D}"/>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D0BFF2F4-0B07-CF45-A69B-7B91FA12DE36}"/>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E3568D00-797E-F542-B47B-DC40257A1AF2}"/>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B5D2DFB3-E4DE-3C49-8F72-DC09F553A5F3}"/>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F9A85AAA-3DAA-6946-B559-D97F731B61D5}"/>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12CE73BA-DDE8-5741-9E5E-64CA353BA98C}"/>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4" name="Straight Connector 563">
            <a:extLst>
              <a:ext uri="{FF2B5EF4-FFF2-40B4-BE49-F238E27FC236}">
                <a16:creationId xmlns:a16="http://schemas.microsoft.com/office/drawing/2014/main" id="{CE6E1140-BC2F-9947-9B51-91DC5079ABB1}"/>
              </a:ext>
            </a:extLst>
          </p:cNvPr>
          <p:cNvCxnSpPr/>
          <p:nvPr/>
        </p:nvCxnSpPr>
        <p:spPr>
          <a:xfrm flipH="1">
            <a:off x="10100635" y="2169432"/>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5" name="Straight Connector 564">
            <a:extLst>
              <a:ext uri="{FF2B5EF4-FFF2-40B4-BE49-F238E27FC236}">
                <a16:creationId xmlns:a16="http://schemas.microsoft.com/office/drawing/2014/main" id="{9EF5B4FA-3960-F54C-936B-C64147078447}"/>
              </a:ext>
            </a:extLst>
          </p:cNvPr>
          <p:cNvCxnSpPr/>
          <p:nvPr/>
        </p:nvCxnSpPr>
        <p:spPr>
          <a:xfrm flipH="1">
            <a:off x="10100635" y="2268313"/>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6" name="Straight Connector 565">
            <a:extLst>
              <a:ext uri="{FF2B5EF4-FFF2-40B4-BE49-F238E27FC236}">
                <a16:creationId xmlns:a16="http://schemas.microsoft.com/office/drawing/2014/main" id="{691B45AC-C5E3-D24E-9C63-05D00B08C71D}"/>
              </a:ext>
            </a:extLst>
          </p:cNvPr>
          <p:cNvCxnSpPr/>
          <p:nvPr/>
        </p:nvCxnSpPr>
        <p:spPr>
          <a:xfrm flipH="1">
            <a:off x="10672135" y="2200506"/>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7" name="Straight Connector 566">
            <a:extLst>
              <a:ext uri="{FF2B5EF4-FFF2-40B4-BE49-F238E27FC236}">
                <a16:creationId xmlns:a16="http://schemas.microsoft.com/office/drawing/2014/main" id="{59EB46BB-F3EA-4248-B631-AC80BEB74EF0}"/>
              </a:ext>
            </a:extLst>
          </p:cNvPr>
          <p:cNvCxnSpPr/>
          <p:nvPr/>
        </p:nvCxnSpPr>
        <p:spPr>
          <a:xfrm flipH="1">
            <a:off x="10142166" y="2718967"/>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8" name="Straight Connector 567">
            <a:extLst>
              <a:ext uri="{FF2B5EF4-FFF2-40B4-BE49-F238E27FC236}">
                <a16:creationId xmlns:a16="http://schemas.microsoft.com/office/drawing/2014/main" id="{C562C7DD-3FD1-0E4C-B308-744C6C87FC79}"/>
              </a:ext>
            </a:extLst>
          </p:cNvPr>
          <p:cNvCxnSpPr/>
          <p:nvPr/>
        </p:nvCxnSpPr>
        <p:spPr>
          <a:xfrm flipH="1">
            <a:off x="10069542" y="2169432"/>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9" name="Straight Connector 568">
            <a:extLst>
              <a:ext uri="{FF2B5EF4-FFF2-40B4-BE49-F238E27FC236}">
                <a16:creationId xmlns:a16="http://schemas.microsoft.com/office/drawing/2014/main" id="{6793D61B-AD50-A246-A5C0-38DF48C17738}"/>
              </a:ext>
            </a:extLst>
          </p:cNvPr>
          <p:cNvCxnSpPr/>
          <p:nvPr/>
        </p:nvCxnSpPr>
        <p:spPr>
          <a:xfrm flipH="1">
            <a:off x="10862103" y="2127325"/>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0" name="Straight Connector 569">
            <a:extLst>
              <a:ext uri="{FF2B5EF4-FFF2-40B4-BE49-F238E27FC236}">
                <a16:creationId xmlns:a16="http://schemas.microsoft.com/office/drawing/2014/main" id="{EDD09B84-3AA8-0948-AB6C-1D5CBFFC5293}"/>
              </a:ext>
            </a:extLst>
          </p:cNvPr>
          <p:cNvCxnSpPr/>
          <p:nvPr/>
        </p:nvCxnSpPr>
        <p:spPr>
          <a:xfrm flipH="1" flipV="1">
            <a:off x="10681994" y="2718967"/>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4" name="Straight Connector 573">
            <a:extLst>
              <a:ext uri="{FF2B5EF4-FFF2-40B4-BE49-F238E27FC236}">
                <a16:creationId xmlns:a16="http://schemas.microsoft.com/office/drawing/2014/main" id="{C777BA08-17B1-254B-BCB6-583E10254EC6}"/>
              </a:ext>
            </a:extLst>
          </p:cNvPr>
          <p:cNvCxnSpPr/>
          <p:nvPr/>
        </p:nvCxnSpPr>
        <p:spPr>
          <a:xfrm flipH="1">
            <a:off x="8769223" y="2268313"/>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3" name="Line 541">
            <a:extLst>
              <a:ext uri="{FF2B5EF4-FFF2-40B4-BE49-F238E27FC236}">
                <a16:creationId xmlns:a16="http://schemas.microsoft.com/office/drawing/2014/main" id="{C44ADC96-78DA-C64F-AF97-4FFA68D2ED1C}"/>
              </a:ext>
            </a:extLst>
          </p:cNvPr>
          <p:cNvSpPr>
            <a:spLocks noChangeShapeType="1"/>
          </p:cNvSpPr>
          <p:nvPr/>
        </p:nvSpPr>
        <p:spPr bwMode="auto">
          <a:xfrm flipV="1">
            <a:off x="9378705" y="4113379"/>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Line 424">
            <a:extLst>
              <a:ext uri="{FF2B5EF4-FFF2-40B4-BE49-F238E27FC236}">
                <a16:creationId xmlns:a16="http://schemas.microsoft.com/office/drawing/2014/main" id="{845B46BE-685D-2D4E-AD26-5684794D19D9}"/>
              </a:ext>
            </a:extLst>
          </p:cNvPr>
          <p:cNvSpPr>
            <a:spLocks noChangeShapeType="1"/>
          </p:cNvSpPr>
          <p:nvPr/>
        </p:nvSpPr>
        <p:spPr bwMode="auto">
          <a:xfrm flipV="1">
            <a:off x="8244554" y="4047456"/>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3" name="Oval 800">
            <a:extLst>
              <a:ext uri="{FF2B5EF4-FFF2-40B4-BE49-F238E27FC236}">
                <a16:creationId xmlns:a16="http://schemas.microsoft.com/office/drawing/2014/main" id="{271D03F6-D85B-EC41-803D-EFAA96DAE87E}"/>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615" name="Group 614">
            <a:extLst>
              <a:ext uri="{FF2B5EF4-FFF2-40B4-BE49-F238E27FC236}">
                <a16:creationId xmlns:a16="http://schemas.microsoft.com/office/drawing/2014/main" id="{E166183D-5423-4E4A-AD63-A361EDE184C0}"/>
              </a:ext>
            </a:extLst>
          </p:cNvPr>
          <p:cNvGrpSpPr/>
          <p:nvPr/>
        </p:nvGrpSpPr>
        <p:grpSpPr>
          <a:xfrm>
            <a:off x="10410609" y="3496138"/>
            <a:ext cx="353678" cy="198344"/>
            <a:chOff x="7493876" y="2774731"/>
            <a:chExt cx="1481958" cy="894622"/>
          </a:xfrm>
        </p:grpSpPr>
        <p:sp>
          <p:nvSpPr>
            <p:cNvPr id="616" name="Freeform 615">
              <a:extLst>
                <a:ext uri="{FF2B5EF4-FFF2-40B4-BE49-F238E27FC236}">
                  <a16:creationId xmlns:a16="http://schemas.microsoft.com/office/drawing/2014/main" id="{8470D159-2329-7F46-9191-000B96A32C7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17" name="Oval 616">
              <a:extLst>
                <a:ext uri="{FF2B5EF4-FFF2-40B4-BE49-F238E27FC236}">
                  <a16:creationId xmlns:a16="http://schemas.microsoft.com/office/drawing/2014/main" id="{825BDAE5-F4DB-9148-9BC8-0F6F2D1E653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18" name="Group 617">
              <a:extLst>
                <a:ext uri="{FF2B5EF4-FFF2-40B4-BE49-F238E27FC236}">
                  <a16:creationId xmlns:a16="http://schemas.microsoft.com/office/drawing/2014/main" id="{237F0420-A845-064A-97A2-458F63D673CA}"/>
                </a:ext>
              </a:extLst>
            </p:cNvPr>
            <p:cNvGrpSpPr/>
            <p:nvPr/>
          </p:nvGrpSpPr>
          <p:grpSpPr>
            <a:xfrm>
              <a:off x="7713663" y="2848339"/>
              <a:ext cx="1042107" cy="425543"/>
              <a:chOff x="7786941" y="2884917"/>
              <a:chExt cx="897649" cy="353919"/>
            </a:xfrm>
          </p:grpSpPr>
          <p:sp>
            <p:nvSpPr>
              <p:cNvPr id="619" name="Freeform 618">
                <a:extLst>
                  <a:ext uri="{FF2B5EF4-FFF2-40B4-BE49-F238E27FC236}">
                    <a16:creationId xmlns:a16="http://schemas.microsoft.com/office/drawing/2014/main" id="{D11109B9-8A56-A945-BA04-5A564B10300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0" name="Freeform 619">
                <a:extLst>
                  <a:ext uri="{FF2B5EF4-FFF2-40B4-BE49-F238E27FC236}">
                    <a16:creationId xmlns:a16="http://schemas.microsoft.com/office/drawing/2014/main" id="{170AB2AC-06DB-034E-A5C4-0C8F62E3BE4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1" name="Freeform 620">
                <a:extLst>
                  <a:ext uri="{FF2B5EF4-FFF2-40B4-BE49-F238E27FC236}">
                    <a16:creationId xmlns:a16="http://schemas.microsoft.com/office/drawing/2014/main" id="{E41AEAC2-F85C-4A4E-B0B9-D5C02217D60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2" name="Freeform 621">
                <a:extLst>
                  <a:ext uri="{FF2B5EF4-FFF2-40B4-BE49-F238E27FC236}">
                    <a16:creationId xmlns:a16="http://schemas.microsoft.com/office/drawing/2014/main" id="{7955A7EE-741F-9740-8344-A2BC817675A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77" name="Group 576">
            <a:extLst>
              <a:ext uri="{FF2B5EF4-FFF2-40B4-BE49-F238E27FC236}">
                <a16:creationId xmlns:a16="http://schemas.microsoft.com/office/drawing/2014/main" id="{C471E59B-7A0B-AE4F-95D6-F76514D2D55A}"/>
              </a:ext>
            </a:extLst>
          </p:cNvPr>
          <p:cNvGrpSpPr/>
          <p:nvPr/>
        </p:nvGrpSpPr>
        <p:grpSpPr>
          <a:xfrm>
            <a:off x="9948724" y="2202292"/>
            <a:ext cx="353678" cy="198344"/>
            <a:chOff x="7493876" y="2774731"/>
            <a:chExt cx="1481958" cy="894622"/>
          </a:xfrm>
        </p:grpSpPr>
        <p:sp>
          <p:nvSpPr>
            <p:cNvPr id="578" name="Freeform 577">
              <a:extLst>
                <a:ext uri="{FF2B5EF4-FFF2-40B4-BE49-F238E27FC236}">
                  <a16:creationId xmlns:a16="http://schemas.microsoft.com/office/drawing/2014/main" id="{8CD016E7-5480-8E4E-94F7-201A1C6046D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79" name="Oval 578">
              <a:extLst>
                <a:ext uri="{FF2B5EF4-FFF2-40B4-BE49-F238E27FC236}">
                  <a16:creationId xmlns:a16="http://schemas.microsoft.com/office/drawing/2014/main" id="{593A573C-B6D6-684E-BA73-8F7F7FA8D57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80" name="Group 579">
              <a:extLst>
                <a:ext uri="{FF2B5EF4-FFF2-40B4-BE49-F238E27FC236}">
                  <a16:creationId xmlns:a16="http://schemas.microsoft.com/office/drawing/2014/main" id="{2C09AC60-D16C-A948-B25E-01CF60EAAD7B}"/>
                </a:ext>
              </a:extLst>
            </p:cNvPr>
            <p:cNvGrpSpPr/>
            <p:nvPr/>
          </p:nvGrpSpPr>
          <p:grpSpPr>
            <a:xfrm>
              <a:off x="7713663" y="2848339"/>
              <a:ext cx="1042107" cy="425543"/>
              <a:chOff x="7786941" y="2884917"/>
              <a:chExt cx="897649" cy="353919"/>
            </a:xfrm>
          </p:grpSpPr>
          <p:sp>
            <p:nvSpPr>
              <p:cNvPr id="581" name="Freeform 580">
                <a:extLst>
                  <a:ext uri="{FF2B5EF4-FFF2-40B4-BE49-F238E27FC236}">
                    <a16:creationId xmlns:a16="http://schemas.microsoft.com/office/drawing/2014/main" id="{D9A85682-B6A6-2344-B24D-66A792630B3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2" name="Freeform 581">
                <a:extLst>
                  <a:ext uri="{FF2B5EF4-FFF2-40B4-BE49-F238E27FC236}">
                    <a16:creationId xmlns:a16="http://schemas.microsoft.com/office/drawing/2014/main" id="{52EBCF47-0621-B64C-B884-20683D14D92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3" name="Freeform 582">
                <a:extLst>
                  <a:ext uri="{FF2B5EF4-FFF2-40B4-BE49-F238E27FC236}">
                    <a16:creationId xmlns:a16="http://schemas.microsoft.com/office/drawing/2014/main" id="{83AAD1CC-D818-A245-9CF9-C4877A62A5D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4" name="Freeform 583">
                <a:extLst>
                  <a:ext uri="{FF2B5EF4-FFF2-40B4-BE49-F238E27FC236}">
                    <a16:creationId xmlns:a16="http://schemas.microsoft.com/office/drawing/2014/main" id="{51F55DD1-3A8F-0242-A470-690BE99AC68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93" name="Group 592">
            <a:extLst>
              <a:ext uri="{FF2B5EF4-FFF2-40B4-BE49-F238E27FC236}">
                <a16:creationId xmlns:a16="http://schemas.microsoft.com/office/drawing/2014/main" id="{7BF36121-B4F6-2447-9F5B-F29B627F3B2A}"/>
              </a:ext>
            </a:extLst>
          </p:cNvPr>
          <p:cNvGrpSpPr/>
          <p:nvPr/>
        </p:nvGrpSpPr>
        <p:grpSpPr>
          <a:xfrm>
            <a:off x="10527214" y="2613367"/>
            <a:ext cx="353678" cy="198344"/>
            <a:chOff x="7493876" y="2774731"/>
            <a:chExt cx="1481958" cy="894622"/>
          </a:xfrm>
        </p:grpSpPr>
        <p:sp>
          <p:nvSpPr>
            <p:cNvPr id="594" name="Freeform 593">
              <a:extLst>
                <a:ext uri="{FF2B5EF4-FFF2-40B4-BE49-F238E27FC236}">
                  <a16:creationId xmlns:a16="http://schemas.microsoft.com/office/drawing/2014/main" id="{D13949CD-BE6A-5744-98EE-61BE5EE60D4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95" name="Oval 594">
              <a:extLst>
                <a:ext uri="{FF2B5EF4-FFF2-40B4-BE49-F238E27FC236}">
                  <a16:creationId xmlns:a16="http://schemas.microsoft.com/office/drawing/2014/main" id="{F3651F16-DD17-4D47-9A8D-8EFA601CA85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96" name="Group 595">
              <a:extLst>
                <a:ext uri="{FF2B5EF4-FFF2-40B4-BE49-F238E27FC236}">
                  <a16:creationId xmlns:a16="http://schemas.microsoft.com/office/drawing/2014/main" id="{10CA9012-91B2-A449-8A2E-65BA6061B48F}"/>
                </a:ext>
              </a:extLst>
            </p:cNvPr>
            <p:cNvGrpSpPr/>
            <p:nvPr/>
          </p:nvGrpSpPr>
          <p:grpSpPr>
            <a:xfrm>
              <a:off x="7713663" y="2848339"/>
              <a:ext cx="1042107" cy="425543"/>
              <a:chOff x="7786941" y="2884917"/>
              <a:chExt cx="897649" cy="353919"/>
            </a:xfrm>
          </p:grpSpPr>
          <p:sp>
            <p:nvSpPr>
              <p:cNvPr id="597" name="Freeform 596">
                <a:extLst>
                  <a:ext uri="{FF2B5EF4-FFF2-40B4-BE49-F238E27FC236}">
                    <a16:creationId xmlns:a16="http://schemas.microsoft.com/office/drawing/2014/main" id="{964BBEA0-D220-6747-850B-459388ABF25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8" name="Freeform 597">
                <a:extLst>
                  <a:ext uri="{FF2B5EF4-FFF2-40B4-BE49-F238E27FC236}">
                    <a16:creationId xmlns:a16="http://schemas.microsoft.com/office/drawing/2014/main" id="{ADEC5ED7-ED4C-584D-AB78-AA02A93E946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9" name="Freeform 598">
                <a:extLst>
                  <a:ext uri="{FF2B5EF4-FFF2-40B4-BE49-F238E27FC236}">
                    <a16:creationId xmlns:a16="http://schemas.microsoft.com/office/drawing/2014/main" id="{F45598BF-44BC-354D-9020-97A874C585B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0" name="Freeform 599">
                <a:extLst>
                  <a:ext uri="{FF2B5EF4-FFF2-40B4-BE49-F238E27FC236}">
                    <a16:creationId xmlns:a16="http://schemas.microsoft.com/office/drawing/2014/main" id="{3A2BDF5D-2CA0-2145-8059-D8F121D4D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601" name="Group 600">
            <a:extLst>
              <a:ext uri="{FF2B5EF4-FFF2-40B4-BE49-F238E27FC236}">
                <a16:creationId xmlns:a16="http://schemas.microsoft.com/office/drawing/2014/main" id="{187A607B-CA61-BE46-8032-8E34596E7689}"/>
              </a:ext>
            </a:extLst>
          </p:cNvPr>
          <p:cNvGrpSpPr/>
          <p:nvPr/>
        </p:nvGrpSpPr>
        <p:grpSpPr>
          <a:xfrm>
            <a:off x="10643825" y="2107963"/>
            <a:ext cx="353678" cy="198344"/>
            <a:chOff x="7493876" y="2774731"/>
            <a:chExt cx="1481958" cy="894622"/>
          </a:xfrm>
        </p:grpSpPr>
        <p:sp>
          <p:nvSpPr>
            <p:cNvPr id="602" name="Freeform 601">
              <a:extLst>
                <a:ext uri="{FF2B5EF4-FFF2-40B4-BE49-F238E27FC236}">
                  <a16:creationId xmlns:a16="http://schemas.microsoft.com/office/drawing/2014/main" id="{EB8C3753-6F83-F64B-9439-656B124AA3B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03" name="Oval 602">
              <a:extLst>
                <a:ext uri="{FF2B5EF4-FFF2-40B4-BE49-F238E27FC236}">
                  <a16:creationId xmlns:a16="http://schemas.microsoft.com/office/drawing/2014/main" id="{F476EE06-2893-8D4D-AF54-92697A0FE8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04" name="Group 603">
              <a:extLst>
                <a:ext uri="{FF2B5EF4-FFF2-40B4-BE49-F238E27FC236}">
                  <a16:creationId xmlns:a16="http://schemas.microsoft.com/office/drawing/2014/main" id="{5DED3EC9-29B0-8D48-BC37-13731DFE683F}"/>
                </a:ext>
              </a:extLst>
            </p:cNvPr>
            <p:cNvGrpSpPr/>
            <p:nvPr/>
          </p:nvGrpSpPr>
          <p:grpSpPr>
            <a:xfrm>
              <a:off x="7713663" y="2848339"/>
              <a:ext cx="1042107" cy="425543"/>
              <a:chOff x="7786941" y="2884917"/>
              <a:chExt cx="897649" cy="353919"/>
            </a:xfrm>
          </p:grpSpPr>
          <p:sp>
            <p:nvSpPr>
              <p:cNvPr id="605" name="Freeform 604">
                <a:extLst>
                  <a:ext uri="{FF2B5EF4-FFF2-40B4-BE49-F238E27FC236}">
                    <a16:creationId xmlns:a16="http://schemas.microsoft.com/office/drawing/2014/main" id="{D08D678C-613A-3543-B832-EE51616C693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6" name="Freeform 605">
                <a:extLst>
                  <a:ext uri="{FF2B5EF4-FFF2-40B4-BE49-F238E27FC236}">
                    <a16:creationId xmlns:a16="http://schemas.microsoft.com/office/drawing/2014/main" id="{9EB7819C-4684-3347-AA14-421D743ECB9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7" name="Freeform 606">
                <a:extLst>
                  <a:ext uri="{FF2B5EF4-FFF2-40B4-BE49-F238E27FC236}">
                    <a16:creationId xmlns:a16="http://schemas.microsoft.com/office/drawing/2014/main" id="{F23E654E-4CEA-E346-A508-15310ABC704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8" name="Freeform 607">
                <a:extLst>
                  <a:ext uri="{FF2B5EF4-FFF2-40B4-BE49-F238E27FC236}">
                    <a16:creationId xmlns:a16="http://schemas.microsoft.com/office/drawing/2014/main" id="{EF443A10-9F41-BB4D-8E65-E94AEE09BDA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54" name="Group 553">
            <a:extLst>
              <a:ext uri="{FF2B5EF4-FFF2-40B4-BE49-F238E27FC236}">
                <a16:creationId xmlns:a16="http://schemas.microsoft.com/office/drawing/2014/main" id="{7CCD8656-0FD3-B844-BC6C-33CE0577598D}"/>
              </a:ext>
            </a:extLst>
          </p:cNvPr>
          <p:cNvGrpSpPr/>
          <p:nvPr/>
        </p:nvGrpSpPr>
        <p:grpSpPr>
          <a:xfrm>
            <a:off x="9098788" y="3956624"/>
            <a:ext cx="367224" cy="240304"/>
            <a:chOff x="7493876" y="2774731"/>
            <a:chExt cx="1481958" cy="894622"/>
          </a:xfrm>
        </p:grpSpPr>
        <p:sp>
          <p:nvSpPr>
            <p:cNvPr id="555" name="Freeform 554">
              <a:extLst>
                <a:ext uri="{FF2B5EF4-FFF2-40B4-BE49-F238E27FC236}">
                  <a16:creationId xmlns:a16="http://schemas.microsoft.com/office/drawing/2014/main" id="{7CF4B187-63BE-654E-852A-09C69503C97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56" name="Oval 555">
              <a:extLst>
                <a:ext uri="{FF2B5EF4-FFF2-40B4-BE49-F238E27FC236}">
                  <a16:creationId xmlns:a16="http://schemas.microsoft.com/office/drawing/2014/main" id="{3B5270E4-3067-1643-B96C-CE5CEE09747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57" name="Group 556">
              <a:extLst>
                <a:ext uri="{FF2B5EF4-FFF2-40B4-BE49-F238E27FC236}">
                  <a16:creationId xmlns:a16="http://schemas.microsoft.com/office/drawing/2014/main" id="{3BECC0F9-CE1F-254B-B04F-1EAA89C59C97}"/>
                </a:ext>
              </a:extLst>
            </p:cNvPr>
            <p:cNvGrpSpPr/>
            <p:nvPr/>
          </p:nvGrpSpPr>
          <p:grpSpPr>
            <a:xfrm>
              <a:off x="7713663" y="2848339"/>
              <a:ext cx="1042107" cy="425543"/>
              <a:chOff x="7786941" y="2884917"/>
              <a:chExt cx="897649" cy="353919"/>
            </a:xfrm>
          </p:grpSpPr>
          <p:sp>
            <p:nvSpPr>
              <p:cNvPr id="558" name="Freeform 557">
                <a:extLst>
                  <a:ext uri="{FF2B5EF4-FFF2-40B4-BE49-F238E27FC236}">
                    <a16:creationId xmlns:a16="http://schemas.microsoft.com/office/drawing/2014/main" id="{7C55C6EE-4672-4F4F-A2F8-2821804F594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9" name="Freeform 558">
                <a:extLst>
                  <a:ext uri="{FF2B5EF4-FFF2-40B4-BE49-F238E27FC236}">
                    <a16:creationId xmlns:a16="http://schemas.microsoft.com/office/drawing/2014/main" id="{C3B242E2-FAA3-F340-B7F0-35D87BB6BAA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0" name="Freeform 559">
                <a:extLst>
                  <a:ext uri="{FF2B5EF4-FFF2-40B4-BE49-F238E27FC236}">
                    <a16:creationId xmlns:a16="http://schemas.microsoft.com/office/drawing/2014/main" id="{87ED7762-177B-454C-AA37-EB518D75B66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1" name="Freeform 560">
                <a:extLst>
                  <a:ext uri="{FF2B5EF4-FFF2-40B4-BE49-F238E27FC236}">
                    <a16:creationId xmlns:a16="http://schemas.microsoft.com/office/drawing/2014/main" id="{AD88A8A1-4E2B-154E-845D-5419478A1D2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85" name="Group 584">
            <a:extLst>
              <a:ext uri="{FF2B5EF4-FFF2-40B4-BE49-F238E27FC236}">
                <a16:creationId xmlns:a16="http://schemas.microsoft.com/office/drawing/2014/main" id="{1A0C1583-3B4A-E44D-BB19-B20517502EBD}"/>
              </a:ext>
            </a:extLst>
          </p:cNvPr>
          <p:cNvGrpSpPr/>
          <p:nvPr/>
        </p:nvGrpSpPr>
        <p:grpSpPr>
          <a:xfrm>
            <a:off x="9980126" y="2661565"/>
            <a:ext cx="353678" cy="198344"/>
            <a:chOff x="7493876" y="2774731"/>
            <a:chExt cx="1481958" cy="894622"/>
          </a:xfrm>
        </p:grpSpPr>
        <p:sp>
          <p:nvSpPr>
            <p:cNvPr id="586" name="Freeform 585">
              <a:extLst>
                <a:ext uri="{FF2B5EF4-FFF2-40B4-BE49-F238E27FC236}">
                  <a16:creationId xmlns:a16="http://schemas.microsoft.com/office/drawing/2014/main" id="{196997C3-A7DB-5041-AC08-10F980FB77E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87" name="Oval 586">
              <a:extLst>
                <a:ext uri="{FF2B5EF4-FFF2-40B4-BE49-F238E27FC236}">
                  <a16:creationId xmlns:a16="http://schemas.microsoft.com/office/drawing/2014/main" id="{5F84A336-003F-D045-8717-1066774A69E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88" name="Group 587">
              <a:extLst>
                <a:ext uri="{FF2B5EF4-FFF2-40B4-BE49-F238E27FC236}">
                  <a16:creationId xmlns:a16="http://schemas.microsoft.com/office/drawing/2014/main" id="{FF876992-AF96-3545-9CEA-A02174E11510}"/>
                </a:ext>
              </a:extLst>
            </p:cNvPr>
            <p:cNvGrpSpPr/>
            <p:nvPr/>
          </p:nvGrpSpPr>
          <p:grpSpPr>
            <a:xfrm>
              <a:off x="7713663" y="2848339"/>
              <a:ext cx="1042107" cy="425543"/>
              <a:chOff x="7786941" y="2884917"/>
              <a:chExt cx="897649" cy="353919"/>
            </a:xfrm>
          </p:grpSpPr>
          <p:sp>
            <p:nvSpPr>
              <p:cNvPr id="589" name="Freeform 588">
                <a:extLst>
                  <a:ext uri="{FF2B5EF4-FFF2-40B4-BE49-F238E27FC236}">
                    <a16:creationId xmlns:a16="http://schemas.microsoft.com/office/drawing/2014/main" id="{668E6E88-4A46-6C47-A59A-CB9D07441C1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0" name="Freeform 589">
                <a:extLst>
                  <a:ext uri="{FF2B5EF4-FFF2-40B4-BE49-F238E27FC236}">
                    <a16:creationId xmlns:a16="http://schemas.microsoft.com/office/drawing/2014/main" id="{C179B4BA-1D8B-E542-8032-CCB2C08DB97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1" name="Freeform 590">
                <a:extLst>
                  <a:ext uri="{FF2B5EF4-FFF2-40B4-BE49-F238E27FC236}">
                    <a16:creationId xmlns:a16="http://schemas.microsoft.com/office/drawing/2014/main" id="{DCACB29E-ABE8-BA42-AD55-DAF519C17BE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2" name="Freeform 591">
                <a:extLst>
                  <a:ext uri="{FF2B5EF4-FFF2-40B4-BE49-F238E27FC236}">
                    <a16:creationId xmlns:a16="http://schemas.microsoft.com/office/drawing/2014/main" id="{FD35A0ED-997C-6D46-9D96-FA8D4339826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38" name="Group 537">
            <a:extLst>
              <a:ext uri="{FF2B5EF4-FFF2-40B4-BE49-F238E27FC236}">
                <a16:creationId xmlns:a16="http://schemas.microsoft.com/office/drawing/2014/main" id="{158E5A4C-7065-8643-BDC2-3A235B56FEA4}"/>
              </a:ext>
            </a:extLst>
          </p:cNvPr>
          <p:cNvGrpSpPr/>
          <p:nvPr/>
        </p:nvGrpSpPr>
        <p:grpSpPr>
          <a:xfrm>
            <a:off x="9497138" y="3394032"/>
            <a:ext cx="367224" cy="240304"/>
            <a:chOff x="7493876" y="2774731"/>
            <a:chExt cx="1481958" cy="894622"/>
          </a:xfrm>
        </p:grpSpPr>
        <p:sp>
          <p:nvSpPr>
            <p:cNvPr id="539" name="Freeform 538">
              <a:extLst>
                <a:ext uri="{FF2B5EF4-FFF2-40B4-BE49-F238E27FC236}">
                  <a16:creationId xmlns:a16="http://schemas.microsoft.com/office/drawing/2014/main" id="{CA8EFAEE-3EA1-2A49-A68E-588F301B692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40" name="Oval 539">
              <a:extLst>
                <a:ext uri="{FF2B5EF4-FFF2-40B4-BE49-F238E27FC236}">
                  <a16:creationId xmlns:a16="http://schemas.microsoft.com/office/drawing/2014/main" id="{7A05A3F9-D6B9-D14C-83C8-6C79F0B6B2C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41" name="Group 540">
              <a:extLst>
                <a:ext uri="{FF2B5EF4-FFF2-40B4-BE49-F238E27FC236}">
                  <a16:creationId xmlns:a16="http://schemas.microsoft.com/office/drawing/2014/main" id="{8AAC1FAD-B7BA-744A-8599-5670C6B0E776}"/>
                </a:ext>
              </a:extLst>
            </p:cNvPr>
            <p:cNvGrpSpPr/>
            <p:nvPr/>
          </p:nvGrpSpPr>
          <p:grpSpPr>
            <a:xfrm>
              <a:off x="7713663" y="2848339"/>
              <a:ext cx="1042107" cy="425543"/>
              <a:chOff x="7786941" y="2884917"/>
              <a:chExt cx="897649" cy="353919"/>
            </a:xfrm>
          </p:grpSpPr>
          <p:sp>
            <p:nvSpPr>
              <p:cNvPr id="542" name="Freeform 541">
                <a:extLst>
                  <a:ext uri="{FF2B5EF4-FFF2-40B4-BE49-F238E27FC236}">
                    <a16:creationId xmlns:a16="http://schemas.microsoft.com/office/drawing/2014/main" id="{A016DA82-50DC-224C-84FF-C492EDE01BC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3" name="Freeform 542">
                <a:extLst>
                  <a:ext uri="{FF2B5EF4-FFF2-40B4-BE49-F238E27FC236}">
                    <a16:creationId xmlns:a16="http://schemas.microsoft.com/office/drawing/2014/main" id="{3D2D51D6-0AC0-9D43-A55C-E94B7DCA77F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4" name="Freeform 543">
                <a:extLst>
                  <a:ext uri="{FF2B5EF4-FFF2-40B4-BE49-F238E27FC236}">
                    <a16:creationId xmlns:a16="http://schemas.microsoft.com/office/drawing/2014/main" id="{76C27F31-4CE4-1242-9801-166D4F66B5E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5" name="Freeform 544">
                <a:extLst>
                  <a:ext uri="{FF2B5EF4-FFF2-40B4-BE49-F238E27FC236}">
                    <a16:creationId xmlns:a16="http://schemas.microsoft.com/office/drawing/2014/main" id="{9BC7E87F-2555-8D4C-80CB-0E2F5F4BB0F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46" name="Group 545">
            <a:extLst>
              <a:ext uri="{FF2B5EF4-FFF2-40B4-BE49-F238E27FC236}">
                <a16:creationId xmlns:a16="http://schemas.microsoft.com/office/drawing/2014/main" id="{4DAC2AB4-F1E4-D740-A4AF-07EE55303854}"/>
              </a:ext>
            </a:extLst>
          </p:cNvPr>
          <p:cNvGrpSpPr/>
          <p:nvPr/>
        </p:nvGrpSpPr>
        <p:grpSpPr>
          <a:xfrm>
            <a:off x="9601554" y="3999763"/>
            <a:ext cx="367224" cy="240304"/>
            <a:chOff x="7493876" y="2774731"/>
            <a:chExt cx="1481958" cy="894622"/>
          </a:xfrm>
        </p:grpSpPr>
        <p:sp>
          <p:nvSpPr>
            <p:cNvPr id="547" name="Freeform 546">
              <a:extLst>
                <a:ext uri="{FF2B5EF4-FFF2-40B4-BE49-F238E27FC236}">
                  <a16:creationId xmlns:a16="http://schemas.microsoft.com/office/drawing/2014/main" id="{23E59006-14B9-C64E-A05E-0BD7C00C4A6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48" name="Oval 547">
              <a:extLst>
                <a:ext uri="{FF2B5EF4-FFF2-40B4-BE49-F238E27FC236}">
                  <a16:creationId xmlns:a16="http://schemas.microsoft.com/office/drawing/2014/main" id="{2AD17789-C54D-4948-95E6-741F42B1FB2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49" name="Group 548">
              <a:extLst>
                <a:ext uri="{FF2B5EF4-FFF2-40B4-BE49-F238E27FC236}">
                  <a16:creationId xmlns:a16="http://schemas.microsoft.com/office/drawing/2014/main" id="{278D7FE0-D307-E941-967D-E4145732CEEA}"/>
                </a:ext>
              </a:extLst>
            </p:cNvPr>
            <p:cNvGrpSpPr/>
            <p:nvPr/>
          </p:nvGrpSpPr>
          <p:grpSpPr>
            <a:xfrm>
              <a:off x="7713663" y="2848339"/>
              <a:ext cx="1042107" cy="425543"/>
              <a:chOff x="7786941" y="2884917"/>
              <a:chExt cx="897649" cy="353919"/>
            </a:xfrm>
          </p:grpSpPr>
          <p:sp>
            <p:nvSpPr>
              <p:cNvPr id="550" name="Freeform 549">
                <a:extLst>
                  <a:ext uri="{FF2B5EF4-FFF2-40B4-BE49-F238E27FC236}">
                    <a16:creationId xmlns:a16="http://schemas.microsoft.com/office/drawing/2014/main" id="{1ADC6420-4AC2-F544-B940-D0A18615CA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1" name="Freeform 550">
                <a:extLst>
                  <a:ext uri="{FF2B5EF4-FFF2-40B4-BE49-F238E27FC236}">
                    <a16:creationId xmlns:a16="http://schemas.microsoft.com/office/drawing/2014/main" id="{223E40C5-E2E3-3B42-A86A-26D2D130B7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2" name="Freeform 551">
                <a:extLst>
                  <a:ext uri="{FF2B5EF4-FFF2-40B4-BE49-F238E27FC236}">
                    <a16:creationId xmlns:a16="http://schemas.microsoft.com/office/drawing/2014/main" id="{C6AA2152-8609-214A-AE62-E7DFD1A9E72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3" name="Freeform 552">
                <a:extLst>
                  <a:ext uri="{FF2B5EF4-FFF2-40B4-BE49-F238E27FC236}">
                    <a16:creationId xmlns:a16="http://schemas.microsoft.com/office/drawing/2014/main" id="{7CB5E54A-6719-9747-80B7-8D19331BE78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623" name="Group 622">
            <a:extLst>
              <a:ext uri="{FF2B5EF4-FFF2-40B4-BE49-F238E27FC236}">
                <a16:creationId xmlns:a16="http://schemas.microsoft.com/office/drawing/2014/main" id="{EA34A94C-D92D-084C-BFEA-F4C8DF0AD275}"/>
              </a:ext>
            </a:extLst>
          </p:cNvPr>
          <p:cNvGrpSpPr/>
          <p:nvPr/>
        </p:nvGrpSpPr>
        <p:grpSpPr>
          <a:xfrm>
            <a:off x="10375259" y="3992325"/>
            <a:ext cx="353678" cy="198344"/>
            <a:chOff x="7493876" y="2774731"/>
            <a:chExt cx="1481958" cy="894622"/>
          </a:xfrm>
        </p:grpSpPr>
        <p:sp>
          <p:nvSpPr>
            <p:cNvPr id="624" name="Freeform 623">
              <a:extLst>
                <a:ext uri="{FF2B5EF4-FFF2-40B4-BE49-F238E27FC236}">
                  <a16:creationId xmlns:a16="http://schemas.microsoft.com/office/drawing/2014/main" id="{E1E1C6E8-4D60-7F43-BB0E-6D883F10D4A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25" name="Oval 624">
              <a:extLst>
                <a:ext uri="{FF2B5EF4-FFF2-40B4-BE49-F238E27FC236}">
                  <a16:creationId xmlns:a16="http://schemas.microsoft.com/office/drawing/2014/main" id="{50975E36-0C2A-6844-A407-23F033DB4BD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26" name="Group 625">
              <a:extLst>
                <a:ext uri="{FF2B5EF4-FFF2-40B4-BE49-F238E27FC236}">
                  <a16:creationId xmlns:a16="http://schemas.microsoft.com/office/drawing/2014/main" id="{3F7EBA29-30EF-C741-94EE-735398C6CFA2}"/>
                </a:ext>
              </a:extLst>
            </p:cNvPr>
            <p:cNvGrpSpPr/>
            <p:nvPr/>
          </p:nvGrpSpPr>
          <p:grpSpPr>
            <a:xfrm>
              <a:off x="7713663" y="2848339"/>
              <a:ext cx="1042107" cy="425543"/>
              <a:chOff x="7786941" y="2884917"/>
              <a:chExt cx="897649" cy="353919"/>
            </a:xfrm>
          </p:grpSpPr>
          <p:sp>
            <p:nvSpPr>
              <p:cNvPr id="627" name="Freeform 626">
                <a:extLst>
                  <a:ext uri="{FF2B5EF4-FFF2-40B4-BE49-F238E27FC236}">
                    <a16:creationId xmlns:a16="http://schemas.microsoft.com/office/drawing/2014/main" id="{B3AD45B5-1F4B-FF4A-843D-9D062939267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8" name="Freeform 627">
                <a:extLst>
                  <a:ext uri="{FF2B5EF4-FFF2-40B4-BE49-F238E27FC236}">
                    <a16:creationId xmlns:a16="http://schemas.microsoft.com/office/drawing/2014/main" id="{A6F160FF-CBBD-9147-8D0B-92A36BEBF8A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9" name="Freeform 628">
                <a:extLst>
                  <a:ext uri="{FF2B5EF4-FFF2-40B4-BE49-F238E27FC236}">
                    <a16:creationId xmlns:a16="http://schemas.microsoft.com/office/drawing/2014/main" id="{421F3589-EC70-074A-903F-D618ED6F789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0" name="Freeform 629">
                <a:extLst>
                  <a:ext uri="{FF2B5EF4-FFF2-40B4-BE49-F238E27FC236}">
                    <a16:creationId xmlns:a16="http://schemas.microsoft.com/office/drawing/2014/main" id="{CEC8DEB8-8E24-2948-9AF6-0F3EF908CD4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pic>
        <p:nvPicPr>
          <p:cNvPr id="359" name="Picture 653" descr="iphone_stylized_small">
            <a:extLst>
              <a:ext uri="{FF2B5EF4-FFF2-40B4-BE49-F238E27FC236}">
                <a16:creationId xmlns:a16="http://schemas.microsoft.com/office/drawing/2014/main" id="{EDF1EC93-A6E5-964F-B0D6-EE56B282AE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9572" y="1917025"/>
            <a:ext cx="136841" cy="32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1018" descr="laptop_keyboard">
            <a:extLst>
              <a:ext uri="{FF2B5EF4-FFF2-40B4-BE49-F238E27FC236}">
                <a16:creationId xmlns:a16="http://schemas.microsoft.com/office/drawing/2014/main" id="{7087B8D0-FFCB-0746-A889-28909002C2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9064" flipH="1">
            <a:off x="7464781" y="260509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Freeform 1019">
            <a:extLst>
              <a:ext uri="{FF2B5EF4-FFF2-40B4-BE49-F238E27FC236}">
                <a16:creationId xmlns:a16="http://schemas.microsoft.com/office/drawing/2014/main" id="{7C75BC30-0808-D44D-AF7A-A72B4A529E54}"/>
              </a:ext>
            </a:extLst>
          </p:cNvPr>
          <p:cNvSpPr>
            <a:spLocks/>
          </p:cNvSpPr>
          <p:nvPr/>
        </p:nvSpPr>
        <p:spPr bwMode="auto">
          <a:xfrm>
            <a:off x="7609678" y="245030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76" name="Picture 1020" descr="screen">
            <a:extLst>
              <a:ext uri="{FF2B5EF4-FFF2-40B4-BE49-F238E27FC236}">
                <a16:creationId xmlns:a16="http://schemas.microsoft.com/office/drawing/2014/main" id="{2D732B7A-74CB-D547-ADB5-C721526D5E9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7011" y="245565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Freeform 1021">
            <a:extLst>
              <a:ext uri="{FF2B5EF4-FFF2-40B4-BE49-F238E27FC236}">
                <a16:creationId xmlns:a16="http://schemas.microsoft.com/office/drawing/2014/main" id="{FBD1A429-9B8F-F940-AD09-4638CC3167E7}"/>
              </a:ext>
            </a:extLst>
          </p:cNvPr>
          <p:cNvSpPr>
            <a:spLocks/>
          </p:cNvSpPr>
          <p:nvPr/>
        </p:nvSpPr>
        <p:spPr bwMode="auto">
          <a:xfrm>
            <a:off x="7673752" y="244416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Freeform 1022">
            <a:extLst>
              <a:ext uri="{FF2B5EF4-FFF2-40B4-BE49-F238E27FC236}">
                <a16:creationId xmlns:a16="http://schemas.microsoft.com/office/drawing/2014/main" id="{376C8B48-3441-F643-B92D-5DC759EDA1B5}"/>
              </a:ext>
            </a:extLst>
          </p:cNvPr>
          <p:cNvSpPr>
            <a:spLocks/>
          </p:cNvSpPr>
          <p:nvPr/>
        </p:nvSpPr>
        <p:spPr bwMode="auto">
          <a:xfrm>
            <a:off x="7606562" y="244384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023">
            <a:extLst>
              <a:ext uri="{FF2B5EF4-FFF2-40B4-BE49-F238E27FC236}">
                <a16:creationId xmlns:a16="http://schemas.microsoft.com/office/drawing/2014/main" id="{4DFECD03-4AF0-1342-8138-6CEC8249A287}"/>
              </a:ext>
            </a:extLst>
          </p:cNvPr>
          <p:cNvSpPr>
            <a:spLocks/>
          </p:cNvSpPr>
          <p:nvPr/>
        </p:nvSpPr>
        <p:spPr bwMode="auto">
          <a:xfrm>
            <a:off x="7880579" y="247266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Freeform 1024">
            <a:extLst>
              <a:ext uri="{FF2B5EF4-FFF2-40B4-BE49-F238E27FC236}">
                <a16:creationId xmlns:a16="http://schemas.microsoft.com/office/drawing/2014/main" id="{8AA57D4B-3E9B-994B-AF13-DB646178BD1D}"/>
              </a:ext>
            </a:extLst>
          </p:cNvPr>
          <p:cNvSpPr>
            <a:spLocks/>
          </p:cNvSpPr>
          <p:nvPr/>
        </p:nvSpPr>
        <p:spPr bwMode="auto">
          <a:xfrm>
            <a:off x="7605588" y="259690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1025">
            <a:extLst>
              <a:ext uri="{FF2B5EF4-FFF2-40B4-BE49-F238E27FC236}">
                <a16:creationId xmlns:a16="http://schemas.microsoft.com/office/drawing/2014/main" id="{59DA24E7-1981-0E44-8060-2B7CE58EBF80}"/>
              </a:ext>
            </a:extLst>
          </p:cNvPr>
          <p:cNvSpPr>
            <a:spLocks/>
          </p:cNvSpPr>
          <p:nvPr/>
        </p:nvSpPr>
        <p:spPr bwMode="auto">
          <a:xfrm>
            <a:off x="7890512" y="247423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1026">
            <a:extLst>
              <a:ext uri="{FF2B5EF4-FFF2-40B4-BE49-F238E27FC236}">
                <a16:creationId xmlns:a16="http://schemas.microsoft.com/office/drawing/2014/main" id="{DB3D3129-2B70-5643-96C2-83638DE57FF8}"/>
              </a:ext>
            </a:extLst>
          </p:cNvPr>
          <p:cNvSpPr>
            <a:spLocks/>
          </p:cNvSpPr>
          <p:nvPr/>
        </p:nvSpPr>
        <p:spPr bwMode="auto">
          <a:xfrm>
            <a:off x="7605977" y="260524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83" name="Group 1027">
            <a:extLst>
              <a:ext uri="{FF2B5EF4-FFF2-40B4-BE49-F238E27FC236}">
                <a16:creationId xmlns:a16="http://schemas.microsoft.com/office/drawing/2014/main" id="{8C6DEC60-5C97-D546-9977-EBD182221DD2}"/>
              </a:ext>
            </a:extLst>
          </p:cNvPr>
          <p:cNvGrpSpPr>
            <a:grpSpLocks/>
          </p:cNvGrpSpPr>
          <p:nvPr/>
        </p:nvGrpSpPr>
        <p:grpSpPr bwMode="auto">
          <a:xfrm>
            <a:off x="7601109" y="2671540"/>
            <a:ext cx="98740" cy="36846"/>
            <a:chOff x="1740" y="2642"/>
            <a:chExt cx="752" cy="327"/>
          </a:xfrm>
        </p:grpSpPr>
        <p:sp>
          <p:nvSpPr>
            <p:cNvPr id="169" name="Freeform 1028">
              <a:extLst>
                <a:ext uri="{FF2B5EF4-FFF2-40B4-BE49-F238E27FC236}">
                  <a16:creationId xmlns:a16="http://schemas.microsoft.com/office/drawing/2014/main" id="{5D16627E-DE34-BC4F-9513-7A7D4707F7C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0" name="Freeform 1029">
              <a:extLst>
                <a:ext uri="{FF2B5EF4-FFF2-40B4-BE49-F238E27FC236}">
                  <a16:creationId xmlns:a16="http://schemas.microsoft.com/office/drawing/2014/main" id="{D8D65D68-18A4-E54D-8916-1DEF36844C9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1" name="Freeform 1030">
              <a:extLst>
                <a:ext uri="{FF2B5EF4-FFF2-40B4-BE49-F238E27FC236}">
                  <a16:creationId xmlns:a16="http://schemas.microsoft.com/office/drawing/2014/main" id="{3C79D147-9974-F341-96E9-F9AD19F1404B}"/>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2" name="Freeform 1031">
              <a:extLst>
                <a:ext uri="{FF2B5EF4-FFF2-40B4-BE49-F238E27FC236}">
                  <a16:creationId xmlns:a16="http://schemas.microsoft.com/office/drawing/2014/main" id="{5E0CE9D2-21FD-2644-9691-743CC3E130F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3" name="Freeform 1032">
              <a:extLst>
                <a:ext uri="{FF2B5EF4-FFF2-40B4-BE49-F238E27FC236}">
                  <a16:creationId xmlns:a16="http://schemas.microsoft.com/office/drawing/2014/main" id="{5691098F-1432-0D44-8573-312C3A566A2D}"/>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4" name="Freeform 1033">
              <a:extLst>
                <a:ext uri="{FF2B5EF4-FFF2-40B4-BE49-F238E27FC236}">
                  <a16:creationId xmlns:a16="http://schemas.microsoft.com/office/drawing/2014/main" id="{2D4A77A2-D0F1-164A-A67D-A509543869C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4" name="Freeform 1034">
            <a:extLst>
              <a:ext uri="{FF2B5EF4-FFF2-40B4-BE49-F238E27FC236}">
                <a16:creationId xmlns:a16="http://schemas.microsoft.com/office/drawing/2014/main" id="{A283BD8E-0AD2-B743-8237-483C3A6A6CD3}"/>
              </a:ext>
            </a:extLst>
          </p:cNvPr>
          <p:cNvSpPr>
            <a:spLocks/>
          </p:cNvSpPr>
          <p:nvPr/>
        </p:nvSpPr>
        <p:spPr bwMode="auto">
          <a:xfrm>
            <a:off x="7770154" y="267705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1035">
            <a:extLst>
              <a:ext uri="{FF2B5EF4-FFF2-40B4-BE49-F238E27FC236}">
                <a16:creationId xmlns:a16="http://schemas.microsoft.com/office/drawing/2014/main" id="{AA215C2D-4069-DE48-884E-A1816F7D4D0B}"/>
              </a:ext>
            </a:extLst>
          </p:cNvPr>
          <p:cNvSpPr>
            <a:spLocks/>
          </p:cNvSpPr>
          <p:nvPr/>
        </p:nvSpPr>
        <p:spPr bwMode="auto">
          <a:xfrm>
            <a:off x="7464976" y="268350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1036">
            <a:extLst>
              <a:ext uri="{FF2B5EF4-FFF2-40B4-BE49-F238E27FC236}">
                <a16:creationId xmlns:a16="http://schemas.microsoft.com/office/drawing/2014/main" id="{421821F5-5AD5-4D4E-A4F9-5D46E41A4ECC}"/>
              </a:ext>
            </a:extLst>
          </p:cNvPr>
          <p:cNvSpPr>
            <a:spLocks/>
          </p:cNvSpPr>
          <p:nvPr/>
        </p:nvSpPr>
        <p:spPr bwMode="auto">
          <a:xfrm>
            <a:off x="7465171" y="266996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1037">
            <a:extLst>
              <a:ext uri="{FF2B5EF4-FFF2-40B4-BE49-F238E27FC236}">
                <a16:creationId xmlns:a16="http://schemas.microsoft.com/office/drawing/2014/main" id="{499D2FC7-7022-A944-98B2-E74E9B2E5256}"/>
              </a:ext>
            </a:extLst>
          </p:cNvPr>
          <p:cNvSpPr>
            <a:spLocks/>
          </p:cNvSpPr>
          <p:nvPr/>
        </p:nvSpPr>
        <p:spPr bwMode="auto">
          <a:xfrm>
            <a:off x="7465366" y="260902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1038">
            <a:extLst>
              <a:ext uri="{FF2B5EF4-FFF2-40B4-BE49-F238E27FC236}">
                <a16:creationId xmlns:a16="http://schemas.microsoft.com/office/drawing/2014/main" id="{37918171-6E71-A846-A2B5-7C65DD7456B5}"/>
              </a:ext>
            </a:extLst>
          </p:cNvPr>
          <p:cNvSpPr>
            <a:spLocks/>
          </p:cNvSpPr>
          <p:nvPr/>
        </p:nvSpPr>
        <p:spPr bwMode="auto">
          <a:xfrm>
            <a:off x="7474909" y="267311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1039">
            <a:extLst>
              <a:ext uri="{FF2B5EF4-FFF2-40B4-BE49-F238E27FC236}">
                <a16:creationId xmlns:a16="http://schemas.microsoft.com/office/drawing/2014/main" id="{68ECFF60-AA48-2D4C-9A67-90DB18F81D47}"/>
              </a:ext>
            </a:extLst>
          </p:cNvPr>
          <p:cNvSpPr>
            <a:spLocks/>
          </p:cNvSpPr>
          <p:nvPr/>
        </p:nvSpPr>
        <p:spPr bwMode="auto">
          <a:xfrm flipV="1">
            <a:off x="7764701" y="266807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10" name="Picture 568" descr="light2.png">
            <a:extLst>
              <a:ext uri="{FF2B5EF4-FFF2-40B4-BE49-F238E27FC236}">
                <a16:creationId xmlns:a16="http://schemas.microsoft.com/office/drawing/2014/main" id="{D96B693D-26FC-E443-A112-C4AFFE90DC3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flipH="1">
            <a:off x="8831667" y="239228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603" descr="car_icon_small">
            <a:extLst>
              <a:ext uri="{FF2B5EF4-FFF2-40B4-BE49-F238E27FC236}">
                <a16:creationId xmlns:a16="http://schemas.microsoft.com/office/drawing/2014/main" id="{147E2796-D425-6645-93B3-B97E69B146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99539" y="211695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1116" descr="laptop_keyboard">
            <a:extLst>
              <a:ext uri="{FF2B5EF4-FFF2-40B4-BE49-F238E27FC236}">
                <a16:creationId xmlns:a16="http://schemas.microsoft.com/office/drawing/2014/main" id="{7F05CE3B-E67B-1B40-9D5B-2914F0B9BFB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9064" flipH="1">
            <a:off x="7510375" y="360520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Freeform 1117">
            <a:extLst>
              <a:ext uri="{FF2B5EF4-FFF2-40B4-BE49-F238E27FC236}">
                <a16:creationId xmlns:a16="http://schemas.microsoft.com/office/drawing/2014/main" id="{B52A07C5-D801-5B41-BD20-C20958925D05}"/>
              </a:ext>
            </a:extLst>
          </p:cNvPr>
          <p:cNvSpPr>
            <a:spLocks/>
          </p:cNvSpPr>
          <p:nvPr/>
        </p:nvSpPr>
        <p:spPr bwMode="auto">
          <a:xfrm>
            <a:off x="7605388" y="348929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4" name="Picture 1118" descr="screen">
            <a:extLst>
              <a:ext uri="{FF2B5EF4-FFF2-40B4-BE49-F238E27FC236}">
                <a16:creationId xmlns:a16="http://schemas.microsoft.com/office/drawing/2014/main" id="{2EA30B4E-5447-0340-8DAD-349A843F2AC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16754" y="349330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Freeform 1119">
            <a:extLst>
              <a:ext uri="{FF2B5EF4-FFF2-40B4-BE49-F238E27FC236}">
                <a16:creationId xmlns:a16="http://schemas.microsoft.com/office/drawing/2014/main" id="{1137F6C6-A7C9-9A4D-BCE3-048DB90EF759}"/>
              </a:ext>
            </a:extLst>
          </p:cNvPr>
          <p:cNvSpPr>
            <a:spLocks/>
          </p:cNvSpPr>
          <p:nvPr/>
        </p:nvSpPr>
        <p:spPr bwMode="auto">
          <a:xfrm>
            <a:off x="7647403" y="348470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1120">
            <a:extLst>
              <a:ext uri="{FF2B5EF4-FFF2-40B4-BE49-F238E27FC236}">
                <a16:creationId xmlns:a16="http://schemas.microsoft.com/office/drawing/2014/main" id="{7A0060E2-767D-1545-8656-29ED1A471251}"/>
              </a:ext>
            </a:extLst>
          </p:cNvPr>
          <p:cNvSpPr>
            <a:spLocks/>
          </p:cNvSpPr>
          <p:nvPr/>
        </p:nvSpPr>
        <p:spPr bwMode="auto">
          <a:xfrm>
            <a:off x="7603345" y="348446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Freeform 1121">
            <a:extLst>
              <a:ext uri="{FF2B5EF4-FFF2-40B4-BE49-F238E27FC236}">
                <a16:creationId xmlns:a16="http://schemas.microsoft.com/office/drawing/2014/main" id="{15790F5A-ABAC-8D49-A4F9-E2F576550DB0}"/>
              </a:ext>
            </a:extLst>
          </p:cNvPr>
          <p:cNvSpPr>
            <a:spLocks/>
          </p:cNvSpPr>
          <p:nvPr/>
        </p:nvSpPr>
        <p:spPr bwMode="auto">
          <a:xfrm>
            <a:off x="7783026" y="350604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Freeform 1122">
            <a:extLst>
              <a:ext uri="{FF2B5EF4-FFF2-40B4-BE49-F238E27FC236}">
                <a16:creationId xmlns:a16="http://schemas.microsoft.com/office/drawing/2014/main" id="{8898B7ED-5BCF-8C4E-B1AA-B82AD50FD155}"/>
              </a:ext>
            </a:extLst>
          </p:cNvPr>
          <p:cNvSpPr>
            <a:spLocks/>
          </p:cNvSpPr>
          <p:nvPr/>
        </p:nvSpPr>
        <p:spPr bwMode="auto">
          <a:xfrm>
            <a:off x="7602706" y="359907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Freeform 1123">
            <a:extLst>
              <a:ext uri="{FF2B5EF4-FFF2-40B4-BE49-F238E27FC236}">
                <a16:creationId xmlns:a16="http://schemas.microsoft.com/office/drawing/2014/main" id="{5A7F91EF-AD6B-D64E-B73E-C762D73A7A33}"/>
              </a:ext>
            </a:extLst>
          </p:cNvPr>
          <p:cNvSpPr>
            <a:spLocks/>
          </p:cNvSpPr>
          <p:nvPr/>
        </p:nvSpPr>
        <p:spPr bwMode="auto">
          <a:xfrm>
            <a:off x="7789539" y="350722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Freeform 1124">
            <a:extLst>
              <a:ext uri="{FF2B5EF4-FFF2-40B4-BE49-F238E27FC236}">
                <a16:creationId xmlns:a16="http://schemas.microsoft.com/office/drawing/2014/main" id="{BBB1B153-2E6F-7246-9B11-B68D01DF60E3}"/>
              </a:ext>
            </a:extLst>
          </p:cNvPr>
          <p:cNvSpPr>
            <a:spLocks/>
          </p:cNvSpPr>
          <p:nvPr/>
        </p:nvSpPr>
        <p:spPr bwMode="auto">
          <a:xfrm>
            <a:off x="7602962" y="360532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1" name="Group 1125">
            <a:extLst>
              <a:ext uri="{FF2B5EF4-FFF2-40B4-BE49-F238E27FC236}">
                <a16:creationId xmlns:a16="http://schemas.microsoft.com/office/drawing/2014/main" id="{57060979-075D-9D4D-B12E-DA0CCD4C6B8F}"/>
              </a:ext>
            </a:extLst>
          </p:cNvPr>
          <p:cNvGrpSpPr>
            <a:grpSpLocks/>
          </p:cNvGrpSpPr>
          <p:nvPr/>
        </p:nvGrpSpPr>
        <p:grpSpPr bwMode="auto">
          <a:xfrm>
            <a:off x="7599769" y="3654969"/>
            <a:ext cx="64747" cy="27592"/>
            <a:chOff x="1740" y="2642"/>
            <a:chExt cx="752" cy="327"/>
          </a:xfrm>
        </p:grpSpPr>
        <p:sp>
          <p:nvSpPr>
            <p:cNvPr id="140" name="Freeform 1126">
              <a:extLst>
                <a:ext uri="{FF2B5EF4-FFF2-40B4-BE49-F238E27FC236}">
                  <a16:creationId xmlns:a16="http://schemas.microsoft.com/office/drawing/2014/main" id="{8DFFF656-1361-C546-8336-177F79E46915}"/>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Freeform 1127">
              <a:extLst>
                <a:ext uri="{FF2B5EF4-FFF2-40B4-BE49-F238E27FC236}">
                  <a16:creationId xmlns:a16="http://schemas.microsoft.com/office/drawing/2014/main" id="{60C6C6B3-72DE-664B-B4DE-3C04B0C5BFE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2" name="Freeform 1128">
              <a:extLst>
                <a:ext uri="{FF2B5EF4-FFF2-40B4-BE49-F238E27FC236}">
                  <a16:creationId xmlns:a16="http://schemas.microsoft.com/office/drawing/2014/main" id="{0D48292A-917D-D046-A974-043CEE5A414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3" name="Freeform 1129">
              <a:extLst>
                <a:ext uri="{FF2B5EF4-FFF2-40B4-BE49-F238E27FC236}">
                  <a16:creationId xmlns:a16="http://schemas.microsoft.com/office/drawing/2014/main" id="{DB6BAAEB-BADD-0A4F-8A9D-D72AFCA99A5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4" name="Freeform 1130">
              <a:extLst>
                <a:ext uri="{FF2B5EF4-FFF2-40B4-BE49-F238E27FC236}">
                  <a16:creationId xmlns:a16="http://schemas.microsoft.com/office/drawing/2014/main" id="{05D5969F-F3B9-414D-975E-A6700098F26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5" name="Freeform 1131">
              <a:extLst>
                <a:ext uri="{FF2B5EF4-FFF2-40B4-BE49-F238E27FC236}">
                  <a16:creationId xmlns:a16="http://schemas.microsoft.com/office/drawing/2014/main" id="{41BB174D-6019-384D-A5AC-1B4D92D938B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02" name="Freeform 1132">
            <a:extLst>
              <a:ext uri="{FF2B5EF4-FFF2-40B4-BE49-F238E27FC236}">
                <a16:creationId xmlns:a16="http://schemas.microsoft.com/office/drawing/2014/main" id="{F8739864-4836-E447-8FC8-5886923FF496}"/>
              </a:ext>
            </a:extLst>
          </p:cNvPr>
          <p:cNvSpPr>
            <a:spLocks/>
          </p:cNvSpPr>
          <p:nvPr/>
        </p:nvSpPr>
        <p:spPr bwMode="auto">
          <a:xfrm>
            <a:off x="7710617" y="365909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1133">
            <a:extLst>
              <a:ext uri="{FF2B5EF4-FFF2-40B4-BE49-F238E27FC236}">
                <a16:creationId xmlns:a16="http://schemas.microsoft.com/office/drawing/2014/main" id="{C59CADF3-CD09-FB48-A672-C2C50B66CEB8}"/>
              </a:ext>
            </a:extLst>
          </p:cNvPr>
          <p:cNvSpPr>
            <a:spLocks/>
          </p:cNvSpPr>
          <p:nvPr/>
        </p:nvSpPr>
        <p:spPr bwMode="auto">
          <a:xfrm>
            <a:off x="7510503" y="366393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1134">
            <a:extLst>
              <a:ext uri="{FF2B5EF4-FFF2-40B4-BE49-F238E27FC236}">
                <a16:creationId xmlns:a16="http://schemas.microsoft.com/office/drawing/2014/main" id="{628AB6FD-35F6-0345-BD13-22EAAF9EC275}"/>
              </a:ext>
            </a:extLst>
          </p:cNvPr>
          <p:cNvSpPr>
            <a:spLocks/>
          </p:cNvSpPr>
          <p:nvPr/>
        </p:nvSpPr>
        <p:spPr bwMode="auto">
          <a:xfrm>
            <a:off x="7510631" y="365379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1135">
            <a:extLst>
              <a:ext uri="{FF2B5EF4-FFF2-40B4-BE49-F238E27FC236}">
                <a16:creationId xmlns:a16="http://schemas.microsoft.com/office/drawing/2014/main" id="{76529D44-B4FD-DE4D-812E-E461A0FCCA6C}"/>
              </a:ext>
            </a:extLst>
          </p:cNvPr>
          <p:cNvSpPr>
            <a:spLocks/>
          </p:cNvSpPr>
          <p:nvPr/>
        </p:nvSpPr>
        <p:spPr bwMode="auto">
          <a:xfrm>
            <a:off x="7510758" y="360815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1136">
            <a:extLst>
              <a:ext uri="{FF2B5EF4-FFF2-40B4-BE49-F238E27FC236}">
                <a16:creationId xmlns:a16="http://schemas.microsoft.com/office/drawing/2014/main" id="{44CD9A89-0E3B-2C40-8436-71B7526BA660}"/>
              </a:ext>
            </a:extLst>
          </p:cNvPr>
          <p:cNvSpPr>
            <a:spLocks/>
          </p:cNvSpPr>
          <p:nvPr/>
        </p:nvSpPr>
        <p:spPr bwMode="auto">
          <a:xfrm>
            <a:off x="7517016" y="365614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1137">
            <a:extLst>
              <a:ext uri="{FF2B5EF4-FFF2-40B4-BE49-F238E27FC236}">
                <a16:creationId xmlns:a16="http://schemas.microsoft.com/office/drawing/2014/main" id="{92BF681C-02FC-8F49-A2CD-8F3446ECE5D3}"/>
              </a:ext>
            </a:extLst>
          </p:cNvPr>
          <p:cNvSpPr>
            <a:spLocks/>
          </p:cNvSpPr>
          <p:nvPr/>
        </p:nvSpPr>
        <p:spPr bwMode="auto">
          <a:xfrm flipV="1">
            <a:off x="7707042" y="365237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38" name="Picture 1140" descr="desktop_computer_stylized_medium">
            <a:extLst>
              <a:ext uri="{FF2B5EF4-FFF2-40B4-BE49-F238E27FC236}">
                <a16:creationId xmlns:a16="http://schemas.microsoft.com/office/drawing/2014/main" id="{BDC7F552-21C9-C942-90FF-0162099A3D5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7991996" y="3567143"/>
            <a:ext cx="359261" cy="342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 name="Freeform 1141">
            <a:extLst>
              <a:ext uri="{FF2B5EF4-FFF2-40B4-BE49-F238E27FC236}">
                <a16:creationId xmlns:a16="http://schemas.microsoft.com/office/drawing/2014/main" id="{654B43BA-608E-5D4D-B11B-71762CFBEEDE}"/>
              </a:ext>
            </a:extLst>
          </p:cNvPr>
          <p:cNvSpPr>
            <a:spLocks/>
          </p:cNvSpPr>
          <p:nvPr/>
        </p:nvSpPr>
        <p:spPr bwMode="auto">
          <a:xfrm flipH="1">
            <a:off x="8145217" y="3599942"/>
            <a:ext cx="169400" cy="156753"/>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13" name="Picture 571" descr="fridge2.png">
            <a:extLst>
              <a:ext uri="{FF2B5EF4-FFF2-40B4-BE49-F238E27FC236}">
                <a16:creationId xmlns:a16="http://schemas.microsoft.com/office/drawing/2014/main" id="{29DD0F98-F93B-0145-A925-F4125ED490DD}"/>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903199" y="338501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 name="Group 950">
            <a:extLst>
              <a:ext uri="{FF2B5EF4-FFF2-40B4-BE49-F238E27FC236}">
                <a16:creationId xmlns:a16="http://schemas.microsoft.com/office/drawing/2014/main" id="{2B0A745F-DA32-E140-AB36-BC5E1C4E2D48}"/>
              </a:ext>
            </a:extLst>
          </p:cNvPr>
          <p:cNvGrpSpPr>
            <a:grpSpLocks/>
          </p:cNvGrpSpPr>
          <p:nvPr/>
        </p:nvGrpSpPr>
        <p:grpSpPr bwMode="auto">
          <a:xfrm>
            <a:off x="10288915" y="5273951"/>
            <a:ext cx="177192" cy="330833"/>
            <a:chOff x="4140" y="429"/>
            <a:chExt cx="1425" cy="2396"/>
          </a:xfrm>
        </p:grpSpPr>
        <p:sp>
          <p:nvSpPr>
            <p:cNvPr id="207" name="Freeform 951">
              <a:extLst>
                <a:ext uri="{FF2B5EF4-FFF2-40B4-BE49-F238E27FC236}">
                  <a16:creationId xmlns:a16="http://schemas.microsoft.com/office/drawing/2014/main" id="{12CB3660-4D63-014F-8CC9-FDFB8140AB8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8" name="Rectangle 952">
              <a:extLst>
                <a:ext uri="{FF2B5EF4-FFF2-40B4-BE49-F238E27FC236}">
                  <a16:creationId xmlns:a16="http://schemas.microsoft.com/office/drawing/2014/main" id="{EFE1382F-B768-3541-8BD1-06AB71BFA8E6}"/>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09" name="Freeform 953">
              <a:extLst>
                <a:ext uri="{FF2B5EF4-FFF2-40B4-BE49-F238E27FC236}">
                  <a16:creationId xmlns:a16="http://schemas.microsoft.com/office/drawing/2014/main" id="{FB363E8F-CA06-2449-A66C-B147358943F8}"/>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0" name="Freeform 954">
              <a:extLst>
                <a:ext uri="{FF2B5EF4-FFF2-40B4-BE49-F238E27FC236}">
                  <a16:creationId xmlns:a16="http://schemas.microsoft.com/office/drawing/2014/main" id="{8A74E36A-A735-7440-A2B1-55846B516D7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1" name="Rectangle 955">
              <a:extLst>
                <a:ext uri="{FF2B5EF4-FFF2-40B4-BE49-F238E27FC236}">
                  <a16:creationId xmlns:a16="http://schemas.microsoft.com/office/drawing/2014/main" id="{FC433BF5-02C8-F540-AE86-53BF56960014}"/>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12" name="Group 956">
              <a:extLst>
                <a:ext uri="{FF2B5EF4-FFF2-40B4-BE49-F238E27FC236}">
                  <a16:creationId xmlns:a16="http://schemas.microsoft.com/office/drawing/2014/main" id="{969A0B36-D994-A24C-8329-146363A51CA4}"/>
                </a:ext>
              </a:extLst>
            </p:cNvPr>
            <p:cNvGrpSpPr>
              <a:grpSpLocks/>
            </p:cNvGrpSpPr>
            <p:nvPr/>
          </p:nvGrpSpPr>
          <p:grpSpPr bwMode="auto">
            <a:xfrm>
              <a:off x="4749" y="668"/>
              <a:ext cx="581" cy="145"/>
              <a:chOff x="614" y="2568"/>
              <a:chExt cx="725" cy="139"/>
            </a:xfrm>
          </p:grpSpPr>
          <p:sp>
            <p:nvSpPr>
              <p:cNvPr id="237" name="AutoShape 957">
                <a:extLst>
                  <a:ext uri="{FF2B5EF4-FFF2-40B4-BE49-F238E27FC236}">
                    <a16:creationId xmlns:a16="http://schemas.microsoft.com/office/drawing/2014/main" id="{75A7B329-681F-2B4A-8470-FC0231FE257F}"/>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8" name="AutoShape 958">
                <a:extLst>
                  <a:ext uri="{FF2B5EF4-FFF2-40B4-BE49-F238E27FC236}">
                    <a16:creationId xmlns:a16="http://schemas.microsoft.com/office/drawing/2014/main" id="{197CEF08-20F4-5741-AC2B-1EBB072FA546}"/>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13" name="Rectangle 959">
              <a:extLst>
                <a:ext uri="{FF2B5EF4-FFF2-40B4-BE49-F238E27FC236}">
                  <a16:creationId xmlns:a16="http://schemas.microsoft.com/office/drawing/2014/main" id="{775AA9F7-199B-ED4C-B422-5E1B766FBA6B}"/>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14" name="Group 960">
              <a:extLst>
                <a:ext uri="{FF2B5EF4-FFF2-40B4-BE49-F238E27FC236}">
                  <a16:creationId xmlns:a16="http://schemas.microsoft.com/office/drawing/2014/main" id="{4EED0C22-3BA6-E24F-B528-BF018CB34F5F}"/>
                </a:ext>
              </a:extLst>
            </p:cNvPr>
            <p:cNvGrpSpPr>
              <a:grpSpLocks/>
            </p:cNvGrpSpPr>
            <p:nvPr/>
          </p:nvGrpSpPr>
          <p:grpSpPr bwMode="auto">
            <a:xfrm>
              <a:off x="4747" y="994"/>
              <a:ext cx="581" cy="134"/>
              <a:chOff x="614" y="2568"/>
              <a:chExt cx="725" cy="139"/>
            </a:xfrm>
          </p:grpSpPr>
          <p:sp>
            <p:nvSpPr>
              <p:cNvPr id="235" name="AutoShape 961">
                <a:extLst>
                  <a:ext uri="{FF2B5EF4-FFF2-40B4-BE49-F238E27FC236}">
                    <a16:creationId xmlns:a16="http://schemas.microsoft.com/office/drawing/2014/main" id="{FE30D28F-02DD-D041-8551-45D9D2836EA3}"/>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6" name="AutoShape 962">
                <a:extLst>
                  <a:ext uri="{FF2B5EF4-FFF2-40B4-BE49-F238E27FC236}">
                    <a16:creationId xmlns:a16="http://schemas.microsoft.com/office/drawing/2014/main" id="{92F33680-18D6-7C4A-88C2-46C4FA3D08ED}"/>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15" name="Rectangle 963">
              <a:extLst>
                <a:ext uri="{FF2B5EF4-FFF2-40B4-BE49-F238E27FC236}">
                  <a16:creationId xmlns:a16="http://schemas.microsoft.com/office/drawing/2014/main" id="{A0014856-A5F8-544F-98BE-B1D6878A67A6}"/>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16" name="Rectangle 964">
              <a:extLst>
                <a:ext uri="{FF2B5EF4-FFF2-40B4-BE49-F238E27FC236}">
                  <a16:creationId xmlns:a16="http://schemas.microsoft.com/office/drawing/2014/main" id="{0E6FC61A-EACA-7D4E-9AA7-C7690D093693}"/>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17" name="Group 965">
              <a:extLst>
                <a:ext uri="{FF2B5EF4-FFF2-40B4-BE49-F238E27FC236}">
                  <a16:creationId xmlns:a16="http://schemas.microsoft.com/office/drawing/2014/main" id="{CF083CE2-2403-FD4E-8F7D-758E7F67FF5E}"/>
                </a:ext>
              </a:extLst>
            </p:cNvPr>
            <p:cNvGrpSpPr>
              <a:grpSpLocks/>
            </p:cNvGrpSpPr>
            <p:nvPr/>
          </p:nvGrpSpPr>
          <p:grpSpPr bwMode="auto">
            <a:xfrm>
              <a:off x="4735" y="1627"/>
              <a:ext cx="582" cy="151"/>
              <a:chOff x="614" y="2568"/>
              <a:chExt cx="725" cy="139"/>
            </a:xfrm>
          </p:grpSpPr>
          <p:sp>
            <p:nvSpPr>
              <p:cNvPr id="233" name="AutoShape 966">
                <a:extLst>
                  <a:ext uri="{FF2B5EF4-FFF2-40B4-BE49-F238E27FC236}">
                    <a16:creationId xmlns:a16="http://schemas.microsoft.com/office/drawing/2014/main" id="{5ED8E2CD-DB59-0040-9493-378A5D7DF185}"/>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4" name="AutoShape 967">
                <a:extLst>
                  <a:ext uri="{FF2B5EF4-FFF2-40B4-BE49-F238E27FC236}">
                    <a16:creationId xmlns:a16="http://schemas.microsoft.com/office/drawing/2014/main" id="{F249F021-1652-2041-9D37-82D9ADAF20CC}"/>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18" name="Freeform 968">
              <a:extLst>
                <a:ext uri="{FF2B5EF4-FFF2-40B4-BE49-F238E27FC236}">
                  <a16:creationId xmlns:a16="http://schemas.microsoft.com/office/drawing/2014/main" id="{2DA20985-B59E-DD4F-B452-9726DAD28D39}"/>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9" name="Group 969">
              <a:extLst>
                <a:ext uri="{FF2B5EF4-FFF2-40B4-BE49-F238E27FC236}">
                  <a16:creationId xmlns:a16="http://schemas.microsoft.com/office/drawing/2014/main" id="{68489279-23CF-FB42-9AE3-CAB3A000B96D}"/>
                </a:ext>
              </a:extLst>
            </p:cNvPr>
            <p:cNvGrpSpPr>
              <a:grpSpLocks/>
            </p:cNvGrpSpPr>
            <p:nvPr/>
          </p:nvGrpSpPr>
          <p:grpSpPr bwMode="auto">
            <a:xfrm>
              <a:off x="4739" y="1327"/>
              <a:ext cx="582" cy="139"/>
              <a:chOff x="614" y="2568"/>
              <a:chExt cx="725" cy="139"/>
            </a:xfrm>
          </p:grpSpPr>
          <p:sp>
            <p:nvSpPr>
              <p:cNvPr id="231" name="AutoShape 970">
                <a:extLst>
                  <a:ext uri="{FF2B5EF4-FFF2-40B4-BE49-F238E27FC236}">
                    <a16:creationId xmlns:a16="http://schemas.microsoft.com/office/drawing/2014/main" id="{12532EDD-6029-FD41-90A0-EB4B9A3B8C37}"/>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2" name="AutoShape 971">
                <a:extLst>
                  <a:ext uri="{FF2B5EF4-FFF2-40B4-BE49-F238E27FC236}">
                    <a16:creationId xmlns:a16="http://schemas.microsoft.com/office/drawing/2014/main" id="{2ADE9625-767F-5247-8211-3638BECC9876}"/>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20" name="Rectangle 972">
              <a:extLst>
                <a:ext uri="{FF2B5EF4-FFF2-40B4-BE49-F238E27FC236}">
                  <a16:creationId xmlns:a16="http://schemas.microsoft.com/office/drawing/2014/main" id="{71E52DA0-9A54-7744-90B9-E438CBE00C1E}"/>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1" name="Freeform 973">
              <a:extLst>
                <a:ext uri="{FF2B5EF4-FFF2-40B4-BE49-F238E27FC236}">
                  <a16:creationId xmlns:a16="http://schemas.microsoft.com/office/drawing/2014/main" id="{D950FAED-4EC6-7B4B-AFA5-CA2701F74D0E}"/>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2" name="Freeform 974">
              <a:extLst>
                <a:ext uri="{FF2B5EF4-FFF2-40B4-BE49-F238E27FC236}">
                  <a16:creationId xmlns:a16="http://schemas.microsoft.com/office/drawing/2014/main" id="{55AF3FE0-BBE4-A74C-A9EF-B8F3AA7A0D1E}"/>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3" name="Oval 975">
              <a:extLst>
                <a:ext uri="{FF2B5EF4-FFF2-40B4-BE49-F238E27FC236}">
                  <a16:creationId xmlns:a16="http://schemas.microsoft.com/office/drawing/2014/main" id="{AC808981-49D6-D840-800C-F21BB910618E}"/>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4" name="Freeform 976">
              <a:extLst>
                <a:ext uri="{FF2B5EF4-FFF2-40B4-BE49-F238E27FC236}">
                  <a16:creationId xmlns:a16="http://schemas.microsoft.com/office/drawing/2014/main" id="{EBD04B6D-F8F6-FE45-BBD9-3CFFE7B287D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 name="AutoShape 977">
              <a:extLst>
                <a:ext uri="{FF2B5EF4-FFF2-40B4-BE49-F238E27FC236}">
                  <a16:creationId xmlns:a16="http://schemas.microsoft.com/office/drawing/2014/main" id="{EB968B78-CEDA-2949-925F-D6EE71A8ED4E}"/>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6" name="AutoShape 978">
              <a:extLst>
                <a:ext uri="{FF2B5EF4-FFF2-40B4-BE49-F238E27FC236}">
                  <a16:creationId xmlns:a16="http://schemas.microsoft.com/office/drawing/2014/main" id="{6127245D-2639-C841-ABBD-0A2EB87194A7}"/>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7" name="Oval 979">
              <a:extLst>
                <a:ext uri="{FF2B5EF4-FFF2-40B4-BE49-F238E27FC236}">
                  <a16:creationId xmlns:a16="http://schemas.microsoft.com/office/drawing/2014/main" id="{CBCE7727-73A7-814E-B244-E80EED405F61}"/>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8" name="Oval 980">
              <a:extLst>
                <a:ext uri="{FF2B5EF4-FFF2-40B4-BE49-F238E27FC236}">
                  <a16:creationId xmlns:a16="http://schemas.microsoft.com/office/drawing/2014/main" id="{7A66ECF6-DDAE-2842-92B5-EA8F14A121CC}"/>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9" name="Oval 981">
              <a:extLst>
                <a:ext uri="{FF2B5EF4-FFF2-40B4-BE49-F238E27FC236}">
                  <a16:creationId xmlns:a16="http://schemas.microsoft.com/office/drawing/2014/main" id="{5A97568E-F028-FD44-8E47-C92EC6C01262}"/>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0" name="Rectangle 982">
              <a:extLst>
                <a:ext uri="{FF2B5EF4-FFF2-40B4-BE49-F238E27FC236}">
                  <a16:creationId xmlns:a16="http://schemas.microsoft.com/office/drawing/2014/main" id="{A834B858-68E5-0D45-8391-2A0A996FA3D3}"/>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4" name="Group 590">
            <a:extLst>
              <a:ext uri="{FF2B5EF4-FFF2-40B4-BE49-F238E27FC236}">
                <a16:creationId xmlns:a16="http://schemas.microsoft.com/office/drawing/2014/main" id="{2648262B-E78D-1D4B-B3FD-3AE9CD5C321E}"/>
              </a:ext>
            </a:extLst>
          </p:cNvPr>
          <p:cNvGrpSpPr>
            <a:grpSpLocks/>
          </p:cNvGrpSpPr>
          <p:nvPr/>
        </p:nvGrpSpPr>
        <p:grpSpPr bwMode="auto">
          <a:xfrm flipH="1">
            <a:off x="7980855" y="4900161"/>
            <a:ext cx="345630" cy="320302"/>
            <a:chOff x="2839" y="3501"/>
            <a:chExt cx="755" cy="803"/>
          </a:xfrm>
        </p:grpSpPr>
        <p:pic>
          <p:nvPicPr>
            <p:cNvPr id="367" name="Picture 591" descr="desktop_computer_stylized_medium">
              <a:extLst>
                <a:ext uri="{FF2B5EF4-FFF2-40B4-BE49-F238E27FC236}">
                  <a16:creationId xmlns:a16="http://schemas.microsoft.com/office/drawing/2014/main" id="{35FBE2DB-60A7-B340-A5BB-B3699CCC02BD}"/>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 name="Freeform 592">
              <a:extLst>
                <a:ext uri="{FF2B5EF4-FFF2-40B4-BE49-F238E27FC236}">
                  <a16:creationId xmlns:a16="http://schemas.microsoft.com/office/drawing/2014/main" id="{0263E665-BF2A-2F4A-ADA8-20F44C3127A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47" name="Picture 1066" descr="laptop_keyboard">
            <a:extLst>
              <a:ext uri="{FF2B5EF4-FFF2-40B4-BE49-F238E27FC236}">
                <a16:creationId xmlns:a16="http://schemas.microsoft.com/office/drawing/2014/main" id="{71E89937-428E-3447-B221-C34E0D71ACE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109064" flipH="1">
            <a:off x="9216586" y="6040274"/>
            <a:ext cx="253501" cy="120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 name="Freeform 1067">
            <a:extLst>
              <a:ext uri="{FF2B5EF4-FFF2-40B4-BE49-F238E27FC236}">
                <a16:creationId xmlns:a16="http://schemas.microsoft.com/office/drawing/2014/main" id="{43C21467-3265-FC4F-AF31-44A0281634BA}"/>
              </a:ext>
            </a:extLst>
          </p:cNvPr>
          <p:cNvSpPr>
            <a:spLocks/>
          </p:cNvSpPr>
          <p:nvPr/>
        </p:nvSpPr>
        <p:spPr bwMode="auto">
          <a:xfrm>
            <a:off x="9300597" y="5923494"/>
            <a:ext cx="204043" cy="15705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49" name="Picture 1068" descr="screen">
            <a:extLst>
              <a:ext uri="{FF2B5EF4-FFF2-40B4-BE49-F238E27FC236}">
                <a16:creationId xmlns:a16="http://schemas.microsoft.com/office/drawing/2014/main" id="{9868250A-D477-2944-B0F8-A7DE63DA469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10647" y="5927534"/>
            <a:ext cx="185412" cy="142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 name="Freeform 1069">
            <a:extLst>
              <a:ext uri="{FF2B5EF4-FFF2-40B4-BE49-F238E27FC236}">
                <a16:creationId xmlns:a16="http://schemas.microsoft.com/office/drawing/2014/main" id="{A4015B9E-FE1F-594E-AFA2-A5277482EA63}"/>
              </a:ext>
            </a:extLst>
          </p:cNvPr>
          <p:cNvSpPr>
            <a:spLocks/>
          </p:cNvSpPr>
          <p:nvPr/>
        </p:nvSpPr>
        <p:spPr bwMode="auto">
          <a:xfrm>
            <a:off x="9337747" y="5918861"/>
            <a:ext cx="172878" cy="29225"/>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1" name="Freeform 1070">
            <a:extLst>
              <a:ext uri="{FF2B5EF4-FFF2-40B4-BE49-F238E27FC236}">
                <a16:creationId xmlns:a16="http://schemas.microsoft.com/office/drawing/2014/main" id="{1D5AA9CA-3334-2341-A3C4-E98372488698}"/>
              </a:ext>
            </a:extLst>
          </p:cNvPr>
          <p:cNvSpPr>
            <a:spLocks/>
          </p:cNvSpPr>
          <p:nvPr/>
        </p:nvSpPr>
        <p:spPr bwMode="auto">
          <a:xfrm>
            <a:off x="9298791" y="5918624"/>
            <a:ext cx="47990" cy="121650"/>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2" name="Freeform 1071">
            <a:extLst>
              <a:ext uri="{FF2B5EF4-FFF2-40B4-BE49-F238E27FC236}">
                <a16:creationId xmlns:a16="http://schemas.microsoft.com/office/drawing/2014/main" id="{408815EA-3342-2D4A-AB4D-6A6AD669E0AF}"/>
              </a:ext>
            </a:extLst>
          </p:cNvPr>
          <p:cNvSpPr>
            <a:spLocks/>
          </p:cNvSpPr>
          <p:nvPr/>
        </p:nvSpPr>
        <p:spPr bwMode="auto">
          <a:xfrm>
            <a:off x="9457666" y="5940364"/>
            <a:ext cx="51716" cy="140420"/>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3" name="Freeform 1072">
            <a:extLst>
              <a:ext uri="{FF2B5EF4-FFF2-40B4-BE49-F238E27FC236}">
                <a16:creationId xmlns:a16="http://schemas.microsoft.com/office/drawing/2014/main" id="{180DED07-429A-A242-A9E3-1BBEEAF42B00}"/>
              </a:ext>
            </a:extLst>
          </p:cNvPr>
          <p:cNvSpPr>
            <a:spLocks/>
          </p:cNvSpPr>
          <p:nvPr/>
        </p:nvSpPr>
        <p:spPr bwMode="auto">
          <a:xfrm>
            <a:off x="9298226" y="6034096"/>
            <a:ext cx="189702" cy="47401"/>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Freeform 1073">
            <a:extLst>
              <a:ext uri="{FF2B5EF4-FFF2-40B4-BE49-F238E27FC236}">
                <a16:creationId xmlns:a16="http://schemas.microsoft.com/office/drawing/2014/main" id="{A86B5E1C-D4A7-804E-9345-DD2099CCFCD1}"/>
              </a:ext>
            </a:extLst>
          </p:cNvPr>
          <p:cNvSpPr>
            <a:spLocks/>
          </p:cNvSpPr>
          <p:nvPr/>
        </p:nvSpPr>
        <p:spPr bwMode="auto">
          <a:xfrm>
            <a:off x="9463425" y="5941552"/>
            <a:ext cx="48442" cy="141014"/>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5" name="Freeform 1074">
            <a:extLst>
              <a:ext uri="{FF2B5EF4-FFF2-40B4-BE49-F238E27FC236}">
                <a16:creationId xmlns:a16="http://schemas.microsoft.com/office/drawing/2014/main" id="{278E44FF-9118-764F-B154-D54B6D088972}"/>
              </a:ext>
            </a:extLst>
          </p:cNvPr>
          <p:cNvSpPr>
            <a:spLocks/>
          </p:cNvSpPr>
          <p:nvPr/>
        </p:nvSpPr>
        <p:spPr bwMode="auto">
          <a:xfrm>
            <a:off x="9298452" y="6040392"/>
            <a:ext cx="168700" cy="46807"/>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56" name="Group 1075">
            <a:extLst>
              <a:ext uri="{FF2B5EF4-FFF2-40B4-BE49-F238E27FC236}">
                <a16:creationId xmlns:a16="http://schemas.microsoft.com/office/drawing/2014/main" id="{B07A4D51-63EA-ED46-9283-3C066C8F8059}"/>
              </a:ext>
            </a:extLst>
          </p:cNvPr>
          <p:cNvGrpSpPr>
            <a:grpSpLocks/>
          </p:cNvGrpSpPr>
          <p:nvPr/>
        </p:nvGrpSpPr>
        <p:grpSpPr bwMode="auto">
          <a:xfrm>
            <a:off x="9295629" y="6090407"/>
            <a:ext cx="57249" cy="27799"/>
            <a:chOff x="1740" y="2642"/>
            <a:chExt cx="752" cy="327"/>
          </a:xfrm>
        </p:grpSpPr>
        <p:sp>
          <p:nvSpPr>
            <p:cNvPr id="163" name="Freeform 1076">
              <a:extLst>
                <a:ext uri="{FF2B5EF4-FFF2-40B4-BE49-F238E27FC236}">
                  <a16:creationId xmlns:a16="http://schemas.microsoft.com/office/drawing/2014/main" id="{362CE3DF-6498-9044-80D1-5B57C954BCF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4" name="Freeform 1077">
              <a:extLst>
                <a:ext uri="{FF2B5EF4-FFF2-40B4-BE49-F238E27FC236}">
                  <a16:creationId xmlns:a16="http://schemas.microsoft.com/office/drawing/2014/main" id="{232B6CC8-39FA-8E41-89F9-D454D1953B09}"/>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5" name="Freeform 1078">
              <a:extLst>
                <a:ext uri="{FF2B5EF4-FFF2-40B4-BE49-F238E27FC236}">
                  <a16:creationId xmlns:a16="http://schemas.microsoft.com/office/drawing/2014/main" id="{14BE6CD7-1B00-AE45-A0A2-B46139077D1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6" name="Freeform 1079">
              <a:extLst>
                <a:ext uri="{FF2B5EF4-FFF2-40B4-BE49-F238E27FC236}">
                  <a16:creationId xmlns:a16="http://schemas.microsoft.com/office/drawing/2014/main" id="{17D2993A-DA09-154C-81CE-F00D6DF0DB0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7" name="Freeform 1080">
              <a:extLst>
                <a:ext uri="{FF2B5EF4-FFF2-40B4-BE49-F238E27FC236}">
                  <a16:creationId xmlns:a16="http://schemas.microsoft.com/office/drawing/2014/main" id="{AD580132-3A72-CF47-B834-B58CA201F7F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8" name="Freeform 1081">
              <a:extLst>
                <a:ext uri="{FF2B5EF4-FFF2-40B4-BE49-F238E27FC236}">
                  <a16:creationId xmlns:a16="http://schemas.microsoft.com/office/drawing/2014/main" id="{E900C928-6E45-6449-A6C9-3DBE801B01A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57" name="Freeform 1082">
            <a:extLst>
              <a:ext uri="{FF2B5EF4-FFF2-40B4-BE49-F238E27FC236}">
                <a16:creationId xmlns:a16="http://schemas.microsoft.com/office/drawing/2014/main" id="{1ECD1A08-63F7-2B4E-84E4-3FA628039E8F}"/>
              </a:ext>
            </a:extLst>
          </p:cNvPr>
          <p:cNvSpPr>
            <a:spLocks/>
          </p:cNvSpPr>
          <p:nvPr/>
        </p:nvSpPr>
        <p:spPr bwMode="auto">
          <a:xfrm>
            <a:off x="9393642" y="6094565"/>
            <a:ext cx="69332" cy="61063"/>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8" name="Freeform 1083">
            <a:extLst>
              <a:ext uri="{FF2B5EF4-FFF2-40B4-BE49-F238E27FC236}">
                <a16:creationId xmlns:a16="http://schemas.microsoft.com/office/drawing/2014/main" id="{E0CE0778-AA7C-994B-8AC5-676F1A82543C}"/>
              </a:ext>
            </a:extLst>
          </p:cNvPr>
          <p:cNvSpPr>
            <a:spLocks/>
          </p:cNvSpPr>
          <p:nvPr/>
        </p:nvSpPr>
        <p:spPr bwMode="auto">
          <a:xfrm>
            <a:off x="9216699" y="6099436"/>
            <a:ext cx="177394" cy="55717"/>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9" name="Freeform 1084">
            <a:extLst>
              <a:ext uri="{FF2B5EF4-FFF2-40B4-BE49-F238E27FC236}">
                <a16:creationId xmlns:a16="http://schemas.microsoft.com/office/drawing/2014/main" id="{D2A296F6-56E0-0141-8E63-F209F1106F23}"/>
              </a:ext>
            </a:extLst>
          </p:cNvPr>
          <p:cNvSpPr>
            <a:spLocks/>
          </p:cNvSpPr>
          <p:nvPr/>
        </p:nvSpPr>
        <p:spPr bwMode="auto">
          <a:xfrm>
            <a:off x="9216812" y="6089219"/>
            <a:ext cx="1920" cy="11286"/>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0" name="Freeform 1085">
            <a:extLst>
              <a:ext uri="{FF2B5EF4-FFF2-40B4-BE49-F238E27FC236}">
                <a16:creationId xmlns:a16="http://schemas.microsoft.com/office/drawing/2014/main" id="{06824F88-EE84-D347-A023-F053DA4B2B28}"/>
              </a:ext>
            </a:extLst>
          </p:cNvPr>
          <p:cNvSpPr>
            <a:spLocks/>
          </p:cNvSpPr>
          <p:nvPr/>
        </p:nvSpPr>
        <p:spPr bwMode="auto">
          <a:xfrm>
            <a:off x="9216925" y="6043244"/>
            <a:ext cx="82430" cy="46688"/>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1" name="Freeform 1086">
            <a:extLst>
              <a:ext uri="{FF2B5EF4-FFF2-40B4-BE49-F238E27FC236}">
                <a16:creationId xmlns:a16="http://schemas.microsoft.com/office/drawing/2014/main" id="{36F4BB90-D696-0945-AC5D-7CBFD97A9624}"/>
              </a:ext>
            </a:extLst>
          </p:cNvPr>
          <p:cNvSpPr>
            <a:spLocks/>
          </p:cNvSpPr>
          <p:nvPr/>
        </p:nvSpPr>
        <p:spPr bwMode="auto">
          <a:xfrm>
            <a:off x="9222458" y="6091595"/>
            <a:ext cx="168248" cy="53578"/>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2" name="Freeform 1087">
            <a:extLst>
              <a:ext uri="{FF2B5EF4-FFF2-40B4-BE49-F238E27FC236}">
                <a16:creationId xmlns:a16="http://schemas.microsoft.com/office/drawing/2014/main" id="{9FC45AEE-F94E-2C41-BB56-2055DE618B24}"/>
              </a:ext>
            </a:extLst>
          </p:cNvPr>
          <p:cNvSpPr>
            <a:spLocks/>
          </p:cNvSpPr>
          <p:nvPr/>
        </p:nvSpPr>
        <p:spPr bwMode="auto">
          <a:xfrm flipV="1">
            <a:off x="9390480" y="6087793"/>
            <a:ext cx="68654" cy="55479"/>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90" name="Group 590">
            <a:extLst>
              <a:ext uri="{FF2B5EF4-FFF2-40B4-BE49-F238E27FC236}">
                <a16:creationId xmlns:a16="http://schemas.microsoft.com/office/drawing/2014/main" id="{A66A00B8-C906-204A-9EA8-BF8007089AFF}"/>
              </a:ext>
            </a:extLst>
          </p:cNvPr>
          <p:cNvGrpSpPr>
            <a:grpSpLocks/>
          </p:cNvGrpSpPr>
          <p:nvPr/>
        </p:nvGrpSpPr>
        <p:grpSpPr bwMode="auto">
          <a:xfrm flipH="1">
            <a:off x="8153909" y="5504657"/>
            <a:ext cx="345630" cy="320302"/>
            <a:chOff x="2839" y="3501"/>
            <a:chExt cx="755" cy="803"/>
          </a:xfrm>
        </p:grpSpPr>
        <p:pic>
          <p:nvPicPr>
            <p:cNvPr id="491" name="Picture 591" descr="desktop_computer_stylized_medium">
              <a:extLst>
                <a:ext uri="{FF2B5EF4-FFF2-40B4-BE49-F238E27FC236}">
                  <a16:creationId xmlns:a16="http://schemas.microsoft.com/office/drawing/2014/main" id="{0D26BE9F-5A6F-194D-95F5-9A26085A8BCC}"/>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 name="Freeform 592">
              <a:extLst>
                <a:ext uri="{FF2B5EF4-FFF2-40B4-BE49-F238E27FC236}">
                  <a16:creationId xmlns:a16="http://schemas.microsoft.com/office/drawing/2014/main" id="{F940FA7C-0178-FC42-989D-133C7D3EF04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93" name="Group 590">
            <a:extLst>
              <a:ext uri="{FF2B5EF4-FFF2-40B4-BE49-F238E27FC236}">
                <a16:creationId xmlns:a16="http://schemas.microsoft.com/office/drawing/2014/main" id="{AADF67FB-3BE7-EF42-B8A5-B005B506931A}"/>
              </a:ext>
            </a:extLst>
          </p:cNvPr>
          <p:cNvGrpSpPr>
            <a:grpSpLocks/>
          </p:cNvGrpSpPr>
          <p:nvPr/>
        </p:nvGrpSpPr>
        <p:grpSpPr bwMode="auto">
          <a:xfrm flipH="1">
            <a:off x="8552134" y="5526130"/>
            <a:ext cx="345630" cy="320302"/>
            <a:chOff x="2839" y="3501"/>
            <a:chExt cx="755" cy="803"/>
          </a:xfrm>
        </p:grpSpPr>
        <p:pic>
          <p:nvPicPr>
            <p:cNvPr id="494" name="Picture 591" descr="desktop_computer_stylized_medium">
              <a:extLst>
                <a:ext uri="{FF2B5EF4-FFF2-40B4-BE49-F238E27FC236}">
                  <a16:creationId xmlns:a16="http://schemas.microsoft.com/office/drawing/2014/main" id="{0BBC0FBB-DA3F-874A-8EBE-B51C772E068F}"/>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5" name="Freeform 592">
              <a:extLst>
                <a:ext uri="{FF2B5EF4-FFF2-40B4-BE49-F238E27FC236}">
                  <a16:creationId xmlns:a16="http://schemas.microsoft.com/office/drawing/2014/main" id="{A9932DBD-03D1-3E48-AE83-712DE720FE4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498" name="Picture 1066" descr="laptop_keyboard">
            <a:extLst>
              <a:ext uri="{FF2B5EF4-FFF2-40B4-BE49-F238E27FC236}">
                <a16:creationId xmlns:a16="http://schemas.microsoft.com/office/drawing/2014/main" id="{2D71707C-83CA-1C4B-8508-67E56E2ADD0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109064" flipH="1">
            <a:off x="9550087" y="5949454"/>
            <a:ext cx="260920" cy="9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9" name="Freeform 1067">
            <a:extLst>
              <a:ext uri="{FF2B5EF4-FFF2-40B4-BE49-F238E27FC236}">
                <a16:creationId xmlns:a16="http://schemas.microsoft.com/office/drawing/2014/main" id="{73F0FEB4-8393-CC4E-8318-ED16B301B6DC}"/>
              </a:ext>
            </a:extLst>
          </p:cNvPr>
          <p:cNvSpPr>
            <a:spLocks/>
          </p:cNvSpPr>
          <p:nvPr/>
        </p:nvSpPr>
        <p:spPr bwMode="auto">
          <a:xfrm>
            <a:off x="9636557" y="5853324"/>
            <a:ext cx="210015" cy="129281"/>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00" name="Picture 1068" descr="screen">
            <a:extLst>
              <a:ext uri="{FF2B5EF4-FFF2-40B4-BE49-F238E27FC236}">
                <a16:creationId xmlns:a16="http://schemas.microsoft.com/office/drawing/2014/main" id="{7FE7C88C-9EAD-8349-A46B-E909AEA6578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46901" y="5856649"/>
            <a:ext cx="190838" cy="11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 name="Freeform 1069">
            <a:extLst>
              <a:ext uri="{FF2B5EF4-FFF2-40B4-BE49-F238E27FC236}">
                <a16:creationId xmlns:a16="http://schemas.microsoft.com/office/drawing/2014/main" id="{0DBCF6AD-8352-3C40-B68E-0383519D20A4}"/>
              </a:ext>
            </a:extLst>
          </p:cNvPr>
          <p:cNvSpPr>
            <a:spLocks/>
          </p:cNvSpPr>
          <p:nvPr/>
        </p:nvSpPr>
        <p:spPr bwMode="auto">
          <a:xfrm>
            <a:off x="9674794" y="5849510"/>
            <a:ext cx="177937" cy="24057"/>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2" name="Freeform 1070">
            <a:extLst>
              <a:ext uri="{FF2B5EF4-FFF2-40B4-BE49-F238E27FC236}">
                <a16:creationId xmlns:a16="http://schemas.microsoft.com/office/drawing/2014/main" id="{3C23673E-599F-5241-B844-C8F96A051D11}"/>
              </a:ext>
            </a:extLst>
          </p:cNvPr>
          <p:cNvSpPr>
            <a:spLocks/>
          </p:cNvSpPr>
          <p:nvPr/>
        </p:nvSpPr>
        <p:spPr bwMode="auto">
          <a:xfrm>
            <a:off x="9634698" y="5849315"/>
            <a:ext cx="49395" cy="100139"/>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3" name="Freeform 1071">
            <a:extLst>
              <a:ext uri="{FF2B5EF4-FFF2-40B4-BE49-F238E27FC236}">
                <a16:creationId xmlns:a16="http://schemas.microsoft.com/office/drawing/2014/main" id="{4D502A0C-8868-2C4E-B6B7-F46718640A2A}"/>
              </a:ext>
            </a:extLst>
          </p:cNvPr>
          <p:cNvSpPr>
            <a:spLocks/>
          </p:cNvSpPr>
          <p:nvPr/>
        </p:nvSpPr>
        <p:spPr bwMode="auto">
          <a:xfrm>
            <a:off x="9798223" y="5867211"/>
            <a:ext cx="53230" cy="115590"/>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4" name="Freeform 1072">
            <a:extLst>
              <a:ext uri="{FF2B5EF4-FFF2-40B4-BE49-F238E27FC236}">
                <a16:creationId xmlns:a16="http://schemas.microsoft.com/office/drawing/2014/main" id="{154DEECF-C451-B140-A650-9DB9DCC41786}"/>
              </a:ext>
            </a:extLst>
          </p:cNvPr>
          <p:cNvSpPr>
            <a:spLocks/>
          </p:cNvSpPr>
          <p:nvPr/>
        </p:nvSpPr>
        <p:spPr bwMode="auto">
          <a:xfrm>
            <a:off x="9634116" y="5944369"/>
            <a:ext cx="195254" cy="3901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5" name="Freeform 1073">
            <a:extLst>
              <a:ext uri="{FF2B5EF4-FFF2-40B4-BE49-F238E27FC236}">
                <a16:creationId xmlns:a16="http://schemas.microsoft.com/office/drawing/2014/main" id="{61C09639-BDA6-1848-86B4-033F9F9979D9}"/>
              </a:ext>
            </a:extLst>
          </p:cNvPr>
          <p:cNvSpPr>
            <a:spLocks/>
          </p:cNvSpPr>
          <p:nvPr/>
        </p:nvSpPr>
        <p:spPr bwMode="auto">
          <a:xfrm>
            <a:off x="9804150" y="5868189"/>
            <a:ext cx="49860" cy="116079"/>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6" name="Freeform 1074">
            <a:extLst>
              <a:ext uri="{FF2B5EF4-FFF2-40B4-BE49-F238E27FC236}">
                <a16:creationId xmlns:a16="http://schemas.microsoft.com/office/drawing/2014/main" id="{BBF9A35C-4B4A-604C-BCA3-20BC6C3D2D8B}"/>
              </a:ext>
            </a:extLst>
          </p:cNvPr>
          <p:cNvSpPr>
            <a:spLocks/>
          </p:cNvSpPr>
          <p:nvPr/>
        </p:nvSpPr>
        <p:spPr bwMode="auto">
          <a:xfrm>
            <a:off x="9634349" y="5949552"/>
            <a:ext cx="173637" cy="38530"/>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07" name="Group 1075">
            <a:extLst>
              <a:ext uri="{FF2B5EF4-FFF2-40B4-BE49-F238E27FC236}">
                <a16:creationId xmlns:a16="http://schemas.microsoft.com/office/drawing/2014/main" id="{C228B10E-0BB1-8D40-9DB1-545E285C7600}"/>
              </a:ext>
            </a:extLst>
          </p:cNvPr>
          <p:cNvGrpSpPr>
            <a:grpSpLocks/>
          </p:cNvGrpSpPr>
          <p:nvPr/>
        </p:nvGrpSpPr>
        <p:grpSpPr bwMode="auto">
          <a:xfrm>
            <a:off x="9631443" y="5990722"/>
            <a:ext cx="58925" cy="22883"/>
            <a:chOff x="1740" y="2642"/>
            <a:chExt cx="752" cy="327"/>
          </a:xfrm>
        </p:grpSpPr>
        <p:sp>
          <p:nvSpPr>
            <p:cNvPr id="514" name="Freeform 1076">
              <a:extLst>
                <a:ext uri="{FF2B5EF4-FFF2-40B4-BE49-F238E27FC236}">
                  <a16:creationId xmlns:a16="http://schemas.microsoft.com/office/drawing/2014/main" id="{DBE93115-3362-AE4D-A30A-337520C7391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5" name="Freeform 1077">
              <a:extLst>
                <a:ext uri="{FF2B5EF4-FFF2-40B4-BE49-F238E27FC236}">
                  <a16:creationId xmlns:a16="http://schemas.microsoft.com/office/drawing/2014/main" id="{E980EACA-94CF-194A-AC7A-1415DBB4CAF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6" name="Freeform 1078">
              <a:extLst>
                <a:ext uri="{FF2B5EF4-FFF2-40B4-BE49-F238E27FC236}">
                  <a16:creationId xmlns:a16="http://schemas.microsoft.com/office/drawing/2014/main" id="{67C8CECC-A4D3-D543-A1C2-92A3DDD6045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7" name="Freeform 1079">
              <a:extLst>
                <a:ext uri="{FF2B5EF4-FFF2-40B4-BE49-F238E27FC236}">
                  <a16:creationId xmlns:a16="http://schemas.microsoft.com/office/drawing/2014/main" id="{DF7F90DA-E9FF-E64E-979A-F2C4CF6F27E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8" name="Freeform 1080">
              <a:extLst>
                <a:ext uri="{FF2B5EF4-FFF2-40B4-BE49-F238E27FC236}">
                  <a16:creationId xmlns:a16="http://schemas.microsoft.com/office/drawing/2014/main" id="{1FB7CFF5-5312-6B45-B1C9-1E8019D9AB7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9" name="Freeform 1081">
              <a:extLst>
                <a:ext uri="{FF2B5EF4-FFF2-40B4-BE49-F238E27FC236}">
                  <a16:creationId xmlns:a16="http://schemas.microsoft.com/office/drawing/2014/main" id="{F6743163-40E8-634F-BDA5-FD850E9C93C7}"/>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08" name="Freeform 1082">
            <a:extLst>
              <a:ext uri="{FF2B5EF4-FFF2-40B4-BE49-F238E27FC236}">
                <a16:creationId xmlns:a16="http://schemas.microsoft.com/office/drawing/2014/main" id="{5C688E93-8024-AF4A-9FAE-F872353A70E6}"/>
              </a:ext>
            </a:extLst>
          </p:cNvPr>
          <p:cNvSpPr>
            <a:spLocks/>
          </p:cNvSpPr>
          <p:nvPr/>
        </p:nvSpPr>
        <p:spPr bwMode="auto">
          <a:xfrm>
            <a:off x="9732325" y="5994145"/>
            <a:ext cx="71361" cy="50265"/>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9" name="Freeform 1083">
            <a:extLst>
              <a:ext uri="{FF2B5EF4-FFF2-40B4-BE49-F238E27FC236}">
                <a16:creationId xmlns:a16="http://schemas.microsoft.com/office/drawing/2014/main" id="{E2D8B864-6DD1-D042-9409-8862ACC1AADF}"/>
              </a:ext>
            </a:extLst>
          </p:cNvPr>
          <p:cNvSpPr>
            <a:spLocks/>
          </p:cNvSpPr>
          <p:nvPr/>
        </p:nvSpPr>
        <p:spPr bwMode="auto">
          <a:xfrm>
            <a:off x="9550204" y="5998154"/>
            <a:ext cx="182586" cy="45864"/>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0" name="Freeform 1084">
            <a:extLst>
              <a:ext uri="{FF2B5EF4-FFF2-40B4-BE49-F238E27FC236}">
                <a16:creationId xmlns:a16="http://schemas.microsoft.com/office/drawing/2014/main" id="{CC7A3F9E-B0BC-2945-B124-91C53102EAF2}"/>
              </a:ext>
            </a:extLst>
          </p:cNvPr>
          <p:cNvSpPr>
            <a:spLocks/>
          </p:cNvSpPr>
          <p:nvPr/>
        </p:nvSpPr>
        <p:spPr bwMode="auto">
          <a:xfrm>
            <a:off x="9550320" y="5989744"/>
            <a:ext cx="1976" cy="9290"/>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1" name="Freeform 1085">
            <a:extLst>
              <a:ext uri="{FF2B5EF4-FFF2-40B4-BE49-F238E27FC236}">
                <a16:creationId xmlns:a16="http://schemas.microsoft.com/office/drawing/2014/main" id="{B8E20EA9-88B9-0A42-A470-7AF9E8810568}"/>
              </a:ext>
            </a:extLst>
          </p:cNvPr>
          <p:cNvSpPr>
            <a:spLocks/>
          </p:cNvSpPr>
          <p:nvPr/>
        </p:nvSpPr>
        <p:spPr bwMode="auto">
          <a:xfrm>
            <a:off x="9550436" y="5951899"/>
            <a:ext cx="84843" cy="38432"/>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 name="Freeform 1086">
            <a:extLst>
              <a:ext uri="{FF2B5EF4-FFF2-40B4-BE49-F238E27FC236}">
                <a16:creationId xmlns:a16="http://schemas.microsoft.com/office/drawing/2014/main" id="{A9D04135-B045-A743-95D7-CA5EF36EE738}"/>
              </a:ext>
            </a:extLst>
          </p:cNvPr>
          <p:cNvSpPr>
            <a:spLocks/>
          </p:cNvSpPr>
          <p:nvPr/>
        </p:nvSpPr>
        <p:spPr bwMode="auto">
          <a:xfrm>
            <a:off x="9556131" y="5991700"/>
            <a:ext cx="173172" cy="44104"/>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3" name="Freeform 1087">
            <a:extLst>
              <a:ext uri="{FF2B5EF4-FFF2-40B4-BE49-F238E27FC236}">
                <a16:creationId xmlns:a16="http://schemas.microsoft.com/office/drawing/2014/main" id="{C0583F57-71B7-B142-BC2A-15444A0CF4E5}"/>
              </a:ext>
            </a:extLst>
          </p:cNvPr>
          <p:cNvSpPr>
            <a:spLocks/>
          </p:cNvSpPr>
          <p:nvPr/>
        </p:nvSpPr>
        <p:spPr bwMode="auto">
          <a:xfrm flipV="1">
            <a:off x="9729071" y="5988571"/>
            <a:ext cx="70663" cy="45669"/>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2" name="Group 983">
            <a:extLst>
              <a:ext uri="{FF2B5EF4-FFF2-40B4-BE49-F238E27FC236}">
                <a16:creationId xmlns:a16="http://schemas.microsoft.com/office/drawing/2014/main" id="{105B6396-94AE-3641-98AD-7B23024BF303}"/>
              </a:ext>
            </a:extLst>
          </p:cNvPr>
          <p:cNvGrpSpPr>
            <a:grpSpLocks/>
          </p:cNvGrpSpPr>
          <p:nvPr/>
        </p:nvGrpSpPr>
        <p:grpSpPr bwMode="auto">
          <a:xfrm>
            <a:off x="10017877" y="5636388"/>
            <a:ext cx="171450" cy="348944"/>
            <a:chOff x="4140" y="429"/>
            <a:chExt cx="1425" cy="2396"/>
          </a:xfrm>
        </p:grpSpPr>
        <p:sp>
          <p:nvSpPr>
            <p:cNvPr id="175" name="Freeform 984">
              <a:extLst>
                <a:ext uri="{FF2B5EF4-FFF2-40B4-BE49-F238E27FC236}">
                  <a16:creationId xmlns:a16="http://schemas.microsoft.com/office/drawing/2014/main" id="{69921432-2526-D74B-B1B3-EF4990D573EA}"/>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6" name="Rectangle 985">
              <a:extLst>
                <a:ext uri="{FF2B5EF4-FFF2-40B4-BE49-F238E27FC236}">
                  <a16:creationId xmlns:a16="http://schemas.microsoft.com/office/drawing/2014/main" id="{372674DE-08A1-7340-A835-CB738EF1A644}"/>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77" name="Freeform 986">
              <a:extLst>
                <a:ext uri="{FF2B5EF4-FFF2-40B4-BE49-F238E27FC236}">
                  <a16:creationId xmlns:a16="http://schemas.microsoft.com/office/drawing/2014/main" id="{210AB56E-8E3A-464C-BA90-E5EE13DE14AA}"/>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8" name="Freeform 987">
              <a:extLst>
                <a:ext uri="{FF2B5EF4-FFF2-40B4-BE49-F238E27FC236}">
                  <a16:creationId xmlns:a16="http://schemas.microsoft.com/office/drawing/2014/main" id="{4B6304D8-37E4-9743-9663-D2140A3373CD}"/>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9" name="Rectangle 988">
              <a:extLst>
                <a:ext uri="{FF2B5EF4-FFF2-40B4-BE49-F238E27FC236}">
                  <a16:creationId xmlns:a16="http://schemas.microsoft.com/office/drawing/2014/main" id="{01DA0D94-4858-4748-835A-0A295C76DA10}"/>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80" name="Group 989">
              <a:extLst>
                <a:ext uri="{FF2B5EF4-FFF2-40B4-BE49-F238E27FC236}">
                  <a16:creationId xmlns:a16="http://schemas.microsoft.com/office/drawing/2014/main" id="{653C7E87-1F7F-B94B-970F-8043BE6AD494}"/>
                </a:ext>
              </a:extLst>
            </p:cNvPr>
            <p:cNvGrpSpPr>
              <a:grpSpLocks/>
            </p:cNvGrpSpPr>
            <p:nvPr/>
          </p:nvGrpSpPr>
          <p:grpSpPr bwMode="auto">
            <a:xfrm>
              <a:off x="4749" y="668"/>
              <a:ext cx="581" cy="145"/>
              <a:chOff x="614" y="2568"/>
              <a:chExt cx="725" cy="139"/>
            </a:xfrm>
          </p:grpSpPr>
          <p:sp>
            <p:nvSpPr>
              <p:cNvPr id="205" name="AutoShape 990">
                <a:extLst>
                  <a:ext uri="{FF2B5EF4-FFF2-40B4-BE49-F238E27FC236}">
                    <a16:creationId xmlns:a16="http://schemas.microsoft.com/office/drawing/2014/main" id="{9E8BF054-B12E-C746-9DCC-FFC0FBE11704}"/>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06" name="AutoShape 991">
                <a:extLst>
                  <a:ext uri="{FF2B5EF4-FFF2-40B4-BE49-F238E27FC236}">
                    <a16:creationId xmlns:a16="http://schemas.microsoft.com/office/drawing/2014/main" id="{60A26098-3AC3-5F48-AF12-0376133BA22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81" name="Rectangle 992">
              <a:extLst>
                <a:ext uri="{FF2B5EF4-FFF2-40B4-BE49-F238E27FC236}">
                  <a16:creationId xmlns:a16="http://schemas.microsoft.com/office/drawing/2014/main" id="{AB0AE9A0-AEC6-B542-BAA1-AD6A9E2574EA}"/>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82" name="Group 993">
              <a:extLst>
                <a:ext uri="{FF2B5EF4-FFF2-40B4-BE49-F238E27FC236}">
                  <a16:creationId xmlns:a16="http://schemas.microsoft.com/office/drawing/2014/main" id="{2E23BBDE-93A3-014A-8AD9-509F2B133316}"/>
                </a:ext>
              </a:extLst>
            </p:cNvPr>
            <p:cNvGrpSpPr>
              <a:grpSpLocks/>
            </p:cNvGrpSpPr>
            <p:nvPr/>
          </p:nvGrpSpPr>
          <p:grpSpPr bwMode="auto">
            <a:xfrm>
              <a:off x="4747" y="994"/>
              <a:ext cx="581" cy="134"/>
              <a:chOff x="614" y="2568"/>
              <a:chExt cx="725" cy="139"/>
            </a:xfrm>
          </p:grpSpPr>
          <p:sp>
            <p:nvSpPr>
              <p:cNvPr id="203" name="AutoShape 994">
                <a:extLst>
                  <a:ext uri="{FF2B5EF4-FFF2-40B4-BE49-F238E27FC236}">
                    <a16:creationId xmlns:a16="http://schemas.microsoft.com/office/drawing/2014/main" id="{CF10A6D2-6E36-BA46-8AB3-2A153E9ECE0D}"/>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04" name="AutoShape 995">
                <a:extLst>
                  <a:ext uri="{FF2B5EF4-FFF2-40B4-BE49-F238E27FC236}">
                    <a16:creationId xmlns:a16="http://schemas.microsoft.com/office/drawing/2014/main" id="{964D14B2-2639-5A46-B2D5-48A8B0C3199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83" name="Rectangle 996">
              <a:extLst>
                <a:ext uri="{FF2B5EF4-FFF2-40B4-BE49-F238E27FC236}">
                  <a16:creationId xmlns:a16="http://schemas.microsoft.com/office/drawing/2014/main" id="{426E7337-36DD-B64A-88F7-00D5A742F9A0}"/>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4" name="Rectangle 997">
              <a:extLst>
                <a:ext uri="{FF2B5EF4-FFF2-40B4-BE49-F238E27FC236}">
                  <a16:creationId xmlns:a16="http://schemas.microsoft.com/office/drawing/2014/main" id="{BE4D7353-7D2D-9F42-8A6A-65BAA6259C09}"/>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85" name="Group 998">
              <a:extLst>
                <a:ext uri="{FF2B5EF4-FFF2-40B4-BE49-F238E27FC236}">
                  <a16:creationId xmlns:a16="http://schemas.microsoft.com/office/drawing/2014/main" id="{10644FFB-BF70-614B-94F5-58CB99D12E0E}"/>
                </a:ext>
              </a:extLst>
            </p:cNvPr>
            <p:cNvGrpSpPr>
              <a:grpSpLocks/>
            </p:cNvGrpSpPr>
            <p:nvPr/>
          </p:nvGrpSpPr>
          <p:grpSpPr bwMode="auto">
            <a:xfrm>
              <a:off x="4735" y="1627"/>
              <a:ext cx="582" cy="151"/>
              <a:chOff x="614" y="2568"/>
              <a:chExt cx="725" cy="139"/>
            </a:xfrm>
          </p:grpSpPr>
          <p:sp>
            <p:nvSpPr>
              <p:cNvPr id="201" name="AutoShape 999">
                <a:extLst>
                  <a:ext uri="{FF2B5EF4-FFF2-40B4-BE49-F238E27FC236}">
                    <a16:creationId xmlns:a16="http://schemas.microsoft.com/office/drawing/2014/main" id="{2EEDFBCE-8402-0442-A96B-A6412C51C661}"/>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02" name="AutoShape 1000">
                <a:extLst>
                  <a:ext uri="{FF2B5EF4-FFF2-40B4-BE49-F238E27FC236}">
                    <a16:creationId xmlns:a16="http://schemas.microsoft.com/office/drawing/2014/main" id="{5BBF678C-8365-374C-8592-2F4010918330}"/>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86" name="Freeform 1001">
              <a:extLst>
                <a:ext uri="{FF2B5EF4-FFF2-40B4-BE49-F238E27FC236}">
                  <a16:creationId xmlns:a16="http://schemas.microsoft.com/office/drawing/2014/main" id="{43320BBC-6D3F-CE4C-AE57-EE45F3319F3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87" name="Group 1002">
              <a:extLst>
                <a:ext uri="{FF2B5EF4-FFF2-40B4-BE49-F238E27FC236}">
                  <a16:creationId xmlns:a16="http://schemas.microsoft.com/office/drawing/2014/main" id="{4ED748C4-471F-B74E-9328-2437DB94B8F7}"/>
                </a:ext>
              </a:extLst>
            </p:cNvPr>
            <p:cNvGrpSpPr>
              <a:grpSpLocks/>
            </p:cNvGrpSpPr>
            <p:nvPr/>
          </p:nvGrpSpPr>
          <p:grpSpPr bwMode="auto">
            <a:xfrm>
              <a:off x="4739" y="1327"/>
              <a:ext cx="582" cy="139"/>
              <a:chOff x="614" y="2568"/>
              <a:chExt cx="725" cy="139"/>
            </a:xfrm>
          </p:grpSpPr>
          <p:sp>
            <p:nvSpPr>
              <p:cNvPr id="199" name="AutoShape 1003">
                <a:extLst>
                  <a:ext uri="{FF2B5EF4-FFF2-40B4-BE49-F238E27FC236}">
                    <a16:creationId xmlns:a16="http://schemas.microsoft.com/office/drawing/2014/main" id="{DE163CA4-FABE-9B4C-973B-7160FB0CA87A}"/>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00" name="AutoShape 1004">
                <a:extLst>
                  <a:ext uri="{FF2B5EF4-FFF2-40B4-BE49-F238E27FC236}">
                    <a16:creationId xmlns:a16="http://schemas.microsoft.com/office/drawing/2014/main" id="{D50A283A-2FFB-A24F-A406-2910EEA8C430}"/>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88" name="Rectangle 1005">
              <a:extLst>
                <a:ext uri="{FF2B5EF4-FFF2-40B4-BE49-F238E27FC236}">
                  <a16:creationId xmlns:a16="http://schemas.microsoft.com/office/drawing/2014/main" id="{42659E43-E287-8942-BD23-94141CB4BE81}"/>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9" name="Freeform 1006">
              <a:extLst>
                <a:ext uri="{FF2B5EF4-FFF2-40B4-BE49-F238E27FC236}">
                  <a16:creationId xmlns:a16="http://schemas.microsoft.com/office/drawing/2014/main" id="{48DEF8E3-26E3-0E48-88EA-BAB435AE5150}"/>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0" name="Freeform 1007">
              <a:extLst>
                <a:ext uri="{FF2B5EF4-FFF2-40B4-BE49-F238E27FC236}">
                  <a16:creationId xmlns:a16="http://schemas.microsoft.com/office/drawing/2014/main" id="{7869EB64-11F6-624E-9B28-6986DD9D076F}"/>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1" name="Oval 1008">
              <a:extLst>
                <a:ext uri="{FF2B5EF4-FFF2-40B4-BE49-F238E27FC236}">
                  <a16:creationId xmlns:a16="http://schemas.microsoft.com/office/drawing/2014/main" id="{322E0F0C-40A1-7E43-B9BC-A271C6411EAF}"/>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2" name="Freeform 1009">
              <a:extLst>
                <a:ext uri="{FF2B5EF4-FFF2-40B4-BE49-F238E27FC236}">
                  <a16:creationId xmlns:a16="http://schemas.microsoft.com/office/drawing/2014/main" id="{2C34A91D-8DF1-DE40-8F88-B7AB2BE630CE}"/>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3" name="AutoShape 1010">
              <a:extLst>
                <a:ext uri="{FF2B5EF4-FFF2-40B4-BE49-F238E27FC236}">
                  <a16:creationId xmlns:a16="http://schemas.microsoft.com/office/drawing/2014/main" id="{C10585A3-5046-F44C-A720-1B5360D1A1E0}"/>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4" name="AutoShape 1011">
              <a:extLst>
                <a:ext uri="{FF2B5EF4-FFF2-40B4-BE49-F238E27FC236}">
                  <a16:creationId xmlns:a16="http://schemas.microsoft.com/office/drawing/2014/main" id="{0F1CC371-A8A5-1146-9D54-06BA5783B279}"/>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5" name="Oval 1012">
              <a:extLst>
                <a:ext uri="{FF2B5EF4-FFF2-40B4-BE49-F238E27FC236}">
                  <a16:creationId xmlns:a16="http://schemas.microsoft.com/office/drawing/2014/main" id="{165ACFDB-EB0A-EF4A-A53B-E952BF38B28E}"/>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6" name="Oval 1013">
              <a:extLst>
                <a:ext uri="{FF2B5EF4-FFF2-40B4-BE49-F238E27FC236}">
                  <a16:creationId xmlns:a16="http://schemas.microsoft.com/office/drawing/2014/main" id="{8E1C86F1-E8A5-AB43-9FBE-05329F11F8D9}"/>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7" name="Oval 1014">
              <a:extLst>
                <a:ext uri="{FF2B5EF4-FFF2-40B4-BE49-F238E27FC236}">
                  <a16:creationId xmlns:a16="http://schemas.microsoft.com/office/drawing/2014/main" id="{0C189499-8A09-3E4B-B216-1DBC5D3CDC71}"/>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8" name="Rectangle 1015">
              <a:extLst>
                <a:ext uri="{FF2B5EF4-FFF2-40B4-BE49-F238E27FC236}">
                  <a16:creationId xmlns:a16="http://schemas.microsoft.com/office/drawing/2014/main" id="{F801E0C5-03DC-4947-89BB-24F841D73CA1}"/>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87" name="Group 590">
            <a:extLst>
              <a:ext uri="{FF2B5EF4-FFF2-40B4-BE49-F238E27FC236}">
                <a16:creationId xmlns:a16="http://schemas.microsoft.com/office/drawing/2014/main" id="{B2AAF0C3-BD73-634D-B492-B7CCF9735ED5}"/>
              </a:ext>
            </a:extLst>
          </p:cNvPr>
          <p:cNvGrpSpPr>
            <a:grpSpLocks/>
          </p:cNvGrpSpPr>
          <p:nvPr/>
        </p:nvGrpSpPr>
        <p:grpSpPr bwMode="auto">
          <a:xfrm flipH="1">
            <a:off x="7773981" y="5281060"/>
            <a:ext cx="345630" cy="320302"/>
            <a:chOff x="2839" y="3501"/>
            <a:chExt cx="755" cy="803"/>
          </a:xfrm>
        </p:grpSpPr>
        <p:pic>
          <p:nvPicPr>
            <p:cNvPr id="488" name="Picture 591" descr="desktop_computer_stylized_medium">
              <a:extLst>
                <a:ext uri="{FF2B5EF4-FFF2-40B4-BE49-F238E27FC236}">
                  <a16:creationId xmlns:a16="http://schemas.microsoft.com/office/drawing/2014/main" id="{1B000E5D-AA79-9741-93EF-69776E79DCF7}"/>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9" name="Freeform 592">
              <a:extLst>
                <a:ext uri="{FF2B5EF4-FFF2-40B4-BE49-F238E27FC236}">
                  <a16:creationId xmlns:a16="http://schemas.microsoft.com/office/drawing/2014/main" id="{E285DBFE-A1C0-DE49-94FA-3F8D49F9AA4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0" name="Group 19">
            <a:extLst>
              <a:ext uri="{FF2B5EF4-FFF2-40B4-BE49-F238E27FC236}">
                <a16:creationId xmlns:a16="http://schemas.microsoft.com/office/drawing/2014/main" id="{A912210B-AFA0-C747-B0D5-6E0D32FFEF07}"/>
              </a:ext>
            </a:extLst>
          </p:cNvPr>
          <p:cNvGrpSpPr/>
          <p:nvPr/>
        </p:nvGrpSpPr>
        <p:grpSpPr>
          <a:xfrm>
            <a:off x="7439074" y="1859725"/>
            <a:ext cx="4144321" cy="4127477"/>
            <a:chOff x="7439074" y="1859725"/>
            <a:chExt cx="4144321" cy="4127477"/>
          </a:xfrm>
        </p:grpSpPr>
        <p:grpSp>
          <p:nvGrpSpPr>
            <p:cNvPr id="15" name="Group 14">
              <a:extLst>
                <a:ext uri="{FF2B5EF4-FFF2-40B4-BE49-F238E27FC236}">
                  <a16:creationId xmlns:a16="http://schemas.microsoft.com/office/drawing/2014/main" id="{5DBD1858-2E40-9545-88AD-AAD37777C13D}"/>
                </a:ext>
              </a:extLst>
            </p:cNvPr>
            <p:cNvGrpSpPr/>
            <p:nvPr/>
          </p:nvGrpSpPr>
          <p:grpSpPr>
            <a:xfrm>
              <a:off x="7439074" y="1859725"/>
              <a:ext cx="1802647" cy="1120859"/>
              <a:chOff x="7439074" y="1859725"/>
              <a:chExt cx="1802647" cy="1120859"/>
            </a:xfrm>
          </p:grpSpPr>
          <p:pic>
            <p:nvPicPr>
              <p:cNvPr id="242" name="Picture 799" descr="cell_tower_radiation copy">
                <a:extLst>
                  <a:ext uri="{FF2B5EF4-FFF2-40B4-BE49-F238E27FC236}">
                    <a16:creationId xmlns:a16="http://schemas.microsoft.com/office/drawing/2014/main" id="{B5B28CD6-3076-384D-8180-86543C59B6C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Line 426">
                <a:extLst>
                  <a:ext uri="{FF2B5EF4-FFF2-40B4-BE49-F238E27FC236}">
                    <a16:creationId xmlns:a16="http://schemas.microsoft.com/office/drawing/2014/main" id="{DDAEB50C-98DD-DA43-B9C4-9AB7F9ED5BFD}"/>
                  </a:ext>
                </a:extLst>
              </p:cNvPr>
              <p:cNvSpPr>
                <a:spLocks noChangeShapeType="1"/>
              </p:cNvSpPr>
              <p:nvPr/>
            </p:nvSpPr>
            <p:spPr bwMode="auto">
              <a:xfrm>
                <a:off x="8207860" y="2700359"/>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41" name="Group 783">
                <a:extLst>
                  <a:ext uri="{FF2B5EF4-FFF2-40B4-BE49-F238E27FC236}">
                    <a16:creationId xmlns:a16="http://schemas.microsoft.com/office/drawing/2014/main" id="{02FEAFB4-9831-B64A-9F54-92C532E8F36E}"/>
                  </a:ext>
                </a:extLst>
              </p:cNvPr>
              <p:cNvGrpSpPr>
                <a:grpSpLocks/>
              </p:cNvGrpSpPr>
              <p:nvPr/>
            </p:nvGrpSpPr>
            <p:grpSpPr bwMode="auto">
              <a:xfrm>
                <a:off x="8050698" y="2309376"/>
                <a:ext cx="298450" cy="464008"/>
                <a:chOff x="3130" y="3288"/>
                <a:chExt cx="410" cy="742"/>
              </a:xfrm>
            </p:grpSpPr>
            <p:sp>
              <p:nvSpPr>
                <p:cNvPr id="244" name="Line 270">
                  <a:extLst>
                    <a:ext uri="{FF2B5EF4-FFF2-40B4-BE49-F238E27FC236}">
                      <a16:creationId xmlns:a16="http://schemas.microsoft.com/office/drawing/2014/main" id="{A9300902-94F3-8949-9A54-8B95986ACBE5}"/>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5" name="Line 271">
                  <a:extLst>
                    <a:ext uri="{FF2B5EF4-FFF2-40B4-BE49-F238E27FC236}">
                      <a16:creationId xmlns:a16="http://schemas.microsoft.com/office/drawing/2014/main" id="{B93F32E3-8690-BD4B-B848-94E1FAAB5E88}"/>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 name="Line 272">
                  <a:extLst>
                    <a:ext uri="{FF2B5EF4-FFF2-40B4-BE49-F238E27FC236}">
                      <a16:creationId xmlns:a16="http://schemas.microsoft.com/office/drawing/2014/main" id="{AB0BEDC3-F0F0-4E42-A55F-57AC0548D591}"/>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7" name="Line 273">
                  <a:extLst>
                    <a:ext uri="{FF2B5EF4-FFF2-40B4-BE49-F238E27FC236}">
                      <a16:creationId xmlns:a16="http://schemas.microsoft.com/office/drawing/2014/main" id="{3AF299DE-8F54-D84C-B398-5B3B44C53A96}"/>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8" name="Line 274">
                  <a:extLst>
                    <a:ext uri="{FF2B5EF4-FFF2-40B4-BE49-F238E27FC236}">
                      <a16:creationId xmlns:a16="http://schemas.microsoft.com/office/drawing/2014/main" id="{C2005C3C-C4BA-FD44-A127-E5C4FE594D94}"/>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9" name="Line 275">
                  <a:extLst>
                    <a:ext uri="{FF2B5EF4-FFF2-40B4-BE49-F238E27FC236}">
                      <a16:creationId xmlns:a16="http://schemas.microsoft.com/office/drawing/2014/main" id="{948DF918-9246-AF45-A55F-C5B7436635B2}"/>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0" name="Line 276">
                  <a:extLst>
                    <a:ext uri="{FF2B5EF4-FFF2-40B4-BE49-F238E27FC236}">
                      <a16:creationId xmlns:a16="http://schemas.microsoft.com/office/drawing/2014/main" id="{3D1534AB-9253-A140-B4C5-81F085C4528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1" name="Line 277">
                  <a:extLst>
                    <a:ext uri="{FF2B5EF4-FFF2-40B4-BE49-F238E27FC236}">
                      <a16:creationId xmlns:a16="http://schemas.microsoft.com/office/drawing/2014/main" id="{3BA377A2-6A51-F64B-AA8B-4FB90FAA7D33}"/>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2" name="Line 278">
                  <a:extLst>
                    <a:ext uri="{FF2B5EF4-FFF2-40B4-BE49-F238E27FC236}">
                      <a16:creationId xmlns:a16="http://schemas.microsoft.com/office/drawing/2014/main" id="{FA310FA6-4B1E-0047-8066-8AF44673F2B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3" name="Line 279">
                  <a:extLst>
                    <a:ext uri="{FF2B5EF4-FFF2-40B4-BE49-F238E27FC236}">
                      <a16:creationId xmlns:a16="http://schemas.microsoft.com/office/drawing/2014/main" id="{254B094E-F3D3-0F46-BF4E-A226644B01D8}"/>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4" name="Line 280">
                  <a:extLst>
                    <a:ext uri="{FF2B5EF4-FFF2-40B4-BE49-F238E27FC236}">
                      <a16:creationId xmlns:a16="http://schemas.microsoft.com/office/drawing/2014/main" id="{9805319A-9CA5-7340-811A-8DBCB5A2BAC3}"/>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5" name="Line 281">
                  <a:extLst>
                    <a:ext uri="{FF2B5EF4-FFF2-40B4-BE49-F238E27FC236}">
                      <a16:creationId xmlns:a16="http://schemas.microsoft.com/office/drawing/2014/main" id="{6042C4DF-7427-904B-A064-26708AF48089}"/>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 name="Line 282">
                  <a:extLst>
                    <a:ext uri="{FF2B5EF4-FFF2-40B4-BE49-F238E27FC236}">
                      <a16:creationId xmlns:a16="http://schemas.microsoft.com/office/drawing/2014/main" id="{21FF36A4-E56F-C94A-8E67-9A6E4DA844B2}"/>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7" name="Line 283">
                  <a:extLst>
                    <a:ext uri="{FF2B5EF4-FFF2-40B4-BE49-F238E27FC236}">
                      <a16:creationId xmlns:a16="http://schemas.microsoft.com/office/drawing/2014/main" id="{C6A0831D-FA2C-E744-8FE0-FDFDDB5FDD0D}"/>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8" name="Line 284">
                  <a:extLst>
                    <a:ext uri="{FF2B5EF4-FFF2-40B4-BE49-F238E27FC236}">
                      <a16:creationId xmlns:a16="http://schemas.microsoft.com/office/drawing/2014/main" id="{65548550-729A-4849-9DC4-127F8FE86B26}"/>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7" name="Group 406">
                <a:extLst>
                  <a:ext uri="{FF2B5EF4-FFF2-40B4-BE49-F238E27FC236}">
                    <a16:creationId xmlns:a16="http://schemas.microsoft.com/office/drawing/2014/main" id="{CBD7A282-C22D-714A-88F1-C7D4EDD107F8}"/>
                  </a:ext>
                </a:extLst>
              </p:cNvPr>
              <p:cNvGrpSpPr/>
              <p:nvPr/>
            </p:nvGrpSpPr>
            <p:grpSpPr>
              <a:xfrm>
                <a:off x="8439827" y="2812309"/>
                <a:ext cx="353678" cy="168275"/>
                <a:chOff x="7493876" y="2774731"/>
                <a:chExt cx="1481958" cy="894622"/>
              </a:xfrm>
            </p:grpSpPr>
            <p:sp>
              <p:nvSpPr>
                <p:cNvPr id="408" name="Freeform 407">
                  <a:extLst>
                    <a:ext uri="{FF2B5EF4-FFF2-40B4-BE49-F238E27FC236}">
                      <a16:creationId xmlns:a16="http://schemas.microsoft.com/office/drawing/2014/main" id="{3C206862-9269-EE48-877D-EE261101A44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09" name="Oval 408">
                  <a:extLst>
                    <a:ext uri="{FF2B5EF4-FFF2-40B4-BE49-F238E27FC236}">
                      <a16:creationId xmlns:a16="http://schemas.microsoft.com/office/drawing/2014/main" id="{9B69A2C6-F31C-E749-B77A-1818B15E1B3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10" name="Group 409">
                  <a:extLst>
                    <a:ext uri="{FF2B5EF4-FFF2-40B4-BE49-F238E27FC236}">
                      <a16:creationId xmlns:a16="http://schemas.microsoft.com/office/drawing/2014/main" id="{08BE9AB8-F5DA-4D4A-9621-9AB05D691F0C}"/>
                    </a:ext>
                  </a:extLst>
                </p:cNvPr>
                <p:cNvGrpSpPr/>
                <p:nvPr/>
              </p:nvGrpSpPr>
              <p:grpSpPr>
                <a:xfrm>
                  <a:off x="7713663" y="2848339"/>
                  <a:ext cx="1042107" cy="425543"/>
                  <a:chOff x="7786941" y="2884917"/>
                  <a:chExt cx="897649" cy="353919"/>
                </a:xfrm>
              </p:grpSpPr>
              <p:sp>
                <p:nvSpPr>
                  <p:cNvPr id="411" name="Freeform 410">
                    <a:extLst>
                      <a:ext uri="{FF2B5EF4-FFF2-40B4-BE49-F238E27FC236}">
                        <a16:creationId xmlns:a16="http://schemas.microsoft.com/office/drawing/2014/main" id="{56E730F0-5BB3-6446-9D5B-82D51B9EDAF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2" name="Freeform 411">
                    <a:extLst>
                      <a:ext uri="{FF2B5EF4-FFF2-40B4-BE49-F238E27FC236}">
                        <a16:creationId xmlns:a16="http://schemas.microsoft.com/office/drawing/2014/main" id="{5BA37E27-2FC6-BA43-8A97-14171CB51FD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3" name="Freeform 412">
                    <a:extLst>
                      <a:ext uri="{FF2B5EF4-FFF2-40B4-BE49-F238E27FC236}">
                        <a16:creationId xmlns:a16="http://schemas.microsoft.com/office/drawing/2014/main" id="{CCB37CB3-304F-6144-85D0-8B420BDD088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4" name="Freeform 413">
                    <a:extLst>
                      <a:ext uri="{FF2B5EF4-FFF2-40B4-BE49-F238E27FC236}">
                        <a16:creationId xmlns:a16="http://schemas.microsoft.com/office/drawing/2014/main" id="{BD0CA8E5-A033-834A-A402-E2EFB2FBBFC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pic>
            <p:nvPicPr>
              <p:cNvPr id="360" name="Picture 654" descr="antenna_radiation_stylized">
                <a:extLst>
                  <a:ext uri="{FF2B5EF4-FFF2-40B4-BE49-F238E27FC236}">
                    <a16:creationId xmlns:a16="http://schemas.microsoft.com/office/drawing/2014/main" id="{0A17C594-505E-6F41-AEEB-272A31DFD26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50224" y="1859725"/>
                <a:ext cx="415925" cy="88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1017" descr="antenna_stylized">
                <a:extLst>
                  <a:ext uri="{FF2B5EF4-FFF2-40B4-BE49-F238E27FC236}">
                    <a16:creationId xmlns:a16="http://schemas.microsoft.com/office/drawing/2014/main" id="{27A537F5-5D99-BF4C-9B11-E9782673F1AA}"/>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439074" y="235661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 name="Picture 1017" descr="antenna_stylized">
                <a:extLst>
                  <a:ext uri="{FF2B5EF4-FFF2-40B4-BE49-F238E27FC236}">
                    <a16:creationId xmlns:a16="http://schemas.microsoft.com/office/drawing/2014/main" id="{F4E4C4C0-89A6-D74D-B25C-228CE5BC1DBE}"/>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637781" y="231972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Picture 1017" descr="antenna_stylized">
                <a:extLst>
                  <a:ext uri="{FF2B5EF4-FFF2-40B4-BE49-F238E27FC236}">
                    <a16:creationId xmlns:a16="http://schemas.microsoft.com/office/drawing/2014/main" id="{F0886BE8-9B0B-F046-92AA-1AC818378EAB}"/>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711019" y="205912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Group 11">
              <a:extLst>
                <a:ext uri="{FF2B5EF4-FFF2-40B4-BE49-F238E27FC236}">
                  <a16:creationId xmlns:a16="http://schemas.microsoft.com/office/drawing/2014/main" id="{4C0639A7-533B-6644-A560-40B5151A7BE4}"/>
                </a:ext>
              </a:extLst>
            </p:cNvPr>
            <p:cNvGrpSpPr/>
            <p:nvPr/>
          </p:nvGrpSpPr>
          <p:grpSpPr>
            <a:xfrm>
              <a:off x="7493518" y="3325424"/>
              <a:ext cx="911538" cy="843226"/>
              <a:chOff x="7493518" y="3325424"/>
              <a:chExt cx="911538" cy="843226"/>
            </a:xfrm>
          </p:grpSpPr>
          <p:pic>
            <p:nvPicPr>
              <p:cNvPr id="261" name="Picture 777" descr="access_point_stylized_small">
                <a:extLst>
                  <a:ext uri="{FF2B5EF4-FFF2-40B4-BE49-F238E27FC236}">
                    <a16:creationId xmlns:a16="http://schemas.microsoft.com/office/drawing/2014/main" id="{FA9A412B-D725-D449-8707-A3626DCB481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a:extLst>
                  <a:ext uri="{FF2B5EF4-FFF2-40B4-BE49-F238E27FC236}">
                    <a16:creationId xmlns:a16="http://schemas.microsoft.com/office/drawing/2014/main" id="{0FFCC6D2-A029-1E45-9C4D-1FF4453F0EB7}"/>
                  </a:ext>
                </a:extLst>
              </p:cNvPr>
              <p:cNvGrpSpPr/>
              <p:nvPr/>
            </p:nvGrpSpPr>
            <p:grpSpPr>
              <a:xfrm>
                <a:off x="7493518" y="3325424"/>
                <a:ext cx="911538" cy="816238"/>
                <a:chOff x="7493518" y="3325424"/>
                <a:chExt cx="911538" cy="816238"/>
              </a:xfrm>
            </p:grpSpPr>
            <p:sp>
              <p:nvSpPr>
                <p:cNvPr id="33" name="Line 443">
                  <a:extLst>
                    <a:ext uri="{FF2B5EF4-FFF2-40B4-BE49-F238E27FC236}">
                      <a16:creationId xmlns:a16="http://schemas.microsoft.com/office/drawing/2014/main" id="{BCDF073B-F330-A345-A512-B85DFD399D1F}"/>
                    </a:ext>
                  </a:extLst>
                </p:cNvPr>
                <p:cNvSpPr>
                  <a:spLocks noChangeShapeType="1"/>
                </p:cNvSpPr>
                <p:nvPr/>
              </p:nvSpPr>
              <p:spPr bwMode="auto">
                <a:xfrm>
                  <a:off x="8247778" y="3829970"/>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Line 449">
                  <a:extLst>
                    <a:ext uri="{FF2B5EF4-FFF2-40B4-BE49-F238E27FC236}">
                      <a16:creationId xmlns:a16="http://schemas.microsoft.com/office/drawing/2014/main" id="{53CD988A-3515-7242-9C29-87AF281086FD}"/>
                    </a:ext>
                  </a:extLst>
                </p:cNvPr>
                <p:cNvSpPr>
                  <a:spLocks noChangeShapeType="1"/>
                </p:cNvSpPr>
                <p:nvPr/>
              </p:nvSpPr>
              <p:spPr bwMode="auto">
                <a:xfrm flipV="1">
                  <a:off x="7857253" y="4041107"/>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62" name="Picture 778" descr="antenna_radiation_stylized">
                  <a:extLst>
                    <a:ext uri="{FF2B5EF4-FFF2-40B4-BE49-F238E27FC236}">
                      <a16:creationId xmlns:a16="http://schemas.microsoft.com/office/drawing/2014/main" id="{B73E5F98-BC74-DB47-BA02-5F29DC675722}"/>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5" name="Group 414">
                  <a:extLst>
                    <a:ext uri="{FF2B5EF4-FFF2-40B4-BE49-F238E27FC236}">
                      <a16:creationId xmlns:a16="http://schemas.microsoft.com/office/drawing/2014/main" id="{F0DE4078-0801-A244-9A82-F7502B8B24A0}"/>
                    </a:ext>
                  </a:extLst>
                </p:cNvPr>
                <p:cNvGrpSpPr/>
                <p:nvPr/>
              </p:nvGrpSpPr>
              <p:grpSpPr>
                <a:xfrm>
                  <a:off x="8050070" y="3965994"/>
                  <a:ext cx="354986" cy="175668"/>
                  <a:chOff x="7493876" y="2774731"/>
                  <a:chExt cx="1481958" cy="894622"/>
                </a:xfrm>
              </p:grpSpPr>
              <p:sp>
                <p:nvSpPr>
                  <p:cNvPr id="416" name="Freeform 415">
                    <a:extLst>
                      <a:ext uri="{FF2B5EF4-FFF2-40B4-BE49-F238E27FC236}">
                        <a16:creationId xmlns:a16="http://schemas.microsoft.com/office/drawing/2014/main" id="{EA784F43-D793-4342-92F3-EBC3632212A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17" name="Oval 416">
                    <a:extLst>
                      <a:ext uri="{FF2B5EF4-FFF2-40B4-BE49-F238E27FC236}">
                        <a16:creationId xmlns:a16="http://schemas.microsoft.com/office/drawing/2014/main" id="{75841943-4184-5D4E-AAD4-8FEAC9D7330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18" name="Group 417">
                    <a:extLst>
                      <a:ext uri="{FF2B5EF4-FFF2-40B4-BE49-F238E27FC236}">
                        <a16:creationId xmlns:a16="http://schemas.microsoft.com/office/drawing/2014/main" id="{23FBC748-DCBA-AA41-A6F7-895374D50CDF}"/>
                      </a:ext>
                    </a:extLst>
                  </p:cNvPr>
                  <p:cNvGrpSpPr/>
                  <p:nvPr/>
                </p:nvGrpSpPr>
                <p:grpSpPr>
                  <a:xfrm>
                    <a:off x="7713663" y="2848339"/>
                    <a:ext cx="1042107" cy="425543"/>
                    <a:chOff x="7786941" y="2884917"/>
                    <a:chExt cx="897649" cy="353919"/>
                  </a:xfrm>
                </p:grpSpPr>
                <p:sp>
                  <p:nvSpPr>
                    <p:cNvPr id="419" name="Freeform 418">
                      <a:extLst>
                        <a:ext uri="{FF2B5EF4-FFF2-40B4-BE49-F238E27FC236}">
                          <a16:creationId xmlns:a16="http://schemas.microsoft.com/office/drawing/2014/main" id="{96DA1F2B-2063-8C40-BF46-086C20D317A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0" name="Freeform 419">
                      <a:extLst>
                        <a:ext uri="{FF2B5EF4-FFF2-40B4-BE49-F238E27FC236}">
                          <a16:creationId xmlns:a16="http://schemas.microsoft.com/office/drawing/2014/main" id="{8A1EF987-02EE-DA4D-8224-02537D5034D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1" name="Freeform 420">
                      <a:extLst>
                        <a:ext uri="{FF2B5EF4-FFF2-40B4-BE49-F238E27FC236}">
                          <a16:creationId xmlns:a16="http://schemas.microsoft.com/office/drawing/2014/main" id="{1FC5854A-AF8F-6841-92AD-B18DDAF1E99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2" name="Freeform 421">
                      <a:extLst>
                        <a:ext uri="{FF2B5EF4-FFF2-40B4-BE49-F238E27FC236}">
                          <a16:creationId xmlns:a16="http://schemas.microsoft.com/office/drawing/2014/main" id="{A510FA68-BEB6-B54A-A1D4-984168F8571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pic>
              <p:nvPicPr>
                <p:cNvPr id="91" name="Picture 1115" descr="antenna_stylized">
                  <a:extLst>
                    <a:ext uri="{FF2B5EF4-FFF2-40B4-BE49-F238E27FC236}">
                      <a16:creationId xmlns:a16="http://schemas.microsoft.com/office/drawing/2014/main" id="{1821BC3E-6137-D844-92B9-4BA4CFF41F6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93518" y="341914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 name="Picture 1115" descr="antenna_stylized">
                  <a:extLst>
                    <a:ext uri="{FF2B5EF4-FFF2-40B4-BE49-F238E27FC236}">
                      <a16:creationId xmlns:a16="http://schemas.microsoft.com/office/drawing/2014/main" id="{C1A64F68-4D16-AE4F-AB60-09D2C0CF0E2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803435" y="332542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6" name="Group 15">
              <a:extLst>
                <a:ext uri="{FF2B5EF4-FFF2-40B4-BE49-F238E27FC236}">
                  <a16:creationId xmlns:a16="http://schemas.microsoft.com/office/drawing/2014/main" id="{E43A22F9-CEFC-E64E-9231-138462077C83}"/>
                </a:ext>
              </a:extLst>
            </p:cNvPr>
            <p:cNvGrpSpPr/>
            <p:nvPr/>
          </p:nvGrpSpPr>
          <p:grpSpPr>
            <a:xfrm>
              <a:off x="10884085" y="3428485"/>
              <a:ext cx="604586" cy="405973"/>
              <a:chOff x="10884085" y="3428485"/>
              <a:chExt cx="604586" cy="405973"/>
            </a:xfrm>
          </p:grpSpPr>
          <p:grpSp>
            <p:nvGrpSpPr>
              <p:cNvPr id="455" name="Group 454">
                <a:extLst>
                  <a:ext uri="{FF2B5EF4-FFF2-40B4-BE49-F238E27FC236}">
                    <a16:creationId xmlns:a16="http://schemas.microsoft.com/office/drawing/2014/main" id="{52B7B73B-1125-084D-8669-C68CC371DDC6}"/>
                  </a:ext>
                </a:extLst>
              </p:cNvPr>
              <p:cNvGrpSpPr/>
              <p:nvPr/>
            </p:nvGrpSpPr>
            <p:grpSpPr>
              <a:xfrm>
                <a:off x="10884085" y="3601365"/>
                <a:ext cx="170989" cy="97052"/>
                <a:chOff x="7493876" y="2774731"/>
                <a:chExt cx="1481958" cy="894622"/>
              </a:xfrm>
            </p:grpSpPr>
            <p:sp>
              <p:nvSpPr>
                <p:cNvPr id="456" name="Freeform 455">
                  <a:extLst>
                    <a:ext uri="{FF2B5EF4-FFF2-40B4-BE49-F238E27FC236}">
                      <a16:creationId xmlns:a16="http://schemas.microsoft.com/office/drawing/2014/main" id="{3196A4F9-B139-4D4B-B210-0318216604F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57" name="Oval 456">
                  <a:extLst>
                    <a:ext uri="{FF2B5EF4-FFF2-40B4-BE49-F238E27FC236}">
                      <a16:creationId xmlns:a16="http://schemas.microsoft.com/office/drawing/2014/main" id="{1D1C7F3A-BE45-014B-AF9C-58CA77DA029D}"/>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58" name="Group 457">
                  <a:extLst>
                    <a:ext uri="{FF2B5EF4-FFF2-40B4-BE49-F238E27FC236}">
                      <a16:creationId xmlns:a16="http://schemas.microsoft.com/office/drawing/2014/main" id="{83DFFE47-64E8-F54C-8ABC-E896DA957F0D}"/>
                    </a:ext>
                  </a:extLst>
                </p:cNvPr>
                <p:cNvGrpSpPr/>
                <p:nvPr/>
              </p:nvGrpSpPr>
              <p:grpSpPr>
                <a:xfrm>
                  <a:off x="7713663" y="2848339"/>
                  <a:ext cx="1042107" cy="425543"/>
                  <a:chOff x="7786941" y="2884917"/>
                  <a:chExt cx="897649" cy="353919"/>
                </a:xfrm>
              </p:grpSpPr>
              <p:sp>
                <p:nvSpPr>
                  <p:cNvPr id="459" name="Freeform 458">
                    <a:extLst>
                      <a:ext uri="{FF2B5EF4-FFF2-40B4-BE49-F238E27FC236}">
                        <a16:creationId xmlns:a16="http://schemas.microsoft.com/office/drawing/2014/main" id="{2A9F0EE2-8F99-EB4D-9331-7AE3BDCBE9C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0" name="Freeform 459">
                    <a:extLst>
                      <a:ext uri="{FF2B5EF4-FFF2-40B4-BE49-F238E27FC236}">
                        <a16:creationId xmlns:a16="http://schemas.microsoft.com/office/drawing/2014/main" id="{2E314A90-8DB8-2A49-8BB6-D51C2DAE9CF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1" name="Freeform 460">
                    <a:extLst>
                      <a:ext uri="{FF2B5EF4-FFF2-40B4-BE49-F238E27FC236}">
                        <a16:creationId xmlns:a16="http://schemas.microsoft.com/office/drawing/2014/main" id="{7D8C0277-204E-2B4D-B954-94739B9DE72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2" name="Freeform 461">
                    <a:extLst>
                      <a:ext uri="{FF2B5EF4-FFF2-40B4-BE49-F238E27FC236}">
                        <a16:creationId xmlns:a16="http://schemas.microsoft.com/office/drawing/2014/main" id="{69955D3C-6D1B-EA40-8228-73DF0156415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392" name="Group 391">
                <a:extLst>
                  <a:ext uri="{FF2B5EF4-FFF2-40B4-BE49-F238E27FC236}">
                    <a16:creationId xmlns:a16="http://schemas.microsoft.com/office/drawing/2014/main" id="{710FDFDB-5658-6346-883B-53F72A0E1C90}"/>
                  </a:ext>
                </a:extLst>
              </p:cNvPr>
              <p:cNvGrpSpPr/>
              <p:nvPr/>
            </p:nvGrpSpPr>
            <p:grpSpPr>
              <a:xfrm>
                <a:off x="11064947" y="3428485"/>
                <a:ext cx="423724" cy="405973"/>
                <a:chOff x="5103720" y="2693365"/>
                <a:chExt cx="611650" cy="414788"/>
              </a:xfrm>
            </p:grpSpPr>
            <p:cxnSp>
              <p:nvCxnSpPr>
                <p:cNvPr id="393" name="Straight Connector 392">
                  <a:extLst>
                    <a:ext uri="{FF2B5EF4-FFF2-40B4-BE49-F238E27FC236}">
                      <a16:creationId xmlns:a16="http://schemas.microsoft.com/office/drawing/2014/main" id="{21121473-8384-8944-A0B5-DD441780262C}"/>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95" name="Group 394">
                  <a:extLst>
                    <a:ext uri="{FF2B5EF4-FFF2-40B4-BE49-F238E27FC236}">
                      <a16:creationId xmlns:a16="http://schemas.microsoft.com/office/drawing/2014/main" id="{11366773-360A-0449-911A-80462659C660}"/>
                    </a:ext>
                  </a:extLst>
                </p:cNvPr>
                <p:cNvGrpSpPr/>
                <p:nvPr/>
              </p:nvGrpSpPr>
              <p:grpSpPr>
                <a:xfrm>
                  <a:off x="5275406" y="2693365"/>
                  <a:ext cx="439964" cy="414788"/>
                  <a:chOff x="5275406" y="2711455"/>
                  <a:chExt cx="452949" cy="405518"/>
                </a:xfrm>
              </p:grpSpPr>
              <p:pic>
                <p:nvPicPr>
                  <p:cNvPr id="396" name="Picture 395" descr="server_rack.png">
                    <a:extLst>
                      <a:ext uri="{FF2B5EF4-FFF2-40B4-BE49-F238E27FC236}">
                        <a16:creationId xmlns:a16="http://schemas.microsoft.com/office/drawing/2014/main" id="{361EFF3D-6A1F-2646-B975-1FACB4284FB6}"/>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97" name="Picture 396" descr="server_rack.png">
                    <a:extLst>
                      <a:ext uri="{FF2B5EF4-FFF2-40B4-BE49-F238E27FC236}">
                        <a16:creationId xmlns:a16="http://schemas.microsoft.com/office/drawing/2014/main" id="{E83F8942-DE11-A747-A5A4-EDFBB17BFC8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98" name="Picture 397" descr="server_rack.png">
                    <a:extLst>
                      <a:ext uri="{FF2B5EF4-FFF2-40B4-BE49-F238E27FC236}">
                        <a16:creationId xmlns:a16="http://schemas.microsoft.com/office/drawing/2014/main" id="{300ED1AC-F5EE-3C49-B963-42178C24340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10" name="Group 9">
              <a:extLst>
                <a:ext uri="{FF2B5EF4-FFF2-40B4-BE49-F238E27FC236}">
                  <a16:creationId xmlns:a16="http://schemas.microsoft.com/office/drawing/2014/main" id="{F94C1D3C-A4C3-8F43-933A-1DDD15B3AD09}"/>
                </a:ext>
              </a:extLst>
            </p:cNvPr>
            <p:cNvGrpSpPr/>
            <p:nvPr/>
          </p:nvGrpSpPr>
          <p:grpSpPr>
            <a:xfrm>
              <a:off x="7975881" y="4741266"/>
              <a:ext cx="2318709" cy="1245936"/>
              <a:chOff x="7948367" y="4775686"/>
              <a:chExt cx="2318709" cy="1245936"/>
            </a:xfrm>
          </p:grpSpPr>
          <p:sp>
            <p:nvSpPr>
              <p:cNvPr id="22" name="Line 428">
                <a:extLst>
                  <a:ext uri="{FF2B5EF4-FFF2-40B4-BE49-F238E27FC236}">
                    <a16:creationId xmlns:a16="http://schemas.microsoft.com/office/drawing/2014/main" id="{28DDE19D-11FD-214B-B68A-9F6AAEA3AAEC}"/>
                  </a:ext>
                </a:extLst>
              </p:cNvPr>
              <p:cNvSpPr>
                <a:spLocks noChangeShapeType="1"/>
              </p:cNvSpPr>
              <p:nvPr/>
            </p:nvSpPr>
            <p:spPr bwMode="auto">
              <a:xfrm rot="16200000" flipV="1">
                <a:off x="9789609" y="5251739"/>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Line 435">
                <a:extLst>
                  <a:ext uri="{FF2B5EF4-FFF2-40B4-BE49-F238E27FC236}">
                    <a16:creationId xmlns:a16="http://schemas.microsoft.com/office/drawing/2014/main" id="{D2EFF5DE-9380-7D46-847C-7986E80C63F3}"/>
                  </a:ext>
                </a:extLst>
              </p:cNvPr>
              <p:cNvSpPr>
                <a:spLocks noChangeShapeType="1"/>
              </p:cNvSpPr>
              <p:nvPr/>
            </p:nvSpPr>
            <p:spPr bwMode="auto">
              <a:xfrm>
                <a:off x="8210207" y="5117334"/>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7" name="Line 440">
                <a:extLst>
                  <a:ext uri="{FF2B5EF4-FFF2-40B4-BE49-F238E27FC236}">
                    <a16:creationId xmlns:a16="http://schemas.microsoft.com/office/drawing/2014/main" id="{E3BCB46D-EF32-8C42-A43A-1B0DAF759B6E}"/>
                  </a:ext>
                </a:extLst>
              </p:cNvPr>
              <p:cNvSpPr>
                <a:spLocks noChangeShapeType="1"/>
              </p:cNvSpPr>
              <p:nvPr/>
            </p:nvSpPr>
            <p:spPr bwMode="auto">
              <a:xfrm flipV="1">
                <a:off x="8459425" y="5036562"/>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C4C54689-4DDC-6D45-8526-2BC60244FA39}"/>
                  </a:ext>
                </a:extLst>
              </p:cNvPr>
              <p:cNvGrpSpPr/>
              <p:nvPr/>
            </p:nvGrpSpPr>
            <p:grpSpPr>
              <a:xfrm>
                <a:off x="7948367" y="4775686"/>
                <a:ext cx="2318709" cy="1245936"/>
                <a:chOff x="7948367" y="4775686"/>
                <a:chExt cx="2318709" cy="1245936"/>
              </a:xfrm>
            </p:grpSpPr>
            <p:sp>
              <p:nvSpPr>
                <p:cNvPr id="24" name="Line 430">
                  <a:extLst>
                    <a:ext uri="{FF2B5EF4-FFF2-40B4-BE49-F238E27FC236}">
                      <a16:creationId xmlns:a16="http://schemas.microsoft.com/office/drawing/2014/main" id="{3188928B-5976-7142-B509-B67C32631B11}"/>
                    </a:ext>
                  </a:extLst>
                </p:cNvPr>
                <p:cNvSpPr>
                  <a:spLocks noChangeShapeType="1"/>
                </p:cNvSpPr>
                <p:nvPr/>
              </p:nvSpPr>
              <p:spPr bwMode="auto">
                <a:xfrm rot="16200000">
                  <a:off x="10209926" y="5405286"/>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Line 431">
                  <a:extLst>
                    <a:ext uri="{FF2B5EF4-FFF2-40B4-BE49-F238E27FC236}">
                      <a16:creationId xmlns:a16="http://schemas.microsoft.com/office/drawing/2014/main" id="{B61C3274-819B-1A4B-9892-BC7A0AB4BF5E}"/>
                    </a:ext>
                  </a:extLst>
                </p:cNvPr>
                <p:cNvSpPr>
                  <a:spLocks noChangeShapeType="1"/>
                </p:cNvSpPr>
                <p:nvPr/>
              </p:nvSpPr>
              <p:spPr bwMode="auto">
                <a:xfrm>
                  <a:off x="9432959" y="4838517"/>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ine 432">
                  <a:extLst>
                    <a:ext uri="{FF2B5EF4-FFF2-40B4-BE49-F238E27FC236}">
                      <a16:creationId xmlns:a16="http://schemas.microsoft.com/office/drawing/2014/main" id="{6434324A-C183-F645-84E8-7170D215D0C6}"/>
                    </a:ext>
                  </a:extLst>
                </p:cNvPr>
                <p:cNvSpPr>
                  <a:spLocks noChangeShapeType="1"/>
                </p:cNvSpPr>
                <p:nvPr/>
              </p:nvSpPr>
              <p:spPr bwMode="auto">
                <a:xfrm flipV="1">
                  <a:off x="8850066" y="4838517"/>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Line 433">
                  <a:extLst>
                    <a:ext uri="{FF2B5EF4-FFF2-40B4-BE49-F238E27FC236}">
                      <a16:creationId xmlns:a16="http://schemas.microsoft.com/office/drawing/2014/main" id="{4326369B-7050-F54A-9B61-51FBE9831653}"/>
                    </a:ext>
                  </a:extLst>
                </p:cNvPr>
                <p:cNvSpPr>
                  <a:spLocks noChangeShapeType="1"/>
                </p:cNvSpPr>
                <p:nvPr/>
              </p:nvSpPr>
              <p:spPr bwMode="auto">
                <a:xfrm flipV="1">
                  <a:off x="8821744" y="5108876"/>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Line 436">
                  <a:extLst>
                    <a:ext uri="{FF2B5EF4-FFF2-40B4-BE49-F238E27FC236}">
                      <a16:creationId xmlns:a16="http://schemas.microsoft.com/office/drawing/2014/main" id="{CAD2281A-59A4-DA4C-A9DC-E37CA4991998}"/>
                    </a:ext>
                  </a:extLst>
                </p:cNvPr>
                <p:cNvSpPr>
                  <a:spLocks noChangeShapeType="1"/>
                </p:cNvSpPr>
                <p:nvPr/>
              </p:nvSpPr>
              <p:spPr bwMode="auto">
                <a:xfrm flipV="1">
                  <a:off x="7948367" y="5290470"/>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Line 439">
                  <a:extLst>
                    <a:ext uri="{FF2B5EF4-FFF2-40B4-BE49-F238E27FC236}">
                      <a16:creationId xmlns:a16="http://schemas.microsoft.com/office/drawing/2014/main" id="{59746900-72D7-BF46-8B59-62F2A5D479C9}"/>
                    </a:ext>
                  </a:extLst>
                </p:cNvPr>
                <p:cNvSpPr>
                  <a:spLocks noChangeShapeType="1"/>
                </p:cNvSpPr>
                <p:nvPr/>
              </p:nvSpPr>
              <p:spPr bwMode="auto">
                <a:xfrm flipH="1">
                  <a:off x="8373817" y="5282252"/>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Line 440">
                  <a:extLst>
                    <a:ext uri="{FF2B5EF4-FFF2-40B4-BE49-F238E27FC236}">
                      <a16:creationId xmlns:a16="http://schemas.microsoft.com/office/drawing/2014/main" id="{76AA107C-4028-5D4D-B986-E7C4D7058C29}"/>
                    </a:ext>
                  </a:extLst>
                </p:cNvPr>
                <p:cNvSpPr>
                  <a:spLocks noChangeShapeType="1"/>
                </p:cNvSpPr>
                <p:nvPr/>
              </p:nvSpPr>
              <p:spPr bwMode="auto">
                <a:xfrm flipH="1" flipV="1">
                  <a:off x="8488731" y="5307931"/>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Line 441">
                  <a:extLst>
                    <a:ext uri="{FF2B5EF4-FFF2-40B4-BE49-F238E27FC236}">
                      <a16:creationId xmlns:a16="http://schemas.microsoft.com/office/drawing/2014/main" id="{AF797424-05E8-8345-847C-94DA81395AD4}"/>
                    </a:ext>
                  </a:extLst>
                </p:cNvPr>
                <p:cNvSpPr>
                  <a:spLocks noChangeShapeType="1"/>
                </p:cNvSpPr>
                <p:nvPr/>
              </p:nvSpPr>
              <p:spPr bwMode="auto">
                <a:xfrm>
                  <a:off x="8488731" y="5258048"/>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8" name="Line 428">
                  <a:extLst>
                    <a:ext uri="{FF2B5EF4-FFF2-40B4-BE49-F238E27FC236}">
                      <a16:creationId xmlns:a16="http://schemas.microsoft.com/office/drawing/2014/main" id="{538963BA-E603-D94F-A908-92C50EC393BD}"/>
                    </a:ext>
                  </a:extLst>
                </p:cNvPr>
                <p:cNvSpPr>
                  <a:spLocks noChangeShapeType="1"/>
                </p:cNvSpPr>
                <p:nvPr/>
              </p:nvSpPr>
              <p:spPr bwMode="auto">
                <a:xfrm rot="16200000" flipV="1">
                  <a:off x="9885545" y="5583471"/>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60" name="Picture 781" descr="antenna_radiation_stylized">
                  <a:extLst>
                    <a:ext uri="{FF2B5EF4-FFF2-40B4-BE49-F238E27FC236}">
                      <a16:creationId xmlns:a16="http://schemas.microsoft.com/office/drawing/2014/main" id="{5F858A2F-D0F0-7E47-8EF1-4C37898F9C1B}"/>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 name="Picture 780" descr="access_point_stylized_small">
                  <a:extLst>
                    <a:ext uri="{FF2B5EF4-FFF2-40B4-BE49-F238E27FC236}">
                      <a16:creationId xmlns:a16="http://schemas.microsoft.com/office/drawing/2014/main" id="{AC22920E-0555-BA45-9B6A-B76172153C8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 name="Group 470">
                  <a:extLst>
                    <a:ext uri="{FF2B5EF4-FFF2-40B4-BE49-F238E27FC236}">
                      <a16:creationId xmlns:a16="http://schemas.microsoft.com/office/drawing/2014/main" id="{DE035BC7-2762-3044-BE80-C91EC827E65C}"/>
                    </a:ext>
                  </a:extLst>
                </p:cNvPr>
                <p:cNvGrpSpPr/>
                <p:nvPr/>
              </p:nvGrpSpPr>
              <p:grpSpPr>
                <a:xfrm>
                  <a:off x="9783558" y="4989983"/>
                  <a:ext cx="393760" cy="218578"/>
                  <a:chOff x="7493876" y="2774731"/>
                  <a:chExt cx="1481958" cy="894622"/>
                </a:xfrm>
              </p:grpSpPr>
              <p:sp>
                <p:nvSpPr>
                  <p:cNvPr id="472" name="Freeform 471">
                    <a:extLst>
                      <a:ext uri="{FF2B5EF4-FFF2-40B4-BE49-F238E27FC236}">
                        <a16:creationId xmlns:a16="http://schemas.microsoft.com/office/drawing/2014/main" id="{BEE06200-7AF9-4A43-9447-2349DCBFF94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73" name="Oval 472">
                    <a:extLst>
                      <a:ext uri="{FF2B5EF4-FFF2-40B4-BE49-F238E27FC236}">
                        <a16:creationId xmlns:a16="http://schemas.microsoft.com/office/drawing/2014/main" id="{3340A80C-5091-6D49-89E5-375F02E9486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74" name="Group 473">
                    <a:extLst>
                      <a:ext uri="{FF2B5EF4-FFF2-40B4-BE49-F238E27FC236}">
                        <a16:creationId xmlns:a16="http://schemas.microsoft.com/office/drawing/2014/main" id="{B2821126-95C5-B044-AEBC-BA333FAF6B2D}"/>
                      </a:ext>
                    </a:extLst>
                  </p:cNvPr>
                  <p:cNvGrpSpPr/>
                  <p:nvPr/>
                </p:nvGrpSpPr>
                <p:grpSpPr>
                  <a:xfrm>
                    <a:off x="7713663" y="2848339"/>
                    <a:ext cx="1042107" cy="425543"/>
                    <a:chOff x="7786941" y="2884917"/>
                    <a:chExt cx="897649" cy="353919"/>
                  </a:xfrm>
                </p:grpSpPr>
                <p:sp>
                  <p:nvSpPr>
                    <p:cNvPr id="475" name="Freeform 474">
                      <a:extLst>
                        <a:ext uri="{FF2B5EF4-FFF2-40B4-BE49-F238E27FC236}">
                          <a16:creationId xmlns:a16="http://schemas.microsoft.com/office/drawing/2014/main" id="{B76A81D4-5DC8-C241-B209-B819BC6D74F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6" name="Freeform 475">
                      <a:extLst>
                        <a:ext uri="{FF2B5EF4-FFF2-40B4-BE49-F238E27FC236}">
                          <a16:creationId xmlns:a16="http://schemas.microsoft.com/office/drawing/2014/main" id="{6F6ED06A-086C-754C-BE82-59E2830CF0D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7" name="Freeform 476">
                      <a:extLst>
                        <a:ext uri="{FF2B5EF4-FFF2-40B4-BE49-F238E27FC236}">
                          <a16:creationId xmlns:a16="http://schemas.microsoft.com/office/drawing/2014/main" id="{A32340AB-4CC3-5442-987B-A47EF2040F1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8" name="Freeform 477">
                      <a:extLst>
                        <a:ext uri="{FF2B5EF4-FFF2-40B4-BE49-F238E27FC236}">
                          <a16:creationId xmlns:a16="http://schemas.microsoft.com/office/drawing/2014/main" id="{AC0AB71B-FD2B-9C4A-AE22-B586FC33568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20" name="Group 519">
                  <a:extLst>
                    <a:ext uri="{FF2B5EF4-FFF2-40B4-BE49-F238E27FC236}">
                      <a16:creationId xmlns:a16="http://schemas.microsoft.com/office/drawing/2014/main" id="{60B6F784-668B-5D4B-A622-66CCE6350B84}"/>
                    </a:ext>
                  </a:extLst>
                </p:cNvPr>
                <p:cNvGrpSpPr/>
                <p:nvPr/>
              </p:nvGrpSpPr>
              <p:grpSpPr>
                <a:xfrm>
                  <a:off x="9849365" y="5339037"/>
                  <a:ext cx="309740" cy="190838"/>
                  <a:chOff x="3668110" y="2448910"/>
                  <a:chExt cx="3794234" cy="2165130"/>
                </a:xfrm>
              </p:grpSpPr>
              <p:sp>
                <p:nvSpPr>
                  <p:cNvPr id="521" name="Rectangle 520">
                    <a:extLst>
                      <a:ext uri="{FF2B5EF4-FFF2-40B4-BE49-F238E27FC236}">
                        <a16:creationId xmlns:a16="http://schemas.microsoft.com/office/drawing/2014/main" id="{275B9F34-60F1-4A43-AAD4-D58802DAAC8F}"/>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2" name="Freeform 521">
                    <a:extLst>
                      <a:ext uri="{FF2B5EF4-FFF2-40B4-BE49-F238E27FC236}">
                        <a16:creationId xmlns:a16="http://schemas.microsoft.com/office/drawing/2014/main" id="{778A1510-2C69-F848-B6B3-6C73FF163690}"/>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23" name="Group 522">
                    <a:extLst>
                      <a:ext uri="{FF2B5EF4-FFF2-40B4-BE49-F238E27FC236}">
                        <a16:creationId xmlns:a16="http://schemas.microsoft.com/office/drawing/2014/main" id="{85BFF772-B3A6-F548-BDE0-8AEB95F33FBE}"/>
                      </a:ext>
                    </a:extLst>
                  </p:cNvPr>
                  <p:cNvGrpSpPr/>
                  <p:nvPr/>
                </p:nvGrpSpPr>
                <p:grpSpPr>
                  <a:xfrm>
                    <a:off x="3941378" y="2603243"/>
                    <a:ext cx="3202061" cy="1066110"/>
                    <a:chOff x="7939341" y="3037317"/>
                    <a:chExt cx="897649" cy="353919"/>
                  </a:xfrm>
                </p:grpSpPr>
                <p:sp>
                  <p:nvSpPr>
                    <p:cNvPr id="524" name="Freeform 523">
                      <a:extLst>
                        <a:ext uri="{FF2B5EF4-FFF2-40B4-BE49-F238E27FC236}">
                          <a16:creationId xmlns:a16="http://schemas.microsoft.com/office/drawing/2014/main" id="{B37A32DB-8119-5447-A58C-87AD1FDF0EB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5" name="Freeform 524">
                      <a:extLst>
                        <a:ext uri="{FF2B5EF4-FFF2-40B4-BE49-F238E27FC236}">
                          <a16:creationId xmlns:a16="http://schemas.microsoft.com/office/drawing/2014/main" id="{58EF4D92-6D83-864D-92A9-A1264053688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6" name="Freeform 525">
                      <a:extLst>
                        <a:ext uri="{FF2B5EF4-FFF2-40B4-BE49-F238E27FC236}">
                          <a16:creationId xmlns:a16="http://schemas.microsoft.com/office/drawing/2014/main" id="{79E03014-7882-0546-B7FE-50715AB5359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7" name="Freeform 526">
                      <a:extLst>
                        <a:ext uri="{FF2B5EF4-FFF2-40B4-BE49-F238E27FC236}">
                          <a16:creationId xmlns:a16="http://schemas.microsoft.com/office/drawing/2014/main" id="{530508B2-B7B9-B347-8151-5F7967C6BEDA}"/>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79" name="Group 478">
                  <a:extLst>
                    <a:ext uri="{FF2B5EF4-FFF2-40B4-BE49-F238E27FC236}">
                      <a16:creationId xmlns:a16="http://schemas.microsoft.com/office/drawing/2014/main" id="{11A03BFE-097D-3B42-AA2B-11FFEA70FF5B}"/>
                    </a:ext>
                  </a:extLst>
                </p:cNvPr>
                <p:cNvGrpSpPr/>
                <p:nvPr/>
              </p:nvGrpSpPr>
              <p:grpSpPr>
                <a:xfrm>
                  <a:off x="8676619" y="4967420"/>
                  <a:ext cx="393760" cy="218578"/>
                  <a:chOff x="7493876" y="2774731"/>
                  <a:chExt cx="1481958" cy="894622"/>
                </a:xfrm>
              </p:grpSpPr>
              <p:sp>
                <p:nvSpPr>
                  <p:cNvPr id="480" name="Freeform 479">
                    <a:extLst>
                      <a:ext uri="{FF2B5EF4-FFF2-40B4-BE49-F238E27FC236}">
                        <a16:creationId xmlns:a16="http://schemas.microsoft.com/office/drawing/2014/main" id="{89B10910-D4AF-3246-860A-25F1D908938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81" name="Oval 480">
                    <a:extLst>
                      <a:ext uri="{FF2B5EF4-FFF2-40B4-BE49-F238E27FC236}">
                        <a16:creationId xmlns:a16="http://schemas.microsoft.com/office/drawing/2014/main" id="{F9BAB47F-DDD3-BE44-9A9E-FC2F6705193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82" name="Group 481">
                    <a:extLst>
                      <a:ext uri="{FF2B5EF4-FFF2-40B4-BE49-F238E27FC236}">
                        <a16:creationId xmlns:a16="http://schemas.microsoft.com/office/drawing/2014/main" id="{753018A5-48AB-6D40-BB99-E6281192F8DD}"/>
                      </a:ext>
                    </a:extLst>
                  </p:cNvPr>
                  <p:cNvGrpSpPr/>
                  <p:nvPr/>
                </p:nvGrpSpPr>
                <p:grpSpPr>
                  <a:xfrm>
                    <a:off x="7713663" y="2848339"/>
                    <a:ext cx="1042107" cy="425543"/>
                    <a:chOff x="7786941" y="2884917"/>
                    <a:chExt cx="897649" cy="353919"/>
                  </a:xfrm>
                </p:grpSpPr>
                <p:sp>
                  <p:nvSpPr>
                    <p:cNvPr id="483" name="Freeform 482">
                      <a:extLst>
                        <a:ext uri="{FF2B5EF4-FFF2-40B4-BE49-F238E27FC236}">
                          <a16:creationId xmlns:a16="http://schemas.microsoft.com/office/drawing/2014/main" id="{BD7DB5A0-40AC-504F-93F8-89A5617E2AE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4" name="Freeform 483">
                      <a:extLst>
                        <a:ext uri="{FF2B5EF4-FFF2-40B4-BE49-F238E27FC236}">
                          <a16:creationId xmlns:a16="http://schemas.microsoft.com/office/drawing/2014/main" id="{DBEBB83D-40BF-8849-BAAA-59AB22EA085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5" name="Freeform 484">
                      <a:extLst>
                        <a:ext uri="{FF2B5EF4-FFF2-40B4-BE49-F238E27FC236}">
                          <a16:creationId xmlns:a16="http://schemas.microsoft.com/office/drawing/2014/main" id="{18930CC0-2525-0C49-9555-463122A4FBB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6" name="Freeform 485">
                      <a:extLst>
                        <a:ext uri="{FF2B5EF4-FFF2-40B4-BE49-F238E27FC236}">
                          <a16:creationId xmlns:a16="http://schemas.microsoft.com/office/drawing/2014/main" id="{0C651989-7B8A-F043-A1B6-F47D8764FCE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29" name="Group 528">
                  <a:extLst>
                    <a:ext uri="{FF2B5EF4-FFF2-40B4-BE49-F238E27FC236}">
                      <a16:creationId xmlns:a16="http://schemas.microsoft.com/office/drawing/2014/main" id="{DE45D3AB-47E3-364E-81D6-324D69CE101C}"/>
                    </a:ext>
                  </a:extLst>
                </p:cNvPr>
                <p:cNvGrpSpPr/>
                <p:nvPr/>
              </p:nvGrpSpPr>
              <p:grpSpPr>
                <a:xfrm>
                  <a:off x="8311520" y="5194433"/>
                  <a:ext cx="309740" cy="190838"/>
                  <a:chOff x="3668110" y="2448910"/>
                  <a:chExt cx="3794234" cy="2165130"/>
                </a:xfrm>
              </p:grpSpPr>
              <p:sp>
                <p:nvSpPr>
                  <p:cNvPr id="530" name="Rectangle 529">
                    <a:extLst>
                      <a:ext uri="{FF2B5EF4-FFF2-40B4-BE49-F238E27FC236}">
                        <a16:creationId xmlns:a16="http://schemas.microsoft.com/office/drawing/2014/main" id="{72425686-3D93-0646-A923-6ADF75485CDC}"/>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1" name="Freeform 530">
                    <a:extLst>
                      <a:ext uri="{FF2B5EF4-FFF2-40B4-BE49-F238E27FC236}">
                        <a16:creationId xmlns:a16="http://schemas.microsoft.com/office/drawing/2014/main" id="{6ADFF160-CF04-7049-A6D4-1C789FDD39AE}"/>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32" name="Group 531">
                    <a:extLst>
                      <a:ext uri="{FF2B5EF4-FFF2-40B4-BE49-F238E27FC236}">
                        <a16:creationId xmlns:a16="http://schemas.microsoft.com/office/drawing/2014/main" id="{AFDD9D33-8D17-F840-A9A5-3807DD3BA314}"/>
                      </a:ext>
                    </a:extLst>
                  </p:cNvPr>
                  <p:cNvGrpSpPr/>
                  <p:nvPr/>
                </p:nvGrpSpPr>
                <p:grpSpPr>
                  <a:xfrm>
                    <a:off x="3941378" y="2603243"/>
                    <a:ext cx="3202061" cy="1066110"/>
                    <a:chOff x="7939341" y="3037317"/>
                    <a:chExt cx="897649" cy="353919"/>
                  </a:xfrm>
                </p:grpSpPr>
                <p:sp>
                  <p:nvSpPr>
                    <p:cNvPr id="533" name="Freeform 532">
                      <a:extLst>
                        <a:ext uri="{FF2B5EF4-FFF2-40B4-BE49-F238E27FC236}">
                          <a16:creationId xmlns:a16="http://schemas.microsoft.com/office/drawing/2014/main" id="{3AF3452D-972F-6944-8123-ECA4288786D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4" name="Freeform 533">
                      <a:extLst>
                        <a:ext uri="{FF2B5EF4-FFF2-40B4-BE49-F238E27FC236}">
                          <a16:creationId xmlns:a16="http://schemas.microsoft.com/office/drawing/2014/main" id="{BA43E42C-CD9B-1744-BEEC-9E664114AC8E}"/>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5" name="Freeform 534">
                      <a:extLst>
                        <a:ext uri="{FF2B5EF4-FFF2-40B4-BE49-F238E27FC236}">
                          <a16:creationId xmlns:a16="http://schemas.microsoft.com/office/drawing/2014/main" id="{42EF7BB0-4257-F646-805E-AFBA92B62F9D}"/>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6" name="Freeform 535">
                      <a:extLst>
                        <a:ext uri="{FF2B5EF4-FFF2-40B4-BE49-F238E27FC236}">
                          <a16:creationId xmlns:a16="http://schemas.microsoft.com/office/drawing/2014/main" id="{95AEC175-56C0-C14B-9DC5-693400B124AB}"/>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63" name="Group 462">
                  <a:extLst>
                    <a:ext uri="{FF2B5EF4-FFF2-40B4-BE49-F238E27FC236}">
                      <a16:creationId xmlns:a16="http://schemas.microsoft.com/office/drawing/2014/main" id="{A8C4B740-B92E-8942-8EF4-347710C32F2C}"/>
                    </a:ext>
                  </a:extLst>
                </p:cNvPr>
                <p:cNvGrpSpPr/>
                <p:nvPr/>
              </p:nvGrpSpPr>
              <p:grpSpPr>
                <a:xfrm>
                  <a:off x="9247893" y="4775686"/>
                  <a:ext cx="393760" cy="218578"/>
                  <a:chOff x="7493876" y="2774731"/>
                  <a:chExt cx="1481958" cy="894622"/>
                </a:xfrm>
              </p:grpSpPr>
              <p:sp>
                <p:nvSpPr>
                  <p:cNvPr id="464" name="Freeform 463">
                    <a:extLst>
                      <a:ext uri="{FF2B5EF4-FFF2-40B4-BE49-F238E27FC236}">
                        <a16:creationId xmlns:a16="http://schemas.microsoft.com/office/drawing/2014/main" id="{71A9C1C2-E4A0-D74C-8C05-2AD307E7B3E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65" name="Oval 464">
                    <a:extLst>
                      <a:ext uri="{FF2B5EF4-FFF2-40B4-BE49-F238E27FC236}">
                        <a16:creationId xmlns:a16="http://schemas.microsoft.com/office/drawing/2014/main" id="{0F366A03-D9E7-9F45-99D3-1CAC10EE2C7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66" name="Group 465">
                    <a:extLst>
                      <a:ext uri="{FF2B5EF4-FFF2-40B4-BE49-F238E27FC236}">
                        <a16:creationId xmlns:a16="http://schemas.microsoft.com/office/drawing/2014/main" id="{10CB8A50-A713-2549-9F44-B792D2C30CA4}"/>
                      </a:ext>
                    </a:extLst>
                  </p:cNvPr>
                  <p:cNvGrpSpPr/>
                  <p:nvPr/>
                </p:nvGrpSpPr>
                <p:grpSpPr>
                  <a:xfrm>
                    <a:off x="7713663" y="2848339"/>
                    <a:ext cx="1042107" cy="425543"/>
                    <a:chOff x="7786941" y="2884917"/>
                    <a:chExt cx="897649" cy="353919"/>
                  </a:xfrm>
                </p:grpSpPr>
                <p:sp>
                  <p:nvSpPr>
                    <p:cNvPr id="467" name="Freeform 466">
                      <a:extLst>
                        <a:ext uri="{FF2B5EF4-FFF2-40B4-BE49-F238E27FC236}">
                          <a16:creationId xmlns:a16="http://schemas.microsoft.com/office/drawing/2014/main" id="{DC4E3153-8354-1145-82FC-C287EF5FE6C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8" name="Freeform 467">
                      <a:extLst>
                        <a:ext uri="{FF2B5EF4-FFF2-40B4-BE49-F238E27FC236}">
                          <a16:creationId xmlns:a16="http://schemas.microsoft.com/office/drawing/2014/main" id="{99B3C81B-87BA-1A4F-BCAD-DF0EF9C582C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9" name="Freeform 468">
                      <a:extLst>
                        <a:ext uri="{FF2B5EF4-FFF2-40B4-BE49-F238E27FC236}">
                          <a16:creationId xmlns:a16="http://schemas.microsoft.com/office/drawing/2014/main" id="{DEEA64E4-A29A-E742-B32E-C111E6BF422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0" name="Freeform 469">
                      <a:extLst>
                        <a:ext uri="{FF2B5EF4-FFF2-40B4-BE49-F238E27FC236}">
                          <a16:creationId xmlns:a16="http://schemas.microsoft.com/office/drawing/2014/main" id="{43676372-2E7B-9445-80AD-B31686FE67E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pic>
              <p:nvPicPr>
                <p:cNvPr id="146" name="Picture 1065" descr="antenna_stylized">
                  <a:extLst>
                    <a:ext uri="{FF2B5EF4-FFF2-40B4-BE49-F238E27FC236}">
                      <a16:creationId xmlns:a16="http://schemas.microsoft.com/office/drawing/2014/main" id="{EC1E8FF9-A5AB-904A-91B8-DF4938260532}"/>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201681" y="5852809"/>
                  <a:ext cx="307702" cy="1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7" name="Picture 1065" descr="antenna_stylized">
                  <a:extLst>
                    <a:ext uri="{FF2B5EF4-FFF2-40B4-BE49-F238E27FC236}">
                      <a16:creationId xmlns:a16="http://schemas.microsoft.com/office/drawing/2014/main" id="{87938519-94DB-D545-A29A-7EDE5E412B2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534746" y="5795138"/>
                  <a:ext cx="316707" cy="13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7" name="Group 16">
              <a:extLst>
                <a:ext uri="{FF2B5EF4-FFF2-40B4-BE49-F238E27FC236}">
                  <a16:creationId xmlns:a16="http://schemas.microsoft.com/office/drawing/2014/main" id="{9A6A6CC5-7ABD-A145-ADF0-F2AD445BC11E}"/>
                </a:ext>
              </a:extLst>
            </p:cNvPr>
            <p:cNvGrpSpPr/>
            <p:nvPr/>
          </p:nvGrpSpPr>
          <p:grpSpPr>
            <a:xfrm>
              <a:off x="10925982" y="4188911"/>
              <a:ext cx="657413" cy="451816"/>
              <a:chOff x="10925982" y="4188911"/>
              <a:chExt cx="657413" cy="451816"/>
            </a:xfrm>
          </p:grpSpPr>
          <p:grpSp>
            <p:nvGrpSpPr>
              <p:cNvPr id="375" name="Group 374">
                <a:extLst>
                  <a:ext uri="{FF2B5EF4-FFF2-40B4-BE49-F238E27FC236}">
                    <a16:creationId xmlns:a16="http://schemas.microsoft.com/office/drawing/2014/main" id="{433FEDDB-405E-DB4E-815F-55EE9E62EF1A}"/>
                  </a:ext>
                </a:extLst>
              </p:cNvPr>
              <p:cNvGrpSpPr/>
              <p:nvPr/>
            </p:nvGrpSpPr>
            <p:grpSpPr>
              <a:xfrm>
                <a:off x="11093556" y="4188911"/>
                <a:ext cx="489839" cy="451816"/>
                <a:chOff x="5103720" y="2693365"/>
                <a:chExt cx="611650" cy="414788"/>
              </a:xfrm>
            </p:grpSpPr>
            <p:cxnSp>
              <p:nvCxnSpPr>
                <p:cNvPr id="376" name="Straight Connector 375">
                  <a:extLst>
                    <a:ext uri="{FF2B5EF4-FFF2-40B4-BE49-F238E27FC236}">
                      <a16:creationId xmlns:a16="http://schemas.microsoft.com/office/drawing/2014/main" id="{1D164102-BE0D-AF40-9A7B-7F2B261B2C20}"/>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78" name="Group 377">
                  <a:extLst>
                    <a:ext uri="{FF2B5EF4-FFF2-40B4-BE49-F238E27FC236}">
                      <a16:creationId xmlns:a16="http://schemas.microsoft.com/office/drawing/2014/main" id="{9018E7EF-EB96-424D-962A-FEB80B43946F}"/>
                    </a:ext>
                  </a:extLst>
                </p:cNvPr>
                <p:cNvGrpSpPr/>
                <p:nvPr/>
              </p:nvGrpSpPr>
              <p:grpSpPr>
                <a:xfrm>
                  <a:off x="5275406" y="2693365"/>
                  <a:ext cx="439964" cy="414788"/>
                  <a:chOff x="5275406" y="2711455"/>
                  <a:chExt cx="452949" cy="405518"/>
                </a:xfrm>
              </p:grpSpPr>
              <p:pic>
                <p:nvPicPr>
                  <p:cNvPr id="379" name="Picture 378" descr="server_rack.png">
                    <a:extLst>
                      <a:ext uri="{FF2B5EF4-FFF2-40B4-BE49-F238E27FC236}">
                        <a16:creationId xmlns:a16="http://schemas.microsoft.com/office/drawing/2014/main" id="{C865CB27-BCE1-654B-9519-9B39D4CB587D}"/>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80" name="Picture 379" descr="server_rack.png">
                    <a:extLst>
                      <a:ext uri="{FF2B5EF4-FFF2-40B4-BE49-F238E27FC236}">
                        <a16:creationId xmlns:a16="http://schemas.microsoft.com/office/drawing/2014/main" id="{41D005B5-0BAE-3E48-A2D4-576E4F7B946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81" name="Picture 380" descr="server_rack.png">
                    <a:extLst>
                      <a:ext uri="{FF2B5EF4-FFF2-40B4-BE49-F238E27FC236}">
                        <a16:creationId xmlns:a16="http://schemas.microsoft.com/office/drawing/2014/main" id="{89060F4D-6C40-724C-BD1E-F12A5CA65DE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447" name="Group 446">
                <a:extLst>
                  <a:ext uri="{FF2B5EF4-FFF2-40B4-BE49-F238E27FC236}">
                    <a16:creationId xmlns:a16="http://schemas.microsoft.com/office/drawing/2014/main" id="{314E0C43-2359-9440-BEF9-9E1924BED605}"/>
                  </a:ext>
                </a:extLst>
              </p:cNvPr>
              <p:cNvGrpSpPr/>
              <p:nvPr/>
            </p:nvGrpSpPr>
            <p:grpSpPr>
              <a:xfrm>
                <a:off x="10925982" y="4369125"/>
                <a:ext cx="228295" cy="120400"/>
                <a:chOff x="7493876" y="2774731"/>
                <a:chExt cx="1481958" cy="894622"/>
              </a:xfrm>
            </p:grpSpPr>
            <p:sp>
              <p:nvSpPr>
                <p:cNvPr id="448" name="Freeform 447">
                  <a:extLst>
                    <a:ext uri="{FF2B5EF4-FFF2-40B4-BE49-F238E27FC236}">
                      <a16:creationId xmlns:a16="http://schemas.microsoft.com/office/drawing/2014/main" id="{9737FFD7-2DCB-A148-A405-977351501C2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49" name="Oval 448">
                  <a:extLst>
                    <a:ext uri="{FF2B5EF4-FFF2-40B4-BE49-F238E27FC236}">
                      <a16:creationId xmlns:a16="http://schemas.microsoft.com/office/drawing/2014/main" id="{9739DB09-38E5-A347-93BF-13C80AD84539}"/>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50" name="Group 449">
                  <a:extLst>
                    <a:ext uri="{FF2B5EF4-FFF2-40B4-BE49-F238E27FC236}">
                      <a16:creationId xmlns:a16="http://schemas.microsoft.com/office/drawing/2014/main" id="{04079280-378E-384D-9681-BF41B82BF6CB}"/>
                    </a:ext>
                  </a:extLst>
                </p:cNvPr>
                <p:cNvGrpSpPr/>
                <p:nvPr/>
              </p:nvGrpSpPr>
              <p:grpSpPr>
                <a:xfrm>
                  <a:off x="7713663" y="2848339"/>
                  <a:ext cx="1042107" cy="425543"/>
                  <a:chOff x="7786941" y="2884917"/>
                  <a:chExt cx="897649" cy="353919"/>
                </a:xfrm>
              </p:grpSpPr>
              <p:sp>
                <p:nvSpPr>
                  <p:cNvPr id="451" name="Freeform 450">
                    <a:extLst>
                      <a:ext uri="{FF2B5EF4-FFF2-40B4-BE49-F238E27FC236}">
                        <a16:creationId xmlns:a16="http://schemas.microsoft.com/office/drawing/2014/main" id="{914AA044-3657-1448-A5E9-2F003DC03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2" name="Freeform 451">
                    <a:extLst>
                      <a:ext uri="{FF2B5EF4-FFF2-40B4-BE49-F238E27FC236}">
                        <a16:creationId xmlns:a16="http://schemas.microsoft.com/office/drawing/2014/main" id="{29FDF0B8-7E9A-1F4D-8C99-CE1C68A1345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3" name="Freeform 452">
                    <a:extLst>
                      <a:ext uri="{FF2B5EF4-FFF2-40B4-BE49-F238E27FC236}">
                        <a16:creationId xmlns:a16="http://schemas.microsoft.com/office/drawing/2014/main" id="{49A96193-2E73-4C43-843C-2C8C4DCEE47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4" name="Freeform 453">
                    <a:extLst>
                      <a:ext uri="{FF2B5EF4-FFF2-40B4-BE49-F238E27FC236}">
                        <a16:creationId xmlns:a16="http://schemas.microsoft.com/office/drawing/2014/main" id="{F5358318-953E-E249-9021-E0B5DF66E3B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grpSp>
      <p:grpSp>
        <p:nvGrpSpPr>
          <p:cNvPr id="7" name="Group 6">
            <a:extLst>
              <a:ext uri="{FF2B5EF4-FFF2-40B4-BE49-F238E27FC236}">
                <a16:creationId xmlns:a16="http://schemas.microsoft.com/office/drawing/2014/main" id="{94D09F97-D3D9-764B-B75B-ED7B4816D5B9}"/>
              </a:ext>
            </a:extLst>
          </p:cNvPr>
          <p:cNvGrpSpPr/>
          <p:nvPr/>
        </p:nvGrpSpPr>
        <p:grpSpPr>
          <a:xfrm>
            <a:off x="8694912" y="1702617"/>
            <a:ext cx="2658888" cy="2831440"/>
            <a:chOff x="17449127" y="2067553"/>
            <a:chExt cx="2658888" cy="2831440"/>
          </a:xfrm>
        </p:grpSpPr>
        <p:sp>
          <p:nvSpPr>
            <p:cNvPr id="640" name="Oval 639">
              <a:extLst>
                <a:ext uri="{FF2B5EF4-FFF2-40B4-BE49-F238E27FC236}">
                  <a16:creationId xmlns:a16="http://schemas.microsoft.com/office/drawing/2014/main" id="{67287325-A3CF-3F47-9A8A-8C7EE2AD7C46}"/>
                </a:ext>
              </a:extLst>
            </p:cNvPr>
            <p:cNvSpPr/>
            <p:nvPr/>
          </p:nvSpPr>
          <p:spPr>
            <a:xfrm>
              <a:off x="18054808" y="2067553"/>
              <a:ext cx="2053207" cy="139951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1" name="Oval 610">
              <a:extLst>
                <a:ext uri="{FF2B5EF4-FFF2-40B4-BE49-F238E27FC236}">
                  <a16:creationId xmlns:a16="http://schemas.microsoft.com/office/drawing/2014/main" id="{D09BD5F5-1EE1-7744-94DF-5BEAED02584D}"/>
                </a:ext>
              </a:extLst>
            </p:cNvPr>
            <p:cNvSpPr/>
            <p:nvPr/>
          </p:nvSpPr>
          <p:spPr>
            <a:xfrm>
              <a:off x="17449127" y="3391110"/>
              <a:ext cx="2173774" cy="150788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Freeform 4">
            <a:extLst>
              <a:ext uri="{FF2B5EF4-FFF2-40B4-BE49-F238E27FC236}">
                <a16:creationId xmlns:a16="http://schemas.microsoft.com/office/drawing/2014/main" id="{22D8BA93-CE35-C54A-BCA8-174D5BBE10D2}"/>
              </a:ext>
            </a:extLst>
          </p:cNvPr>
          <p:cNvSpPr/>
          <p:nvPr/>
        </p:nvSpPr>
        <p:spPr>
          <a:xfrm>
            <a:off x="7157545" y="1523999"/>
            <a:ext cx="4550979" cy="4897821"/>
          </a:xfrm>
          <a:custGeom>
            <a:avLst/>
            <a:gdLst>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60635 w 4656083"/>
              <a:gd name="connsiteY5" fmla="*/ 1923393 h 4939862"/>
              <a:gd name="connsiteX6" fmla="*/ 1713187 w 4656083"/>
              <a:gd name="connsiteY6" fmla="*/ 3100551 h 4939862"/>
              <a:gd name="connsiteX7" fmla="*/ 3079531 w 4656083"/>
              <a:gd name="connsiteY7" fmla="*/ 3037489 h 4939862"/>
              <a:gd name="connsiteX8" fmla="*/ 3552497 w 4656083"/>
              <a:gd name="connsiteY8" fmla="*/ 2858813 h 4939862"/>
              <a:gd name="connsiteX9" fmla="*/ 3762704 w 4656083"/>
              <a:gd name="connsiteY9" fmla="*/ 258554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60635 w 4656083"/>
              <a:gd name="connsiteY5" fmla="*/ 1923393 h 4939862"/>
              <a:gd name="connsiteX6" fmla="*/ 1660635 w 4656083"/>
              <a:gd name="connsiteY6" fmla="*/ 2459420 h 4939862"/>
              <a:gd name="connsiteX7" fmla="*/ 3079531 w 4656083"/>
              <a:gd name="connsiteY7" fmla="*/ 3037489 h 4939862"/>
              <a:gd name="connsiteX8" fmla="*/ 3552497 w 4656083"/>
              <a:gd name="connsiteY8" fmla="*/ 2858813 h 4939862"/>
              <a:gd name="connsiteX9" fmla="*/ 3762704 w 4656083"/>
              <a:gd name="connsiteY9" fmla="*/ 258554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60635 w 4656083"/>
              <a:gd name="connsiteY5" fmla="*/ 1923393 h 4939862"/>
              <a:gd name="connsiteX6" fmla="*/ 1660635 w 4656083"/>
              <a:gd name="connsiteY6" fmla="*/ 2459420 h 4939862"/>
              <a:gd name="connsiteX7" fmla="*/ 3079531 w 4656083"/>
              <a:gd name="connsiteY7" fmla="*/ 3037489 h 4939862"/>
              <a:gd name="connsiteX8" fmla="*/ 3552497 w 4656083"/>
              <a:gd name="connsiteY8" fmla="*/ 2858813 h 4939862"/>
              <a:gd name="connsiteX9" fmla="*/ 3762704 w 4656083"/>
              <a:gd name="connsiteY9" fmla="*/ 258554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60635 w 4656083"/>
              <a:gd name="connsiteY5" fmla="*/ 1923393 h 4939862"/>
              <a:gd name="connsiteX6" fmla="*/ 1660635 w 4656083"/>
              <a:gd name="connsiteY6" fmla="*/ 2459420 h 4939862"/>
              <a:gd name="connsiteX7" fmla="*/ 3079531 w 4656083"/>
              <a:gd name="connsiteY7" fmla="*/ 3037489 h 4939862"/>
              <a:gd name="connsiteX8" fmla="*/ 3552497 w 4656083"/>
              <a:gd name="connsiteY8" fmla="*/ 2858813 h 4939862"/>
              <a:gd name="connsiteX9" fmla="*/ 3762704 w 4656083"/>
              <a:gd name="connsiteY9" fmla="*/ 258554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60635 w 4656083"/>
              <a:gd name="connsiteY5" fmla="*/ 1923393 h 4939862"/>
              <a:gd name="connsiteX6" fmla="*/ 1660635 w 4656083"/>
              <a:gd name="connsiteY6" fmla="*/ 2459420 h 4939862"/>
              <a:gd name="connsiteX7" fmla="*/ 3079531 w 4656083"/>
              <a:gd name="connsiteY7" fmla="*/ 3037489 h 4939862"/>
              <a:gd name="connsiteX8" fmla="*/ 3552497 w 4656083"/>
              <a:gd name="connsiteY8" fmla="*/ 2858813 h 4939862"/>
              <a:gd name="connsiteX9" fmla="*/ 3762704 w 4656083"/>
              <a:gd name="connsiteY9" fmla="*/ 258554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60635 w 4656083"/>
              <a:gd name="connsiteY5" fmla="*/ 1923393 h 4939862"/>
              <a:gd name="connsiteX6" fmla="*/ 1660635 w 4656083"/>
              <a:gd name="connsiteY6" fmla="*/ 2459420 h 4939862"/>
              <a:gd name="connsiteX7" fmla="*/ 3132083 w 4656083"/>
              <a:gd name="connsiteY7" fmla="*/ 3090041 h 4939862"/>
              <a:gd name="connsiteX8" fmla="*/ 3552497 w 4656083"/>
              <a:gd name="connsiteY8" fmla="*/ 2858813 h 4939862"/>
              <a:gd name="connsiteX9" fmla="*/ 3762704 w 4656083"/>
              <a:gd name="connsiteY9" fmla="*/ 258554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60635 w 4656083"/>
              <a:gd name="connsiteY5" fmla="*/ 1923393 h 4939862"/>
              <a:gd name="connsiteX6" fmla="*/ 1660635 w 4656083"/>
              <a:gd name="connsiteY6" fmla="*/ 2459420 h 4939862"/>
              <a:gd name="connsiteX7" fmla="*/ 3132083 w 4656083"/>
              <a:gd name="connsiteY7" fmla="*/ 3090041 h 4939862"/>
              <a:gd name="connsiteX8" fmla="*/ 3605049 w 4656083"/>
              <a:gd name="connsiteY8" fmla="*/ 2869324 h 4939862"/>
              <a:gd name="connsiteX9" fmla="*/ 3762704 w 4656083"/>
              <a:gd name="connsiteY9" fmla="*/ 258554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60635 w 4656083"/>
              <a:gd name="connsiteY5" fmla="*/ 1923393 h 4939862"/>
              <a:gd name="connsiteX6" fmla="*/ 1660635 w 4656083"/>
              <a:gd name="connsiteY6" fmla="*/ 2459420 h 4939862"/>
              <a:gd name="connsiteX7" fmla="*/ 3132083 w 4656083"/>
              <a:gd name="connsiteY7" fmla="*/ 3090041 h 4939862"/>
              <a:gd name="connsiteX8" fmla="*/ 3605049 w 4656083"/>
              <a:gd name="connsiteY8" fmla="*/ 2869324 h 4939862"/>
              <a:gd name="connsiteX9" fmla="*/ 3804745 w 4656083"/>
              <a:gd name="connsiteY9" fmla="*/ 259605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60635 w 4656083"/>
              <a:gd name="connsiteY5" fmla="*/ 1923393 h 4939862"/>
              <a:gd name="connsiteX6" fmla="*/ 1555531 w 4656083"/>
              <a:gd name="connsiteY6" fmla="*/ 2469930 h 4939862"/>
              <a:gd name="connsiteX7" fmla="*/ 3132083 w 4656083"/>
              <a:gd name="connsiteY7" fmla="*/ 3090041 h 4939862"/>
              <a:gd name="connsiteX8" fmla="*/ 3605049 w 4656083"/>
              <a:gd name="connsiteY8" fmla="*/ 2869324 h 4939862"/>
              <a:gd name="connsiteX9" fmla="*/ 3804745 w 4656083"/>
              <a:gd name="connsiteY9" fmla="*/ 259605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375338 w 4656083"/>
              <a:gd name="connsiteY4" fmla="*/ 1418896 h 4939862"/>
              <a:gd name="connsiteX5" fmla="*/ 1692166 w 4656083"/>
              <a:gd name="connsiteY5" fmla="*/ 1923393 h 4939862"/>
              <a:gd name="connsiteX6" fmla="*/ 1555531 w 4656083"/>
              <a:gd name="connsiteY6" fmla="*/ 2469930 h 4939862"/>
              <a:gd name="connsiteX7" fmla="*/ 3132083 w 4656083"/>
              <a:gd name="connsiteY7" fmla="*/ 3090041 h 4939862"/>
              <a:gd name="connsiteX8" fmla="*/ 3605049 w 4656083"/>
              <a:gd name="connsiteY8" fmla="*/ 2869324 h 4939862"/>
              <a:gd name="connsiteX9" fmla="*/ 3804745 w 4656083"/>
              <a:gd name="connsiteY9" fmla="*/ 259605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438400 w 4656083"/>
              <a:gd name="connsiteY4" fmla="*/ 1471447 h 4939862"/>
              <a:gd name="connsiteX5" fmla="*/ 1692166 w 4656083"/>
              <a:gd name="connsiteY5" fmla="*/ 1923393 h 4939862"/>
              <a:gd name="connsiteX6" fmla="*/ 1555531 w 4656083"/>
              <a:gd name="connsiteY6" fmla="*/ 2469930 h 4939862"/>
              <a:gd name="connsiteX7" fmla="*/ 3132083 w 4656083"/>
              <a:gd name="connsiteY7" fmla="*/ 3090041 h 4939862"/>
              <a:gd name="connsiteX8" fmla="*/ 3605049 w 4656083"/>
              <a:gd name="connsiteY8" fmla="*/ 2869324 h 4939862"/>
              <a:gd name="connsiteX9" fmla="*/ 3804745 w 4656083"/>
              <a:gd name="connsiteY9" fmla="*/ 259605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0 w 4656083"/>
              <a:gd name="connsiteY0" fmla="*/ 0 h 4939862"/>
              <a:gd name="connsiteX1" fmla="*/ 0 w 4656083"/>
              <a:gd name="connsiteY1" fmla="*/ 0 h 4939862"/>
              <a:gd name="connsiteX2" fmla="*/ 94593 w 4656083"/>
              <a:gd name="connsiteY2" fmla="*/ 10510 h 4939862"/>
              <a:gd name="connsiteX3" fmla="*/ 2375338 w 4656083"/>
              <a:gd name="connsiteY3" fmla="*/ 42041 h 4939862"/>
              <a:gd name="connsiteX4" fmla="*/ 2438400 w 4656083"/>
              <a:gd name="connsiteY4" fmla="*/ 1471447 h 4939862"/>
              <a:gd name="connsiteX5" fmla="*/ 1692166 w 4656083"/>
              <a:gd name="connsiteY5" fmla="*/ 1923393 h 4939862"/>
              <a:gd name="connsiteX6" fmla="*/ 1555531 w 4656083"/>
              <a:gd name="connsiteY6" fmla="*/ 2469930 h 4939862"/>
              <a:gd name="connsiteX7" fmla="*/ 3132083 w 4656083"/>
              <a:gd name="connsiteY7" fmla="*/ 3090041 h 4939862"/>
              <a:gd name="connsiteX8" fmla="*/ 3605049 w 4656083"/>
              <a:gd name="connsiteY8" fmla="*/ 2869324 h 4939862"/>
              <a:gd name="connsiteX9" fmla="*/ 3804745 w 4656083"/>
              <a:gd name="connsiteY9" fmla="*/ 2596054 h 4939862"/>
              <a:gd name="connsiteX10" fmla="*/ 3825766 w 4656083"/>
              <a:gd name="connsiteY10" fmla="*/ 2259724 h 4939862"/>
              <a:gd name="connsiteX11" fmla="*/ 3783725 w 4656083"/>
              <a:gd name="connsiteY11" fmla="*/ 2060027 h 4939862"/>
              <a:gd name="connsiteX12" fmla="*/ 3689131 w 4656083"/>
              <a:gd name="connsiteY12" fmla="*/ 1881351 h 4939862"/>
              <a:gd name="connsiteX13" fmla="*/ 3447393 w 4656083"/>
              <a:gd name="connsiteY13" fmla="*/ 1723696 h 4939862"/>
              <a:gd name="connsiteX14" fmla="*/ 4498428 w 4656083"/>
              <a:gd name="connsiteY14" fmla="*/ 1587062 h 4939862"/>
              <a:gd name="connsiteX15" fmla="*/ 4656083 w 4656083"/>
              <a:gd name="connsiteY15" fmla="*/ 2921875 h 4939862"/>
              <a:gd name="connsiteX16" fmla="*/ 4508938 w 4656083"/>
              <a:gd name="connsiteY16" fmla="*/ 4561489 h 4939862"/>
              <a:gd name="connsiteX17" fmla="*/ 3499945 w 4656083"/>
              <a:gd name="connsiteY17" fmla="*/ 4939862 h 4939862"/>
              <a:gd name="connsiteX18" fmla="*/ 105104 w 4656083"/>
              <a:gd name="connsiteY18" fmla="*/ 4897820 h 4939862"/>
              <a:gd name="connsiteX19" fmla="*/ 0 w 4656083"/>
              <a:gd name="connsiteY19" fmla="*/ 0 h 4939862"/>
              <a:gd name="connsiteX0" fmla="*/ 126410 w 4656369"/>
              <a:gd name="connsiteY0" fmla="*/ 234571 h 4953715"/>
              <a:gd name="connsiteX1" fmla="*/ 286 w 4656369"/>
              <a:gd name="connsiteY1" fmla="*/ 13853 h 4953715"/>
              <a:gd name="connsiteX2" fmla="*/ 94879 w 4656369"/>
              <a:gd name="connsiteY2" fmla="*/ 24363 h 4953715"/>
              <a:gd name="connsiteX3" fmla="*/ 2375624 w 4656369"/>
              <a:gd name="connsiteY3" fmla="*/ 55894 h 4953715"/>
              <a:gd name="connsiteX4" fmla="*/ 2438686 w 4656369"/>
              <a:gd name="connsiteY4" fmla="*/ 1485300 h 4953715"/>
              <a:gd name="connsiteX5" fmla="*/ 1692452 w 4656369"/>
              <a:gd name="connsiteY5" fmla="*/ 1937246 h 4953715"/>
              <a:gd name="connsiteX6" fmla="*/ 1555817 w 4656369"/>
              <a:gd name="connsiteY6" fmla="*/ 2483783 h 4953715"/>
              <a:gd name="connsiteX7" fmla="*/ 3132369 w 4656369"/>
              <a:gd name="connsiteY7" fmla="*/ 3103894 h 4953715"/>
              <a:gd name="connsiteX8" fmla="*/ 3605335 w 4656369"/>
              <a:gd name="connsiteY8" fmla="*/ 2883177 h 4953715"/>
              <a:gd name="connsiteX9" fmla="*/ 3805031 w 4656369"/>
              <a:gd name="connsiteY9" fmla="*/ 2609907 h 4953715"/>
              <a:gd name="connsiteX10" fmla="*/ 3826052 w 4656369"/>
              <a:gd name="connsiteY10" fmla="*/ 2273577 h 4953715"/>
              <a:gd name="connsiteX11" fmla="*/ 3784011 w 4656369"/>
              <a:gd name="connsiteY11" fmla="*/ 2073880 h 4953715"/>
              <a:gd name="connsiteX12" fmla="*/ 3689417 w 4656369"/>
              <a:gd name="connsiteY12" fmla="*/ 1895204 h 4953715"/>
              <a:gd name="connsiteX13" fmla="*/ 3447679 w 4656369"/>
              <a:gd name="connsiteY13" fmla="*/ 1737549 h 4953715"/>
              <a:gd name="connsiteX14" fmla="*/ 4498714 w 4656369"/>
              <a:gd name="connsiteY14" fmla="*/ 1600915 h 4953715"/>
              <a:gd name="connsiteX15" fmla="*/ 4656369 w 4656369"/>
              <a:gd name="connsiteY15" fmla="*/ 2935728 h 4953715"/>
              <a:gd name="connsiteX16" fmla="*/ 4509224 w 4656369"/>
              <a:gd name="connsiteY16" fmla="*/ 4575342 h 4953715"/>
              <a:gd name="connsiteX17" fmla="*/ 3500231 w 4656369"/>
              <a:gd name="connsiteY17" fmla="*/ 4953715 h 4953715"/>
              <a:gd name="connsiteX18" fmla="*/ 105390 w 4656369"/>
              <a:gd name="connsiteY18" fmla="*/ 4911673 h 4953715"/>
              <a:gd name="connsiteX19" fmla="*/ 126410 w 4656369"/>
              <a:gd name="connsiteY19" fmla="*/ 234571 h 4953715"/>
              <a:gd name="connsiteX0" fmla="*/ 190699 w 4720658"/>
              <a:gd name="connsiteY0" fmla="*/ 417353 h 5136497"/>
              <a:gd name="connsiteX1" fmla="*/ 159168 w 4720658"/>
              <a:gd name="connsiteY1" fmla="*/ 207145 h 5136497"/>
              <a:gd name="connsiteX2" fmla="*/ 2439913 w 4720658"/>
              <a:gd name="connsiteY2" fmla="*/ 238676 h 5136497"/>
              <a:gd name="connsiteX3" fmla="*/ 2502975 w 4720658"/>
              <a:gd name="connsiteY3" fmla="*/ 1668082 h 5136497"/>
              <a:gd name="connsiteX4" fmla="*/ 1756741 w 4720658"/>
              <a:gd name="connsiteY4" fmla="*/ 2120028 h 5136497"/>
              <a:gd name="connsiteX5" fmla="*/ 1620106 w 4720658"/>
              <a:gd name="connsiteY5" fmla="*/ 2666565 h 5136497"/>
              <a:gd name="connsiteX6" fmla="*/ 3196658 w 4720658"/>
              <a:gd name="connsiteY6" fmla="*/ 3286676 h 5136497"/>
              <a:gd name="connsiteX7" fmla="*/ 3669624 w 4720658"/>
              <a:gd name="connsiteY7" fmla="*/ 3065959 h 5136497"/>
              <a:gd name="connsiteX8" fmla="*/ 3869320 w 4720658"/>
              <a:gd name="connsiteY8" fmla="*/ 2792689 h 5136497"/>
              <a:gd name="connsiteX9" fmla="*/ 3890341 w 4720658"/>
              <a:gd name="connsiteY9" fmla="*/ 2456359 h 5136497"/>
              <a:gd name="connsiteX10" fmla="*/ 3848300 w 4720658"/>
              <a:gd name="connsiteY10" fmla="*/ 2256662 h 5136497"/>
              <a:gd name="connsiteX11" fmla="*/ 3753706 w 4720658"/>
              <a:gd name="connsiteY11" fmla="*/ 2077986 h 5136497"/>
              <a:gd name="connsiteX12" fmla="*/ 3511968 w 4720658"/>
              <a:gd name="connsiteY12" fmla="*/ 1920331 h 5136497"/>
              <a:gd name="connsiteX13" fmla="*/ 4563003 w 4720658"/>
              <a:gd name="connsiteY13" fmla="*/ 1783697 h 5136497"/>
              <a:gd name="connsiteX14" fmla="*/ 4720658 w 4720658"/>
              <a:gd name="connsiteY14" fmla="*/ 3118510 h 5136497"/>
              <a:gd name="connsiteX15" fmla="*/ 4573513 w 4720658"/>
              <a:gd name="connsiteY15" fmla="*/ 4758124 h 5136497"/>
              <a:gd name="connsiteX16" fmla="*/ 3564520 w 4720658"/>
              <a:gd name="connsiteY16" fmla="*/ 5136497 h 5136497"/>
              <a:gd name="connsiteX17" fmla="*/ 169679 w 4720658"/>
              <a:gd name="connsiteY17" fmla="*/ 5094455 h 5136497"/>
              <a:gd name="connsiteX18" fmla="*/ 190699 w 4720658"/>
              <a:gd name="connsiteY18" fmla="*/ 417353 h 5136497"/>
              <a:gd name="connsiteX0" fmla="*/ 21020 w 4550979"/>
              <a:gd name="connsiteY0" fmla="*/ 476180 h 5195324"/>
              <a:gd name="connsiteX1" fmla="*/ 2270234 w 4550979"/>
              <a:gd name="connsiteY1" fmla="*/ 297503 h 5195324"/>
              <a:gd name="connsiteX2" fmla="*/ 2333296 w 4550979"/>
              <a:gd name="connsiteY2" fmla="*/ 1726909 h 5195324"/>
              <a:gd name="connsiteX3" fmla="*/ 1587062 w 4550979"/>
              <a:gd name="connsiteY3" fmla="*/ 2178855 h 5195324"/>
              <a:gd name="connsiteX4" fmla="*/ 1450427 w 4550979"/>
              <a:gd name="connsiteY4" fmla="*/ 2725392 h 5195324"/>
              <a:gd name="connsiteX5" fmla="*/ 3026979 w 4550979"/>
              <a:gd name="connsiteY5" fmla="*/ 3345503 h 5195324"/>
              <a:gd name="connsiteX6" fmla="*/ 3499945 w 4550979"/>
              <a:gd name="connsiteY6" fmla="*/ 3124786 h 5195324"/>
              <a:gd name="connsiteX7" fmla="*/ 3699641 w 4550979"/>
              <a:gd name="connsiteY7" fmla="*/ 2851516 h 5195324"/>
              <a:gd name="connsiteX8" fmla="*/ 3720662 w 4550979"/>
              <a:gd name="connsiteY8" fmla="*/ 2515186 h 5195324"/>
              <a:gd name="connsiteX9" fmla="*/ 3678621 w 4550979"/>
              <a:gd name="connsiteY9" fmla="*/ 2315489 h 5195324"/>
              <a:gd name="connsiteX10" fmla="*/ 3584027 w 4550979"/>
              <a:gd name="connsiteY10" fmla="*/ 2136813 h 5195324"/>
              <a:gd name="connsiteX11" fmla="*/ 3342289 w 4550979"/>
              <a:gd name="connsiteY11" fmla="*/ 1979158 h 5195324"/>
              <a:gd name="connsiteX12" fmla="*/ 4393324 w 4550979"/>
              <a:gd name="connsiteY12" fmla="*/ 1842524 h 5195324"/>
              <a:gd name="connsiteX13" fmla="*/ 4550979 w 4550979"/>
              <a:gd name="connsiteY13" fmla="*/ 3177337 h 5195324"/>
              <a:gd name="connsiteX14" fmla="*/ 4403834 w 4550979"/>
              <a:gd name="connsiteY14" fmla="*/ 4816951 h 5195324"/>
              <a:gd name="connsiteX15" fmla="*/ 3394841 w 4550979"/>
              <a:gd name="connsiteY15" fmla="*/ 5195324 h 5195324"/>
              <a:gd name="connsiteX16" fmla="*/ 0 w 4550979"/>
              <a:gd name="connsiteY16" fmla="*/ 5153282 h 5195324"/>
              <a:gd name="connsiteX17" fmla="*/ 21020 w 4550979"/>
              <a:gd name="connsiteY17" fmla="*/ 476180 h 5195324"/>
              <a:gd name="connsiteX0" fmla="*/ 21020 w 4550979"/>
              <a:gd name="connsiteY0" fmla="*/ 258442 h 4977586"/>
              <a:gd name="connsiteX1" fmla="*/ 2270234 w 4550979"/>
              <a:gd name="connsiteY1" fmla="*/ 79765 h 4977586"/>
              <a:gd name="connsiteX2" fmla="*/ 2333296 w 4550979"/>
              <a:gd name="connsiteY2" fmla="*/ 1509171 h 4977586"/>
              <a:gd name="connsiteX3" fmla="*/ 1587062 w 4550979"/>
              <a:gd name="connsiteY3" fmla="*/ 1961117 h 4977586"/>
              <a:gd name="connsiteX4" fmla="*/ 1450427 w 4550979"/>
              <a:gd name="connsiteY4" fmla="*/ 2507654 h 4977586"/>
              <a:gd name="connsiteX5" fmla="*/ 3026979 w 4550979"/>
              <a:gd name="connsiteY5" fmla="*/ 3127765 h 4977586"/>
              <a:gd name="connsiteX6" fmla="*/ 3499945 w 4550979"/>
              <a:gd name="connsiteY6" fmla="*/ 2907048 h 4977586"/>
              <a:gd name="connsiteX7" fmla="*/ 3699641 w 4550979"/>
              <a:gd name="connsiteY7" fmla="*/ 2633778 h 4977586"/>
              <a:gd name="connsiteX8" fmla="*/ 3720662 w 4550979"/>
              <a:gd name="connsiteY8" fmla="*/ 2297448 h 4977586"/>
              <a:gd name="connsiteX9" fmla="*/ 3678621 w 4550979"/>
              <a:gd name="connsiteY9" fmla="*/ 2097751 h 4977586"/>
              <a:gd name="connsiteX10" fmla="*/ 3584027 w 4550979"/>
              <a:gd name="connsiteY10" fmla="*/ 1919075 h 4977586"/>
              <a:gd name="connsiteX11" fmla="*/ 3342289 w 4550979"/>
              <a:gd name="connsiteY11" fmla="*/ 1761420 h 4977586"/>
              <a:gd name="connsiteX12" fmla="*/ 4393324 w 4550979"/>
              <a:gd name="connsiteY12" fmla="*/ 1624786 h 4977586"/>
              <a:gd name="connsiteX13" fmla="*/ 4550979 w 4550979"/>
              <a:gd name="connsiteY13" fmla="*/ 2959599 h 4977586"/>
              <a:gd name="connsiteX14" fmla="*/ 4403834 w 4550979"/>
              <a:gd name="connsiteY14" fmla="*/ 4599213 h 4977586"/>
              <a:gd name="connsiteX15" fmla="*/ 3394841 w 4550979"/>
              <a:gd name="connsiteY15" fmla="*/ 4977586 h 4977586"/>
              <a:gd name="connsiteX16" fmla="*/ 0 w 4550979"/>
              <a:gd name="connsiteY16" fmla="*/ 4935544 h 4977586"/>
              <a:gd name="connsiteX17" fmla="*/ 21020 w 4550979"/>
              <a:gd name="connsiteY17" fmla="*/ 258442 h 4977586"/>
              <a:gd name="connsiteX0" fmla="*/ 21020 w 4550979"/>
              <a:gd name="connsiteY0" fmla="*/ 178677 h 4897821"/>
              <a:gd name="connsiteX1" fmla="*/ 2270234 w 4550979"/>
              <a:gd name="connsiteY1" fmla="*/ 0 h 4897821"/>
              <a:gd name="connsiteX2" fmla="*/ 2333296 w 4550979"/>
              <a:gd name="connsiteY2" fmla="*/ 1429406 h 4897821"/>
              <a:gd name="connsiteX3" fmla="*/ 1587062 w 4550979"/>
              <a:gd name="connsiteY3" fmla="*/ 1881352 h 4897821"/>
              <a:gd name="connsiteX4" fmla="*/ 1450427 w 4550979"/>
              <a:gd name="connsiteY4" fmla="*/ 2427889 h 4897821"/>
              <a:gd name="connsiteX5" fmla="*/ 3026979 w 4550979"/>
              <a:gd name="connsiteY5" fmla="*/ 3048000 h 4897821"/>
              <a:gd name="connsiteX6" fmla="*/ 3499945 w 4550979"/>
              <a:gd name="connsiteY6" fmla="*/ 2827283 h 4897821"/>
              <a:gd name="connsiteX7" fmla="*/ 3699641 w 4550979"/>
              <a:gd name="connsiteY7" fmla="*/ 2554013 h 4897821"/>
              <a:gd name="connsiteX8" fmla="*/ 3720662 w 4550979"/>
              <a:gd name="connsiteY8" fmla="*/ 2217683 h 4897821"/>
              <a:gd name="connsiteX9" fmla="*/ 3678621 w 4550979"/>
              <a:gd name="connsiteY9" fmla="*/ 2017986 h 4897821"/>
              <a:gd name="connsiteX10" fmla="*/ 3584027 w 4550979"/>
              <a:gd name="connsiteY10" fmla="*/ 1839310 h 4897821"/>
              <a:gd name="connsiteX11" fmla="*/ 3342289 w 4550979"/>
              <a:gd name="connsiteY11" fmla="*/ 1681655 h 4897821"/>
              <a:gd name="connsiteX12" fmla="*/ 4393324 w 4550979"/>
              <a:gd name="connsiteY12" fmla="*/ 1545021 h 4897821"/>
              <a:gd name="connsiteX13" fmla="*/ 4550979 w 4550979"/>
              <a:gd name="connsiteY13" fmla="*/ 2879834 h 4897821"/>
              <a:gd name="connsiteX14" fmla="*/ 4403834 w 4550979"/>
              <a:gd name="connsiteY14" fmla="*/ 4519448 h 4897821"/>
              <a:gd name="connsiteX15" fmla="*/ 3394841 w 4550979"/>
              <a:gd name="connsiteY15" fmla="*/ 4897821 h 4897821"/>
              <a:gd name="connsiteX16" fmla="*/ 0 w 4550979"/>
              <a:gd name="connsiteY16" fmla="*/ 4855779 h 4897821"/>
              <a:gd name="connsiteX17" fmla="*/ 21020 w 4550979"/>
              <a:gd name="connsiteY17" fmla="*/ 178677 h 489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50979" h="4897821">
                <a:moveTo>
                  <a:pt x="21020" y="178677"/>
                </a:moveTo>
                <a:cubicBezTo>
                  <a:pt x="1030013" y="42043"/>
                  <a:pt x="1453930" y="54304"/>
                  <a:pt x="2270234" y="0"/>
                </a:cubicBezTo>
                <a:cubicBezTo>
                  <a:pt x="2291255" y="476469"/>
                  <a:pt x="1902372" y="963447"/>
                  <a:pt x="2333296" y="1429406"/>
                </a:cubicBezTo>
                <a:lnTo>
                  <a:pt x="1587062" y="1881352"/>
                </a:lnTo>
                <a:lnTo>
                  <a:pt x="1450427" y="2427889"/>
                </a:lnTo>
                <a:cubicBezTo>
                  <a:pt x="1681655" y="2998951"/>
                  <a:pt x="2312276" y="3139089"/>
                  <a:pt x="3026979" y="3048000"/>
                </a:cubicBezTo>
                <a:lnTo>
                  <a:pt x="3499945" y="2827283"/>
                </a:lnTo>
                <a:lnTo>
                  <a:pt x="3699641" y="2554013"/>
                </a:lnTo>
                <a:lnTo>
                  <a:pt x="3720662" y="2217683"/>
                </a:lnTo>
                <a:lnTo>
                  <a:pt x="3678621" y="2017986"/>
                </a:lnTo>
                <a:lnTo>
                  <a:pt x="3584027" y="1839310"/>
                </a:lnTo>
                <a:lnTo>
                  <a:pt x="3342289" y="1681655"/>
                </a:lnTo>
                <a:lnTo>
                  <a:pt x="4393324" y="1545021"/>
                </a:lnTo>
                <a:lnTo>
                  <a:pt x="4550979" y="2879834"/>
                </a:lnTo>
                <a:lnTo>
                  <a:pt x="4403834" y="4519448"/>
                </a:lnTo>
                <a:lnTo>
                  <a:pt x="3394841" y="4897821"/>
                </a:lnTo>
                <a:lnTo>
                  <a:pt x="0" y="4855779"/>
                </a:lnTo>
                <a:cubicBezTo>
                  <a:pt x="7007" y="3296745"/>
                  <a:pt x="14013" y="1737711"/>
                  <a:pt x="21020" y="178677"/>
                </a:cubicBezTo>
                <a:close/>
              </a:path>
            </a:pathLst>
          </a:cu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9348718"/>
      </p:ext>
    </p:extLst>
  </p:cSld>
  <p:clrMapOvr>
    <a:masterClrMapping/>
  </p:clrMapOvr>
  <mc:AlternateContent xmlns:mc="http://schemas.openxmlformats.org/markup-compatibility/2006" xmlns:p14="http://schemas.microsoft.com/office/powerpoint/2010/main">
    <mc:Choice Requires="p14">
      <p:transition spd="slow" p14:dur="2000" advTm="44049"/>
    </mc:Choice>
    <mc:Fallback xmlns="">
      <p:transition spd="slow" advTm="4404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336191"/>
            <a:ext cx="10515600" cy="894622"/>
          </a:xfrm>
        </p:spPr>
        <p:txBody>
          <a:bodyPr/>
          <a:lstStyle/>
          <a:p>
            <a:r>
              <a:rPr lang="en-US" altLang="ja-JP" dirty="0"/>
              <a:t>Packet-switching: store-and-forward</a:t>
            </a:r>
            <a:endParaRPr lang="en-US" dirty="0"/>
          </a:p>
        </p:txBody>
      </p:sp>
      <p:sp>
        <p:nvSpPr>
          <p:cNvPr id="3" name="Content Placeholder 2">
            <a:extLst>
              <a:ext uri="{FF2B5EF4-FFF2-40B4-BE49-F238E27FC236}">
                <a16:creationId xmlns:a16="http://schemas.microsoft.com/office/drawing/2014/main" id="{66DAEE93-D7C7-5A4A-AB8B-951DDF4E15F0}"/>
              </a:ext>
            </a:extLst>
          </p:cNvPr>
          <p:cNvSpPr>
            <a:spLocks noGrp="1"/>
          </p:cNvSpPr>
          <p:nvPr>
            <p:ph sz="half" idx="1"/>
          </p:nvPr>
        </p:nvSpPr>
        <p:spPr>
          <a:xfrm>
            <a:off x="623738" y="3362257"/>
            <a:ext cx="7001824" cy="3419406"/>
          </a:xfrm>
        </p:spPr>
        <p:txBody>
          <a:bodyPr>
            <a:noAutofit/>
          </a:bodyPr>
          <a:lstStyle/>
          <a:p>
            <a:pPr marL="287338" indent="-287338"/>
            <a:r>
              <a:rPr lang="en-US" altLang="en-US" sz="2600" dirty="0">
                <a:solidFill>
                  <a:srgbClr val="C00000"/>
                </a:solidFill>
                <a:ea typeface="ＭＳ Ｐゴシック" panose="020B0600070205080204" pitchFamily="34" charset="-128"/>
              </a:rPr>
              <a:t>Transmission delay: </a:t>
            </a:r>
            <a:r>
              <a:rPr lang="en-US" altLang="en-US" sz="2600" dirty="0">
                <a:ea typeface="ＭＳ Ｐゴシック" panose="020B0600070205080204" pitchFamily="34" charset="-128"/>
              </a:rPr>
              <a:t>takes </a:t>
            </a:r>
            <a:r>
              <a:rPr lang="en-US" altLang="en-US" sz="2600" i="1" dirty="0">
                <a:ea typeface="ＭＳ Ｐゴシック" panose="020B0600070205080204" pitchFamily="34" charset="-128"/>
              </a:rPr>
              <a:t>L</a:t>
            </a:r>
            <a:r>
              <a:rPr lang="en-US" altLang="en-US" sz="2600" dirty="0">
                <a:ea typeface="ＭＳ Ｐゴシック" panose="020B0600070205080204" pitchFamily="34" charset="-128"/>
              </a:rPr>
              <a:t>/</a:t>
            </a:r>
            <a:r>
              <a:rPr lang="en-US" altLang="en-US" sz="2600" i="1" dirty="0">
                <a:ea typeface="ＭＳ Ｐゴシック" panose="020B0600070205080204" pitchFamily="34" charset="-128"/>
              </a:rPr>
              <a:t>R</a:t>
            </a:r>
            <a:r>
              <a:rPr lang="en-US" altLang="en-US" sz="2600" dirty="0">
                <a:ea typeface="ＭＳ Ｐゴシック" panose="020B0600070205080204" pitchFamily="34" charset="-128"/>
              </a:rPr>
              <a:t> seconds to transmit (push out) </a:t>
            </a:r>
            <a:r>
              <a:rPr lang="en-US" altLang="en-US" sz="2600" i="1" dirty="0">
                <a:ea typeface="ＭＳ Ｐゴシック" panose="020B0600070205080204" pitchFamily="34" charset="-128"/>
              </a:rPr>
              <a:t>L</a:t>
            </a:r>
            <a:r>
              <a:rPr lang="en-US" altLang="en-US" sz="2600" dirty="0">
                <a:ea typeface="ＭＳ Ｐゴシック" panose="020B0600070205080204" pitchFamily="34" charset="-128"/>
              </a:rPr>
              <a:t>-bit packet into link at </a:t>
            </a:r>
            <a:r>
              <a:rPr lang="en-US" altLang="en-US" sz="2600" i="1" dirty="0">
                <a:ea typeface="ＭＳ Ｐゴシック" panose="020B0600070205080204" pitchFamily="34" charset="-128"/>
              </a:rPr>
              <a:t>R</a:t>
            </a:r>
            <a:r>
              <a:rPr lang="en-US" altLang="en-US" sz="2600" dirty="0">
                <a:ea typeface="ＭＳ Ｐゴシック" panose="020B0600070205080204" pitchFamily="34" charset="-128"/>
              </a:rPr>
              <a:t> bps</a:t>
            </a:r>
          </a:p>
          <a:p>
            <a:pPr marL="287338" indent="-287338"/>
            <a:r>
              <a:rPr lang="en-US" altLang="en-US" sz="2600" i="1" dirty="0">
                <a:solidFill>
                  <a:srgbClr val="CC0000"/>
                </a:solidFill>
                <a:ea typeface="ＭＳ Ｐゴシック" panose="020B0600070205080204" pitchFamily="34" charset="-128"/>
              </a:rPr>
              <a:t>Store and forward:</a:t>
            </a:r>
            <a:r>
              <a:rPr lang="en-US" altLang="en-US" sz="2600" i="1" dirty="0">
                <a:solidFill>
                  <a:srgbClr val="FF0000"/>
                </a:solidFill>
                <a:ea typeface="ＭＳ Ｐゴシック" panose="020B0600070205080204" pitchFamily="34" charset="-128"/>
              </a:rPr>
              <a:t> </a:t>
            </a:r>
            <a:r>
              <a:rPr lang="en-US" altLang="en-US" sz="2600" i="1" dirty="0">
                <a:ea typeface="ＭＳ Ｐゴシック" panose="020B0600070205080204" pitchFamily="34" charset="-128"/>
              </a:rPr>
              <a:t>entire</a:t>
            </a:r>
            <a:r>
              <a:rPr lang="en-US" altLang="en-US" sz="2600" dirty="0">
                <a:ea typeface="ＭＳ Ｐゴシック" panose="020B0600070205080204" pitchFamily="34" charset="-128"/>
              </a:rPr>
              <a:t> packet must arrive at router before it can be transmitted on next link</a:t>
            </a:r>
          </a:p>
          <a:p>
            <a:pPr marL="287338" indent="-287338"/>
            <a:r>
              <a:rPr lang="en-US" altLang="en-US" sz="2600" i="1" dirty="0">
                <a:solidFill>
                  <a:srgbClr val="C00000"/>
                </a:solidFill>
                <a:ea typeface="ＭＳ Ｐゴシック" panose="020B0600070205080204" pitchFamily="34" charset="-128"/>
              </a:rPr>
              <a:t>End-to-end delay for one packet: </a:t>
            </a:r>
            <a:r>
              <a:rPr lang="en-US" altLang="en-US" sz="2600" dirty="0">
                <a:ea typeface="ＭＳ Ｐゴシック" panose="020B0600070205080204" pitchFamily="34" charset="-128"/>
              </a:rPr>
              <a:t>2</a:t>
            </a:r>
            <a:r>
              <a:rPr lang="en-US" altLang="en-US" sz="2600" i="1" dirty="0">
                <a:ea typeface="ＭＳ Ｐゴシック" panose="020B0600070205080204" pitchFamily="34" charset="-128"/>
              </a:rPr>
              <a:t>L/R </a:t>
            </a:r>
            <a:r>
              <a:rPr lang="en-US" altLang="en-US" sz="2600" dirty="0">
                <a:ea typeface="ＭＳ Ｐゴシック" panose="020B0600070205080204" pitchFamily="34" charset="-128"/>
              </a:rPr>
              <a:t>(above), assuming zero propagation delay (more on delay shortly); </a:t>
            </a:r>
            <a:r>
              <a:rPr lang="en-US" altLang="en-US" sz="2600" i="1" dirty="0">
                <a:ea typeface="ＭＳ Ｐゴシック" panose="020B0600070205080204" pitchFamily="34" charset="-128"/>
              </a:rPr>
              <a:t>NL/R </a:t>
            </a:r>
            <a:r>
              <a:rPr lang="en-US" altLang="en-US" sz="2600" dirty="0">
                <a:ea typeface="ＭＳ Ｐゴシック" panose="020B0600070205080204" pitchFamily="34" charset="-128"/>
              </a:rPr>
              <a:t>if there are </a:t>
            </a:r>
            <a:r>
              <a:rPr lang="en-US" altLang="en-US" sz="2600" i="1" dirty="0">
                <a:ea typeface="ＭＳ Ｐゴシック" panose="020B0600070205080204" pitchFamily="34" charset="-128"/>
              </a:rPr>
              <a:t>N</a:t>
            </a:r>
            <a:r>
              <a:rPr lang="en-US" altLang="en-US" sz="2600" dirty="0">
                <a:ea typeface="ＭＳ Ｐゴシック" panose="020B0600070205080204" pitchFamily="34" charset="-128"/>
              </a:rPr>
              <a:t> links each of rate </a:t>
            </a:r>
            <a:r>
              <a:rPr lang="en-US" altLang="en-US" sz="2600" i="1" dirty="0">
                <a:ea typeface="ＭＳ Ｐゴシック" panose="020B0600070205080204" pitchFamily="34" charset="-128"/>
              </a:rPr>
              <a:t>R</a:t>
            </a:r>
            <a:r>
              <a:rPr lang="en-US" altLang="en-US" sz="2600" dirty="0">
                <a:ea typeface="ＭＳ Ｐゴシック" panose="020B0600070205080204" pitchFamily="34" charset="-128"/>
              </a:rPr>
              <a:t> between source and destination (or there are </a:t>
            </a:r>
            <a:r>
              <a:rPr lang="en-US" altLang="en-US" sz="2600" i="1" dirty="0">
                <a:ea typeface="ＭＳ Ｐゴシック" panose="020B0600070205080204" pitchFamily="34" charset="-128"/>
              </a:rPr>
              <a:t>N-1</a:t>
            </a:r>
            <a:r>
              <a:rPr lang="en-US" altLang="en-US" sz="2600" dirty="0">
                <a:ea typeface="ＭＳ Ｐゴシック" panose="020B0600070205080204" pitchFamily="34" charset="-128"/>
              </a:rPr>
              <a:t> routers)</a:t>
            </a:r>
          </a:p>
          <a:p>
            <a:pPr marL="287338" indent="-287338">
              <a:spcBef>
                <a:spcPts val="400"/>
              </a:spcBef>
            </a:pPr>
            <a:endParaRPr lang="en-US" altLang="en-US" dirty="0">
              <a:ea typeface="ＭＳ Ｐゴシック" panose="020B0600070205080204" pitchFamily="34" charset="-128"/>
            </a:endParaRPr>
          </a:p>
          <a:p>
            <a:pPr marL="287338" indent="-287338">
              <a:spcBef>
                <a:spcPts val="400"/>
              </a:spcBef>
            </a:pPr>
            <a:endParaRPr lang="en-US" altLang="en-US" dirty="0">
              <a:ea typeface="ＭＳ Ｐゴシック" panose="020B0600070205080204" pitchFamily="34" charset="-128"/>
            </a:endParaRPr>
          </a:p>
          <a:p>
            <a:pPr marL="174625" indent="0">
              <a:spcBef>
                <a:spcPts val="400"/>
              </a:spcBef>
              <a:buSzPct val="75000"/>
              <a:buNone/>
            </a:pPr>
            <a:endParaRPr lang="en-US" altLang="en-US" dirty="0"/>
          </a:p>
          <a:p>
            <a:pPr>
              <a:spcBef>
                <a:spcPts val="400"/>
              </a:spcBef>
            </a:pPr>
            <a:endParaRPr lang="en-US" dirty="0"/>
          </a:p>
        </p:txBody>
      </p:sp>
      <p:sp>
        <p:nvSpPr>
          <p:cNvPr id="6" name="Slide Number Placeholder 5">
            <a:extLst>
              <a:ext uri="{FF2B5EF4-FFF2-40B4-BE49-F238E27FC236}">
                <a16:creationId xmlns:a16="http://schemas.microsoft.com/office/drawing/2014/main" id="{5C89035B-463A-1E40-A130-AE9AA3E3766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444" name="TextBox 443">
            <a:extLst>
              <a:ext uri="{FF2B5EF4-FFF2-40B4-BE49-F238E27FC236}">
                <a16:creationId xmlns:a16="http://schemas.microsoft.com/office/drawing/2014/main" id="{1B79CF7E-9448-5544-BA0A-8BCEB44B02B9}"/>
              </a:ext>
            </a:extLst>
          </p:cNvPr>
          <p:cNvSpPr txBox="1"/>
          <p:nvPr/>
        </p:nvSpPr>
        <p:spPr>
          <a:xfrm>
            <a:off x="2329483" y="2650664"/>
            <a:ext cx="881973" cy="40011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a:ea typeface="+mn-ea"/>
                <a:cs typeface="+mn-cs"/>
              </a:rPr>
              <a:t>source</a:t>
            </a:r>
          </a:p>
        </p:txBody>
      </p:sp>
      <p:grpSp>
        <p:nvGrpSpPr>
          <p:cNvPr id="445" name="Group 41">
            <a:extLst>
              <a:ext uri="{FF2B5EF4-FFF2-40B4-BE49-F238E27FC236}">
                <a16:creationId xmlns:a16="http://schemas.microsoft.com/office/drawing/2014/main" id="{D75B9901-C554-3A40-8E3F-BFD972AB9094}"/>
              </a:ext>
            </a:extLst>
          </p:cNvPr>
          <p:cNvGrpSpPr>
            <a:grpSpLocks/>
          </p:cNvGrpSpPr>
          <p:nvPr/>
        </p:nvGrpSpPr>
        <p:grpSpPr bwMode="auto">
          <a:xfrm>
            <a:off x="3152334" y="2709744"/>
            <a:ext cx="1074738" cy="450508"/>
            <a:chOff x="1816230" y="6118900"/>
            <a:chExt cx="1843339" cy="739100"/>
          </a:xfrm>
        </p:grpSpPr>
        <p:pic>
          <p:nvPicPr>
            <p:cNvPr id="446" name="Picture 8">
              <a:extLst>
                <a:ext uri="{FF2B5EF4-FFF2-40B4-BE49-F238E27FC236}">
                  <a16:creationId xmlns:a16="http://schemas.microsoft.com/office/drawing/2014/main" id="{075B6782-DAD3-5940-9C66-4FAAECFA1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230" y="6144002"/>
              <a:ext cx="1843339" cy="71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6" name="Rectangle 495">
              <a:extLst>
                <a:ext uri="{FF2B5EF4-FFF2-40B4-BE49-F238E27FC236}">
                  <a16:creationId xmlns:a16="http://schemas.microsoft.com/office/drawing/2014/main" id="{02711796-4BEC-494E-B327-181C4E9262BA}"/>
                </a:ext>
              </a:extLst>
            </p:cNvPr>
            <p:cNvSpPr/>
            <p:nvPr/>
          </p:nvSpPr>
          <p:spPr>
            <a:xfrm rot="1049095">
              <a:off x="1947488" y="6118900"/>
              <a:ext cx="1650399" cy="462656"/>
            </a:xfrm>
            <a:prstGeom prst="rect">
              <a:avLst/>
            </a:prstGeom>
            <a:gradFill>
              <a:gsLst>
                <a:gs pos="0">
                  <a:sysClr val="window" lastClr="FFFFFF"/>
                </a:gs>
                <a:gs pos="50000">
                  <a:sysClr val="window" lastClr="FFFFFF">
                    <a:alpha val="48000"/>
                  </a:sysClr>
                </a:gs>
                <a:gs pos="100000">
                  <a:sysClr val="window" lastClr="FFFFFF">
                    <a:alpha val="0"/>
                  </a:sysClr>
                </a:gs>
              </a:gsLst>
              <a:lin ang="5400000" scaled="0"/>
            </a:gradFill>
            <a:ln w="25400" cap="flat" cmpd="sng" algn="ctr">
              <a:noFill/>
              <a:prstDash val="solid"/>
            </a:ln>
            <a:effec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charset="0"/>
                <a:ea typeface="ＭＳ Ｐゴシック" charset="0"/>
              </a:endParaRPr>
            </a:p>
          </p:txBody>
        </p:sp>
      </p:grpSp>
      <p:cxnSp>
        <p:nvCxnSpPr>
          <p:cNvPr id="571" name="Straight Connector 42">
            <a:extLst>
              <a:ext uri="{FF2B5EF4-FFF2-40B4-BE49-F238E27FC236}">
                <a16:creationId xmlns:a16="http://schemas.microsoft.com/office/drawing/2014/main" id="{6D359C0C-C85E-774D-B144-5FE093278833}"/>
              </a:ext>
            </a:extLst>
          </p:cNvPr>
          <p:cNvCxnSpPr>
            <a:cxnSpLocks noChangeShapeType="1"/>
          </p:cNvCxnSpPr>
          <p:nvPr/>
        </p:nvCxnSpPr>
        <p:spPr bwMode="auto">
          <a:xfrm flipV="1">
            <a:off x="4115946" y="2845927"/>
            <a:ext cx="17383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grpSp>
        <p:nvGrpSpPr>
          <p:cNvPr id="572" name="Group 43">
            <a:extLst>
              <a:ext uri="{FF2B5EF4-FFF2-40B4-BE49-F238E27FC236}">
                <a16:creationId xmlns:a16="http://schemas.microsoft.com/office/drawing/2014/main" id="{4A6CEE30-BDD0-7946-9B0F-803AE1C976BE}"/>
              </a:ext>
            </a:extLst>
          </p:cNvPr>
          <p:cNvGrpSpPr>
            <a:grpSpLocks/>
          </p:cNvGrpSpPr>
          <p:nvPr/>
        </p:nvGrpSpPr>
        <p:grpSpPr bwMode="auto">
          <a:xfrm>
            <a:off x="5462146" y="2658602"/>
            <a:ext cx="1058862" cy="384175"/>
            <a:chOff x="5142253" y="5649029"/>
            <a:chExt cx="1304545" cy="695633"/>
          </a:xfrm>
        </p:grpSpPr>
        <p:grpSp>
          <p:nvGrpSpPr>
            <p:cNvPr id="575" name="Group 92">
              <a:extLst>
                <a:ext uri="{FF2B5EF4-FFF2-40B4-BE49-F238E27FC236}">
                  <a16:creationId xmlns:a16="http://schemas.microsoft.com/office/drawing/2014/main" id="{56AFEAE4-C1CE-3F40-AC66-240FF7FDB7F7}"/>
                </a:ext>
              </a:extLst>
            </p:cNvPr>
            <p:cNvGrpSpPr>
              <a:grpSpLocks/>
            </p:cNvGrpSpPr>
            <p:nvPr/>
          </p:nvGrpSpPr>
          <p:grpSpPr bwMode="auto">
            <a:xfrm>
              <a:off x="5147271" y="5649029"/>
              <a:ext cx="1276350" cy="695633"/>
              <a:chOff x="4981575" y="5851547"/>
              <a:chExt cx="1276350" cy="695633"/>
            </a:xfrm>
          </p:grpSpPr>
          <p:pic>
            <p:nvPicPr>
              <p:cNvPr id="610" name="Picture 95">
                <a:extLst>
                  <a:ext uri="{FF2B5EF4-FFF2-40B4-BE49-F238E27FC236}">
                    <a16:creationId xmlns:a16="http://schemas.microsoft.com/office/drawing/2014/main" id="{CEDF4319-A88D-A940-804B-AC346DEE112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81575" y="5944151"/>
                <a:ext cx="1276350" cy="603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2" name="Rectangle 96">
                <a:extLst>
                  <a:ext uri="{FF2B5EF4-FFF2-40B4-BE49-F238E27FC236}">
                    <a16:creationId xmlns:a16="http://schemas.microsoft.com/office/drawing/2014/main" id="{17D711C1-F78A-184C-A078-3172E5CB6498}"/>
                  </a:ext>
                </a:extLst>
              </p:cNvPr>
              <p:cNvSpPr>
                <a:spLocks noChangeArrowheads="1"/>
              </p:cNvSpPr>
              <p:nvPr/>
            </p:nvSpPr>
            <p:spPr bwMode="auto">
              <a:xfrm>
                <a:off x="6065959" y="6205112"/>
                <a:ext cx="44985" cy="224212"/>
              </a:xfrm>
              <a:prstGeom prst="rect">
                <a:avLst/>
              </a:prstGeom>
              <a:solidFill>
                <a:srgbClr val="BFBFB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Calibri" panose="020F0502020204030204" pitchFamily="34" charset="0"/>
                  <a:ea typeface="ＭＳ Ｐゴシック" panose="020B0600070205080204" pitchFamily="34" charset="-128"/>
                  <a:cs typeface="+mn-cs"/>
                </a:endParaRPr>
              </a:p>
            </p:txBody>
          </p:sp>
          <p:sp>
            <p:nvSpPr>
              <p:cNvPr id="613" name="Rectangle 97">
                <a:extLst>
                  <a:ext uri="{FF2B5EF4-FFF2-40B4-BE49-F238E27FC236}">
                    <a16:creationId xmlns:a16="http://schemas.microsoft.com/office/drawing/2014/main" id="{1402FE3D-A97D-524F-8333-BD24578CB1DD}"/>
                  </a:ext>
                </a:extLst>
              </p:cNvPr>
              <p:cNvSpPr>
                <a:spLocks noChangeArrowheads="1"/>
              </p:cNvSpPr>
              <p:nvPr/>
            </p:nvSpPr>
            <p:spPr bwMode="auto">
              <a:xfrm>
                <a:off x="5178008" y="6228108"/>
                <a:ext cx="62587" cy="224212"/>
              </a:xfrm>
              <a:prstGeom prst="rect">
                <a:avLst/>
              </a:prstGeom>
              <a:solidFill>
                <a:srgbClr val="BFBFB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Calibri" panose="020F0502020204030204" pitchFamily="34" charset="0"/>
                  <a:ea typeface="ＭＳ Ｐゴシック" panose="020B0600070205080204" pitchFamily="34" charset="-128"/>
                  <a:cs typeface="+mn-cs"/>
                </a:endParaRPr>
              </a:p>
            </p:txBody>
          </p:sp>
          <p:sp>
            <p:nvSpPr>
              <p:cNvPr id="614" name="Oval 98">
                <a:extLst>
                  <a:ext uri="{FF2B5EF4-FFF2-40B4-BE49-F238E27FC236}">
                    <a16:creationId xmlns:a16="http://schemas.microsoft.com/office/drawing/2014/main" id="{2F4C992E-03ED-7948-B43B-45D80D717A31}"/>
                  </a:ext>
                </a:extLst>
              </p:cNvPr>
              <p:cNvSpPr>
                <a:spLocks noChangeArrowheads="1"/>
              </p:cNvSpPr>
              <p:nvPr/>
            </p:nvSpPr>
            <p:spPr bwMode="auto">
              <a:xfrm>
                <a:off x="5023497" y="5851547"/>
                <a:ext cx="1196974" cy="494417"/>
              </a:xfrm>
              <a:prstGeom prst="ellipse">
                <a:avLst/>
              </a:prstGeom>
              <a:solidFill>
                <a:srgbClr val="EAEAEA"/>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Calibri" panose="020F0502020204030204" pitchFamily="34" charset="0"/>
                  <a:ea typeface="ＭＳ Ｐゴシック" panose="020B0600070205080204" pitchFamily="34" charset="-128"/>
                  <a:cs typeface="+mn-cs"/>
                </a:endParaRPr>
              </a:p>
            </p:txBody>
          </p:sp>
        </p:grpSp>
        <p:sp>
          <p:nvSpPr>
            <p:cNvPr id="576" name="Rectangle 93">
              <a:extLst>
                <a:ext uri="{FF2B5EF4-FFF2-40B4-BE49-F238E27FC236}">
                  <a16:creationId xmlns:a16="http://schemas.microsoft.com/office/drawing/2014/main" id="{3B805206-0A18-7443-AE9C-D5984F31A3AD}"/>
                </a:ext>
              </a:extLst>
            </p:cNvPr>
            <p:cNvSpPr>
              <a:spLocks noChangeArrowheads="1"/>
            </p:cNvSpPr>
            <p:nvPr/>
          </p:nvSpPr>
          <p:spPr bwMode="auto">
            <a:xfrm>
              <a:off x="6360741" y="5695021"/>
              <a:ext cx="86057" cy="126479"/>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Calibri" panose="020F0502020204030204" pitchFamily="34" charset="0"/>
                <a:ea typeface="ＭＳ Ｐゴシック" panose="020B0600070205080204" pitchFamily="34" charset="-128"/>
                <a:cs typeface="+mn-cs"/>
              </a:endParaRPr>
            </a:p>
          </p:txBody>
        </p:sp>
        <p:sp>
          <p:nvSpPr>
            <p:cNvPr id="609" name="Rectangle 94">
              <a:extLst>
                <a:ext uri="{FF2B5EF4-FFF2-40B4-BE49-F238E27FC236}">
                  <a16:creationId xmlns:a16="http://schemas.microsoft.com/office/drawing/2014/main" id="{6EF03B21-1655-B64C-A29C-130E0C70CB50}"/>
                </a:ext>
              </a:extLst>
            </p:cNvPr>
            <p:cNvSpPr>
              <a:spLocks noChangeArrowheads="1"/>
            </p:cNvSpPr>
            <p:nvPr/>
          </p:nvSpPr>
          <p:spPr bwMode="auto">
            <a:xfrm>
              <a:off x="5142253" y="5700770"/>
              <a:ext cx="86057" cy="126479"/>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Calibri" panose="020F0502020204030204" pitchFamily="34" charset="0"/>
                <a:ea typeface="ＭＳ Ｐゴシック" panose="020B0600070205080204" pitchFamily="34" charset="-128"/>
                <a:cs typeface="+mn-cs"/>
              </a:endParaRPr>
            </a:p>
          </p:txBody>
        </p:sp>
      </p:grpSp>
      <p:grpSp>
        <p:nvGrpSpPr>
          <p:cNvPr id="631" name="Group 44">
            <a:extLst>
              <a:ext uri="{FF2B5EF4-FFF2-40B4-BE49-F238E27FC236}">
                <a16:creationId xmlns:a16="http://schemas.microsoft.com/office/drawing/2014/main" id="{7C2ADEA2-72C5-7D49-88A5-BE85AF82D508}"/>
              </a:ext>
            </a:extLst>
          </p:cNvPr>
          <p:cNvGrpSpPr>
            <a:grpSpLocks/>
          </p:cNvGrpSpPr>
          <p:nvPr/>
        </p:nvGrpSpPr>
        <p:grpSpPr bwMode="auto">
          <a:xfrm>
            <a:off x="5416108" y="1579102"/>
            <a:ext cx="1092200" cy="303212"/>
            <a:chOff x="5128542" y="4838701"/>
            <a:chExt cx="1300833" cy="530211"/>
          </a:xfrm>
        </p:grpSpPr>
        <p:pic>
          <p:nvPicPr>
            <p:cNvPr id="632" name="Picture 2">
              <a:extLst>
                <a:ext uri="{FF2B5EF4-FFF2-40B4-BE49-F238E27FC236}">
                  <a16:creationId xmlns:a16="http://schemas.microsoft.com/office/drawing/2014/main" id="{E72DF6A2-4516-224F-8D11-E4AF1D626A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8542" y="4838701"/>
              <a:ext cx="1300833" cy="49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3" name="Rectangle 90">
              <a:extLst>
                <a:ext uri="{FF2B5EF4-FFF2-40B4-BE49-F238E27FC236}">
                  <a16:creationId xmlns:a16="http://schemas.microsoft.com/office/drawing/2014/main" id="{3E0650D2-915C-4141-86AF-D3B267B41C24}"/>
                </a:ext>
              </a:extLst>
            </p:cNvPr>
            <p:cNvSpPr>
              <a:spLocks noChangeArrowheads="1"/>
            </p:cNvSpPr>
            <p:nvPr/>
          </p:nvSpPr>
          <p:spPr bwMode="auto">
            <a:xfrm>
              <a:off x="6327275" y="5219009"/>
              <a:ext cx="86974" cy="127695"/>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Calibri" panose="020F0502020204030204" pitchFamily="34" charset="0"/>
                <a:ea typeface="ＭＳ Ｐゴシック" panose="020B0600070205080204" pitchFamily="34" charset="-128"/>
                <a:cs typeface="+mn-cs"/>
              </a:endParaRPr>
            </a:p>
          </p:txBody>
        </p:sp>
        <p:sp>
          <p:nvSpPr>
            <p:cNvPr id="634" name="Rectangle 91">
              <a:extLst>
                <a:ext uri="{FF2B5EF4-FFF2-40B4-BE49-F238E27FC236}">
                  <a16:creationId xmlns:a16="http://schemas.microsoft.com/office/drawing/2014/main" id="{B3CD2B87-5709-5A4D-BBAA-A7822A6AAB4C}"/>
                </a:ext>
              </a:extLst>
            </p:cNvPr>
            <p:cNvSpPr>
              <a:spLocks noChangeArrowheads="1"/>
            </p:cNvSpPr>
            <p:nvPr/>
          </p:nvSpPr>
          <p:spPr bwMode="auto">
            <a:xfrm>
              <a:off x="5158794" y="5241217"/>
              <a:ext cx="86974" cy="127695"/>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Calibri" panose="020F0502020204030204" pitchFamily="34" charset="0"/>
                <a:ea typeface="ＭＳ Ｐゴシック" panose="020B0600070205080204" pitchFamily="34" charset="-128"/>
                <a:cs typeface="+mn-cs"/>
              </a:endParaRPr>
            </a:p>
          </p:txBody>
        </p:sp>
      </p:grpSp>
      <p:grpSp>
        <p:nvGrpSpPr>
          <p:cNvPr id="635" name="Group 45">
            <a:extLst>
              <a:ext uri="{FF2B5EF4-FFF2-40B4-BE49-F238E27FC236}">
                <a16:creationId xmlns:a16="http://schemas.microsoft.com/office/drawing/2014/main" id="{B0C3E47A-9752-C14E-96E9-78DBC0436237}"/>
              </a:ext>
            </a:extLst>
          </p:cNvPr>
          <p:cNvGrpSpPr>
            <a:grpSpLocks/>
          </p:cNvGrpSpPr>
          <p:nvPr/>
        </p:nvGrpSpPr>
        <p:grpSpPr bwMode="auto">
          <a:xfrm>
            <a:off x="3333308" y="1241761"/>
            <a:ext cx="1092200" cy="656427"/>
            <a:chOff x="2387973" y="4309243"/>
            <a:chExt cx="1771787" cy="1282262"/>
          </a:xfrm>
        </p:grpSpPr>
        <p:pic>
          <p:nvPicPr>
            <p:cNvPr id="636" name="Picture 9">
              <a:extLst>
                <a:ext uri="{FF2B5EF4-FFF2-40B4-BE49-F238E27FC236}">
                  <a16:creationId xmlns:a16="http://schemas.microsoft.com/office/drawing/2014/main" id="{302CBE9C-7997-784F-91BA-C204727BA4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3481" y="4309243"/>
              <a:ext cx="1285463" cy="128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7" name="Rectangle 636">
              <a:extLst>
                <a:ext uri="{FF2B5EF4-FFF2-40B4-BE49-F238E27FC236}">
                  <a16:creationId xmlns:a16="http://schemas.microsoft.com/office/drawing/2014/main" id="{4002DC24-F0AD-4E40-A082-62B143F95C31}"/>
                </a:ext>
              </a:extLst>
            </p:cNvPr>
            <p:cNvSpPr/>
            <p:nvPr/>
          </p:nvSpPr>
          <p:spPr>
            <a:xfrm rot="11601822">
              <a:off x="2387973" y="5128665"/>
              <a:ext cx="1771787" cy="422704"/>
            </a:xfrm>
            <a:prstGeom prst="rect">
              <a:avLst/>
            </a:prstGeom>
            <a:gradFill>
              <a:gsLst>
                <a:gs pos="0">
                  <a:sysClr val="window" lastClr="FFFFFF"/>
                </a:gs>
                <a:gs pos="50000">
                  <a:sysClr val="window" lastClr="FFFFFF">
                    <a:alpha val="48000"/>
                  </a:sysClr>
                </a:gs>
                <a:gs pos="100000">
                  <a:sysClr val="window" lastClr="FFFFFF">
                    <a:alpha val="0"/>
                  </a:sysClr>
                </a:gs>
              </a:gsLst>
              <a:lin ang="5400000" scaled="0"/>
            </a:gradFill>
            <a:ln w="25400" cap="flat" cmpd="sng" algn="ctr">
              <a:noFill/>
              <a:prstDash val="solid"/>
            </a:ln>
            <a:effec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charset="0"/>
                <a:ea typeface="ＭＳ Ｐゴシック" charset="0"/>
              </a:endParaRPr>
            </a:p>
          </p:txBody>
        </p:sp>
      </p:grpSp>
      <p:sp>
        <p:nvSpPr>
          <p:cNvPr id="638" name="TextBox 637">
            <a:extLst>
              <a:ext uri="{FF2B5EF4-FFF2-40B4-BE49-F238E27FC236}">
                <a16:creationId xmlns:a16="http://schemas.microsoft.com/office/drawing/2014/main" id="{AF85F6AD-7423-A74F-BD1A-46B55A2B1C21}"/>
              </a:ext>
            </a:extLst>
          </p:cNvPr>
          <p:cNvSpPr txBox="1"/>
          <p:nvPr/>
        </p:nvSpPr>
        <p:spPr>
          <a:xfrm>
            <a:off x="4474721" y="2879264"/>
            <a:ext cx="752129" cy="40011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a:ln>
                  <a:noFill/>
                </a:ln>
                <a:solidFill>
                  <a:prstClr val="black"/>
                </a:solidFill>
                <a:effectLst/>
                <a:uLnTx/>
                <a:uFillTx/>
                <a:latin typeface="Calibri"/>
                <a:ea typeface="+mn-ea"/>
                <a:cs typeface="+mn-cs"/>
              </a:rPr>
              <a:t>R</a:t>
            </a:r>
            <a:r>
              <a:rPr kumimoji="0" lang="en-US" sz="2000" b="0" i="0" u="none" strike="noStrike" kern="0" cap="none" spc="0" normalizeH="0" baseline="0" noProof="0" dirty="0">
                <a:ln>
                  <a:noFill/>
                </a:ln>
                <a:solidFill>
                  <a:prstClr val="black"/>
                </a:solidFill>
                <a:effectLst/>
                <a:uLnTx/>
                <a:uFillTx/>
                <a:latin typeface="Calibri"/>
                <a:ea typeface="+mn-ea"/>
                <a:cs typeface="+mn-cs"/>
              </a:rPr>
              <a:t> bps</a:t>
            </a:r>
          </a:p>
        </p:txBody>
      </p:sp>
      <p:cxnSp>
        <p:nvCxnSpPr>
          <p:cNvPr id="639" name="Straight Connector 47">
            <a:extLst>
              <a:ext uri="{FF2B5EF4-FFF2-40B4-BE49-F238E27FC236}">
                <a16:creationId xmlns:a16="http://schemas.microsoft.com/office/drawing/2014/main" id="{28502E62-6C0C-4746-A594-30C5C1D86450}"/>
              </a:ext>
            </a:extLst>
          </p:cNvPr>
          <p:cNvCxnSpPr>
            <a:cxnSpLocks noChangeShapeType="1"/>
          </p:cNvCxnSpPr>
          <p:nvPr/>
        </p:nvCxnSpPr>
        <p:spPr bwMode="auto">
          <a:xfrm flipV="1">
            <a:off x="6506721" y="2850689"/>
            <a:ext cx="17383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grpSp>
        <p:nvGrpSpPr>
          <p:cNvPr id="641" name="Group 100">
            <a:extLst>
              <a:ext uri="{FF2B5EF4-FFF2-40B4-BE49-F238E27FC236}">
                <a16:creationId xmlns:a16="http://schemas.microsoft.com/office/drawing/2014/main" id="{3292F663-26EC-ED4F-BCEF-CD558D1BAFCB}"/>
              </a:ext>
            </a:extLst>
          </p:cNvPr>
          <p:cNvGrpSpPr>
            <a:grpSpLocks/>
          </p:cNvGrpSpPr>
          <p:nvPr/>
        </p:nvGrpSpPr>
        <p:grpSpPr bwMode="auto">
          <a:xfrm>
            <a:off x="7484621" y="2042652"/>
            <a:ext cx="1477962" cy="1284287"/>
            <a:chOff x="-44" y="1473"/>
            <a:chExt cx="981" cy="1105"/>
          </a:xfrm>
        </p:grpSpPr>
        <p:pic>
          <p:nvPicPr>
            <p:cNvPr id="642" name="Picture 101" descr="desktop_computer_stylized_medium">
              <a:extLst>
                <a:ext uri="{FF2B5EF4-FFF2-40B4-BE49-F238E27FC236}">
                  <a16:creationId xmlns:a16="http://schemas.microsoft.com/office/drawing/2014/main" id="{87AF4848-891E-F04B-B187-AD33D9D8FB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3" name="Freeform 102">
              <a:extLst>
                <a:ext uri="{FF2B5EF4-FFF2-40B4-BE49-F238E27FC236}">
                  <a16:creationId xmlns:a16="http://schemas.microsoft.com/office/drawing/2014/main" id="{F0C5CEDF-AF9D-8E40-AB03-374EC6EBEDF6}"/>
                </a:ext>
              </a:extLst>
            </p:cNvPr>
            <p:cNvSpPr>
              <a:spLocks/>
            </p:cNvSpPr>
            <p:nvPr/>
          </p:nvSpPr>
          <p:spPr bwMode="auto">
            <a:xfrm flipH="1">
              <a:off x="374" y="1580"/>
              <a:ext cx="474" cy="505"/>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ysClr val="window" lastClr="FFFFFF"/>
                </a:gs>
              </a:gsLst>
              <a:lin ang="2700000" scaled="1"/>
            </a:gradFill>
            <a:ln w="9525" cap="flat" cmpd="sng">
              <a:noFill/>
              <a:prstDash val="solid"/>
              <a:round/>
              <a:headEnd/>
              <a:tailEnd/>
            </a:ln>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grpSp>
      <p:sp>
        <p:nvSpPr>
          <p:cNvPr id="644" name="TextBox 643">
            <a:extLst>
              <a:ext uri="{FF2B5EF4-FFF2-40B4-BE49-F238E27FC236}">
                <a16:creationId xmlns:a16="http://schemas.microsoft.com/office/drawing/2014/main" id="{EA272014-13A0-D54C-9A64-D4DFADFF846A}"/>
              </a:ext>
            </a:extLst>
          </p:cNvPr>
          <p:cNvSpPr txBox="1"/>
          <p:nvPr/>
        </p:nvSpPr>
        <p:spPr>
          <a:xfrm>
            <a:off x="8967346" y="2656489"/>
            <a:ext cx="1367682" cy="40011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a:ea typeface="+mn-ea"/>
                <a:cs typeface="+mn-cs"/>
              </a:rPr>
              <a:t>destination</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645" name="TextBox 52">
            <a:extLst>
              <a:ext uri="{FF2B5EF4-FFF2-40B4-BE49-F238E27FC236}">
                <a16:creationId xmlns:a16="http://schemas.microsoft.com/office/drawing/2014/main" id="{E422D171-4947-C94A-BE0E-147703EE27BA}"/>
              </a:ext>
            </a:extLst>
          </p:cNvPr>
          <p:cNvSpPr txBox="1">
            <a:spLocks noChangeArrowheads="1"/>
          </p:cNvSpPr>
          <p:nvPr/>
        </p:nvSpPr>
        <p:spPr bwMode="auto">
          <a:xfrm>
            <a:off x="3934971" y="2545889"/>
            <a:ext cx="234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1</a:t>
            </a:r>
          </a:p>
        </p:txBody>
      </p:sp>
      <p:sp>
        <p:nvSpPr>
          <p:cNvPr id="646" name="TextBox 53">
            <a:extLst>
              <a:ext uri="{FF2B5EF4-FFF2-40B4-BE49-F238E27FC236}">
                <a16:creationId xmlns:a16="http://schemas.microsoft.com/office/drawing/2014/main" id="{D37BB4E5-D54C-B346-AEBA-6A176B85DF44}"/>
              </a:ext>
            </a:extLst>
          </p:cNvPr>
          <p:cNvSpPr txBox="1">
            <a:spLocks noChangeArrowheads="1"/>
          </p:cNvSpPr>
          <p:nvPr/>
        </p:nvSpPr>
        <p:spPr bwMode="auto">
          <a:xfrm>
            <a:off x="3738121" y="2552239"/>
            <a:ext cx="234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2</a:t>
            </a:r>
          </a:p>
        </p:txBody>
      </p:sp>
      <p:sp>
        <p:nvSpPr>
          <p:cNvPr id="647" name="TextBox 54">
            <a:extLst>
              <a:ext uri="{FF2B5EF4-FFF2-40B4-BE49-F238E27FC236}">
                <a16:creationId xmlns:a16="http://schemas.microsoft.com/office/drawing/2014/main" id="{E3E1F346-ABA7-6940-997A-8CCE658AC343}"/>
              </a:ext>
            </a:extLst>
          </p:cNvPr>
          <p:cNvSpPr txBox="1">
            <a:spLocks noChangeArrowheads="1"/>
          </p:cNvSpPr>
          <p:nvPr/>
        </p:nvSpPr>
        <p:spPr bwMode="auto">
          <a:xfrm>
            <a:off x="3550796" y="2549064"/>
            <a:ext cx="234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3</a:t>
            </a:r>
          </a:p>
        </p:txBody>
      </p:sp>
      <p:grpSp>
        <p:nvGrpSpPr>
          <p:cNvPr id="648" name="Group 55">
            <a:extLst>
              <a:ext uri="{FF2B5EF4-FFF2-40B4-BE49-F238E27FC236}">
                <a16:creationId xmlns:a16="http://schemas.microsoft.com/office/drawing/2014/main" id="{2E7741F3-2FE7-BA49-B72C-20AD1F1DE51B}"/>
              </a:ext>
            </a:extLst>
          </p:cNvPr>
          <p:cNvGrpSpPr>
            <a:grpSpLocks/>
          </p:cNvGrpSpPr>
          <p:nvPr/>
        </p:nvGrpSpPr>
        <p:grpSpPr bwMode="auto">
          <a:xfrm>
            <a:off x="3284096" y="1844214"/>
            <a:ext cx="2935287" cy="841375"/>
            <a:chOff x="593766" y="5264055"/>
            <a:chExt cx="3597129" cy="1011695"/>
          </a:xfrm>
        </p:grpSpPr>
        <p:grpSp>
          <p:nvGrpSpPr>
            <p:cNvPr id="649" name="Group 56">
              <a:extLst>
                <a:ext uri="{FF2B5EF4-FFF2-40B4-BE49-F238E27FC236}">
                  <a16:creationId xmlns:a16="http://schemas.microsoft.com/office/drawing/2014/main" id="{44B633EE-7AA3-B744-A7A9-478E5F6A61A6}"/>
                </a:ext>
              </a:extLst>
            </p:cNvPr>
            <p:cNvGrpSpPr>
              <a:grpSpLocks/>
            </p:cNvGrpSpPr>
            <p:nvPr/>
          </p:nvGrpSpPr>
          <p:grpSpPr bwMode="auto">
            <a:xfrm>
              <a:off x="3527077" y="5264055"/>
              <a:ext cx="617671" cy="927313"/>
              <a:chOff x="2105936" y="5387204"/>
              <a:chExt cx="617671" cy="927313"/>
            </a:xfrm>
          </p:grpSpPr>
          <p:sp>
            <p:nvSpPr>
              <p:cNvPr id="674" name="Rectangle 77">
                <a:extLst>
                  <a:ext uri="{FF2B5EF4-FFF2-40B4-BE49-F238E27FC236}">
                    <a16:creationId xmlns:a16="http://schemas.microsoft.com/office/drawing/2014/main" id="{4422B562-DF60-A945-828A-2082F790F6FF}"/>
                  </a:ext>
                </a:extLst>
              </p:cNvPr>
              <p:cNvSpPr>
                <a:spLocks noChangeArrowheads="1"/>
              </p:cNvSpPr>
              <p:nvPr/>
            </p:nvSpPr>
            <p:spPr bwMode="auto">
              <a:xfrm>
                <a:off x="2577155" y="6049578"/>
                <a:ext cx="140072" cy="265331"/>
              </a:xfrm>
              <a:prstGeom prst="rect">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Calibri" panose="020F0502020204030204" pitchFamily="34" charset="0"/>
                  <a:ea typeface="ＭＳ Ｐゴシック" panose="020B0600070205080204" pitchFamily="34" charset="-128"/>
                  <a:cs typeface="+mn-cs"/>
                </a:endParaRPr>
              </a:p>
            </p:txBody>
          </p:sp>
          <p:sp>
            <p:nvSpPr>
              <p:cNvPr id="675" name="Freeform 674">
                <a:extLst>
                  <a:ext uri="{FF2B5EF4-FFF2-40B4-BE49-F238E27FC236}">
                    <a16:creationId xmlns:a16="http://schemas.microsoft.com/office/drawing/2014/main" id="{F6D00EDF-29D0-5A40-BF0F-575802DDF3F2}"/>
                  </a:ext>
                </a:extLst>
              </p:cNvPr>
              <p:cNvSpPr/>
              <p:nvPr/>
            </p:nvSpPr>
            <p:spPr>
              <a:xfrm>
                <a:off x="2110248" y="5705984"/>
                <a:ext cx="466907" cy="608925"/>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0 w 967997"/>
                  <a:gd name="connsiteY0" fmla="*/ 0 h 2138362"/>
                  <a:gd name="connsiteX1" fmla="*/ 0 w 967997"/>
                  <a:gd name="connsiteY1" fmla="*/ 1190625 h 2138362"/>
                  <a:gd name="connsiteX2" fmla="*/ 966787 w 967997"/>
                  <a:gd name="connsiteY2" fmla="*/ 2138362 h 2138362"/>
                  <a:gd name="connsiteX3" fmla="*/ 967618 w 967997"/>
                  <a:gd name="connsiteY3" fmla="*/ 1495143 h 2138362"/>
                  <a:gd name="connsiteX4" fmla="*/ 0 w 967997"/>
                  <a:gd name="connsiteY4" fmla="*/ 0 h 2138362"/>
                  <a:gd name="connsiteX0" fmla="*/ 0 w 967997"/>
                  <a:gd name="connsiteY0" fmla="*/ 0 h 1424095"/>
                  <a:gd name="connsiteX1" fmla="*/ 0 w 967997"/>
                  <a:gd name="connsiteY1" fmla="*/ 476358 h 1424095"/>
                  <a:gd name="connsiteX2" fmla="*/ 966787 w 967997"/>
                  <a:gd name="connsiteY2" fmla="*/ 1424095 h 1424095"/>
                  <a:gd name="connsiteX3" fmla="*/ 967618 w 967997"/>
                  <a:gd name="connsiteY3" fmla="*/ 780876 h 1424095"/>
                  <a:gd name="connsiteX4" fmla="*/ 0 w 967997"/>
                  <a:gd name="connsiteY4" fmla="*/ 0 h 142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997" h="1424095">
                    <a:moveTo>
                      <a:pt x="0" y="0"/>
                    </a:moveTo>
                    <a:lnTo>
                      <a:pt x="0" y="476358"/>
                    </a:lnTo>
                    <a:lnTo>
                      <a:pt x="966787" y="1424095"/>
                    </a:lnTo>
                    <a:cubicBezTo>
                      <a:pt x="965200" y="958958"/>
                      <a:pt x="969205" y="1246013"/>
                      <a:pt x="967618" y="780876"/>
                    </a:cubicBezTo>
                    <a:lnTo>
                      <a:pt x="0" y="0"/>
                    </a:lnTo>
                    <a:close/>
                  </a:path>
                </a:pathLst>
              </a:custGeom>
              <a:solidFill>
                <a:srgbClr val="4F81BD"/>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76" name="Freeform 675">
                <a:extLst>
                  <a:ext uri="{FF2B5EF4-FFF2-40B4-BE49-F238E27FC236}">
                    <a16:creationId xmlns:a16="http://schemas.microsoft.com/office/drawing/2014/main" id="{9C8ACF1B-C011-104F-BA26-14933C6E952A}"/>
                  </a:ext>
                </a:extLst>
              </p:cNvPr>
              <p:cNvSpPr/>
              <p:nvPr/>
            </p:nvSpPr>
            <p:spPr>
              <a:xfrm>
                <a:off x="2106358" y="5688804"/>
                <a:ext cx="616705" cy="355048"/>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77416"/>
                  <a:gd name="connsiteY0" fmla="*/ 0 h 813350"/>
                  <a:gd name="connsiteX1" fmla="*/ 0 w 1277416"/>
                  <a:gd name="connsiteY1" fmla="*/ 9439 h 813350"/>
                  <a:gd name="connsiteX2" fmla="*/ 952500 w 1277416"/>
                  <a:gd name="connsiteY2" fmla="*/ 752735 h 813350"/>
                  <a:gd name="connsiteX3" fmla="*/ 1277416 w 1277416"/>
                  <a:gd name="connsiteY3" fmla="*/ 813350 h 813350"/>
                  <a:gd name="connsiteX4" fmla="*/ 233363 w 1277416"/>
                  <a:gd name="connsiteY4" fmla="*/ 0 h 813350"/>
                  <a:gd name="connsiteX0" fmla="*/ 233363 w 1277416"/>
                  <a:gd name="connsiteY0" fmla="*/ 0 h 814795"/>
                  <a:gd name="connsiteX1" fmla="*/ 0 w 1277416"/>
                  <a:gd name="connsiteY1" fmla="*/ 9439 h 814795"/>
                  <a:gd name="connsiteX2" fmla="*/ 980474 w 1277416"/>
                  <a:gd name="connsiteY2" fmla="*/ 814795 h 814795"/>
                  <a:gd name="connsiteX3" fmla="*/ 1277416 w 1277416"/>
                  <a:gd name="connsiteY3" fmla="*/ 813350 h 814795"/>
                  <a:gd name="connsiteX4" fmla="*/ 233363 w 1277416"/>
                  <a:gd name="connsiteY4" fmla="*/ 0 h 814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416" h="814795">
                    <a:moveTo>
                      <a:pt x="233363" y="0"/>
                    </a:moveTo>
                    <a:lnTo>
                      <a:pt x="0" y="9439"/>
                    </a:lnTo>
                    <a:lnTo>
                      <a:pt x="980474" y="814795"/>
                    </a:lnTo>
                    <a:cubicBezTo>
                      <a:pt x="1088424" y="806858"/>
                      <a:pt x="1074215" y="806999"/>
                      <a:pt x="1277416" y="813350"/>
                    </a:cubicBezTo>
                    <a:lnTo>
                      <a:pt x="233363" y="0"/>
                    </a:lnTo>
                    <a:close/>
                  </a:path>
                </a:pathLst>
              </a:custGeom>
              <a:solidFill>
                <a:srgbClr val="0099CC"/>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77" name="Freeform 676">
                <a:extLst>
                  <a:ext uri="{FF2B5EF4-FFF2-40B4-BE49-F238E27FC236}">
                    <a16:creationId xmlns:a16="http://schemas.microsoft.com/office/drawing/2014/main" id="{8EDE706E-408F-E541-8404-8860138BC4FC}"/>
                  </a:ext>
                </a:extLst>
              </p:cNvPr>
              <p:cNvSpPr/>
              <p:nvPr/>
            </p:nvSpPr>
            <p:spPr>
              <a:xfrm>
                <a:off x="2114139" y="5396749"/>
                <a:ext cx="595306" cy="647102"/>
              </a:xfrm>
              <a:custGeom>
                <a:avLst/>
                <a:gdLst>
                  <a:gd name="connsiteX0" fmla="*/ 5411 w 597877"/>
                  <a:gd name="connsiteY0" fmla="*/ 13527 h 646573"/>
                  <a:gd name="connsiteX1" fmla="*/ 0 w 597877"/>
                  <a:gd name="connsiteY1" fmla="*/ 305702 h 646573"/>
                  <a:gd name="connsiteX2" fmla="*/ 457200 w 597877"/>
                  <a:gd name="connsiteY2" fmla="*/ 646573 h 646573"/>
                  <a:gd name="connsiteX3" fmla="*/ 597877 w 597877"/>
                  <a:gd name="connsiteY3" fmla="*/ 646573 h 646573"/>
                  <a:gd name="connsiteX4" fmla="*/ 595172 w 597877"/>
                  <a:gd name="connsiteY4" fmla="*/ 321934 h 646573"/>
                  <a:gd name="connsiteX5" fmla="*/ 110919 w 597877"/>
                  <a:gd name="connsiteY5" fmla="*/ 0 h 646573"/>
                  <a:gd name="connsiteX6" fmla="*/ 5411 w 597877"/>
                  <a:gd name="connsiteY6" fmla="*/ 13527 h 64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877" h="646573">
                    <a:moveTo>
                      <a:pt x="5411" y="13527"/>
                    </a:moveTo>
                    <a:lnTo>
                      <a:pt x="0" y="305702"/>
                    </a:lnTo>
                    <a:lnTo>
                      <a:pt x="457200" y="646573"/>
                    </a:lnTo>
                    <a:lnTo>
                      <a:pt x="597877" y="646573"/>
                    </a:lnTo>
                    <a:cubicBezTo>
                      <a:pt x="596975" y="538360"/>
                      <a:pt x="596074" y="430147"/>
                      <a:pt x="595172" y="321934"/>
                    </a:cubicBezTo>
                    <a:lnTo>
                      <a:pt x="110919" y="0"/>
                    </a:lnTo>
                    <a:lnTo>
                      <a:pt x="5411" y="13527"/>
                    </a:lnTo>
                    <a:close/>
                  </a:path>
                </a:pathLst>
              </a:custGeom>
              <a:noFill/>
              <a:ln w="12700" cap="flat" cmpd="sng" algn="ctr">
                <a:solidFill>
                  <a:sysClr val="windowText" lastClr="000000"/>
                </a:solidFill>
                <a:prstDash val="sysDash"/>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78" name="Straight Connector 81">
                <a:extLst>
                  <a:ext uri="{FF2B5EF4-FFF2-40B4-BE49-F238E27FC236}">
                    <a16:creationId xmlns:a16="http://schemas.microsoft.com/office/drawing/2014/main" id="{89FBE44D-B292-AB4C-A5AA-BA7902F75FC7}"/>
                  </a:ext>
                </a:extLst>
              </p:cNvPr>
              <p:cNvCxnSpPr>
                <a:cxnSpLocks noChangeShapeType="1"/>
                <a:stCxn id="677" idx="0"/>
              </p:cNvCxnSpPr>
              <p:nvPr/>
            </p:nvCxnSpPr>
            <p:spPr bwMode="auto">
              <a:xfrm>
                <a:off x="2118270" y="5410651"/>
                <a:ext cx="446379" cy="311112"/>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cxnSp>
            <p:nvCxnSpPr>
              <p:cNvPr id="679" name="Straight Connector 82">
                <a:extLst>
                  <a:ext uri="{FF2B5EF4-FFF2-40B4-BE49-F238E27FC236}">
                    <a16:creationId xmlns:a16="http://schemas.microsoft.com/office/drawing/2014/main" id="{8AA99D0F-0CA4-A248-95F8-F4BD9A31B155}"/>
                  </a:ext>
                </a:extLst>
              </p:cNvPr>
              <p:cNvCxnSpPr>
                <a:cxnSpLocks noChangeShapeType="1"/>
                <a:endCxn id="677" idx="4"/>
              </p:cNvCxnSpPr>
              <p:nvPr/>
            </p:nvCxnSpPr>
            <p:spPr bwMode="auto">
              <a:xfrm flipV="1">
                <a:off x="2567354" y="5719058"/>
                <a:ext cx="140677" cy="2705"/>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cxnSp>
            <p:nvCxnSpPr>
              <p:cNvPr id="680" name="Straight Connector 83">
                <a:extLst>
                  <a:ext uri="{FF2B5EF4-FFF2-40B4-BE49-F238E27FC236}">
                    <a16:creationId xmlns:a16="http://schemas.microsoft.com/office/drawing/2014/main" id="{2218DF9C-65AB-484F-8B42-75408C04D711}"/>
                  </a:ext>
                </a:extLst>
              </p:cNvPr>
              <p:cNvCxnSpPr>
                <a:cxnSpLocks noChangeShapeType="1"/>
                <a:endCxn id="677" idx="2"/>
              </p:cNvCxnSpPr>
              <p:nvPr/>
            </p:nvCxnSpPr>
            <p:spPr bwMode="auto">
              <a:xfrm flipH="1">
                <a:off x="2570059" y="5721763"/>
                <a:ext cx="2705" cy="321934"/>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cxnSp>
            <p:nvCxnSpPr>
              <p:cNvPr id="681" name="Straight Connector 84">
                <a:extLst>
                  <a:ext uri="{FF2B5EF4-FFF2-40B4-BE49-F238E27FC236}">
                    <a16:creationId xmlns:a16="http://schemas.microsoft.com/office/drawing/2014/main" id="{3F8AAD6A-D940-0F45-855C-045DA5CAEC2A}"/>
                  </a:ext>
                </a:extLst>
              </p:cNvPr>
              <p:cNvCxnSpPr>
                <a:cxnSpLocks noChangeShapeType="1"/>
              </p:cNvCxnSpPr>
              <p:nvPr/>
            </p:nvCxnSpPr>
            <p:spPr bwMode="auto">
              <a:xfrm flipH="1">
                <a:off x="2221974" y="5387204"/>
                <a:ext cx="2705" cy="321934"/>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grpSp>
        <p:grpSp>
          <p:nvGrpSpPr>
            <p:cNvPr id="650" name="Group 57">
              <a:extLst>
                <a:ext uri="{FF2B5EF4-FFF2-40B4-BE49-F238E27FC236}">
                  <a16:creationId xmlns:a16="http://schemas.microsoft.com/office/drawing/2014/main" id="{29D54BB0-A3C9-4B4A-B19D-3E60D4DC8638}"/>
                </a:ext>
              </a:extLst>
            </p:cNvPr>
            <p:cNvGrpSpPr>
              <a:grpSpLocks/>
            </p:cNvGrpSpPr>
            <p:nvPr/>
          </p:nvGrpSpPr>
          <p:grpSpPr bwMode="auto">
            <a:xfrm>
              <a:off x="1326802" y="5273580"/>
              <a:ext cx="617671" cy="927313"/>
              <a:chOff x="2105936" y="5387204"/>
              <a:chExt cx="617671" cy="927313"/>
            </a:xfrm>
          </p:grpSpPr>
          <p:sp>
            <p:nvSpPr>
              <p:cNvPr id="666" name="Freeform 665">
                <a:extLst>
                  <a:ext uri="{FF2B5EF4-FFF2-40B4-BE49-F238E27FC236}">
                    <a16:creationId xmlns:a16="http://schemas.microsoft.com/office/drawing/2014/main" id="{B344A0D7-D463-F54E-BB9B-140C2EB9553B}"/>
                  </a:ext>
                </a:extLst>
              </p:cNvPr>
              <p:cNvSpPr/>
              <p:nvPr/>
            </p:nvSpPr>
            <p:spPr>
              <a:xfrm>
                <a:off x="2110224" y="5706003"/>
                <a:ext cx="466907" cy="608926"/>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0 w 967997"/>
                  <a:gd name="connsiteY0" fmla="*/ 0 h 2138362"/>
                  <a:gd name="connsiteX1" fmla="*/ 0 w 967997"/>
                  <a:gd name="connsiteY1" fmla="*/ 1190625 h 2138362"/>
                  <a:gd name="connsiteX2" fmla="*/ 966787 w 967997"/>
                  <a:gd name="connsiteY2" fmla="*/ 2138362 h 2138362"/>
                  <a:gd name="connsiteX3" fmla="*/ 967618 w 967997"/>
                  <a:gd name="connsiteY3" fmla="*/ 1495143 h 2138362"/>
                  <a:gd name="connsiteX4" fmla="*/ 0 w 967997"/>
                  <a:gd name="connsiteY4" fmla="*/ 0 h 2138362"/>
                  <a:gd name="connsiteX0" fmla="*/ 0 w 967997"/>
                  <a:gd name="connsiteY0" fmla="*/ 0 h 1424095"/>
                  <a:gd name="connsiteX1" fmla="*/ 0 w 967997"/>
                  <a:gd name="connsiteY1" fmla="*/ 476358 h 1424095"/>
                  <a:gd name="connsiteX2" fmla="*/ 966787 w 967997"/>
                  <a:gd name="connsiteY2" fmla="*/ 1424095 h 1424095"/>
                  <a:gd name="connsiteX3" fmla="*/ 967618 w 967997"/>
                  <a:gd name="connsiteY3" fmla="*/ 780876 h 1424095"/>
                  <a:gd name="connsiteX4" fmla="*/ 0 w 967997"/>
                  <a:gd name="connsiteY4" fmla="*/ 0 h 142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997" h="1424095">
                    <a:moveTo>
                      <a:pt x="0" y="0"/>
                    </a:moveTo>
                    <a:lnTo>
                      <a:pt x="0" y="476358"/>
                    </a:lnTo>
                    <a:lnTo>
                      <a:pt x="966787" y="1424095"/>
                    </a:lnTo>
                    <a:cubicBezTo>
                      <a:pt x="965200" y="958958"/>
                      <a:pt x="969205" y="1246013"/>
                      <a:pt x="967618" y="780876"/>
                    </a:cubicBezTo>
                    <a:lnTo>
                      <a:pt x="0" y="0"/>
                    </a:lnTo>
                    <a:close/>
                  </a:path>
                </a:pathLst>
              </a:custGeom>
              <a:solidFill>
                <a:srgbClr val="4F81BD"/>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67" name="Freeform 666">
                <a:extLst>
                  <a:ext uri="{FF2B5EF4-FFF2-40B4-BE49-F238E27FC236}">
                    <a16:creationId xmlns:a16="http://schemas.microsoft.com/office/drawing/2014/main" id="{831DF4B3-37F5-B845-8B81-10FE47EDD5D3}"/>
                  </a:ext>
                </a:extLst>
              </p:cNvPr>
              <p:cNvSpPr/>
              <p:nvPr/>
            </p:nvSpPr>
            <p:spPr>
              <a:xfrm>
                <a:off x="2106333" y="5688824"/>
                <a:ext cx="616707" cy="355048"/>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77416"/>
                  <a:gd name="connsiteY0" fmla="*/ 0 h 813350"/>
                  <a:gd name="connsiteX1" fmla="*/ 0 w 1277416"/>
                  <a:gd name="connsiteY1" fmla="*/ 9439 h 813350"/>
                  <a:gd name="connsiteX2" fmla="*/ 952500 w 1277416"/>
                  <a:gd name="connsiteY2" fmla="*/ 752735 h 813350"/>
                  <a:gd name="connsiteX3" fmla="*/ 1277416 w 1277416"/>
                  <a:gd name="connsiteY3" fmla="*/ 813350 h 813350"/>
                  <a:gd name="connsiteX4" fmla="*/ 233363 w 1277416"/>
                  <a:gd name="connsiteY4" fmla="*/ 0 h 813350"/>
                  <a:gd name="connsiteX0" fmla="*/ 233363 w 1277416"/>
                  <a:gd name="connsiteY0" fmla="*/ 0 h 814795"/>
                  <a:gd name="connsiteX1" fmla="*/ 0 w 1277416"/>
                  <a:gd name="connsiteY1" fmla="*/ 9439 h 814795"/>
                  <a:gd name="connsiteX2" fmla="*/ 980474 w 1277416"/>
                  <a:gd name="connsiteY2" fmla="*/ 814795 h 814795"/>
                  <a:gd name="connsiteX3" fmla="*/ 1277416 w 1277416"/>
                  <a:gd name="connsiteY3" fmla="*/ 813350 h 814795"/>
                  <a:gd name="connsiteX4" fmla="*/ 233363 w 1277416"/>
                  <a:gd name="connsiteY4" fmla="*/ 0 h 814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416" h="814795">
                    <a:moveTo>
                      <a:pt x="233363" y="0"/>
                    </a:moveTo>
                    <a:lnTo>
                      <a:pt x="0" y="9439"/>
                    </a:lnTo>
                    <a:lnTo>
                      <a:pt x="980474" y="814795"/>
                    </a:lnTo>
                    <a:cubicBezTo>
                      <a:pt x="1088424" y="806858"/>
                      <a:pt x="1074215" y="806999"/>
                      <a:pt x="1277416" y="813350"/>
                    </a:cubicBezTo>
                    <a:lnTo>
                      <a:pt x="233363" y="0"/>
                    </a:lnTo>
                    <a:close/>
                  </a:path>
                </a:pathLst>
              </a:custGeom>
              <a:solidFill>
                <a:srgbClr val="0099CC"/>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68" name="Rectangle 71">
                <a:extLst>
                  <a:ext uri="{FF2B5EF4-FFF2-40B4-BE49-F238E27FC236}">
                    <a16:creationId xmlns:a16="http://schemas.microsoft.com/office/drawing/2014/main" id="{3D6B9985-58A7-084E-A3C9-C3A092800915}"/>
                  </a:ext>
                </a:extLst>
              </p:cNvPr>
              <p:cNvSpPr>
                <a:spLocks noChangeArrowheads="1"/>
              </p:cNvSpPr>
              <p:nvPr/>
            </p:nvSpPr>
            <p:spPr bwMode="auto">
              <a:xfrm>
                <a:off x="2577131" y="6049598"/>
                <a:ext cx="140072" cy="265332"/>
              </a:xfrm>
              <a:prstGeom prst="rect">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Calibri" panose="020F0502020204030204" pitchFamily="34" charset="0"/>
                  <a:ea typeface="ＭＳ Ｐゴシック" panose="020B0600070205080204" pitchFamily="34" charset="-128"/>
                  <a:cs typeface="+mn-cs"/>
                </a:endParaRPr>
              </a:p>
            </p:txBody>
          </p:sp>
          <p:sp>
            <p:nvSpPr>
              <p:cNvPr id="669" name="Freeform 668">
                <a:extLst>
                  <a:ext uri="{FF2B5EF4-FFF2-40B4-BE49-F238E27FC236}">
                    <a16:creationId xmlns:a16="http://schemas.microsoft.com/office/drawing/2014/main" id="{8503FBC4-0C65-9E42-B2E4-D4EDDF503058}"/>
                  </a:ext>
                </a:extLst>
              </p:cNvPr>
              <p:cNvSpPr/>
              <p:nvPr/>
            </p:nvSpPr>
            <p:spPr>
              <a:xfrm>
                <a:off x="2114115" y="5396768"/>
                <a:ext cx="595306" cy="647103"/>
              </a:xfrm>
              <a:custGeom>
                <a:avLst/>
                <a:gdLst>
                  <a:gd name="connsiteX0" fmla="*/ 5411 w 597877"/>
                  <a:gd name="connsiteY0" fmla="*/ 13527 h 646573"/>
                  <a:gd name="connsiteX1" fmla="*/ 0 w 597877"/>
                  <a:gd name="connsiteY1" fmla="*/ 305702 h 646573"/>
                  <a:gd name="connsiteX2" fmla="*/ 457200 w 597877"/>
                  <a:gd name="connsiteY2" fmla="*/ 646573 h 646573"/>
                  <a:gd name="connsiteX3" fmla="*/ 597877 w 597877"/>
                  <a:gd name="connsiteY3" fmla="*/ 646573 h 646573"/>
                  <a:gd name="connsiteX4" fmla="*/ 595172 w 597877"/>
                  <a:gd name="connsiteY4" fmla="*/ 321934 h 646573"/>
                  <a:gd name="connsiteX5" fmla="*/ 110919 w 597877"/>
                  <a:gd name="connsiteY5" fmla="*/ 0 h 646573"/>
                  <a:gd name="connsiteX6" fmla="*/ 5411 w 597877"/>
                  <a:gd name="connsiteY6" fmla="*/ 13527 h 64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877" h="646573">
                    <a:moveTo>
                      <a:pt x="5411" y="13527"/>
                    </a:moveTo>
                    <a:lnTo>
                      <a:pt x="0" y="305702"/>
                    </a:lnTo>
                    <a:lnTo>
                      <a:pt x="457200" y="646573"/>
                    </a:lnTo>
                    <a:lnTo>
                      <a:pt x="597877" y="646573"/>
                    </a:lnTo>
                    <a:cubicBezTo>
                      <a:pt x="596975" y="538360"/>
                      <a:pt x="596074" y="430147"/>
                      <a:pt x="595172" y="321934"/>
                    </a:cubicBezTo>
                    <a:lnTo>
                      <a:pt x="110919" y="0"/>
                    </a:lnTo>
                    <a:lnTo>
                      <a:pt x="5411" y="13527"/>
                    </a:lnTo>
                    <a:close/>
                  </a:path>
                </a:pathLst>
              </a:custGeom>
              <a:noFill/>
              <a:ln w="12700" cap="flat" cmpd="sng" algn="ctr">
                <a:solidFill>
                  <a:sysClr val="windowText" lastClr="000000"/>
                </a:solidFill>
                <a:prstDash val="sysDash"/>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70" name="Straight Connector 73">
                <a:extLst>
                  <a:ext uri="{FF2B5EF4-FFF2-40B4-BE49-F238E27FC236}">
                    <a16:creationId xmlns:a16="http://schemas.microsoft.com/office/drawing/2014/main" id="{A95C64C2-C9AA-594B-9B23-F0210A0746BF}"/>
                  </a:ext>
                </a:extLst>
              </p:cNvPr>
              <p:cNvCxnSpPr>
                <a:cxnSpLocks noChangeShapeType="1"/>
                <a:stCxn id="669" idx="0"/>
              </p:cNvCxnSpPr>
              <p:nvPr/>
            </p:nvCxnSpPr>
            <p:spPr bwMode="auto">
              <a:xfrm>
                <a:off x="2118270" y="5410651"/>
                <a:ext cx="446379" cy="311112"/>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cxnSp>
            <p:nvCxnSpPr>
              <p:cNvPr id="671" name="Straight Connector 74">
                <a:extLst>
                  <a:ext uri="{FF2B5EF4-FFF2-40B4-BE49-F238E27FC236}">
                    <a16:creationId xmlns:a16="http://schemas.microsoft.com/office/drawing/2014/main" id="{C16C1385-948D-FC4F-8743-4D24D5EC9901}"/>
                  </a:ext>
                </a:extLst>
              </p:cNvPr>
              <p:cNvCxnSpPr>
                <a:cxnSpLocks noChangeShapeType="1"/>
                <a:endCxn id="669" idx="4"/>
              </p:cNvCxnSpPr>
              <p:nvPr/>
            </p:nvCxnSpPr>
            <p:spPr bwMode="auto">
              <a:xfrm flipV="1">
                <a:off x="2567354" y="5719058"/>
                <a:ext cx="140677" cy="2705"/>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cxnSp>
            <p:nvCxnSpPr>
              <p:cNvPr id="672" name="Straight Connector 75">
                <a:extLst>
                  <a:ext uri="{FF2B5EF4-FFF2-40B4-BE49-F238E27FC236}">
                    <a16:creationId xmlns:a16="http://schemas.microsoft.com/office/drawing/2014/main" id="{005797F3-09C9-704D-BF8B-ED3224D83120}"/>
                  </a:ext>
                </a:extLst>
              </p:cNvPr>
              <p:cNvCxnSpPr>
                <a:cxnSpLocks noChangeShapeType="1"/>
                <a:endCxn id="669" idx="2"/>
              </p:cNvCxnSpPr>
              <p:nvPr/>
            </p:nvCxnSpPr>
            <p:spPr bwMode="auto">
              <a:xfrm flipH="1">
                <a:off x="2570059" y="5721763"/>
                <a:ext cx="2705" cy="321934"/>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cxnSp>
            <p:nvCxnSpPr>
              <p:cNvPr id="673" name="Straight Connector 76">
                <a:extLst>
                  <a:ext uri="{FF2B5EF4-FFF2-40B4-BE49-F238E27FC236}">
                    <a16:creationId xmlns:a16="http://schemas.microsoft.com/office/drawing/2014/main" id="{5CCCDFF4-0612-8A41-9E29-00C0051D8434}"/>
                  </a:ext>
                </a:extLst>
              </p:cNvPr>
              <p:cNvCxnSpPr>
                <a:cxnSpLocks noChangeShapeType="1"/>
              </p:cNvCxnSpPr>
              <p:nvPr/>
            </p:nvCxnSpPr>
            <p:spPr bwMode="auto">
              <a:xfrm flipH="1">
                <a:off x="2221974" y="5387204"/>
                <a:ext cx="2705" cy="321934"/>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grpSp>
        <p:grpSp>
          <p:nvGrpSpPr>
            <p:cNvPr id="651" name="Group 58">
              <a:extLst>
                <a:ext uri="{FF2B5EF4-FFF2-40B4-BE49-F238E27FC236}">
                  <a16:creationId xmlns:a16="http://schemas.microsoft.com/office/drawing/2014/main" id="{2BC7E688-1666-9E48-9D35-8A3B7F6B608E}"/>
                </a:ext>
              </a:extLst>
            </p:cNvPr>
            <p:cNvGrpSpPr>
              <a:grpSpLocks/>
            </p:cNvGrpSpPr>
            <p:nvPr/>
          </p:nvGrpSpPr>
          <p:grpSpPr bwMode="auto">
            <a:xfrm>
              <a:off x="971797" y="5294415"/>
              <a:ext cx="605641" cy="915203"/>
              <a:chOff x="335231" y="4405745"/>
              <a:chExt cx="1252537" cy="2138362"/>
            </a:xfrm>
          </p:grpSpPr>
          <p:sp>
            <p:nvSpPr>
              <p:cNvPr id="663" name="Freeform 662">
                <a:extLst>
                  <a:ext uri="{FF2B5EF4-FFF2-40B4-BE49-F238E27FC236}">
                    <a16:creationId xmlns:a16="http://schemas.microsoft.com/office/drawing/2014/main" id="{87A34BD8-BCFA-7346-8219-00975B8E1A4E}"/>
                  </a:ext>
                </a:extLst>
              </p:cNvPr>
              <p:cNvSpPr/>
              <p:nvPr/>
            </p:nvSpPr>
            <p:spPr>
              <a:xfrm>
                <a:off x="333961" y="4406169"/>
                <a:ext cx="969641" cy="2136353"/>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4F81BD"/>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64" name="Freeform 663">
                <a:extLst>
                  <a:ext uri="{FF2B5EF4-FFF2-40B4-BE49-F238E27FC236}">
                    <a16:creationId xmlns:a16="http://schemas.microsoft.com/office/drawing/2014/main" id="{5B686D4B-605F-204E-AF3D-DA46E1A20C49}"/>
                  </a:ext>
                </a:extLst>
              </p:cNvPr>
              <p:cNvSpPr/>
              <p:nvPr/>
            </p:nvSpPr>
            <p:spPr>
              <a:xfrm>
                <a:off x="350055" y="4410631"/>
                <a:ext cx="1239211" cy="771583"/>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0" h="757496">
                    <a:moveTo>
                      <a:pt x="233363" y="0"/>
                    </a:moveTo>
                    <a:lnTo>
                      <a:pt x="0" y="9439"/>
                    </a:lnTo>
                    <a:lnTo>
                      <a:pt x="952500" y="752735"/>
                    </a:lnTo>
                    <a:cubicBezTo>
                      <a:pt x="1060450" y="744798"/>
                      <a:pt x="1035049" y="751145"/>
                      <a:pt x="1238250" y="757496"/>
                    </a:cubicBezTo>
                    <a:lnTo>
                      <a:pt x="233363" y="0"/>
                    </a:lnTo>
                    <a:close/>
                  </a:path>
                </a:pathLst>
              </a:custGeom>
              <a:solidFill>
                <a:srgbClr val="0099CC"/>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65" name="Rectangle 68">
                <a:extLst>
                  <a:ext uri="{FF2B5EF4-FFF2-40B4-BE49-F238E27FC236}">
                    <a16:creationId xmlns:a16="http://schemas.microsoft.com/office/drawing/2014/main" id="{D50147F5-2DBD-594D-B7F5-9539ABC12F43}"/>
                  </a:ext>
                </a:extLst>
              </p:cNvPr>
              <p:cNvSpPr>
                <a:spLocks noChangeArrowheads="1"/>
              </p:cNvSpPr>
              <p:nvPr/>
            </p:nvSpPr>
            <p:spPr bwMode="auto">
              <a:xfrm>
                <a:off x="1299580" y="5177755"/>
                <a:ext cx="289686" cy="1351386"/>
              </a:xfrm>
              <a:prstGeom prst="rect">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Calibri" panose="020F0502020204030204" pitchFamily="34" charset="0"/>
                  <a:ea typeface="ＭＳ Ｐゴシック" panose="020B0600070205080204" pitchFamily="34" charset="-128"/>
                  <a:cs typeface="+mn-cs"/>
                </a:endParaRPr>
              </a:p>
            </p:txBody>
          </p:sp>
        </p:grpSp>
        <p:sp>
          <p:nvSpPr>
            <p:cNvPr id="652" name="Rectangle 59">
              <a:extLst>
                <a:ext uri="{FF2B5EF4-FFF2-40B4-BE49-F238E27FC236}">
                  <a16:creationId xmlns:a16="http://schemas.microsoft.com/office/drawing/2014/main" id="{18CC1E0B-4825-0B49-8E20-1A4B35EAB8D2}"/>
                </a:ext>
              </a:extLst>
            </p:cNvPr>
            <p:cNvSpPr>
              <a:spLocks noChangeArrowheads="1"/>
            </p:cNvSpPr>
            <p:nvPr/>
          </p:nvSpPr>
          <p:spPr bwMode="auto">
            <a:xfrm>
              <a:off x="1838851" y="6126859"/>
              <a:ext cx="2180844" cy="64901"/>
            </a:xfrm>
            <a:prstGeom prst="rect">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Calibri" panose="020F0502020204030204" pitchFamily="34" charset="0"/>
                <a:ea typeface="ＭＳ Ｐゴシック" panose="020B0600070205080204" pitchFamily="34" charset="-128"/>
                <a:cs typeface="+mn-cs"/>
              </a:endParaRPr>
            </a:p>
          </p:txBody>
        </p:sp>
        <p:sp>
          <p:nvSpPr>
            <p:cNvPr id="654" name="Right Arrow 60">
              <a:extLst>
                <a:ext uri="{FF2B5EF4-FFF2-40B4-BE49-F238E27FC236}">
                  <a16:creationId xmlns:a16="http://schemas.microsoft.com/office/drawing/2014/main" id="{C9ADCAE3-D54A-7944-A5C3-75177D484937}"/>
                </a:ext>
              </a:extLst>
            </p:cNvPr>
            <p:cNvSpPr>
              <a:spLocks noChangeArrowheads="1"/>
            </p:cNvSpPr>
            <p:nvPr/>
          </p:nvSpPr>
          <p:spPr bwMode="auto">
            <a:xfrm>
              <a:off x="2556720" y="6056232"/>
              <a:ext cx="266527" cy="219518"/>
            </a:xfrm>
            <a:prstGeom prst="rightArrow">
              <a:avLst>
                <a:gd name="adj1" fmla="val 13889"/>
                <a:gd name="adj2" fmla="val 53703"/>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Calibri" panose="020F0502020204030204" pitchFamily="34" charset="0"/>
                <a:ea typeface="ＭＳ Ｐゴシック" panose="020B0600070205080204" pitchFamily="34" charset="-128"/>
                <a:cs typeface="+mn-cs"/>
              </a:endParaRPr>
            </a:p>
          </p:txBody>
        </p:sp>
        <p:grpSp>
          <p:nvGrpSpPr>
            <p:cNvPr id="656" name="Group 61">
              <a:extLst>
                <a:ext uri="{FF2B5EF4-FFF2-40B4-BE49-F238E27FC236}">
                  <a16:creationId xmlns:a16="http://schemas.microsoft.com/office/drawing/2014/main" id="{3B5D61CE-4118-DA4C-82DD-0044DDF65BB8}"/>
                </a:ext>
              </a:extLst>
            </p:cNvPr>
            <p:cNvGrpSpPr>
              <a:grpSpLocks/>
            </p:cNvGrpSpPr>
            <p:nvPr/>
          </p:nvGrpSpPr>
          <p:grpSpPr bwMode="auto">
            <a:xfrm>
              <a:off x="593766" y="5284519"/>
              <a:ext cx="605641" cy="915203"/>
              <a:chOff x="335231" y="4405745"/>
              <a:chExt cx="1252537" cy="2138362"/>
            </a:xfrm>
          </p:grpSpPr>
          <p:sp>
            <p:nvSpPr>
              <p:cNvPr id="660" name="Freeform 659">
                <a:extLst>
                  <a:ext uri="{FF2B5EF4-FFF2-40B4-BE49-F238E27FC236}">
                    <a16:creationId xmlns:a16="http://schemas.microsoft.com/office/drawing/2014/main" id="{AF33AD4E-6341-CD45-92D6-302AE475AE22}"/>
                  </a:ext>
                </a:extLst>
              </p:cNvPr>
              <p:cNvSpPr/>
              <p:nvPr/>
            </p:nvSpPr>
            <p:spPr>
              <a:xfrm>
                <a:off x="335231" y="4406992"/>
                <a:ext cx="965619" cy="2136350"/>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4F81BD"/>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61" name="Freeform 660">
                <a:extLst>
                  <a:ext uri="{FF2B5EF4-FFF2-40B4-BE49-F238E27FC236}">
                    <a16:creationId xmlns:a16="http://schemas.microsoft.com/office/drawing/2014/main" id="{F59CEEAB-304C-0A4F-A6A1-3B9DA87D8743}"/>
                  </a:ext>
                </a:extLst>
              </p:cNvPr>
              <p:cNvSpPr/>
              <p:nvPr/>
            </p:nvSpPr>
            <p:spPr>
              <a:xfrm>
                <a:off x="351325" y="4411451"/>
                <a:ext cx="1235186" cy="771586"/>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0" h="757496">
                    <a:moveTo>
                      <a:pt x="233363" y="0"/>
                    </a:moveTo>
                    <a:lnTo>
                      <a:pt x="0" y="9439"/>
                    </a:lnTo>
                    <a:lnTo>
                      <a:pt x="952500" y="752735"/>
                    </a:lnTo>
                    <a:cubicBezTo>
                      <a:pt x="1060450" y="744798"/>
                      <a:pt x="1035049" y="751145"/>
                      <a:pt x="1238250" y="757496"/>
                    </a:cubicBezTo>
                    <a:lnTo>
                      <a:pt x="233363" y="0"/>
                    </a:lnTo>
                    <a:close/>
                  </a:path>
                </a:pathLst>
              </a:custGeom>
              <a:solidFill>
                <a:srgbClr val="0099CC"/>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62" name="Rectangle 65">
                <a:extLst>
                  <a:ext uri="{FF2B5EF4-FFF2-40B4-BE49-F238E27FC236}">
                    <a16:creationId xmlns:a16="http://schemas.microsoft.com/office/drawing/2014/main" id="{6C69B056-F95C-664B-8B83-B7E5D4344663}"/>
                  </a:ext>
                </a:extLst>
              </p:cNvPr>
              <p:cNvSpPr>
                <a:spLocks noChangeArrowheads="1"/>
              </p:cNvSpPr>
              <p:nvPr/>
            </p:nvSpPr>
            <p:spPr bwMode="auto">
              <a:xfrm>
                <a:off x="1296825" y="5178575"/>
                <a:ext cx="289686" cy="1351389"/>
              </a:xfrm>
              <a:prstGeom prst="rect">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Calibri" panose="020F0502020204030204" pitchFamily="34" charset="0"/>
                  <a:ea typeface="ＭＳ Ｐゴシック" panose="020B0600070205080204" pitchFamily="34" charset="-128"/>
                  <a:cs typeface="+mn-cs"/>
                </a:endParaRPr>
              </a:p>
            </p:txBody>
          </p:sp>
        </p:grpSp>
        <p:sp>
          <p:nvSpPr>
            <p:cNvPr id="659" name="Right Arrow 62">
              <a:extLst>
                <a:ext uri="{FF2B5EF4-FFF2-40B4-BE49-F238E27FC236}">
                  <a16:creationId xmlns:a16="http://schemas.microsoft.com/office/drawing/2014/main" id="{D83CCDED-CE88-C34F-B2B8-73878CCD3B39}"/>
                </a:ext>
              </a:extLst>
            </p:cNvPr>
            <p:cNvSpPr>
              <a:spLocks noChangeArrowheads="1"/>
            </p:cNvSpPr>
            <p:nvPr/>
          </p:nvSpPr>
          <p:spPr bwMode="auto">
            <a:xfrm rot="-5245926">
              <a:off x="3947358" y="5684800"/>
              <a:ext cx="267240" cy="219835"/>
            </a:xfrm>
            <a:prstGeom prst="rightArrow">
              <a:avLst>
                <a:gd name="adj1" fmla="val 13889"/>
                <a:gd name="adj2" fmla="val 53702"/>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Calibri" panose="020F0502020204030204" pitchFamily="34" charset="0"/>
                <a:ea typeface="ＭＳ Ｐゴシック" panose="020B0600070205080204" pitchFamily="34" charset="-128"/>
                <a:cs typeface="+mn-cs"/>
              </a:endParaRPr>
            </a:p>
          </p:txBody>
        </p:sp>
      </p:grpSp>
      <p:sp>
        <p:nvSpPr>
          <p:cNvPr id="682" name="TextBox 681">
            <a:extLst>
              <a:ext uri="{FF2B5EF4-FFF2-40B4-BE49-F238E27FC236}">
                <a16:creationId xmlns:a16="http://schemas.microsoft.com/office/drawing/2014/main" id="{D97E2904-AD6B-3943-9660-32B38BA8B0D1}"/>
              </a:ext>
            </a:extLst>
          </p:cNvPr>
          <p:cNvSpPr txBox="1"/>
          <p:nvPr/>
        </p:nvSpPr>
        <p:spPr>
          <a:xfrm>
            <a:off x="1931315" y="1919106"/>
            <a:ext cx="1293944" cy="541559"/>
          </a:xfrm>
          <a:prstGeom prst="rect">
            <a:avLst/>
          </a:prstGeom>
          <a:noFill/>
        </p:spPr>
        <p:txBody>
          <a:bodyPr wrap="none">
            <a:spAutoFit/>
          </a:bodyPr>
          <a:lstStyle/>
          <a:p>
            <a:pPr marL="0" marR="0" lvl="0" indent="0" algn="l" defTabSz="914400" rtl="0" eaLnBrk="1" fontAlgn="auto" latinLnBrk="0" hangingPunct="1">
              <a:lnSpc>
                <a:spcPts val="1700"/>
              </a:lnSpc>
              <a:spcBef>
                <a:spcPts val="0"/>
              </a:spcBef>
              <a:spcAft>
                <a:spcPts val="0"/>
              </a:spcAft>
              <a:buClrTx/>
              <a:buSzTx/>
              <a:buFontTx/>
              <a:buNone/>
              <a:tabLst/>
              <a:defRPr/>
            </a:pPr>
            <a:r>
              <a:rPr kumimoji="0" lang="en-US" sz="2000" b="0" i="1" u="none" strike="noStrike" kern="0" cap="none" spc="0" normalizeH="0" baseline="0" noProof="0" dirty="0">
                <a:ln>
                  <a:noFill/>
                </a:ln>
                <a:solidFill>
                  <a:prstClr val="black"/>
                </a:solidFill>
                <a:effectLst/>
                <a:uLnTx/>
                <a:uFillTx/>
                <a:latin typeface="Calibri"/>
                <a:ea typeface="+mn-ea"/>
                <a:cs typeface="+mn-cs"/>
              </a:rPr>
              <a:t>L</a:t>
            </a:r>
            <a:r>
              <a:rPr kumimoji="0" lang="en-US" sz="2000" b="0" i="0" u="none" strike="noStrike" kern="0" cap="none" spc="0" normalizeH="0" baseline="0" noProof="0" dirty="0">
                <a:ln>
                  <a:noFill/>
                </a:ln>
                <a:solidFill>
                  <a:prstClr val="black"/>
                </a:solidFill>
                <a:effectLst/>
                <a:uLnTx/>
                <a:uFillTx/>
                <a:latin typeface="Calibri"/>
                <a:ea typeface="+mn-ea"/>
                <a:cs typeface="+mn-cs"/>
              </a:rPr>
              <a:t> bits</a:t>
            </a:r>
          </a:p>
          <a:p>
            <a:pPr marL="0" marR="0" lvl="0" indent="0" algn="l" defTabSz="914400" rtl="0" eaLnBrk="1" fontAlgn="auto" latinLnBrk="0" hangingPunct="1">
              <a:lnSpc>
                <a:spcPts val="17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a:ea typeface="+mn-ea"/>
                <a:cs typeface="+mn-cs"/>
              </a:rPr>
              <a:t>per packet</a:t>
            </a:r>
          </a:p>
        </p:txBody>
      </p:sp>
      <p:sp>
        <p:nvSpPr>
          <p:cNvPr id="683" name="TextBox 682">
            <a:extLst>
              <a:ext uri="{FF2B5EF4-FFF2-40B4-BE49-F238E27FC236}">
                <a16:creationId xmlns:a16="http://schemas.microsoft.com/office/drawing/2014/main" id="{26793204-F087-2E4B-B5FE-0B276FE5FCEC}"/>
              </a:ext>
            </a:extLst>
          </p:cNvPr>
          <p:cNvSpPr txBox="1"/>
          <p:nvPr/>
        </p:nvSpPr>
        <p:spPr>
          <a:xfrm>
            <a:off x="6873433" y="2869739"/>
            <a:ext cx="752129" cy="40011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a:ln>
                  <a:noFill/>
                </a:ln>
                <a:solidFill>
                  <a:prstClr val="black"/>
                </a:solidFill>
                <a:effectLst/>
                <a:uLnTx/>
                <a:uFillTx/>
                <a:latin typeface="Calibri"/>
                <a:ea typeface="+mn-ea"/>
                <a:cs typeface="+mn-cs"/>
              </a:rPr>
              <a:t>R</a:t>
            </a:r>
            <a:r>
              <a:rPr kumimoji="0" lang="en-US" sz="2000" b="0" i="0" u="none" strike="noStrike" kern="0" cap="none" spc="0" normalizeH="0" baseline="0" noProof="0" dirty="0">
                <a:ln>
                  <a:noFill/>
                </a:ln>
                <a:solidFill>
                  <a:prstClr val="black"/>
                </a:solidFill>
                <a:effectLst/>
                <a:uLnTx/>
                <a:uFillTx/>
                <a:latin typeface="Calibri"/>
                <a:ea typeface="+mn-ea"/>
                <a:cs typeface="+mn-cs"/>
              </a:rPr>
              <a:t> bps</a:t>
            </a:r>
          </a:p>
        </p:txBody>
      </p:sp>
      <p:grpSp>
        <p:nvGrpSpPr>
          <p:cNvPr id="9" name="Group 8">
            <a:extLst>
              <a:ext uri="{FF2B5EF4-FFF2-40B4-BE49-F238E27FC236}">
                <a16:creationId xmlns:a16="http://schemas.microsoft.com/office/drawing/2014/main" id="{1B89A616-088C-F944-A5D8-5B43B9716886}"/>
              </a:ext>
            </a:extLst>
          </p:cNvPr>
          <p:cNvGrpSpPr/>
          <p:nvPr/>
        </p:nvGrpSpPr>
        <p:grpSpPr>
          <a:xfrm>
            <a:off x="7801336" y="3980381"/>
            <a:ext cx="3855279" cy="2295280"/>
            <a:chOff x="7836061" y="3795186"/>
            <a:chExt cx="3855279" cy="2295280"/>
          </a:xfrm>
        </p:grpSpPr>
        <p:sp>
          <p:nvSpPr>
            <p:cNvPr id="8" name="Rectangle 7">
              <a:extLst>
                <a:ext uri="{FF2B5EF4-FFF2-40B4-BE49-F238E27FC236}">
                  <a16:creationId xmlns:a16="http://schemas.microsoft.com/office/drawing/2014/main" id="{49460DE1-A912-9A4F-A2FA-4D3A70344BA6}"/>
                </a:ext>
              </a:extLst>
            </p:cNvPr>
            <p:cNvSpPr/>
            <p:nvPr/>
          </p:nvSpPr>
          <p:spPr>
            <a:xfrm>
              <a:off x="7836061" y="3795186"/>
              <a:ext cx="3831220" cy="1969006"/>
            </a:xfrm>
            <a:prstGeom prst="rect">
              <a:avLst/>
            </a:prstGeom>
            <a:solidFill>
              <a:schemeClr val="accent1">
                <a:lumMod val="20000"/>
                <a:lumOff val="8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5" name="Rectangle 4">
              <a:extLst>
                <a:ext uri="{FF2B5EF4-FFF2-40B4-BE49-F238E27FC236}">
                  <a16:creationId xmlns:a16="http://schemas.microsoft.com/office/drawing/2014/main" id="{32BCE5D7-9636-A94A-AC39-ECE5D72B6BC8}"/>
                </a:ext>
              </a:extLst>
            </p:cNvPr>
            <p:cNvSpPr txBox="1">
              <a:spLocks noChangeArrowheads="1"/>
            </p:cNvSpPr>
            <p:nvPr/>
          </p:nvSpPr>
          <p:spPr>
            <a:xfrm>
              <a:off x="7836061" y="3858441"/>
              <a:ext cx="3855279" cy="22320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41313"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400" b="0" i="1" u="none" strike="noStrike" kern="1200" cap="none" spc="0" normalizeH="0" baseline="0" noProof="0" dirty="0">
                  <a:ln>
                    <a:noFill/>
                  </a:ln>
                  <a:solidFill>
                    <a:srgbClr val="000099"/>
                  </a:solidFill>
                  <a:effectLst/>
                  <a:uLnTx/>
                  <a:uFillTx/>
                  <a:latin typeface="Calibri" panose="020F0502020204030204"/>
                  <a:ea typeface="+mn-ea"/>
                  <a:cs typeface="+mn-cs"/>
                </a:rPr>
                <a:t>One-hop numerical example:</a:t>
              </a:r>
            </a:p>
            <a:p>
              <a:pPr marL="231775" marR="0" lvl="0" indent="-231775" algn="l" defTabSz="914400" rtl="0" eaLnBrk="1" fontAlgn="auto" latinLnBrk="0" hangingPunct="1">
                <a:lnSpc>
                  <a:spcPct val="90000"/>
                </a:lnSpc>
                <a:spcBef>
                  <a:spcPts val="400"/>
                </a:spcBef>
                <a:spcAft>
                  <a:spcPts val="0"/>
                </a:spcAft>
                <a:buClr>
                  <a:srgbClr val="0000A3"/>
                </a:buClr>
                <a:buSzTx/>
                <a:buFont typeface="Wingdings" charset="0"/>
                <a:buChar char="§"/>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L</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10 Kbits</a:t>
              </a:r>
            </a:p>
            <a:p>
              <a:pPr marL="231775" marR="0" lvl="0" indent="-231775" algn="l" defTabSz="914400" rtl="0" eaLnBrk="1" fontAlgn="auto" latinLnBrk="0" hangingPunct="1">
                <a:lnSpc>
                  <a:spcPct val="90000"/>
                </a:lnSpc>
                <a:spcBef>
                  <a:spcPts val="400"/>
                </a:spcBef>
                <a:spcAft>
                  <a:spcPts val="0"/>
                </a:spcAft>
                <a:buClr>
                  <a:srgbClr val="0000A3"/>
                </a:buClr>
                <a:buSzTx/>
                <a:buFont typeface="Wingdings" charset="0"/>
                <a:buChar char="§"/>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100 Mbps</a:t>
              </a:r>
            </a:p>
            <a:p>
              <a:pPr marL="231775" marR="0" lvl="0" indent="-231775" algn="l" defTabSz="914400" rtl="0" eaLnBrk="1" fontAlgn="auto" latinLnBrk="0" hangingPunct="1">
                <a:lnSpc>
                  <a:spcPct val="90000"/>
                </a:lnSpc>
                <a:spcBef>
                  <a:spcPts val="400"/>
                </a:spcBef>
                <a:spcAft>
                  <a:spcPts val="0"/>
                </a:spcAft>
                <a:buClr>
                  <a:srgbClr val="0000A3"/>
                </a:buClr>
                <a:buSzTx/>
                <a:buFont typeface="Wingdings"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one-hop transmission delay = 0.1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msec</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598388145"/>
      </p:ext>
    </p:extLst>
  </p:cSld>
  <p:clrMapOvr>
    <a:masterClrMapping/>
  </p:clrMapOvr>
  <mc:AlternateContent xmlns:mc="http://schemas.openxmlformats.org/markup-compatibility/2006" xmlns:p14="http://schemas.microsoft.com/office/powerpoint/2010/main">
    <mc:Choice Requires="p14">
      <p:transition spd="slow" p14:dur="2000" advTm="155179"/>
    </mc:Choice>
    <mc:Fallback xmlns="">
      <p:transition spd="slow" advTm="15517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3"/>
          <p:cNvSpPr>
            <a:spLocks noGrp="1" noChangeArrowheads="1"/>
          </p:cNvSpPr>
          <p:nvPr>
            <p:ph type="body" sz="quarter" idx="14"/>
          </p:nvPr>
        </p:nvSpPr>
        <p:spPr>
          <a:xfrm>
            <a:off x="1422784" y="3931453"/>
            <a:ext cx="9572115" cy="619183"/>
          </a:xfrm>
          <a:prstGeom prst="rect">
            <a:avLst/>
          </a:prstGeom>
        </p:spPr>
        <p:txBody>
          <a:bodyPr/>
          <a:lstStyle/>
          <a:p>
            <a:r>
              <a:rPr lang="en-US" altLang="x-none" sz="2400" dirty="0">
                <a:ea typeface="ＭＳ Ｐゴシック" charset="-128"/>
              </a:rPr>
              <a:t>Can you calculate the delay for receiving all 3 Packets at the destination?</a:t>
            </a:r>
          </a:p>
        </p:txBody>
      </p:sp>
      <p:sp>
        <p:nvSpPr>
          <p:cNvPr id="59395" name="Rectangle 2"/>
          <p:cNvSpPr>
            <a:spLocks noGrp="1" noChangeArrowheads="1"/>
          </p:cNvSpPr>
          <p:nvPr>
            <p:ph type="ctrTitle"/>
          </p:nvPr>
        </p:nvSpPr>
        <p:spPr>
          <a:xfrm>
            <a:off x="335360" y="260648"/>
            <a:ext cx="11521280" cy="864096"/>
          </a:xfrm>
          <a:prstGeom prst="rect">
            <a:avLst/>
          </a:prstGeom>
        </p:spPr>
        <p:txBody>
          <a:bodyPr/>
          <a:lstStyle/>
          <a:p>
            <a:r>
              <a:rPr lang="en-US" altLang="ja-JP" sz="4400" dirty="0"/>
              <a:t>Packet-switching: store-and-forward</a:t>
            </a:r>
            <a:endParaRPr lang="en-US" altLang="x-none" sz="4400" dirty="0">
              <a:ea typeface="Gill Sans MT" charset="0"/>
            </a:endParaRPr>
          </a:p>
        </p:txBody>
      </p:sp>
      <p:grpSp>
        <p:nvGrpSpPr>
          <p:cNvPr id="2" name="Group 1"/>
          <p:cNvGrpSpPr/>
          <p:nvPr/>
        </p:nvGrpSpPr>
        <p:grpSpPr>
          <a:xfrm>
            <a:off x="2166986" y="1637140"/>
            <a:ext cx="8053228" cy="2159000"/>
            <a:chOff x="642985" y="1196975"/>
            <a:chExt cx="8053226" cy="2159000"/>
          </a:xfrm>
        </p:grpSpPr>
        <p:sp>
          <p:nvSpPr>
            <p:cNvPr id="41" name="TextBox 40"/>
            <p:cNvSpPr txBox="1"/>
            <p:nvPr/>
          </p:nvSpPr>
          <p:spPr>
            <a:xfrm>
              <a:off x="642985" y="2674198"/>
              <a:ext cx="827471" cy="369332"/>
            </a:xfrm>
            <a:prstGeom prst="rect">
              <a:avLst/>
            </a:prstGeom>
            <a:noFill/>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Source</a:t>
              </a:r>
            </a:p>
          </p:txBody>
        </p:sp>
        <p:grpSp>
          <p:nvGrpSpPr>
            <p:cNvPr id="59402" name="Group 41"/>
            <p:cNvGrpSpPr>
              <a:grpSpLocks/>
            </p:cNvGrpSpPr>
            <p:nvPr/>
          </p:nvGrpSpPr>
          <p:grpSpPr bwMode="auto">
            <a:xfrm>
              <a:off x="1630363" y="2768600"/>
              <a:ext cx="1057275" cy="420688"/>
              <a:chOff x="1816230" y="6118900"/>
              <a:chExt cx="1843339" cy="739100"/>
            </a:xfrm>
          </p:grpSpPr>
          <p:pic>
            <p:nvPicPr>
              <p:cNvPr id="59463"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16230" y="6144002"/>
                <a:ext cx="1843339" cy="71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Rectangle 100"/>
              <p:cNvSpPr/>
              <p:nvPr/>
            </p:nvSpPr>
            <p:spPr>
              <a:xfrm rot="1049095">
                <a:off x="1947488" y="6118900"/>
                <a:ext cx="1650399" cy="462656"/>
              </a:xfrm>
              <a:prstGeom prst="rect">
                <a:avLst/>
              </a:prstGeom>
              <a:gradFill>
                <a:gsLst>
                  <a:gs pos="0">
                    <a:sysClr val="window" lastClr="FFFFFF"/>
                  </a:gs>
                  <a:gs pos="50000">
                    <a:sysClr val="window" lastClr="FFFFFF">
                      <a:alpha val="48000"/>
                    </a:sysClr>
                  </a:gs>
                  <a:gs pos="100000">
                    <a:sysClr val="window" lastClr="FFFFFF">
                      <a:alpha val="0"/>
                    </a:sysClr>
                  </a:gs>
                </a:gsLst>
                <a:lin ang="5400000" scaled="0"/>
              </a:gradFill>
              <a:ln w="25400" cap="flat" cmpd="sng" algn="ctr">
                <a:noFill/>
                <a:prstDash val="solid"/>
              </a:ln>
              <a:effec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ＭＳ Ｐゴシック" charset="0"/>
                  <a:cs typeface="Calibri" panose="020F0502020204030204" pitchFamily="34" charset="0"/>
                </a:endParaRPr>
              </a:p>
            </p:txBody>
          </p:sp>
        </p:grpSp>
        <p:cxnSp>
          <p:nvCxnSpPr>
            <p:cNvPr id="59403" name="Straight Connector 42"/>
            <p:cNvCxnSpPr>
              <a:cxnSpLocks noChangeShapeType="1"/>
            </p:cNvCxnSpPr>
            <p:nvPr/>
          </p:nvCxnSpPr>
          <p:spPr bwMode="auto">
            <a:xfrm flipV="1">
              <a:off x="2576513" y="2874963"/>
              <a:ext cx="17383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grpSp>
          <p:nvGrpSpPr>
            <p:cNvPr id="59404" name="Group 43"/>
            <p:cNvGrpSpPr>
              <a:grpSpLocks/>
            </p:cNvGrpSpPr>
            <p:nvPr/>
          </p:nvGrpSpPr>
          <p:grpSpPr bwMode="auto">
            <a:xfrm>
              <a:off x="3922713" y="2687638"/>
              <a:ext cx="1058862" cy="384175"/>
              <a:chOff x="5142253" y="5649029"/>
              <a:chExt cx="1304545" cy="695633"/>
            </a:xfrm>
          </p:grpSpPr>
          <p:grpSp>
            <p:nvGrpSpPr>
              <p:cNvPr id="59456" name="Group 92"/>
              <p:cNvGrpSpPr>
                <a:grpSpLocks/>
              </p:cNvGrpSpPr>
              <p:nvPr/>
            </p:nvGrpSpPr>
            <p:grpSpPr bwMode="auto">
              <a:xfrm>
                <a:off x="5147271" y="5649029"/>
                <a:ext cx="1276350" cy="695633"/>
                <a:chOff x="4981575" y="5851547"/>
                <a:chExt cx="1276350" cy="695633"/>
              </a:xfrm>
            </p:grpSpPr>
            <p:pic>
              <p:nvPicPr>
                <p:cNvPr id="59459" name="Picture 95"/>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81575" y="5944151"/>
                  <a:ext cx="1276350" cy="603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60" name="Rectangle 96"/>
                <p:cNvSpPr>
                  <a:spLocks noChangeArrowheads="1"/>
                </p:cNvSpPr>
                <p:nvPr/>
              </p:nvSpPr>
              <p:spPr bwMode="auto">
                <a:xfrm>
                  <a:off x="6065959" y="6205112"/>
                  <a:ext cx="44985" cy="224212"/>
                </a:xfrm>
                <a:prstGeom prst="rect">
                  <a:avLst/>
                </a:prstGeom>
                <a:solidFill>
                  <a:srgbClr val="BFBFB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sp>
              <p:nvSpPr>
                <p:cNvPr id="59461" name="Rectangle 97"/>
                <p:cNvSpPr>
                  <a:spLocks noChangeArrowheads="1"/>
                </p:cNvSpPr>
                <p:nvPr/>
              </p:nvSpPr>
              <p:spPr bwMode="auto">
                <a:xfrm>
                  <a:off x="5178008" y="6228108"/>
                  <a:ext cx="62587" cy="224212"/>
                </a:xfrm>
                <a:prstGeom prst="rect">
                  <a:avLst/>
                </a:prstGeom>
                <a:solidFill>
                  <a:srgbClr val="BFBFB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sp>
              <p:nvSpPr>
                <p:cNvPr id="59462" name="Oval 98"/>
                <p:cNvSpPr>
                  <a:spLocks noChangeArrowheads="1"/>
                </p:cNvSpPr>
                <p:nvPr/>
              </p:nvSpPr>
              <p:spPr bwMode="auto">
                <a:xfrm>
                  <a:off x="5023497" y="5851547"/>
                  <a:ext cx="1196974" cy="494417"/>
                </a:xfrm>
                <a:prstGeom prst="ellipse">
                  <a:avLst/>
                </a:prstGeom>
                <a:solidFill>
                  <a:srgbClr val="EAEAEA"/>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grpSp>
          <p:sp>
            <p:nvSpPr>
              <p:cNvPr id="59457" name="Rectangle 93"/>
              <p:cNvSpPr>
                <a:spLocks noChangeArrowheads="1"/>
              </p:cNvSpPr>
              <p:nvPr/>
            </p:nvSpPr>
            <p:spPr bwMode="auto">
              <a:xfrm>
                <a:off x="6360741" y="5695021"/>
                <a:ext cx="86057" cy="126479"/>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sp>
            <p:nvSpPr>
              <p:cNvPr id="59458" name="Rectangle 94"/>
              <p:cNvSpPr>
                <a:spLocks noChangeArrowheads="1"/>
              </p:cNvSpPr>
              <p:nvPr/>
            </p:nvSpPr>
            <p:spPr bwMode="auto">
              <a:xfrm>
                <a:off x="5142253" y="5700770"/>
                <a:ext cx="86057" cy="126479"/>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grpSp>
        <p:grpSp>
          <p:nvGrpSpPr>
            <p:cNvPr id="59405" name="Group 44"/>
            <p:cNvGrpSpPr>
              <a:grpSpLocks/>
            </p:cNvGrpSpPr>
            <p:nvPr/>
          </p:nvGrpSpPr>
          <p:grpSpPr bwMode="auto">
            <a:xfrm>
              <a:off x="3876675" y="1608138"/>
              <a:ext cx="1092200" cy="303212"/>
              <a:chOff x="5128542" y="4838701"/>
              <a:chExt cx="1300833" cy="530211"/>
            </a:xfrm>
          </p:grpSpPr>
          <p:pic>
            <p:nvPicPr>
              <p:cNvPr id="5945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8542" y="4838701"/>
                <a:ext cx="1300833" cy="49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54" name="Rectangle 90"/>
              <p:cNvSpPr>
                <a:spLocks noChangeArrowheads="1"/>
              </p:cNvSpPr>
              <p:nvPr/>
            </p:nvSpPr>
            <p:spPr bwMode="auto">
              <a:xfrm>
                <a:off x="6327275" y="5219009"/>
                <a:ext cx="86974" cy="127695"/>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sp>
            <p:nvSpPr>
              <p:cNvPr id="59455" name="Rectangle 91"/>
              <p:cNvSpPr>
                <a:spLocks noChangeArrowheads="1"/>
              </p:cNvSpPr>
              <p:nvPr/>
            </p:nvSpPr>
            <p:spPr bwMode="auto">
              <a:xfrm>
                <a:off x="5158794" y="5241217"/>
                <a:ext cx="86974" cy="127695"/>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grpSp>
        <p:grpSp>
          <p:nvGrpSpPr>
            <p:cNvPr id="59406" name="Group 45"/>
            <p:cNvGrpSpPr>
              <a:grpSpLocks/>
            </p:cNvGrpSpPr>
            <p:nvPr/>
          </p:nvGrpSpPr>
          <p:grpSpPr bwMode="auto">
            <a:xfrm>
              <a:off x="1735138" y="1196975"/>
              <a:ext cx="1150937" cy="730250"/>
              <a:chOff x="2387973" y="4309243"/>
              <a:chExt cx="1771787" cy="1282262"/>
            </a:xfrm>
          </p:grpSpPr>
          <p:pic>
            <p:nvPicPr>
              <p:cNvPr id="59449"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83481" y="4309243"/>
                <a:ext cx="1285463" cy="128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Rectangle 88"/>
              <p:cNvSpPr/>
              <p:nvPr/>
            </p:nvSpPr>
            <p:spPr>
              <a:xfrm rot="11601822">
                <a:off x="2387973" y="5128665"/>
                <a:ext cx="1771787" cy="422704"/>
              </a:xfrm>
              <a:prstGeom prst="rect">
                <a:avLst/>
              </a:prstGeom>
              <a:gradFill>
                <a:gsLst>
                  <a:gs pos="0">
                    <a:sysClr val="window" lastClr="FFFFFF"/>
                  </a:gs>
                  <a:gs pos="50000">
                    <a:sysClr val="window" lastClr="FFFFFF">
                      <a:alpha val="48000"/>
                    </a:sysClr>
                  </a:gs>
                  <a:gs pos="100000">
                    <a:sysClr val="window" lastClr="FFFFFF">
                      <a:alpha val="0"/>
                    </a:sysClr>
                  </a:gs>
                </a:gsLst>
                <a:lin ang="5400000" scaled="0"/>
              </a:gradFill>
              <a:ln w="25400" cap="flat" cmpd="sng" algn="ctr">
                <a:noFill/>
                <a:prstDash val="solid"/>
              </a:ln>
              <a:effec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ＭＳ Ｐゴシック" charset="0"/>
                  <a:cs typeface="Calibri" panose="020F0502020204030204" pitchFamily="34" charset="0"/>
                </a:endParaRPr>
              </a:p>
            </p:txBody>
          </p:sp>
        </p:grpSp>
        <p:cxnSp>
          <p:nvCxnSpPr>
            <p:cNvPr id="59408" name="Straight Connector 47"/>
            <p:cNvCxnSpPr>
              <a:cxnSpLocks noChangeShapeType="1"/>
            </p:cNvCxnSpPr>
            <p:nvPr/>
          </p:nvCxnSpPr>
          <p:spPr bwMode="auto">
            <a:xfrm flipV="1">
              <a:off x="4967288" y="2879725"/>
              <a:ext cx="17383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grpSp>
          <p:nvGrpSpPr>
            <p:cNvPr id="59409" name="Group 100"/>
            <p:cNvGrpSpPr>
              <a:grpSpLocks/>
            </p:cNvGrpSpPr>
            <p:nvPr/>
          </p:nvGrpSpPr>
          <p:grpSpPr bwMode="auto">
            <a:xfrm>
              <a:off x="5945188" y="2071688"/>
              <a:ext cx="1477962" cy="1284287"/>
              <a:chOff x="-44" y="1473"/>
              <a:chExt cx="981" cy="1105"/>
            </a:xfrm>
          </p:grpSpPr>
          <p:pic>
            <p:nvPicPr>
              <p:cNvPr id="59447" name="Picture 101" descr="desktop_computer_stylized_mediu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102"/>
              <p:cNvSpPr>
                <a:spLocks/>
              </p:cNvSpPr>
              <p:nvPr/>
            </p:nvSpPr>
            <p:spPr bwMode="auto">
              <a:xfrm flipH="1">
                <a:off x="374" y="1580"/>
                <a:ext cx="474" cy="505"/>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ysClr val="window" lastClr="FFFFFF"/>
                  </a:gs>
                </a:gsLst>
                <a:lin ang="2700000" scaled="1"/>
              </a:gradFill>
              <a:ln w="9525" cap="flat" cmpd="sng">
                <a:noFill/>
                <a:prstDash val="solid"/>
                <a:round/>
                <a:headEnd/>
                <a:tailEnd/>
              </a:ln>
            </p:spPr>
            <p:txBody>
              <a:bodyPr wrap="none"/>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grpSp>
        <p:sp>
          <p:nvSpPr>
            <p:cNvPr id="50" name="TextBox 49"/>
            <p:cNvSpPr txBox="1"/>
            <p:nvPr/>
          </p:nvSpPr>
          <p:spPr>
            <a:xfrm>
              <a:off x="7427915" y="2778126"/>
              <a:ext cx="1268296" cy="369332"/>
            </a:xfrm>
            <a:prstGeom prst="rect">
              <a:avLst/>
            </a:prstGeom>
            <a:noFill/>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Destination</a:t>
              </a:r>
            </a:p>
          </p:txBody>
        </p:sp>
        <p:sp>
          <p:nvSpPr>
            <p:cNvPr id="59411" name="TextBox 52"/>
            <p:cNvSpPr txBox="1">
              <a:spLocks noChangeArrowheads="1"/>
            </p:cNvSpPr>
            <p:nvPr/>
          </p:nvSpPr>
          <p:spPr bwMode="auto">
            <a:xfrm>
              <a:off x="2680866" y="2574926"/>
              <a:ext cx="2888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x-none" sz="1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128"/>
                  <a:cs typeface="Calibri" panose="020F0502020204030204" pitchFamily="34" charset="0"/>
                </a:rPr>
                <a:t>1</a:t>
              </a:r>
            </a:p>
          </p:txBody>
        </p:sp>
        <p:sp>
          <p:nvSpPr>
            <p:cNvPr id="59412" name="TextBox 53"/>
            <p:cNvSpPr txBox="1">
              <a:spLocks noChangeArrowheads="1"/>
            </p:cNvSpPr>
            <p:nvPr/>
          </p:nvSpPr>
          <p:spPr bwMode="auto">
            <a:xfrm>
              <a:off x="2339753" y="2581275"/>
              <a:ext cx="2888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x-none" sz="1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128"/>
                  <a:cs typeface="Calibri" panose="020F0502020204030204" pitchFamily="34" charset="0"/>
                </a:rPr>
                <a:t>2</a:t>
              </a:r>
            </a:p>
          </p:txBody>
        </p:sp>
        <p:sp>
          <p:nvSpPr>
            <p:cNvPr id="59413" name="TextBox 54"/>
            <p:cNvSpPr txBox="1">
              <a:spLocks noChangeArrowheads="1"/>
            </p:cNvSpPr>
            <p:nvPr/>
          </p:nvSpPr>
          <p:spPr bwMode="auto">
            <a:xfrm>
              <a:off x="2011363" y="2578100"/>
              <a:ext cx="2888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x-none" sz="1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128"/>
                  <a:cs typeface="Calibri" panose="020F0502020204030204" pitchFamily="34" charset="0"/>
                </a:rPr>
                <a:t>3</a:t>
              </a:r>
            </a:p>
          </p:txBody>
        </p:sp>
        <p:grpSp>
          <p:nvGrpSpPr>
            <p:cNvPr id="59414" name="Group 55"/>
            <p:cNvGrpSpPr>
              <a:grpSpLocks/>
            </p:cNvGrpSpPr>
            <p:nvPr/>
          </p:nvGrpSpPr>
          <p:grpSpPr bwMode="auto">
            <a:xfrm>
              <a:off x="1744663" y="1873250"/>
              <a:ext cx="2935287" cy="841375"/>
              <a:chOff x="593766" y="5264055"/>
              <a:chExt cx="3597129" cy="1011695"/>
            </a:xfrm>
          </p:grpSpPr>
          <p:grpSp>
            <p:nvGrpSpPr>
              <p:cNvPr id="59418" name="Group 56"/>
              <p:cNvGrpSpPr>
                <a:grpSpLocks/>
              </p:cNvGrpSpPr>
              <p:nvPr/>
            </p:nvGrpSpPr>
            <p:grpSpPr bwMode="auto">
              <a:xfrm>
                <a:off x="3527077" y="5264055"/>
                <a:ext cx="617671" cy="927313"/>
                <a:chOff x="2105936" y="5387204"/>
                <a:chExt cx="617671" cy="927313"/>
              </a:xfrm>
            </p:grpSpPr>
            <p:sp>
              <p:nvSpPr>
                <p:cNvPr id="59439" name="Rectangle 77"/>
                <p:cNvSpPr>
                  <a:spLocks noChangeArrowheads="1"/>
                </p:cNvSpPr>
                <p:nvPr/>
              </p:nvSpPr>
              <p:spPr bwMode="auto">
                <a:xfrm>
                  <a:off x="2577155" y="6049578"/>
                  <a:ext cx="140072" cy="265331"/>
                </a:xfrm>
                <a:prstGeom prst="rect">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sp>
              <p:nvSpPr>
                <p:cNvPr id="79" name="Freeform 78"/>
                <p:cNvSpPr/>
                <p:nvPr/>
              </p:nvSpPr>
              <p:spPr>
                <a:xfrm>
                  <a:off x="2110248" y="5705984"/>
                  <a:ext cx="466907" cy="608925"/>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0 w 967997"/>
                    <a:gd name="connsiteY0" fmla="*/ 0 h 2138362"/>
                    <a:gd name="connsiteX1" fmla="*/ 0 w 967997"/>
                    <a:gd name="connsiteY1" fmla="*/ 1190625 h 2138362"/>
                    <a:gd name="connsiteX2" fmla="*/ 966787 w 967997"/>
                    <a:gd name="connsiteY2" fmla="*/ 2138362 h 2138362"/>
                    <a:gd name="connsiteX3" fmla="*/ 967618 w 967997"/>
                    <a:gd name="connsiteY3" fmla="*/ 1495143 h 2138362"/>
                    <a:gd name="connsiteX4" fmla="*/ 0 w 967997"/>
                    <a:gd name="connsiteY4" fmla="*/ 0 h 2138362"/>
                    <a:gd name="connsiteX0" fmla="*/ 0 w 967997"/>
                    <a:gd name="connsiteY0" fmla="*/ 0 h 1424095"/>
                    <a:gd name="connsiteX1" fmla="*/ 0 w 967997"/>
                    <a:gd name="connsiteY1" fmla="*/ 476358 h 1424095"/>
                    <a:gd name="connsiteX2" fmla="*/ 966787 w 967997"/>
                    <a:gd name="connsiteY2" fmla="*/ 1424095 h 1424095"/>
                    <a:gd name="connsiteX3" fmla="*/ 967618 w 967997"/>
                    <a:gd name="connsiteY3" fmla="*/ 780876 h 1424095"/>
                    <a:gd name="connsiteX4" fmla="*/ 0 w 967997"/>
                    <a:gd name="connsiteY4" fmla="*/ 0 h 142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997" h="1424095">
                      <a:moveTo>
                        <a:pt x="0" y="0"/>
                      </a:moveTo>
                      <a:lnTo>
                        <a:pt x="0" y="476358"/>
                      </a:lnTo>
                      <a:lnTo>
                        <a:pt x="966787" y="1424095"/>
                      </a:lnTo>
                      <a:cubicBezTo>
                        <a:pt x="965200" y="958958"/>
                        <a:pt x="969205" y="1246013"/>
                        <a:pt x="967618" y="780876"/>
                      </a:cubicBezTo>
                      <a:lnTo>
                        <a:pt x="0" y="0"/>
                      </a:lnTo>
                      <a:close/>
                    </a:path>
                  </a:pathLst>
                </a:custGeom>
                <a:solidFill>
                  <a:srgbClr val="4F81BD"/>
                </a:solidFill>
                <a:ln w="25400" cap="flat" cmpd="sng" algn="ctr">
                  <a:noFill/>
                  <a:prstDash val="solid"/>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sp>
              <p:nvSpPr>
                <p:cNvPr id="80" name="Freeform 79"/>
                <p:cNvSpPr/>
                <p:nvPr/>
              </p:nvSpPr>
              <p:spPr>
                <a:xfrm>
                  <a:off x="2106358" y="5688804"/>
                  <a:ext cx="616705" cy="355048"/>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77416"/>
                    <a:gd name="connsiteY0" fmla="*/ 0 h 813350"/>
                    <a:gd name="connsiteX1" fmla="*/ 0 w 1277416"/>
                    <a:gd name="connsiteY1" fmla="*/ 9439 h 813350"/>
                    <a:gd name="connsiteX2" fmla="*/ 952500 w 1277416"/>
                    <a:gd name="connsiteY2" fmla="*/ 752735 h 813350"/>
                    <a:gd name="connsiteX3" fmla="*/ 1277416 w 1277416"/>
                    <a:gd name="connsiteY3" fmla="*/ 813350 h 813350"/>
                    <a:gd name="connsiteX4" fmla="*/ 233363 w 1277416"/>
                    <a:gd name="connsiteY4" fmla="*/ 0 h 813350"/>
                    <a:gd name="connsiteX0" fmla="*/ 233363 w 1277416"/>
                    <a:gd name="connsiteY0" fmla="*/ 0 h 814795"/>
                    <a:gd name="connsiteX1" fmla="*/ 0 w 1277416"/>
                    <a:gd name="connsiteY1" fmla="*/ 9439 h 814795"/>
                    <a:gd name="connsiteX2" fmla="*/ 980474 w 1277416"/>
                    <a:gd name="connsiteY2" fmla="*/ 814795 h 814795"/>
                    <a:gd name="connsiteX3" fmla="*/ 1277416 w 1277416"/>
                    <a:gd name="connsiteY3" fmla="*/ 813350 h 814795"/>
                    <a:gd name="connsiteX4" fmla="*/ 233363 w 1277416"/>
                    <a:gd name="connsiteY4" fmla="*/ 0 h 814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416" h="814795">
                      <a:moveTo>
                        <a:pt x="233363" y="0"/>
                      </a:moveTo>
                      <a:lnTo>
                        <a:pt x="0" y="9439"/>
                      </a:lnTo>
                      <a:lnTo>
                        <a:pt x="980474" y="814795"/>
                      </a:lnTo>
                      <a:cubicBezTo>
                        <a:pt x="1088424" y="806858"/>
                        <a:pt x="1074215" y="806999"/>
                        <a:pt x="1277416" y="813350"/>
                      </a:cubicBezTo>
                      <a:lnTo>
                        <a:pt x="233363" y="0"/>
                      </a:lnTo>
                      <a:close/>
                    </a:path>
                  </a:pathLst>
                </a:custGeom>
                <a:solidFill>
                  <a:srgbClr val="0099CC"/>
                </a:solidFill>
                <a:ln w="25400" cap="flat" cmpd="sng" algn="ctr">
                  <a:noFill/>
                  <a:prstDash val="solid"/>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sp>
              <p:nvSpPr>
                <p:cNvPr id="81" name="Freeform 80"/>
                <p:cNvSpPr/>
                <p:nvPr/>
              </p:nvSpPr>
              <p:spPr>
                <a:xfrm>
                  <a:off x="2114139" y="5396749"/>
                  <a:ext cx="595306" cy="647102"/>
                </a:xfrm>
                <a:custGeom>
                  <a:avLst/>
                  <a:gdLst>
                    <a:gd name="connsiteX0" fmla="*/ 5411 w 597877"/>
                    <a:gd name="connsiteY0" fmla="*/ 13527 h 646573"/>
                    <a:gd name="connsiteX1" fmla="*/ 0 w 597877"/>
                    <a:gd name="connsiteY1" fmla="*/ 305702 h 646573"/>
                    <a:gd name="connsiteX2" fmla="*/ 457200 w 597877"/>
                    <a:gd name="connsiteY2" fmla="*/ 646573 h 646573"/>
                    <a:gd name="connsiteX3" fmla="*/ 597877 w 597877"/>
                    <a:gd name="connsiteY3" fmla="*/ 646573 h 646573"/>
                    <a:gd name="connsiteX4" fmla="*/ 595172 w 597877"/>
                    <a:gd name="connsiteY4" fmla="*/ 321934 h 646573"/>
                    <a:gd name="connsiteX5" fmla="*/ 110919 w 597877"/>
                    <a:gd name="connsiteY5" fmla="*/ 0 h 646573"/>
                    <a:gd name="connsiteX6" fmla="*/ 5411 w 597877"/>
                    <a:gd name="connsiteY6" fmla="*/ 13527 h 64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877" h="646573">
                      <a:moveTo>
                        <a:pt x="5411" y="13527"/>
                      </a:moveTo>
                      <a:lnTo>
                        <a:pt x="0" y="305702"/>
                      </a:lnTo>
                      <a:lnTo>
                        <a:pt x="457200" y="646573"/>
                      </a:lnTo>
                      <a:lnTo>
                        <a:pt x="597877" y="646573"/>
                      </a:lnTo>
                      <a:cubicBezTo>
                        <a:pt x="596975" y="538360"/>
                        <a:pt x="596074" y="430147"/>
                        <a:pt x="595172" y="321934"/>
                      </a:cubicBezTo>
                      <a:lnTo>
                        <a:pt x="110919" y="0"/>
                      </a:lnTo>
                      <a:lnTo>
                        <a:pt x="5411" y="13527"/>
                      </a:lnTo>
                      <a:close/>
                    </a:path>
                  </a:pathLst>
                </a:custGeom>
                <a:noFill/>
                <a:ln w="12700" cap="flat" cmpd="sng" algn="ctr">
                  <a:solidFill>
                    <a:sysClr val="windowText" lastClr="000000"/>
                  </a:solidFill>
                  <a:prstDash val="sysDash"/>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cxnSp>
              <p:nvCxnSpPr>
                <p:cNvPr id="59443" name="Straight Connector 81"/>
                <p:cNvCxnSpPr>
                  <a:cxnSpLocks noChangeShapeType="1"/>
                  <a:stCxn id="81" idx="0"/>
                </p:cNvCxnSpPr>
                <p:nvPr/>
              </p:nvCxnSpPr>
              <p:spPr bwMode="auto">
                <a:xfrm>
                  <a:off x="2118270" y="5410651"/>
                  <a:ext cx="446379" cy="311112"/>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cxnSp>
              <p:nvCxnSpPr>
                <p:cNvPr id="59444" name="Straight Connector 82"/>
                <p:cNvCxnSpPr>
                  <a:cxnSpLocks noChangeShapeType="1"/>
                  <a:endCxn id="81" idx="4"/>
                </p:cNvCxnSpPr>
                <p:nvPr/>
              </p:nvCxnSpPr>
              <p:spPr bwMode="auto">
                <a:xfrm flipV="1">
                  <a:off x="2567354" y="5719058"/>
                  <a:ext cx="140677" cy="2705"/>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cxnSp>
              <p:nvCxnSpPr>
                <p:cNvPr id="59445" name="Straight Connector 83"/>
                <p:cNvCxnSpPr>
                  <a:cxnSpLocks noChangeShapeType="1"/>
                  <a:endCxn id="81" idx="2"/>
                </p:cNvCxnSpPr>
                <p:nvPr/>
              </p:nvCxnSpPr>
              <p:spPr bwMode="auto">
                <a:xfrm flipH="1">
                  <a:off x="2570059" y="5721763"/>
                  <a:ext cx="2705" cy="321934"/>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cxnSp>
              <p:nvCxnSpPr>
                <p:cNvPr id="59446" name="Straight Connector 84"/>
                <p:cNvCxnSpPr>
                  <a:cxnSpLocks noChangeShapeType="1"/>
                </p:cNvCxnSpPr>
                <p:nvPr/>
              </p:nvCxnSpPr>
              <p:spPr bwMode="auto">
                <a:xfrm flipH="1">
                  <a:off x="2221974" y="5387204"/>
                  <a:ext cx="2705" cy="321934"/>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grpSp>
          <p:grpSp>
            <p:nvGrpSpPr>
              <p:cNvPr id="59419" name="Group 57"/>
              <p:cNvGrpSpPr>
                <a:grpSpLocks/>
              </p:cNvGrpSpPr>
              <p:nvPr/>
            </p:nvGrpSpPr>
            <p:grpSpPr bwMode="auto">
              <a:xfrm>
                <a:off x="1326802" y="5273580"/>
                <a:ext cx="617671" cy="927313"/>
                <a:chOff x="2105936" y="5387204"/>
                <a:chExt cx="617671" cy="927313"/>
              </a:xfrm>
            </p:grpSpPr>
            <p:sp>
              <p:nvSpPr>
                <p:cNvPr id="70" name="Freeform 69"/>
                <p:cNvSpPr/>
                <p:nvPr/>
              </p:nvSpPr>
              <p:spPr>
                <a:xfrm>
                  <a:off x="2110224" y="5706003"/>
                  <a:ext cx="466907" cy="608926"/>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0 w 967997"/>
                    <a:gd name="connsiteY0" fmla="*/ 0 h 2138362"/>
                    <a:gd name="connsiteX1" fmla="*/ 0 w 967997"/>
                    <a:gd name="connsiteY1" fmla="*/ 1190625 h 2138362"/>
                    <a:gd name="connsiteX2" fmla="*/ 966787 w 967997"/>
                    <a:gd name="connsiteY2" fmla="*/ 2138362 h 2138362"/>
                    <a:gd name="connsiteX3" fmla="*/ 967618 w 967997"/>
                    <a:gd name="connsiteY3" fmla="*/ 1495143 h 2138362"/>
                    <a:gd name="connsiteX4" fmla="*/ 0 w 967997"/>
                    <a:gd name="connsiteY4" fmla="*/ 0 h 2138362"/>
                    <a:gd name="connsiteX0" fmla="*/ 0 w 967997"/>
                    <a:gd name="connsiteY0" fmla="*/ 0 h 1424095"/>
                    <a:gd name="connsiteX1" fmla="*/ 0 w 967997"/>
                    <a:gd name="connsiteY1" fmla="*/ 476358 h 1424095"/>
                    <a:gd name="connsiteX2" fmla="*/ 966787 w 967997"/>
                    <a:gd name="connsiteY2" fmla="*/ 1424095 h 1424095"/>
                    <a:gd name="connsiteX3" fmla="*/ 967618 w 967997"/>
                    <a:gd name="connsiteY3" fmla="*/ 780876 h 1424095"/>
                    <a:gd name="connsiteX4" fmla="*/ 0 w 967997"/>
                    <a:gd name="connsiteY4" fmla="*/ 0 h 142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997" h="1424095">
                      <a:moveTo>
                        <a:pt x="0" y="0"/>
                      </a:moveTo>
                      <a:lnTo>
                        <a:pt x="0" y="476358"/>
                      </a:lnTo>
                      <a:lnTo>
                        <a:pt x="966787" y="1424095"/>
                      </a:lnTo>
                      <a:cubicBezTo>
                        <a:pt x="965200" y="958958"/>
                        <a:pt x="969205" y="1246013"/>
                        <a:pt x="967618" y="780876"/>
                      </a:cubicBezTo>
                      <a:lnTo>
                        <a:pt x="0" y="0"/>
                      </a:lnTo>
                      <a:close/>
                    </a:path>
                  </a:pathLst>
                </a:custGeom>
                <a:solidFill>
                  <a:srgbClr val="4F81BD"/>
                </a:solidFill>
                <a:ln w="25400" cap="flat" cmpd="sng" algn="ctr">
                  <a:noFill/>
                  <a:prstDash val="solid"/>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sp>
              <p:nvSpPr>
                <p:cNvPr id="71" name="Freeform 70"/>
                <p:cNvSpPr/>
                <p:nvPr/>
              </p:nvSpPr>
              <p:spPr>
                <a:xfrm>
                  <a:off x="2106333" y="5688824"/>
                  <a:ext cx="616707" cy="355048"/>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77416"/>
                    <a:gd name="connsiteY0" fmla="*/ 0 h 813350"/>
                    <a:gd name="connsiteX1" fmla="*/ 0 w 1277416"/>
                    <a:gd name="connsiteY1" fmla="*/ 9439 h 813350"/>
                    <a:gd name="connsiteX2" fmla="*/ 952500 w 1277416"/>
                    <a:gd name="connsiteY2" fmla="*/ 752735 h 813350"/>
                    <a:gd name="connsiteX3" fmla="*/ 1277416 w 1277416"/>
                    <a:gd name="connsiteY3" fmla="*/ 813350 h 813350"/>
                    <a:gd name="connsiteX4" fmla="*/ 233363 w 1277416"/>
                    <a:gd name="connsiteY4" fmla="*/ 0 h 813350"/>
                    <a:gd name="connsiteX0" fmla="*/ 233363 w 1277416"/>
                    <a:gd name="connsiteY0" fmla="*/ 0 h 814795"/>
                    <a:gd name="connsiteX1" fmla="*/ 0 w 1277416"/>
                    <a:gd name="connsiteY1" fmla="*/ 9439 h 814795"/>
                    <a:gd name="connsiteX2" fmla="*/ 980474 w 1277416"/>
                    <a:gd name="connsiteY2" fmla="*/ 814795 h 814795"/>
                    <a:gd name="connsiteX3" fmla="*/ 1277416 w 1277416"/>
                    <a:gd name="connsiteY3" fmla="*/ 813350 h 814795"/>
                    <a:gd name="connsiteX4" fmla="*/ 233363 w 1277416"/>
                    <a:gd name="connsiteY4" fmla="*/ 0 h 814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416" h="814795">
                      <a:moveTo>
                        <a:pt x="233363" y="0"/>
                      </a:moveTo>
                      <a:lnTo>
                        <a:pt x="0" y="9439"/>
                      </a:lnTo>
                      <a:lnTo>
                        <a:pt x="980474" y="814795"/>
                      </a:lnTo>
                      <a:cubicBezTo>
                        <a:pt x="1088424" y="806858"/>
                        <a:pt x="1074215" y="806999"/>
                        <a:pt x="1277416" y="813350"/>
                      </a:cubicBezTo>
                      <a:lnTo>
                        <a:pt x="233363" y="0"/>
                      </a:lnTo>
                      <a:close/>
                    </a:path>
                  </a:pathLst>
                </a:custGeom>
                <a:solidFill>
                  <a:srgbClr val="0099CC"/>
                </a:solidFill>
                <a:ln w="25400" cap="flat" cmpd="sng" algn="ctr">
                  <a:noFill/>
                  <a:prstDash val="solid"/>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sp>
              <p:nvSpPr>
                <p:cNvPr id="59433" name="Rectangle 71"/>
                <p:cNvSpPr>
                  <a:spLocks noChangeArrowheads="1"/>
                </p:cNvSpPr>
                <p:nvPr/>
              </p:nvSpPr>
              <p:spPr bwMode="auto">
                <a:xfrm>
                  <a:off x="2577131" y="6049598"/>
                  <a:ext cx="140072" cy="265332"/>
                </a:xfrm>
                <a:prstGeom prst="rect">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sp>
              <p:nvSpPr>
                <p:cNvPr id="73" name="Freeform 72"/>
                <p:cNvSpPr/>
                <p:nvPr/>
              </p:nvSpPr>
              <p:spPr>
                <a:xfrm>
                  <a:off x="2114115" y="5396768"/>
                  <a:ext cx="595306" cy="647103"/>
                </a:xfrm>
                <a:custGeom>
                  <a:avLst/>
                  <a:gdLst>
                    <a:gd name="connsiteX0" fmla="*/ 5411 w 597877"/>
                    <a:gd name="connsiteY0" fmla="*/ 13527 h 646573"/>
                    <a:gd name="connsiteX1" fmla="*/ 0 w 597877"/>
                    <a:gd name="connsiteY1" fmla="*/ 305702 h 646573"/>
                    <a:gd name="connsiteX2" fmla="*/ 457200 w 597877"/>
                    <a:gd name="connsiteY2" fmla="*/ 646573 h 646573"/>
                    <a:gd name="connsiteX3" fmla="*/ 597877 w 597877"/>
                    <a:gd name="connsiteY3" fmla="*/ 646573 h 646573"/>
                    <a:gd name="connsiteX4" fmla="*/ 595172 w 597877"/>
                    <a:gd name="connsiteY4" fmla="*/ 321934 h 646573"/>
                    <a:gd name="connsiteX5" fmla="*/ 110919 w 597877"/>
                    <a:gd name="connsiteY5" fmla="*/ 0 h 646573"/>
                    <a:gd name="connsiteX6" fmla="*/ 5411 w 597877"/>
                    <a:gd name="connsiteY6" fmla="*/ 13527 h 64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877" h="646573">
                      <a:moveTo>
                        <a:pt x="5411" y="13527"/>
                      </a:moveTo>
                      <a:lnTo>
                        <a:pt x="0" y="305702"/>
                      </a:lnTo>
                      <a:lnTo>
                        <a:pt x="457200" y="646573"/>
                      </a:lnTo>
                      <a:lnTo>
                        <a:pt x="597877" y="646573"/>
                      </a:lnTo>
                      <a:cubicBezTo>
                        <a:pt x="596975" y="538360"/>
                        <a:pt x="596074" y="430147"/>
                        <a:pt x="595172" y="321934"/>
                      </a:cubicBezTo>
                      <a:lnTo>
                        <a:pt x="110919" y="0"/>
                      </a:lnTo>
                      <a:lnTo>
                        <a:pt x="5411" y="13527"/>
                      </a:lnTo>
                      <a:close/>
                    </a:path>
                  </a:pathLst>
                </a:custGeom>
                <a:noFill/>
                <a:ln w="12700" cap="flat" cmpd="sng" algn="ctr">
                  <a:solidFill>
                    <a:sysClr val="windowText" lastClr="000000"/>
                  </a:solidFill>
                  <a:prstDash val="sysDash"/>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cxnSp>
              <p:nvCxnSpPr>
                <p:cNvPr id="59435" name="Straight Connector 73"/>
                <p:cNvCxnSpPr>
                  <a:cxnSpLocks noChangeShapeType="1"/>
                  <a:stCxn id="73" idx="0"/>
                </p:cNvCxnSpPr>
                <p:nvPr/>
              </p:nvCxnSpPr>
              <p:spPr bwMode="auto">
                <a:xfrm>
                  <a:off x="2118270" y="5410651"/>
                  <a:ext cx="446379" cy="311112"/>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cxnSp>
              <p:nvCxnSpPr>
                <p:cNvPr id="59436" name="Straight Connector 74"/>
                <p:cNvCxnSpPr>
                  <a:cxnSpLocks noChangeShapeType="1"/>
                  <a:endCxn id="73" idx="4"/>
                </p:cNvCxnSpPr>
                <p:nvPr/>
              </p:nvCxnSpPr>
              <p:spPr bwMode="auto">
                <a:xfrm flipV="1">
                  <a:off x="2567354" y="5719058"/>
                  <a:ext cx="140677" cy="2705"/>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cxnSp>
              <p:nvCxnSpPr>
                <p:cNvPr id="59437" name="Straight Connector 75"/>
                <p:cNvCxnSpPr>
                  <a:cxnSpLocks noChangeShapeType="1"/>
                  <a:endCxn id="73" idx="2"/>
                </p:cNvCxnSpPr>
                <p:nvPr/>
              </p:nvCxnSpPr>
              <p:spPr bwMode="auto">
                <a:xfrm flipH="1">
                  <a:off x="2570059" y="5721763"/>
                  <a:ext cx="2705" cy="321934"/>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cxnSp>
              <p:nvCxnSpPr>
                <p:cNvPr id="59438" name="Straight Connector 76"/>
                <p:cNvCxnSpPr>
                  <a:cxnSpLocks noChangeShapeType="1"/>
                </p:cNvCxnSpPr>
                <p:nvPr/>
              </p:nvCxnSpPr>
              <p:spPr bwMode="auto">
                <a:xfrm flipH="1">
                  <a:off x="2221974" y="5387204"/>
                  <a:ext cx="2705" cy="321934"/>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grpSp>
          <p:grpSp>
            <p:nvGrpSpPr>
              <p:cNvPr id="59420" name="Group 58"/>
              <p:cNvGrpSpPr>
                <a:grpSpLocks/>
              </p:cNvGrpSpPr>
              <p:nvPr/>
            </p:nvGrpSpPr>
            <p:grpSpPr bwMode="auto">
              <a:xfrm>
                <a:off x="971797" y="5294415"/>
                <a:ext cx="605641" cy="915203"/>
                <a:chOff x="335231" y="4405745"/>
                <a:chExt cx="1252537" cy="2138362"/>
              </a:xfrm>
            </p:grpSpPr>
            <p:sp>
              <p:nvSpPr>
                <p:cNvPr id="67" name="Freeform 66"/>
                <p:cNvSpPr/>
                <p:nvPr/>
              </p:nvSpPr>
              <p:spPr>
                <a:xfrm>
                  <a:off x="333961" y="4406169"/>
                  <a:ext cx="969641" cy="2136353"/>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4F81BD"/>
                </a:solidFill>
                <a:ln w="25400" cap="flat" cmpd="sng" algn="ctr">
                  <a:noFill/>
                  <a:prstDash val="solid"/>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sp>
              <p:nvSpPr>
                <p:cNvPr id="68" name="Freeform 67"/>
                <p:cNvSpPr/>
                <p:nvPr/>
              </p:nvSpPr>
              <p:spPr>
                <a:xfrm>
                  <a:off x="350055" y="4410631"/>
                  <a:ext cx="1239211" cy="771583"/>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0" h="757496">
                      <a:moveTo>
                        <a:pt x="233363" y="0"/>
                      </a:moveTo>
                      <a:lnTo>
                        <a:pt x="0" y="9439"/>
                      </a:lnTo>
                      <a:lnTo>
                        <a:pt x="952500" y="752735"/>
                      </a:lnTo>
                      <a:cubicBezTo>
                        <a:pt x="1060450" y="744798"/>
                        <a:pt x="1035049" y="751145"/>
                        <a:pt x="1238250" y="757496"/>
                      </a:cubicBezTo>
                      <a:lnTo>
                        <a:pt x="233363" y="0"/>
                      </a:lnTo>
                      <a:close/>
                    </a:path>
                  </a:pathLst>
                </a:custGeom>
                <a:solidFill>
                  <a:srgbClr val="0099CC"/>
                </a:solidFill>
                <a:ln w="25400" cap="flat" cmpd="sng" algn="ctr">
                  <a:noFill/>
                  <a:prstDash val="solid"/>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sp>
              <p:nvSpPr>
                <p:cNvPr id="59430" name="Rectangle 68"/>
                <p:cNvSpPr>
                  <a:spLocks noChangeArrowheads="1"/>
                </p:cNvSpPr>
                <p:nvPr/>
              </p:nvSpPr>
              <p:spPr bwMode="auto">
                <a:xfrm>
                  <a:off x="1299580" y="5177755"/>
                  <a:ext cx="289686" cy="1351386"/>
                </a:xfrm>
                <a:prstGeom prst="rect">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grpSp>
          <p:sp>
            <p:nvSpPr>
              <p:cNvPr id="59421" name="Rectangle 59"/>
              <p:cNvSpPr>
                <a:spLocks noChangeArrowheads="1"/>
              </p:cNvSpPr>
              <p:nvPr/>
            </p:nvSpPr>
            <p:spPr bwMode="auto">
              <a:xfrm>
                <a:off x="1838851" y="6126859"/>
                <a:ext cx="2180844" cy="64901"/>
              </a:xfrm>
              <a:prstGeom prst="rect">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sp>
            <p:nvSpPr>
              <p:cNvPr id="59422" name="Right Arrow 60"/>
              <p:cNvSpPr>
                <a:spLocks noChangeArrowheads="1"/>
              </p:cNvSpPr>
              <p:nvPr/>
            </p:nvSpPr>
            <p:spPr bwMode="auto">
              <a:xfrm>
                <a:off x="2556720" y="6056232"/>
                <a:ext cx="266527" cy="219518"/>
              </a:xfrm>
              <a:prstGeom prst="rightArrow">
                <a:avLst>
                  <a:gd name="adj1" fmla="val 13889"/>
                  <a:gd name="adj2" fmla="val 53703"/>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grpSp>
            <p:nvGrpSpPr>
              <p:cNvPr id="59423" name="Group 61"/>
              <p:cNvGrpSpPr>
                <a:grpSpLocks/>
              </p:cNvGrpSpPr>
              <p:nvPr/>
            </p:nvGrpSpPr>
            <p:grpSpPr bwMode="auto">
              <a:xfrm>
                <a:off x="593766" y="5284519"/>
                <a:ext cx="605641" cy="915203"/>
                <a:chOff x="335231" y="4405745"/>
                <a:chExt cx="1252537" cy="2138362"/>
              </a:xfrm>
            </p:grpSpPr>
            <p:sp>
              <p:nvSpPr>
                <p:cNvPr id="64" name="Freeform 63"/>
                <p:cNvSpPr/>
                <p:nvPr/>
              </p:nvSpPr>
              <p:spPr>
                <a:xfrm>
                  <a:off x="335231" y="4406992"/>
                  <a:ext cx="965619" cy="2136350"/>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4F81BD"/>
                </a:solidFill>
                <a:ln w="25400" cap="flat" cmpd="sng" algn="ctr">
                  <a:noFill/>
                  <a:prstDash val="solid"/>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sp>
              <p:nvSpPr>
                <p:cNvPr id="65" name="Freeform 64"/>
                <p:cNvSpPr/>
                <p:nvPr/>
              </p:nvSpPr>
              <p:spPr>
                <a:xfrm>
                  <a:off x="351325" y="4411451"/>
                  <a:ext cx="1235186" cy="771586"/>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0" h="757496">
                      <a:moveTo>
                        <a:pt x="233363" y="0"/>
                      </a:moveTo>
                      <a:lnTo>
                        <a:pt x="0" y="9439"/>
                      </a:lnTo>
                      <a:lnTo>
                        <a:pt x="952500" y="752735"/>
                      </a:lnTo>
                      <a:cubicBezTo>
                        <a:pt x="1060450" y="744798"/>
                        <a:pt x="1035049" y="751145"/>
                        <a:pt x="1238250" y="757496"/>
                      </a:cubicBezTo>
                      <a:lnTo>
                        <a:pt x="233363" y="0"/>
                      </a:lnTo>
                      <a:close/>
                    </a:path>
                  </a:pathLst>
                </a:custGeom>
                <a:solidFill>
                  <a:srgbClr val="0099CC"/>
                </a:solidFill>
                <a:ln w="25400" cap="flat" cmpd="sng" algn="ctr">
                  <a:noFill/>
                  <a:prstDash val="solid"/>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sp>
              <p:nvSpPr>
                <p:cNvPr id="59427" name="Rectangle 65"/>
                <p:cNvSpPr>
                  <a:spLocks noChangeArrowheads="1"/>
                </p:cNvSpPr>
                <p:nvPr/>
              </p:nvSpPr>
              <p:spPr bwMode="auto">
                <a:xfrm>
                  <a:off x="1296825" y="5178575"/>
                  <a:ext cx="289686" cy="1351389"/>
                </a:xfrm>
                <a:prstGeom prst="rect">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grpSp>
          <p:sp>
            <p:nvSpPr>
              <p:cNvPr id="59424" name="Right Arrow 62"/>
              <p:cNvSpPr>
                <a:spLocks noChangeArrowheads="1"/>
              </p:cNvSpPr>
              <p:nvPr/>
            </p:nvSpPr>
            <p:spPr bwMode="auto">
              <a:xfrm rot="-5245926">
                <a:off x="3947358" y="5684800"/>
                <a:ext cx="267240" cy="219835"/>
              </a:xfrm>
              <a:prstGeom prst="rightArrow">
                <a:avLst>
                  <a:gd name="adj1" fmla="val 13889"/>
                  <a:gd name="adj2" fmla="val 53702"/>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grpSp>
      </p:grpSp>
      <p:sp>
        <p:nvSpPr>
          <p:cNvPr id="85" name="TextBox 84">
            <a:extLst>
              <a:ext uri="{FF2B5EF4-FFF2-40B4-BE49-F238E27FC236}">
                <a16:creationId xmlns:a16="http://schemas.microsoft.com/office/drawing/2014/main" id="{D650EB7C-4A05-44B1-8825-99DF788DE1BD}"/>
              </a:ext>
            </a:extLst>
          </p:cNvPr>
          <p:cNvSpPr txBox="1"/>
          <p:nvPr/>
        </p:nvSpPr>
        <p:spPr>
          <a:xfrm>
            <a:off x="4507971" y="3344778"/>
            <a:ext cx="752129" cy="40011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a:ln>
                  <a:noFill/>
                </a:ln>
                <a:solidFill>
                  <a:prstClr val="black"/>
                </a:solidFill>
                <a:effectLst/>
                <a:uLnTx/>
                <a:uFillTx/>
                <a:latin typeface="Calibri"/>
                <a:ea typeface="+mn-ea"/>
                <a:cs typeface="+mn-cs"/>
              </a:rPr>
              <a:t>R</a:t>
            </a:r>
            <a:r>
              <a:rPr kumimoji="0" lang="en-US" sz="2000" b="0" i="0" u="none" strike="noStrike" kern="0" cap="none" spc="0" normalizeH="0" baseline="0" noProof="0" dirty="0">
                <a:ln>
                  <a:noFill/>
                </a:ln>
                <a:solidFill>
                  <a:prstClr val="black"/>
                </a:solidFill>
                <a:effectLst/>
                <a:uLnTx/>
                <a:uFillTx/>
                <a:latin typeface="Calibri"/>
                <a:ea typeface="+mn-ea"/>
                <a:cs typeface="+mn-cs"/>
              </a:rPr>
              <a:t> bps</a:t>
            </a:r>
          </a:p>
        </p:txBody>
      </p:sp>
      <p:sp>
        <p:nvSpPr>
          <p:cNvPr id="86" name="TextBox 85">
            <a:extLst>
              <a:ext uri="{FF2B5EF4-FFF2-40B4-BE49-F238E27FC236}">
                <a16:creationId xmlns:a16="http://schemas.microsoft.com/office/drawing/2014/main" id="{34AC006B-EB14-4876-83CB-276085568F3B}"/>
              </a:ext>
            </a:extLst>
          </p:cNvPr>
          <p:cNvSpPr txBox="1"/>
          <p:nvPr/>
        </p:nvSpPr>
        <p:spPr>
          <a:xfrm>
            <a:off x="6652652" y="3328149"/>
            <a:ext cx="752129" cy="40011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a:ln>
                  <a:noFill/>
                </a:ln>
                <a:solidFill>
                  <a:prstClr val="black"/>
                </a:solidFill>
                <a:effectLst/>
                <a:uLnTx/>
                <a:uFillTx/>
                <a:latin typeface="Calibri"/>
                <a:ea typeface="+mn-ea"/>
                <a:cs typeface="+mn-cs"/>
              </a:rPr>
              <a:t>R</a:t>
            </a:r>
            <a:r>
              <a:rPr kumimoji="0" lang="en-US" sz="2000" b="0" i="0" u="none" strike="noStrike" kern="0" cap="none" spc="0" normalizeH="0" baseline="0" noProof="0" dirty="0">
                <a:ln>
                  <a:noFill/>
                </a:ln>
                <a:solidFill>
                  <a:prstClr val="black"/>
                </a:solidFill>
                <a:effectLst/>
                <a:uLnTx/>
                <a:uFillTx/>
                <a:latin typeface="Calibri"/>
                <a:ea typeface="+mn-ea"/>
                <a:cs typeface="+mn-cs"/>
              </a:rPr>
              <a:t> bps</a:t>
            </a:r>
          </a:p>
        </p:txBody>
      </p:sp>
      <p:sp>
        <p:nvSpPr>
          <p:cNvPr id="95" name="TextBox 94">
            <a:extLst>
              <a:ext uri="{FF2B5EF4-FFF2-40B4-BE49-F238E27FC236}">
                <a16:creationId xmlns:a16="http://schemas.microsoft.com/office/drawing/2014/main" id="{614CAC9A-B5CF-4135-91F2-B1B47FBCA55B}"/>
              </a:ext>
            </a:extLst>
          </p:cNvPr>
          <p:cNvSpPr txBox="1"/>
          <p:nvPr/>
        </p:nvSpPr>
        <p:spPr>
          <a:xfrm>
            <a:off x="1279394" y="2454739"/>
            <a:ext cx="1990991" cy="541559"/>
          </a:xfrm>
          <a:prstGeom prst="rect">
            <a:avLst/>
          </a:prstGeom>
          <a:noFill/>
        </p:spPr>
        <p:txBody>
          <a:bodyPr wrap="square">
            <a:spAutoFit/>
          </a:bodyPr>
          <a:lstStyle/>
          <a:p>
            <a:pPr marL="0" marR="0" lvl="0" indent="0" algn="l" defTabSz="914400" rtl="0" eaLnBrk="1" fontAlgn="auto" latinLnBrk="0" hangingPunct="1">
              <a:lnSpc>
                <a:spcPts val="17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a:ea typeface="+mn-ea"/>
                <a:cs typeface="+mn-cs"/>
              </a:rPr>
              <a:t>3 packets;</a:t>
            </a:r>
          </a:p>
          <a:p>
            <a:pPr marL="0" marR="0" lvl="0" indent="0" algn="l" defTabSz="914400" rtl="0" eaLnBrk="1" fontAlgn="auto" latinLnBrk="0" hangingPunct="1">
              <a:lnSpc>
                <a:spcPts val="1700"/>
              </a:lnSpc>
              <a:spcBef>
                <a:spcPts val="0"/>
              </a:spcBef>
              <a:spcAft>
                <a:spcPts val="0"/>
              </a:spcAft>
              <a:buClrTx/>
              <a:buSzTx/>
              <a:buFontTx/>
              <a:buNone/>
              <a:tabLst/>
              <a:defRPr/>
            </a:pPr>
            <a:r>
              <a:rPr kumimoji="0" lang="en-US" sz="2000" b="0" i="1" u="none" strike="noStrike" kern="0" cap="none" spc="0" normalizeH="0" baseline="0" noProof="0" dirty="0">
                <a:ln>
                  <a:noFill/>
                </a:ln>
                <a:solidFill>
                  <a:prstClr val="black"/>
                </a:solidFill>
                <a:effectLst/>
                <a:uLnTx/>
                <a:uFillTx/>
                <a:latin typeface="Calibri"/>
                <a:ea typeface="+mn-ea"/>
                <a:cs typeface="+mn-cs"/>
              </a:rPr>
              <a:t>L</a:t>
            </a:r>
            <a:r>
              <a:rPr kumimoji="0" lang="en-US" sz="2000" b="0" i="0" u="none" strike="noStrike" kern="0" cap="none" spc="0" normalizeH="0" baseline="0" noProof="0" dirty="0">
                <a:ln>
                  <a:noFill/>
                </a:ln>
                <a:solidFill>
                  <a:prstClr val="black"/>
                </a:solidFill>
                <a:effectLst/>
                <a:uLnTx/>
                <a:uFillTx/>
                <a:latin typeface="Calibri"/>
                <a:ea typeface="+mn-ea"/>
                <a:cs typeface="+mn-cs"/>
              </a:rPr>
              <a:t> bits per packet</a:t>
            </a:r>
          </a:p>
        </p:txBody>
      </p:sp>
      <p:graphicFrame>
        <p:nvGraphicFramePr>
          <p:cNvPr id="5" name="Table 5">
            <a:extLst>
              <a:ext uri="{FF2B5EF4-FFF2-40B4-BE49-F238E27FC236}">
                <a16:creationId xmlns:a16="http://schemas.microsoft.com/office/drawing/2014/main" id="{214D0DFC-DCF2-4D1A-9DC9-D195CC860222}"/>
              </a:ext>
            </a:extLst>
          </p:cNvPr>
          <p:cNvGraphicFramePr>
            <a:graphicFrameLocks noGrp="1"/>
          </p:cNvGraphicFramePr>
          <p:nvPr/>
        </p:nvGraphicFramePr>
        <p:xfrm>
          <a:off x="1778782" y="4574920"/>
          <a:ext cx="8128000" cy="2026920"/>
        </p:xfrm>
        <a:graphic>
          <a:graphicData uri="http://schemas.openxmlformats.org/drawingml/2006/table">
            <a:tbl>
              <a:tblPr firstRow="1" bandRow="1">
                <a:tableStyleId>{BC89EF96-8CEA-46FF-86C4-4CE0E7609802}</a:tableStyleId>
              </a:tblPr>
              <a:tblGrid>
                <a:gridCol w="2032000">
                  <a:extLst>
                    <a:ext uri="{9D8B030D-6E8A-4147-A177-3AD203B41FA5}">
                      <a16:colId xmlns:a16="http://schemas.microsoft.com/office/drawing/2014/main" val="2680442505"/>
                    </a:ext>
                  </a:extLst>
                </a:gridCol>
                <a:gridCol w="2032000">
                  <a:extLst>
                    <a:ext uri="{9D8B030D-6E8A-4147-A177-3AD203B41FA5}">
                      <a16:colId xmlns:a16="http://schemas.microsoft.com/office/drawing/2014/main" val="573754451"/>
                    </a:ext>
                  </a:extLst>
                </a:gridCol>
                <a:gridCol w="2032000">
                  <a:extLst>
                    <a:ext uri="{9D8B030D-6E8A-4147-A177-3AD203B41FA5}">
                      <a16:colId xmlns:a16="http://schemas.microsoft.com/office/drawing/2014/main" val="2096237973"/>
                    </a:ext>
                  </a:extLst>
                </a:gridCol>
                <a:gridCol w="2032000">
                  <a:extLst>
                    <a:ext uri="{9D8B030D-6E8A-4147-A177-3AD203B41FA5}">
                      <a16:colId xmlns:a16="http://schemas.microsoft.com/office/drawing/2014/main" val="3190814300"/>
                    </a:ext>
                  </a:extLst>
                </a:gridCol>
              </a:tblGrid>
              <a:tr h="370840">
                <a:tc>
                  <a:txBody>
                    <a:bodyPr/>
                    <a:lstStyle/>
                    <a:p>
                      <a:pPr algn="ctr"/>
                      <a:endParaRPr lang="en-GB" dirty="0">
                        <a:solidFill>
                          <a:srgbClr val="1C1C1C"/>
                        </a:solidFill>
                      </a:endParaRPr>
                    </a:p>
                  </a:txBody>
                  <a:tcPr anchor="ctr">
                    <a:solidFill>
                      <a:schemeClr val="accent1">
                        <a:lumMod val="20000"/>
                        <a:lumOff val="80000"/>
                      </a:schemeClr>
                    </a:solidFill>
                  </a:tcPr>
                </a:tc>
                <a:tc>
                  <a:txBody>
                    <a:bodyPr/>
                    <a:lstStyle/>
                    <a:p>
                      <a:pPr algn="ctr"/>
                      <a:r>
                        <a:rPr lang="en-GB" dirty="0">
                          <a:solidFill>
                            <a:srgbClr val="1C1C1C"/>
                          </a:solidFill>
                        </a:rPr>
                        <a:t>Source</a:t>
                      </a:r>
                    </a:p>
                    <a:p>
                      <a:pPr algn="ctr"/>
                      <a:r>
                        <a:rPr lang="en-GB" b="0" dirty="0">
                          <a:solidFill>
                            <a:srgbClr val="1C1C1C"/>
                          </a:solidFill>
                        </a:rPr>
                        <a:t>Transmit start time</a:t>
                      </a:r>
                    </a:p>
                  </a:txBody>
                  <a:tcPr anchor="ctr">
                    <a:solidFill>
                      <a:schemeClr val="accent1">
                        <a:lumMod val="20000"/>
                        <a:lumOff val="80000"/>
                      </a:schemeClr>
                    </a:solidFill>
                  </a:tcPr>
                </a:tc>
                <a:tc>
                  <a:txBody>
                    <a:bodyPr/>
                    <a:lstStyle/>
                    <a:p>
                      <a:pPr algn="ctr"/>
                      <a:r>
                        <a:rPr lang="en-GB" dirty="0">
                          <a:solidFill>
                            <a:srgbClr val="1C1C1C"/>
                          </a:solidFill>
                        </a:rPr>
                        <a:t>Router</a:t>
                      </a:r>
                    </a:p>
                    <a:p>
                      <a:pPr algn="ctr"/>
                      <a:r>
                        <a:rPr lang="en-GB" b="0" dirty="0">
                          <a:solidFill>
                            <a:srgbClr val="1C1C1C"/>
                          </a:solidFill>
                        </a:rPr>
                        <a:t>Store &amp; forward time</a:t>
                      </a:r>
                    </a:p>
                  </a:txBody>
                  <a:tcPr anchor="ctr">
                    <a:solidFill>
                      <a:schemeClr val="accent1">
                        <a:lumMod val="20000"/>
                        <a:lumOff val="80000"/>
                      </a:schemeClr>
                    </a:solidFill>
                  </a:tcPr>
                </a:tc>
                <a:tc>
                  <a:txBody>
                    <a:bodyPr/>
                    <a:lstStyle/>
                    <a:p>
                      <a:pPr algn="ctr"/>
                      <a:r>
                        <a:rPr lang="en-GB" dirty="0">
                          <a:solidFill>
                            <a:srgbClr val="1C1C1C"/>
                          </a:solidFill>
                        </a:rPr>
                        <a:t>Destination</a:t>
                      </a:r>
                    </a:p>
                    <a:p>
                      <a:pPr algn="ctr"/>
                      <a:r>
                        <a:rPr lang="en-GB" b="0" dirty="0">
                          <a:solidFill>
                            <a:srgbClr val="1C1C1C"/>
                          </a:solidFill>
                        </a:rPr>
                        <a:t>Receive time</a:t>
                      </a:r>
                    </a:p>
                  </a:txBody>
                  <a:tcPr anchor="ctr">
                    <a:solidFill>
                      <a:schemeClr val="accent1">
                        <a:lumMod val="20000"/>
                        <a:lumOff val="80000"/>
                      </a:schemeClr>
                    </a:solidFill>
                  </a:tcPr>
                </a:tc>
                <a:extLst>
                  <a:ext uri="{0D108BD9-81ED-4DB2-BD59-A6C34878D82A}">
                    <a16:rowId xmlns:a16="http://schemas.microsoft.com/office/drawing/2014/main" val="3028645129"/>
                  </a:ext>
                </a:extLst>
              </a:tr>
              <a:tr h="370840">
                <a:tc>
                  <a:txBody>
                    <a:bodyPr/>
                    <a:lstStyle/>
                    <a:p>
                      <a:pPr algn="ctr"/>
                      <a:r>
                        <a:rPr lang="en-GB" dirty="0">
                          <a:solidFill>
                            <a:srgbClr val="1C1C1C"/>
                          </a:solidFill>
                        </a:rPr>
                        <a:t>Packet 1</a:t>
                      </a:r>
                    </a:p>
                  </a:txBody>
                  <a:tcPr anchor="ctr">
                    <a:solidFill>
                      <a:schemeClr val="accent1">
                        <a:lumMod val="20000"/>
                        <a:lumOff val="80000"/>
                      </a:schemeClr>
                    </a:solidFill>
                  </a:tcPr>
                </a:tc>
                <a:tc>
                  <a:txBody>
                    <a:bodyPr/>
                    <a:lstStyle/>
                    <a:p>
                      <a:pPr algn="ctr"/>
                      <a:r>
                        <a:rPr lang="en-GB" i="1" dirty="0">
                          <a:solidFill>
                            <a:srgbClr val="1C1C1C"/>
                          </a:solidFill>
                        </a:rPr>
                        <a:t>0</a:t>
                      </a:r>
                    </a:p>
                  </a:txBody>
                  <a:tcPr anchor="ctr">
                    <a:solidFill>
                      <a:schemeClr val="bg1"/>
                    </a:solidFill>
                  </a:tcPr>
                </a:tc>
                <a:tc>
                  <a:txBody>
                    <a:bodyPr/>
                    <a:lstStyle/>
                    <a:p>
                      <a:pPr algn="ctr"/>
                      <a:r>
                        <a:rPr lang="en-GB" i="1" dirty="0">
                          <a:solidFill>
                            <a:srgbClr val="1C1C1C"/>
                          </a:solidFill>
                        </a:rPr>
                        <a:t>L/R</a:t>
                      </a:r>
                    </a:p>
                  </a:txBody>
                  <a:tcPr anchor="ctr">
                    <a:solidFill>
                      <a:schemeClr val="bg1"/>
                    </a:solidFill>
                  </a:tcPr>
                </a:tc>
                <a:tc>
                  <a:txBody>
                    <a:bodyPr/>
                    <a:lstStyle/>
                    <a:p>
                      <a:pPr algn="ctr"/>
                      <a:r>
                        <a:rPr lang="en-GB" i="1" dirty="0">
                          <a:solidFill>
                            <a:srgbClr val="1C1C1C"/>
                          </a:solidFill>
                        </a:rPr>
                        <a:t>2L/R</a:t>
                      </a:r>
                    </a:p>
                  </a:txBody>
                  <a:tcPr anchor="ctr">
                    <a:solidFill>
                      <a:schemeClr val="bg1"/>
                    </a:solidFill>
                  </a:tcPr>
                </a:tc>
                <a:extLst>
                  <a:ext uri="{0D108BD9-81ED-4DB2-BD59-A6C34878D82A}">
                    <a16:rowId xmlns:a16="http://schemas.microsoft.com/office/drawing/2014/main" val="4164491426"/>
                  </a:ext>
                </a:extLst>
              </a:tr>
              <a:tr h="370840">
                <a:tc>
                  <a:txBody>
                    <a:bodyPr/>
                    <a:lstStyle/>
                    <a:p>
                      <a:pPr algn="ctr"/>
                      <a:r>
                        <a:rPr lang="en-GB" dirty="0">
                          <a:solidFill>
                            <a:srgbClr val="1C1C1C"/>
                          </a:solidFill>
                        </a:rPr>
                        <a:t>Packet 2</a:t>
                      </a:r>
                    </a:p>
                  </a:txBody>
                  <a:tcPr anchor="ctr">
                    <a:solidFill>
                      <a:schemeClr val="accent1">
                        <a:lumMod val="20000"/>
                        <a:lumOff val="80000"/>
                      </a:schemeClr>
                    </a:solidFill>
                  </a:tcPr>
                </a:tc>
                <a:tc>
                  <a:txBody>
                    <a:bodyPr/>
                    <a:lstStyle/>
                    <a:p>
                      <a:pPr algn="ctr"/>
                      <a:r>
                        <a:rPr lang="en-GB" i="1" dirty="0">
                          <a:solidFill>
                            <a:srgbClr val="1C1C1C"/>
                          </a:solidFill>
                        </a:rPr>
                        <a:t>L/R</a:t>
                      </a:r>
                    </a:p>
                  </a:txBody>
                  <a:tcPr anchor="ctr">
                    <a:solidFill>
                      <a:schemeClr val="bg1"/>
                    </a:solidFill>
                  </a:tcPr>
                </a:tc>
                <a:tc>
                  <a:txBody>
                    <a:bodyPr/>
                    <a:lstStyle/>
                    <a:p>
                      <a:pPr algn="ctr"/>
                      <a:r>
                        <a:rPr lang="en-GB" i="1" dirty="0">
                          <a:solidFill>
                            <a:srgbClr val="1C1C1C"/>
                          </a:solidFill>
                        </a:rPr>
                        <a:t>2L/R</a:t>
                      </a:r>
                    </a:p>
                  </a:txBody>
                  <a:tcPr anchor="ctr">
                    <a:solidFill>
                      <a:schemeClr val="bg1"/>
                    </a:solidFill>
                  </a:tcPr>
                </a:tc>
                <a:tc>
                  <a:txBody>
                    <a:bodyPr/>
                    <a:lstStyle/>
                    <a:p>
                      <a:pPr algn="ctr"/>
                      <a:r>
                        <a:rPr lang="en-GB" i="1" dirty="0">
                          <a:solidFill>
                            <a:srgbClr val="1C1C1C"/>
                          </a:solidFill>
                        </a:rPr>
                        <a:t>3L/R</a:t>
                      </a:r>
                    </a:p>
                  </a:txBody>
                  <a:tcPr anchor="ctr">
                    <a:solidFill>
                      <a:schemeClr val="bg1"/>
                    </a:solidFill>
                  </a:tcPr>
                </a:tc>
                <a:extLst>
                  <a:ext uri="{0D108BD9-81ED-4DB2-BD59-A6C34878D82A}">
                    <a16:rowId xmlns:a16="http://schemas.microsoft.com/office/drawing/2014/main" val="4228368392"/>
                  </a:ext>
                </a:extLst>
              </a:tr>
              <a:tr h="370840">
                <a:tc>
                  <a:txBody>
                    <a:bodyPr/>
                    <a:lstStyle/>
                    <a:p>
                      <a:pPr algn="ctr"/>
                      <a:r>
                        <a:rPr lang="en-GB" dirty="0">
                          <a:solidFill>
                            <a:srgbClr val="1C1C1C"/>
                          </a:solidFill>
                        </a:rPr>
                        <a:t>Packet 3</a:t>
                      </a:r>
                    </a:p>
                  </a:txBody>
                  <a:tcPr anchor="ctr">
                    <a:solidFill>
                      <a:schemeClr val="accent1">
                        <a:lumMod val="20000"/>
                        <a:lumOff val="80000"/>
                      </a:schemeClr>
                    </a:solidFill>
                  </a:tcPr>
                </a:tc>
                <a:tc>
                  <a:txBody>
                    <a:bodyPr/>
                    <a:lstStyle/>
                    <a:p>
                      <a:pPr algn="ctr"/>
                      <a:r>
                        <a:rPr lang="en-GB" i="1" dirty="0">
                          <a:solidFill>
                            <a:srgbClr val="1C1C1C"/>
                          </a:solidFill>
                        </a:rPr>
                        <a:t>2L/R</a:t>
                      </a:r>
                    </a:p>
                  </a:txBody>
                  <a:tcPr anchor="ctr">
                    <a:solidFill>
                      <a:schemeClr val="bg1"/>
                    </a:solidFill>
                  </a:tcPr>
                </a:tc>
                <a:tc>
                  <a:txBody>
                    <a:bodyPr/>
                    <a:lstStyle/>
                    <a:p>
                      <a:pPr algn="ctr"/>
                      <a:r>
                        <a:rPr lang="en-GB" i="1" dirty="0">
                          <a:solidFill>
                            <a:srgbClr val="1C1C1C"/>
                          </a:solidFill>
                        </a:rPr>
                        <a:t>3L/R</a:t>
                      </a:r>
                    </a:p>
                  </a:txBody>
                  <a:tcPr anchor="ctr">
                    <a:solidFill>
                      <a:schemeClr val="bg1"/>
                    </a:solidFill>
                  </a:tcPr>
                </a:tc>
                <a:tc>
                  <a:txBody>
                    <a:bodyPr/>
                    <a:lstStyle/>
                    <a:p>
                      <a:pPr algn="ctr"/>
                      <a:r>
                        <a:rPr lang="en-GB" i="1" dirty="0">
                          <a:solidFill>
                            <a:srgbClr val="1C1C1C"/>
                          </a:solidFill>
                        </a:rPr>
                        <a:t>4L/R</a:t>
                      </a:r>
                    </a:p>
                  </a:txBody>
                  <a:tcPr anchor="ctr">
                    <a:solidFill>
                      <a:schemeClr val="bg1"/>
                    </a:solidFill>
                  </a:tcPr>
                </a:tc>
                <a:extLst>
                  <a:ext uri="{0D108BD9-81ED-4DB2-BD59-A6C34878D82A}">
                    <a16:rowId xmlns:a16="http://schemas.microsoft.com/office/drawing/2014/main" val="2741736125"/>
                  </a:ext>
                </a:extLst>
              </a:tr>
            </a:tbl>
          </a:graphicData>
        </a:graphic>
      </p:graphicFrame>
    </p:spTree>
    <p:custDataLst>
      <p:tags r:id="rId1"/>
    </p:custDataLst>
    <p:extLst>
      <p:ext uri="{BB962C8B-B14F-4D97-AF65-F5344CB8AC3E}">
        <p14:creationId xmlns:p14="http://schemas.microsoft.com/office/powerpoint/2010/main" val="381275364"/>
      </p:ext>
    </p:extLst>
  </p:cSld>
  <p:clrMapOvr>
    <a:masterClrMapping/>
  </p:clrMapOvr>
  <mc:AlternateContent xmlns:mc="http://schemas.openxmlformats.org/markup-compatibility/2006" xmlns:p14="http://schemas.microsoft.com/office/powerpoint/2010/main">
    <mc:Choice Requires="p14">
      <p:transition p14:dur="10" advTm="146815"/>
    </mc:Choice>
    <mc:Fallback xmlns="">
      <p:transition advTm="1468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396">
                                            <p:txEl>
                                              <p:pRg st="0" end="0"/>
                                            </p:txEl>
                                          </p:spTgt>
                                        </p:tgtEl>
                                        <p:attrNameLst>
                                          <p:attrName>style.visibility</p:attrName>
                                        </p:attrNameLst>
                                      </p:cBhvr>
                                      <p:to>
                                        <p:strVal val="visible"/>
                                      </p:to>
                                    </p:set>
                                    <p:animEffect transition="in" filter="fade">
                                      <p:cBhvr>
                                        <p:cTn id="7" dur="500"/>
                                        <p:tgtEl>
                                          <p:spTgt spid="593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ctrTitle"/>
          </p:nvPr>
        </p:nvSpPr>
        <p:spPr>
          <a:xfrm>
            <a:off x="335360" y="260648"/>
            <a:ext cx="11521280" cy="864096"/>
          </a:xfrm>
          <a:prstGeom prst="rect">
            <a:avLst/>
          </a:prstGeom>
        </p:spPr>
        <p:txBody>
          <a:bodyPr/>
          <a:lstStyle/>
          <a:p>
            <a:r>
              <a:rPr lang="en-US" altLang="ja-JP" sz="4400" dirty="0"/>
              <a:t>Packet-switching: Question</a:t>
            </a:r>
            <a:endParaRPr lang="en-US" altLang="x-none" sz="4400" dirty="0">
              <a:ea typeface="Gill Sans MT" charset="0"/>
            </a:endParaRPr>
          </a:p>
        </p:txBody>
      </p:sp>
      <p:grpSp>
        <p:nvGrpSpPr>
          <p:cNvPr id="2" name="Group 1"/>
          <p:cNvGrpSpPr/>
          <p:nvPr/>
        </p:nvGrpSpPr>
        <p:grpSpPr>
          <a:xfrm>
            <a:off x="2162918" y="1601970"/>
            <a:ext cx="8057296" cy="2159000"/>
            <a:chOff x="638917" y="1196975"/>
            <a:chExt cx="8057294" cy="2159000"/>
          </a:xfrm>
        </p:grpSpPr>
        <p:sp>
          <p:nvSpPr>
            <p:cNvPr id="41" name="TextBox 40"/>
            <p:cNvSpPr txBox="1"/>
            <p:nvPr/>
          </p:nvSpPr>
          <p:spPr>
            <a:xfrm>
              <a:off x="638917" y="2676486"/>
              <a:ext cx="827471" cy="369332"/>
            </a:xfrm>
            <a:prstGeom prst="rect">
              <a:avLst/>
            </a:prstGeom>
            <a:noFill/>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Source</a:t>
              </a:r>
            </a:p>
          </p:txBody>
        </p:sp>
        <p:grpSp>
          <p:nvGrpSpPr>
            <p:cNvPr id="59402" name="Group 41"/>
            <p:cNvGrpSpPr>
              <a:grpSpLocks/>
            </p:cNvGrpSpPr>
            <p:nvPr/>
          </p:nvGrpSpPr>
          <p:grpSpPr bwMode="auto">
            <a:xfrm>
              <a:off x="1630363" y="2768600"/>
              <a:ext cx="1057275" cy="420688"/>
              <a:chOff x="1816230" y="6118900"/>
              <a:chExt cx="1843339" cy="739100"/>
            </a:xfrm>
          </p:grpSpPr>
          <p:pic>
            <p:nvPicPr>
              <p:cNvPr id="59463"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16230" y="6144002"/>
                <a:ext cx="1843339" cy="71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Rectangle 100"/>
              <p:cNvSpPr/>
              <p:nvPr/>
            </p:nvSpPr>
            <p:spPr>
              <a:xfrm rot="1049095">
                <a:off x="1947488" y="6118900"/>
                <a:ext cx="1650399" cy="462656"/>
              </a:xfrm>
              <a:prstGeom prst="rect">
                <a:avLst/>
              </a:prstGeom>
              <a:gradFill>
                <a:gsLst>
                  <a:gs pos="0">
                    <a:sysClr val="window" lastClr="FFFFFF"/>
                  </a:gs>
                  <a:gs pos="50000">
                    <a:sysClr val="window" lastClr="FFFFFF">
                      <a:alpha val="48000"/>
                    </a:sysClr>
                  </a:gs>
                  <a:gs pos="100000">
                    <a:sysClr val="window" lastClr="FFFFFF">
                      <a:alpha val="0"/>
                    </a:sysClr>
                  </a:gs>
                </a:gsLst>
                <a:lin ang="5400000" scaled="0"/>
              </a:gradFill>
              <a:ln w="25400" cap="flat" cmpd="sng" algn="ctr">
                <a:noFill/>
                <a:prstDash val="solid"/>
              </a:ln>
              <a:effec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ＭＳ Ｐゴシック" charset="0"/>
                  <a:cs typeface="Calibri" panose="020F0502020204030204" pitchFamily="34" charset="0"/>
                </a:endParaRPr>
              </a:p>
            </p:txBody>
          </p:sp>
        </p:grpSp>
        <p:cxnSp>
          <p:nvCxnSpPr>
            <p:cNvPr id="59403" name="Straight Connector 42"/>
            <p:cNvCxnSpPr>
              <a:cxnSpLocks noChangeShapeType="1"/>
            </p:cNvCxnSpPr>
            <p:nvPr/>
          </p:nvCxnSpPr>
          <p:spPr bwMode="auto">
            <a:xfrm flipV="1">
              <a:off x="2576513" y="2874963"/>
              <a:ext cx="17383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grpSp>
          <p:nvGrpSpPr>
            <p:cNvPr id="59404" name="Group 43"/>
            <p:cNvGrpSpPr>
              <a:grpSpLocks/>
            </p:cNvGrpSpPr>
            <p:nvPr/>
          </p:nvGrpSpPr>
          <p:grpSpPr bwMode="auto">
            <a:xfrm>
              <a:off x="3922713" y="2687638"/>
              <a:ext cx="1058862" cy="384175"/>
              <a:chOff x="5142253" y="5649029"/>
              <a:chExt cx="1304545" cy="695633"/>
            </a:xfrm>
          </p:grpSpPr>
          <p:grpSp>
            <p:nvGrpSpPr>
              <p:cNvPr id="59456" name="Group 92"/>
              <p:cNvGrpSpPr>
                <a:grpSpLocks/>
              </p:cNvGrpSpPr>
              <p:nvPr/>
            </p:nvGrpSpPr>
            <p:grpSpPr bwMode="auto">
              <a:xfrm>
                <a:off x="5147271" y="5649029"/>
                <a:ext cx="1276350" cy="695633"/>
                <a:chOff x="4981575" y="5851547"/>
                <a:chExt cx="1276350" cy="695633"/>
              </a:xfrm>
            </p:grpSpPr>
            <p:pic>
              <p:nvPicPr>
                <p:cNvPr id="59459" name="Picture 95"/>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81575" y="5944151"/>
                  <a:ext cx="1276350" cy="603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60" name="Rectangle 96"/>
                <p:cNvSpPr>
                  <a:spLocks noChangeArrowheads="1"/>
                </p:cNvSpPr>
                <p:nvPr/>
              </p:nvSpPr>
              <p:spPr bwMode="auto">
                <a:xfrm>
                  <a:off x="6065959" y="6205112"/>
                  <a:ext cx="44985" cy="224212"/>
                </a:xfrm>
                <a:prstGeom prst="rect">
                  <a:avLst/>
                </a:prstGeom>
                <a:solidFill>
                  <a:srgbClr val="BFBFB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sp>
              <p:nvSpPr>
                <p:cNvPr id="59461" name="Rectangle 97"/>
                <p:cNvSpPr>
                  <a:spLocks noChangeArrowheads="1"/>
                </p:cNvSpPr>
                <p:nvPr/>
              </p:nvSpPr>
              <p:spPr bwMode="auto">
                <a:xfrm>
                  <a:off x="5178008" y="6228108"/>
                  <a:ext cx="62587" cy="224212"/>
                </a:xfrm>
                <a:prstGeom prst="rect">
                  <a:avLst/>
                </a:prstGeom>
                <a:solidFill>
                  <a:srgbClr val="BFBFB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sp>
              <p:nvSpPr>
                <p:cNvPr id="59462" name="Oval 98"/>
                <p:cNvSpPr>
                  <a:spLocks noChangeArrowheads="1"/>
                </p:cNvSpPr>
                <p:nvPr/>
              </p:nvSpPr>
              <p:spPr bwMode="auto">
                <a:xfrm>
                  <a:off x="5023497" y="5851547"/>
                  <a:ext cx="1196974" cy="494417"/>
                </a:xfrm>
                <a:prstGeom prst="ellipse">
                  <a:avLst/>
                </a:prstGeom>
                <a:solidFill>
                  <a:srgbClr val="EAEAEA"/>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grpSp>
          <p:sp>
            <p:nvSpPr>
              <p:cNvPr id="59457" name="Rectangle 93"/>
              <p:cNvSpPr>
                <a:spLocks noChangeArrowheads="1"/>
              </p:cNvSpPr>
              <p:nvPr/>
            </p:nvSpPr>
            <p:spPr bwMode="auto">
              <a:xfrm>
                <a:off x="6360741" y="5695021"/>
                <a:ext cx="86057" cy="126479"/>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sp>
            <p:nvSpPr>
              <p:cNvPr id="59458" name="Rectangle 94"/>
              <p:cNvSpPr>
                <a:spLocks noChangeArrowheads="1"/>
              </p:cNvSpPr>
              <p:nvPr/>
            </p:nvSpPr>
            <p:spPr bwMode="auto">
              <a:xfrm>
                <a:off x="5142253" y="5700770"/>
                <a:ext cx="86057" cy="126479"/>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grpSp>
        <p:grpSp>
          <p:nvGrpSpPr>
            <p:cNvPr id="59405" name="Group 44"/>
            <p:cNvGrpSpPr>
              <a:grpSpLocks/>
            </p:cNvGrpSpPr>
            <p:nvPr/>
          </p:nvGrpSpPr>
          <p:grpSpPr bwMode="auto">
            <a:xfrm>
              <a:off x="3876675" y="1608138"/>
              <a:ext cx="1092200" cy="303212"/>
              <a:chOff x="5128542" y="4838701"/>
              <a:chExt cx="1300833" cy="530211"/>
            </a:xfrm>
          </p:grpSpPr>
          <p:pic>
            <p:nvPicPr>
              <p:cNvPr id="5945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8542" y="4838701"/>
                <a:ext cx="1300833" cy="49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54" name="Rectangle 90"/>
              <p:cNvSpPr>
                <a:spLocks noChangeArrowheads="1"/>
              </p:cNvSpPr>
              <p:nvPr/>
            </p:nvSpPr>
            <p:spPr bwMode="auto">
              <a:xfrm>
                <a:off x="6327275" y="5219009"/>
                <a:ext cx="86974" cy="127695"/>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sp>
            <p:nvSpPr>
              <p:cNvPr id="59455" name="Rectangle 91"/>
              <p:cNvSpPr>
                <a:spLocks noChangeArrowheads="1"/>
              </p:cNvSpPr>
              <p:nvPr/>
            </p:nvSpPr>
            <p:spPr bwMode="auto">
              <a:xfrm>
                <a:off x="5158794" y="5241217"/>
                <a:ext cx="86974" cy="127695"/>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grpSp>
        <p:grpSp>
          <p:nvGrpSpPr>
            <p:cNvPr id="59406" name="Group 45"/>
            <p:cNvGrpSpPr>
              <a:grpSpLocks/>
            </p:cNvGrpSpPr>
            <p:nvPr/>
          </p:nvGrpSpPr>
          <p:grpSpPr bwMode="auto">
            <a:xfrm>
              <a:off x="1735138" y="1196975"/>
              <a:ext cx="1150937" cy="730250"/>
              <a:chOff x="2387973" y="4309243"/>
              <a:chExt cx="1771787" cy="1282262"/>
            </a:xfrm>
          </p:grpSpPr>
          <p:pic>
            <p:nvPicPr>
              <p:cNvPr id="59449"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83481" y="4309243"/>
                <a:ext cx="1285463" cy="128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Rectangle 88"/>
              <p:cNvSpPr/>
              <p:nvPr/>
            </p:nvSpPr>
            <p:spPr>
              <a:xfrm rot="11601822">
                <a:off x="2387973" y="5128665"/>
                <a:ext cx="1771787" cy="422704"/>
              </a:xfrm>
              <a:prstGeom prst="rect">
                <a:avLst/>
              </a:prstGeom>
              <a:gradFill>
                <a:gsLst>
                  <a:gs pos="0">
                    <a:sysClr val="window" lastClr="FFFFFF"/>
                  </a:gs>
                  <a:gs pos="50000">
                    <a:sysClr val="window" lastClr="FFFFFF">
                      <a:alpha val="48000"/>
                    </a:sysClr>
                  </a:gs>
                  <a:gs pos="100000">
                    <a:sysClr val="window" lastClr="FFFFFF">
                      <a:alpha val="0"/>
                    </a:sysClr>
                  </a:gs>
                </a:gsLst>
                <a:lin ang="5400000" scaled="0"/>
              </a:gradFill>
              <a:ln w="25400" cap="flat" cmpd="sng" algn="ctr">
                <a:noFill/>
                <a:prstDash val="solid"/>
              </a:ln>
              <a:effec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ＭＳ Ｐゴシック" charset="0"/>
                  <a:cs typeface="Calibri" panose="020F0502020204030204" pitchFamily="34" charset="0"/>
                </a:endParaRPr>
              </a:p>
            </p:txBody>
          </p:sp>
        </p:grpSp>
        <p:cxnSp>
          <p:nvCxnSpPr>
            <p:cNvPr id="59408" name="Straight Connector 47"/>
            <p:cNvCxnSpPr>
              <a:cxnSpLocks noChangeShapeType="1"/>
            </p:cNvCxnSpPr>
            <p:nvPr/>
          </p:nvCxnSpPr>
          <p:spPr bwMode="auto">
            <a:xfrm flipV="1">
              <a:off x="4967288" y="2879725"/>
              <a:ext cx="17383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grpSp>
          <p:nvGrpSpPr>
            <p:cNvPr id="59409" name="Group 100"/>
            <p:cNvGrpSpPr>
              <a:grpSpLocks/>
            </p:cNvGrpSpPr>
            <p:nvPr/>
          </p:nvGrpSpPr>
          <p:grpSpPr bwMode="auto">
            <a:xfrm>
              <a:off x="5945188" y="2071688"/>
              <a:ext cx="1477962" cy="1284287"/>
              <a:chOff x="-44" y="1473"/>
              <a:chExt cx="981" cy="1105"/>
            </a:xfrm>
          </p:grpSpPr>
          <p:pic>
            <p:nvPicPr>
              <p:cNvPr id="59447" name="Picture 101" descr="desktop_computer_stylized_mediu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102"/>
              <p:cNvSpPr>
                <a:spLocks/>
              </p:cNvSpPr>
              <p:nvPr/>
            </p:nvSpPr>
            <p:spPr bwMode="auto">
              <a:xfrm flipH="1">
                <a:off x="374" y="1580"/>
                <a:ext cx="474" cy="505"/>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ysClr val="window" lastClr="FFFFFF"/>
                  </a:gs>
                </a:gsLst>
                <a:lin ang="2700000" scaled="1"/>
              </a:gradFill>
              <a:ln w="9525" cap="flat" cmpd="sng">
                <a:noFill/>
                <a:prstDash val="solid"/>
                <a:round/>
                <a:headEnd/>
                <a:tailEnd/>
              </a:ln>
            </p:spPr>
            <p:txBody>
              <a:bodyPr wrap="none"/>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grpSp>
        <p:sp>
          <p:nvSpPr>
            <p:cNvPr id="50" name="TextBox 49"/>
            <p:cNvSpPr txBox="1"/>
            <p:nvPr/>
          </p:nvSpPr>
          <p:spPr>
            <a:xfrm>
              <a:off x="7427915" y="2778126"/>
              <a:ext cx="1268296" cy="369332"/>
            </a:xfrm>
            <a:prstGeom prst="rect">
              <a:avLst/>
            </a:prstGeom>
            <a:noFill/>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Destination</a:t>
              </a:r>
            </a:p>
          </p:txBody>
        </p:sp>
        <p:sp>
          <p:nvSpPr>
            <p:cNvPr id="59411" name="TextBox 52"/>
            <p:cNvSpPr txBox="1">
              <a:spLocks noChangeArrowheads="1"/>
            </p:cNvSpPr>
            <p:nvPr/>
          </p:nvSpPr>
          <p:spPr bwMode="auto">
            <a:xfrm>
              <a:off x="2680866" y="2574926"/>
              <a:ext cx="2888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x-none" sz="1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128"/>
                  <a:cs typeface="Calibri" panose="020F0502020204030204" pitchFamily="34" charset="0"/>
                </a:rPr>
                <a:t>1</a:t>
              </a:r>
            </a:p>
          </p:txBody>
        </p:sp>
        <p:sp>
          <p:nvSpPr>
            <p:cNvPr id="59412" name="TextBox 53"/>
            <p:cNvSpPr txBox="1">
              <a:spLocks noChangeArrowheads="1"/>
            </p:cNvSpPr>
            <p:nvPr/>
          </p:nvSpPr>
          <p:spPr bwMode="auto">
            <a:xfrm>
              <a:off x="2339753" y="2581275"/>
              <a:ext cx="2888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x-none" sz="1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128"/>
                  <a:cs typeface="Calibri" panose="020F0502020204030204" pitchFamily="34" charset="0"/>
                </a:rPr>
                <a:t>2</a:t>
              </a:r>
            </a:p>
          </p:txBody>
        </p:sp>
        <p:sp>
          <p:nvSpPr>
            <p:cNvPr id="59413" name="TextBox 54"/>
            <p:cNvSpPr txBox="1">
              <a:spLocks noChangeArrowheads="1"/>
            </p:cNvSpPr>
            <p:nvPr/>
          </p:nvSpPr>
          <p:spPr bwMode="auto">
            <a:xfrm>
              <a:off x="2011363" y="2578100"/>
              <a:ext cx="2888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x-none" sz="1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128"/>
                  <a:cs typeface="Calibri" panose="020F0502020204030204" pitchFamily="34" charset="0"/>
                </a:rPr>
                <a:t>3</a:t>
              </a:r>
            </a:p>
          </p:txBody>
        </p:sp>
        <p:grpSp>
          <p:nvGrpSpPr>
            <p:cNvPr id="59414" name="Group 55"/>
            <p:cNvGrpSpPr>
              <a:grpSpLocks/>
            </p:cNvGrpSpPr>
            <p:nvPr/>
          </p:nvGrpSpPr>
          <p:grpSpPr bwMode="auto">
            <a:xfrm>
              <a:off x="1744663" y="1873250"/>
              <a:ext cx="2935287" cy="841375"/>
              <a:chOff x="593766" y="5264055"/>
              <a:chExt cx="3597129" cy="1011695"/>
            </a:xfrm>
          </p:grpSpPr>
          <p:grpSp>
            <p:nvGrpSpPr>
              <p:cNvPr id="59418" name="Group 56"/>
              <p:cNvGrpSpPr>
                <a:grpSpLocks/>
              </p:cNvGrpSpPr>
              <p:nvPr/>
            </p:nvGrpSpPr>
            <p:grpSpPr bwMode="auto">
              <a:xfrm>
                <a:off x="3527077" y="5264055"/>
                <a:ext cx="617671" cy="927313"/>
                <a:chOff x="2105936" y="5387204"/>
                <a:chExt cx="617671" cy="927313"/>
              </a:xfrm>
            </p:grpSpPr>
            <p:sp>
              <p:nvSpPr>
                <p:cNvPr id="59439" name="Rectangle 77"/>
                <p:cNvSpPr>
                  <a:spLocks noChangeArrowheads="1"/>
                </p:cNvSpPr>
                <p:nvPr/>
              </p:nvSpPr>
              <p:spPr bwMode="auto">
                <a:xfrm>
                  <a:off x="2577155" y="6049578"/>
                  <a:ext cx="140072" cy="265331"/>
                </a:xfrm>
                <a:prstGeom prst="rect">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sp>
              <p:nvSpPr>
                <p:cNvPr id="79" name="Freeform 78"/>
                <p:cNvSpPr/>
                <p:nvPr/>
              </p:nvSpPr>
              <p:spPr>
                <a:xfrm>
                  <a:off x="2110248" y="5705984"/>
                  <a:ext cx="466907" cy="608925"/>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0 w 967997"/>
                    <a:gd name="connsiteY0" fmla="*/ 0 h 2138362"/>
                    <a:gd name="connsiteX1" fmla="*/ 0 w 967997"/>
                    <a:gd name="connsiteY1" fmla="*/ 1190625 h 2138362"/>
                    <a:gd name="connsiteX2" fmla="*/ 966787 w 967997"/>
                    <a:gd name="connsiteY2" fmla="*/ 2138362 h 2138362"/>
                    <a:gd name="connsiteX3" fmla="*/ 967618 w 967997"/>
                    <a:gd name="connsiteY3" fmla="*/ 1495143 h 2138362"/>
                    <a:gd name="connsiteX4" fmla="*/ 0 w 967997"/>
                    <a:gd name="connsiteY4" fmla="*/ 0 h 2138362"/>
                    <a:gd name="connsiteX0" fmla="*/ 0 w 967997"/>
                    <a:gd name="connsiteY0" fmla="*/ 0 h 1424095"/>
                    <a:gd name="connsiteX1" fmla="*/ 0 w 967997"/>
                    <a:gd name="connsiteY1" fmla="*/ 476358 h 1424095"/>
                    <a:gd name="connsiteX2" fmla="*/ 966787 w 967997"/>
                    <a:gd name="connsiteY2" fmla="*/ 1424095 h 1424095"/>
                    <a:gd name="connsiteX3" fmla="*/ 967618 w 967997"/>
                    <a:gd name="connsiteY3" fmla="*/ 780876 h 1424095"/>
                    <a:gd name="connsiteX4" fmla="*/ 0 w 967997"/>
                    <a:gd name="connsiteY4" fmla="*/ 0 h 142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997" h="1424095">
                      <a:moveTo>
                        <a:pt x="0" y="0"/>
                      </a:moveTo>
                      <a:lnTo>
                        <a:pt x="0" y="476358"/>
                      </a:lnTo>
                      <a:lnTo>
                        <a:pt x="966787" y="1424095"/>
                      </a:lnTo>
                      <a:cubicBezTo>
                        <a:pt x="965200" y="958958"/>
                        <a:pt x="969205" y="1246013"/>
                        <a:pt x="967618" y="780876"/>
                      </a:cubicBezTo>
                      <a:lnTo>
                        <a:pt x="0" y="0"/>
                      </a:lnTo>
                      <a:close/>
                    </a:path>
                  </a:pathLst>
                </a:custGeom>
                <a:solidFill>
                  <a:srgbClr val="4F81BD"/>
                </a:solidFill>
                <a:ln w="25400" cap="flat" cmpd="sng" algn="ctr">
                  <a:noFill/>
                  <a:prstDash val="solid"/>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sp>
              <p:nvSpPr>
                <p:cNvPr id="80" name="Freeform 79"/>
                <p:cNvSpPr/>
                <p:nvPr/>
              </p:nvSpPr>
              <p:spPr>
                <a:xfrm>
                  <a:off x="2106358" y="5688804"/>
                  <a:ext cx="616705" cy="355048"/>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77416"/>
                    <a:gd name="connsiteY0" fmla="*/ 0 h 813350"/>
                    <a:gd name="connsiteX1" fmla="*/ 0 w 1277416"/>
                    <a:gd name="connsiteY1" fmla="*/ 9439 h 813350"/>
                    <a:gd name="connsiteX2" fmla="*/ 952500 w 1277416"/>
                    <a:gd name="connsiteY2" fmla="*/ 752735 h 813350"/>
                    <a:gd name="connsiteX3" fmla="*/ 1277416 w 1277416"/>
                    <a:gd name="connsiteY3" fmla="*/ 813350 h 813350"/>
                    <a:gd name="connsiteX4" fmla="*/ 233363 w 1277416"/>
                    <a:gd name="connsiteY4" fmla="*/ 0 h 813350"/>
                    <a:gd name="connsiteX0" fmla="*/ 233363 w 1277416"/>
                    <a:gd name="connsiteY0" fmla="*/ 0 h 814795"/>
                    <a:gd name="connsiteX1" fmla="*/ 0 w 1277416"/>
                    <a:gd name="connsiteY1" fmla="*/ 9439 h 814795"/>
                    <a:gd name="connsiteX2" fmla="*/ 980474 w 1277416"/>
                    <a:gd name="connsiteY2" fmla="*/ 814795 h 814795"/>
                    <a:gd name="connsiteX3" fmla="*/ 1277416 w 1277416"/>
                    <a:gd name="connsiteY3" fmla="*/ 813350 h 814795"/>
                    <a:gd name="connsiteX4" fmla="*/ 233363 w 1277416"/>
                    <a:gd name="connsiteY4" fmla="*/ 0 h 814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416" h="814795">
                      <a:moveTo>
                        <a:pt x="233363" y="0"/>
                      </a:moveTo>
                      <a:lnTo>
                        <a:pt x="0" y="9439"/>
                      </a:lnTo>
                      <a:lnTo>
                        <a:pt x="980474" y="814795"/>
                      </a:lnTo>
                      <a:cubicBezTo>
                        <a:pt x="1088424" y="806858"/>
                        <a:pt x="1074215" y="806999"/>
                        <a:pt x="1277416" y="813350"/>
                      </a:cubicBezTo>
                      <a:lnTo>
                        <a:pt x="233363" y="0"/>
                      </a:lnTo>
                      <a:close/>
                    </a:path>
                  </a:pathLst>
                </a:custGeom>
                <a:solidFill>
                  <a:srgbClr val="0099CC"/>
                </a:solidFill>
                <a:ln w="25400" cap="flat" cmpd="sng" algn="ctr">
                  <a:noFill/>
                  <a:prstDash val="solid"/>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sp>
              <p:nvSpPr>
                <p:cNvPr id="81" name="Freeform 80"/>
                <p:cNvSpPr/>
                <p:nvPr/>
              </p:nvSpPr>
              <p:spPr>
                <a:xfrm>
                  <a:off x="2114139" y="5396749"/>
                  <a:ext cx="595306" cy="647102"/>
                </a:xfrm>
                <a:custGeom>
                  <a:avLst/>
                  <a:gdLst>
                    <a:gd name="connsiteX0" fmla="*/ 5411 w 597877"/>
                    <a:gd name="connsiteY0" fmla="*/ 13527 h 646573"/>
                    <a:gd name="connsiteX1" fmla="*/ 0 w 597877"/>
                    <a:gd name="connsiteY1" fmla="*/ 305702 h 646573"/>
                    <a:gd name="connsiteX2" fmla="*/ 457200 w 597877"/>
                    <a:gd name="connsiteY2" fmla="*/ 646573 h 646573"/>
                    <a:gd name="connsiteX3" fmla="*/ 597877 w 597877"/>
                    <a:gd name="connsiteY3" fmla="*/ 646573 h 646573"/>
                    <a:gd name="connsiteX4" fmla="*/ 595172 w 597877"/>
                    <a:gd name="connsiteY4" fmla="*/ 321934 h 646573"/>
                    <a:gd name="connsiteX5" fmla="*/ 110919 w 597877"/>
                    <a:gd name="connsiteY5" fmla="*/ 0 h 646573"/>
                    <a:gd name="connsiteX6" fmla="*/ 5411 w 597877"/>
                    <a:gd name="connsiteY6" fmla="*/ 13527 h 64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877" h="646573">
                      <a:moveTo>
                        <a:pt x="5411" y="13527"/>
                      </a:moveTo>
                      <a:lnTo>
                        <a:pt x="0" y="305702"/>
                      </a:lnTo>
                      <a:lnTo>
                        <a:pt x="457200" y="646573"/>
                      </a:lnTo>
                      <a:lnTo>
                        <a:pt x="597877" y="646573"/>
                      </a:lnTo>
                      <a:cubicBezTo>
                        <a:pt x="596975" y="538360"/>
                        <a:pt x="596074" y="430147"/>
                        <a:pt x="595172" y="321934"/>
                      </a:cubicBezTo>
                      <a:lnTo>
                        <a:pt x="110919" y="0"/>
                      </a:lnTo>
                      <a:lnTo>
                        <a:pt x="5411" y="13527"/>
                      </a:lnTo>
                      <a:close/>
                    </a:path>
                  </a:pathLst>
                </a:custGeom>
                <a:noFill/>
                <a:ln w="12700" cap="flat" cmpd="sng" algn="ctr">
                  <a:solidFill>
                    <a:sysClr val="windowText" lastClr="000000"/>
                  </a:solidFill>
                  <a:prstDash val="sysDash"/>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cxnSp>
              <p:nvCxnSpPr>
                <p:cNvPr id="59443" name="Straight Connector 81"/>
                <p:cNvCxnSpPr>
                  <a:cxnSpLocks noChangeShapeType="1"/>
                  <a:stCxn id="81" idx="0"/>
                </p:cNvCxnSpPr>
                <p:nvPr/>
              </p:nvCxnSpPr>
              <p:spPr bwMode="auto">
                <a:xfrm>
                  <a:off x="2118270" y="5410651"/>
                  <a:ext cx="446379" cy="311112"/>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cxnSp>
              <p:nvCxnSpPr>
                <p:cNvPr id="59444" name="Straight Connector 82"/>
                <p:cNvCxnSpPr>
                  <a:cxnSpLocks noChangeShapeType="1"/>
                  <a:endCxn id="81" idx="4"/>
                </p:cNvCxnSpPr>
                <p:nvPr/>
              </p:nvCxnSpPr>
              <p:spPr bwMode="auto">
                <a:xfrm flipV="1">
                  <a:off x="2567354" y="5719058"/>
                  <a:ext cx="140677" cy="2705"/>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cxnSp>
              <p:nvCxnSpPr>
                <p:cNvPr id="59445" name="Straight Connector 83"/>
                <p:cNvCxnSpPr>
                  <a:cxnSpLocks noChangeShapeType="1"/>
                  <a:endCxn id="81" idx="2"/>
                </p:cNvCxnSpPr>
                <p:nvPr/>
              </p:nvCxnSpPr>
              <p:spPr bwMode="auto">
                <a:xfrm flipH="1">
                  <a:off x="2570059" y="5721763"/>
                  <a:ext cx="2705" cy="321934"/>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cxnSp>
              <p:nvCxnSpPr>
                <p:cNvPr id="59446" name="Straight Connector 84"/>
                <p:cNvCxnSpPr>
                  <a:cxnSpLocks noChangeShapeType="1"/>
                </p:cNvCxnSpPr>
                <p:nvPr/>
              </p:nvCxnSpPr>
              <p:spPr bwMode="auto">
                <a:xfrm flipH="1">
                  <a:off x="2221974" y="5387204"/>
                  <a:ext cx="2705" cy="321934"/>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grpSp>
          <p:grpSp>
            <p:nvGrpSpPr>
              <p:cNvPr id="59419" name="Group 57"/>
              <p:cNvGrpSpPr>
                <a:grpSpLocks/>
              </p:cNvGrpSpPr>
              <p:nvPr/>
            </p:nvGrpSpPr>
            <p:grpSpPr bwMode="auto">
              <a:xfrm>
                <a:off x="1326802" y="5273580"/>
                <a:ext cx="617671" cy="927313"/>
                <a:chOff x="2105936" y="5387204"/>
                <a:chExt cx="617671" cy="927313"/>
              </a:xfrm>
            </p:grpSpPr>
            <p:sp>
              <p:nvSpPr>
                <p:cNvPr id="70" name="Freeform 69"/>
                <p:cNvSpPr/>
                <p:nvPr/>
              </p:nvSpPr>
              <p:spPr>
                <a:xfrm>
                  <a:off x="2110224" y="5706003"/>
                  <a:ext cx="466907" cy="608926"/>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0 w 967997"/>
                    <a:gd name="connsiteY0" fmla="*/ 0 h 2138362"/>
                    <a:gd name="connsiteX1" fmla="*/ 0 w 967997"/>
                    <a:gd name="connsiteY1" fmla="*/ 1190625 h 2138362"/>
                    <a:gd name="connsiteX2" fmla="*/ 966787 w 967997"/>
                    <a:gd name="connsiteY2" fmla="*/ 2138362 h 2138362"/>
                    <a:gd name="connsiteX3" fmla="*/ 967618 w 967997"/>
                    <a:gd name="connsiteY3" fmla="*/ 1495143 h 2138362"/>
                    <a:gd name="connsiteX4" fmla="*/ 0 w 967997"/>
                    <a:gd name="connsiteY4" fmla="*/ 0 h 2138362"/>
                    <a:gd name="connsiteX0" fmla="*/ 0 w 967997"/>
                    <a:gd name="connsiteY0" fmla="*/ 0 h 1424095"/>
                    <a:gd name="connsiteX1" fmla="*/ 0 w 967997"/>
                    <a:gd name="connsiteY1" fmla="*/ 476358 h 1424095"/>
                    <a:gd name="connsiteX2" fmla="*/ 966787 w 967997"/>
                    <a:gd name="connsiteY2" fmla="*/ 1424095 h 1424095"/>
                    <a:gd name="connsiteX3" fmla="*/ 967618 w 967997"/>
                    <a:gd name="connsiteY3" fmla="*/ 780876 h 1424095"/>
                    <a:gd name="connsiteX4" fmla="*/ 0 w 967997"/>
                    <a:gd name="connsiteY4" fmla="*/ 0 h 142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997" h="1424095">
                      <a:moveTo>
                        <a:pt x="0" y="0"/>
                      </a:moveTo>
                      <a:lnTo>
                        <a:pt x="0" y="476358"/>
                      </a:lnTo>
                      <a:lnTo>
                        <a:pt x="966787" y="1424095"/>
                      </a:lnTo>
                      <a:cubicBezTo>
                        <a:pt x="965200" y="958958"/>
                        <a:pt x="969205" y="1246013"/>
                        <a:pt x="967618" y="780876"/>
                      </a:cubicBezTo>
                      <a:lnTo>
                        <a:pt x="0" y="0"/>
                      </a:lnTo>
                      <a:close/>
                    </a:path>
                  </a:pathLst>
                </a:custGeom>
                <a:solidFill>
                  <a:srgbClr val="4F81BD"/>
                </a:solidFill>
                <a:ln w="25400" cap="flat" cmpd="sng" algn="ctr">
                  <a:noFill/>
                  <a:prstDash val="solid"/>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sp>
              <p:nvSpPr>
                <p:cNvPr id="71" name="Freeform 70"/>
                <p:cNvSpPr/>
                <p:nvPr/>
              </p:nvSpPr>
              <p:spPr>
                <a:xfrm>
                  <a:off x="2106333" y="5688824"/>
                  <a:ext cx="616707" cy="355048"/>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77416"/>
                    <a:gd name="connsiteY0" fmla="*/ 0 h 813350"/>
                    <a:gd name="connsiteX1" fmla="*/ 0 w 1277416"/>
                    <a:gd name="connsiteY1" fmla="*/ 9439 h 813350"/>
                    <a:gd name="connsiteX2" fmla="*/ 952500 w 1277416"/>
                    <a:gd name="connsiteY2" fmla="*/ 752735 h 813350"/>
                    <a:gd name="connsiteX3" fmla="*/ 1277416 w 1277416"/>
                    <a:gd name="connsiteY3" fmla="*/ 813350 h 813350"/>
                    <a:gd name="connsiteX4" fmla="*/ 233363 w 1277416"/>
                    <a:gd name="connsiteY4" fmla="*/ 0 h 813350"/>
                    <a:gd name="connsiteX0" fmla="*/ 233363 w 1277416"/>
                    <a:gd name="connsiteY0" fmla="*/ 0 h 814795"/>
                    <a:gd name="connsiteX1" fmla="*/ 0 w 1277416"/>
                    <a:gd name="connsiteY1" fmla="*/ 9439 h 814795"/>
                    <a:gd name="connsiteX2" fmla="*/ 980474 w 1277416"/>
                    <a:gd name="connsiteY2" fmla="*/ 814795 h 814795"/>
                    <a:gd name="connsiteX3" fmla="*/ 1277416 w 1277416"/>
                    <a:gd name="connsiteY3" fmla="*/ 813350 h 814795"/>
                    <a:gd name="connsiteX4" fmla="*/ 233363 w 1277416"/>
                    <a:gd name="connsiteY4" fmla="*/ 0 h 814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416" h="814795">
                      <a:moveTo>
                        <a:pt x="233363" y="0"/>
                      </a:moveTo>
                      <a:lnTo>
                        <a:pt x="0" y="9439"/>
                      </a:lnTo>
                      <a:lnTo>
                        <a:pt x="980474" y="814795"/>
                      </a:lnTo>
                      <a:cubicBezTo>
                        <a:pt x="1088424" y="806858"/>
                        <a:pt x="1074215" y="806999"/>
                        <a:pt x="1277416" y="813350"/>
                      </a:cubicBezTo>
                      <a:lnTo>
                        <a:pt x="233363" y="0"/>
                      </a:lnTo>
                      <a:close/>
                    </a:path>
                  </a:pathLst>
                </a:custGeom>
                <a:solidFill>
                  <a:srgbClr val="0099CC"/>
                </a:solidFill>
                <a:ln w="25400" cap="flat" cmpd="sng" algn="ctr">
                  <a:noFill/>
                  <a:prstDash val="solid"/>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sp>
              <p:nvSpPr>
                <p:cNvPr id="59433" name="Rectangle 71"/>
                <p:cNvSpPr>
                  <a:spLocks noChangeArrowheads="1"/>
                </p:cNvSpPr>
                <p:nvPr/>
              </p:nvSpPr>
              <p:spPr bwMode="auto">
                <a:xfrm>
                  <a:off x="2577131" y="6049598"/>
                  <a:ext cx="140072" cy="265332"/>
                </a:xfrm>
                <a:prstGeom prst="rect">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sp>
              <p:nvSpPr>
                <p:cNvPr id="73" name="Freeform 72"/>
                <p:cNvSpPr/>
                <p:nvPr/>
              </p:nvSpPr>
              <p:spPr>
                <a:xfrm>
                  <a:off x="2114115" y="5396768"/>
                  <a:ext cx="595306" cy="647103"/>
                </a:xfrm>
                <a:custGeom>
                  <a:avLst/>
                  <a:gdLst>
                    <a:gd name="connsiteX0" fmla="*/ 5411 w 597877"/>
                    <a:gd name="connsiteY0" fmla="*/ 13527 h 646573"/>
                    <a:gd name="connsiteX1" fmla="*/ 0 w 597877"/>
                    <a:gd name="connsiteY1" fmla="*/ 305702 h 646573"/>
                    <a:gd name="connsiteX2" fmla="*/ 457200 w 597877"/>
                    <a:gd name="connsiteY2" fmla="*/ 646573 h 646573"/>
                    <a:gd name="connsiteX3" fmla="*/ 597877 w 597877"/>
                    <a:gd name="connsiteY3" fmla="*/ 646573 h 646573"/>
                    <a:gd name="connsiteX4" fmla="*/ 595172 w 597877"/>
                    <a:gd name="connsiteY4" fmla="*/ 321934 h 646573"/>
                    <a:gd name="connsiteX5" fmla="*/ 110919 w 597877"/>
                    <a:gd name="connsiteY5" fmla="*/ 0 h 646573"/>
                    <a:gd name="connsiteX6" fmla="*/ 5411 w 597877"/>
                    <a:gd name="connsiteY6" fmla="*/ 13527 h 64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877" h="646573">
                      <a:moveTo>
                        <a:pt x="5411" y="13527"/>
                      </a:moveTo>
                      <a:lnTo>
                        <a:pt x="0" y="305702"/>
                      </a:lnTo>
                      <a:lnTo>
                        <a:pt x="457200" y="646573"/>
                      </a:lnTo>
                      <a:lnTo>
                        <a:pt x="597877" y="646573"/>
                      </a:lnTo>
                      <a:cubicBezTo>
                        <a:pt x="596975" y="538360"/>
                        <a:pt x="596074" y="430147"/>
                        <a:pt x="595172" y="321934"/>
                      </a:cubicBezTo>
                      <a:lnTo>
                        <a:pt x="110919" y="0"/>
                      </a:lnTo>
                      <a:lnTo>
                        <a:pt x="5411" y="13527"/>
                      </a:lnTo>
                      <a:close/>
                    </a:path>
                  </a:pathLst>
                </a:custGeom>
                <a:noFill/>
                <a:ln w="12700" cap="flat" cmpd="sng" algn="ctr">
                  <a:solidFill>
                    <a:sysClr val="windowText" lastClr="000000"/>
                  </a:solidFill>
                  <a:prstDash val="sysDash"/>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cxnSp>
              <p:nvCxnSpPr>
                <p:cNvPr id="59435" name="Straight Connector 73"/>
                <p:cNvCxnSpPr>
                  <a:cxnSpLocks noChangeShapeType="1"/>
                  <a:stCxn id="73" idx="0"/>
                </p:cNvCxnSpPr>
                <p:nvPr/>
              </p:nvCxnSpPr>
              <p:spPr bwMode="auto">
                <a:xfrm>
                  <a:off x="2118270" y="5410651"/>
                  <a:ext cx="446379" cy="311112"/>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cxnSp>
              <p:nvCxnSpPr>
                <p:cNvPr id="59436" name="Straight Connector 74"/>
                <p:cNvCxnSpPr>
                  <a:cxnSpLocks noChangeShapeType="1"/>
                  <a:endCxn id="73" idx="4"/>
                </p:cNvCxnSpPr>
                <p:nvPr/>
              </p:nvCxnSpPr>
              <p:spPr bwMode="auto">
                <a:xfrm flipV="1">
                  <a:off x="2567354" y="5719058"/>
                  <a:ext cx="140677" cy="2705"/>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cxnSp>
              <p:nvCxnSpPr>
                <p:cNvPr id="59437" name="Straight Connector 75"/>
                <p:cNvCxnSpPr>
                  <a:cxnSpLocks noChangeShapeType="1"/>
                  <a:endCxn id="73" idx="2"/>
                </p:cNvCxnSpPr>
                <p:nvPr/>
              </p:nvCxnSpPr>
              <p:spPr bwMode="auto">
                <a:xfrm flipH="1">
                  <a:off x="2570059" y="5721763"/>
                  <a:ext cx="2705" cy="321934"/>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cxnSp>
              <p:nvCxnSpPr>
                <p:cNvPr id="59438" name="Straight Connector 76"/>
                <p:cNvCxnSpPr>
                  <a:cxnSpLocks noChangeShapeType="1"/>
                </p:cNvCxnSpPr>
                <p:nvPr/>
              </p:nvCxnSpPr>
              <p:spPr bwMode="auto">
                <a:xfrm flipH="1">
                  <a:off x="2221974" y="5387204"/>
                  <a:ext cx="2705" cy="321934"/>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grpSp>
          <p:grpSp>
            <p:nvGrpSpPr>
              <p:cNvPr id="59420" name="Group 58"/>
              <p:cNvGrpSpPr>
                <a:grpSpLocks/>
              </p:cNvGrpSpPr>
              <p:nvPr/>
            </p:nvGrpSpPr>
            <p:grpSpPr bwMode="auto">
              <a:xfrm>
                <a:off x="971797" y="5294415"/>
                <a:ext cx="605641" cy="915203"/>
                <a:chOff x="335231" y="4405745"/>
                <a:chExt cx="1252537" cy="2138362"/>
              </a:xfrm>
            </p:grpSpPr>
            <p:sp>
              <p:nvSpPr>
                <p:cNvPr id="67" name="Freeform 66"/>
                <p:cNvSpPr/>
                <p:nvPr/>
              </p:nvSpPr>
              <p:spPr>
                <a:xfrm>
                  <a:off x="333961" y="4406169"/>
                  <a:ext cx="969641" cy="2136353"/>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4F81BD"/>
                </a:solidFill>
                <a:ln w="25400" cap="flat" cmpd="sng" algn="ctr">
                  <a:noFill/>
                  <a:prstDash val="solid"/>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sp>
              <p:nvSpPr>
                <p:cNvPr id="68" name="Freeform 67"/>
                <p:cNvSpPr/>
                <p:nvPr/>
              </p:nvSpPr>
              <p:spPr>
                <a:xfrm>
                  <a:off x="350055" y="4410631"/>
                  <a:ext cx="1239211" cy="771583"/>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0" h="757496">
                      <a:moveTo>
                        <a:pt x="233363" y="0"/>
                      </a:moveTo>
                      <a:lnTo>
                        <a:pt x="0" y="9439"/>
                      </a:lnTo>
                      <a:lnTo>
                        <a:pt x="952500" y="752735"/>
                      </a:lnTo>
                      <a:cubicBezTo>
                        <a:pt x="1060450" y="744798"/>
                        <a:pt x="1035049" y="751145"/>
                        <a:pt x="1238250" y="757496"/>
                      </a:cubicBezTo>
                      <a:lnTo>
                        <a:pt x="233363" y="0"/>
                      </a:lnTo>
                      <a:close/>
                    </a:path>
                  </a:pathLst>
                </a:custGeom>
                <a:solidFill>
                  <a:srgbClr val="0099CC"/>
                </a:solidFill>
                <a:ln w="25400" cap="flat" cmpd="sng" algn="ctr">
                  <a:noFill/>
                  <a:prstDash val="solid"/>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sp>
              <p:nvSpPr>
                <p:cNvPr id="59430" name="Rectangle 68"/>
                <p:cNvSpPr>
                  <a:spLocks noChangeArrowheads="1"/>
                </p:cNvSpPr>
                <p:nvPr/>
              </p:nvSpPr>
              <p:spPr bwMode="auto">
                <a:xfrm>
                  <a:off x="1299580" y="5177755"/>
                  <a:ext cx="289686" cy="1351386"/>
                </a:xfrm>
                <a:prstGeom prst="rect">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grpSp>
          <p:sp>
            <p:nvSpPr>
              <p:cNvPr id="59421" name="Rectangle 59"/>
              <p:cNvSpPr>
                <a:spLocks noChangeArrowheads="1"/>
              </p:cNvSpPr>
              <p:nvPr/>
            </p:nvSpPr>
            <p:spPr bwMode="auto">
              <a:xfrm>
                <a:off x="1838851" y="6126859"/>
                <a:ext cx="2180844" cy="64901"/>
              </a:xfrm>
              <a:prstGeom prst="rect">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sp>
            <p:nvSpPr>
              <p:cNvPr id="59422" name="Right Arrow 60"/>
              <p:cNvSpPr>
                <a:spLocks noChangeArrowheads="1"/>
              </p:cNvSpPr>
              <p:nvPr/>
            </p:nvSpPr>
            <p:spPr bwMode="auto">
              <a:xfrm>
                <a:off x="2556720" y="6056232"/>
                <a:ext cx="266527" cy="219518"/>
              </a:xfrm>
              <a:prstGeom prst="rightArrow">
                <a:avLst>
                  <a:gd name="adj1" fmla="val 13889"/>
                  <a:gd name="adj2" fmla="val 53703"/>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grpSp>
            <p:nvGrpSpPr>
              <p:cNvPr id="59423" name="Group 61"/>
              <p:cNvGrpSpPr>
                <a:grpSpLocks/>
              </p:cNvGrpSpPr>
              <p:nvPr/>
            </p:nvGrpSpPr>
            <p:grpSpPr bwMode="auto">
              <a:xfrm>
                <a:off x="593766" y="5284519"/>
                <a:ext cx="605641" cy="915203"/>
                <a:chOff x="335231" y="4405745"/>
                <a:chExt cx="1252537" cy="2138362"/>
              </a:xfrm>
            </p:grpSpPr>
            <p:sp>
              <p:nvSpPr>
                <p:cNvPr id="64" name="Freeform 63"/>
                <p:cNvSpPr/>
                <p:nvPr/>
              </p:nvSpPr>
              <p:spPr>
                <a:xfrm>
                  <a:off x="335231" y="4406992"/>
                  <a:ext cx="965619" cy="2136350"/>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4F81BD"/>
                </a:solidFill>
                <a:ln w="25400" cap="flat" cmpd="sng" algn="ctr">
                  <a:noFill/>
                  <a:prstDash val="solid"/>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sp>
              <p:nvSpPr>
                <p:cNvPr id="65" name="Freeform 64"/>
                <p:cNvSpPr/>
                <p:nvPr/>
              </p:nvSpPr>
              <p:spPr>
                <a:xfrm>
                  <a:off x="351325" y="4411451"/>
                  <a:ext cx="1235186" cy="771586"/>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0" h="757496">
                      <a:moveTo>
                        <a:pt x="233363" y="0"/>
                      </a:moveTo>
                      <a:lnTo>
                        <a:pt x="0" y="9439"/>
                      </a:lnTo>
                      <a:lnTo>
                        <a:pt x="952500" y="752735"/>
                      </a:lnTo>
                      <a:cubicBezTo>
                        <a:pt x="1060450" y="744798"/>
                        <a:pt x="1035049" y="751145"/>
                        <a:pt x="1238250" y="757496"/>
                      </a:cubicBezTo>
                      <a:lnTo>
                        <a:pt x="233363" y="0"/>
                      </a:lnTo>
                      <a:close/>
                    </a:path>
                  </a:pathLst>
                </a:custGeom>
                <a:solidFill>
                  <a:srgbClr val="0099CC"/>
                </a:solidFill>
                <a:ln w="25400" cap="flat" cmpd="sng" algn="ctr">
                  <a:noFill/>
                  <a:prstDash val="solid"/>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sp>
              <p:nvSpPr>
                <p:cNvPr id="59427" name="Rectangle 65"/>
                <p:cNvSpPr>
                  <a:spLocks noChangeArrowheads="1"/>
                </p:cNvSpPr>
                <p:nvPr/>
              </p:nvSpPr>
              <p:spPr bwMode="auto">
                <a:xfrm>
                  <a:off x="1296825" y="5178575"/>
                  <a:ext cx="289686" cy="1351389"/>
                </a:xfrm>
                <a:prstGeom prst="rect">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grpSp>
          <p:sp>
            <p:nvSpPr>
              <p:cNvPr id="59424" name="Right Arrow 62"/>
              <p:cNvSpPr>
                <a:spLocks noChangeArrowheads="1"/>
              </p:cNvSpPr>
              <p:nvPr/>
            </p:nvSpPr>
            <p:spPr bwMode="auto">
              <a:xfrm rot="-5245926">
                <a:off x="3947358" y="5684800"/>
                <a:ext cx="267240" cy="219835"/>
              </a:xfrm>
              <a:prstGeom prst="rightArrow">
                <a:avLst>
                  <a:gd name="adj1" fmla="val 13889"/>
                  <a:gd name="adj2" fmla="val 53702"/>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grpSp>
      </p:grpSp>
      <p:sp>
        <p:nvSpPr>
          <p:cNvPr id="93" name="TextBox 92">
            <a:extLst>
              <a:ext uri="{FF2B5EF4-FFF2-40B4-BE49-F238E27FC236}">
                <a16:creationId xmlns:a16="http://schemas.microsoft.com/office/drawing/2014/main" id="{7BF8D3EF-5727-4D03-A34C-05F5A9948AED}"/>
              </a:ext>
            </a:extLst>
          </p:cNvPr>
          <p:cNvSpPr txBox="1"/>
          <p:nvPr/>
        </p:nvSpPr>
        <p:spPr>
          <a:xfrm>
            <a:off x="4507971" y="3344778"/>
            <a:ext cx="752129" cy="40011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a:ln>
                  <a:noFill/>
                </a:ln>
                <a:solidFill>
                  <a:prstClr val="black"/>
                </a:solidFill>
                <a:effectLst/>
                <a:uLnTx/>
                <a:uFillTx/>
                <a:latin typeface="Calibri"/>
                <a:ea typeface="+mn-ea"/>
                <a:cs typeface="+mn-cs"/>
              </a:rPr>
              <a:t>R</a:t>
            </a:r>
            <a:r>
              <a:rPr kumimoji="0" lang="en-US" sz="2000" b="0" i="0" u="none" strike="noStrike" kern="0" cap="none" spc="0" normalizeH="0" baseline="0" noProof="0" dirty="0">
                <a:ln>
                  <a:noFill/>
                </a:ln>
                <a:solidFill>
                  <a:prstClr val="black"/>
                </a:solidFill>
                <a:effectLst/>
                <a:uLnTx/>
                <a:uFillTx/>
                <a:latin typeface="Calibri"/>
                <a:ea typeface="+mn-ea"/>
                <a:cs typeface="+mn-cs"/>
              </a:rPr>
              <a:t> bps</a:t>
            </a:r>
          </a:p>
        </p:txBody>
      </p:sp>
      <p:sp>
        <p:nvSpPr>
          <p:cNvPr id="94" name="TextBox 93">
            <a:extLst>
              <a:ext uri="{FF2B5EF4-FFF2-40B4-BE49-F238E27FC236}">
                <a16:creationId xmlns:a16="http://schemas.microsoft.com/office/drawing/2014/main" id="{65A4299B-98B4-469E-A4A7-44E8EB6E315A}"/>
              </a:ext>
            </a:extLst>
          </p:cNvPr>
          <p:cNvSpPr txBox="1"/>
          <p:nvPr/>
        </p:nvSpPr>
        <p:spPr>
          <a:xfrm>
            <a:off x="6652652" y="3328149"/>
            <a:ext cx="752129" cy="40011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a:ln>
                  <a:noFill/>
                </a:ln>
                <a:solidFill>
                  <a:prstClr val="black"/>
                </a:solidFill>
                <a:effectLst/>
                <a:uLnTx/>
                <a:uFillTx/>
                <a:latin typeface="Calibri"/>
                <a:ea typeface="+mn-ea"/>
                <a:cs typeface="+mn-cs"/>
              </a:rPr>
              <a:t>R</a:t>
            </a:r>
            <a:r>
              <a:rPr kumimoji="0" lang="en-US" sz="2000" b="0" i="0" u="none" strike="noStrike" kern="0" cap="none" spc="0" normalizeH="0" baseline="0" noProof="0" dirty="0">
                <a:ln>
                  <a:noFill/>
                </a:ln>
                <a:solidFill>
                  <a:prstClr val="black"/>
                </a:solidFill>
                <a:effectLst/>
                <a:uLnTx/>
                <a:uFillTx/>
                <a:latin typeface="Calibri"/>
                <a:ea typeface="+mn-ea"/>
                <a:cs typeface="+mn-cs"/>
              </a:rPr>
              <a:t> bps</a:t>
            </a:r>
          </a:p>
        </p:txBody>
      </p:sp>
      <p:sp>
        <p:nvSpPr>
          <p:cNvPr id="95" name="TextBox 94">
            <a:extLst>
              <a:ext uri="{FF2B5EF4-FFF2-40B4-BE49-F238E27FC236}">
                <a16:creationId xmlns:a16="http://schemas.microsoft.com/office/drawing/2014/main" id="{C9132396-2D82-4570-B197-ACBCDA5A5034}"/>
              </a:ext>
            </a:extLst>
          </p:cNvPr>
          <p:cNvSpPr txBox="1"/>
          <p:nvPr/>
        </p:nvSpPr>
        <p:spPr>
          <a:xfrm>
            <a:off x="1279394" y="2454739"/>
            <a:ext cx="1990991" cy="541559"/>
          </a:xfrm>
          <a:prstGeom prst="rect">
            <a:avLst/>
          </a:prstGeom>
          <a:noFill/>
        </p:spPr>
        <p:txBody>
          <a:bodyPr wrap="square">
            <a:spAutoFit/>
          </a:bodyPr>
          <a:lstStyle/>
          <a:p>
            <a:pPr marL="0" marR="0" lvl="0" indent="0" algn="l" defTabSz="914400" rtl="0" eaLnBrk="1" fontAlgn="auto" latinLnBrk="0" hangingPunct="1">
              <a:lnSpc>
                <a:spcPts val="1700"/>
              </a:lnSpc>
              <a:spcBef>
                <a:spcPts val="0"/>
              </a:spcBef>
              <a:spcAft>
                <a:spcPts val="0"/>
              </a:spcAft>
              <a:buClrTx/>
              <a:buSzTx/>
              <a:buFontTx/>
              <a:buNone/>
              <a:tabLst/>
              <a:defRPr/>
            </a:pPr>
            <a:r>
              <a:rPr kumimoji="0" lang="en-US" sz="2000" b="0" i="1" u="none" strike="noStrike" kern="0" cap="none" spc="0" normalizeH="0" baseline="0" noProof="0" dirty="0">
                <a:ln>
                  <a:noFill/>
                </a:ln>
                <a:solidFill>
                  <a:prstClr val="black"/>
                </a:solidFill>
                <a:effectLst/>
                <a:uLnTx/>
                <a:uFillTx/>
                <a:latin typeface="Calibri"/>
                <a:ea typeface="+mn-ea"/>
                <a:cs typeface="+mn-cs"/>
              </a:rPr>
              <a:t>p</a:t>
            </a:r>
            <a:r>
              <a:rPr kumimoji="0" lang="en-US" sz="2000" b="0" i="0" u="none" strike="noStrike" kern="0" cap="none" spc="0" normalizeH="0" baseline="0" noProof="0" dirty="0">
                <a:ln>
                  <a:noFill/>
                </a:ln>
                <a:solidFill>
                  <a:prstClr val="black"/>
                </a:solidFill>
                <a:effectLst/>
                <a:uLnTx/>
                <a:uFillTx/>
                <a:latin typeface="Calibri"/>
                <a:ea typeface="+mn-ea"/>
                <a:cs typeface="+mn-cs"/>
              </a:rPr>
              <a:t> packets;</a:t>
            </a:r>
          </a:p>
          <a:p>
            <a:pPr marL="0" marR="0" lvl="0" indent="0" algn="l" defTabSz="914400" rtl="0" eaLnBrk="1" fontAlgn="auto" latinLnBrk="0" hangingPunct="1">
              <a:lnSpc>
                <a:spcPts val="1700"/>
              </a:lnSpc>
              <a:spcBef>
                <a:spcPts val="0"/>
              </a:spcBef>
              <a:spcAft>
                <a:spcPts val="0"/>
              </a:spcAft>
              <a:buClrTx/>
              <a:buSzTx/>
              <a:buFontTx/>
              <a:buNone/>
              <a:tabLst/>
              <a:defRPr/>
            </a:pPr>
            <a:r>
              <a:rPr kumimoji="0" lang="en-US" sz="2000" b="0" i="1" u="none" strike="noStrike" kern="0" cap="none" spc="0" normalizeH="0" baseline="0" noProof="0" dirty="0">
                <a:ln>
                  <a:noFill/>
                </a:ln>
                <a:solidFill>
                  <a:prstClr val="black"/>
                </a:solidFill>
                <a:effectLst/>
                <a:uLnTx/>
                <a:uFillTx/>
                <a:latin typeface="Calibri"/>
                <a:ea typeface="+mn-ea"/>
                <a:cs typeface="+mn-cs"/>
              </a:rPr>
              <a:t>L</a:t>
            </a:r>
            <a:r>
              <a:rPr kumimoji="0" lang="en-US" sz="2000" b="0" i="0" u="none" strike="noStrike" kern="0" cap="none" spc="0" normalizeH="0" baseline="0" noProof="0" dirty="0">
                <a:ln>
                  <a:noFill/>
                </a:ln>
                <a:solidFill>
                  <a:prstClr val="black"/>
                </a:solidFill>
                <a:effectLst/>
                <a:uLnTx/>
                <a:uFillTx/>
                <a:latin typeface="Calibri"/>
                <a:ea typeface="+mn-ea"/>
                <a:cs typeface="+mn-cs"/>
              </a:rPr>
              <a:t> bits per packet</a:t>
            </a:r>
          </a:p>
        </p:txBody>
      </p:sp>
      <p:sp>
        <p:nvSpPr>
          <p:cNvPr id="97" name="Rectangle 3">
            <a:extLst>
              <a:ext uri="{FF2B5EF4-FFF2-40B4-BE49-F238E27FC236}">
                <a16:creationId xmlns:a16="http://schemas.microsoft.com/office/drawing/2014/main" id="{DC9FCBCA-1E26-4B04-8484-E6E7F44E9D9C}"/>
              </a:ext>
            </a:extLst>
          </p:cNvPr>
          <p:cNvSpPr txBox="1">
            <a:spLocks noChangeArrowheads="1"/>
          </p:cNvSpPr>
          <p:nvPr/>
        </p:nvSpPr>
        <p:spPr>
          <a:xfrm>
            <a:off x="990806" y="3853407"/>
            <a:ext cx="10187938" cy="619183"/>
          </a:xfrm>
          <a:prstGeom prst="rect">
            <a:avLst/>
          </a:prstGeom>
        </p:spPr>
        <p:txBody>
          <a:bodyPr vert="horz"/>
          <a:lstStyle>
            <a:lvl1pPr marL="0" indent="0" algn="just" defTabSz="914377" rtl="0" eaLnBrk="1" latinLnBrk="0" hangingPunct="1">
              <a:spcBef>
                <a:spcPct val="20000"/>
              </a:spcBef>
              <a:buFont typeface="Arial"/>
              <a:buNone/>
              <a:defRPr sz="2000" kern="1200">
                <a:solidFill>
                  <a:srgbClr val="000000"/>
                </a:solidFill>
                <a:latin typeface="Calibri" panose="020F0502020204030204" pitchFamily="34" charset="0"/>
                <a:ea typeface="+mn-ea"/>
                <a:cs typeface="Calibri" panose="020F0502020204030204" pitchFamily="34" charset="0"/>
              </a:defRPr>
            </a:lvl1pPr>
            <a:lvl2pPr marL="742932" indent="-285744" algn="just" defTabSz="914377" rtl="0" eaLnBrk="1" latinLnBrk="0" hangingPunct="1">
              <a:spcBef>
                <a:spcPct val="20000"/>
              </a:spcBef>
              <a:buFont typeface="Arial" pitchFamily="34" charset="0"/>
              <a:buChar char="–"/>
              <a:defRPr sz="1900" kern="1200">
                <a:solidFill>
                  <a:schemeClr val="tx1"/>
                </a:solidFill>
                <a:latin typeface="Arial" panose="020B0604020202020204" pitchFamily="34" charset="0"/>
                <a:ea typeface="+mn-ea"/>
                <a:cs typeface="Arial" panose="020B0604020202020204" pitchFamily="34" charset="0"/>
              </a:defRPr>
            </a:lvl2pPr>
            <a:lvl3pPr marL="1142971" indent="-228594" algn="just" defTabSz="914377" rtl="0" eaLnBrk="1" latinLnBrk="0" hangingPunct="1">
              <a:spcBef>
                <a:spcPct val="20000"/>
              </a:spcBef>
              <a:buFont typeface="Wingdings" panose="05000000000000000000" pitchFamily="2" charset="2"/>
              <a:buChar char="Ø"/>
              <a:defRPr sz="1800" kern="1200">
                <a:solidFill>
                  <a:schemeClr val="tx1"/>
                </a:solidFill>
                <a:latin typeface="Arial" panose="020B0604020202020204" pitchFamily="34" charset="0"/>
                <a:ea typeface="+mn-ea"/>
                <a:cs typeface="Arial" panose="020B0604020202020204" pitchFamily="34" charset="0"/>
              </a:defRPr>
            </a:lvl3pPr>
            <a:lvl4pPr marL="1600160" indent="-228594" algn="just" defTabSz="914377" rtl="0" eaLnBrk="1" latinLnBrk="0" hangingPunct="1">
              <a:spcBef>
                <a:spcPct val="20000"/>
              </a:spcBef>
              <a:buFont typeface="Wingdings" panose="05000000000000000000" pitchFamily="2" charset="2"/>
              <a:buChar char="p"/>
              <a:defRPr sz="1700" kern="1200">
                <a:solidFill>
                  <a:schemeClr val="tx1"/>
                </a:solidFill>
                <a:latin typeface="Arial" panose="020B0604020202020204" pitchFamily="34" charset="0"/>
                <a:ea typeface="+mn-ea"/>
                <a:cs typeface="Arial" panose="020B0604020202020204" pitchFamily="34" charset="0"/>
              </a:defRPr>
            </a:lvl4pPr>
            <a:lvl5pPr marL="2057349" indent="-228594" algn="just" defTabSz="914377" rtl="0" eaLnBrk="1" latinLnBrk="0" hangingPunct="1">
              <a:spcBef>
                <a:spcPct val="20000"/>
              </a:spcBef>
              <a:buFont typeface="Wingdings" panose="05000000000000000000" pitchFamily="2" charset="2"/>
              <a:buChar char="u"/>
              <a:defRPr sz="16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377" rtl="0" eaLnBrk="1" fontAlgn="auto" latinLnBrk="0" hangingPunct="1">
              <a:lnSpc>
                <a:spcPct val="100000"/>
              </a:lnSpc>
              <a:spcBef>
                <a:spcPct val="20000"/>
              </a:spcBef>
              <a:spcAft>
                <a:spcPts val="0"/>
              </a:spcAft>
              <a:buClrTx/>
              <a:buSzTx/>
              <a:buFont typeface="Arial"/>
              <a:buNone/>
              <a:tabLst/>
              <a:defRPr/>
            </a:pPr>
            <a:r>
              <a:rPr kumimoji="0" lang="en-US" altLang="x-none"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128"/>
                <a:cs typeface="Calibri" panose="020F0502020204030204" pitchFamily="34" charset="0"/>
              </a:rPr>
              <a:t>Can you calculate the delay for receiving all </a:t>
            </a:r>
            <a:r>
              <a:rPr kumimoji="0" lang="en-US" altLang="x-none" sz="2400" b="0" i="1"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128"/>
                <a:cs typeface="Calibri" panose="020F0502020204030204" pitchFamily="34" charset="0"/>
              </a:rPr>
              <a:t>p</a:t>
            </a:r>
            <a:r>
              <a:rPr kumimoji="0" lang="en-US" altLang="x-none"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128"/>
                <a:cs typeface="Calibri" panose="020F0502020204030204" pitchFamily="34" charset="0"/>
              </a:rPr>
              <a:t> Packets sent over a series of </a:t>
            </a:r>
            <a:r>
              <a:rPr kumimoji="0" lang="en-US" altLang="x-none" sz="2400" b="0" i="1"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128"/>
                <a:cs typeface="Calibri" panose="020F0502020204030204" pitchFamily="34" charset="0"/>
              </a:rPr>
              <a:t>N</a:t>
            </a:r>
            <a:r>
              <a:rPr kumimoji="0" lang="en-US" altLang="x-none"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128"/>
                <a:cs typeface="Calibri" panose="020F0502020204030204" pitchFamily="34" charset="0"/>
              </a:rPr>
              <a:t> links at the destination?</a:t>
            </a:r>
          </a:p>
        </p:txBody>
      </p:sp>
      <p:sp>
        <p:nvSpPr>
          <p:cNvPr id="10" name="TextBox 9">
            <a:extLst>
              <a:ext uri="{FF2B5EF4-FFF2-40B4-BE49-F238E27FC236}">
                <a16:creationId xmlns:a16="http://schemas.microsoft.com/office/drawing/2014/main" id="{499E0E8F-86F1-4768-B2CB-3D99AFBCC57D}"/>
              </a:ext>
            </a:extLst>
          </p:cNvPr>
          <p:cNvSpPr txBox="1"/>
          <p:nvPr/>
        </p:nvSpPr>
        <p:spPr>
          <a:xfrm>
            <a:off x="1013255" y="4575308"/>
            <a:ext cx="10165489" cy="200054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C00000"/>
                </a:solidFill>
                <a:effectLst/>
                <a:uLnTx/>
                <a:uFillTx/>
                <a:latin typeface="Calibri"/>
                <a:ea typeface="+mn-ea"/>
                <a:cs typeface="+mn-cs"/>
              </a:rPr>
              <a:t>Some useful hints: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GB" sz="2000" b="0" i="0" u="none" strike="noStrike" kern="1200" cap="none" spc="0" normalizeH="0" baseline="0" noProof="0" dirty="0">
                <a:ln>
                  <a:noFill/>
                </a:ln>
                <a:solidFill>
                  <a:srgbClr val="000000"/>
                </a:solidFill>
                <a:effectLst/>
                <a:uLnTx/>
                <a:uFillTx/>
                <a:latin typeface="Calibri"/>
                <a:ea typeface="+mn-ea"/>
                <a:cs typeface="+mn-cs"/>
              </a:rPr>
              <a:t>The end-to-end delay for one packet sent over a path of </a:t>
            </a:r>
            <a:r>
              <a:rPr kumimoji="0" lang="en-GB" sz="2000" b="0" i="1" u="none" strike="noStrike" kern="1200" cap="none" spc="0" normalizeH="0" baseline="0" noProof="0" dirty="0">
                <a:ln>
                  <a:noFill/>
                </a:ln>
                <a:solidFill>
                  <a:srgbClr val="000000"/>
                </a:solidFill>
                <a:effectLst/>
                <a:uLnTx/>
                <a:uFillTx/>
                <a:latin typeface="Calibri"/>
                <a:ea typeface="+mn-ea"/>
                <a:cs typeface="+mn-cs"/>
              </a:rPr>
              <a:t>N</a:t>
            </a:r>
            <a:r>
              <a:rPr kumimoji="0" lang="en-GB" sz="2000" b="0" i="0" u="none" strike="noStrike" kern="1200" cap="none" spc="0" normalizeH="0" baseline="0" noProof="0" dirty="0">
                <a:ln>
                  <a:noFill/>
                </a:ln>
                <a:solidFill>
                  <a:srgbClr val="000000"/>
                </a:solidFill>
                <a:effectLst/>
                <a:uLnTx/>
                <a:uFillTx/>
                <a:latin typeface="Calibri"/>
                <a:ea typeface="+mn-ea"/>
                <a:cs typeface="+mn-cs"/>
              </a:rPr>
              <a:t> links each of rate </a:t>
            </a:r>
            <a:r>
              <a:rPr kumimoji="0" lang="en-GB" sz="2000" b="0" i="1" u="none" strike="noStrike" kern="1200" cap="none" spc="0" normalizeH="0" baseline="0" noProof="0" dirty="0">
                <a:ln>
                  <a:noFill/>
                </a:ln>
                <a:solidFill>
                  <a:srgbClr val="000000"/>
                </a:solidFill>
                <a:effectLst/>
                <a:uLnTx/>
                <a:uFillTx/>
                <a:latin typeface="Calibri"/>
                <a:ea typeface="+mn-ea"/>
                <a:cs typeface="+mn-cs"/>
              </a:rPr>
              <a:t>R</a:t>
            </a:r>
            <a:r>
              <a:rPr kumimoji="0" lang="en-GB" sz="2000" b="0" i="0" u="none" strike="noStrike" kern="1200" cap="none" spc="0" normalizeH="0" baseline="0" noProof="0" dirty="0">
                <a:ln>
                  <a:noFill/>
                </a:ln>
                <a:solidFill>
                  <a:srgbClr val="000000"/>
                </a:solidFill>
                <a:effectLst/>
                <a:uLnTx/>
                <a:uFillTx/>
                <a:latin typeface="Calibri"/>
                <a:ea typeface="+mn-ea"/>
                <a:cs typeface="+mn-cs"/>
              </a:rPr>
              <a:t> is </a:t>
            </a:r>
            <a:r>
              <a:rPr kumimoji="0" lang="en-GB" sz="2000" b="0" i="1" u="none" strike="noStrike" kern="1200" cap="none" spc="0" normalizeH="0" baseline="0" noProof="0" dirty="0">
                <a:ln>
                  <a:noFill/>
                </a:ln>
                <a:solidFill>
                  <a:srgbClr val="000000"/>
                </a:solidFill>
                <a:effectLst/>
                <a:uLnTx/>
                <a:uFillTx/>
                <a:latin typeface="Calibri"/>
                <a:ea typeface="+mn-ea"/>
                <a:cs typeface="+mn-cs"/>
              </a:rPr>
              <a:t>NL/R</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GB" sz="2000" b="0" i="0" u="none" strike="noStrike" kern="1200" cap="none" spc="0" normalizeH="0" baseline="0" noProof="0" dirty="0">
                <a:ln>
                  <a:noFill/>
                </a:ln>
                <a:solidFill>
                  <a:srgbClr val="000000"/>
                </a:solidFill>
                <a:effectLst/>
                <a:uLnTx/>
                <a:uFillTx/>
                <a:latin typeface="Calibri"/>
                <a:ea typeface="+mn-ea"/>
                <a:cs typeface="+mn-cs"/>
              </a:rPr>
              <a:t>The source and routers will start to push out next packet once they finish sending the entire last packet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GB" sz="2000" b="0" i="0" u="none" strike="noStrike" kern="1200" cap="none" spc="0" normalizeH="0" baseline="0" noProof="0" dirty="0">
                <a:ln>
                  <a:noFill/>
                </a:ln>
                <a:solidFill>
                  <a:srgbClr val="000000"/>
                </a:solidFill>
                <a:effectLst/>
                <a:uLnTx/>
                <a:uFillTx/>
                <a:latin typeface="Calibri"/>
                <a:ea typeface="+mn-ea"/>
                <a:cs typeface="+mn-cs"/>
              </a:rPr>
              <a:t>Try to expand and use the table given in the last slide which may be helpful</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GB" sz="2000" b="0" i="0" u="none" strike="noStrike" kern="1200" cap="none" spc="0" normalizeH="0" baseline="0" noProof="0" dirty="0">
                <a:ln>
                  <a:noFill/>
                </a:ln>
                <a:solidFill>
                  <a:srgbClr val="000000"/>
                </a:solidFill>
                <a:effectLst/>
                <a:uLnTx/>
                <a:uFillTx/>
                <a:latin typeface="Calibri"/>
                <a:ea typeface="+mn-ea"/>
                <a:cs typeface="+mn-cs"/>
              </a:rPr>
              <a:t>Once you calculate an expression, test it by assigning some values to </a:t>
            </a:r>
            <a:r>
              <a:rPr kumimoji="0" lang="en-GB" sz="2000" b="0" i="1" u="none" strike="noStrike" kern="1200" cap="none" spc="0" normalizeH="0" baseline="0" noProof="0" dirty="0">
                <a:ln>
                  <a:noFill/>
                </a:ln>
                <a:solidFill>
                  <a:srgbClr val="000000"/>
                </a:solidFill>
                <a:effectLst/>
                <a:uLnTx/>
                <a:uFillTx/>
                <a:latin typeface="Calibri"/>
                <a:ea typeface="+mn-ea"/>
                <a:cs typeface="+mn-cs"/>
              </a:rPr>
              <a:t>p</a:t>
            </a:r>
            <a:r>
              <a:rPr kumimoji="0" lang="en-GB" sz="2000" b="0" i="0" u="none" strike="noStrike" kern="1200" cap="none" spc="0" normalizeH="0" baseline="0" noProof="0" dirty="0">
                <a:ln>
                  <a:noFill/>
                </a:ln>
                <a:solidFill>
                  <a:srgbClr val="000000"/>
                </a:solidFill>
                <a:effectLst/>
                <a:uLnTx/>
                <a:uFillTx/>
                <a:latin typeface="Calibri"/>
                <a:ea typeface="+mn-ea"/>
                <a:cs typeface="+mn-cs"/>
              </a:rPr>
              <a:t> and </a:t>
            </a:r>
            <a:r>
              <a:rPr kumimoji="0" lang="en-GB" sz="2000" b="0" i="1" u="none" strike="noStrike" kern="1200" cap="none" spc="0" normalizeH="0" baseline="0" noProof="0" dirty="0">
                <a:ln>
                  <a:noFill/>
                </a:ln>
                <a:solidFill>
                  <a:srgbClr val="000000"/>
                </a:solidFill>
                <a:effectLst/>
                <a:uLnTx/>
                <a:uFillTx/>
                <a:latin typeface="Calibri"/>
                <a:ea typeface="+mn-ea"/>
                <a:cs typeface="+mn-cs"/>
              </a:rPr>
              <a:t>N</a:t>
            </a:r>
          </a:p>
        </p:txBody>
      </p:sp>
    </p:spTree>
    <p:custDataLst>
      <p:tags r:id="rId1"/>
    </p:custDataLst>
    <p:extLst>
      <p:ext uri="{BB962C8B-B14F-4D97-AF65-F5344CB8AC3E}">
        <p14:creationId xmlns:p14="http://schemas.microsoft.com/office/powerpoint/2010/main" val="1443695279"/>
      </p:ext>
    </p:extLst>
  </p:cSld>
  <p:clrMapOvr>
    <a:masterClrMapping/>
  </p:clrMapOvr>
  <mc:AlternateContent xmlns:mc="http://schemas.openxmlformats.org/markup-compatibility/2006" xmlns:p14="http://schemas.microsoft.com/office/powerpoint/2010/main">
    <mc:Choice Requires="p14">
      <p:transition p14:dur="10" advTm="86952"/>
    </mc:Choice>
    <mc:Fallback xmlns="">
      <p:transition advTm="869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animEffect transition="in" filter="fade">
                                      <p:cBhvr>
                                        <p:cTn id="7" dur="500"/>
                                        <p:tgtEl>
                                          <p:spTgt spid="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build="p"/>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ctrTitle"/>
          </p:nvPr>
        </p:nvSpPr>
        <p:spPr>
          <a:xfrm>
            <a:off x="335360" y="260648"/>
            <a:ext cx="11521280" cy="864096"/>
          </a:xfrm>
          <a:prstGeom prst="rect">
            <a:avLst/>
          </a:prstGeom>
        </p:spPr>
        <p:txBody>
          <a:bodyPr/>
          <a:lstStyle/>
          <a:p>
            <a:r>
              <a:rPr lang="en-US" altLang="ja-JP" sz="4400" dirty="0"/>
              <a:t>Packet-switching: Question</a:t>
            </a:r>
            <a:endParaRPr lang="en-US" altLang="x-none" sz="4400" dirty="0">
              <a:ea typeface="Gill Sans MT" charset="0"/>
            </a:endParaRPr>
          </a:p>
        </p:txBody>
      </p:sp>
      <p:grpSp>
        <p:nvGrpSpPr>
          <p:cNvPr id="2" name="Group 1"/>
          <p:cNvGrpSpPr/>
          <p:nvPr/>
        </p:nvGrpSpPr>
        <p:grpSpPr>
          <a:xfrm>
            <a:off x="2162918" y="1601970"/>
            <a:ext cx="8057296" cy="2159000"/>
            <a:chOff x="638917" y="1196975"/>
            <a:chExt cx="8057294" cy="2159000"/>
          </a:xfrm>
        </p:grpSpPr>
        <p:sp>
          <p:nvSpPr>
            <p:cNvPr id="41" name="TextBox 40"/>
            <p:cNvSpPr txBox="1"/>
            <p:nvPr/>
          </p:nvSpPr>
          <p:spPr>
            <a:xfrm>
              <a:off x="638917" y="2676486"/>
              <a:ext cx="827471" cy="369332"/>
            </a:xfrm>
            <a:prstGeom prst="rect">
              <a:avLst/>
            </a:prstGeom>
            <a:noFill/>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Source</a:t>
              </a:r>
            </a:p>
          </p:txBody>
        </p:sp>
        <p:grpSp>
          <p:nvGrpSpPr>
            <p:cNvPr id="59402" name="Group 41"/>
            <p:cNvGrpSpPr>
              <a:grpSpLocks/>
            </p:cNvGrpSpPr>
            <p:nvPr/>
          </p:nvGrpSpPr>
          <p:grpSpPr bwMode="auto">
            <a:xfrm>
              <a:off x="1630363" y="2768600"/>
              <a:ext cx="1057275" cy="420688"/>
              <a:chOff x="1816230" y="6118900"/>
              <a:chExt cx="1843339" cy="739100"/>
            </a:xfrm>
          </p:grpSpPr>
          <p:pic>
            <p:nvPicPr>
              <p:cNvPr id="59463"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16230" y="6144002"/>
                <a:ext cx="1843339" cy="71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Rectangle 100"/>
              <p:cNvSpPr/>
              <p:nvPr/>
            </p:nvSpPr>
            <p:spPr>
              <a:xfrm rot="1049095">
                <a:off x="1947488" y="6118900"/>
                <a:ext cx="1650399" cy="462656"/>
              </a:xfrm>
              <a:prstGeom prst="rect">
                <a:avLst/>
              </a:prstGeom>
              <a:gradFill>
                <a:gsLst>
                  <a:gs pos="0">
                    <a:sysClr val="window" lastClr="FFFFFF"/>
                  </a:gs>
                  <a:gs pos="50000">
                    <a:sysClr val="window" lastClr="FFFFFF">
                      <a:alpha val="48000"/>
                    </a:sysClr>
                  </a:gs>
                  <a:gs pos="100000">
                    <a:sysClr val="window" lastClr="FFFFFF">
                      <a:alpha val="0"/>
                    </a:sysClr>
                  </a:gs>
                </a:gsLst>
                <a:lin ang="5400000" scaled="0"/>
              </a:gradFill>
              <a:ln w="25400" cap="flat" cmpd="sng" algn="ctr">
                <a:noFill/>
                <a:prstDash val="solid"/>
              </a:ln>
              <a:effec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ＭＳ Ｐゴシック" charset="0"/>
                  <a:cs typeface="Calibri" panose="020F0502020204030204" pitchFamily="34" charset="0"/>
                </a:endParaRPr>
              </a:p>
            </p:txBody>
          </p:sp>
        </p:grpSp>
        <p:cxnSp>
          <p:nvCxnSpPr>
            <p:cNvPr id="59403" name="Straight Connector 42"/>
            <p:cNvCxnSpPr>
              <a:cxnSpLocks noChangeShapeType="1"/>
            </p:cNvCxnSpPr>
            <p:nvPr/>
          </p:nvCxnSpPr>
          <p:spPr bwMode="auto">
            <a:xfrm flipV="1">
              <a:off x="2576513" y="2874963"/>
              <a:ext cx="17383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grpSp>
          <p:nvGrpSpPr>
            <p:cNvPr id="59404" name="Group 43"/>
            <p:cNvGrpSpPr>
              <a:grpSpLocks/>
            </p:cNvGrpSpPr>
            <p:nvPr/>
          </p:nvGrpSpPr>
          <p:grpSpPr bwMode="auto">
            <a:xfrm>
              <a:off x="3922713" y="2687638"/>
              <a:ext cx="1058862" cy="384175"/>
              <a:chOff x="5142253" y="5649029"/>
              <a:chExt cx="1304545" cy="695633"/>
            </a:xfrm>
          </p:grpSpPr>
          <p:grpSp>
            <p:nvGrpSpPr>
              <p:cNvPr id="59456" name="Group 92"/>
              <p:cNvGrpSpPr>
                <a:grpSpLocks/>
              </p:cNvGrpSpPr>
              <p:nvPr/>
            </p:nvGrpSpPr>
            <p:grpSpPr bwMode="auto">
              <a:xfrm>
                <a:off x="5147271" y="5649029"/>
                <a:ext cx="1276350" cy="695633"/>
                <a:chOff x="4981575" y="5851547"/>
                <a:chExt cx="1276350" cy="695633"/>
              </a:xfrm>
            </p:grpSpPr>
            <p:pic>
              <p:nvPicPr>
                <p:cNvPr id="59459" name="Picture 95"/>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81575" y="5944151"/>
                  <a:ext cx="1276350" cy="603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60" name="Rectangle 96"/>
                <p:cNvSpPr>
                  <a:spLocks noChangeArrowheads="1"/>
                </p:cNvSpPr>
                <p:nvPr/>
              </p:nvSpPr>
              <p:spPr bwMode="auto">
                <a:xfrm>
                  <a:off x="6065959" y="6205112"/>
                  <a:ext cx="44985" cy="224212"/>
                </a:xfrm>
                <a:prstGeom prst="rect">
                  <a:avLst/>
                </a:prstGeom>
                <a:solidFill>
                  <a:srgbClr val="BFBFB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sp>
              <p:nvSpPr>
                <p:cNvPr id="59461" name="Rectangle 97"/>
                <p:cNvSpPr>
                  <a:spLocks noChangeArrowheads="1"/>
                </p:cNvSpPr>
                <p:nvPr/>
              </p:nvSpPr>
              <p:spPr bwMode="auto">
                <a:xfrm>
                  <a:off x="5178008" y="6228108"/>
                  <a:ext cx="62587" cy="224212"/>
                </a:xfrm>
                <a:prstGeom prst="rect">
                  <a:avLst/>
                </a:prstGeom>
                <a:solidFill>
                  <a:srgbClr val="BFBFB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sp>
              <p:nvSpPr>
                <p:cNvPr id="59462" name="Oval 98"/>
                <p:cNvSpPr>
                  <a:spLocks noChangeArrowheads="1"/>
                </p:cNvSpPr>
                <p:nvPr/>
              </p:nvSpPr>
              <p:spPr bwMode="auto">
                <a:xfrm>
                  <a:off x="5023497" y="5851547"/>
                  <a:ext cx="1196974" cy="494417"/>
                </a:xfrm>
                <a:prstGeom prst="ellipse">
                  <a:avLst/>
                </a:prstGeom>
                <a:solidFill>
                  <a:srgbClr val="EAEAEA"/>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grpSp>
          <p:sp>
            <p:nvSpPr>
              <p:cNvPr id="59457" name="Rectangle 93"/>
              <p:cNvSpPr>
                <a:spLocks noChangeArrowheads="1"/>
              </p:cNvSpPr>
              <p:nvPr/>
            </p:nvSpPr>
            <p:spPr bwMode="auto">
              <a:xfrm>
                <a:off x="6360741" y="5695021"/>
                <a:ext cx="86057" cy="126479"/>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sp>
            <p:nvSpPr>
              <p:cNvPr id="59458" name="Rectangle 94"/>
              <p:cNvSpPr>
                <a:spLocks noChangeArrowheads="1"/>
              </p:cNvSpPr>
              <p:nvPr/>
            </p:nvSpPr>
            <p:spPr bwMode="auto">
              <a:xfrm>
                <a:off x="5142253" y="5700770"/>
                <a:ext cx="86057" cy="126479"/>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grpSp>
        <p:grpSp>
          <p:nvGrpSpPr>
            <p:cNvPr id="59405" name="Group 44"/>
            <p:cNvGrpSpPr>
              <a:grpSpLocks/>
            </p:cNvGrpSpPr>
            <p:nvPr/>
          </p:nvGrpSpPr>
          <p:grpSpPr bwMode="auto">
            <a:xfrm>
              <a:off x="3876675" y="1608138"/>
              <a:ext cx="1092200" cy="303212"/>
              <a:chOff x="5128542" y="4838701"/>
              <a:chExt cx="1300833" cy="530211"/>
            </a:xfrm>
          </p:grpSpPr>
          <p:pic>
            <p:nvPicPr>
              <p:cNvPr id="5945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8542" y="4838701"/>
                <a:ext cx="1300833" cy="49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54" name="Rectangle 90"/>
              <p:cNvSpPr>
                <a:spLocks noChangeArrowheads="1"/>
              </p:cNvSpPr>
              <p:nvPr/>
            </p:nvSpPr>
            <p:spPr bwMode="auto">
              <a:xfrm>
                <a:off x="6327275" y="5219009"/>
                <a:ext cx="86974" cy="127695"/>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sp>
            <p:nvSpPr>
              <p:cNvPr id="59455" name="Rectangle 91"/>
              <p:cNvSpPr>
                <a:spLocks noChangeArrowheads="1"/>
              </p:cNvSpPr>
              <p:nvPr/>
            </p:nvSpPr>
            <p:spPr bwMode="auto">
              <a:xfrm>
                <a:off x="5158794" y="5241217"/>
                <a:ext cx="86974" cy="127695"/>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grpSp>
        <p:grpSp>
          <p:nvGrpSpPr>
            <p:cNvPr id="59406" name="Group 45"/>
            <p:cNvGrpSpPr>
              <a:grpSpLocks/>
            </p:cNvGrpSpPr>
            <p:nvPr/>
          </p:nvGrpSpPr>
          <p:grpSpPr bwMode="auto">
            <a:xfrm>
              <a:off x="1735138" y="1196975"/>
              <a:ext cx="1150937" cy="730250"/>
              <a:chOff x="2387973" y="4309243"/>
              <a:chExt cx="1771787" cy="1282262"/>
            </a:xfrm>
          </p:grpSpPr>
          <p:pic>
            <p:nvPicPr>
              <p:cNvPr id="59449"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83481" y="4309243"/>
                <a:ext cx="1285463" cy="128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Rectangle 88"/>
              <p:cNvSpPr/>
              <p:nvPr/>
            </p:nvSpPr>
            <p:spPr>
              <a:xfrm rot="11601822">
                <a:off x="2387973" y="5128665"/>
                <a:ext cx="1771787" cy="422704"/>
              </a:xfrm>
              <a:prstGeom prst="rect">
                <a:avLst/>
              </a:prstGeom>
              <a:gradFill>
                <a:gsLst>
                  <a:gs pos="0">
                    <a:sysClr val="window" lastClr="FFFFFF"/>
                  </a:gs>
                  <a:gs pos="50000">
                    <a:sysClr val="window" lastClr="FFFFFF">
                      <a:alpha val="48000"/>
                    </a:sysClr>
                  </a:gs>
                  <a:gs pos="100000">
                    <a:sysClr val="window" lastClr="FFFFFF">
                      <a:alpha val="0"/>
                    </a:sysClr>
                  </a:gs>
                </a:gsLst>
                <a:lin ang="5400000" scaled="0"/>
              </a:gradFill>
              <a:ln w="25400" cap="flat" cmpd="sng" algn="ctr">
                <a:noFill/>
                <a:prstDash val="solid"/>
              </a:ln>
              <a:effec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ＭＳ Ｐゴシック" charset="0"/>
                  <a:cs typeface="Calibri" panose="020F0502020204030204" pitchFamily="34" charset="0"/>
                </a:endParaRPr>
              </a:p>
            </p:txBody>
          </p:sp>
        </p:grpSp>
        <p:cxnSp>
          <p:nvCxnSpPr>
            <p:cNvPr id="59408" name="Straight Connector 47"/>
            <p:cNvCxnSpPr>
              <a:cxnSpLocks noChangeShapeType="1"/>
            </p:cNvCxnSpPr>
            <p:nvPr/>
          </p:nvCxnSpPr>
          <p:spPr bwMode="auto">
            <a:xfrm flipV="1">
              <a:off x="4967288" y="2879725"/>
              <a:ext cx="17383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grpSp>
          <p:nvGrpSpPr>
            <p:cNvPr id="59409" name="Group 100"/>
            <p:cNvGrpSpPr>
              <a:grpSpLocks/>
            </p:cNvGrpSpPr>
            <p:nvPr/>
          </p:nvGrpSpPr>
          <p:grpSpPr bwMode="auto">
            <a:xfrm>
              <a:off x="5945188" y="2071688"/>
              <a:ext cx="1477962" cy="1284287"/>
              <a:chOff x="-44" y="1473"/>
              <a:chExt cx="981" cy="1105"/>
            </a:xfrm>
          </p:grpSpPr>
          <p:pic>
            <p:nvPicPr>
              <p:cNvPr id="59447" name="Picture 101" descr="desktop_computer_stylized_mediu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102"/>
              <p:cNvSpPr>
                <a:spLocks/>
              </p:cNvSpPr>
              <p:nvPr/>
            </p:nvSpPr>
            <p:spPr bwMode="auto">
              <a:xfrm flipH="1">
                <a:off x="374" y="1580"/>
                <a:ext cx="474" cy="505"/>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ysClr val="window" lastClr="FFFFFF"/>
                  </a:gs>
                </a:gsLst>
                <a:lin ang="2700000" scaled="1"/>
              </a:gradFill>
              <a:ln w="9525" cap="flat" cmpd="sng">
                <a:noFill/>
                <a:prstDash val="solid"/>
                <a:round/>
                <a:headEnd/>
                <a:tailEnd/>
              </a:ln>
            </p:spPr>
            <p:txBody>
              <a:bodyPr wrap="none"/>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grpSp>
        <p:sp>
          <p:nvSpPr>
            <p:cNvPr id="50" name="TextBox 49"/>
            <p:cNvSpPr txBox="1"/>
            <p:nvPr/>
          </p:nvSpPr>
          <p:spPr>
            <a:xfrm>
              <a:off x="7427915" y="2778126"/>
              <a:ext cx="1268296" cy="369332"/>
            </a:xfrm>
            <a:prstGeom prst="rect">
              <a:avLst/>
            </a:prstGeom>
            <a:noFill/>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Destination</a:t>
              </a:r>
            </a:p>
          </p:txBody>
        </p:sp>
        <p:sp>
          <p:nvSpPr>
            <p:cNvPr id="59411" name="TextBox 52"/>
            <p:cNvSpPr txBox="1">
              <a:spLocks noChangeArrowheads="1"/>
            </p:cNvSpPr>
            <p:nvPr/>
          </p:nvSpPr>
          <p:spPr bwMode="auto">
            <a:xfrm>
              <a:off x="2680866" y="2574926"/>
              <a:ext cx="2888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x-none" sz="1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128"/>
                  <a:cs typeface="Calibri" panose="020F0502020204030204" pitchFamily="34" charset="0"/>
                </a:rPr>
                <a:t>1</a:t>
              </a:r>
            </a:p>
          </p:txBody>
        </p:sp>
        <p:sp>
          <p:nvSpPr>
            <p:cNvPr id="59412" name="TextBox 53"/>
            <p:cNvSpPr txBox="1">
              <a:spLocks noChangeArrowheads="1"/>
            </p:cNvSpPr>
            <p:nvPr/>
          </p:nvSpPr>
          <p:spPr bwMode="auto">
            <a:xfrm>
              <a:off x="2339753" y="2581275"/>
              <a:ext cx="2888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x-none" sz="1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128"/>
                  <a:cs typeface="Calibri" panose="020F0502020204030204" pitchFamily="34" charset="0"/>
                </a:rPr>
                <a:t>2</a:t>
              </a:r>
            </a:p>
          </p:txBody>
        </p:sp>
        <p:sp>
          <p:nvSpPr>
            <p:cNvPr id="59413" name="TextBox 54"/>
            <p:cNvSpPr txBox="1">
              <a:spLocks noChangeArrowheads="1"/>
            </p:cNvSpPr>
            <p:nvPr/>
          </p:nvSpPr>
          <p:spPr bwMode="auto">
            <a:xfrm>
              <a:off x="2011363" y="2578100"/>
              <a:ext cx="2888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x-none" sz="1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128"/>
                  <a:cs typeface="Calibri" panose="020F0502020204030204" pitchFamily="34" charset="0"/>
                </a:rPr>
                <a:t>3</a:t>
              </a:r>
            </a:p>
          </p:txBody>
        </p:sp>
        <p:grpSp>
          <p:nvGrpSpPr>
            <p:cNvPr id="59414" name="Group 55"/>
            <p:cNvGrpSpPr>
              <a:grpSpLocks/>
            </p:cNvGrpSpPr>
            <p:nvPr/>
          </p:nvGrpSpPr>
          <p:grpSpPr bwMode="auto">
            <a:xfrm>
              <a:off x="1744663" y="1873250"/>
              <a:ext cx="2935287" cy="841375"/>
              <a:chOff x="593766" y="5264055"/>
              <a:chExt cx="3597129" cy="1011695"/>
            </a:xfrm>
          </p:grpSpPr>
          <p:grpSp>
            <p:nvGrpSpPr>
              <p:cNvPr id="59418" name="Group 56"/>
              <p:cNvGrpSpPr>
                <a:grpSpLocks/>
              </p:cNvGrpSpPr>
              <p:nvPr/>
            </p:nvGrpSpPr>
            <p:grpSpPr bwMode="auto">
              <a:xfrm>
                <a:off x="3527077" y="5264055"/>
                <a:ext cx="617671" cy="927313"/>
                <a:chOff x="2105936" y="5387204"/>
                <a:chExt cx="617671" cy="927313"/>
              </a:xfrm>
            </p:grpSpPr>
            <p:sp>
              <p:nvSpPr>
                <p:cNvPr id="59439" name="Rectangle 77"/>
                <p:cNvSpPr>
                  <a:spLocks noChangeArrowheads="1"/>
                </p:cNvSpPr>
                <p:nvPr/>
              </p:nvSpPr>
              <p:spPr bwMode="auto">
                <a:xfrm>
                  <a:off x="2577155" y="6049578"/>
                  <a:ext cx="140072" cy="265331"/>
                </a:xfrm>
                <a:prstGeom prst="rect">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sp>
              <p:nvSpPr>
                <p:cNvPr id="79" name="Freeform 78"/>
                <p:cNvSpPr/>
                <p:nvPr/>
              </p:nvSpPr>
              <p:spPr>
                <a:xfrm>
                  <a:off x="2110248" y="5705984"/>
                  <a:ext cx="466907" cy="608925"/>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0 w 967997"/>
                    <a:gd name="connsiteY0" fmla="*/ 0 h 2138362"/>
                    <a:gd name="connsiteX1" fmla="*/ 0 w 967997"/>
                    <a:gd name="connsiteY1" fmla="*/ 1190625 h 2138362"/>
                    <a:gd name="connsiteX2" fmla="*/ 966787 w 967997"/>
                    <a:gd name="connsiteY2" fmla="*/ 2138362 h 2138362"/>
                    <a:gd name="connsiteX3" fmla="*/ 967618 w 967997"/>
                    <a:gd name="connsiteY3" fmla="*/ 1495143 h 2138362"/>
                    <a:gd name="connsiteX4" fmla="*/ 0 w 967997"/>
                    <a:gd name="connsiteY4" fmla="*/ 0 h 2138362"/>
                    <a:gd name="connsiteX0" fmla="*/ 0 w 967997"/>
                    <a:gd name="connsiteY0" fmla="*/ 0 h 1424095"/>
                    <a:gd name="connsiteX1" fmla="*/ 0 w 967997"/>
                    <a:gd name="connsiteY1" fmla="*/ 476358 h 1424095"/>
                    <a:gd name="connsiteX2" fmla="*/ 966787 w 967997"/>
                    <a:gd name="connsiteY2" fmla="*/ 1424095 h 1424095"/>
                    <a:gd name="connsiteX3" fmla="*/ 967618 w 967997"/>
                    <a:gd name="connsiteY3" fmla="*/ 780876 h 1424095"/>
                    <a:gd name="connsiteX4" fmla="*/ 0 w 967997"/>
                    <a:gd name="connsiteY4" fmla="*/ 0 h 142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997" h="1424095">
                      <a:moveTo>
                        <a:pt x="0" y="0"/>
                      </a:moveTo>
                      <a:lnTo>
                        <a:pt x="0" y="476358"/>
                      </a:lnTo>
                      <a:lnTo>
                        <a:pt x="966787" y="1424095"/>
                      </a:lnTo>
                      <a:cubicBezTo>
                        <a:pt x="965200" y="958958"/>
                        <a:pt x="969205" y="1246013"/>
                        <a:pt x="967618" y="780876"/>
                      </a:cubicBezTo>
                      <a:lnTo>
                        <a:pt x="0" y="0"/>
                      </a:lnTo>
                      <a:close/>
                    </a:path>
                  </a:pathLst>
                </a:custGeom>
                <a:solidFill>
                  <a:srgbClr val="4F81BD"/>
                </a:solidFill>
                <a:ln w="25400" cap="flat" cmpd="sng" algn="ctr">
                  <a:noFill/>
                  <a:prstDash val="solid"/>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sp>
              <p:nvSpPr>
                <p:cNvPr id="80" name="Freeform 79"/>
                <p:cNvSpPr/>
                <p:nvPr/>
              </p:nvSpPr>
              <p:spPr>
                <a:xfrm>
                  <a:off x="2106358" y="5688804"/>
                  <a:ext cx="616705" cy="355048"/>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77416"/>
                    <a:gd name="connsiteY0" fmla="*/ 0 h 813350"/>
                    <a:gd name="connsiteX1" fmla="*/ 0 w 1277416"/>
                    <a:gd name="connsiteY1" fmla="*/ 9439 h 813350"/>
                    <a:gd name="connsiteX2" fmla="*/ 952500 w 1277416"/>
                    <a:gd name="connsiteY2" fmla="*/ 752735 h 813350"/>
                    <a:gd name="connsiteX3" fmla="*/ 1277416 w 1277416"/>
                    <a:gd name="connsiteY3" fmla="*/ 813350 h 813350"/>
                    <a:gd name="connsiteX4" fmla="*/ 233363 w 1277416"/>
                    <a:gd name="connsiteY4" fmla="*/ 0 h 813350"/>
                    <a:gd name="connsiteX0" fmla="*/ 233363 w 1277416"/>
                    <a:gd name="connsiteY0" fmla="*/ 0 h 814795"/>
                    <a:gd name="connsiteX1" fmla="*/ 0 w 1277416"/>
                    <a:gd name="connsiteY1" fmla="*/ 9439 h 814795"/>
                    <a:gd name="connsiteX2" fmla="*/ 980474 w 1277416"/>
                    <a:gd name="connsiteY2" fmla="*/ 814795 h 814795"/>
                    <a:gd name="connsiteX3" fmla="*/ 1277416 w 1277416"/>
                    <a:gd name="connsiteY3" fmla="*/ 813350 h 814795"/>
                    <a:gd name="connsiteX4" fmla="*/ 233363 w 1277416"/>
                    <a:gd name="connsiteY4" fmla="*/ 0 h 814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416" h="814795">
                      <a:moveTo>
                        <a:pt x="233363" y="0"/>
                      </a:moveTo>
                      <a:lnTo>
                        <a:pt x="0" y="9439"/>
                      </a:lnTo>
                      <a:lnTo>
                        <a:pt x="980474" y="814795"/>
                      </a:lnTo>
                      <a:cubicBezTo>
                        <a:pt x="1088424" y="806858"/>
                        <a:pt x="1074215" y="806999"/>
                        <a:pt x="1277416" y="813350"/>
                      </a:cubicBezTo>
                      <a:lnTo>
                        <a:pt x="233363" y="0"/>
                      </a:lnTo>
                      <a:close/>
                    </a:path>
                  </a:pathLst>
                </a:custGeom>
                <a:solidFill>
                  <a:srgbClr val="0099CC"/>
                </a:solidFill>
                <a:ln w="25400" cap="flat" cmpd="sng" algn="ctr">
                  <a:noFill/>
                  <a:prstDash val="solid"/>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sp>
              <p:nvSpPr>
                <p:cNvPr id="81" name="Freeform 80"/>
                <p:cNvSpPr/>
                <p:nvPr/>
              </p:nvSpPr>
              <p:spPr>
                <a:xfrm>
                  <a:off x="2114139" y="5396749"/>
                  <a:ext cx="595306" cy="647102"/>
                </a:xfrm>
                <a:custGeom>
                  <a:avLst/>
                  <a:gdLst>
                    <a:gd name="connsiteX0" fmla="*/ 5411 w 597877"/>
                    <a:gd name="connsiteY0" fmla="*/ 13527 h 646573"/>
                    <a:gd name="connsiteX1" fmla="*/ 0 w 597877"/>
                    <a:gd name="connsiteY1" fmla="*/ 305702 h 646573"/>
                    <a:gd name="connsiteX2" fmla="*/ 457200 w 597877"/>
                    <a:gd name="connsiteY2" fmla="*/ 646573 h 646573"/>
                    <a:gd name="connsiteX3" fmla="*/ 597877 w 597877"/>
                    <a:gd name="connsiteY3" fmla="*/ 646573 h 646573"/>
                    <a:gd name="connsiteX4" fmla="*/ 595172 w 597877"/>
                    <a:gd name="connsiteY4" fmla="*/ 321934 h 646573"/>
                    <a:gd name="connsiteX5" fmla="*/ 110919 w 597877"/>
                    <a:gd name="connsiteY5" fmla="*/ 0 h 646573"/>
                    <a:gd name="connsiteX6" fmla="*/ 5411 w 597877"/>
                    <a:gd name="connsiteY6" fmla="*/ 13527 h 64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877" h="646573">
                      <a:moveTo>
                        <a:pt x="5411" y="13527"/>
                      </a:moveTo>
                      <a:lnTo>
                        <a:pt x="0" y="305702"/>
                      </a:lnTo>
                      <a:lnTo>
                        <a:pt x="457200" y="646573"/>
                      </a:lnTo>
                      <a:lnTo>
                        <a:pt x="597877" y="646573"/>
                      </a:lnTo>
                      <a:cubicBezTo>
                        <a:pt x="596975" y="538360"/>
                        <a:pt x="596074" y="430147"/>
                        <a:pt x="595172" y="321934"/>
                      </a:cubicBezTo>
                      <a:lnTo>
                        <a:pt x="110919" y="0"/>
                      </a:lnTo>
                      <a:lnTo>
                        <a:pt x="5411" y="13527"/>
                      </a:lnTo>
                      <a:close/>
                    </a:path>
                  </a:pathLst>
                </a:custGeom>
                <a:noFill/>
                <a:ln w="12700" cap="flat" cmpd="sng" algn="ctr">
                  <a:solidFill>
                    <a:sysClr val="windowText" lastClr="000000"/>
                  </a:solidFill>
                  <a:prstDash val="sysDash"/>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cxnSp>
              <p:nvCxnSpPr>
                <p:cNvPr id="59443" name="Straight Connector 81"/>
                <p:cNvCxnSpPr>
                  <a:cxnSpLocks noChangeShapeType="1"/>
                  <a:stCxn id="81" idx="0"/>
                </p:cNvCxnSpPr>
                <p:nvPr/>
              </p:nvCxnSpPr>
              <p:spPr bwMode="auto">
                <a:xfrm>
                  <a:off x="2118270" y="5410651"/>
                  <a:ext cx="446379" cy="311112"/>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cxnSp>
              <p:nvCxnSpPr>
                <p:cNvPr id="59444" name="Straight Connector 82"/>
                <p:cNvCxnSpPr>
                  <a:cxnSpLocks noChangeShapeType="1"/>
                  <a:endCxn id="81" idx="4"/>
                </p:cNvCxnSpPr>
                <p:nvPr/>
              </p:nvCxnSpPr>
              <p:spPr bwMode="auto">
                <a:xfrm flipV="1">
                  <a:off x="2567354" y="5719058"/>
                  <a:ext cx="140677" cy="2705"/>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cxnSp>
              <p:nvCxnSpPr>
                <p:cNvPr id="59445" name="Straight Connector 83"/>
                <p:cNvCxnSpPr>
                  <a:cxnSpLocks noChangeShapeType="1"/>
                  <a:endCxn id="81" idx="2"/>
                </p:cNvCxnSpPr>
                <p:nvPr/>
              </p:nvCxnSpPr>
              <p:spPr bwMode="auto">
                <a:xfrm flipH="1">
                  <a:off x="2570059" y="5721763"/>
                  <a:ext cx="2705" cy="321934"/>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cxnSp>
              <p:nvCxnSpPr>
                <p:cNvPr id="59446" name="Straight Connector 84"/>
                <p:cNvCxnSpPr>
                  <a:cxnSpLocks noChangeShapeType="1"/>
                </p:cNvCxnSpPr>
                <p:nvPr/>
              </p:nvCxnSpPr>
              <p:spPr bwMode="auto">
                <a:xfrm flipH="1">
                  <a:off x="2221974" y="5387204"/>
                  <a:ext cx="2705" cy="321934"/>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grpSp>
          <p:grpSp>
            <p:nvGrpSpPr>
              <p:cNvPr id="59419" name="Group 57"/>
              <p:cNvGrpSpPr>
                <a:grpSpLocks/>
              </p:cNvGrpSpPr>
              <p:nvPr/>
            </p:nvGrpSpPr>
            <p:grpSpPr bwMode="auto">
              <a:xfrm>
                <a:off x="1326802" y="5273580"/>
                <a:ext cx="617671" cy="927313"/>
                <a:chOff x="2105936" y="5387204"/>
                <a:chExt cx="617671" cy="927313"/>
              </a:xfrm>
            </p:grpSpPr>
            <p:sp>
              <p:nvSpPr>
                <p:cNvPr id="70" name="Freeform 69"/>
                <p:cNvSpPr/>
                <p:nvPr/>
              </p:nvSpPr>
              <p:spPr>
                <a:xfrm>
                  <a:off x="2110224" y="5706003"/>
                  <a:ext cx="466907" cy="608926"/>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0 w 967997"/>
                    <a:gd name="connsiteY0" fmla="*/ 0 h 2138362"/>
                    <a:gd name="connsiteX1" fmla="*/ 0 w 967997"/>
                    <a:gd name="connsiteY1" fmla="*/ 1190625 h 2138362"/>
                    <a:gd name="connsiteX2" fmla="*/ 966787 w 967997"/>
                    <a:gd name="connsiteY2" fmla="*/ 2138362 h 2138362"/>
                    <a:gd name="connsiteX3" fmla="*/ 967618 w 967997"/>
                    <a:gd name="connsiteY3" fmla="*/ 1495143 h 2138362"/>
                    <a:gd name="connsiteX4" fmla="*/ 0 w 967997"/>
                    <a:gd name="connsiteY4" fmla="*/ 0 h 2138362"/>
                    <a:gd name="connsiteX0" fmla="*/ 0 w 967997"/>
                    <a:gd name="connsiteY0" fmla="*/ 0 h 1424095"/>
                    <a:gd name="connsiteX1" fmla="*/ 0 w 967997"/>
                    <a:gd name="connsiteY1" fmla="*/ 476358 h 1424095"/>
                    <a:gd name="connsiteX2" fmla="*/ 966787 w 967997"/>
                    <a:gd name="connsiteY2" fmla="*/ 1424095 h 1424095"/>
                    <a:gd name="connsiteX3" fmla="*/ 967618 w 967997"/>
                    <a:gd name="connsiteY3" fmla="*/ 780876 h 1424095"/>
                    <a:gd name="connsiteX4" fmla="*/ 0 w 967997"/>
                    <a:gd name="connsiteY4" fmla="*/ 0 h 142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7997" h="1424095">
                      <a:moveTo>
                        <a:pt x="0" y="0"/>
                      </a:moveTo>
                      <a:lnTo>
                        <a:pt x="0" y="476358"/>
                      </a:lnTo>
                      <a:lnTo>
                        <a:pt x="966787" y="1424095"/>
                      </a:lnTo>
                      <a:cubicBezTo>
                        <a:pt x="965200" y="958958"/>
                        <a:pt x="969205" y="1246013"/>
                        <a:pt x="967618" y="780876"/>
                      </a:cubicBezTo>
                      <a:lnTo>
                        <a:pt x="0" y="0"/>
                      </a:lnTo>
                      <a:close/>
                    </a:path>
                  </a:pathLst>
                </a:custGeom>
                <a:solidFill>
                  <a:srgbClr val="4F81BD"/>
                </a:solidFill>
                <a:ln w="25400" cap="flat" cmpd="sng" algn="ctr">
                  <a:noFill/>
                  <a:prstDash val="solid"/>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sp>
              <p:nvSpPr>
                <p:cNvPr id="71" name="Freeform 70"/>
                <p:cNvSpPr/>
                <p:nvPr/>
              </p:nvSpPr>
              <p:spPr>
                <a:xfrm>
                  <a:off x="2106333" y="5688824"/>
                  <a:ext cx="616707" cy="355048"/>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77416"/>
                    <a:gd name="connsiteY0" fmla="*/ 0 h 813350"/>
                    <a:gd name="connsiteX1" fmla="*/ 0 w 1277416"/>
                    <a:gd name="connsiteY1" fmla="*/ 9439 h 813350"/>
                    <a:gd name="connsiteX2" fmla="*/ 952500 w 1277416"/>
                    <a:gd name="connsiteY2" fmla="*/ 752735 h 813350"/>
                    <a:gd name="connsiteX3" fmla="*/ 1277416 w 1277416"/>
                    <a:gd name="connsiteY3" fmla="*/ 813350 h 813350"/>
                    <a:gd name="connsiteX4" fmla="*/ 233363 w 1277416"/>
                    <a:gd name="connsiteY4" fmla="*/ 0 h 813350"/>
                    <a:gd name="connsiteX0" fmla="*/ 233363 w 1277416"/>
                    <a:gd name="connsiteY0" fmla="*/ 0 h 814795"/>
                    <a:gd name="connsiteX1" fmla="*/ 0 w 1277416"/>
                    <a:gd name="connsiteY1" fmla="*/ 9439 h 814795"/>
                    <a:gd name="connsiteX2" fmla="*/ 980474 w 1277416"/>
                    <a:gd name="connsiteY2" fmla="*/ 814795 h 814795"/>
                    <a:gd name="connsiteX3" fmla="*/ 1277416 w 1277416"/>
                    <a:gd name="connsiteY3" fmla="*/ 813350 h 814795"/>
                    <a:gd name="connsiteX4" fmla="*/ 233363 w 1277416"/>
                    <a:gd name="connsiteY4" fmla="*/ 0 h 814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416" h="814795">
                      <a:moveTo>
                        <a:pt x="233363" y="0"/>
                      </a:moveTo>
                      <a:lnTo>
                        <a:pt x="0" y="9439"/>
                      </a:lnTo>
                      <a:lnTo>
                        <a:pt x="980474" y="814795"/>
                      </a:lnTo>
                      <a:cubicBezTo>
                        <a:pt x="1088424" y="806858"/>
                        <a:pt x="1074215" y="806999"/>
                        <a:pt x="1277416" y="813350"/>
                      </a:cubicBezTo>
                      <a:lnTo>
                        <a:pt x="233363" y="0"/>
                      </a:lnTo>
                      <a:close/>
                    </a:path>
                  </a:pathLst>
                </a:custGeom>
                <a:solidFill>
                  <a:srgbClr val="0099CC"/>
                </a:solidFill>
                <a:ln w="25400" cap="flat" cmpd="sng" algn="ctr">
                  <a:noFill/>
                  <a:prstDash val="solid"/>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sp>
              <p:nvSpPr>
                <p:cNvPr id="59433" name="Rectangle 71"/>
                <p:cNvSpPr>
                  <a:spLocks noChangeArrowheads="1"/>
                </p:cNvSpPr>
                <p:nvPr/>
              </p:nvSpPr>
              <p:spPr bwMode="auto">
                <a:xfrm>
                  <a:off x="2577131" y="6049598"/>
                  <a:ext cx="140072" cy="265332"/>
                </a:xfrm>
                <a:prstGeom prst="rect">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sp>
              <p:nvSpPr>
                <p:cNvPr id="73" name="Freeform 72"/>
                <p:cNvSpPr/>
                <p:nvPr/>
              </p:nvSpPr>
              <p:spPr>
                <a:xfrm>
                  <a:off x="2114115" y="5396768"/>
                  <a:ext cx="595306" cy="647103"/>
                </a:xfrm>
                <a:custGeom>
                  <a:avLst/>
                  <a:gdLst>
                    <a:gd name="connsiteX0" fmla="*/ 5411 w 597877"/>
                    <a:gd name="connsiteY0" fmla="*/ 13527 h 646573"/>
                    <a:gd name="connsiteX1" fmla="*/ 0 w 597877"/>
                    <a:gd name="connsiteY1" fmla="*/ 305702 h 646573"/>
                    <a:gd name="connsiteX2" fmla="*/ 457200 w 597877"/>
                    <a:gd name="connsiteY2" fmla="*/ 646573 h 646573"/>
                    <a:gd name="connsiteX3" fmla="*/ 597877 w 597877"/>
                    <a:gd name="connsiteY3" fmla="*/ 646573 h 646573"/>
                    <a:gd name="connsiteX4" fmla="*/ 595172 w 597877"/>
                    <a:gd name="connsiteY4" fmla="*/ 321934 h 646573"/>
                    <a:gd name="connsiteX5" fmla="*/ 110919 w 597877"/>
                    <a:gd name="connsiteY5" fmla="*/ 0 h 646573"/>
                    <a:gd name="connsiteX6" fmla="*/ 5411 w 597877"/>
                    <a:gd name="connsiteY6" fmla="*/ 13527 h 64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877" h="646573">
                      <a:moveTo>
                        <a:pt x="5411" y="13527"/>
                      </a:moveTo>
                      <a:lnTo>
                        <a:pt x="0" y="305702"/>
                      </a:lnTo>
                      <a:lnTo>
                        <a:pt x="457200" y="646573"/>
                      </a:lnTo>
                      <a:lnTo>
                        <a:pt x="597877" y="646573"/>
                      </a:lnTo>
                      <a:cubicBezTo>
                        <a:pt x="596975" y="538360"/>
                        <a:pt x="596074" y="430147"/>
                        <a:pt x="595172" y="321934"/>
                      </a:cubicBezTo>
                      <a:lnTo>
                        <a:pt x="110919" y="0"/>
                      </a:lnTo>
                      <a:lnTo>
                        <a:pt x="5411" y="13527"/>
                      </a:lnTo>
                      <a:close/>
                    </a:path>
                  </a:pathLst>
                </a:custGeom>
                <a:noFill/>
                <a:ln w="12700" cap="flat" cmpd="sng" algn="ctr">
                  <a:solidFill>
                    <a:sysClr val="windowText" lastClr="000000"/>
                  </a:solidFill>
                  <a:prstDash val="sysDash"/>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cxnSp>
              <p:nvCxnSpPr>
                <p:cNvPr id="59435" name="Straight Connector 73"/>
                <p:cNvCxnSpPr>
                  <a:cxnSpLocks noChangeShapeType="1"/>
                  <a:stCxn id="73" idx="0"/>
                </p:cNvCxnSpPr>
                <p:nvPr/>
              </p:nvCxnSpPr>
              <p:spPr bwMode="auto">
                <a:xfrm>
                  <a:off x="2118270" y="5410651"/>
                  <a:ext cx="446379" cy="311112"/>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cxnSp>
              <p:nvCxnSpPr>
                <p:cNvPr id="59436" name="Straight Connector 74"/>
                <p:cNvCxnSpPr>
                  <a:cxnSpLocks noChangeShapeType="1"/>
                  <a:endCxn id="73" idx="4"/>
                </p:cNvCxnSpPr>
                <p:nvPr/>
              </p:nvCxnSpPr>
              <p:spPr bwMode="auto">
                <a:xfrm flipV="1">
                  <a:off x="2567354" y="5719058"/>
                  <a:ext cx="140677" cy="2705"/>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cxnSp>
              <p:nvCxnSpPr>
                <p:cNvPr id="59437" name="Straight Connector 75"/>
                <p:cNvCxnSpPr>
                  <a:cxnSpLocks noChangeShapeType="1"/>
                  <a:endCxn id="73" idx="2"/>
                </p:cNvCxnSpPr>
                <p:nvPr/>
              </p:nvCxnSpPr>
              <p:spPr bwMode="auto">
                <a:xfrm flipH="1">
                  <a:off x="2570059" y="5721763"/>
                  <a:ext cx="2705" cy="321934"/>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cxnSp>
              <p:nvCxnSpPr>
                <p:cNvPr id="59438" name="Straight Connector 76"/>
                <p:cNvCxnSpPr>
                  <a:cxnSpLocks noChangeShapeType="1"/>
                </p:cNvCxnSpPr>
                <p:nvPr/>
              </p:nvCxnSpPr>
              <p:spPr bwMode="auto">
                <a:xfrm flipH="1">
                  <a:off x="2221974" y="5387204"/>
                  <a:ext cx="2705" cy="321934"/>
                </a:xfrm>
                <a:prstGeom prst="line">
                  <a:avLst/>
                </a:prstGeom>
                <a:noFill/>
                <a:ln w="12700">
                  <a:solidFill>
                    <a:srgbClr val="000000"/>
                  </a:solidFill>
                  <a:prstDash val="sysDash"/>
                  <a:round/>
                  <a:headEnd/>
                  <a:tailEnd/>
                </a:ln>
                <a:extLst>
                  <a:ext uri="{909E8E84-426E-40DD-AFC4-6F175D3DCCD1}">
                    <a14:hiddenFill xmlns:a14="http://schemas.microsoft.com/office/drawing/2010/main">
                      <a:noFill/>
                    </a14:hiddenFill>
                  </a:ext>
                </a:extLst>
              </p:spPr>
            </p:cxnSp>
          </p:grpSp>
          <p:grpSp>
            <p:nvGrpSpPr>
              <p:cNvPr id="59420" name="Group 58"/>
              <p:cNvGrpSpPr>
                <a:grpSpLocks/>
              </p:cNvGrpSpPr>
              <p:nvPr/>
            </p:nvGrpSpPr>
            <p:grpSpPr bwMode="auto">
              <a:xfrm>
                <a:off x="971797" y="5294415"/>
                <a:ext cx="605641" cy="915203"/>
                <a:chOff x="335231" y="4405745"/>
                <a:chExt cx="1252537" cy="2138362"/>
              </a:xfrm>
            </p:grpSpPr>
            <p:sp>
              <p:nvSpPr>
                <p:cNvPr id="67" name="Freeform 66"/>
                <p:cNvSpPr/>
                <p:nvPr/>
              </p:nvSpPr>
              <p:spPr>
                <a:xfrm>
                  <a:off x="333961" y="4406169"/>
                  <a:ext cx="969641" cy="2136353"/>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4F81BD"/>
                </a:solidFill>
                <a:ln w="25400" cap="flat" cmpd="sng" algn="ctr">
                  <a:noFill/>
                  <a:prstDash val="solid"/>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sp>
              <p:nvSpPr>
                <p:cNvPr id="68" name="Freeform 67"/>
                <p:cNvSpPr/>
                <p:nvPr/>
              </p:nvSpPr>
              <p:spPr>
                <a:xfrm>
                  <a:off x="350055" y="4410631"/>
                  <a:ext cx="1239211" cy="771583"/>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0" h="757496">
                      <a:moveTo>
                        <a:pt x="233363" y="0"/>
                      </a:moveTo>
                      <a:lnTo>
                        <a:pt x="0" y="9439"/>
                      </a:lnTo>
                      <a:lnTo>
                        <a:pt x="952500" y="752735"/>
                      </a:lnTo>
                      <a:cubicBezTo>
                        <a:pt x="1060450" y="744798"/>
                        <a:pt x="1035049" y="751145"/>
                        <a:pt x="1238250" y="757496"/>
                      </a:cubicBezTo>
                      <a:lnTo>
                        <a:pt x="233363" y="0"/>
                      </a:lnTo>
                      <a:close/>
                    </a:path>
                  </a:pathLst>
                </a:custGeom>
                <a:solidFill>
                  <a:srgbClr val="0099CC"/>
                </a:solidFill>
                <a:ln w="25400" cap="flat" cmpd="sng" algn="ctr">
                  <a:noFill/>
                  <a:prstDash val="solid"/>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sp>
              <p:nvSpPr>
                <p:cNvPr id="59430" name="Rectangle 68"/>
                <p:cNvSpPr>
                  <a:spLocks noChangeArrowheads="1"/>
                </p:cNvSpPr>
                <p:nvPr/>
              </p:nvSpPr>
              <p:spPr bwMode="auto">
                <a:xfrm>
                  <a:off x="1299580" y="5177755"/>
                  <a:ext cx="289686" cy="1351386"/>
                </a:xfrm>
                <a:prstGeom prst="rect">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grpSp>
          <p:sp>
            <p:nvSpPr>
              <p:cNvPr id="59421" name="Rectangle 59"/>
              <p:cNvSpPr>
                <a:spLocks noChangeArrowheads="1"/>
              </p:cNvSpPr>
              <p:nvPr/>
            </p:nvSpPr>
            <p:spPr bwMode="auto">
              <a:xfrm>
                <a:off x="1838851" y="6126859"/>
                <a:ext cx="2180844" cy="64901"/>
              </a:xfrm>
              <a:prstGeom prst="rect">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sp>
            <p:nvSpPr>
              <p:cNvPr id="59422" name="Right Arrow 60"/>
              <p:cNvSpPr>
                <a:spLocks noChangeArrowheads="1"/>
              </p:cNvSpPr>
              <p:nvPr/>
            </p:nvSpPr>
            <p:spPr bwMode="auto">
              <a:xfrm>
                <a:off x="2556720" y="6056232"/>
                <a:ext cx="266527" cy="219518"/>
              </a:xfrm>
              <a:prstGeom prst="rightArrow">
                <a:avLst>
                  <a:gd name="adj1" fmla="val 13889"/>
                  <a:gd name="adj2" fmla="val 53703"/>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grpSp>
            <p:nvGrpSpPr>
              <p:cNvPr id="59423" name="Group 61"/>
              <p:cNvGrpSpPr>
                <a:grpSpLocks/>
              </p:cNvGrpSpPr>
              <p:nvPr/>
            </p:nvGrpSpPr>
            <p:grpSpPr bwMode="auto">
              <a:xfrm>
                <a:off x="593766" y="5284519"/>
                <a:ext cx="605641" cy="915203"/>
                <a:chOff x="335231" y="4405745"/>
                <a:chExt cx="1252537" cy="2138362"/>
              </a:xfrm>
            </p:grpSpPr>
            <p:sp>
              <p:nvSpPr>
                <p:cNvPr id="64" name="Freeform 63"/>
                <p:cNvSpPr/>
                <p:nvPr/>
              </p:nvSpPr>
              <p:spPr>
                <a:xfrm>
                  <a:off x="335231" y="4406992"/>
                  <a:ext cx="965619" cy="2136350"/>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4F81BD"/>
                </a:solidFill>
                <a:ln w="25400" cap="flat" cmpd="sng" algn="ctr">
                  <a:noFill/>
                  <a:prstDash val="solid"/>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sp>
              <p:nvSpPr>
                <p:cNvPr id="65" name="Freeform 64"/>
                <p:cNvSpPr/>
                <p:nvPr/>
              </p:nvSpPr>
              <p:spPr>
                <a:xfrm>
                  <a:off x="351325" y="4411451"/>
                  <a:ext cx="1235186" cy="771586"/>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0" h="757496">
                      <a:moveTo>
                        <a:pt x="233363" y="0"/>
                      </a:moveTo>
                      <a:lnTo>
                        <a:pt x="0" y="9439"/>
                      </a:lnTo>
                      <a:lnTo>
                        <a:pt x="952500" y="752735"/>
                      </a:lnTo>
                      <a:cubicBezTo>
                        <a:pt x="1060450" y="744798"/>
                        <a:pt x="1035049" y="751145"/>
                        <a:pt x="1238250" y="757496"/>
                      </a:cubicBezTo>
                      <a:lnTo>
                        <a:pt x="233363" y="0"/>
                      </a:lnTo>
                      <a:close/>
                    </a:path>
                  </a:pathLst>
                </a:custGeom>
                <a:solidFill>
                  <a:srgbClr val="0099CC"/>
                </a:solidFill>
                <a:ln w="25400" cap="flat" cmpd="sng" algn="ctr">
                  <a:noFill/>
                  <a:prstDash val="solid"/>
                </a:ln>
                <a:effectLst/>
              </p:spPr>
              <p:txBody>
                <a:bodyPr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Calibri" panose="020F0502020204030204" pitchFamily="34" charset="0"/>
                  </a:endParaRPr>
                </a:p>
              </p:txBody>
            </p:sp>
            <p:sp>
              <p:nvSpPr>
                <p:cNvPr id="59427" name="Rectangle 65"/>
                <p:cNvSpPr>
                  <a:spLocks noChangeArrowheads="1"/>
                </p:cNvSpPr>
                <p:nvPr/>
              </p:nvSpPr>
              <p:spPr bwMode="auto">
                <a:xfrm>
                  <a:off x="1296825" y="5178575"/>
                  <a:ext cx="289686" cy="1351389"/>
                </a:xfrm>
                <a:prstGeom prst="rect">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grpSp>
          <p:sp>
            <p:nvSpPr>
              <p:cNvPr id="59424" name="Right Arrow 62"/>
              <p:cNvSpPr>
                <a:spLocks noChangeArrowheads="1"/>
              </p:cNvSpPr>
              <p:nvPr/>
            </p:nvSpPr>
            <p:spPr bwMode="auto">
              <a:xfrm rot="-5245926">
                <a:off x="3947358" y="5684800"/>
                <a:ext cx="267240" cy="219835"/>
              </a:xfrm>
              <a:prstGeom prst="rightArrow">
                <a:avLst>
                  <a:gd name="adj1" fmla="val 13889"/>
                  <a:gd name="adj2" fmla="val 53702"/>
                </a:avLst>
              </a:prstGeom>
              <a:solidFill>
                <a:srgbClr val="33CCFF"/>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dirty="0">
                  <a:ln>
                    <a:noFill/>
                  </a:ln>
                  <a:solidFill>
                    <a:srgbClr val="FFFFFF"/>
                  </a:solidFill>
                  <a:effectLst/>
                  <a:uLnTx/>
                  <a:uFillTx/>
                  <a:latin typeface="Calibri" charset="0"/>
                  <a:ea typeface="ＭＳ Ｐゴシック" charset="-128"/>
                  <a:cs typeface="Calibri" panose="020F0502020204030204" pitchFamily="34" charset="0"/>
                </a:endParaRPr>
              </a:p>
            </p:txBody>
          </p:sp>
        </p:grpSp>
      </p:grpSp>
      <p:sp>
        <p:nvSpPr>
          <p:cNvPr id="93" name="TextBox 92">
            <a:extLst>
              <a:ext uri="{FF2B5EF4-FFF2-40B4-BE49-F238E27FC236}">
                <a16:creationId xmlns:a16="http://schemas.microsoft.com/office/drawing/2014/main" id="{7BF8D3EF-5727-4D03-A34C-05F5A9948AED}"/>
              </a:ext>
            </a:extLst>
          </p:cNvPr>
          <p:cNvSpPr txBox="1"/>
          <p:nvPr/>
        </p:nvSpPr>
        <p:spPr>
          <a:xfrm>
            <a:off x="4507971" y="3344778"/>
            <a:ext cx="752129" cy="40011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a:ln>
                  <a:noFill/>
                </a:ln>
                <a:solidFill>
                  <a:prstClr val="black"/>
                </a:solidFill>
                <a:effectLst/>
                <a:uLnTx/>
                <a:uFillTx/>
                <a:latin typeface="Calibri"/>
                <a:ea typeface="+mn-ea"/>
                <a:cs typeface="+mn-cs"/>
              </a:rPr>
              <a:t>R</a:t>
            </a:r>
            <a:r>
              <a:rPr kumimoji="0" lang="en-US" sz="2000" b="0" i="0" u="none" strike="noStrike" kern="0" cap="none" spc="0" normalizeH="0" baseline="0" noProof="0" dirty="0">
                <a:ln>
                  <a:noFill/>
                </a:ln>
                <a:solidFill>
                  <a:prstClr val="black"/>
                </a:solidFill>
                <a:effectLst/>
                <a:uLnTx/>
                <a:uFillTx/>
                <a:latin typeface="Calibri"/>
                <a:ea typeface="+mn-ea"/>
                <a:cs typeface="+mn-cs"/>
              </a:rPr>
              <a:t> bps</a:t>
            </a:r>
          </a:p>
        </p:txBody>
      </p:sp>
      <p:sp>
        <p:nvSpPr>
          <p:cNvPr id="94" name="TextBox 93">
            <a:extLst>
              <a:ext uri="{FF2B5EF4-FFF2-40B4-BE49-F238E27FC236}">
                <a16:creationId xmlns:a16="http://schemas.microsoft.com/office/drawing/2014/main" id="{65A4299B-98B4-469E-A4A7-44E8EB6E315A}"/>
              </a:ext>
            </a:extLst>
          </p:cNvPr>
          <p:cNvSpPr txBox="1"/>
          <p:nvPr/>
        </p:nvSpPr>
        <p:spPr>
          <a:xfrm>
            <a:off x="6652652" y="3328149"/>
            <a:ext cx="752129" cy="40011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a:ln>
                  <a:noFill/>
                </a:ln>
                <a:solidFill>
                  <a:prstClr val="black"/>
                </a:solidFill>
                <a:effectLst/>
                <a:uLnTx/>
                <a:uFillTx/>
                <a:latin typeface="Calibri"/>
                <a:ea typeface="+mn-ea"/>
                <a:cs typeface="+mn-cs"/>
              </a:rPr>
              <a:t>R</a:t>
            </a:r>
            <a:r>
              <a:rPr kumimoji="0" lang="en-US" sz="2000" b="0" i="0" u="none" strike="noStrike" kern="0" cap="none" spc="0" normalizeH="0" baseline="0" noProof="0" dirty="0">
                <a:ln>
                  <a:noFill/>
                </a:ln>
                <a:solidFill>
                  <a:prstClr val="black"/>
                </a:solidFill>
                <a:effectLst/>
                <a:uLnTx/>
                <a:uFillTx/>
                <a:latin typeface="Calibri"/>
                <a:ea typeface="+mn-ea"/>
                <a:cs typeface="+mn-cs"/>
              </a:rPr>
              <a:t> bps</a:t>
            </a:r>
          </a:p>
        </p:txBody>
      </p:sp>
      <p:sp>
        <p:nvSpPr>
          <p:cNvPr id="95" name="TextBox 94">
            <a:extLst>
              <a:ext uri="{FF2B5EF4-FFF2-40B4-BE49-F238E27FC236}">
                <a16:creationId xmlns:a16="http://schemas.microsoft.com/office/drawing/2014/main" id="{C9132396-2D82-4570-B197-ACBCDA5A5034}"/>
              </a:ext>
            </a:extLst>
          </p:cNvPr>
          <p:cNvSpPr txBox="1"/>
          <p:nvPr/>
        </p:nvSpPr>
        <p:spPr>
          <a:xfrm>
            <a:off x="1279394" y="2454739"/>
            <a:ext cx="1990991" cy="541559"/>
          </a:xfrm>
          <a:prstGeom prst="rect">
            <a:avLst/>
          </a:prstGeom>
          <a:noFill/>
        </p:spPr>
        <p:txBody>
          <a:bodyPr wrap="square">
            <a:spAutoFit/>
          </a:bodyPr>
          <a:lstStyle/>
          <a:p>
            <a:pPr marL="0" marR="0" lvl="0" indent="0" algn="l" defTabSz="914400" rtl="0" eaLnBrk="1" fontAlgn="auto" latinLnBrk="0" hangingPunct="1">
              <a:lnSpc>
                <a:spcPts val="1700"/>
              </a:lnSpc>
              <a:spcBef>
                <a:spcPts val="0"/>
              </a:spcBef>
              <a:spcAft>
                <a:spcPts val="0"/>
              </a:spcAft>
              <a:buClrTx/>
              <a:buSzTx/>
              <a:buFontTx/>
              <a:buNone/>
              <a:tabLst/>
              <a:defRPr/>
            </a:pPr>
            <a:r>
              <a:rPr kumimoji="0" lang="en-US" sz="2000" b="0" i="1" u="none" strike="noStrike" kern="0" cap="none" spc="0" normalizeH="0" baseline="0" noProof="0" dirty="0">
                <a:ln>
                  <a:noFill/>
                </a:ln>
                <a:solidFill>
                  <a:prstClr val="black"/>
                </a:solidFill>
                <a:effectLst/>
                <a:uLnTx/>
                <a:uFillTx/>
                <a:latin typeface="Calibri"/>
                <a:ea typeface="+mn-ea"/>
                <a:cs typeface="+mn-cs"/>
              </a:rPr>
              <a:t>p</a:t>
            </a:r>
            <a:r>
              <a:rPr kumimoji="0" lang="en-US" sz="2000" b="0" i="0" u="none" strike="noStrike" kern="0" cap="none" spc="0" normalizeH="0" baseline="0" noProof="0" dirty="0">
                <a:ln>
                  <a:noFill/>
                </a:ln>
                <a:solidFill>
                  <a:prstClr val="black"/>
                </a:solidFill>
                <a:effectLst/>
                <a:uLnTx/>
                <a:uFillTx/>
                <a:latin typeface="Calibri"/>
                <a:ea typeface="+mn-ea"/>
                <a:cs typeface="+mn-cs"/>
              </a:rPr>
              <a:t> packets;</a:t>
            </a:r>
          </a:p>
          <a:p>
            <a:pPr marL="0" marR="0" lvl="0" indent="0" algn="l" defTabSz="914400" rtl="0" eaLnBrk="1" fontAlgn="auto" latinLnBrk="0" hangingPunct="1">
              <a:lnSpc>
                <a:spcPts val="1700"/>
              </a:lnSpc>
              <a:spcBef>
                <a:spcPts val="0"/>
              </a:spcBef>
              <a:spcAft>
                <a:spcPts val="0"/>
              </a:spcAft>
              <a:buClrTx/>
              <a:buSzTx/>
              <a:buFontTx/>
              <a:buNone/>
              <a:tabLst/>
              <a:defRPr/>
            </a:pPr>
            <a:r>
              <a:rPr kumimoji="0" lang="en-US" sz="2000" b="0" i="1" u="none" strike="noStrike" kern="0" cap="none" spc="0" normalizeH="0" baseline="0" noProof="0" dirty="0">
                <a:ln>
                  <a:noFill/>
                </a:ln>
                <a:solidFill>
                  <a:prstClr val="black"/>
                </a:solidFill>
                <a:effectLst/>
                <a:uLnTx/>
                <a:uFillTx/>
                <a:latin typeface="Calibri"/>
                <a:ea typeface="+mn-ea"/>
                <a:cs typeface="+mn-cs"/>
              </a:rPr>
              <a:t>L</a:t>
            </a:r>
            <a:r>
              <a:rPr kumimoji="0" lang="en-US" sz="2000" b="0" i="0" u="none" strike="noStrike" kern="0" cap="none" spc="0" normalizeH="0" baseline="0" noProof="0" dirty="0">
                <a:ln>
                  <a:noFill/>
                </a:ln>
                <a:solidFill>
                  <a:prstClr val="black"/>
                </a:solidFill>
                <a:effectLst/>
                <a:uLnTx/>
                <a:uFillTx/>
                <a:latin typeface="Calibri"/>
                <a:ea typeface="+mn-ea"/>
                <a:cs typeface="+mn-cs"/>
              </a:rPr>
              <a:t> bits per packet</a:t>
            </a:r>
          </a:p>
        </p:txBody>
      </p:sp>
      <p:sp>
        <p:nvSpPr>
          <p:cNvPr id="97" name="Rectangle 3">
            <a:extLst>
              <a:ext uri="{FF2B5EF4-FFF2-40B4-BE49-F238E27FC236}">
                <a16:creationId xmlns:a16="http://schemas.microsoft.com/office/drawing/2014/main" id="{DC9FCBCA-1E26-4B04-8484-E6E7F44E9D9C}"/>
              </a:ext>
            </a:extLst>
          </p:cNvPr>
          <p:cNvSpPr txBox="1">
            <a:spLocks noChangeArrowheads="1"/>
          </p:cNvSpPr>
          <p:nvPr/>
        </p:nvSpPr>
        <p:spPr>
          <a:xfrm>
            <a:off x="990806" y="3853407"/>
            <a:ext cx="10187938" cy="619183"/>
          </a:xfrm>
          <a:prstGeom prst="rect">
            <a:avLst/>
          </a:prstGeom>
        </p:spPr>
        <p:txBody>
          <a:bodyPr vert="horz"/>
          <a:lstStyle>
            <a:lvl1pPr marL="0" indent="0" algn="just" defTabSz="914377" rtl="0" eaLnBrk="1" latinLnBrk="0" hangingPunct="1">
              <a:spcBef>
                <a:spcPct val="20000"/>
              </a:spcBef>
              <a:buFont typeface="Arial"/>
              <a:buNone/>
              <a:defRPr sz="2000" kern="1200">
                <a:solidFill>
                  <a:srgbClr val="000000"/>
                </a:solidFill>
                <a:latin typeface="Calibri" panose="020F0502020204030204" pitchFamily="34" charset="0"/>
                <a:ea typeface="+mn-ea"/>
                <a:cs typeface="Calibri" panose="020F0502020204030204" pitchFamily="34" charset="0"/>
              </a:defRPr>
            </a:lvl1pPr>
            <a:lvl2pPr marL="742932" indent="-285744" algn="just" defTabSz="914377" rtl="0" eaLnBrk="1" latinLnBrk="0" hangingPunct="1">
              <a:spcBef>
                <a:spcPct val="20000"/>
              </a:spcBef>
              <a:buFont typeface="Arial" pitchFamily="34" charset="0"/>
              <a:buChar char="–"/>
              <a:defRPr sz="1900" kern="1200">
                <a:solidFill>
                  <a:schemeClr val="tx1"/>
                </a:solidFill>
                <a:latin typeface="Arial" panose="020B0604020202020204" pitchFamily="34" charset="0"/>
                <a:ea typeface="+mn-ea"/>
                <a:cs typeface="Arial" panose="020B0604020202020204" pitchFamily="34" charset="0"/>
              </a:defRPr>
            </a:lvl2pPr>
            <a:lvl3pPr marL="1142971" indent="-228594" algn="just" defTabSz="914377" rtl="0" eaLnBrk="1" latinLnBrk="0" hangingPunct="1">
              <a:spcBef>
                <a:spcPct val="20000"/>
              </a:spcBef>
              <a:buFont typeface="Wingdings" panose="05000000000000000000" pitchFamily="2" charset="2"/>
              <a:buChar char="Ø"/>
              <a:defRPr sz="1800" kern="1200">
                <a:solidFill>
                  <a:schemeClr val="tx1"/>
                </a:solidFill>
                <a:latin typeface="Arial" panose="020B0604020202020204" pitchFamily="34" charset="0"/>
                <a:ea typeface="+mn-ea"/>
                <a:cs typeface="Arial" panose="020B0604020202020204" pitchFamily="34" charset="0"/>
              </a:defRPr>
            </a:lvl3pPr>
            <a:lvl4pPr marL="1600160" indent="-228594" algn="just" defTabSz="914377" rtl="0" eaLnBrk="1" latinLnBrk="0" hangingPunct="1">
              <a:spcBef>
                <a:spcPct val="20000"/>
              </a:spcBef>
              <a:buFont typeface="Wingdings" panose="05000000000000000000" pitchFamily="2" charset="2"/>
              <a:buChar char="p"/>
              <a:defRPr sz="1700" kern="1200">
                <a:solidFill>
                  <a:schemeClr val="tx1"/>
                </a:solidFill>
                <a:latin typeface="Arial" panose="020B0604020202020204" pitchFamily="34" charset="0"/>
                <a:ea typeface="+mn-ea"/>
                <a:cs typeface="Arial" panose="020B0604020202020204" pitchFamily="34" charset="0"/>
              </a:defRPr>
            </a:lvl4pPr>
            <a:lvl5pPr marL="2057349" indent="-228594" algn="just" defTabSz="914377" rtl="0" eaLnBrk="1" latinLnBrk="0" hangingPunct="1">
              <a:spcBef>
                <a:spcPct val="20000"/>
              </a:spcBef>
              <a:buFont typeface="Wingdings" panose="05000000000000000000" pitchFamily="2" charset="2"/>
              <a:buChar char="u"/>
              <a:defRPr sz="16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377" rtl="0" eaLnBrk="1" fontAlgn="auto" latinLnBrk="0" hangingPunct="1">
              <a:lnSpc>
                <a:spcPct val="100000"/>
              </a:lnSpc>
              <a:spcBef>
                <a:spcPct val="20000"/>
              </a:spcBef>
              <a:spcAft>
                <a:spcPts val="0"/>
              </a:spcAft>
              <a:buClrTx/>
              <a:buSzTx/>
              <a:buFont typeface="Arial"/>
              <a:buNone/>
              <a:tabLst/>
              <a:defRPr/>
            </a:pPr>
            <a:r>
              <a:rPr kumimoji="0" lang="en-US" altLang="x-none"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128"/>
                <a:cs typeface="Calibri" panose="020F0502020204030204" pitchFamily="34" charset="0"/>
              </a:rPr>
              <a:t>Can you calculate the delay for receiving all </a:t>
            </a:r>
            <a:r>
              <a:rPr kumimoji="0" lang="en-US" altLang="x-none" sz="2400" b="0" i="1"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128"/>
                <a:cs typeface="Calibri" panose="020F0502020204030204" pitchFamily="34" charset="0"/>
              </a:rPr>
              <a:t>p</a:t>
            </a:r>
            <a:r>
              <a:rPr kumimoji="0" lang="en-US" altLang="x-none"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128"/>
                <a:cs typeface="Calibri" panose="020F0502020204030204" pitchFamily="34" charset="0"/>
              </a:rPr>
              <a:t> Packets sent over a series of </a:t>
            </a:r>
            <a:r>
              <a:rPr kumimoji="0" lang="en-US" altLang="x-none" sz="2400" b="0" i="1"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128"/>
                <a:cs typeface="Calibri" panose="020F0502020204030204" pitchFamily="34" charset="0"/>
              </a:rPr>
              <a:t>N</a:t>
            </a:r>
            <a:r>
              <a:rPr kumimoji="0" lang="en-US" altLang="x-none"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128"/>
                <a:cs typeface="Calibri" panose="020F0502020204030204" pitchFamily="34" charset="0"/>
              </a:rPr>
              <a:t> links at the destination?</a:t>
            </a:r>
          </a:p>
        </p:txBody>
      </p:sp>
      <p:sp>
        <p:nvSpPr>
          <p:cNvPr id="10" name="TextBox 9">
            <a:extLst>
              <a:ext uri="{FF2B5EF4-FFF2-40B4-BE49-F238E27FC236}">
                <a16:creationId xmlns:a16="http://schemas.microsoft.com/office/drawing/2014/main" id="{499E0E8F-86F1-4768-B2CB-3D99AFBCC57D}"/>
              </a:ext>
            </a:extLst>
          </p:cNvPr>
          <p:cNvSpPr txBox="1"/>
          <p:nvPr/>
        </p:nvSpPr>
        <p:spPr>
          <a:xfrm>
            <a:off x="1013255" y="4575308"/>
            <a:ext cx="1016548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C00000"/>
                </a:solidFill>
                <a:effectLst/>
                <a:uLnTx/>
                <a:uFillTx/>
                <a:latin typeface="Calibri"/>
                <a:ea typeface="+mn-ea"/>
                <a:cs typeface="+mn-cs"/>
              </a:rPr>
              <a:t>Answer: </a:t>
            </a:r>
            <a:r>
              <a:rPr kumimoji="0" lang="en-GB" altLang="x-none" sz="2000" b="0" i="0" u="none" strike="noStrike" kern="1200" cap="none" spc="0" normalizeH="0" baseline="0" noProof="0" dirty="0">
                <a:ln>
                  <a:noFill/>
                </a:ln>
                <a:solidFill>
                  <a:srgbClr val="000000"/>
                </a:solidFill>
                <a:effectLst/>
                <a:uLnTx/>
                <a:uFillTx/>
                <a:latin typeface="Calibri"/>
                <a:ea typeface="ＭＳ Ｐゴシック" charset="-128"/>
                <a:cs typeface="+mn-cs"/>
              </a:rPr>
              <a:t>(N+p-1)L/R</a:t>
            </a:r>
          </a:p>
        </p:txBody>
      </p:sp>
    </p:spTree>
    <p:custDataLst>
      <p:tags r:id="rId1"/>
    </p:custDataLst>
    <p:extLst>
      <p:ext uri="{BB962C8B-B14F-4D97-AF65-F5344CB8AC3E}">
        <p14:creationId xmlns:p14="http://schemas.microsoft.com/office/powerpoint/2010/main" val="837168837"/>
      </p:ext>
    </p:extLst>
  </p:cSld>
  <p:clrMapOvr>
    <a:masterClrMapping/>
  </p:clrMapOvr>
  <mc:AlternateContent xmlns:mc="http://schemas.openxmlformats.org/markup-compatibility/2006" xmlns:p14="http://schemas.microsoft.com/office/powerpoint/2010/main">
    <mc:Choice Requires="p14">
      <p:transition p14:dur="10" advTm="28754"/>
    </mc:Choice>
    <mc:Fallback xmlns="">
      <p:transition advTm="287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animEffect transition="in" filter="fade">
                                      <p:cBhvr>
                                        <p:cTn id="7" dur="500"/>
                                        <p:tgtEl>
                                          <p:spTgt spid="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build="p"/>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336191"/>
            <a:ext cx="10515600" cy="894622"/>
          </a:xfrm>
        </p:spPr>
        <p:txBody>
          <a:bodyPr/>
          <a:lstStyle/>
          <a:p>
            <a:r>
              <a:rPr lang="en-US" altLang="ja-JP" dirty="0"/>
              <a:t>Packet-switching: queueing delay, loss</a:t>
            </a:r>
            <a:endParaRPr lang="en-US" dirty="0"/>
          </a:p>
        </p:txBody>
      </p:sp>
      <p:sp>
        <p:nvSpPr>
          <p:cNvPr id="3" name="Content Placeholder 2">
            <a:extLst>
              <a:ext uri="{FF2B5EF4-FFF2-40B4-BE49-F238E27FC236}">
                <a16:creationId xmlns:a16="http://schemas.microsoft.com/office/drawing/2014/main" id="{66DAEE93-D7C7-5A4A-AB8B-951DDF4E15F0}"/>
              </a:ext>
            </a:extLst>
          </p:cNvPr>
          <p:cNvSpPr>
            <a:spLocks noGrp="1"/>
          </p:cNvSpPr>
          <p:nvPr>
            <p:ph sz="half" idx="1"/>
          </p:nvPr>
        </p:nvSpPr>
        <p:spPr>
          <a:xfrm>
            <a:off x="1353612" y="3965256"/>
            <a:ext cx="9669287" cy="2771700"/>
          </a:xfrm>
        </p:spPr>
        <p:txBody>
          <a:bodyPr>
            <a:noAutofit/>
          </a:bodyPr>
          <a:lstStyle/>
          <a:p>
            <a:pPr marL="0" indent="0">
              <a:buNone/>
            </a:pPr>
            <a:r>
              <a:rPr lang="en-US" altLang="en-US" i="1" dirty="0">
                <a:solidFill>
                  <a:srgbClr val="C00000"/>
                </a:solidFill>
                <a:ea typeface="ＭＳ Ｐゴシック" panose="020B0600070205080204" pitchFamily="34" charset="-128"/>
              </a:rPr>
              <a:t>Packet queuing and loss: </a:t>
            </a:r>
            <a:r>
              <a:rPr lang="en-US" altLang="en-US" sz="3200" dirty="0">
                <a:ea typeface="ＭＳ Ｐゴシック" panose="020B0600070205080204" pitchFamily="34" charset="-128"/>
              </a:rPr>
              <a:t>i</a:t>
            </a:r>
            <a:r>
              <a:rPr lang="en-US" altLang="en-US" dirty="0">
                <a:ea typeface="ＭＳ Ｐゴシック" panose="020B0600070205080204" pitchFamily="34" charset="-128"/>
              </a:rPr>
              <a:t>f arrival rate (in bps) to link exceeds transmission rate (bps) of link for a period of time:</a:t>
            </a:r>
          </a:p>
          <a:p>
            <a:pPr marL="287338" indent="-230188"/>
            <a:r>
              <a:rPr lang="en-US" altLang="en-US" sz="2600" dirty="0">
                <a:ea typeface="ＭＳ Ｐゴシック" panose="020B0600070205080204" pitchFamily="34" charset="-128"/>
              </a:rPr>
              <a:t>packets will queue, waiting to be transmitted on output link </a:t>
            </a:r>
          </a:p>
          <a:p>
            <a:pPr marL="287338" indent="-230188"/>
            <a:r>
              <a:rPr lang="en-US" altLang="en-US" sz="2600" dirty="0">
                <a:ea typeface="ＭＳ Ｐゴシック" panose="020B0600070205080204" pitchFamily="34" charset="-128"/>
              </a:rPr>
              <a:t>packets can be dropped (lost) if memory (buffer) in router fills up</a:t>
            </a:r>
          </a:p>
          <a:p>
            <a:pPr marL="287338" indent="-287338"/>
            <a:endParaRPr lang="en-US" altLang="en-US" dirty="0">
              <a:ea typeface="ＭＳ Ｐゴシック" panose="020B0600070205080204" pitchFamily="34" charset="-128"/>
            </a:endParaRPr>
          </a:p>
          <a:p>
            <a:pPr marL="174625" indent="0">
              <a:buSzPct val="75000"/>
              <a:buNone/>
            </a:pPr>
            <a:endParaRPr lang="en-US" altLang="en-US" dirty="0"/>
          </a:p>
          <a:p>
            <a:endParaRPr lang="en-US" dirty="0"/>
          </a:p>
        </p:txBody>
      </p:sp>
      <p:sp>
        <p:nvSpPr>
          <p:cNvPr id="6" name="Slide Number Placeholder 5">
            <a:extLst>
              <a:ext uri="{FF2B5EF4-FFF2-40B4-BE49-F238E27FC236}">
                <a16:creationId xmlns:a16="http://schemas.microsoft.com/office/drawing/2014/main" id="{5C89035B-463A-1E40-A130-AE9AA3E3766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grpSp>
        <p:nvGrpSpPr>
          <p:cNvPr id="275" name="Group 105">
            <a:extLst>
              <a:ext uri="{FF2B5EF4-FFF2-40B4-BE49-F238E27FC236}">
                <a16:creationId xmlns:a16="http://schemas.microsoft.com/office/drawing/2014/main" id="{F34E87DA-3B8D-6640-B193-5B62D7B3EF48}"/>
              </a:ext>
            </a:extLst>
          </p:cNvPr>
          <p:cNvGrpSpPr>
            <a:grpSpLocks/>
          </p:cNvGrpSpPr>
          <p:nvPr/>
        </p:nvGrpSpPr>
        <p:grpSpPr bwMode="auto">
          <a:xfrm>
            <a:off x="8836206" y="2325216"/>
            <a:ext cx="779462" cy="679450"/>
            <a:chOff x="-44" y="1473"/>
            <a:chExt cx="981" cy="1105"/>
          </a:xfrm>
        </p:grpSpPr>
        <p:pic>
          <p:nvPicPr>
            <p:cNvPr id="276" name="Picture 106" descr="desktop_computer_stylized_medium">
              <a:extLst>
                <a:ext uri="{FF2B5EF4-FFF2-40B4-BE49-F238E27FC236}">
                  <a16:creationId xmlns:a16="http://schemas.microsoft.com/office/drawing/2014/main" id="{E88711D7-A9FD-F746-A832-BB5DB88FF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 name="Freeform 107">
              <a:extLst>
                <a:ext uri="{FF2B5EF4-FFF2-40B4-BE49-F238E27FC236}">
                  <a16:creationId xmlns:a16="http://schemas.microsoft.com/office/drawing/2014/main" id="{EFDDE8B0-B296-DF47-AC1D-13986353D870}"/>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279" name="Line 276">
            <a:extLst>
              <a:ext uri="{FF2B5EF4-FFF2-40B4-BE49-F238E27FC236}">
                <a16:creationId xmlns:a16="http://schemas.microsoft.com/office/drawing/2014/main" id="{9DC8420F-6FED-9E4A-9003-4D53AC5D01A2}"/>
              </a:ext>
            </a:extLst>
          </p:cNvPr>
          <p:cNvSpPr>
            <a:spLocks noChangeShapeType="1"/>
          </p:cNvSpPr>
          <p:nvPr/>
        </p:nvSpPr>
        <p:spPr bwMode="auto">
          <a:xfrm>
            <a:off x="3422622" y="1937016"/>
            <a:ext cx="984459" cy="4310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280" name="Line 277">
            <a:extLst>
              <a:ext uri="{FF2B5EF4-FFF2-40B4-BE49-F238E27FC236}">
                <a16:creationId xmlns:a16="http://schemas.microsoft.com/office/drawing/2014/main" id="{825EEE7A-C48E-7E45-9D02-0472E543201C}"/>
              </a:ext>
            </a:extLst>
          </p:cNvPr>
          <p:cNvSpPr>
            <a:spLocks noChangeShapeType="1"/>
          </p:cNvSpPr>
          <p:nvPr/>
        </p:nvSpPr>
        <p:spPr bwMode="auto">
          <a:xfrm flipV="1">
            <a:off x="3807005" y="2495917"/>
            <a:ext cx="722173" cy="47699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281" name="Line 278">
            <a:extLst>
              <a:ext uri="{FF2B5EF4-FFF2-40B4-BE49-F238E27FC236}">
                <a16:creationId xmlns:a16="http://schemas.microsoft.com/office/drawing/2014/main" id="{7472BE77-3691-A64A-9D97-5E6D5271B944}"/>
              </a:ext>
            </a:extLst>
          </p:cNvPr>
          <p:cNvSpPr>
            <a:spLocks noChangeShapeType="1"/>
          </p:cNvSpPr>
          <p:nvPr/>
        </p:nvSpPr>
        <p:spPr bwMode="auto">
          <a:xfrm>
            <a:off x="5504043" y="2409354"/>
            <a:ext cx="228716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282" name="Line 279">
            <a:extLst>
              <a:ext uri="{FF2B5EF4-FFF2-40B4-BE49-F238E27FC236}">
                <a16:creationId xmlns:a16="http://schemas.microsoft.com/office/drawing/2014/main" id="{FEAD7E75-DCE4-5348-BE6B-AF5B7F022A37}"/>
              </a:ext>
            </a:extLst>
          </p:cNvPr>
          <p:cNvSpPr>
            <a:spLocks noChangeShapeType="1"/>
          </p:cNvSpPr>
          <p:nvPr/>
        </p:nvSpPr>
        <p:spPr bwMode="auto">
          <a:xfrm flipH="1" flipV="1">
            <a:off x="8165418" y="2591916"/>
            <a:ext cx="9525" cy="3635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283" name="Line 280">
            <a:extLst>
              <a:ext uri="{FF2B5EF4-FFF2-40B4-BE49-F238E27FC236}">
                <a16:creationId xmlns:a16="http://schemas.microsoft.com/office/drawing/2014/main" id="{2831F7A9-2F0F-8643-AA95-303E1AF9ADAC}"/>
              </a:ext>
            </a:extLst>
          </p:cNvPr>
          <p:cNvSpPr>
            <a:spLocks noChangeShapeType="1"/>
          </p:cNvSpPr>
          <p:nvPr/>
        </p:nvSpPr>
        <p:spPr bwMode="auto">
          <a:xfrm flipV="1">
            <a:off x="8684793" y="2041054"/>
            <a:ext cx="604838" cy="3079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284" name="Rectangle 287">
            <a:extLst>
              <a:ext uri="{FF2B5EF4-FFF2-40B4-BE49-F238E27FC236}">
                <a16:creationId xmlns:a16="http://schemas.microsoft.com/office/drawing/2014/main" id="{8B0A5911-8670-7545-8347-3C226F681CDD}"/>
              </a:ext>
            </a:extLst>
          </p:cNvPr>
          <p:cNvSpPr>
            <a:spLocks noChangeArrowheads="1"/>
          </p:cNvSpPr>
          <p:nvPr/>
        </p:nvSpPr>
        <p:spPr bwMode="auto">
          <a:xfrm>
            <a:off x="5702481" y="2196629"/>
            <a:ext cx="147637" cy="20002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285" name="Rectangle 288">
            <a:extLst>
              <a:ext uri="{FF2B5EF4-FFF2-40B4-BE49-F238E27FC236}">
                <a16:creationId xmlns:a16="http://schemas.microsoft.com/office/drawing/2014/main" id="{D262208C-E5D3-224C-B1CE-C8701D3CCDF2}"/>
              </a:ext>
            </a:extLst>
          </p:cNvPr>
          <p:cNvSpPr>
            <a:spLocks noChangeArrowheads="1"/>
          </p:cNvSpPr>
          <p:nvPr/>
        </p:nvSpPr>
        <p:spPr bwMode="auto">
          <a:xfrm>
            <a:off x="5864406" y="2196629"/>
            <a:ext cx="147637" cy="200025"/>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286" name="Rectangle 289">
            <a:extLst>
              <a:ext uri="{FF2B5EF4-FFF2-40B4-BE49-F238E27FC236}">
                <a16:creationId xmlns:a16="http://schemas.microsoft.com/office/drawing/2014/main" id="{39F5499D-2B7E-A343-AE94-288D88B721D8}"/>
              </a:ext>
            </a:extLst>
          </p:cNvPr>
          <p:cNvSpPr>
            <a:spLocks noChangeArrowheads="1"/>
          </p:cNvSpPr>
          <p:nvPr/>
        </p:nvSpPr>
        <p:spPr bwMode="auto">
          <a:xfrm>
            <a:off x="6026331" y="2196629"/>
            <a:ext cx="147637" cy="20002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287" name="Rectangle 290">
            <a:extLst>
              <a:ext uri="{FF2B5EF4-FFF2-40B4-BE49-F238E27FC236}">
                <a16:creationId xmlns:a16="http://schemas.microsoft.com/office/drawing/2014/main" id="{2B5D01EF-066C-1A48-8E4C-1E80A58E186A}"/>
              </a:ext>
            </a:extLst>
          </p:cNvPr>
          <p:cNvSpPr>
            <a:spLocks noChangeArrowheads="1"/>
          </p:cNvSpPr>
          <p:nvPr/>
        </p:nvSpPr>
        <p:spPr bwMode="auto">
          <a:xfrm>
            <a:off x="6188256" y="2196629"/>
            <a:ext cx="147637" cy="20002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288" name="Rectangle 291">
            <a:extLst>
              <a:ext uri="{FF2B5EF4-FFF2-40B4-BE49-F238E27FC236}">
                <a16:creationId xmlns:a16="http://schemas.microsoft.com/office/drawing/2014/main" id="{019B14E7-A111-8B45-B672-89473571D4C8}"/>
              </a:ext>
            </a:extLst>
          </p:cNvPr>
          <p:cNvSpPr>
            <a:spLocks noChangeArrowheads="1"/>
          </p:cNvSpPr>
          <p:nvPr/>
        </p:nvSpPr>
        <p:spPr bwMode="auto">
          <a:xfrm>
            <a:off x="6350181" y="2196629"/>
            <a:ext cx="147637" cy="200025"/>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289" name="Rectangle 292">
            <a:extLst>
              <a:ext uri="{FF2B5EF4-FFF2-40B4-BE49-F238E27FC236}">
                <a16:creationId xmlns:a16="http://schemas.microsoft.com/office/drawing/2014/main" id="{D4848F26-5AA5-CB46-A9C1-6020BE7C2B87}"/>
              </a:ext>
            </a:extLst>
          </p:cNvPr>
          <p:cNvSpPr>
            <a:spLocks noChangeArrowheads="1"/>
          </p:cNvSpPr>
          <p:nvPr/>
        </p:nvSpPr>
        <p:spPr bwMode="auto">
          <a:xfrm>
            <a:off x="6721656" y="2196629"/>
            <a:ext cx="147637" cy="200025"/>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290" name="Rectangle 293">
            <a:extLst>
              <a:ext uri="{FF2B5EF4-FFF2-40B4-BE49-F238E27FC236}">
                <a16:creationId xmlns:a16="http://schemas.microsoft.com/office/drawing/2014/main" id="{58A10118-20F6-D346-ACBE-1C600CE906A6}"/>
              </a:ext>
            </a:extLst>
          </p:cNvPr>
          <p:cNvSpPr>
            <a:spLocks noChangeArrowheads="1"/>
          </p:cNvSpPr>
          <p:nvPr/>
        </p:nvSpPr>
        <p:spPr bwMode="auto">
          <a:xfrm>
            <a:off x="7263981" y="2191866"/>
            <a:ext cx="147637" cy="20002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297" name="Rectangle 299">
            <a:extLst>
              <a:ext uri="{FF2B5EF4-FFF2-40B4-BE49-F238E27FC236}">
                <a16:creationId xmlns:a16="http://schemas.microsoft.com/office/drawing/2014/main" id="{D17E1878-497E-2A43-A481-55CB4F917609}"/>
              </a:ext>
            </a:extLst>
          </p:cNvPr>
          <p:cNvSpPr>
            <a:spLocks noChangeArrowheads="1"/>
          </p:cNvSpPr>
          <p:nvPr/>
        </p:nvSpPr>
        <p:spPr bwMode="auto">
          <a:xfrm>
            <a:off x="4062595" y="2653802"/>
            <a:ext cx="147637" cy="200025"/>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300" name="Line 302">
            <a:extLst>
              <a:ext uri="{FF2B5EF4-FFF2-40B4-BE49-F238E27FC236}">
                <a16:creationId xmlns:a16="http://schemas.microsoft.com/office/drawing/2014/main" id="{939ADA0D-1455-884D-9357-27B446CF8E8C}"/>
              </a:ext>
            </a:extLst>
          </p:cNvPr>
          <p:cNvSpPr>
            <a:spLocks noChangeShapeType="1"/>
          </p:cNvSpPr>
          <p:nvPr/>
        </p:nvSpPr>
        <p:spPr bwMode="auto">
          <a:xfrm>
            <a:off x="6083481" y="2087091"/>
            <a:ext cx="10620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301" name="Text Box 303">
            <a:extLst>
              <a:ext uri="{FF2B5EF4-FFF2-40B4-BE49-F238E27FC236}">
                <a16:creationId xmlns:a16="http://schemas.microsoft.com/office/drawing/2014/main" id="{D05EF651-36F2-F84C-8F83-221121AD981D}"/>
              </a:ext>
            </a:extLst>
          </p:cNvPr>
          <p:cNvSpPr txBox="1">
            <a:spLocks noChangeArrowheads="1"/>
          </p:cNvSpPr>
          <p:nvPr/>
        </p:nvSpPr>
        <p:spPr bwMode="auto">
          <a:xfrm>
            <a:off x="2827410" y="1669526"/>
            <a:ext cx="3337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B050"/>
                </a:solidFill>
                <a:effectLst/>
                <a:uLnTx/>
                <a:uFillTx/>
                <a:latin typeface="Calibri" panose="020F0502020204030204"/>
                <a:ea typeface="ＭＳ Ｐゴシック" panose="020B0600070205080204" pitchFamily="34" charset="-128"/>
                <a:cs typeface="Arial"/>
              </a:rPr>
              <a:t>A</a:t>
            </a:r>
            <a:endParaRPr kumimoji="0" lang="en-US" altLang="en-US" sz="2400" b="0" i="0" u="none" strike="noStrike" kern="1200" cap="none" spc="0" normalizeH="0" baseline="0" noProof="0" dirty="0">
              <a:ln>
                <a:noFill/>
              </a:ln>
              <a:solidFill>
                <a:srgbClr val="00B050"/>
              </a:solidFill>
              <a:effectLst/>
              <a:uLnTx/>
              <a:uFillTx/>
              <a:latin typeface="Calibri" panose="020F0502020204030204"/>
              <a:ea typeface="ＭＳ Ｐゴシック" panose="020B0600070205080204" pitchFamily="34" charset="-128"/>
              <a:cs typeface="Arial"/>
            </a:endParaRPr>
          </a:p>
        </p:txBody>
      </p:sp>
      <p:sp>
        <p:nvSpPr>
          <p:cNvPr id="302" name="Text Box 304">
            <a:extLst>
              <a:ext uri="{FF2B5EF4-FFF2-40B4-BE49-F238E27FC236}">
                <a16:creationId xmlns:a16="http://schemas.microsoft.com/office/drawing/2014/main" id="{6A48403E-84A6-DD47-B81F-166DA1F574B3}"/>
              </a:ext>
            </a:extLst>
          </p:cNvPr>
          <p:cNvSpPr txBox="1">
            <a:spLocks noChangeArrowheads="1"/>
          </p:cNvSpPr>
          <p:nvPr/>
        </p:nvSpPr>
        <p:spPr bwMode="auto">
          <a:xfrm>
            <a:off x="3133638" y="2618748"/>
            <a:ext cx="3241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Arial"/>
              </a:rPr>
              <a:t>B</a:t>
            </a:r>
            <a:endPar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Arial"/>
            </a:endParaRPr>
          </a:p>
        </p:txBody>
      </p:sp>
      <p:sp>
        <p:nvSpPr>
          <p:cNvPr id="303" name="Text Box 305">
            <a:extLst>
              <a:ext uri="{FF2B5EF4-FFF2-40B4-BE49-F238E27FC236}">
                <a16:creationId xmlns:a16="http://schemas.microsoft.com/office/drawing/2014/main" id="{1E849109-85A5-E14E-B580-0CB3D572232A}"/>
              </a:ext>
            </a:extLst>
          </p:cNvPr>
          <p:cNvSpPr txBox="1">
            <a:spLocks noChangeArrowheads="1"/>
          </p:cNvSpPr>
          <p:nvPr/>
        </p:nvSpPr>
        <p:spPr bwMode="auto">
          <a:xfrm>
            <a:off x="9575296" y="1603138"/>
            <a:ext cx="3209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B05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B050"/>
              </a:solidFill>
              <a:effectLst/>
              <a:uLnTx/>
              <a:uFillTx/>
              <a:latin typeface="Calibri" panose="020F0502020204030204"/>
              <a:ea typeface="ＭＳ Ｐゴシック" panose="020B0600070205080204" pitchFamily="34" charset="-128"/>
              <a:cs typeface="Arial"/>
            </a:endParaRPr>
          </a:p>
        </p:txBody>
      </p:sp>
      <p:sp>
        <p:nvSpPr>
          <p:cNvPr id="304" name="Text Box 308">
            <a:extLst>
              <a:ext uri="{FF2B5EF4-FFF2-40B4-BE49-F238E27FC236}">
                <a16:creationId xmlns:a16="http://schemas.microsoft.com/office/drawing/2014/main" id="{7F01473B-D3BF-EB40-A40F-58D06873F71E}"/>
              </a:ext>
            </a:extLst>
          </p:cNvPr>
          <p:cNvSpPr txBox="1">
            <a:spLocks noChangeArrowheads="1"/>
          </p:cNvSpPr>
          <p:nvPr/>
        </p:nvSpPr>
        <p:spPr bwMode="auto">
          <a:xfrm>
            <a:off x="3622531" y="1469708"/>
            <a:ext cx="15647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 100 Mb/s</a:t>
            </a:r>
          </a:p>
        </p:txBody>
      </p:sp>
      <p:sp>
        <p:nvSpPr>
          <p:cNvPr id="305" name="Text Box 309">
            <a:extLst>
              <a:ext uri="{FF2B5EF4-FFF2-40B4-BE49-F238E27FC236}">
                <a16:creationId xmlns:a16="http://schemas.microsoft.com/office/drawing/2014/main" id="{15B8B92D-43FD-C448-829C-72D56B8EC46E}"/>
              </a:ext>
            </a:extLst>
          </p:cNvPr>
          <p:cNvSpPr txBox="1">
            <a:spLocks noChangeArrowheads="1"/>
          </p:cNvSpPr>
          <p:nvPr/>
        </p:nvSpPr>
        <p:spPr bwMode="auto">
          <a:xfrm>
            <a:off x="5697718" y="2506916"/>
            <a:ext cx="14349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 15 Mb/s</a:t>
            </a:r>
            <a:endParaRPr kumimoji="0" lang="en-US" altLang="en-US" sz="2400" b="0" i="0" u="none" strike="noStrike" kern="1200" cap="none" spc="0" normalizeH="0" baseline="0" noProof="0" dirty="0">
              <a:ln>
                <a:noFill/>
              </a:ln>
              <a:solidFill>
                <a:srgbClr val="00CC99"/>
              </a:solidFill>
              <a:effectLst/>
              <a:uLnTx/>
              <a:uFillTx/>
              <a:latin typeface="Calibri" panose="020F0502020204030204"/>
              <a:ea typeface="ＭＳ Ｐゴシック" panose="020B0600070205080204" pitchFamily="34" charset="-128"/>
              <a:cs typeface="Arial"/>
            </a:endParaRPr>
          </a:p>
        </p:txBody>
      </p:sp>
      <p:sp>
        <p:nvSpPr>
          <p:cNvPr id="306" name="Text Box 310">
            <a:extLst>
              <a:ext uri="{FF2B5EF4-FFF2-40B4-BE49-F238E27FC236}">
                <a16:creationId xmlns:a16="http://schemas.microsoft.com/office/drawing/2014/main" id="{1705A15E-2327-1946-A5A8-72CDB5567E15}"/>
              </a:ext>
            </a:extLst>
          </p:cNvPr>
          <p:cNvSpPr txBox="1">
            <a:spLocks noChangeArrowheads="1"/>
          </p:cNvSpPr>
          <p:nvPr/>
        </p:nvSpPr>
        <p:spPr bwMode="auto">
          <a:xfrm>
            <a:off x="8199018" y="3004666"/>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CC99"/>
              </a:solidFill>
              <a:effectLst/>
              <a:uLnTx/>
              <a:uFillTx/>
              <a:latin typeface="Calibri" panose="020F0502020204030204"/>
              <a:ea typeface="ＭＳ Ｐゴシック" panose="020B0600070205080204" pitchFamily="34" charset="-128"/>
              <a:cs typeface="Arial"/>
            </a:endParaRPr>
          </a:p>
        </p:txBody>
      </p:sp>
      <p:sp>
        <p:nvSpPr>
          <p:cNvPr id="307" name="Line 281">
            <a:extLst>
              <a:ext uri="{FF2B5EF4-FFF2-40B4-BE49-F238E27FC236}">
                <a16:creationId xmlns:a16="http://schemas.microsoft.com/office/drawing/2014/main" id="{C1196941-D337-794E-85EA-09EE18FB91FD}"/>
              </a:ext>
            </a:extLst>
          </p:cNvPr>
          <p:cNvSpPr>
            <a:spLocks noChangeShapeType="1"/>
          </p:cNvSpPr>
          <p:nvPr/>
        </p:nvSpPr>
        <p:spPr bwMode="auto">
          <a:xfrm flipV="1">
            <a:off x="8734606" y="3157066"/>
            <a:ext cx="9842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308" name="Line 283">
            <a:extLst>
              <a:ext uri="{FF2B5EF4-FFF2-40B4-BE49-F238E27FC236}">
                <a16:creationId xmlns:a16="http://schemas.microsoft.com/office/drawing/2014/main" id="{9D4A7DBD-56CD-A443-A44E-AA1C429AE9CB}"/>
              </a:ext>
            </a:extLst>
          </p:cNvPr>
          <p:cNvSpPr>
            <a:spLocks noChangeShapeType="1"/>
          </p:cNvSpPr>
          <p:nvPr/>
        </p:nvSpPr>
        <p:spPr bwMode="auto">
          <a:xfrm flipH="1">
            <a:off x="8244205" y="2860205"/>
            <a:ext cx="950175" cy="1683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309" name="Text Box 306">
            <a:extLst>
              <a:ext uri="{FF2B5EF4-FFF2-40B4-BE49-F238E27FC236}">
                <a16:creationId xmlns:a16="http://schemas.microsoft.com/office/drawing/2014/main" id="{2C51061A-E4E4-454A-BDD2-1E2F2AB72C8D}"/>
              </a:ext>
            </a:extLst>
          </p:cNvPr>
          <p:cNvSpPr txBox="1">
            <a:spLocks noChangeArrowheads="1"/>
          </p:cNvSpPr>
          <p:nvPr/>
        </p:nvSpPr>
        <p:spPr bwMode="auto">
          <a:xfrm>
            <a:off x="9499682" y="2374178"/>
            <a:ext cx="404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D</a:t>
            </a:r>
            <a:endParaRPr kumimoji="0" lang="en-US" altLang="en-US" sz="2000" b="0" i="0" u="none" strike="noStrike" kern="1200" cap="none" spc="0" normalizeH="0" baseline="0" noProof="0" dirty="0">
              <a:ln>
                <a:noFill/>
              </a:ln>
              <a:solidFill>
                <a:srgbClr val="00CC99"/>
              </a:solidFill>
              <a:effectLst/>
              <a:uLnTx/>
              <a:uFillTx/>
              <a:latin typeface="Calibri" panose="020F0502020204030204"/>
              <a:ea typeface="ＭＳ Ｐゴシック" panose="020B0600070205080204" pitchFamily="34" charset="-128"/>
              <a:cs typeface="Arial"/>
            </a:endParaRPr>
          </a:p>
        </p:txBody>
      </p:sp>
      <p:sp>
        <p:nvSpPr>
          <p:cNvPr id="310" name="Text Box 307">
            <a:extLst>
              <a:ext uri="{FF2B5EF4-FFF2-40B4-BE49-F238E27FC236}">
                <a16:creationId xmlns:a16="http://schemas.microsoft.com/office/drawing/2014/main" id="{63A27B73-528E-984E-8E80-1DB712E57E77}"/>
              </a:ext>
            </a:extLst>
          </p:cNvPr>
          <p:cNvSpPr txBox="1">
            <a:spLocks noChangeArrowheads="1"/>
          </p:cNvSpPr>
          <p:nvPr/>
        </p:nvSpPr>
        <p:spPr bwMode="auto">
          <a:xfrm>
            <a:off x="10325847" y="2756956"/>
            <a:ext cx="309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A8"/>
                </a:solidFill>
                <a:effectLst/>
                <a:uLnTx/>
                <a:uFillTx/>
                <a:latin typeface="Calibri" panose="020F0502020204030204"/>
                <a:ea typeface="ＭＳ Ｐゴシック" panose="020B0600070205080204" pitchFamily="34" charset="-128"/>
                <a:cs typeface="Arial"/>
              </a:rPr>
              <a:t>E</a:t>
            </a:r>
            <a:endParaRPr kumimoji="0" lang="en-US" altLang="en-US" sz="2400" b="0" i="0" u="none" strike="noStrike" kern="1200" cap="none" spc="0" normalizeH="0" baseline="0" noProof="0" dirty="0">
              <a:ln>
                <a:noFill/>
              </a:ln>
              <a:solidFill>
                <a:srgbClr val="0000A8"/>
              </a:solidFill>
              <a:effectLst/>
              <a:uLnTx/>
              <a:uFillTx/>
              <a:latin typeface="Calibri" panose="020F0502020204030204"/>
              <a:ea typeface="ＭＳ Ｐゴシック" panose="020B0600070205080204" pitchFamily="34" charset="-128"/>
              <a:cs typeface="Arial"/>
            </a:endParaRPr>
          </a:p>
        </p:txBody>
      </p:sp>
      <p:sp>
        <p:nvSpPr>
          <p:cNvPr id="311" name="Text Box 330">
            <a:extLst>
              <a:ext uri="{FF2B5EF4-FFF2-40B4-BE49-F238E27FC236}">
                <a16:creationId xmlns:a16="http://schemas.microsoft.com/office/drawing/2014/main" id="{556DA9AA-BD66-E340-BB5A-0B5515A57706}"/>
              </a:ext>
            </a:extLst>
          </p:cNvPr>
          <p:cNvSpPr txBox="1">
            <a:spLocks noChangeArrowheads="1"/>
          </p:cNvSpPr>
          <p:nvPr/>
        </p:nvSpPr>
        <p:spPr bwMode="auto">
          <a:xfrm>
            <a:off x="4132668" y="3123202"/>
            <a:ext cx="235426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Arial"/>
              </a:rPr>
              <a:t>queue</a:t>
            </a: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of packets</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waiting for output link</a:t>
            </a:r>
            <a:endParaRPr kumimoji="0" lang="en-US" altLang="en-US" sz="1800" b="0" i="0" u="none" strike="noStrike" kern="1200" cap="none" spc="0" normalizeH="0" baseline="0" noProof="0" dirty="0">
              <a:ln>
                <a:noFill/>
              </a:ln>
              <a:solidFill>
                <a:srgbClr val="00CC99"/>
              </a:solidFill>
              <a:effectLst/>
              <a:uLnTx/>
              <a:uFillTx/>
              <a:latin typeface="Calibri" panose="020F0502020204030204"/>
              <a:ea typeface="ＭＳ Ｐゴシック" panose="020B0600070205080204" pitchFamily="34" charset="-128"/>
              <a:cs typeface="Arial"/>
            </a:endParaRPr>
          </a:p>
        </p:txBody>
      </p:sp>
      <p:pic>
        <p:nvPicPr>
          <p:cNvPr id="314" name="Picture 97" descr="desktop_computer_stylized_medium">
            <a:extLst>
              <a:ext uri="{FF2B5EF4-FFF2-40B4-BE49-F238E27FC236}">
                <a16:creationId xmlns:a16="http://schemas.microsoft.com/office/drawing/2014/main" id="{573AA0F8-1799-5C42-906E-2606A92AB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866218" y="1661641"/>
            <a:ext cx="77946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 name="Freeform 98">
            <a:extLst>
              <a:ext uri="{FF2B5EF4-FFF2-40B4-BE49-F238E27FC236}">
                <a16:creationId xmlns:a16="http://schemas.microsoft.com/office/drawing/2014/main" id="{7CBCC3B7-DD4B-854D-83B4-6C036898D2DC}"/>
              </a:ext>
            </a:extLst>
          </p:cNvPr>
          <p:cNvSpPr>
            <a:spLocks/>
          </p:cNvSpPr>
          <p:nvPr/>
        </p:nvSpPr>
        <p:spPr bwMode="auto">
          <a:xfrm flipH="1">
            <a:off x="3198344" y="1726819"/>
            <a:ext cx="379005" cy="311133"/>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316" name="Group 99">
            <a:extLst>
              <a:ext uri="{FF2B5EF4-FFF2-40B4-BE49-F238E27FC236}">
                <a16:creationId xmlns:a16="http://schemas.microsoft.com/office/drawing/2014/main" id="{4E03F72D-983A-8649-8AB9-3BB8E480797F}"/>
              </a:ext>
            </a:extLst>
          </p:cNvPr>
          <p:cNvGrpSpPr>
            <a:grpSpLocks/>
          </p:cNvGrpSpPr>
          <p:nvPr/>
        </p:nvGrpSpPr>
        <p:grpSpPr bwMode="auto">
          <a:xfrm>
            <a:off x="3157718" y="2636366"/>
            <a:ext cx="779463" cy="679450"/>
            <a:chOff x="-44" y="1473"/>
            <a:chExt cx="981" cy="1105"/>
          </a:xfrm>
        </p:grpSpPr>
        <p:pic>
          <p:nvPicPr>
            <p:cNvPr id="317" name="Picture 100" descr="desktop_computer_stylized_medium">
              <a:extLst>
                <a:ext uri="{FF2B5EF4-FFF2-40B4-BE49-F238E27FC236}">
                  <a16:creationId xmlns:a16="http://schemas.microsoft.com/office/drawing/2014/main" id="{2EB37FAA-6E06-BE4D-94EC-382407D76A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8" name="Freeform 101">
              <a:extLst>
                <a:ext uri="{FF2B5EF4-FFF2-40B4-BE49-F238E27FC236}">
                  <a16:creationId xmlns:a16="http://schemas.microsoft.com/office/drawing/2014/main" id="{6052CE21-5D5E-E843-9F98-90FE298E99CB}"/>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319" name="Group 102">
            <a:extLst>
              <a:ext uri="{FF2B5EF4-FFF2-40B4-BE49-F238E27FC236}">
                <a16:creationId xmlns:a16="http://schemas.microsoft.com/office/drawing/2014/main" id="{91946ED8-FFCF-5942-80E3-8AA8455B4015}"/>
              </a:ext>
            </a:extLst>
          </p:cNvPr>
          <p:cNvGrpSpPr>
            <a:grpSpLocks/>
          </p:cNvGrpSpPr>
          <p:nvPr/>
        </p:nvGrpSpPr>
        <p:grpSpPr bwMode="auto">
          <a:xfrm>
            <a:off x="9553756" y="2696691"/>
            <a:ext cx="779462" cy="679450"/>
            <a:chOff x="-44" y="1473"/>
            <a:chExt cx="981" cy="1105"/>
          </a:xfrm>
        </p:grpSpPr>
        <p:pic>
          <p:nvPicPr>
            <p:cNvPr id="320" name="Picture 103" descr="desktop_computer_stylized_medium">
              <a:extLst>
                <a:ext uri="{FF2B5EF4-FFF2-40B4-BE49-F238E27FC236}">
                  <a16:creationId xmlns:a16="http://schemas.microsoft.com/office/drawing/2014/main" id="{3CF40F07-212C-C840-8691-1733E5613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1" name="Freeform 104">
              <a:extLst>
                <a:ext uri="{FF2B5EF4-FFF2-40B4-BE49-F238E27FC236}">
                  <a16:creationId xmlns:a16="http://schemas.microsoft.com/office/drawing/2014/main" id="{E68BC373-85F3-BA4A-8434-3111094EB6D8}"/>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322" name="Group 108">
            <a:extLst>
              <a:ext uri="{FF2B5EF4-FFF2-40B4-BE49-F238E27FC236}">
                <a16:creationId xmlns:a16="http://schemas.microsoft.com/office/drawing/2014/main" id="{01317188-C1E0-694E-B45B-7319D79BCFE9}"/>
              </a:ext>
            </a:extLst>
          </p:cNvPr>
          <p:cNvGrpSpPr>
            <a:grpSpLocks/>
          </p:cNvGrpSpPr>
          <p:nvPr/>
        </p:nvGrpSpPr>
        <p:grpSpPr bwMode="auto">
          <a:xfrm>
            <a:off x="8918756" y="1504479"/>
            <a:ext cx="779462" cy="679450"/>
            <a:chOff x="-44" y="1473"/>
            <a:chExt cx="981" cy="1105"/>
          </a:xfrm>
        </p:grpSpPr>
        <p:pic>
          <p:nvPicPr>
            <p:cNvPr id="323" name="Picture 109" descr="desktop_computer_stylized_medium">
              <a:extLst>
                <a:ext uri="{FF2B5EF4-FFF2-40B4-BE49-F238E27FC236}">
                  <a16:creationId xmlns:a16="http://schemas.microsoft.com/office/drawing/2014/main" id="{92B110BF-10E7-BC42-AB4B-3F1A6E6A2E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4" name="Freeform 110">
              <a:extLst>
                <a:ext uri="{FF2B5EF4-FFF2-40B4-BE49-F238E27FC236}">
                  <a16:creationId xmlns:a16="http://schemas.microsoft.com/office/drawing/2014/main" id="{D02F4F44-52FE-0E4D-BB82-E10F3BD04F51}"/>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363" name="Group 362">
            <a:extLst>
              <a:ext uri="{FF2B5EF4-FFF2-40B4-BE49-F238E27FC236}">
                <a16:creationId xmlns:a16="http://schemas.microsoft.com/office/drawing/2014/main" id="{173AE6D5-68CD-C54F-A308-AF4429F3910C}"/>
              </a:ext>
            </a:extLst>
          </p:cNvPr>
          <p:cNvGrpSpPr/>
          <p:nvPr/>
        </p:nvGrpSpPr>
        <p:grpSpPr>
          <a:xfrm>
            <a:off x="7595249" y="2169176"/>
            <a:ext cx="1146494" cy="498545"/>
            <a:chOff x="7493876" y="2774731"/>
            <a:chExt cx="1481958" cy="894622"/>
          </a:xfrm>
        </p:grpSpPr>
        <p:sp>
          <p:nvSpPr>
            <p:cNvPr id="364" name="Freeform 363">
              <a:extLst>
                <a:ext uri="{FF2B5EF4-FFF2-40B4-BE49-F238E27FC236}">
                  <a16:creationId xmlns:a16="http://schemas.microsoft.com/office/drawing/2014/main" id="{380275CA-D809-AA4B-A952-7CDB1B77284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65" name="Oval 364">
              <a:extLst>
                <a:ext uri="{FF2B5EF4-FFF2-40B4-BE49-F238E27FC236}">
                  <a16:creationId xmlns:a16="http://schemas.microsoft.com/office/drawing/2014/main" id="{A3E1C485-6E19-F047-AE7B-D9818E2BF9E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66" name="Group 365">
              <a:extLst>
                <a:ext uri="{FF2B5EF4-FFF2-40B4-BE49-F238E27FC236}">
                  <a16:creationId xmlns:a16="http://schemas.microsoft.com/office/drawing/2014/main" id="{F5E9CBAD-D03E-9341-8E23-F1280791A28C}"/>
                </a:ext>
              </a:extLst>
            </p:cNvPr>
            <p:cNvGrpSpPr/>
            <p:nvPr/>
          </p:nvGrpSpPr>
          <p:grpSpPr>
            <a:xfrm>
              <a:off x="7713663" y="2848339"/>
              <a:ext cx="1042107" cy="425543"/>
              <a:chOff x="7786941" y="2884917"/>
              <a:chExt cx="897649" cy="353919"/>
            </a:xfrm>
          </p:grpSpPr>
          <p:sp>
            <p:nvSpPr>
              <p:cNvPr id="367" name="Freeform 366">
                <a:extLst>
                  <a:ext uri="{FF2B5EF4-FFF2-40B4-BE49-F238E27FC236}">
                    <a16:creationId xmlns:a16="http://schemas.microsoft.com/office/drawing/2014/main" id="{BE6F6BF5-D1B7-EA4E-8FDF-D0B255FC04D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8" name="Freeform 367">
                <a:extLst>
                  <a:ext uri="{FF2B5EF4-FFF2-40B4-BE49-F238E27FC236}">
                    <a16:creationId xmlns:a16="http://schemas.microsoft.com/office/drawing/2014/main" id="{FB7D27E2-CCF6-BC41-86BA-9A4294537E6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9" name="Freeform 368">
                <a:extLst>
                  <a:ext uri="{FF2B5EF4-FFF2-40B4-BE49-F238E27FC236}">
                    <a16:creationId xmlns:a16="http://schemas.microsoft.com/office/drawing/2014/main" id="{AEB1EF04-B0B9-0C45-8B5E-5032278125F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0" name="Freeform 369">
                <a:extLst>
                  <a:ext uri="{FF2B5EF4-FFF2-40B4-BE49-F238E27FC236}">
                    <a16:creationId xmlns:a16="http://schemas.microsoft.com/office/drawing/2014/main" id="{88FC3F1B-A4AF-2F41-9B06-1DE4ECEFB73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371" name="Group 370">
            <a:extLst>
              <a:ext uri="{FF2B5EF4-FFF2-40B4-BE49-F238E27FC236}">
                <a16:creationId xmlns:a16="http://schemas.microsoft.com/office/drawing/2014/main" id="{F1603ECD-AC1A-A544-88F1-56B46AC17A2C}"/>
              </a:ext>
            </a:extLst>
          </p:cNvPr>
          <p:cNvGrpSpPr/>
          <p:nvPr/>
        </p:nvGrpSpPr>
        <p:grpSpPr>
          <a:xfrm>
            <a:off x="7621178" y="2857110"/>
            <a:ext cx="1146494" cy="498545"/>
            <a:chOff x="7493876" y="2774731"/>
            <a:chExt cx="1481958" cy="894622"/>
          </a:xfrm>
        </p:grpSpPr>
        <p:sp>
          <p:nvSpPr>
            <p:cNvPr id="372" name="Freeform 371">
              <a:extLst>
                <a:ext uri="{FF2B5EF4-FFF2-40B4-BE49-F238E27FC236}">
                  <a16:creationId xmlns:a16="http://schemas.microsoft.com/office/drawing/2014/main" id="{482C6B14-449F-4546-9144-55F5B7C715A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73" name="Oval 372">
              <a:extLst>
                <a:ext uri="{FF2B5EF4-FFF2-40B4-BE49-F238E27FC236}">
                  <a16:creationId xmlns:a16="http://schemas.microsoft.com/office/drawing/2014/main" id="{8C779DA2-3A8F-B145-A969-B85A812AD08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74" name="Group 373">
              <a:extLst>
                <a:ext uri="{FF2B5EF4-FFF2-40B4-BE49-F238E27FC236}">
                  <a16:creationId xmlns:a16="http://schemas.microsoft.com/office/drawing/2014/main" id="{448306A3-BD95-0542-A39D-6D17237F1EB9}"/>
                </a:ext>
              </a:extLst>
            </p:cNvPr>
            <p:cNvGrpSpPr/>
            <p:nvPr/>
          </p:nvGrpSpPr>
          <p:grpSpPr>
            <a:xfrm>
              <a:off x="7713663" y="2848339"/>
              <a:ext cx="1042107" cy="425543"/>
              <a:chOff x="7786941" y="2884917"/>
              <a:chExt cx="897649" cy="353919"/>
            </a:xfrm>
          </p:grpSpPr>
          <p:sp>
            <p:nvSpPr>
              <p:cNvPr id="375" name="Freeform 374">
                <a:extLst>
                  <a:ext uri="{FF2B5EF4-FFF2-40B4-BE49-F238E27FC236}">
                    <a16:creationId xmlns:a16="http://schemas.microsoft.com/office/drawing/2014/main" id="{9C8D15C0-548B-354D-8013-4AB1C8BBC99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6" name="Freeform 375">
                <a:extLst>
                  <a:ext uri="{FF2B5EF4-FFF2-40B4-BE49-F238E27FC236}">
                    <a16:creationId xmlns:a16="http://schemas.microsoft.com/office/drawing/2014/main" id="{81AE569F-4D96-D040-A279-42190FDCEE5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7" name="Freeform 376">
                <a:extLst>
                  <a:ext uri="{FF2B5EF4-FFF2-40B4-BE49-F238E27FC236}">
                    <a16:creationId xmlns:a16="http://schemas.microsoft.com/office/drawing/2014/main" id="{1B1BB6FC-6713-774B-B108-5D51531F4C2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8" name="Freeform 377">
                <a:extLst>
                  <a:ext uri="{FF2B5EF4-FFF2-40B4-BE49-F238E27FC236}">
                    <a16:creationId xmlns:a16="http://schemas.microsoft.com/office/drawing/2014/main" id="{04C666BA-4AE5-754E-9C1D-BACEEB8A65B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379" name="Group 378">
            <a:extLst>
              <a:ext uri="{FF2B5EF4-FFF2-40B4-BE49-F238E27FC236}">
                <a16:creationId xmlns:a16="http://schemas.microsoft.com/office/drawing/2014/main" id="{E13CF270-E1A9-ED4F-B25A-EC17F535D816}"/>
              </a:ext>
            </a:extLst>
          </p:cNvPr>
          <p:cNvGrpSpPr/>
          <p:nvPr/>
        </p:nvGrpSpPr>
        <p:grpSpPr>
          <a:xfrm>
            <a:off x="4403089" y="2147599"/>
            <a:ext cx="1146494" cy="498545"/>
            <a:chOff x="7493876" y="2774731"/>
            <a:chExt cx="1481958" cy="894622"/>
          </a:xfrm>
        </p:grpSpPr>
        <p:sp>
          <p:nvSpPr>
            <p:cNvPr id="380" name="Freeform 379">
              <a:extLst>
                <a:ext uri="{FF2B5EF4-FFF2-40B4-BE49-F238E27FC236}">
                  <a16:creationId xmlns:a16="http://schemas.microsoft.com/office/drawing/2014/main" id="{2023D9E0-8919-9D4B-BC48-DA036377D2C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81" name="Oval 380">
              <a:extLst>
                <a:ext uri="{FF2B5EF4-FFF2-40B4-BE49-F238E27FC236}">
                  <a16:creationId xmlns:a16="http://schemas.microsoft.com/office/drawing/2014/main" id="{417CADA6-FA0C-E84F-BD88-1D165985637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82" name="Group 381">
              <a:extLst>
                <a:ext uri="{FF2B5EF4-FFF2-40B4-BE49-F238E27FC236}">
                  <a16:creationId xmlns:a16="http://schemas.microsoft.com/office/drawing/2014/main" id="{F3AA78D0-F9B2-9B49-AA7F-C6A3571E9FEE}"/>
                </a:ext>
              </a:extLst>
            </p:cNvPr>
            <p:cNvGrpSpPr/>
            <p:nvPr/>
          </p:nvGrpSpPr>
          <p:grpSpPr>
            <a:xfrm>
              <a:off x="7713663" y="2848339"/>
              <a:ext cx="1042107" cy="425543"/>
              <a:chOff x="7786941" y="2884917"/>
              <a:chExt cx="897649" cy="353919"/>
            </a:xfrm>
          </p:grpSpPr>
          <p:sp>
            <p:nvSpPr>
              <p:cNvPr id="383" name="Freeform 382">
                <a:extLst>
                  <a:ext uri="{FF2B5EF4-FFF2-40B4-BE49-F238E27FC236}">
                    <a16:creationId xmlns:a16="http://schemas.microsoft.com/office/drawing/2014/main" id="{9798E1A6-8D5A-F24F-86B5-1ABF5E8BE74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4" name="Freeform 383">
                <a:extLst>
                  <a:ext uri="{FF2B5EF4-FFF2-40B4-BE49-F238E27FC236}">
                    <a16:creationId xmlns:a16="http://schemas.microsoft.com/office/drawing/2014/main" id="{3DE951C7-D515-2E44-A79A-46E790AD0E9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5" name="Freeform 384">
                <a:extLst>
                  <a:ext uri="{FF2B5EF4-FFF2-40B4-BE49-F238E27FC236}">
                    <a16:creationId xmlns:a16="http://schemas.microsoft.com/office/drawing/2014/main" id="{8349890D-9571-1549-B9B7-691508C0B6B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6" name="Freeform 385">
                <a:extLst>
                  <a:ext uri="{FF2B5EF4-FFF2-40B4-BE49-F238E27FC236}">
                    <a16:creationId xmlns:a16="http://schemas.microsoft.com/office/drawing/2014/main" id="{D2E3F4C2-6014-744D-BEF5-FDB1AA1491B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78" name="Line 230">
            <a:extLst>
              <a:ext uri="{FF2B5EF4-FFF2-40B4-BE49-F238E27FC236}">
                <a16:creationId xmlns:a16="http://schemas.microsoft.com/office/drawing/2014/main" id="{C1EC7F8A-99F7-DE4B-A308-44C9696C6D7A}"/>
              </a:ext>
            </a:extLst>
          </p:cNvPr>
          <p:cNvSpPr>
            <a:spLocks noChangeShapeType="1"/>
          </p:cNvSpPr>
          <p:nvPr/>
        </p:nvSpPr>
        <p:spPr bwMode="auto">
          <a:xfrm>
            <a:off x="5538968" y="2314104"/>
            <a:ext cx="0" cy="22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291" name="Group 311">
            <a:extLst>
              <a:ext uri="{FF2B5EF4-FFF2-40B4-BE49-F238E27FC236}">
                <a16:creationId xmlns:a16="http://schemas.microsoft.com/office/drawing/2014/main" id="{A06ACF3F-B97A-A64E-BD1F-CFA2CE8DE324}"/>
              </a:ext>
            </a:extLst>
          </p:cNvPr>
          <p:cNvGrpSpPr>
            <a:grpSpLocks/>
          </p:cNvGrpSpPr>
          <p:nvPr/>
        </p:nvGrpSpPr>
        <p:grpSpPr bwMode="auto">
          <a:xfrm>
            <a:off x="4857931" y="2272829"/>
            <a:ext cx="633412" cy="200025"/>
            <a:chOff x="1800" y="1425"/>
            <a:chExt cx="399" cy="126"/>
          </a:xfrm>
        </p:grpSpPr>
        <p:sp>
          <p:nvSpPr>
            <p:cNvPr id="292" name="Rectangle 294">
              <a:extLst>
                <a:ext uri="{FF2B5EF4-FFF2-40B4-BE49-F238E27FC236}">
                  <a16:creationId xmlns:a16="http://schemas.microsoft.com/office/drawing/2014/main" id="{5A57EA0A-4734-BD4C-B974-4D2EAE09F9C7}"/>
                </a:ext>
              </a:extLst>
            </p:cNvPr>
            <p:cNvSpPr>
              <a:spLocks noChangeArrowheads="1"/>
            </p:cNvSpPr>
            <p:nvPr/>
          </p:nvSpPr>
          <p:spPr bwMode="auto">
            <a:xfrm>
              <a:off x="1800" y="1425"/>
              <a:ext cx="93" cy="126"/>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293" name="Rectangle 295">
              <a:extLst>
                <a:ext uri="{FF2B5EF4-FFF2-40B4-BE49-F238E27FC236}">
                  <a16:creationId xmlns:a16="http://schemas.microsoft.com/office/drawing/2014/main" id="{515879DB-C7F1-BA40-BC8C-71A4134528CE}"/>
                </a:ext>
              </a:extLst>
            </p:cNvPr>
            <p:cNvSpPr>
              <a:spLocks noChangeArrowheads="1"/>
            </p:cNvSpPr>
            <p:nvPr/>
          </p:nvSpPr>
          <p:spPr bwMode="auto">
            <a:xfrm>
              <a:off x="1902" y="1425"/>
              <a:ext cx="93" cy="126"/>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294" name="Rectangle 296">
              <a:extLst>
                <a:ext uri="{FF2B5EF4-FFF2-40B4-BE49-F238E27FC236}">
                  <a16:creationId xmlns:a16="http://schemas.microsoft.com/office/drawing/2014/main" id="{6883F467-08DC-D149-9E36-9C80354D81A5}"/>
                </a:ext>
              </a:extLst>
            </p:cNvPr>
            <p:cNvSpPr>
              <a:spLocks noChangeArrowheads="1"/>
            </p:cNvSpPr>
            <p:nvPr/>
          </p:nvSpPr>
          <p:spPr bwMode="auto">
            <a:xfrm>
              <a:off x="2004" y="1425"/>
              <a:ext cx="93" cy="126"/>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295" name="Rectangle 297">
              <a:extLst>
                <a:ext uri="{FF2B5EF4-FFF2-40B4-BE49-F238E27FC236}">
                  <a16:creationId xmlns:a16="http://schemas.microsoft.com/office/drawing/2014/main" id="{14CFBD96-CE00-4747-B1A0-49F377A9CB3B}"/>
                </a:ext>
              </a:extLst>
            </p:cNvPr>
            <p:cNvSpPr>
              <a:spLocks noChangeArrowheads="1"/>
            </p:cNvSpPr>
            <p:nvPr/>
          </p:nvSpPr>
          <p:spPr bwMode="auto">
            <a:xfrm>
              <a:off x="2106" y="1425"/>
              <a:ext cx="93" cy="126"/>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296" name="Rectangle 298">
            <a:extLst>
              <a:ext uri="{FF2B5EF4-FFF2-40B4-BE49-F238E27FC236}">
                <a16:creationId xmlns:a16="http://schemas.microsoft.com/office/drawing/2014/main" id="{DD538D2F-2895-0543-9865-E7D3D0EB0760}"/>
              </a:ext>
            </a:extLst>
          </p:cNvPr>
          <p:cNvSpPr>
            <a:spLocks noChangeArrowheads="1"/>
          </p:cNvSpPr>
          <p:nvPr/>
        </p:nvSpPr>
        <p:spPr bwMode="auto">
          <a:xfrm>
            <a:off x="3841032" y="2095142"/>
            <a:ext cx="147637" cy="20002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298" name="Line 300">
            <a:extLst>
              <a:ext uri="{FF2B5EF4-FFF2-40B4-BE49-F238E27FC236}">
                <a16:creationId xmlns:a16="http://schemas.microsoft.com/office/drawing/2014/main" id="{85E4595A-74BC-814F-A0D6-7500F4FF6766}"/>
              </a:ext>
            </a:extLst>
          </p:cNvPr>
          <p:cNvSpPr>
            <a:spLocks noChangeShapeType="1"/>
          </p:cNvSpPr>
          <p:nvPr/>
        </p:nvSpPr>
        <p:spPr bwMode="auto">
          <a:xfrm>
            <a:off x="4022858" y="2257010"/>
            <a:ext cx="227109" cy="1141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299" name="Line 301">
            <a:extLst>
              <a:ext uri="{FF2B5EF4-FFF2-40B4-BE49-F238E27FC236}">
                <a16:creationId xmlns:a16="http://schemas.microsoft.com/office/drawing/2014/main" id="{B85E52F2-C999-9648-8987-F5FB1740237D}"/>
              </a:ext>
            </a:extLst>
          </p:cNvPr>
          <p:cNvSpPr>
            <a:spLocks noChangeShapeType="1"/>
          </p:cNvSpPr>
          <p:nvPr/>
        </p:nvSpPr>
        <p:spPr bwMode="auto">
          <a:xfrm flipV="1">
            <a:off x="4236079" y="2610536"/>
            <a:ext cx="248236" cy="15573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312" name="Line 332">
            <a:extLst>
              <a:ext uri="{FF2B5EF4-FFF2-40B4-BE49-F238E27FC236}">
                <a16:creationId xmlns:a16="http://schemas.microsoft.com/office/drawing/2014/main" id="{6FDFA112-5209-FD44-A897-DE1B6C0B424B}"/>
              </a:ext>
            </a:extLst>
          </p:cNvPr>
          <p:cNvSpPr>
            <a:spLocks noChangeShapeType="1"/>
          </p:cNvSpPr>
          <p:nvPr/>
        </p:nvSpPr>
        <p:spPr bwMode="auto">
          <a:xfrm flipV="1">
            <a:off x="5112260" y="2525239"/>
            <a:ext cx="17133" cy="64195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388" name="Line 332">
            <a:extLst>
              <a:ext uri="{FF2B5EF4-FFF2-40B4-BE49-F238E27FC236}">
                <a16:creationId xmlns:a16="http://schemas.microsoft.com/office/drawing/2014/main" id="{6706A516-7979-2441-9F83-47F30A5B244C}"/>
              </a:ext>
            </a:extLst>
          </p:cNvPr>
          <p:cNvSpPr>
            <a:spLocks noChangeShapeType="1"/>
          </p:cNvSpPr>
          <p:nvPr/>
        </p:nvSpPr>
        <p:spPr bwMode="auto">
          <a:xfrm flipV="1">
            <a:off x="3757081" y="1789177"/>
            <a:ext cx="0" cy="2210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389" name="Line 332">
            <a:extLst>
              <a:ext uri="{FF2B5EF4-FFF2-40B4-BE49-F238E27FC236}">
                <a16:creationId xmlns:a16="http://schemas.microsoft.com/office/drawing/2014/main" id="{6AC0CDC5-E2A6-D048-8A7B-D6287D7ECB9A}"/>
              </a:ext>
            </a:extLst>
          </p:cNvPr>
          <p:cNvSpPr>
            <a:spLocks noChangeShapeType="1"/>
          </p:cNvSpPr>
          <p:nvPr/>
        </p:nvSpPr>
        <p:spPr bwMode="auto">
          <a:xfrm flipH="1" flipV="1">
            <a:off x="5850118" y="2470336"/>
            <a:ext cx="0" cy="1203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a:endParaRPr>
          </a:p>
        </p:txBody>
      </p:sp>
    </p:spTree>
    <p:extLst>
      <p:ext uri="{BB962C8B-B14F-4D97-AF65-F5344CB8AC3E}">
        <p14:creationId xmlns:p14="http://schemas.microsoft.com/office/powerpoint/2010/main" val="1403095897"/>
      </p:ext>
    </p:extLst>
  </p:cSld>
  <p:clrMapOvr>
    <a:masterClrMapping/>
  </p:clrMapOvr>
  <mc:AlternateContent xmlns:mc="http://schemas.openxmlformats.org/markup-compatibility/2006" xmlns:p14="http://schemas.microsoft.com/office/powerpoint/2010/main">
    <mc:Choice Requires="p14">
      <p:transition spd="slow" p14:dur="2000" advTm="104253"/>
    </mc:Choice>
    <mc:Fallback xmlns="">
      <p:transition spd="slow" advTm="10425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336191"/>
            <a:ext cx="10515600" cy="894622"/>
          </a:xfrm>
        </p:spPr>
        <p:txBody>
          <a:bodyPr/>
          <a:lstStyle/>
          <a:p>
            <a:r>
              <a:rPr lang="en-US" altLang="en-US" dirty="0">
                <a:ea typeface="ＭＳ Ｐゴシック" panose="020B0600070205080204" pitchFamily="34" charset="-128"/>
              </a:rPr>
              <a:t>Two key network-core functions</a:t>
            </a:r>
            <a:endParaRPr lang="en-US" dirty="0"/>
          </a:p>
        </p:txBody>
      </p:sp>
      <p:sp>
        <p:nvSpPr>
          <p:cNvPr id="6" name="Slide Number Placeholder 5">
            <a:extLst>
              <a:ext uri="{FF2B5EF4-FFF2-40B4-BE49-F238E27FC236}">
                <a16:creationId xmlns:a16="http://schemas.microsoft.com/office/drawing/2014/main" id="{5C89035B-463A-1E40-A130-AE9AA3E3766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952F2407-C642-7348-A8D7-43AB1BBE8A6A}"/>
              </a:ext>
            </a:extLst>
          </p:cNvPr>
          <p:cNvSpPr>
            <a:spLocks noGrp="1"/>
          </p:cNvSpPr>
          <p:nvPr>
            <p:ph sz="half" idx="1"/>
          </p:nvPr>
        </p:nvSpPr>
        <p:spPr>
          <a:xfrm>
            <a:off x="332534" y="2514905"/>
            <a:ext cx="2930611" cy="3063265"/>
          </a:xfrm>
        </p:spPr>
        <p:txBody>
          <a:bodyPr>
            <a:normAutofit fontScale="92500"/>
          </a:bodyPr>
          <a:lstStyle/>
          <a:p>
            <a:pPr marL="130175" indent="0">
              <a:buNone/>
            </a:pPr>
            <a:r>
              <a:rPr lang="en-US" altLang="en-US" sz="3000" i="1" dirty="0">
                <a:solidFill>
                  <a:srgbClr val="C00000"/>
                </a:solidFill>
                <a:ea typeface="ＭＳ Ｐゴシック" panose="020B0600070205080204" pitchFamily="34" charset="-128"/>
              </a:rPr>
              <a:t>Forwarding</a:t>
            </a:r>
            <a:r>
              <a:rPr lang="en-US" altLang="en-US" i="1" dirty="0">
                <a:solidFill>
                  <a:srgbClr val="C00000"/>
                </a:solidFill>
                <a:ea typeface="ＭＳ Ｐゴシック" panose="020B0600070205080204" pitchFamily="34" charset="-128"/>
              </a:rPr>
              <a:t>:</a:t>
            </a:r>
            <a:r>
              <a:rPr lang="en-US" altLang="en-US" dirty="0">
                <a:solidFill>
                  <a:srgbClr val="C00000"/>
                </a:solidFill>
                <a:ea typeface="ＭＳ Ｐゴシック" panose="020B0600070205080204" pitchFamily="34" charset="-128"/>
              </a:rPr>
              <a:t> </a:t>
            </a:r>
          </a:p>
          <a:p>
            <a:r>
              <a:rPr lang="en-US" altLang="en-US" i="1" dirty="0">
                <a:solidFill>
                  <a:srgbClr val="C00000"/>
                </a:solidFill>
                <a:ea typeface="ＭＳ Ｐゴシック" panose="020B0600070205080204" pitchFamily="34" charset="-128"/>
              </a:rPr>
              <a:t>local</a:t>
            </a:r>
            <a:r>
              <a:rPr lang="en-US" altLang="en-US" i="1" dirty="0">
                <a:ea typeface="ＭＳ Ｐゴシック" panose="020B0600070205080204" pitchFamily="34" charset="-128"/>
              </a:rPr>
              <a:t> </a:t>
            </a:r>
            <a:r>
              <a:rPr lang="en-US" altLang="en-US" dirty="0">
                <a:ea typeface="ＭＳ Ｐゴシック" panose="020B0600070205080204" pitchFamily="34" charset="-128"/>
              </a:rPr>
              <a:t>action: move arriving packets from router’</a:t>
            </a:r>
            <a:r>
              <a:rPr lang="en-US" altLang="ja-JP" dirty="0">
                <a:ea typeface="ＭＳ Ｐゴシック" panose="020B0600070205080204" pitchFamily="34" charset="-128"/>
              </a:rPr>
              <a:t>s input link to appropriate router output link</a:t>
            </a:r>
          </a:p>
          <a:p>
            <a:endParaRPr lang="en-US" dirty="0"/>
          </a:p>
        </p:txBody>
      </p:sp>
      <p:sp>
        <p:nvSpPr>
          <p:cNvPr id="555" name="Freeform 2">
            <a:extLst>
              <a:ext uri="{FF2B5EF4-FFF2-40B4-BE49-F238E27FC236}">
                <a16:creationId xmlns:a16="http://schemas.microsoft.com/office/drawing/2014/main" id="{FF2E779B-19C4-C84C-AF23-86A160C7809A}"/>
              </a:ext>
            </a:extLst>
          </p:cNvPr>
          <p:cNvSpPr>
            <a:spLocks/>
          </p:cNvSpPr>
          <p:nvPr/>
        </p:nvSpPr>
        <p:spPr bwMode="auto">
          <a:xfrm>
            <a:off x="5006052" y="4251228"/>
            <a:ext cx="2848871" cy="1480906"/>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56" name="Freeform 6">
            <a:extLst>
              <a:ext uri="{FF2B5EF4-FFF2-40B4-BE49-F238E27FC236}">
                <a16:creationId xmlns:a16="http://schemas.microsoft.com/office/drawing/2014/main" id="{EADD15B8-1F38-C144-B4FC-77401AC13A48}"/>
              </a:ext>
            </a:extLst>
          </p:cNvPr>
          <p:cNvSpPr>
            <a:spLocks/>
          </p:cNvSpPr>
          <p:nvPr/>
        </p:nvSpPr>
        <p:spPr bwMode="auto">
          <a:xfrm>
            <a:off x="5644427" y="4554393"/>
            <a:ext cx="543096" cy="295229"/>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63" name="Freeform 91">
            <a:extLst>
              <a:ext uri="{FF2B5EF4-FFF2-40B4-BE49-F238E27FC236}">
                <a16:creationId xmlns:a16="http://schemas.microsoft.com/office/drawing/2014/main" id="{B3932AB8-93E3-2F43-A748-0726EC875A6F}"/>
              </a:ext>
            </a:extLst>
          </p:cNvPr>
          <p:cNvSpPr>
            <a:spLocks/>
          </p:cNvSpPr>
          <p:nvPr/>
        </p:nvSpPr>
        <p:spPr bwMode="auto">
          <a:xfrm>
            <a:off x="6686155" y="4548044"/>
            <a:ext cx="504984" cy="307927"/>
          </a:xfrm>
          <a:custGeom>
            <a:avLst/>
            <a:gdLst>
              <a:gd name="T0" fmla="*/ 0 w 318"/>
              <a:gd name="T1" fmla="*/ 0 h 194"/>
              <a:gd name="T2" fmla="*/ 2147483647 w 318"/>
              <a:gd name="T3" fmla="*/ 2147483647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64" name="Freeform 92">
            <a:extLst>
              <a:ext uri="{FF2B5EF4-FFF2-40B4-BE49-F238E27FC236}">
                <a16:creationId xmlns:a16="http://schemas.microsoft.com/office/drawing/2014/main" id="{86645581-8A95-834A-BD17-26E6EFA5E421}"/>
              </a:ext>
            </a:extLst>
          </p:cNvPr>
          <p:cNvSpPr>
            <a:spLocks/>
          </p:cNvSpPr>
          <p:nvPr/>
        </p:nvSpPr>
        <p:spPr bwMode="auto">
          <a:xfrm>
            <a:off x="5620607" y="4940095"/>
            <a:ext cx="481164" cy="238088"/>
          </a:xfrm>
          <a:custGeom>
            <a:avLst/>
            <a:gdLst>
              <a:gd name="T0" fmla="*/ 0 w 294"/>
              <a:gd name="T1" fmla="*/ 0 h 174"/>
              <a:gd name="T2" fmla="*/ 2147483647 w 294"/>
              <a:gd name="T3" fmla="*/ 2147483647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65" name="Freeform 93">
            <a:extLst>
              <a:ext uri="{FF2B5EF4-FFF2-40B4-BE49-F238E27FC236}">
                <a16:creationId xmlns:a16="http://schemas.microsoft.com/office/drawing/2014/main" id="{D6C52C6F-55EC-4B4B-8EE6-502A2CA3B84C}"/>
              </a:ext>
            </a:extLst>
          </p:cNvPr>
          <p:cNvSpPr>
            <a:spLocks/>
          </p:cNvSpPr>
          <p:nvPr/>
        </p:nvSpPr>
        <p:spPr bwMode="auto">
          <a:xfrm>
            <a:off x="6568643" y="4916286"/>
            <a:ext cx="628848" cy="247611"/>
          </a:xfrm>
          <a:custGeom>
            <a:avLst/>
            <a:gdLst>
              <a:gd name="T0" fmla="*/ 0 w 378"/>
              <a:gd name="T1" fmla="*/ 2147483647 h 174"/>
              <a:gd name="T2" fmla="*/ 2147483647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66" name="Freeform 94">
            <a:extLst>
              <a:ext uri="{FF2B5EF4-FFF2-40B4-BE49-F238E27FC236}">
                <a16:creationId xmlns:a16="http://schemas.microsoft.com/office/drawing/2014/main" id="{EF2A04CC-2036-2147-BE92-5D723E966AB5}"/>
              </a:ext>
            </a:extLst>
          </p:cNvPr>
          <p:cNvSpPr>
            <a:spLocks/>
          </p:cNvSpPr>
          <p:nvPr/>
        </p:nvSpPr>
        <p:spPr bwMode="auto">
          <a:xfrm>
            <a:off x="7235603" y="4970253"/>
            <a:ext cx="206440" cy="507920"/>
          </a:xfrm>
          <a:custGeom>
            <a:avLst/>
            <a:gdLst>
              <a:gd name="T0" fmla="*/ 0 w 118"/>
              <a:gd name="T1" fmla="*/ 2147483647 h 500"/>
              <a:gd name="T2" fmla="*/ 2147483647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67" name="Freeform 95">
            <a:extLst>
              <a:ext uri="{FF2B5EF4-FFF2-40B4-BE49-F238E27FC236}">
                <a16:creationId xmlns:a16="http://schemas.microsoft.com/office/drawing/2014/main" id="{1357444A-5412-B441-B7F1-0ABDD8FDCB19}"/>
              </a:ext>
            </a:extLst>
          </p:cNvPr>
          <p:cNvSpPr>
            <a:spLocks/>
          </p:cNvSpPr>
          <p:nvPr/>
        </p:nvSpPr>
        <p:spPr bwMode="auto">
          <a:xfrm>
            <a:off x="6000139" y="5503569"/>
            <a:ext cx="736832" cy="74601"/>
          </a:xfrm>
          <a:custGeom>
            <a:avLst/>
            <a:gdLst>
              <a:gd name="T0" fmla="*/ 2147483647 w 370"/>
              <a:gd name="T1" fmla="*/ 2147483647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68" name="Freeform 96">
            <a:extLst>
              <a:ext uri="{FF2B5EF4-FFF2-40B4-BE49-F238E27FC236}">
                <a16:creationId xmlns:a16="http://schemas.microsoft.com/office/drawing/2014/main" id="{59D740AB-C1B4-2849-8B9D-6AEF697D0749}"/>
              </a:ext>
            </a:extLst>
          </p:cNvPr>
          <p:cNvSpPr>
            <a:spLocks/>
          </p:cNvSpPr>
          <p:nvPr/>
        </p:nvSpPr>
        <p:spPr bwMode="auto">
          <a:xfrm>
            <a:off x="5463395" y="4963904"/>
            <a:ext cx="193736" cy="425383"/>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69" name="Text Box 100">
            <a:extLst>
              <a:ext uri="{FF2B5EF4-FFF2-40B4-BE49-F238E27FC236}">
                <a16:creationId xmlns:a16="http://schemas.microsoft.com/office/drawing/2014/main" id="{D9EBBE7F-1AC1-DD49-9B12-0321B6BF147D}"/>
              </a:ext>
            </a:extLst>
          </p:cNvPr>
          <p:cNvSpPr txBox="1">
            <a:spLocks noChangeArrowheads="1"/>
          </p:cNvSpPr>
          <p:nvPr/>
        </p:nvSpPr>
        <p:spPr bwMode="auto">
          <a:xfrm>
            <a:off x="5552962" y="4473413"/>
            <a:ext cx="311165" cy="36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rPr>
              <a:t>1</a:t>
            </a:r>
          </a:p>
        </p:txBody>
      </p:sp>
      <p:sp>
        <p:nvSpPr>
          <p:cNvPr id="570" name="Text Box 101">
            <a:extLst>
              <a:ext uri="{FF2B5EF4-FFF2-40B4-BE49-F238E27FC236}">
                <a16:creationId xmlns:a16="http://schemas.microsoft.com/office/drawing/2014/main" id="{559FA9C3-4C06-B748-9497-463EDB81D67C}"/>
              </a:ext>
            </a:extLst>
          </p:cNvPr>
          <p:cNvSpPr txBox="1">
            <a:spLocks noChangeArrowheads="1"/>
          </p:cNvSpPr>
          <p:nvPr/>
        </p:nvSpPr>
        <p:spPr bwMode="auto">
          <a:xfrm>
            <a:off x="5491046" y="4887671"/>
            <a:ext cx="296876" cy="33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rPr>
              <a:t>2</a:t>
            </a:r>
          </a:p>
        </p:txBody>
      </p:sp>
      <p:sp>
        <p:nvSpPr>
          <p:cNvPr id="571" name="Text Box 102">
            <a:extLst>
              <a:ext uri="{FF2B5EF4-FFF2-40B4-BE49-F238E27FC236}">
                <a16:creationId xmlns:a16="http://schemas.microsoft.com/office/drawing/2014/main" id="{3BBE9A1F-C0AA-2543-AF24-2DA796ADE915}"/>
              </a:ext>
            </a:extLst>
          </p:cNvPr>
          <p:cNvSpPr txBox="1">
            <a:spLocks noChangeArrowheads="1"/>
          </p:cNvSpPr>
          <p:nvPr/>
        </p:nvSpPr>
        <p:spPr bwMode="auto">
          <a:xfrm>
            <a:off x="5240209" y="4960682"/>
            <a:ext cx="296876" cy="33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rPr>
              <a:t>3</a:t>
            </a:r>
          </a:p>
        </p:txBody>
      </p:sp>
      <p:grpSp>
        <p:nvGrpSpPr>
          <p:cNvPr id="572" name="Group 1">
            <a:extLst>
              <a:ext uri="{FF2B5EF4-FFF2-40B4-BE49-F238E27FC236}">
                <a16:creationId xmlns:a16="http://schemas.microsoft.com/office/drawing/2014/main" id="{1DD5DCC4-02E2-1649-B2A3-9D4E0A262108}"/>
              </a:ext>
            </a:extLst>
          </p:cNvPr>
          <p:cNvGrpSpPr>
            <a:grpSpLocks/>
          </p:cNvGrpSpPr>
          <p:nvPr/>
        </p:nvGrpSpPr>
        <p:grpSpPr bwMode="auto">
          <a:xfrm rot="19587632">
            <a:off x="3755686" y="5384964"/>
            <a:ext cx="1447107" cy="274584"/>
            <a:chOff x="2437928" y="4584228"/>
            <a:chExt cx="1446652" cy="274627"/>
          </a:xfrm>
        </p:grpSpPr>
        <p:sp>
          <p:nvSpPr>
            <p:cNvPr id="623" name="Rectangle 98">
              <a:extLst>
                <a:ext uri="{FF2B5EF4-FFF2-40B4-BE49-F238E27FC236}">
                  <a16:creationId xmlns:a16="http://schemas.microsoft.com/office/drawing/2014/main" id="{DAED8E30-7EFF-5D47-A9D9-1395C15ACF9C}"/>
                </a:ext>
              </a:extLst>
            </p:cNvPr>
            <p:cNvSpPr>
              <a:spLocks noChangeArrowheads="1"/>
            </p:cNvSpPr>
            <p:nvPr/>
          </p:nvSpPr>
          <p:spPr bwMode="auto">
            <a:xfrm>
              <a:off x="2437928" y="4606491"/>
              <a:ext cx="1147455" cy="238116"/>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624" name="Line 99">
              <a:extLst>
                <a:ext uri="{FF2B5EF4-FFF2-40B4-BE49-F238E27FC236}">
                  <a16:creationId xmlns:a16="http://schemas.microsoft.com/office/drawing/2014/main" id="{3B4DCCB4-358C-2945-BD39-D90CF9D09C7A}"/>
                </a:ext>
              </a:extLst>
            </p:cNvPr>
            <p:cNvSpPr>
              <a:spLocks noChangeShapeType="1"/>
            </p:cNvSpPr>
            <p:nvPr/>
          </p:nvSpPr>
          <p:spPr bwMode="auto">
            <a:xfrm>
              <a:off x="3462418" y="4739659"/>
              <a:ext cx="422162"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625" name="Rectangle 104">
              <a:extLst>
                <a:ext uri="{FF2B5EF4-FFF2-40B4-BE49-F238E27FC236}">
                  <a16:creationId xmlns:a16="http://schemas.microsoft.com/office/drawing/2014/main" id="{509F2DE1-CFB9-584F-9A9E-EBE631DD6D03}"/>
                </a:ext>
              </a:extLst>
            </p:cNvPr>
            <p:cNvSpPr>
              <a:spLocks noChangeArrowheads="1"/>
            </p:cNvSpPr>
            <p:nvPr/>
          </p:nvSpPr>
          <p:spPr bwMode="auto">
            <a:xfrm>
              <a:off x="3067594" y="4610052"/>
              <a:ext cx="426923" cy="239704"/>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626" name="Text Box 105">
              <a:extLst>
                <a:ext uri="{FF2B5EF4-FFF2-40B4-BE49-F238E27FC236}">
                  <a16:creationId xmlns:a16="http://schemas.microsoft.com/office/drawing/2014/main" id="{32BE95A8-E240-0C46-886C-FB19052E1A59}"/>
                </a:ext>
              </a:extLst>
            </p:cNvPr>
            <p:cNvSpPr txBox="1">
              <a:spLocks noChangeArrowheads="1"/>
            </p:cNvSpPr>
            <p:nvPr/>
          </p:nvSpPr>
          <p:spPr bwMode="auto">
            <a:xfrm rot="289934">
              <a:off x="3019653" y="4584228"/>
              <a:ext cx="520561" cy="274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rPr>
                <a:t>0111</a:t>
              </a:r>
            </a:p>
          </p:txBody>
        </p:sp>
      </p:grpSp>
      <p:sp>
        <p:nvSpPr>
          <p:cNvPr id="573" name="Text Box 106">
            <a:extLst>
              <a:ext uri="{FF2B5EF4-FFF2-40B4-BE49-F238E27FC236}">
                <a16:creationId xmlns:a16="http://schemas.microsoft.com/office/drawing/2014/main" id="{6C2D30C9-C124-A14F-8E31-BC5CBF38EFD2}"/>
              </a:ext>
            </a:extLst>
          </p:cNvPr>
          <p:cNvSpPr txBox="1">
            <a:spLocks noChangeArrowheads="1"/>
          </p:cNvSpPr>
          <p:nvPr/>
        </p:nvSpPr>
        <p:spPr bwMode="auto">
          <a:xfrm>
            <a:off x="2749550" y="6036800"/>
            <a:ext cx="26997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destination address in arriving</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p</a:t>
            </a:r>
            <a:r>
              <a:rPr kumimoji="0" lang="en-US" altLang="en-US" sz="1600" b="0" i="0" u="none" strike="noStrike" kern="0" cap="none" spc="0" normalizeH="0" baseline="0" noProof="0" dirty="0" err="1">
                <a:ln>
                  <a:noFill/>
                </a:ln>
                <a:solidFill>
                  <a:srgbClr val="000000"/>
                </a:solidFill>
                <a:effectLst/>
                <a:uLnTx/>
                <a:uFillTx/>
                <a:latin typeface="Calibri" panose="020F0502020204030204"/>
                <a:ea typeface="ＭＳ Ｐゴシック" panose="020B0600070205080204" pitchFamily="34" charset="-128"/>
                <a:cs typeface="Arial"/>
              </a:rPr>
              <a:t>acket</a:t>
            </a: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a:t>
            </a:r>
            <a:r>
              <a:rPr kumimoji="0" lang="en-US" altLang="ja-JP"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s header</a:t>
            </a:r>
            <a:endPar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74" name="Line 107">
            <a:extLst>
              <a:ext uri="{FF2B5EF4-FFF2-40B4-BE49-F238E27FC236}">
                <a16:creationId xmlns:a16="http://schemas.microsoft.com/office/drawing/2014/main" id="{072205A6-9619-2641-B84D-F2DB72368DFC}"/>
              </a:ext>
            </a:extLst>
          </p:cNvPr>
          <p:cNvSpPr>
            <a:spLocks noChangeShapeType="1"/>
          </p:cNvSpPr>
          <p:nvPr/>
        </p:nvSpPr>
        <p:spPr bwMode="auto">
          <a:xfrm flipH="1">
            <a:off x="3738363" y="4863862"/>
            <a:ext cx="1408179" cy="914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75" name="Line 119">
            <a:extLst>
              <a:ext uri="{FF2B5EF4-FFF2-40B4-BE49-F238E27FC236}">
                <a16:creationId xmlns:a16="http://schemas.microsoft.com/office/drawing/2014/main" id="{0B740026-EAE0-0240-86EC-A55B416CB515}"/>
              </a:ext>
            </a:extLst>
          </p:cNvPr>
          <p:cNvSpPr>
            <a:spLocks noChangeShapeType="1"/>
          </p:cNvSpPr>
          <p:nvPr/>
        </p:nvSpPr>
        <p:spPr bwMode="auto">
          <a:xfrm flipV="1">
            <a:off x="4633924" y="5622613"/>
            <a:ext cx="0" cy="50157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76" name="Freeform 121">
            <a:extLst>
              <a:ext uri="{FF2B5EF4-FFF2-40B4-BE49-F238E27FC236}">
                <a16:creationId xmlns:a16="http://schemas.microsoft.com/office/drawing/2014/main" id="{BA4C9CA2-C4D0-984B-AFE8-C9974B8B23F5}"/>
              </a:ext>
            </a:extLst>
          </p:cNvPr>
          <p:cNvSpPr>
            <a:spLocks/>
          </p:cNvSpPr>
          <p:nvPr/>
        </p:nvSpPr>
        <p:spPr bwMode="auto">
          <a:xfrm flipH="1">
            <a:off x="7355160" y="4409734"/>
            <a:ext cx="578032" cy="371417"/>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bg1">
                  <a:lumMod val="85000"/>
                </a:schemeClr>
              </a:gs>
              <a:gs pos="100000">
                <a:srgbClr val="FFFFFF"/>
              </a:gs>
            </a:gsLst>
            <a:lin ang="5400000" scaled="1"/>
          </a:gra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77" name="Freeform 122">
            <a:extLst>
              <a:ext uri="{FF2B5EF4-FFF2-40B4-BE49-F238E27FC236}">
                <a16:creationId xmlns:a16="http://schemas.microsoft.com/office/drawing/2014/main" id="{F1A7D39F-695E-5640-85EA-21CF852D3A68}"/>
              </a:ext>
            </a:extLst>
          </p:cNvPr>
          <p:cNvSpPr>
            <a:spLocks/>
          </p:cNvSpPr>
          <p:nvPr/>
        </p:nvSpPr>
        <p:spPr bwMode="auto">
          <a:xfrm flipH="1">
            <a:off x="6355851" y="4076630"/>
            <a:ext cx="578032" cy="371417"/>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bg1">
                  <a:lumMod val="85000"/>
                </a:schemeClr>
              </a:gs>
              <a:gs pos="100000">
                <a:srgbClr val="FFFFFF"/>
              </a:gs>
            </a:gsLst>
            <a:lin ang="5400000" scaled="1"/>
          </a:gra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78" name="Freeform 123">
            <a:extLst>
              <a:ext uri="{FF2B5EF4-FFF2-40B4-BE49-F238E27FC236}">
                <a16:creationId xmlns:a16="http://schemas.microsoft.com/office/drawing/2014/main" id="{E2E294CE-A2DB-714E-A0AC-422D97395F54}"/>
              </a:ext>
            </a:extLst>
          </p:cNvPr>
          <p:cNvSpPr>
            <a:spLocks/>
          </p:cNvSpPr>
          <p:nvPr/>
        </p:nvSpPr>
        <p:spPr bwMode="auto">
          <a:xfrm flipH="1" flipV="1">
            <a:off x="7024398" y="5622613"/>
            <a:ext cx="543096" cy="371417"/>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bg1">
                  <a:lumMod val="85000"/>
                </a:schemeClr>
              </a:gs>
              <a:gs pos="100000">
                <a:srgbClr val="FFFFFF"/>
              </a:gs>
            </a:gsLst>
            <a:lin ang="5400000" scaled="1"/>
          </a:gra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79" name="Freeform 124">
            <a:extLst>
              <a:ext uri="{FF2B5EF4-FFF2-40B4-BE49-F238E27FC236}">
                <a16:creationId xmlns:a16="http://schemas.microsoft.com/office/drawing/2014/main" id="{01D680E8-9A4D-5040-ACCF-79EE0764823F}"/>
              </a:ext>
            </a:extLst>
          </p:cNvPr>
          <p:cNvSpPr>
            <a:spLocks/>
          </p:cNvSpPr>
          <p:nvPr/>
        </p:nvSpPr>
        <p:spPr bwMode="auto">
          <a:xfrm flipH="1" flipV="1">
            <a:off x="5674599" y="5606741"/>
            <a:ext cx="543096" cy="371417"/>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bg1">
                  <a:lumMod val="85000"/>
                </a:schemeClr>
              </a:gs>
              <a:gs pos="100000">
                <a:srgbClr val="FFFFFF"/>
              </a:gs>
            </a:gsLst>
            <a:lin ang="5400000" scaled="1"/>
          </a:gra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80" name="Freeform 125">
            <a:extLst>
              <a:ext uri="{FF2B5EF4-FFF2-40B4-BE49-F238E27FC236}">
                <a16:creationId xmlns:a16="http://schemas.microsoft.com/office/drawing/2014/main" id="{EF252024-15E7-DD46-8C92-5B81D9757F49}"/>
              </a:ext>
            </a:extLst>
          </p:cNvPr>
          <p:cNvSpPr>
            <a:spLocks/>
          </p:cNvSpPr>
          <p:nvPr/>
        </p:nvSpPr>
        <p:spPr bwMode="auto">
          <a:xfrm flipH="1" flipV="1">
            <a:off x="6312396" y="5299841"/>
            <a:ext cx="552600" cy="477654"/>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 name="connsiteX0" fmla="*/ 0 w 10117"/>
              <a:gd name="connsiteY0" fmla="*/ 0 h 10550"/>
              <a:gd name="connsiteX1" fmla="*/ 7574 w 10117"/>
              <a:gd name="connsiteY1" fmla="*/ 10355 h 10550"/>
              <a:gd name="connsiteX2" fmla="*/ 9265 w 10117"/>
              <a:gd name="connsiteY2" fmla="*/ 10429 h 10550"/>
              <a:gd name="connsiteX3" fmla="*/ 10117 w 10117"/>
              <a:gd name="connsiteY3" fmla="*/ 833 h 10550"/>
              <a:gd name="connsiteX4" fmla="*/ 0 w 10117"/>
              <a:gd name="connsiteY4" fmla="*/ 0 h 10550"/>
              <a:gd name="connsiteX0" fmla="*/ 0 w 10175"/>
              <a:gd name="connsiteY0" fmla="*/ 9 h 10559"/>
              <a:gd name="connsiteX1" fmla="*/ 7574 w 10175"/>
              <a:gd name="connsiteY1" fmla="*/ 10364 h 10559"/>
              <a:gd name="connsiteX2" fmla="*/ 9265 w 10175"/>
              <a:gd name="connsiteY2" fmla="*/ 10438 h 10559"/>
              <a:gd name="connsiteX3" fmla="*/ 10175 w 10175"/>
              <a:gd name="connsiteY3" fmla="*/ 0 h 10559"/>
              <a:gd name="connsiteX4" fmla="*/ 0 w 10175"/>
              <a:gd name="connsiteY4" fmla="*/ 9 h 10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5" h="10559">
                <a:moveTo>
                  <a:pt x="0" y="9"/>
                </a:moveTo>
                <a:cubicBezTo>
                  <a:pt x="3957" y="3502"/>
                  <a:pt x="6049" y="5781"/>
                  <a:pt x="7574" y="10364"/>
                </a:cubicBezTo>
                <a:cubicBezTo>
                  <a:pt x="8329" y="10279"/>
                  <a:pt x="8572" y="10781"/>
                  <a:pt x="9265" y="10438"/>
                </a:cubicBezTo>
                <a:cubicBezTo>
                  <a:pt x="8877" y="5033"/>
                  <a:pt x="9018" y="4253"/>
                  <a:pt x="10175" y="0"/>
                </a:cubicBezTo>
                <a:lnTo>
                  <a:pt x="0" y="9"/>
                </a:lnTo>
                <a:close/>
              </a:path>
            </a:pathLst>
          </a:custGeom>
          <a:gradFill rotWithShape="1">
            <a:gsLst>
              <a:gs pos="0">
                <a:schemeClr val="bg1">
                  <a:lumMod val="85000"/>
                </a:schemeClr>
              </a:gs>
              <a:gs pos="100000">
                <a:srgbClr val="FFFFFF"/>
              </a:gs>
            </a:gsLst>
            <a:lin ang="5400000" scaled="1"/>
          </a:gra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581" name="Group 126">
            <a:extLst>
              <a:ext uri="{FF2B5EF4-FFF2-40B4-BE49-F238E27FC236}">
                <a16:creationId xmlns:a16="http://schemas.microsoft.com/office/drawing/2014/main" id="{A0DBCF2A-68BC-0E49-9BC5-C97C8363D864}"/>
              </a:ext>
            </a:extLst>
          </p:cNvPr>
          <p:cNvGrpSpPr>
            <a:grpSpLocks/>
          </p:cNvGrpSpPr>
          <p:nvPr/>
        </p:nvGrpSpPr>
        <p:grpSpPr bwMode="auto">
          <a:xfrm>
            <a:off x="6363791" y="3632200"/>
            <a:ext cx="551036" cy="452367"/>
            <a:chOff x="2886" y="1668"/>
            <a:chExt cx="347" cy="285"/>
          </a:xfrm>
        </p:grpSpPr>
        <p:sp>
          <p:nvSpPr>
            <p:cNvPr id="615" name="Rectangle 127">
              <a:extLst>
                <a:ext uri="{FF2B5EF4-FFF2-40B4-BE49-F238E27FC236}">
                  <a16:creationId xmlns:a16="http://schemas.microsoft.com/office/drawing/2014/main" id="{71169ED3-AFC0-4148-B3AF-F5CDA7528294}"/>
                </a:ext>
              </a:extLst>
            </p:cNvPr>
            <p:cNvSpPr>
              <a:spLocks noChangeArrowheads="1"/>
            </p:cNvSpPr>
            <p:nvPr/>
          </p:nvSpPr>
          <p:spPr bwMode="auto">
            <a:xfrm>
              <a:off x="2886" y="1668"/>
              <a:ext cx="347" cy="285"/>
            </a:xfrm>
            <a:prstGeom prst="rect">
              <a:avLst/>
            </a:prstGeom>
            <a:solidFill>
              <a:schemeClr val="bg1">
                <a:lumMod val="85000"/>
              </a:schemeClr>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616" name="Oval 128">
              <a:extLst>
                <a:ext uri="{FF2B5EF4-FFF2-40B4-BE49-F238E27FC236}">
                  <a16:creationId xmlns:a16="http://schemas.microsoft.com/office/drawing/2014/main" id="{AC629926-7E0E-2847-8D33-F5422334802F}"/>
                </a:ext>
              </a:extLst>
            </p:cNvPr>
            <p:cNvSpPr>
              <a:spLocks noChangeArrowheads="1"/>
            </p:cNvSpPr>
            <p:nvPr/>
          </p:nvSpPr>
          <p:spPr bwMode="auto">
            <a:xfrm>
              <a:off x="2905" y="1674"/>
              <a:ext cx="314" cy="74"/>
            </a:xfrm>
            <a:prstGeom prst="ellipse">
              <a:avLst/>
            </a:prstGeom>
            <a:solidFill>
              <a:srgbClr val="FFFFFF"/>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617" name="Rectangle 129">
              <a:extLst>
                <a:ext uri="{FF2B5EF4-FFF2-40B4-BE49-F238E27FC236}">
                  <a16:creationId xmlns:a16="http://schemas.microsoft.com/office/drawing/2014/main" id="{FC623931-6ACB-D741-B606-3ADCC24ECE5A}"/>
                </a:ext>
              </a:extLst>
            </p:cNvPr>
            <p:cNvSpPr>
              <a:spLocks noChangeArrowheads="1"/>
            </p:cNvSpPr>
            <p:nvPr/>
          </p:nvSpPr>
          <p:spPr bwMode="auto">
            <a:xfrm>
              <a:off x="2913" y="1785"/>
              <a:ext cx="300" cy="1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618" name="Line 130">
              <a:extLst>
                <a:ext uri="{FF2B5EF4-FFF2-40B4-BE49-F238E27FC236}">
                  <a16:creationId xmlns:a16="http://schemas.microsoft.com/office/drawing/2014/main" id="{089D0DF0-9BD9-F942-ABBC-2C2B3307EB78}"/>
                </a:ext>
              </a:extLst>
            </p:cNvPr>
            <p:cNvSpPr>
              <a:spLocks noChangeShapeType="1"/>
            </p:cNvSpPr>
            <p:nvPr/>
          </p:nvSpPr>
          <p:spPr bwMode="auto">
            <a:xfrm>
              <a:off x="3082" y="1811"/>
              <a:ext cx="1" cy="1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619" name="Line 131">
              <a:extLst>
                <a:ext uri="{FF2B5EF4-FFF2-40B4-BE49-F238E27FC236}">
                  <a16:creationId xmlns:a16="http://schemas.microsoft.com/office/drawing/2014/main" id="{0E53DB83-F101-5545-A34E-97BFB2854FE6}"/>
                </a:ext>
              </a:extLst>
            </p:cNvPr>
            <p:cNvSpPr>
              <a:spLocks noChangeShapeType="1"/>
            </p:cNvSpPr>
            <p:nvPr/>
          </p:nvSpPr>
          <p:spPr bwMode="auto">
            <a:xfrm>
              <a:off x="2913" y="184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620" name="Line 132">
              <a:extLst>
                <a:ext uri="{FF2B5EF4-FFF2-40B4-BE49-F238E27FC236}">
                  <a16:creationId xmlns:a16="http://schemas.microsoft.com/office/drawing/2014/main" id="{EABDFEE7-706B-B849-BCF8-C4C3EBFA80AB}"/>
                </a:ext>
              </a:extLst>
            </p:cNvPr>
            <p:cNvSpPr>
              <a:spLocks noChangeShapeType="1"/>
            </p:cNvSpPr>
            <p:nvPr/>
          </p:nvSpPr>
          <p:spPr bwMode="auto">
            <a:xfrm>
              <a:off x="2912" y="181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621" name="AutoShape 133">
              <a:extLst>
                <a:ext uri="{FF2B5EF4-FFF2-40B4-BE49-F238E27FC236}">
                  <a16:creationId xmlns:a16="http://schemas.microsoft.com/office/drawing/2014/main" id="{891A9424-3FE8-FF4E-9F56-53905C4379DE}"/>
                </a:ext>
              </a:extLst>
            </p:cNvPr>
            <p:cNvSpPr>
              <a:spLocks noChangeArrowheads="1"/>
            </p:cNvSpPr>
            <p:nvPr/>
          </p:nvSpPr>
          <p:spPr bwMode="auto">
            <a:xfrm rot="5400000">
              <a:off x="3051" y="1745"/>
              <a:ext cx="29" cy="41"/>
            </a:xfrm>
            <a:prstGeom prst="rightArrow">
              <a:avLst>
                <a:gd name="adj1" fmla="val 51167"/>
                <a:gd name="adj2" fmla="val 39736"/>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grpSp>
        <p:nvGrpSpPr>
          <p:cNvPr id="582" name="Group 134">
            <a:extLst>
              <a:ext uri="{FF2B5EF4-FFF2-40B4-BE49-F238E27FC236}">
                <a16:creationId xmlns:a16="http://schemas.microsoft.com/office/drawing/2014/main" id="{19AA9F68-22E1-614E-ABF6-392E3AC11A2A}"/>
              </a:ext>
            </a:extLst>
          </p:cNvPr>
          <p:cNvGrpSpPr>
            <a:grpSpLocks/>
          </p:cNvGrpSpPr>
          <p:nvPr/>
        </p:nvGrpSpPr>
        <p:grpSpPr bwMode="auto">
          <a:xfrm>
            <a:off x="7360606" y="3958273"/>
            <a:ext cx="551036" cy="452367"/>
            <a:chOff x="2886" y="1668"/>
            <a:chExt cx="347" cy="285"/>
          </a:xfrm>
        </p:grpSpPr>
        <p:sp>
          <p:nvSpPr>
            <p:cNvPr id="608" name="Rectangle 135">
              <a:extLst>
                <a:ext uri="{FF2B5EF4-FFF2-40B4-BE49-F238E27FC236}">
                  <a16:creationId xmlns:a16="http://schemas.microsoft.com/office/drawing/2014/main" id="{EAD44720-65AD-9041-929E-69D9187295AE}"/>
                </a:ext>
              </a:extLst>
            </p:cNvPr>
            <p:cNvSpPr>
              <a:spLocks noChangeArrowheads="1"/>
            </p:cNvSpPr>
            <p:nvPr/>
          </p:nvSpPr>
          <p:spPr bwMode="auto">
            <a:xfrm>
              <a:off x="2886" y="1668"/>
              <a:ext cx="347" cy="285"/>
            </a:xfrm>
            <a:prstGeom prst="rect">
              <a:avLst/>
            </a:prstGeom>
            <a:solidFill>
              <a:schemeClr val="bg1">
                <a:lumMod val="85000"/>
              </a:schemeClr>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609" name="Oval 136">
              <a:extLst>
                <a:ext uri="{FF2B5EF4-FFF2-40B4-BE49-F238E27FC236}">
                  <a16:creationId xmlns:a16="http://schemas.microsoft.com/office/drawing/2014/main" id="{5A2842E3-83E1-6F46-A170-FBD2EAFAAC46}"/>
                </a:ext>
              </a:extLst>
            </p:cNvPr>
            <p:cNvSpPr>
              <a:spLocks noChangeArrowheads="1"/>
            </p:cNvSpPr>
            <p:nvPr/>
          </p:nvSpPr>
          <p:spPr bwMode="auto">
            <a:xfrm>
              <a:off x="2905" y="1674"/>
              <a:ext cx="314" cy="74"/>
            </a:xfrm>
            <a:prstGeom prst="ellipse">
              <a:avLst/>
            </a:prstGeom>
            <a:solidFill>
              <a:srgbClr val="FFFFFF"/>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610" name="Rectangle 137">
              <a:extLst>
                <a:ext uri="{FF2B5EF4-FFF2-40B4-BE49-F238E27FC236}">
                  <a16:creationId xmlns:a16="http://schemas.microsoft.com/office/drawing/2014/main" id="{5D953EEF-DB10-AB46-89E0-2D0204A95FF6}"/>
                </a:ext>
              </a:extLst>
            </p:cNvPr>
            <p:cNvSpPr>
              <a:spLocks noChangeArrowheads="1"/>
            </p:cNvSpPr>
            <p:nvPr/>
          </p:nvSpPr>
          <p:spPr bwMode="auto">
            <a:xfrm>
              <a:off x="2913" y="1785"/>
              <a:ext cx="300" cy="1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611" name="Line 138">
              <a:extLst>
                <a:ext uri="{FF2B5EF4-FFF2-40B4-BE49-F238E27FC236}">
                  <a16:creationId xmlns:a16="http://schemas.microsoft.com/office/drawing/2014/main" id="{F94B58EF-BCEB-9C4C-8317-B25CD84B1749}"/>
                </a:ext>
              </a:extLst>
            </p:cNvPr>
            <p:cNvSpPr>
              <a:spLocks noChangeShapeType="1"/>
            </p:cNvSpPr>
            <p:nvPr/>
          </p:nvSpPr>
          <p:spPr bwMode="auto">
            <a:xfrm>
              <a:off x="3082" y="1811"/>
              <a:ext cx="1" cy="1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612" name="Line 139">
              <a:extLst>
                <a:ext uri="{FF2B5EF4-FFF2-40B4-BE49-F238E27FC236}">
                  <a16:creationId xmlns:a16="http://schemas.microsoft.com/office/drawing/2014/main" id="{BBB093F8-922C-0344-B963-C8ECD30B6578}"/>
                </a:ext>
              </a:extLst>
            </p:cNvPr>
            <p:cNvSpPr>
              <a:spLocks noChangeShapeType="1"/>
            </p:cNvSpPr>
            <p:nvPr/>
          </p:nvSpPr>
          <p:spPr bwMode="auto">
            <a:xfrm>
              <a:off x="2913" y="184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613" name="Line 140">
              <a:extLst>
                <a:ext uri="{FF2B5EF4-FFF2-40B4-BE49-F238E27FC236}">
                  <a16:creationId xmlns:a16="http://schemas.microsoft.com/office/drawing/2014/main" id="{D21DC1F8-C38D-B14D-A544-B1D9CF1CD781}"/>
                </a:ext>
              </a:extLst>
            </p:cNvPr>
            <p:cNvSpPr>
              <a:spLocks noChangeShapeType="1"/>
            </p:cNvSpPr>
            <p:nvPr/>
          </p:nvSpPr>
          <p:spPr bwMode="auto">
            <a:xfrm>
              <a:off x="2912" y="181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614" name="AutoShape 141">
              <a:extLst>
                <a:ext uri="{FF2B5EF4-FFF2-40B4-BE49-F238E27FC236}">
                  <a16:creationId xmlns:a16="http://schemas.microsoft.com/office/drawing/2014/main" id="{43F8D630-2301-B744-AE1A-D9F4AA9D1F46}"/>
                </a:ext>
              </a:extLst>
            </p:cNvPr>
            <p:cNvSpPr>
              <a:spLocks noChangeArrowheads="1"/>
            </p:cNvSpPr>
            <p:nvPr/>
          </p:nvSpPr>
          <p:spPr bwMode="auto">
            <a:xfrm rot="5400000">
              <a:off x="3051" y="1745"/>
              <a:ext cx="29" cy="41"/>
            </a:xfrm>
            <a:prstGeom prst="rightArrow">
              <a:avLst>
                <a:gd name="adj1" fmla="val 51167"/>
                <a:gd name="adj2" fmla="val 39736"/>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601" name="Rectangle 143">
            <a:extLst>
              <a:ext uri="{FF2B5EF4-FFF2-40B4-BE49-F238E27FC236}">
                <a16:creationId xmlns:a16="http://schemas.microsoft.com/office/drawing/2014/main" id="{E300D31A-9F41-1046-8BDC-FA062AA6A535}"/>
              </a:ext>
            </a:extLst>
          </p:cNvPr>
          <p:cNvSpPr>
            <a:spLocks noChangeArrowheads="1"/>
          </p:cNvSpPr>
          <p:nvPr/>
        </p:nvSpPr>
        <p:spPr bwMode="auto">
          <a:xfrm>
            <a:off x="7006931" y="5981332"/>
            <a:ext cx="551036" cy="452367"/>
          </a:xfrm>
          <a:prstGeom prst="rect">
            <a:avLst/>
          </a:prstGeom>
          <a:solidFill>
            <a:schemeClr val="bg1">
              <a:lumMod val="85000"/>
            </a:schemeClr>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602" name="Oval 144">
            <a:extLst>
              <a:ext uri="{FF2B5EF4-FFF2-40B4-BE49-F238E27FC236}">
                <a16:creationId xmlns:a16="http://schemas.microsoft.com/office/drawing/2014/main" id="{3CBE6854-ED5B-BB4C-96CF-87D28DDCEB99}"/>
              </a:ext>
            </a:extLst>
          </p:cNvPr>
          <p:cNvSpPr>
            <a:spLocks noChangeArrowheads="1"/>
          </p:cNvSpPr>
          <p:nvPr/>
        </p:nvSpPr>
        <p:spPr bwMode="auto">
          <a:xfrm>
            <a:off x="7037103" y="5990856"/>
            <a:ext cx="498632" cy="117457"/>
          </a:xfrm>
          <a:prstGeom prst="ellipse">
            <a:avLst/>
          </a:prstGeom>
          <a:solidFill>
            <a:srgbClr val="FFFFFF"/>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603" name="Rectangle 145">
            <a:extLst>
              <a:ext uri="{FF2B5EF4-FFF2-40B4-BE49-F238E27FC236}">
                <a16:creationId xmlns:a16="http://schemas.microsoft.com/office/drawing/2014/main" id="{8AE3F3D6-CBEF-C24A-800F-FB45135980B9}"/>
              </a:ext>
            </a:extLst>
          </p:cNvPr>
          <p:cNvSpPr>
            <a:spLocks noChangeArrowheads="1"/>
          </p:cNvSpPr>
          <p:nvPr/>
        </p:nvSpPr>
        <p:spPr bwMode="auto">
          <a:xfrm>
            <a:off x="7049807" y="6167041"/>
            <a:ext cx="476400" cy="247611"/>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604" name="Line 146">
            <a:extLst>
              <a:ext uri="{FF2B5EF4-FFF2-40B4-BE49-F238E27FC236}">
                <a16:creationId xmlns:a16="http://schemas.microsoft.com/office/drawing/2014/main" id="{C64871C2-76E7-8247-8F42-BCCB69335479}"/>
              </a:ext>
            </a:extLst>
          </p:cNvPr>
          <p:cNvSpPr>
            <a:spLocks noChangeShapeType="1"/>
          </p:cNvSpPr>
          <p:nvPr/>
        </p:nvSpPr>
        <p:spPr bwMode="auto">
          <a:xfrm>
            <a:off x="7318179" y="6208309"/>
            <a:ext cx="1588" cy="2063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605" name="Line 147">
            <a:extLst>
              <a:ext uri="{FF2B5EF4-FFF2-40B4-BE49-F238E27FC236}">
                <a16:creationId xmlns:a16="http://schemas.microsoft.com/office/drawing/2014/main" id="{14013ACF-BB40-FF4E-A4EF-9848CA9C191A}"/>
              </a:ext>
            </a:extLst>
          </p:cNvPr>
          <p:cNvSpPr>
            <a:spLocks noChangeShapeType="1"/>
          </p:cNvSpPr>
          <p:nvPr/>
        </p:nvSpPr>
        <p:spPr bwMode="auto">
          <a:xfrm>
            <a:off x="7049807" y="6257514"/>
            <a:ext cx="476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606" name="Line 148">
            <a:extLst>
              <a:ext uri="{FF2B5EF4-FFF2-40B4-BE49-F238E27FC236}">
                <a16:creationId xmlns:a16="http://schemas.microsoft.com/office/drawing/2014/main" id="{E0DF6D46-E77F-4D44-90E6-2EFA295837EB}"/>
              </a:ext>
            </a:extLst>
          </p:cNvPr>
          <p:cNvSpPr>
            <a:spLocks noChangeShapeType="1"/>
          </p:cNvSpPr>
          <p:nvPr/>
        </p:nvSpPr>
        <p:spPr bwMode="auto">
          <a:xfrm>
            <a:off x="7048219" y="6209896"/>
            <a:ext cx="476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607" name="AutoShape 149">
            <a:extLst>
              <a:ext uri="{FF2B5EF4-FFF2-40B4-BE49-F238E27FC236}">
                <a16:creationId xmlns:a16="http://schemas.microsoft.com/office/drawing/2014/main" id="{B9FB9FE5-8C8F-134F-8BF9-5B707F4F2827}"/>
              </a:ext>
            </a:extLst>
          </p:cNvPr>
          <p:cNvSpPr>
            <a:spLocks noChangeArrowheads="1"/>
          </p:cNvSpPr>
          <p:nvPr/>
        </p:nvSpPr>
        <p:spPr bwMode="auto">
          <a:xfrm rot="5400000">
            <a:off x="7268962" y="6103535"/>
            <a:ext cx="46030" cy="65108"/>
          </a:xfrm>
          <a:prstGeom prst="rightArrow">
            <a:avLst>
              <a:gd name="adj1" fmla="val 51167"/>
              <a:gd name="adj2" fmla="val 39736"/>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584" name="Group 150">
            <a:extLst>
              <a:ext uri="{FF2B5EF4-FFF2-40B4-BE49-F238E27FC236}">
                <a16:creationId xmlns:a16="http://schemas.microsoft.com/office/drawing/2014/main" id="{794D8C65-863B-7440-89F4-69D1561AD1FD}"/>
              </a:ext>
            </a:extLst>
          </p:cNvPr>
          <p:cNvGrpSpPr>
            <a:grpSpLocks/>
          </p:cNvGrpSpPr>
          <p:nvPr/>
        </p:nvGrpSpPr>
        <p:grpSpPr bwMode="auto">
          <a:xfrm>
            <a:off x="6311387" y="5779075"/>
            <a:ext cx="551036" cy="452367"/>
            <a:chOff x="2886" y="1668"/>
            <a:chExt cx="347" cy="285"/>
          </a:xfrm>
        </p:grpSpPr>
        <p:sp>
          <p:nvSpPr>
            <p:cNvPr id="594" name="Rectangle 151">
              <a:extLst>
                <a:ext uri="{FF2B5EF4-FFF2-40B4-BE49-F238E27FC236}">
                  <a16:creationId xmlns:a16="http://schemas.microsoft.com/office/drawing/2014/main" id="{2825FAC5-6CFD-2E46-931F-D681BD62558B}"/>
                </a:ext>
              </a:extLst>
            </p:cNvPr>
            <p:cNvSpPr>
              <a:spLocks noChangeArrowheads="1"/>
            </p:cNvSpPr>
            <p:nvPr/>
          </p:nvSpPr>
          <p:spPr bwMode="auto">
            <a:xfrm>
              <a:off x="2886" y="1668"/>
              <a:ext cx="347" cy="285"/>
            </a:xfrm>
            <a:prstGeom prst="rect">
              <a:avLst/>
            </a:prstGeom>
            <a:solidFill>
              <a:schemeClr val="bg1">
                <a:lumMod val="85000"/>
              </a:schemeClr>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95" name="Oval 152">
              <a:extLst>
                <a:ext uri="{FF2B5EF4-FFF2-40B4-BE49-F238E27FC236}">
                  <a16:creationId xmlns:a16="http://schemas.microsoft.com/office/drawing/2014/main" id="{D6F4F3D5-1AF2-B242-902D-0665A266BF4E}"/>
                </a:ext>
              </a:extLst>
            </p:cNvPr>
            <p:cNvSpPr>
              <a:spLocks noChangeArrowheads="1"/>
            </p:cNvSpPr>
            <p:nvPr/>
          </p:nvSpPr>
          <p:spPr bwMode="auto">
            <a:xfrm>
              <a:off x="2905" y="1674"/>
              <a:ext cx="314" cy="74"/>
            </a:xfrm>
            <a:prstGeom prst="ellipse">
              <a:avLst/>
            </a:prstGeom>
            <a:solidFill>
              <a:srgbClr val="FFFFFF"/>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96" name="Rectangle 153">
              <a:extLst>
                <a:ext uri="{FF2B5EF4-FFF2-40B4-BE49-F238E27FC236}">
                  <a16:creationId xmlns:a16="http://schemas.microsoft.com/office/drawing/2014/main" id="{BE2CF67F-599D-6C42-A399-894E9CA81E52}"/>
                </a:ext>
              </a:extLst>
            </p:cNvPr>
            <p:cNvSpPr>
              <a:spLocks noChangeArrowheads="1"/>
            </p:cNvSpPr>
            <p:nvPr/>
          </p:nvSpPr>
          <p:spPr bwMode="auto">
            <a:xfrm>
              <a:off x="2913" y="1785"/>
              <a:ext cx="300" cy="1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97" name="Line 154">
              <a:extLst>
                <a:ext uri="{FF2B5EF4-FFF2-40B4-BE49-F238E27FC236}">
                  <a16:creationId xmlns:a16="http://schemas.microsoft.com/office/drawing/2014/main" id="{371F415A-A0F7-D045-ABCD-50703CBF5A0D}"/>
                </a:ext>
              </a:extLst>
            </p:cNvPr>
            <p:cNvSpPr>
              <a:spLocks noChangeShapeType="1"/>
            </p:cNvSpPr>
            <p:nvPr/>
          </p:nvSpPr>
          <p:spPr bwMode="auto">
            <a:xfrm>
              <a:off x="3082" y="1811"/>
              <a:ext cx="1" cy="1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98" name="Line 155">
              <a:extLst>
                <a:ext uri="{FF2B5EF4-FFF2-40B4-BE49-F238E27FC236}">
                  <a16:creationId xmlns:a16="http://schemas.microsoft.com/office/drawing/2014/main" id="{DD302482-684F-2343-93A8-2F996284F7B0}"/>
                </a:ext>
              </a:extLst>
            </p:cNvPr>
            <p:cNvSpPr>
              <a:spLocks noChangeShapeType="1"/>
            </p:cNvSpPr>
            <p:nvPr/>
          </p:nvSpPr>
          <p:spPr bwMode="auto">
            <a:xfrm>
              <a:off x="2913" y="184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99" name="Line 156">
              <a:extLst>
                <a:ext uri="{FF2B5EF4-FFF2-40B4-BE49-F238E27FC236}">
                  <a16:creationId xmlns:a16="http://schemas.microsoft.com/office/drawing/2014/main" id="{8D3FA778-9973-5E45-BBD7-6E5B0FA17F02}"/>
                </a:ext>
              </a:extLst>
            </p:cNvPr>
            <p:cNvSpPr>
              <a:spLocks noChangeShapeType="1"/>
            </p:cNvSpPr>
            <p:nvPr/>
          </p:nvSpPr>
          <p:spPr bwMode="auto">
            <a:xfrm>
              <a:off x="2912" y="181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600" name="AutoShape 157">
              <a:extLst>
                <a:ext uri="{FF2B5EF4-FFF2-40B4-BE49-F238E27FC236}">
                  <a16:creationId xmlns:a16="http://schemas.microsoft.com/office/drawing/2014/main" id="{9BF1C706-69A5-F64D-8549-5FB64FFC0B7C}"/>
                </a:ext>
              </a:extLst>
            </p:cNvPr>
            <p:cNvSpPr>
              <a:spLocks noChangeArrowheads="1"/>
            </p:cNvSpPr>
            <p:nvPr/>
          </p:nvSpPr>
          <p:spPr bwMode="auto">
            <a:xfrm rot="5400000">
              <a:off x="3051" y="1745"/>
              <a:ext cx="29" cy="41"/>
            </a:xfrm>
            <a:prstGeom prst="rightArrow">
              <a:avLst>
                <a:gd name="adj1" fmla="val 51167"/>
                <a:gd name="adj2" fmla="val 39736"/>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grpSp>
        <p:nvGrpSpPr>
          <p:cNvPr id="585" name="Group 158">
            <a:extLst>
              <a:ext uri="{FF2B5EF4-FFF2-40B4-BE49-F238E27FC236}">
                <a16:creationId xmlns:a16="http://schemas.microsoft.com/office/drawing/2014/main" id="{10DF1FFB-5BD4-B34D-869E-FF2A21B927AA}"/>
              </a:ext>
            </a:extLst>
          </p:cNvPr>
          <p:cNvGrpSpPr>
            <a:grpSpLocks/>
          </p:cNvGrpSpPr>
          <p:nvPr/>
        </p:nvGrpSpPr>
        <p:grpSpPr bwMode="auto">
          <a:xfrm>
            <a:off x="5655543" y="5954348"/>
            <a:ext cx="551036" cy="452367"/>
            <a:chOff x="2886" y="1668"/>
            <a:chExt cx="347" cy="285"/>
          </a:xfrm>
        </p:grpSpPr>
        <p:sp>
          <p:nvSpPr>
            <p:cNvPr id="587" name="Rectangle 159">
              <a:extLst>
                <a:ext uri="{FF2B5EF4-FFF2-40B4-BE49-F238E27FC236}">
                  <a16:creationId xmlns:a16="http://schemas.microsoft.com/office/drawing/2014/main" id="{A91C4B44-0DD4-A341-8AA2-C361F078D800}"/>
                </a:ext>
              </a:extLst>
            </p:cNvPr>
            <p:cNvSpPr>
              <a:spLocks noChangeArrowheads="1"/>
            </p:cNvSpPr>
            <p:nvPr/>
          </p:nvSpPr>
          <p:spPr bwMode="auto">
            <a:xfrm>
              <a:off x="2886" y="1668"/>
              <a:ext cx="347" cy="285"/>
            </a:xfrm>
            <a:prstGeom prst="rect">
              <a:avLst/>
            </a:prstGeom>
            <a:solidFill>
              <a:schemeClr val="bg1">
                <a:lumMod val="85000"/>
              </a:schemeClr>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88" name="Oval 160">
              <a:extLst>
                <a:ext uri="{FF2B5EF4-FFF2-40B4-BE49-F238E27FC236}">
                  <a16:creationId xmlns:a16="http://schemas.microsoft.com/office/drawing/2014/main" id="{8E1DE29A-03CB-C545-98EA-12E2D05F3249}"/>
                </a:ext>
              </a:extLst>
            </p:cNvPr>
            <p:cNvSpPr>
              <a:spLocks noChangeArrowheads="1"/>
            </p:cNvSpPr>
            <p:nvPr/>
          </p:nvSpPr>
          <p:spPr bwMode="auto">
            <a:xfrm>
              <a:off x="2905" y="1674"/>
              <a:ext cx="314" cy="74"/>
            </a:xfrm>
            <a:prstGeom prst="ellipse">
              <a:avLst/>
            </a:prstGeom>
            <a:solidFill>
              <a:srgbClr val="FFFFFF"/>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89" name="Rectangle 161">
              <a:extLst>
                <a:ext uri="{FF2B5EF4-FFF2-40B4-BE49-F238E27FC236}">
                  <a16:creationId xmlns:a16="http://schemas.microsoft.com/office/drawing/2014/main" id="{81AA95AB-263F-834C-92D5-FD7617AE1C48}"/>
                </a:ext>
              </a:extLst>
            </p:cNvPr>
            <p:cNvSpPr>
              <a:spLocks noChangeArrowheads="1"/>
            </p:cNvSpPr>
            <p:nvPr/>
          </p:nvSpPr>
          <p:spPr bwMode="auto">
            <a:xfrm>
              <a:off x="2913" y="1785"/>
              <a:ext cx="300" cy="1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90" name="Line 162">
              <a:extLst>
                <a:ext uri="{FF2B5EF4-FFF2-40B4-BE49-F238E27FC236}">
                  <a16:creationId xmlns:a16="http://schemas.microsoft.com/office/drawing/2014/main" id="{51CF65F6-671F-AD4D-B5B3-DF84B6F538BD}"/>
                </a:ext>
              </a:extLst>
            </p:cNvPr>
            <p:cNvSpPr>
              <a:spLocks noChangeShapeType="1"/>
            </p:cNvSpPr>
            <p:nvPr/>
          </p:nvSpPr>
          <p:spPr bwMode="auto">
            <a:xfrm>
              <a:off x="3082" y="1811"/>
              <a:ext cx="1" cy="1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91" name="Line 163">
              <a:extLst>
                <a:ext uri="{FF2B5EF4-FFF2-40B4-BE49-F238E27FC236}">
                  <a16:creationId xmlns:a16="http://schemas.microsoft.com/office/drawing/2014/main" id="{3BE02048-718D-7149-8610-55725AF95AE3}"/>
                </a:ext>
              </a:extLst>
            </p:cNvPr>
            <p:cNvSpPr>
              <a:spLocks noChangeShapeType="1"/>
            </p:cNvSpPr>
            <p:nvPr/>
          </p:nvSpPr>
          <p:spPr bwMode="auto">
            <a:xfrm>
              <a:off x="2913" y="184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92" name="Line 164">
              <a:extLst>
                <a:ext uri="{FF2B5EF4-FFF2-40B4-BE49-F238E27FC236}">
                  <a16:creationId xmlns:a16="http://schemas.microsoft.com/office/drawing/2014/main" id="{DDC9E059-0152-C446-8DB2-52D116DAAF9D}"/>
                </a:ext>
              </a:extLst>
            </p:cNvPr>
            <p:cNvSpPr>
              <a:spLocks noChangeShapeType="1"/>
            </p:cNvSpPr>
            <p:nvPr/>
          </p:nvSpPr>
          <p:spPr bwMode="auto">
            <a:xfrm>
              <a:off x="2912" y="181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93" name="AutoShape 165">
              <a:extLst>
                <a:ext uri="{FF2B5EF4-FFF2-40B4-BE49-F238E27FC236}">
                  <a16:creationId xmlns:a16="http://schemas.microsoft.com/office/drawing/2014/main" id="{EC851BD2-FB97-7743-85E6-12DE087E47E0}"/>
                </a:ext>
              </a:extLst>
            </p:cNvPr>
            <p:cNvSpPr>
              <a:spLocks noChangeArrowheads="1"/>
            </p:cNvSpPr>
            <p:nvPr/>
          </p:nvSpPr>
          <p:spPr bwMode="auto">
            <a:xfrm rot="5400000">
              <a:off x="3051" y="1745"/>
              <a:ext cx="29" cy="41"/>
            </a:xfrm>
            <a:prstGeom prst="rightArrow">
              <a:avLst>
                <a:gd name="adj1" fmla="val 51167"/>
                <a:gd name="adj2" fmla="val 39736"/>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539" name="Freeform 3">
            <a:extLst>
              <a:ext uri="{FF2B5EF4-FFF2-40B4-BE49-F238E27FC236}">
                <a16:creationId xmlns:a16="http://schemas.microsoft.com/office/drawing/2014/main" id="{DEA17EE7-6646-5049-8B03-582779382B33}"/>
              </a:ext>
            </a:extLst>
          </p:cNvPr>
          <p:cNvSpPr>
            <a:spLocks/>
          </p:cNvSpPr>
          <p:nvPr/>
        </p:nvSpPr>
        <p:spPr bwMode="auto">
          <a:xfrm rot="16200000">
            <a:off x="4355018" y="3236963"/>
            <a:ext cx="721461" cy="2294761"/>
          </a:xfrm>
          <a:custGeom>
            <a:avLst/>
            <a:gdLst>
              <a:gd name="T0" fmla="*/ 0 w 1443"/>
              <a:gd name="T1" fmla="*/ 0 h 816"/>
              <a:gd name="T2" fmla="*/ 1076 w 1443"/>
              <a:gd name="T3" fmla="*/ 782 h 816"/>
              <a:gd name="T4" fmla="*/ 1320 w 1443"/>
              <a:gd name="T5" fmla="*/ 788 h 816"/>
              <a:gd name="T6" fmla="*/ 1443 w 1443"/>
              <a:gd name="T7" fmla="*/ 5 h 816"/>
              <a:gd name="T8" fmla="*/ 0 w 1443"/>
              <a:gd name="T9" fmla="*/ 0 h 816"/>
              <a:gd name="connsiteX0" fmla="*/ 0 w 10000"/>
              <a:gd name="connsiteY0" fmla="*/ 0 h 9714"/>
              <a:gd name="connsiteX1" fmla="*/ 3718 w 10000"/>
              <a:gd name="connsiteY1" fmla="*/ 8779 h 9714"/>
              <a:gd name="connsiteX2" fmla="*/ 9148 w 10000"/>
              <a:gd name="connsiteY2" fmla="*/ 9657 h 9714"/>
              <a:gd name="connsiteX3" fmla="*/ 10000 w 10000"/>
              <a:gd name="connsiteY3" fmla="*/ 61 h 9714"/>
              <a:gd name="connsiteX4" fmla="*/ 0 w 10000"/>
              <a:gd name="connsiteY4" fmla="*/ 0 h 9714"/>
              <a:gd name="connsiteX0" fmla="*/ 0 w 10000"/>
              <a:gd name="connsiteY0" fmla="*/ 0 h 9095"/>
              <a:gd name="connsiteX1" fmla="*/ 3718 w 10000"/>
              <a:gd name="connsiteY1" fmla="*/ 9037 h 9095"/>
              <a:gd name="connsiteX2" fmla="*/ 5712 w 10000"/>
              <a:gd name="connsiteY2" fmla="*/ 8929 h 9095"/>
              <a:gd name="connsiteX3" fmla="*/ 10000 w 10000"/>
              <a:gd name="connsiteY3" fmla="*/ 63 h 9095"/>
              <a:gd name="connsiteX4" fmla="*/ 0 w 10000"/>
              <a:gd name="connsiteY4" fmla="*/ 0 h 9095"/>
              <a:gd name="connsiteX0" fmla="*/ 0 w 10000"/>
              <a:gd name="connsiteY0" fmla="*/ 0 h 10000"/>
              <a:gd name="connsiteX1" fmla="*/ 3718 w 10000"/>
              <a:gd name="connsiteY1" fmla="*/ 9936 h 10000"/>
              <a:gd name="connsiteX2" fmla="*/ 5712 w 10000"/>
              <a:gd name="connsiteY2" fmla="*/ 9817 h 10000"/>
              <a:gd name="connsiteX3" fmla="*/ 10000 w 10000"/>
              <a:gd name="connsiteY3" fmla="*/ 69 h 10000"/>
              <a:gd name="connsiteX4" fmla="*/ 0 w 10000"/>
              <a:gd name="connsiteY4" fmla="*/ 0 h 10000"/>
              <a:gd name="connsiteX0" fmla="*/ 0 w 10000"/>
              <a:gd name="connsiteY0" fmla="*/ 0 h 10000"/>
              <a:gd name="connsiteX1" fmla="*/ 3718 w 10000"/>
              <a:gd name="connsiteY1" fmla="*/ 9936 h 10000"/>
              <a:gd name="connsiteX2" fmla="*/ 5712 w 10000"/>
              <a:gd name="connsiteY2" fmla="*/ 9817 h 10000"/>
              <a:gd name="connsiteX3" fmla="*/ 10000 w 10000"/>
              <a:gd name="connsiteY3" fmla="*/ 69 h 10000"/>
              <a:gd name="connsiteX4" fmla="*/ 0 w 10000"/>
              <a:gd name="connsiteY4" fmla="*/ 0 h 10000"/>
              <a:gd name="connsiteX0" fmla="*/ 0 w 10000"/>
              <a:gd name="connsiteY0" fmla="*/ 0 h 10000"/>
              <a:gd name="connsiteX1" fmla="*/ 3718 w 10000"/>
              <a:gd name="connsiteY1" fmla="*/ 9936 h 10000"/>
              <a:gd name="connsiteX2" fmla="*/ 5712 w 10000"/>
              <a:gd name="connsiteY2" fmla="*/ 9817 h 10000"/>
              <a:gd name="connsiteX3" fmla="*/ 10000 w 10000"/>
              <a:gd name="connsiteY3" fmla="*/ 69 h 10000"/>
              <a:gd name="connsiteX4" fmla="*/ 0 w 10000"/>
              <a:gd name="connsiteY4" fmla="*/ 0 h 10000"/>
              <a:gd name="connsiteX0" fmla="*/ 0 w 10000"/>
              <a:gd name="connsiteY0" fmla="*/ 0 h 10000"/>
              <a:gd name="connsiteX1" fmla="*/ 3718 w 10000"/>
              <a:gd name="connsiteY1" fmla="*/ 9936 h 10000"/>
              <a:gd name="connsiteX2" fmla="*/ 5712 w 10000"/>
              <a:gd name="connsiteY2" fmla="*/ 9817 h 10000"/>
              <a:gd name="connsiteX3" fmla="*/ 10000 w 10000"/>
              <a:gd name="connsiteY3" fmla="*/ 69 h 10000"/>
              <a:gd name="connsiteX4" fmla="*/ 0 w 10000"/>
              <a:gd name="connsiteY4" fmla="*/ 0 h 10000"/>
              <a:gd name="connsiteX0" fmla="*/ 0 w 8989"/>
              <a:gd name="connsiteY0" fmla="*/ 0 h 11618"/>
              <a:gd name="connsiteX1" fmla="*/ 2707 w 8989"/>
              <a:gd name="connsiteY1" fmla="*/ 11554 h 11618"/>
              <a:gd name="connsiteX2" fmla="*/ 4701 w 8989"/>
              <a:gd name="connsiteY2" fmla="*/ 11435 h 11618"/>
              <a:gd name="connsiteX3" fmla="*/ 8989 w 8989"/>
              <a:gd name="connsiteY3" fmla="*/ 1687 h 11618"/>
              <a:gd name="connsiteX4" fmla="*/ 0 w 8989"/>
              <a:gd name="connsiteY4" fmla="*/ 0 h 11618"/>
              <a:gd name="connsiteX0" fmla="*/ 0 w 9888"/>
              <a:gd name="connsiteY0" fmla="*/ 115 h 10115"/>
              <a:gd name="connsiteX1" fmla="*/ 3011 w 9888"/>
              <a:gd name="connsiteY1" fmla="*/ 10060 h 10115"/>
              <a:gd name="connsiteX2" fmla="*/ 5230 w 9888"/>
              <a:gd name="connsiteY2" fmla="*/ 9957 h 10115"/>
              <a:gd name="connsiteX3" fmla="*/ 9888 w 9888"/>
              <a:gd name="connsiteY3" fmla="*/ 0 h 10115"/>
              <a:gd name="connsiteX4" fmla="*/ 0 w 9888"/>
              <a:gd name="connsiteY4" fmla="*/ 115 h 10115"/>
              <a:gd name="connsiteX0" fmla="*/ 0 w 9829"/>
              <a:gd name="connsiteY0" fmla="*/ 0 h 10833"/>
              <a:gd name="connsiteX1" fmla="*/ 2874 w 9829"/>
              <a:gd name="connsiteY1" fmla="*/ 10779 h 10833"/>
              <a:gd name="connsiteX2" fmla="*/ 5118 w 9829"/>
              <a:gd name="connsiteY2" fmla="*/ 10677 h 10833"/>
              <a:gd name="connsiteX3" fmla="*/ 9829 w 9829"/>
              <a:gd name="connsiteY3" fmla="*/ 833 h 10833"/>
              <a:gd name="connsiteX4" fmla="*/ 0 w 9829"/>
              <a:gd name="connsiteY4" fmla="*/ 0 h 10833"/>
              <a:gd name="connsiteX0" fmla="*/ 0 w 10289"/>
              <a:gd name="connsiteY0" fmla="*/ 0 h 10000"/>
              <a:gd name="connsiteX1" fmla="*/ 2924 w 10289"/>
              <a:gd name="connsiteY1" fmla="*/ 9950 h 10000"/>
              <a:gd name="connsiteX2" fmla="*/ 5207 w 10289"/>
              <a:gd name="connsiteY2" fmla="*/ 9856 h 10000"/>
              <a:gd name="connsiteX3" fmla="*/ 10289 w 10289"/>
              <a:gd name="connsiteY3" fmla="*/ 54 h 10000"/>
              <a:gd name="connsiteX4" fmla="*/ 0 w 10289"/>
              <a:gd name="connsiteY4" fmla="*/ 0 h 10000"/>
              <a:gd name="connsiteX0" fmla="*/ 0 w 10289"/>
              <a:gd name="connsiteY0" fmla="*/ 0 h 10953"/>
              <a:gd name="connsiteX1" fmla="*/ 2924 w 10289"/>
              <a:gd name="connsiteY1" fmla="*/ 9950 h 10953"/>
              <a:gd name="connsiteX2" fmla="*/ 3723 w 10289"/>
              <a:gd name="connsiteY2" fmla="*/ 10695 h 10953"/>
              <a:gd name="connsiteX3" fmla="*/ 5207 w 10289"/>
              <a:gd name="connsiteY3" fmla="*/ 9856 h 10953"/>
              <a:gd name="connsiteX4" fmla="*/ 10289 w 10289"/>
              <a:gd name="connsiteY4" fmla="*/ 54 h 10953"/>
              <a:gd name="connsiteX5" fmla="*/ 0 w 10289"/>
              <a:gd name="connsiteY5" fmla="*/ 0 h 10953"/>
              <a:gd name="connsiteX0" fmla="*/ 0 w 10289"/>
              <a:gd name="connsiteY0" fmla="*/ 0 h 11138"/>
              <a:gd name="connsiteX1" fmla="*/ 2924 w 10289"/>
              <a:gd name="connsiteY1" fmla="*/ 9950 h 11138"/>
              <a:gd name="connsiteX2" fmla="*/ 5207 w 10289"/>
              <a:gd name="connsiteY2" fmla="*/ 9856 h 11138"/>
              <a:gd name="connsiteX3" fmla="*/ 10289 w 10289"/>
              <a:gd name="connsiteY3" fmla="*/ 54 h 11138"/>
              <a:gd name="connsiteX4" fmla="*/ 0 w 10289"/>
              <a:gd name="connsiteY4" fmla="*/ 0 h 11138"/>
              <a:gd name="connsiteX0" fmla="*/ 0 w 10289"/>
              <a:gd name="connsiteY0" fmla="*/ 0 h 10669"/>
              <a:gd name="connsiteX1" fmla="*/ 2924 w 10289"/>
              <a:gd name="connsiteY1" fmla="*/ 9950 h 10669"/>
              <a:gd name="connsiteX2" fmla="*/ 5207 w 10289"/>
              <a:gd name="connsiteY2" fmla="*/ 9856 h 10669"/>
              <a:gd name="connsiteX3" fmla="*/ 10289 w 10289"/>
              <a:gd name="connsiteY3" fmla="*/ 54 h 10669"/>
              <a:gd name="connsiteX4" fmla="*/ 0 w 10289"/>
              <a:gd name="connsiteY4" fmla="*/ 0 h 10669"/>
              <a:gd name="connsiteX0" fmla="*/ 0 w 10289"/>
              <a:gd name="connsiteY0" fmla="*/ 0 h 10734"/>
              <a:gd name="connsiteX1" fmla="*/ 2924 w 10289"/>
              <a:gd name="connsiteY1" fmla="*/ 9950 h 10734"/>
              <a:gd name="connsiteX2" fmla="*/ 4455 w 10289"/>
              <a:gd name="connsiteY2" fmla="*/ 10094 h 10734"/>
              <a:gd name="connsiteX3" fmla="*/ 10289 w 10289"/>
              <a:gd name="connsiteY3" fmla="*/ 54 h 10734"/>
              <a:gd name="connsiteX4" fmla="*/ 0 w 10289"/>
              <a:gd name="connsiteY4" fmla="*/ 0 h 10734"/>
              <a:gd name="connsiteX0" fmla="*/ 0 w 10289"/>
              <a:gd name="connsiteY0" fmla="*/ 0 h 10107"/>
              <a:gd name="connsiteX1" fmla="*/ 2924 w 10289"/>
              <a:gd name="connsiteY1" fmla="*/ 9950 h 10107"/>
              <a:gd name="connsiteX2" fmla="*/ 4455 w 10289"/>
              <a:gd name="connsiteY2" fmla="*/ 10094 h 10107"/>
              <a:gd name="connsiteX3" fmla="*/ 10289 w 10289"/>
              <a:gd name="connsiteY3" fmla="*/ 54 h 10107"/>
              <a:gd name="connsiteX4" fmla="*/ 0 w 10289"/>
              <a:gd name="connsiteY4" fmla="*/ 0 h 10107"/>
              <a:gd name="connsiteX0" fmla="*/ 0 w 10289"/>
              <a:gd name="connsiteY0" fmla="*/ 0 h 10107"/>
              <a:gd name="connsiteX1" fmla="*/ 2924 w 10289"/>
              <a:gd name="connsiteY1" fmla="*/ 9950 h 10107"/>
              <a:gd name="connsiteX2" fmla="*/ 4455 w 10289"/>
              <a:gd name="connsiteY2" fmla="*/ 10094 h 10107"/>
              <a:gd name="connsiteX3" fmla="*/ 10289 w 10289"/>
              <a:gd name="connsiteY3" fmla="*/ 54 h 10107"/>
              <a:gd name="connsiteX4" fmla="*/ 0 w 10289"/>
              <a:gd name="connsiteY4" fmla="*/ 0 h 10107"/>
              <a:gd name="connsiteX0" fmla="*/ 0 w 10289"/>
              <a:gd name="connsiteY0" fmla="*/ 0 h 10107"/>
              <a:gd name="connsiteX1" fmla="*/ 2924 w 10289"/>
              <a:gd name="connsiteY1" fmla="*/ 9950 h 10107"/>
              <a:gd name="connsiteX2" fmla="*/ 4455 w 10289"/>
              <a:gd name="connsiteY2" fmla="*/ 10094 h 10107"/>
              <a:gd name="connsiteX3" fmla="*/ 10289 w 10289"/>
              <a:gd name="connsiteY3" fmla="*/ 54 h 10107"/>
              <a:gd name="connsiteX4" fmla="*/ 0 w 10289"/>
              <a:gd name="connsiteY4" fmla="*/ 0 h 10107"/>
              <a:gd name="connsiteX0" fmla="*/ 0 w 10289"/>
              <a:gd name="connsiteY0" fmla="*/ 0 h 9960"/>
              <a:gd name="connsiteX1" fmla="*/ 2924 w 10289"/>
              <a:gd name="connsiteY1" fmla="*/ 9950 h 9960"/>
              <a:gd name="connsiteX2" fmla="*/ 4166 w 10289"/>
              <a:gd name="connsiteY2" fmla="*/ 9776 h 9960"/>
              <a:gd name="connsiteX3" fmla="*/ 10289 w 10289"/>
              <a:gd name="connsiteY3" fmla="*/ 54 h 9960"/>
              <a:gd name="connsiteX4" fmla="*/ 0 w 10289"/>
              <a:gd name="connsiteY4" fmla="*/ 0 h 9960"/>
              <a:gd name="connsiteX0" fmla="*/ 0 w 10000"/>
              <a:gd name="connsiteY0" fmla="*/ 0 h 10000"/>
              <a:gd name="connsiteX1" fmla="*/ 2842 w 10000"/>
              <a:gd name="connsiteY1" fmla="*/ 9990 h 10000"/>
              <a:gd name="connsiteX2" fmla="*/ 4049 w 10000"/>
              <a:gd name="connsiteY2" fmla="*/ 9815 h 10000"/>
              <a:gd name="connsiteX3" fmla="*/ 10000 w 10000"/>
              <a:gd name="connsiteY3" fmla="*/ 54 h 10000"/>
              <a:gd name="connsiteX4" fmla="*/ 0 w 10000"/>
              <a:gd name="connsiteY4" fmla="*/ 0 h 10000"/>
              <a:gd name="connsiteX0" fmla="*/ 0 w 10000"/>
              <a:gd name="connsiteY0" fmla="*/ 0 h 10400"/>
              <a:gd name="connsiteX1" fmla="*/ 2740 w 10000"/>
              <a:gd name="connsiteY1" fmla="*/ 10397 h 10400"/>
              <a:gd name="connsiteX2" fmla="*/ 4049 w 10000"/>
              <a:gd name="connsiteY2" fmla="*/ 9815 h 10400"/>
              <a:gd name="connsiteX3" fmla="*/ 10000 w 10000"/>
              <a:gd name="connsiteY3" fmla="*/ 54 h 10400"/>
              <a:gd name="connsiteX4" fmla="*/ 0 w 10000"/>
              <a:gd name="connsiteY4" fmla="*/ 0 h 10400"/>
              <a:gd name="connsiteX0" fmla="*/ 0 w 10000"/>
              <a:gd name="connsiteY0" fmla="*/ 0 h 10419"/>
              <a:gd name="connsiteX1" fmla="*/ 2740 w 10000"/>
              <a:gd name="connsiteY1" fmla="*/ 10397 h 10419"/>
              <a:gd name="connsiteX2" fmla="*/ 3599 w 10000"/>
              <a:gd name="connsiteY2" fmla="*/ 10338 h 10419"/>
              <a:gd name="connsiteX3" fmla="*/ 10000 w 10000"/>
              <a:gd name="connsiteY3" fmla="*/ 54 h 10419"/>
              <a:gd name="connsiteX4" fmla="*/ 0 w 10000"/>
              <a:gd name="connsiteY4" fmla="*/ 0 h 10419"/>
              <a:gd name="connsiteX0" fmla="*/ 0 w 10000"/>
              <a:gd name="connsiteY0" fmla="*/ 0 h 10397"/>
              <a:gd name="connsiteX1" fmla="*/ 2740 w 10000"/>
              <a:gd name="connsiteY1" fmla="*/ 10397 h 10397"/>
              <a:gd name="connsiteX2" fmla="*/ 3599 w 10000"/>
              <a:gd name="connsiteY2" fmla="*/ 10338 h 10397"/>
              <a:gd name="connsiteX3" fmla="*/ 10000 w 10000"/>
              <a:gd name="connsiteY3" fmla="*/ 54 h 10397"/>
              <a:gd name="connsiteX4" fmla="*/ 0 w 10000"/>
              <a:gd name="connsiteY4" fmla="*/ 0 h 10397"/>
              <a:gd name="connsiteX0" fmla="*/ 0 w 10614"/>
              <a:gd name="connsiteY0" fmla="*/ 0 h 10397"/>
              <a:gd name="connsiteX1" fmla="*/ 2740 w 10614"/>
              <a:gd name="connsiteY1" fmla="*/ 10397 h 10397"/>
              <a:gd name="connsiteX2" fmla="*/ 3599 w 10614"/>
              <a:gd name="connsiteY2" fmla="*/ 10338 h 10397"/>
              <a:gd name="connsiteX3" fmla="*/ 10614 w 10614"/>
              <a:gd name="connsiteY3" fmla="*/ 112 h 10397"/>
              <a:gd name="connsiteX4" fmla="*/ 0 w 10614"/>
              <a:gd name="connsiteY4" fmla="*/ 0 h 10397"/>
              <a:gd name="connsiteX0" fmla="*/ 0 w 10614"/>
              <a:gd name="connsiteY0" fmla="*/ 0 h 10397"/>
              <a:gd name="connsiteX1" fmla="*/ 2740 w 10614"/>
              <a:gd name="connsiteY1" fmla="*/ 10397 h 10397"/>
              <a:gd name="connsiteX2" fmla="*/ 3599 w 10614"/>
              <a:gd name="connsiteY2" fmla="*/ 10338 h 10397"/>
              <a:gd name="connsiteX3" fmla="*/ 10614 w 10614"/>
              <a:gd name="connsiteY3" fmla="*/ 112 h 10397"/>
              <a:gd name="connsiteX4" fmla="*/ 0 w 10614"/>
              <a:gd name="connsiteY4" fmla="*/ 0 h 10397"/>
              <a:gd name="connsiteX0" fmla="*/ 0 w 10675"/>
              <a:gd name="connsiteY0" fmla="*/ 0 h 10310"/>
              <a:gd name="connsiteX1" fmla="*/ 2801 w 10675"/>
              <a:gd name="connsiteY1" fmla="*/ 10310 h 10310"/>
              <a:gd name="connsiteX2" fmla="*/ 3660 w 10675"/>
              <a:gd name="connsiteY2" fmla="*/ 10251 h 10310"/>
              <a:gd name="connsiteX3" fmla="*/ 10675 w 10675"/>
              <a:gd name="connsiteY3" fmla="*/ 25 h 10310"/>
              <a:gd name="connsiteX4" fmla="*/ 0 w 10675"/>
              <a:gd name="connsiteY4" fmla="*/ 0 h 10310"/>
              <a:gd name="connsiteX0" fmla="*/ 0 w 6741"/>
              <a:gd name="connsiteY0" fmla="*/ 0 h 15505"/>
              <a:gd name="connsiteX1" fmla="*/ 2801 w 6741"/>
              <a:gd name="connsiteY1" fmla="*/ 10310 h 15505"/>
              <a:gd name="connsiteX2" fmla="*/ 3660 w 6741"/>
              <a:gd name="connsiteY2" fmla="*/ 10251 h 15505"/>
              <a:gd name="connsiteX3" fmla="*/ 6741 w 6741"/>
              <a:gd name="connsiteY3" fmla="*/ 14932 h 15505"/>
              <a:gd name="connsiteX4" fmla="*/ 0 w 6741"/>
              <a:gd name="connsiteY4" fmla="*/ 0 h 15505"/>
              <a:gd name="connsiteX0" fmla="*/ 5612 w 7164"/>
              <a:gd name="connsiteY0" fmla="*/ 0 h 10410"/>
              <a:gd name="connsiteX1" fmla="*/ 13 w 7164"/>
              <a:gd name="connsiteY1" fmla="*/ 7060 h 10410"/>
              <a:gd name="connsiteX2" fmla="*/ 1287 w 7164"/>
              <a:gd name="connsiteY2" fmla="*/ 7022 h 10410"/>
              <a:gd name="connsiteX3" fmla="*/ 5858 w 7164"/>
              <a:gd name="connsiteY3" fmla="*/ 10041 h 10410"/>
              <a:gd name="connsiteX4" fmla="*/ 5612 w 7164"/>
              <a:gd name="connsiteY4" fmla="*/ 0 h 10410"/>
              <a:gd name="connsiteX0" fmla="*/ 7932 w 10098"/>
              <a:gd name="connsiteY0" fmla="*/ 0 h 10001"/>
              <a:gd name="connsiteX1" fmla="*/ 116 w 10098"/>
              <a:gd name="connsiteY1" fmla="*/ 6782 h 10001"/>
              <a:gd name="connsiteX2" fmla="*/ 1894 w 10098"/>
              <a:gd name="connsiteY2" fmla="*/ 6745 h 10001"/>
              <a:gd name="connsiteX3" fmla="*/ 8275 w 10098"/>
              <a:gd name="connsiteY3" fmla="*/ 9646 h 10001"/>
              <a:gd name="connsiteX4" fmla="*/ 7932 w 10098"/>
              <a:gd name="connsiteY4" fmla="*/ 0 h 10001"/>
              <a:gd name="connsiteX0" fmla="*/ 7932 w 11399"/>
              <a:gd name="connsiteY0" fmla="*/ 0 h 10001"/>
              <a:gd name="connsiteX1" fmla="*/ 116 w 11399"/>
              <a:gd name="connsiteY1" fmla="*/ 6782 h 10001"/>
              <a:gd name="connsiteX2" fmla="*/ 1894 w 11399"/>
              <a:gd name="connsiteY2" fmla="*/ 6745 h 10001"/>
              <a:gd name="connsiteX3" fmla="*/ 8275 w 11399"/>
              <a:gd name="connsiteY3" fmla="*/ 9646 h 10001"/>
              <a:gd name="connsiteX4" fmla="*/ 7932 w 11399"/>
              <a:gd name="connsiteY4" fmla="*/ 0 h 10001"/>
              <a:gd name="connsiteX0" fmla="*/ 7932 w 8463"/>
              <a:gd name="connsiteY0" fmla="*/ 0 h 10001"/>
              <a:gd name="connsiteX1" fmla="*/ 116 w 8463"/>
              <a:gd name="connsiteY1" fmla="*/ 6782 h 10001"/>
              <a:gd name="connsiteX2" fmla="*/ 1894 w 8463"/>
              <a:gd name="connsiteY2" fmla="*/ 6745 h 10001"/>
              <a:gd name="connsiteX3" fmla="*/ 8275 w 8463"/>
              <a:gd name="connsiteY3" fmla="*/ 9646 h 10001"/>
              <a:gd name="connsiteX4" fmla="*/ 7932 w 8463"/>
              <a:gd name="connsiteY4" fmla="*/ 0 h 10001"/>
              <a:gd name="connsiteX0" fmla="*/ 10170 w 10376"/>
              <a:gd name="connsiteY0" fmla="*/ 0 h 9753"/>
              <a:gd name="connsiteX1" fmla="*/ 109 w 10376"/>
              <a:gd name="connsiteY1" fmla="*/ 6534 h 9753"/>
              <a:gd name="connsiteX2" fmla="*/ 2210 w 10376"/>
              <a:gd name="connsiteY2" fmla="*/ 6497 h 9753"/>
              <a:gd name="connsiteX3" fmla="*/ 9750 w 10376"/>
              <a:gd name="connsiteY3" fmla="*/ 9398 h 9753"/>
              <a:gd name="connsiteX4" fmla="*/ 10170 w 10376"/>
              <a:gd name="connsiteY4" fmla="*/ 0 h 9753"/>
              <a:gd name="connsiteX0" fmla="*/ 9801 w 9999"/>
              <a:gd name="connsiteY0" fmla="*/ 0 h 9636"/>
              <a:gd name="connsiteX1" fmla="*/ 105 w 9999"/>
              <a:gd name="connsiteY1" fmla="*/ 6699 h 9636"/>
              <a:gd name="connsiteX2" fmla="*/ 2130 w 9999"/>
              <a:gd name="connsiteY2" fmla="*/ 6662 h 9636"/>
              <a:gd name="connsiteX3" fmla="*/ 9397 w 9999"/>
              <a:gd name="connsiteY3" fmla="*/ 9636 h 9636"/>
              <a:gd name="connsiteX4" fmla="*/ 9801 w 9999"/>
              <a:gd name="connsiteY4" fmla="*/ 0 h 9636"/>
              <a:gd name="connsiteX0" fmla="*/ 9802 w 10000"/>
              <a:gd name="connsiteY0" fmla="*/ 0 h 10000"/>
              <a:gd name="connsiteX1" fmla="*/ 105 w 10000"/>
              <a:gd name="connsiteY1" fmla="*/ 6952 h 10000"/>
              <a:gd name="connsiteX2" fmla="*/ 2130 w 10000"/>
              <a:gd name="connsiteY2" fmla="*/ 6914 h 10000"/>
              <a:gd name="connsiteX3" fmla="*/ 9398 w 10000"/>
              <a:gd name="connsiteY3" fmla="*/ 10000 h 10000"/>
              <a:gd name="connsiteX4" fmla="*/ 9802 w 10000"/>
              <a:gd name="connsiteY4" fmla="*/ 0 h 10000"/>
              <a:gd name="connsiteX0" fmla="*/ 9697 w 9895"/>
              <a:gd name="connsiteY0" fmla="*/ 0 h 10000"/>
              <a:gd name="connsiteX1" fmla="*/ 0 w 9895"/>
              <a:gd name="connsiteY1" fmla="*/ 6952 h 10000"/>
              <a:gd name="connsiteX2" fmla="*/ 2025 w 9895"/>
              <a:gd name="connsiteY2" fmla="*/ 6914 h 10000"/>
              <a:gd name="connsiteX3" fmla="*/ 9293 w 9895"/>
              <a:gd name="connsiteY3" fmla="*/ 10000 h 10000"/>
              <a:gd name="connsiteX4" fmla="*/ 9697 w 9895"/>
              <a:gd name="connsiteY4" fmla="*/ 0 h 10000"/>
              <a:gd name="connsiteX0" fmla="*/ 9800 w 10001"/>
              <a:gd name="connsiteY0" fmla="*/ 0 h 10000"/>
              <a:gd name="connsiteX1" fmla="*/ 0 w 10001"/>
              <a:gd name="connsiteY1" fmla="*/ 6952 h 10000"/>
              <a:gd name="connsiteX2" fmla="*/ 2314 w 10001"/>
              <a:gd name="connsiteY2" fmla="*/ 7860 h 10000"/>
              <a:gd name="connsiteX3" fmla="*/ 9392 w 10001"/>
              <a:gd name="connsiteY3" fmla="*/ 10000 h 10000"/>
              <a:gd name="connsiteX4" fmla="*/ 9800 w 10001"/>
              <a:gd name="connsiteY4" fmla="*/ 0 h 10000"/>
              <a:gd name="connsiteX0" fmla="*/ 9800 w 10001"/>
              <a:gd name="connsiteY0" fmla="*/ 0 h 10000"/>
              <a:gd name="connsiteX1" fmla="*/ 0 w 10001"/>
              <a:gd name="connsiteY1" fmla="*/ 6952 h 10000"/>
              <a:gd name="connsiteX2" fmla="*/ 2314 w 10001"/>
              <a:gd name="connsiteY2" fmla="*/ 7860 h 10000"/>
              <a:gd name="connsiteX3" fmla="*/ 9392 w 10001"/>
              <a:gd name="connsiteY3" fmla="*/ 10000 h 10000"/>
              <a:gd name="connsiteX4" fmla="*/ 9800 w 10001"/>
              <a:gd name="connsiteY4" fmla="*/ 0 h 10000"/>
              <a:gd name="connsiteX0" fmla="*/ 9800 w 10001"/>
              <a:gd name="connsiteY0" fmla="*/ 0 h 10000"/>
              <a:gd name="connsiteX1" fmla="*/ 0 w 10001"/>
              <a:gd name="connsiteY1" fmla="*/ 6952 h 10000"/>
              <a:gd name="connsiteX2" fmla="*/ 2314 w 10001"/>
              <a:gd name="connsiteY2" fmla="*/ 7860 h 10000"/>
              <a:gd name="connsiteX3" fmla="*/ 9392 w 10001"/>
              <a:gd name="connsiteY3" fmla="*/ 10000 h 10000"/>
              <a:gd name="connsiteX4" fmla="*/ 9800 w 10001"/>
              <a:gd name="connsiteY4" fmla="*/ 0 h 10000"/>
              <a:gd name="connsiteX0" fmla="*/ 9800 w 10148"/>
              <a:gd name="connsiteY0" fmla="*/ 0 h 10158"/>
              <a:gd name="connsiteX1" fmla="*/ 0 w 10148"/>
              <a:gd name="connsiteY1" fmla="*/ 6952 h 10158"/>
              <a:gd name="connsiteX2" fmla="*/ 2314 w 10148"/>
              <a:gd name="connsiteY2" fmla="*/ 7860 h 10158"/>
              <a:gd name="connsiteX3" fmla="*/ 9794 w 10148"/>
              <a:gd name="connsiteY3" fmla="*/ 10158 h 10158"/>
              <a:gd name="connsiteX4" fmla="*/ 9800 w 10148"/>
              <a:gd name="connsiteY4" fmla="*/ 0 h 10158"/>
              <a:gd name="connsiteX0" fmla="*/ 9800 w 10148"/>
              <a:gd name="connsiteY0" fmla="*/ 0 h 10158"/>
              <a:gd name="connsiteX1" fmla="*/ 0 w 10148"/>
              <a:gd name="connsiteY1" fmla="*/ 6952 h 10158"/>
              <a:gd name="connsiteX2" fmla="*/ 1653 w 10148"/>
              <a:gd name="connsiteY2" fmla="*/ 8453 h 10158"/>
              <a:gd name="connsiteX3" fmla="*/ 9794 w 10148"/>
              <a:gd name="connsiteY3" fmla="*/ 10158 h 10158"/>
              <a:gd name="connsiteX4" fmla="*/ 9800 w 10148"/>
              <a:gd name="connsiteY4" fmla="*/ 0 h 10158"/>
              <a:gd name="connsiteX0" fmla="*/ 9800 w 10148"/>
              <a:gd name="connsiteY0" fmla="*/ 0 h 10158"/>
              <a:gd name="connsiteX1" fmla="*/ 0 w 10148"/>
              <a:gd name="connsiteY1" fmla="*/ 6952 h 10158"/>
              <a:gd name="connsiteX2" fmla="*/ 1653 w 10148"/>
              <a:gd name="connsiteY2" fmla="*/ 8453 h 10158"/>
              <a:gd name="connsiteX3" fmla="*/ 9794 w 10148"/>
              <a:gd name="connsiteY3" fmla="*/ 10158 h 10158"/>
              <a:gd name="connsiteX4" fmla="*/ 9800 w 10148"/>
              <a:gd name="connsiteY4" fmla="*/ 0 h 10158"/>
              <a:gd name="connsiteX0" fmla="*/ 8194 w 8542"/>
              <a:gd name="connsiteY0" fmla="*/ 0 h 10158"/>
              <a:gd name="connsiteX1" fmla="*/ 0 w 8542"/>
              <a:gd name="connsiteY1" fmla="*/ 7601 h 10158"/>
              <a:gd name="connsiteX2" fmla="*/ 47 w 8542"/>
              <a:gd name="connsiteY2" fmla="*/ 8453 h 10158"/>
              <a:gd name="connsiteX3" fmla="*/ 8188 w 8542"/>
              <a:gd name="connsiteY3" fmla="*/ 10158 h 10158"/>
              <a:gd name="connsiteX4" fmla="*/ 8194 w 8542"/>
              <a:gd name="connsiteY4" fmla="*/ 0 h 10158"/>
              <a:gd name="connsiteX0" fmla="*/ 9538 w 9975"/>
              <a:gd name="connsiteY0" fmla="*/ 0 h 10128"/>
              <a:gd name="connsiteX1" fmla="*/ 0 w 9975"/>
              <a:gd name="connsiteY1" fmla="*/ 7611 h 10128"/>
              <a:gd name="connsiteX2" fmla="*/ 55 w 9975"/>
              <a:gd name="connsiteY2" fmla="*/ 8450 h 10128"/>
              <a:gd name="connsiteX3" fmla="*/ 9586 w 9975"/>
              <a:gd name="connsiteY3" fmla="*/ 10128 h 10128"/>
              <a:gd name="connsiteX4" fmla="*/ 9538 w 9975"/>
              <a:gd name="connsiteY4" fmla="*/ 0 h 10128"/>
              <a:gd name="connsiteX0" fmla="*/ 9562 w 9999"/>
              <a:gd name="connsiteY0" fmla="*/ 0 h 10000"/>
              <a:gd name="connsiteX1" fmla="*/ 0 w 9999"/>
              <a:gd name="connsiteY1" fmla="*/ 7515 h 10000"/>
              <a:gd name="connsiteX2" fmla="*/ 55 w 9999"/>
              <a:gd name="connsiteY2" fmla="*/ 8343 h 10000"/>
              <a:gd name="connsiteX3" fmla="*/ 9610 w 9999"/>
              <a:gd name="connsiteY3" fmla="*/ 10000 h 10000"/>
              <a:gd name="connsiteX4" fmla="*/ 9562 w 9999"/>
              <a:gd name="connsiteY4" fmla="*/ 0 h 10000"/>
              <a:gd name="connsiteX0" fmla="*/ 9563 w 10000"/>
              <a:gd name="connsiteY0" fmla="*/ 0 h 10126"/>
              <a:gd name="connsiteX1" fmla="*/ 0 w 10000"/>
              <a:gd name="connsiteY1" fmla="*/ 7515 h 10126"/>
              <a:gd name="connsiteX2" fmla="*/ 55 w 10000"/>
              <a:gd name="connsiteY2" fmla="*/ 8343 h 10126"/>
              <a:gd name="connsiteX3" fmla="*/ 9611 w 10000"/>
              <a:gd name="connsiteY3" fmla="*/ 10126 h 10126"/>
              <a:gd name="connsiteX4" fmla="*/ 9563 w 10000"/>
              <a:gd name="connsiteY4" fmla="*/ 0 h 10126"/>
              <a:gd name="connsiteX0" fmla="*/ 9563 w 10000"/>
              <a:gd name="connsiteY0" fmla="*/ 0 h 10126"/>
              <a:gd name="connsiteX1" fmla="*/ 0 w 10000"/>
              <a:gd name="connsiteY1" fmla="*/ 7515 h 10126"/>
              <a:gd name="connsiteX2" fmla="*/ 55 w 10000"/>
              <a:gd name="connsiteY2" fmla="*/ 8343 h 10126"/>
              <a:gd name="connsiteX3" fmla="*/ 9611 w 10000"/>
              <a:gd name="connsiteY3" fmla="*/ 10126 h 10126"/>
              <a:gd name="connsiteX4" fmla="*/ 9563 w 10000"/>
              <a:gd name="connsiteY4" fmla="*/ 0 h 10126"/>
              <a:gd name="connsiteX0" fmla="*/ 9563 w 9799"/>
              <a:gd name="connsiteY0" fmla="*/ 0 h 10126"/>
              <a:gd name="connsiteX1" fmla="*/ 0 w 9799"/>
              <a:gd name="connsiteY1" fmla="*/ 7515 h 10126"/>
              <a:gd name="connsiteX2" fmla="*/ 55 w 9799"/>
              <a:gd name="connsiteY2" fmla="*/ 8343 h 10126"/>
              <a:gd name="connsiteX3" fmla="*/ 9611 w 9799"/>
              <a:gd name="connsiteY3" fmla="*/ 10126 h 10126"/>
              <a:gd name="connsiteX4" fmla="*/ 9563 w 9799"/>
              <a:gd name="connsiteY4" fmla="*/ 0 h 10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9" h="10126">
                <a:moveTo>
                  <a:pt x="9563" y="0"/>
                </a:moveTo>
                <a:cubicBezTo>
                  <a:pt x="6380" y="3447"/>
                  <a:pt x="4378" y="4742"/>
                  <a:pt x="0" y="7515"/>
                </a:cubicBezTo>
                <a:cubicBezTo>
                  <a:pt x="19" y="7790"/>
                  <a:pt x="36" y="8067"/>
                  <a:pt x="55" y="8343"/>
                </a:cubicBezTo>
                <a:cubicBezTo>
                  <a:pt x="3592" y="8754"/>
                  <a:pt x="6787" y="8518"/>
                  <a:pt x="9611" y="10126"/>
                </a:cubicBezTo>
                <a:cubicBezTo>
                  <a:pt x="9580" y="4725"/>
                  <a:pt x="10082" y="3581"/>
                  <a:pt x="9563" y="0"/>
                </a:cubicBezTo>
                <a:close/>
              </a:path>
            </a:pathLst>
          </a:custGeom>
          <a:gradFill rotWithShape="1">
            <a:gsLst>
              <a:gs pos="75000">
                <a:schemeClr val="bg1">
                  <a:lumMod val="85000"/>
                </a:schemeClr>
              </a:gs>
              <a:gs pos="0">
                <a:schemeClr val="bg1">
                  <a:lumMod val="75000"/>
                </a:schemeClr>
              </a:gs>
              <a:gs pos="100000">
                <a:srgbClr val="FFFFFF"/>
              </a:gs>
            </a:gsLst>
            <a:lin ang="10800000" scaled="0"/>
          </a:gradFill>
          <a:ln>
            <a:noFill/>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panose="020B0600070205080204" pitchFamily="34" charset="-128"/>
              <a:cs typeface="Arial"/>
            </a:endParaRPr>
          </a:p>
        </p:txBody>
      </p:sp>
      <p:sp>
        <p:nvSpPr>
          <p:cNvPr id="541" name="Rectangle 4">
            <a:extLst>
              <a:ext uri="{FF2B5EF4-FFF2-40B4-BE49-F238E27FC236}">
                <a16:creationId xmlns:a16="http://schemas.microsoft.com/office/drawing/2014/main" id="{164DBCFC-5616-9547-B9D4-E3DCFE3BEA76}"/>
              </a:ext>
            </a:extLst>
          </p:cNvPr>
          <p:cNvSpPr>
            <a:spLocks noChangeArrowheads="1"/>
          </p:cNvSpPr>
          <p:nvPr/>
        </p:nvSpPr>
        <p:spPr bwMode="auto">
          <a:xfrm>
            <a:off x="3563785" y="1706808"/>
            <a:ext cx="2317750" cy="2333625"/>
          </a:xfrm>
          <a:prstGeom prst="rect">
            <a:avLst/>
          </a:prstGeom>
          <a:solidFill>
            <a:schemeClr val="bg1">
              <a:lumMod val="85000"/>
            </a:schemeClr>
          </a:solidFill>
          <a:ln w="1905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42" name="Oval 5">
            <a:extLst>
              <a:ext uri="{FF2B5EF4-FFF2-40B4-BE49-F238E27FC236}">
                <a16:creationId xmlns:a16="http://schemas.microsoft.com/office/drawing/2014/main" id="{022CCE76-7473-384C-B8AD-4B26D3605B47}"/>
              </a:ext>
            </a:extLst>
          </p:cNvPr>
          <p:cNvSpPr>
            <a:spLocks noChangeArrowheads="1"/>
          </p:cNvSpPr>
          <p:nvPr/>
        </p:nvSpPr>
        <p:spPr bwMode="auto">
          <a:xfrm>
            <a:off x="3689197" y="1759196"/>
            <a:ext cx="2095500" cy="604837"/>
          </a:xfrm>
          <a:prstGeom prst="ellipse">
            <a:avLst/>
          </a:prstGeom>
          <a:solidFill>
            <a:srgbClr val="FFFFFF"/>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43" name="Text Box 108">
            <a:extLst>
              <a:ext uri="{FF2B5EF4-FFF2-40B4-BE49-F238E27FC236}">
                <a16:creationId xmlns:a16="http://schemas.microsoft.com/office/drawing/2014/main" id="{5C8E906F-87BB-6246-A8F8-5B849D560963}"/>
              </a:ext>
            </a:extLst>
          </p:cNvPr>
          <p:cNvSpPr txBox="1">
            <a:spLocks noChangeArrowheads="1"/>
          </p:cNvSpPr>
          <p:nvPr/>
        </p:nvSpPr>
        <p:spPr bwMode="auto">
          <a:xfrm>
            <a:off x="3812415" y="1866181"/>
            <a:ext cx="1863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routing algorithm</a:t>
            </a:r>
          </a:p>
        </p:txBody>
      </p:sp>
      <p:sp>
        <p:nvSpPr>
          <p:cNvPr id="544" name="Rectangle 109">
            <a:extLst>
              <a:ext uri="{FF2B5EF4-FFF2-40B4-BE49-F238E27FC236}">
                <a16:creationId xmlns:a16="http://schemas.microsoft.com/office/drawing/2014/main" id="{5814F0BC-A4E2-414A-8230-B48770800C20}"/>
              </a:ext>
            </a:extLst>
          </p:cNvPr>
          <p:cNvSpPr>
            <a:spLocks noChangeArrowheads="1"/>
          </p:cNvSpPr>
          <p:nvPr/>
        </p:nvSpPr>
        <p:spPr bwMode="auto">
          <a:xfrm>
            <a:off x="3743172" y="2586219"/>
            <a:ext cx="2005013" cy="1357378"/>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46" name="Text Box 111">
            <a:extLst>
              <a:ext uri="{FF2B5EF4-FFF2-40B4-BE49-F238E27FC236}">
                <a16:creationId xmlns:a16="http://schemas.microsoft.com/office/drawing/2014/main" id="{C638B8A1-75B3-8749-A235-1EE1778B601F}"/>
              </a:ext>
            </a:extLst>
          </p:cNvPr>
          <p:cNvSpPr txBox="1">
            <a:spLocks noChangeArrowheads="1"/>
          </p:cNvSpPr>
          <p:nvPr/>
        </p:nvSpPr>
        <p:spPr bwMode="auto">
          <a:xfrm>
            <a:off x="3706660" y="2864096"/>
            <a:ext cx="1212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rPr>
              <a:t>header value</a:t>
            </a:r>
          </a:p>
        </p:txBody>
      </p:sp>
      <p:sp>
        <p:nvSpPr>
          <p:cNvPr id="547" name="Text Box 112">
            <a:extLst>
              <a:ext uri="{FF2B5EF4-FFF2-40B4-BE49-F238E27FC236}">
                <a16:creationId xmlns:a16="http://schemas.microsoft.com/office/drawing/2014/main" id="{CAC7F94E-387B-054D-AC5B-A6ACAFEBC95A}"/>
              </a:ext>
            </a:extLst>
          </p:cNvPr>
          <p:cNvSpPr txBox="1">
            <a:spLocks noChangeArrowheads="1"/>
          </p:cNvSpPr>
          <p:nvPr/>
        </p:nvSpPr>
        <p:spPr bwMode="auto">
          <a:xfrm>
            <a:off x="4773460" y="2865683"/>
            <a:ext cx="104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rPr>
              <a:t>output link</a:t>
            </a:r>
          </a:p>
        </p:txBody>
      </p:sp>
      <p:sp>
        <p:nvSpPr>
          <p:cNvPr id="548" name="Line 113">
            <a:extLst>
              <a:ext uri="{FF2B5EF4-FFF2-40B4-BE49-F238E27FC236}">
                <a16:creationId xmlns:a16="http://schemas.microsoft.com/office/drawing/2014/main" id="{F1E4DBAB-F3DB-A040-865E-B04E5313616C}"/>
              </a:ext>
            </a:extLst>
          </p:cNvPr>
          <p:cNvSpPr>
            <a:spLocks noChangeShapeType="1"/>
          </p:cNvSpPr>
          <p:nvPr/>
        </p:nvSpPr>
        <p:spPr bwMode="auto">
          <a:xfrm>
            <a:off x="4871885" y="2876796"/>
            <a:ext cx="7937" cy="1066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49" name="Text Box 114">
            <a:extLst>
              <a:ext uri="{FF2B5EF4-FFF2-40B4-BE49-F238E27FC236}">
                <a16:creationId xmlns:a16="http://schemas.microsoft.com/office/drawing/2014/main" id="{632019DF-E579-4B45-A8CE-2312F51B8EFE}"/>
              </a:ext>
            </a:extLst>
          </p:cNvPr>
          <p:cNvSpPr txBox="1">
            <a:spLocks noChangeArrowheads="1"/>
          </p:cNvSpPr>
          <p:nvPr/>
        </p:nvSpPr>
        <p:spPr bwMode="auto">
          <a:xfrm>
            <a:off x="4362297" y="3148258"/>
            <a:ext cx="520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rPr>
              <a:t>0100</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rPr>
              <a:t>0101</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rPr>
              <a:t>0111</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rPr>
              <a:t>1001</a:t>
            </a:r>
          </a:p>
        </p:txBody>
      </p:sp>
      <p:sp>
        <p:nvSpPr>
          <p:cNvPr id="550" name="Text Box 115">
            <a:extLst>
              <a:ext uri="{FF2B5EF4-FFF2-40B4-BE49-F238E27FC236}">
                <a16:creationId xmlns:a16="http://schemas.microsoft.com/office/drawing/2014/main" id="{54502672-4BE9-284A-B3B3-FA8A482CE2D0}"/>
              </a:ext>
            </a:extLst>
          </p:cNvPr>
          <p:cNvSpPr txBox="1">
            <a:spLocks noChangeArrowheads="1"/>
          </p:cNvSpPr>
          <p:nvPr/>
        </p:nvSpPr>
        <p:spPr bwMode="auto">
          <a:xfrm>
            <a:off x="4887760" y="3148258"/>
            <a:ext cx="2682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rPr>
              <a:t>3</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rPr>
              <a:t>2</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rPr>
              <a:t>2</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rPr>
              <a:t>1</a:t>
            </a:r>
          </a:p>
        </p:txBody>
      </p:sp>
      <p:sp>
        <p:nvSpPr>
          <p:cNvPr id="551" name="Line 116">
            <a:extLst>
              <a:ext uri="{FF2B5EF4-FFF2-40B4-BE49-F238E27FC236}">
                <a16:creationId xmlns:a16="http://schemas.microsoft.com/office/drawing/2014/main" id="{7AC235F1-D847-EB45-9746-2E1D0ED697AB}"/>
              </a:ext>
            </a:extLst>
          </p:cNvPr>
          <p:cNvSpPr>
            <a:spLocks noChangeShapeType="1"/>
          </p:cNvSpPr>
          <p:nvPr/>
        </p:nvSpPr>
        <p:spPr bwMode="auto">
          <a:xfrm>
            <a:off x="3743172" y="3133971"/>
            <a:ext cx="2006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552" name="Line 117">
            <a:extLst>
              <a:ext uri="{FF2B5EF4-FFF2-40B4-BE49-F238E27FC236}">
                <a16:creationId xmlns:a16="http://schemas.microsoft.com/office/drawing/2014/main" id="{E3F3F0A3-B7B7-C84F-8E76-3C4C5F55CDAF}"/>
              </a:ext>
            </a:extLst>
          </p:cNvPr>
          <p:cNvSpPr>
            <a:spLocks noChangeShapeType="1"/>
          </p:cNvSpPr>
          <p:nvPr/>
        </p:nvSpPr>
        <p:spPr bwMode="auto">
          <a:xfrm>
            <a:off x="3735235" y="2886321"/>
            <a:ext cx="2006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767" name="Content Placeholder 4">
            <a:extLst>
              <a:ext uri="{FF2B5EF4-FFF2-40B4-BE49-F238E27FC236}">
                <a16:creationId xmlns:a16="http://schemas.microsoft.com/office/drawing/2014/main" id="{5ABADEC3-C709-CF41-9AAD-AD496B9E1BC9}"/>
              </a:ext>
            </a:extLst>
          </p:cNvPr>
          <p:cNvSpPr txBox="1">
            <a:spLocks/>
          </p:cNvSpPr>
          <p:nvPr/>
        </p:nvSpPr>
        <p:spPr>
          <a:xfrm>
            <a:off x="8430283" y="1824271"/>
            <a:ext cx="3555414" cy="300624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0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Routing: </a:t>
            </a:r>
          </a:p>
          <a:p>
            <a:pPr marL="400050" marR="0" lvl="0" indent="-2857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global</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action: determine source-destination paths taken by packets</a:t>
            </a:r>
          </a:p>
          <a:p>
            <a:pPr marL="400050" marR="0" lvl="0" indent="-2857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routing algorithms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768" name="Group 767">
            <a:extLst>
              <a:ext uri="{FF2B5EF4-FFF2-40B4-BE49-F238E27FC236}">
                <a16:creationId xmlns:a16="http://schemas.microsoft.com/office/drawing/2014/main" id="{C0413C26-2428-294D-A985-438064AB22F8}"/>
              </a:ext>
            </a:extLst>
          </p:cNvPr>
          <p:cNvGrpSpPr/>
          <p:nvPr/>
        </p:nvGrpSpPr>
        <p:grpSpPr>
          <a:xfrm>
            <a:off x="7049868" y="4738514"/>
            <a:ext cx="578032" cy="285706"/>
            <a:chOff x="7493876" y="2774731"/>
            <a:chExt cx="1481958" cy="894622"/>
          </a:xfrm>
        </p:grpSpPr>
        <p:sp>
          <p:nvSpPr>
            <p:cNvPr id="769" name="Freeform 768">
              <a:extLst>
                <a:ext uri="{FF2B5EF4-FFF2-40B4-BE49-F238E27FC236}">
                  <a16:creationId xmlns:a16="http://schemas.microsoft.com/office/drawing/2014/main" id="{965C4A7A-7A5E-0148-8C9E-B16A4266DC8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770" name="Oval 769">
              <a:extLst>
                <a:ext uri="{FF2B5EF4-FFF2-40B4-BE49-F238E27FC236}">
                  <a16:creationId xmlns:a16="http://schemas.microsoft.com/office/drawing/2014/main" id="{92E38B70-5FD9-2340-ACBB-8F93875300F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771" name="Group 770">
              <a:extLst>
                <a:ext uri="{FF2B5EF4-FFF2-40B4-BE49-F238E27FC236}">
                  <a16:creationId xmlns:a16="http://schemas.microsoft.com/office/drawing/2014/main" id="{E3B73C34-FD2E-1B48-A77A-22E11F715B02}"/>
                </a:ext>
              </a:extLst>
            </p:cNvPr>
            <p:cNvGrpSpPr/>
            <p:nvPr/>
          </p:nvGrpSpPr>
          <p:grpSpPr>
            <a:xfrm>
              <a:off x="7713663" y="2848339"/>
              <a:ext cx="1042107" cy="425543"/>
              <a:chOff x="7786941" y="2884917"/>
              <a:chExt cx="897649" cy="353919"/>
            </a:xfrm>
          </p:grpSpPr>
          <p:sp>
            <p:nvSpPr>
              <p:cNvPr id="772" name="Freeform 771">
                <a:extLst>
                  <a:ext uri="{FF2B5EF4-FFF2-40B4-BE49-F238E27FC236}">
                    <a16:creationId xmlns:a16="http://schemas.microsoft.com/office/drawing/2014/main" id="{E4276C6A-8274-8344-BE16-4ABFAA9AC4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3" name="Freeform 772">
                <a:extLst>
                  <a:ext uri="{FF2B5EF4-FFF2-40B4-BE49-F238E27FC236}">
                    <a16:creationId xmlns:a16="http://schemas.microsoft.com/office/drawing/2014/main" id="{20A2FF59-A2E8-7D4A-AF91-33EC3C561DA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4" name="Freeform 773">
                <a:extLst>
                  <a:ext uri="{FF2B5EF4-FFF2-40B4-BE49-F238E27FC236}">
                    <a16:creationId xmlns:a16="http://schemas.microsoft.com/office/drawing/2014/main" id="{903498AC-CE0A-4149-A230-F651FF8C1DF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5" name="Freeform 774">
                <a:extLst>
                  <a:ext uri="{FF2B5EF4-FFF2-40B4-BE49-F238E27FC236}">
                    <a16:creationId xmlns:a16="http://schemas.microsoft.com/office/drawing/2014/main" id="{B872917B-C402-9545-A450-6FA93A7AFF3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776" name="Group 775">
            <a:extLst>
              <a:ext uri="{FF2B5EF4-FFF2-40B4-BE49-F238E27FC236}">
                <a16:creationId xmlns:a16="http://schemas.microsoft.com/office/drawing/2014/main" id="{E243B6F1-DF5E-834B-A8AE-E9590849B60B}"/>
              </a:ext>
            </a:extLst>
          </p:cNvPr>
          <p:cNvGrpSpPr/>
          <p:nvPr/>
        </p:nvGrpSpPr>
        <p:grpSpPr>
          <a:xfrm>
            <a:off x="6681740" y="5392274"/>
            <a:ext cx="578032" cy="285706"/>
            <a:chOff x="7493876" y="2774731"/>
            <a:chExt cx="1481958" cy="894622"/>
          </a:xfrm>
        </p:grpSpPr>
        <p:sp>
          <p:nvSpPr>
            <p:cNvPr id="777" name="Freeform 776">
              <a:extLst>
                <a:ext uri="{FF2B5EF4-FFF2-40B4-BE49-F238E27FC236}">
                  <a16:creationId xmlns:a16="http://schemas.microsoft.com/office/drawing/2014/main" id="{84A4F67C-5B7E-A346-A9B5-707127538DB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778" name="Oval 777">
              <a:extLst>
                <a:ext uri="{FF2B5EF4-FFF2-40B4-BE49-F238E27FC236}">
                  <a16:creationId xmlns:a16="http://schemas.microsoft.com/office/drawing/2014/main" id="{710EA80C-53BE-C640-847F-EF8C6F0C5EC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779" name="Group 778">
              <a:extLst>
                <a:ext uri="{FF2B5EF4-FFF2-40B4-BE49-F238E27FC236}">
                  <a16:creationId xmlns:a16="http://schemas.microsoft.com/office/drawing/2014/main" id="{6F05C597-EF04-8E46-ADDE-B5386A7B3E03}"/>
                </a:ext>
              </a:extLst>
            </p:cNvPr>
            <p:cNvGrpSpPr/>
            <p:nvPr/>
          </p:nvGrpSpPr>
          <p:grpSpPr>
            <a:xfrm>
              <a:off x="7713663" y="2848339"/>
              <a:ext cx="1042107" cy="425543"/>
              <a:chOff x="7786941" y="2884917"/>
              <a:chExt cx="897649" cy="353919"/>
            </a:xfrm>
          </p:grpSpPr>
          <p:sp>
            <p:nvSpPr>
              <p:cNvPr id="780" name="Freeform 779">
                <a:extLst>
                  <a:ext uri="{FF2B5EF4-FFF2-40B4-BE49-F238E27FC236}">
                    <a16:creationId xmlns:a16="http://schemas.microsoft.com/office/drawing/2014/main" id="{7C40FDF7-A328-1B4D-8506-754F6CBE08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1" name="Freeform 780">
                <a:extLst>
                  <a:ext uri="{FF2B5EF4-FFF2-40B4-BE49-F238E27FC236}">
                    <a16:creationId xmlns:a16="http://schemas.microsoft.com/office/drawing/2014/main" id="{5F61F868-DE1D-8F4B-B310-992E9BA5370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2" name="Freeform 781">
                <a:extLst>
                  <a:ext uri="{FF2B5EF4-FFF2-40B4-BE49-F238E27FC236}">
                    <a16:creationId xmlns:a16="http://schemas.microsoft.com/office/drawing/2014/main" id="{ECFAAB82-F382-5C46-A481-4E0EE52A629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3" name="Freeform 782">
                <a:extLst>
                  <a:ext uri="{FF2B5EF4-FFF2-40B4-BE49-F238E27FC236}">
                    <a16:creationId xmlns:a16="http://schemas.microsoft.com/office/drawing/2014/main" id="{81EF1C74-F122-EB4E-87D0-836B4BC6B18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784" name="Group 783">
            <a:extLst>
              <a:ext uri="{FF2B5EF4-FFF2-40B4-BE49-F238E27FC236}">
                <a16:creationId xmlns:a16="http://schemas.microsoft.com/office/drawing/2014/main" id="{32B9D5FB-6F2D-FC49-BA71-4E56467A288E}"/>
              </a:ext>
            </a:extLst>
          </p:cNvPr>
          <p:cNvGrpSpPr/>
          <p:nvPr/>
        </p:nvGrpSpPr>
        <p:grpSpPr>
          <a:xfrm>
            <a:off x="5525266" y="5343605"/>
            <a:ext cx="578032" cy="285706"/>
            <a:chOff x="7493876" y="2774731"/>
            <a:chExt cx="1481958" cy="894622"/>
          </a:xfrm>
        </p:grpSpPr>
        <p:sp>
          <p:nvSpPr>
            <p:cNvPr id="785" name="Freeform 784">
              <a:extLst>
                <a:ext uri="{FF2B5EF4-FFF2-40B4-BE49-F238E27FC236}">
                  <a16:creationId xmlns:a16="http://schemas.microsoft.com/office/drawing/2014/main" id="{6D9C8DA7-EC26-F440-A5E7-0414FEEDC3A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786" name="Oval 785">
              <a:extLst>
                <a:ext uri="{FF2B5EF4-FFF2-40B4-BE49-F238E27FC236}">
                  <a16:creationId xmlns:a16="http://schemas.microsoft.com/office/drawing/2014/main" id="{75F55489-01E2-DC4E-8420-B6BA4282835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787" name="Group 786">
              <a:extLst>
                <a:ext uri="{FF2B5EF4-FFF2-40B4-BE49-F238E27FC236}">
                  <a16:creationId xmlns:a16="http://schemas.microsoft.com/office/drawing/2014/main" id="{76171C91-B5DD-BD40-9E3B-82B64D920D4A}"/>
                </a:ext>
              </a:extLst>
            </p:cNvPr>
            <p:cNvGrpSpPr/>
            <p:nvPr/>
          </p:nvGrpSpPr>
          <p:grpSpPr>
            <a:xfrm>
              <a:off x="7713663" y="2848339"/>
              <a:ext cx="1042107" cy="425543"/>
              <a:chOff x="7786941" y="2884917"/>
              <a:chExt cx="897649" cy="353919"/>
            </a:xfrm>
          </p:grpSpPr>
          <p:sp>
            <p:nvSpPr>
              <p:cNvPr id="788" name="Freeform 787">
                <a:extLst>
                  <a:ext uri="{FF2B5EF4-FFF2-40B4-BE49-F238E27FC236}">
                    <a16:creationId xmlns:a16="http://schemas.microsoft.com/office/drawing/2014/main" id="{92824FB2-3109-A24A-84EE-0875C22A171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9" name="Freeform 788">
                <a:extLst>
                  <a:ext uri="{FF2B5EF4-FFF2-40B4-BE49-F238E27FC236}">
                    <a16:creationId xmlns:a16="http://schemas.microsoft.com/office/drawing/2014/main" id="{B4992F98-C293-F14F-897F-0428DAF2487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0" name="Freeform 789">
                <a:extLst>
                  <a:ext uri="{FF2B5EF4-FFF2-40B4-BE49-F238E27FC236}">
                    <a16:creationId xmlns:a16="http://schemas.microsoft.com/office/drawing/2014/main" id="{9D3E92E4-B967-074F-BDDA-6C78578D5D3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1" name="Freeform 790">
                <a:extLst>
                  <a:ext uri="{FF2B5EF4-FFF2-40B4-BE49-F238E27FC236}">
                    <a16:creationId xmlns:a16="http://schemas.microsoft.com/office/drawing/2014/main" id="{AC70E22F-7F6D-9D45-9031-FB98F8A4005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792" name="Group 791">
            <a:extLst>
              <a:ext uri="{FF2B5EF4-FFF2-40B4-BE49-F238E27FC236}">
                <a16:creationId xmlns:a16="http://schemas.microsoft.com/office/drawing/2014/main" id="{0AAA6329-4E08-D94E-93EE-AC2FA25D6326}"/>
              </a:ext>
            </a:extLst>
          </p:cNvPr>
          <p:cNvGrpSpPr/>
          <p:nvPr/>
        </p:nvGrpSpPr>
        <p:grpSpPr>
          <a:xfrm>
            <a:off x="6130766" y="4428206"/>
            <a:ext cx="578032" cy="285706"/>
            <a:chOff x="7493876" y="2774731"/>
            <a:chExt cx="1481958" cy="894622"/>
          </a:xfrm>
        </p:grpSpPr>
        <p:sp>
          <p:nvSpPr>
            <p:cNvPr id="793" name="Freeform 792">
              <a:extLst>
                <a:ext uri="{FF2B5EF4-FFF2-40B4-BE49-F238E27FC236}">
                  <a16:creationId xmlns:a16="http://schemas.microsoft.com/office/drawing/2014/main" id="{BB444168-FD71-7E47-B4D6-391D9675421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794" name="Oval 793">
              <a:extLst>
                <a:ext uri="{FF2B5EF4-FFF2-40B4-BE49-F238E27FC236}">
                  <a16:creationId xmlns:a16="http://schemas.microsoft.com/office/drawing/2014/main" id="{FAC70931-18C0-3E4B-9F7C-07190D628EE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795" name="Group 794">
              <a:extLst>
                <a:ext uri="{FF2B5EF4-FFF2-40B4-BE49-F238E27FC236}">
                  <a16:creationId xmlns:a16="http://schemas.microsoft.com/office/drawing/2014/main" id="{CDA4CB47-2278-C94D-A8EA-8D5E2A74A82A}"/>
                </a:ext>
              </a:extLst>
            </p:cNvPr>
            <p:cNvGrpSpPr/>
            <p:nvPr/>
          </p:nvGrpSpPr>
          <p:grpSpPr>
            <a:xfrm>
              <a:off x="7713663" y="2848339"/>
              <a:ext cx="1042107" cy="425543"/>
              <a:chOff x="7786941" y="2884917"/>
              <a:chExt cx="897649" cy="353919"/>
            </a:xfrm>
          </p:grpSpPr>
          <p:sp>
            <p:nvSpPr>
              <p:cNvPr id="796" name="Freeform 795">
                <a:extLst>
                  <a:ext uri="{FF2B5EF4-FFF2-40B4-BE49-F238E27FC236}">
                    <a16:creationId xmlns:a16="http://schemas.microsoft.com/office/drawing/2014/main" id="{DCDB30E9-C763-0E48-9E3E-72EAECA07B5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7" name="Freeform 796">
                <a:extLst>
                  <a:ext uri="{FF2B5EF4-FFF2-40B4-BE49-F238E27FC236}">
                    <a16:creationId xmlns:a16="http://schemas.microsoft.com/office/drawing/2014/main" id="{77961B40-DE0E-B64A-AC4E-268EAB832F4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8" name="Freeform 797">
                <a:extLst>
                  <a:ext uri="{FF2B5EF4-FFF2-40B4-BE49-F238E27FC236}">
                    <a16:creationId xmlns:a16="http://schemas.microsoft.com/office/drawing/2014/main" id="{C29BE61B-DD17-1E48-955B-B459D24C9D9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9" name="Freeform 798">
                <a:extLst>
                  <a:ext uri="{FF2B5EF4-FFF2-40B4-BE49-F238E27FC236}">
                    <a16:creationId xmlns:a16="http://schemas.microsoft.com/office/drawing/2014/main" id="{9D0B46F6-CDBE-9C4C-98C4-18ACE1C1CF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800" name="Group 799">
            <a:extLst>
              <a:ext uri="{FF2B5EF4-FFF2-40B4-BE49-F238E27FC236}">
                <a16:creationId xmlns:a16="http://schemas.microsoft.com/office/drawing/2014/main" id="{439AE64C-370D-E343-8E49-6C6768CBAF77}"/>
              </a:ext>
            </a:extLst>
          </p:cNvPr>
          <p:cNvGrpSpPr/>
          <p:nvPr/>
        </p:nvGrpSpPr>
        <p:grpSpPr>
          <a:xfrm>
            <a:off x="6041427" y="5026045"/>
            <a:ext cx="578032" cy="285706"/>
            <a:chOff x="7493876" y="2774731"/>
            <a:chExt cx="1481958" cy="894622"/>
          </a:xfrm>
        </p:grpSpPr>
        <p:sp>
          <p:nvSpPr>
            <p:cNvPr id="801" name="Freeform 800">
              <a:extLst>
                <a:ext uri="{FF2B5EF4-FFF2-40B4-BE49-F238E27FC236}">
                  <a16:creationId xmlns:a16="http://schemas.microsoft.com/office/drawing/2014/main" id="{E0A1DB2C-92C8-364E-BC47-FA5BAF52161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02" name="Oval 801">
              <a:extLst>
                <a:ext uri="{FF2B5EF4-FFF2-40B4-BE49-F238E27FC236}">
                  <a16:creationId xmlns:a16="http://schemas.microsoft.com/office/drawing/2014/main" id="{84346A6B-FED3-C944-B74B-F5A1DE30FD5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03" name="Group 802">
              <a:extLst>
                <a:ext uri="{FF2B5EF4-FFF2-40B4-BE49-F238E27FC236}">
                  <a16:creationId xmlns:a16="http://schemas.microsoft.com/office/drawing/2014/main" id="{543182CA-CB89-DA41-B460-2032628AECF5}"/>
                </a:ext>
              </a:extLst>
            </p:cNvPr>
            <p:cNvGrpSpPr/>
            <p:nvPr/>
          </p:nvGrpSpPr>
          <p:grpSpPr>
            <a:xfrm>
              <a:off x="7713663" y="2848339"/>
              <a:ext cx="1042107" cy="425543"/>
              <a:chOff x="7786941" y="2884917"/>
              <a:chExt cx="897649" cy="353919"/>
            </a:xfrm>
          </p:grpSpPr>
          <p:sp>
            <p:nvSpPr>
              <p:cNvPr id="804" name="Freeform 803">
                <a:extLst>
                  <a:ext uri="{FF2B5EF4-FFF2-40B4-BE49-F238E27FC236}">
                    <a16:creationId xmlns:a16="http://schemas.microsoft.com/office/drawing/2014/main" id="{7C35BEA7-39EA-AF44-9B1A-9069DDBA13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5" name="Freeform 804">
                <a:extLst>
                  <a:ext uri="{FF2B5EF4-FFF2-40B4-BE49-F238E27FC236}">
                    <a16:creationId xmlns:a16="http://schemas.microsoft.com/office/drawing/2014/main" id="{CA289C9F-3DB7-7A4B-A338-B0CD67353F4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6" name="Freeform 805">
                <a:extLst>
                  <a:ext uri="{FF2B5EF4-FFF2-40B4-BE49-F238E27FC236}">
                    <a16:creationId xmlns:a16="http://schemas.microsoft.com/office/drawing/2014/main" id="{F5FC6510-D993-524E-B9F2-EB0A421DFE3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7" name="Freeform 806">
                <a:extLst>
                  <a:ext uri="{FF2B5EF4-FFF2-40B4-BE49-F238E27FC236}">
                    <a16:creationId xmlns:a16="http://schemas.microsoft.com/office/drawing/2014/main" id="{C58489D3-AD98-5849-ADA3-B1C7B9B4B92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808" name="Group 807">
            <a:extLst>
              <a:ext uri="{FF2B5EF4-FFF2-40B4-BE49-F238E27FC236}">
                <a16:creationId xmlns:a16="http://schemas.microsoft.com/office/drawing/2014/main" id="{CBD30329-EF8A-434C-B6EE-CEE2CDB2D499}"/>
              </a:ext>
            </a:extLst>
          </p:cNvPr>
          <p:cNvGrpSpPr/>
          <p:nvPr/>
        </p:nvGrpSpPr>
        <p:grpSpPr>
          <a:xfrm>
            <a:off x="5094748" y="4736342"/>
            <a:ext cx="578032" cy="285706"/>
            <a:chOff x="7493876" y="2774731"/>
            <a:chExt cx="1481958" cy="894622"/>
          </a:xfrm>
        </p:grpSpPr>
        <p:sp>
          <p:nvSpPr>
            <p:cNvPr id="809" name="Freeform 808">
              <a:extLst>
                <a:ext uri="{FF2B5EF4-FFF2-40B4-BE49-F238E27FC236}">
                  <a16:creationId xmlns:a16="http://schemas.microsoft.com/office/drawing/2014/main" id="{C16A6827-70C6-5247-943E-DBCA19804B5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10" name="Oval 809">
              <a:extLst>
                <a:ext uri="{FF2B5EF4-FFF2-40B4-BE49-F238E27FC236}">
                  <a16:creationId xmlns:a16="http://schemas.microsoft.com/office/drawing/2014/main" id="{701C0281-7FB7-B040-84C8-661D68EF69F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11" name="Group 810">
              <a:extLst>
                <a:ext uri="{FF2B5EF4-FFF2-40B4-BE49-F238E27FC236}">
                  <a16:creationId xmlns:a16="http://schemas.microsoft.com/office/drawing/2014/main" id="{019453D2-E67C-7F4E-82EB-B7EE9BD09D32}"/>
                </a:ext>
              </a:extLst>
            </p:cNvPr>
            <p:cNvGrpSpPr/>
            <p:nvPr/>
          </p:nvGrpSpPr>
          <p:grpSpPr>
            <a:xfrm>
              <a:off x="7713663" y="2848339"/>
              <a:ext cx="1042107" cy="425543"/>
              <a:chOff x="7786941" y="2884917"/>
              <a:chExt cx="897649" cy="353919"/>
            </a:xfrm>
          </p:grpSpPr>
          <p:sp>
            <p:nvSpPr>
              <p:cNvPr id="812" name="Freeform 811">
                <a:extLst>
                  <a:ext uri="{FF2B5EF4-FFF2-40B4-BE49-F238E27FC236}">
                    <a16:creationId xmlns:a16="http://schemas.microsoft.com/office/drawing/2014/main" id="{43556055-0862-FA41-B220-5E3C09F46FA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3" name="Freeform 812">
                <a:extLst>
                  <a:ext uri="{FF2B5EF4-FFF2-40B4-BE49-F238E27FC236}">
                    <a16:creationId xmlns:a16="http://schemas.microsoft.com/office/drawing/2014/main" id="{7D44D9ED-1D38-B64F-B869-982F3B76A33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4" name="Freeform 813">
                <a:extLst>
                  <a:ext uri="{FF2B5EF4-FFF2-40B4-BE49-F238E27FC236}">
                    <a16:creationId xmlns:a16="http://schemas.microsoft.com/office/drawing/2014/main" id="{64929109-8482-0C43-AE9D-6EFDD2BC94E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5" name="Freeform 814">
                <a:extLst>
                  <a:ext uri="{FF2B5EF4-FFF2-40B4-BE49-F238E27FC236}">
                    <a16:creationId xmlns:a16="http://schemas.microsoft.com/office/drawing/2014/main" id="{61BC8A89-F1ED-CE46-9494-60CF8828663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586" name="Freeform 120">
            <a:extLst>
              <a:ext uri="{FF2B5EF4-FFF2-40B4-BE49-F238E27FC236}">
                <a16:creationId xmlns:a16="http://schemas.microsoft.com/office/drawing/2014/main" id="{9AB9F05A-A548-AC4E-83E2-A877F3B9A57F}"/>
              </a:ext>
            </a:extLst>
          </p:cNvPr>
          <p:cNvSpPr>
            <a:spLocks/>
          </p:cNvSpPr>
          <p:nvPr/>
        </p:nvSpPr>
        <p:spPr bwMode="auto">
          <a:xfrm>
            <a:off x="4869344" y="4824326"/>
            <a:ext cx="1041867" cy="336451"/>
          </a:xfrm>
          <a:custGeom>
            <a:avLst/>
            <a:gdLst>
              <a:gd name="T0" fmla="*/ 0 w 10844"/>
              <a:gd name="T1" fmla="*/ 2147483647 h 14797"/>
              <a:gd name="T2" fmla="*/ 2147483647 w 10844"/>
              <a:gd name="T3" fmla="*/ 2147483647 h 14797"/>
              <a:gd name="T4" fmla="*/ 2147483647 w 10844"/>
              <a:gd name="T5" fmla="*/ 2147483647 h 14797"/>
              <a:gd name="T6" fmla="*/ 0 60000 65536"/>
              <a:gd name="T7" fmla="*/ 0 60000 65536"/>
              <a:gd name="T8" fmla="*/ 0 60000 65536"/>
              <a:gd name="T9" fmla="*/ 0 w 10844"/>
              <a:gd name="T10" fmla="*/ 0 h 14797"/>
              <a:gd name="T11" fmla="*/ 10844 w 10844"/>
              <a:gd name="T12" fmla="*/ 14797 h 14797"/>
            </a:gdLst>
            <a:ahLst/>
            <a:cxnLst>
              <a:cxn ang="T6">
                <a:pos x="T0" y="T1"/>
              </a:cxn>
              <a:cxn ang="T7">
                <a:pos x="T2" y="T3"/>
              </a:cxn>
              <a:cxn ang="T8">
                <a:pos x="T4" y="T5"/>
              </a:cxn>
            </a:cxnLst>
            <a:rect l="T9" t="T10" r="T11" b="T12"/>
            <a:pathLst>
              <a:path w="10844" h="14797">
                <a:moveTo>
                  <a:pt x="0" y="14797"/>
                </a:moveTo>
                <a:cubicBezTo>
                  <a:pt x="2168" y="9517"/>
                  <a:pt x="5654" y="-1331"/>
                  <a:pt x="7042" y="135"/>
                </a:cubicBezTo>
                <a:cubicBezTo>
                  <a:pt x="8563" y="1950"/>
                  <a:pt x="9984" y="6698"/>
                  <a:pt x="10844" y="9978"/>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818" name="Text Box 108">
            <a:extLst>
              <a:ext uri="{FF2B5EF4-FFF2-40B4-BE49-F238E27FC236}">
                <a16:creationId xmlns:a16="http://schemas.microsoft.com/office/drawing/2014/main" id="{E7C9C96C-2BC6-C44A-AE8A-01BCFB474108}"/>
              </a:ext>
            </a:extLst>
          </p:cNvPr>
          <p:cNvSpPr txBox="1">
            <a:spLocks noChangeArrowheads="1"/>
          </p:cNvSpPr>
          <p:nvPr/>
        </p:nvSpPr>
        <p:spPr bwMode="auto">
          <a:xfrm>
            <a:off x="3671421" y="2588130"/>
            <a:ext cx="21818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a:t>
            </a:r>
            <a:r>
              <a:rPr kumimoji="0" lang="en-US" altLang="en-US" sz="1600" b="0" i="0" u="none" strike="noStrike" kern="0" cap="none" spc="0" normalizeH="0" baseline="0" noProof="0" dirty="0" err="1">
                <a:ln>
                  <a:noFill/>
                </a:ln>
                <a:solidFill>
                  <a:srgbClr val="000000"/>
                </a:solidFill>
                <a:effectLst/>
                <a:uLnTx/>
                <a:uFillTx/>
                <a:latin typeface="Calibri" panose="020F0502020204030204"/>
                <a:ea typeface="ＭＳ Ｐゴシック" panose="020B0600070205080204" pitchFamily="34" charset="-128"/>
                <a:cs typeface="Arial"/>
              </a:rPr>
              <a:t>ocal</a:t>
            </a: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forwarding table</a:t>
            </a:r>
          </a:p>
        </p:txBody>
      </p:sp>
      <p:cxnSp>
        <p:nvCxnSpPr>
          <p:cNvPr id="705" name="Straight Connector 421888">
            <a:extLst>
              <a:ext uri="{FF2B5EF4-FFF2-40B4-BE49-F238E27FC236}">
                <a16:creationId xmlns:a16="http://schemas.microsoft.com/office/drawing/2014/main" id="{A28CC61D-39D0-FF4B-80F5-852155288568}"/>
              </a:ext>
            </a:extLst>
          </p:cNvPr>
          <p:cNvCxnSpPr>
            <a:cxnSpLocks noChangeShapeType="1"/>
          </p:cNvCxnSpPr>
          <p:nvPr/>
        </p:nvCxnSpPr>
        <p:spPr bwMode="auto">
          <a:xfrm>
            <a:off x="2389758" y="2757407"/>
            <a:ext cx="1281663"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cxnSp>
      <p:grpSp>
        <p:nvGrpSpPr>
          <p:cNvPr id="20" name="Group 19">
            <a:extLst>
              <a:ext uri="{FF2B5EF4-FFF2-40B4-BE49-F238E27FC236}">
                <a16:creationId xmlns:a16="http://schemas.microsoft.com/office/drawing/2014/main" id="{99439175-92D1-B54E-89FE-24E600DB9083}"/>
              </a:ext>
            </a:extLst>
          </p:cNvPr>
          <p:cNvGrpSpPr/>
          <p:nvPr/>
        </p:nvGrpSpPr>
        <p:grpSpPr>
          <a:xfrm>
            <a:off x="3744796" y="2580320"/>
            <a:ext cx="2017520" cy="338554"/>
            <a:chOff x="6181202" y="4326532"/>
            <a:chExt cx="2017520" cy="338554"/>
          </a:xfrm>
        </p:grpSpPr>
        <p:sp>
          <p:nvSpPr>
            <p:cNvPr id="19" name="Rectangle 18">
              <a:extLst>
                <a:ext uri="{FF2B5EF4-FFF2-40B4-BE49-F238E27FC236}">
                  <a16:creationId xmlns:a16="http://schemas.microsoft.com/office/drawing/2014/main" id="{00D30A0E-A386-1047-BF2B-4573AB91DD1D}"/>
                </a:ext>
              </a:extLst>
            </p:cNvPr>
            <p:cNvSpPr/>
            <p:nvPr/>
          </p:nvSpPr>
          <p:spPr>
            <a:xfrm>
              <a:off x="6192122" y="4338108"/>
              <a:ext cx="2006600" cy="29597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5" name="Text Box 110">
              <a:extLst>
                <a:ext uri="{FF2B5EF4-FFF2-40B4-BE49-F238E27FC236}">
                  <a16:creationId xmlns:a16="http://schemas.microsoft.com/office/drawing/2014/main" id="{176C7190-B831-844B-9F8F-BED0B509EC5A}"/>
                </a:ext>
              </a:extLst>
            </p:cNvPr>
            <p:cNvSpPr txBox="1">
              <a:spLocks noChangeArrowheads="1"/>
            </p:cNvSpPr>
            <p:nvPr/>
          </p:nvSpPr>
          <p:spPr bwMode="auto">
            <a:xfrm>
              <a:off x="6181202" y="4326532"/>
              <a:ext cx="2005677"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Calibri" panose="020F0502020204030204" pitchFamily="34" charset="0"/>
                  <a:ea typeface="ＭＳ Ｐゴシック" panose="020B0600070205080204" pitchFamily="34" charset="-128"/>
                  <a:cs typeface="Calibri" panose="020F0502020204030204" pitchFamily="34" charset="0"/>
                </a:rPr>
                <a:t>local forwarding table</a:t>
              </a:r>
            </a:p>
          </p:txBody>
        </p:sp>
      </p:grpSp>
      <p:grpSp>
        <p:nvGrpSpPr>
          <p:cNvPr id="32" name="Group 31">
            <a:extLst>
              <a:ext uri="{FF2B5EF4-FFF2-40B4-BE49-F238E27FC236}">
                <a16:creationId xmlns:a16="http://schemas.microsoft.com/office/drawing/2014/main" id="{57EBE358-5C23-474E-A2B6-80BB3E04FC0E}"/>
              </a:ext>
            </a:extLst>
          </p:cNvPr>
          <p:cNvGrpSpPr/>
          <p:nvPr/>
        </p:nvGrpSpPr>
        <p:grpSpPr>
          <a:xfrm>
            <a:off x="3689197" y="1759195"/>
            <a:ext cx="2095500" cy="604837"/>
            <a:chOff x="3839579" y="1912090"/>
            <a:chExt cx="2095500" cy="604837"/>
          </a:xfrm>
        </p:grpSpPr>
        <p:sp>
          <p:nvSpPr>
            <p:cNvPr id="822" name="Oval 5">
              <a:extLst>
                <a:ext uri="{FF2B5EF4-FFF2-40B4-BE49-F238E27FC236}">
                  <a16:creationId xmlns:a16="http://schemas.microsoft.com/office/drawing/2014/main" id="{31E7DBF2-2BFB-094F-BD34-EE8B47DDE2BF}"/>
                </a:ext>
              </a:extLst>
            </p:cNvPr>
            <p:cNvSpPr>
              <a:spLocks noChangeArrowheads="1"/>
            </p:cNvSpPr>
            <p:nvPr/>
          </p:nvSpPr>
          <p:spPr bwMode="auto">
            <a:xfrm>
              <a:off x="3839579" y="1912090"/>
              <a:ext cx="2095500" cy="604837"/>
            </a:xfrm>
            <a:prstGeom prst="ellipse">
              <a:avLst/>
            </a:prstGeom>
            <a:solidFill>
              <a:srgbClr val="FF0000"/>
            </a:solidFill>
            <a:ln w="9525">
              <a:no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prstClr val="white"/>
                </a:solidFill>
                <a:effectLst/>
                <a:uLnTx/>
                <a:uFillTx/>
                <a:latin typeface="Arial" panose="020B0604020202020204" pitchFamily="34" charset="0"/>
                <a:ea typeface="ＭＳ Ｐゴシック" panose="020B0600070205080204" pitchFamily="34" charset="-128"/>
                <a:cs typeface="Arial"/>
              </a:endParaRPr>
            </a:p>
          </p:txBody>
        </p:sp>
        <p:sp>
          <p:nvSpPr>
            <p:cNvPr id="821" name="Text Box 108">
              <a:extLst>
                <a:ext uri="{FF2B5EF4-FFF2-40B4-BE49-F238E27FC236}">
                  <a16:creationId xmlns:a16="http://schemas.microsoft.com/office/drawing/2014/main" id="{5942793B-FC1B-AD41-9170-51DAF5E3768A}"/>
                </a:ext>
              </a:extLst>
            </p:cNvPr>
            <p:cNvSpPr txBox="1">
              <a:spLocks noChangeArrowheads="1"/>
            </p:cNvSpPr>
            <p:nvPr/>
          </p:nvSpPr>
          <p:spPr bwMode="auto">
            <a:xfrm>
              <a:off x="3964815" y="2018581"/>
              <a:ext cx="1863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Arial"/>
                </a:rPr>
                <a:t>routing algorithm</a:t>
              </a:r>
            </a:p>
          </p:txBody>
        </p:sp>
      </p:grpSp>
      <p:sp>
        <p:nvSpPr>
          <p:cNvPr id="553" name="AutoShape 118">
            <a:extLst>
              <a:ext uri="{FF2B5EF4-FFF2-40B4-BE49-F238E27FC236}">
                <a16:creationId xmlns:a16="http://schemas.microsoft.com/office/drawing/2014/main" id="{CE405A55-DEFA-E34D-A391-3BAFA1DB2942}"/>
              </a:ext>
            </a:extLst>
          </p:cNvPr>
          <p:cNvSpPr>
            <a:spLocks noChangeArrowheads="1"/>
          </p:cNvSpPr>
          <p:nvPr/>
        </p:nvSpPr>
        <p:spPr bwMode="auto">
          <a:xfrm rot="5400000">
            <a:off x="4641697" y="2356096"/>
            <a:ext cx="241300" cy="273050"/>
          </a:xfrm>
          <a:prstGeom prst="rightArrow">
            <a:avLst>
              <a:gd name="adj1" fmla="val 51167"/>
              <a:gd name="adj2" fmla="val 39736"/>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37" name="Group 36">
            <a:extLst>
              <a:ext uri="{FF2B5EF4-FFF2-40B4-BE49-F238E27FC236}">
                <a16:creationId xmlns:a16="http://schemas.microsoft.com/office/drawing/2014/main" id="{DBED7CDA-AEE6-2541-9AFD-7236C61CB0E6}"/>
              </a:ext>
            </a:extLst>
          </p:cNvPr>
          <p:cNvGrpSpPr/>
          <p:nvPr/>
        </p:nvGrpSpPr>
        <p:grpSpPr>
          <a:xfrm>
            <a:off x="5679271" y="3642935"/>
            <a:ext cx="2210121" cy="2467075"/>
            <a:chOff x="5679271" y="3642935"/>
            <a:chExt cx="2210121" cy="2467075"/>
          </a:xfrm>
        </p:grpSpPr>
        <p:sp>
          <p:nvSpPr>
            <p:cNvPr id="823" name="Oval 144">
              <a:extLst>
                <a:ext uri="{FF2B5EF4-FFF2-40B4-BE49-F238E27FC236}">
                  <a16:creationId xmlns:a16="http://schemas.microsoft.com/office/drawing/2014/main" id="{4E37D2F6-DDCB-8546-96C0-5E09A9883C47}"/>
                </a:ext>
              </a:extLst>
            </p:cNvPr>
            <p:cNvSpPr>
              <a:spLocks noChangeArrowheads="1"/>
            </p:cNvSpPr>
            <p:nvPr/>
          </p:nvSpPr>
          <p:spPr bwMode="auto">
            <a:xfrm>
              <a:off x="7044350" y="5992553"/>
              <a:ext cx="498632" cy="117457"/>
            </a:xfrm>
            <a:prstGeom prst="ellipse">
              <a:avLst/>
            </a:prstGeom>
            <a:solidFill>
              <a:srgbClr val="FF0000"/>
            </a:solidFill>
            <a:ln w="9525">
              <a:no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824" name="Oval 144">
              <a:extLst>
                <a:ext uri="{FF2B5EF4-FFF2-40B4-BE49-F238E27FC236}">
                  <a16:creationId xmlns:a16="http://schemas.microsoft.com/office/drawing/2014/main" id="{80C8C5ED-9FE0-294D-B088-D775F7E3D34C}"/>
                </a:ext>
              </a:extLst>
            </p:cNvPr>
            <p:cNvSpPr>
              <a:spLocks noChangeArrowheads="1"/>
            </p:cNvSpPr>
            <p:nvPr/>
          </p:nvSpPr>
          <p:spPr bwMode="auto">
            <a:xfrm>
              <a:off x="6344311" y="5792457"/>
              <a:ext cx="498632" cy="117457"/>
            </a:xfrm>
            <a:prstGeom prst="ellipse">
              <a:avLst/>
            </a:prstGeom>
            <a:solidFill>
              <a:srgbClr val="FF0000"/>
            </a:solidFill>
            <a:ln w="9525">
              <a:no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825" name="Oval 144">
              <a:extLst>
                <a:ext uri="{FF2B5EF4-FFF2-40B4-BE49-F238E27FC236}">
                  <a16:creationId xmlns:a16="http://schemas.microsoft.com/office/drawing/2014/main" id="{BD311204-2FD1-6E43-AED6-BB85A0E5874A}"/>
                </a:ext>
              </a:extLst>
            </p:cNvPr>
            <p:cNvSpPr>
              <a:spLocks noChangeArrowheads="1"/>
            </p:cNvSpPr>
            <p:nvPr/>
          </p:nvSpPr>
          <p:spPr bwMode="auto">
            <a:xfrm>
              <a:off x="5679271" y="5968768"/>
              <a:ext cx="498632" cy="117457"/>
            </a:xfrm>
            <a:prstGeom prst="ellipse">
              <a:avLst/>
            </a:prstGeom>
            <a:solidFill>
              <a:srgbClr val="FF0000"/>
            </a:solidFill>
            <a:ln w="9525">
              <a:no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826" name="Oval 144">
              <a:extLst>
                <a:ext uri="{FF2B5EF4-FFF2-40B4-BE49-F238E27FC236}">
                  <a16:creationId xmlns:a16="http://schemas.microsoft.com/office/drawing/2014/main" id="{27DD786D-C69E-CB4C-B6E8-FAA46B06EC89}"/>
                </a:ext>
              </a:extLst>
            </p:cNvPr>
            <p:cNvSpPr>
              <a:spLocks noChangeArrowheads="1"/>
            </p:cNvSpPr>
            <p:nvPr/>
          </p:nvSpPr>
          <p:spPr bwMode="auto">
            <a:xfrm>
              <a:off x="7390760" y="3969843"/>
              <a:ext cx="498632" cy="117457"/>
            </a:xfrm>
            <a:prstGeom prst="ellipse">
              <a:avLst/>
            </a:prstGeom>
            <a:solidFill>
              <a:srgbClr val="FF0000"/>
            </a:solidFill>
            <a:ln w="9525">
              <a:no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827" name="Oval 144">
              <a:extLst>
                <a:ext uri="{FF2B5EF4-FFF2-40B4-BE49-F238E27FC236}">
                  <a16:creationId xmlns:a16="http://schemas.microsoft.com/office/drawing/2014/main" id="{D8D94D2F-82FD-AF4E-8B2B-09682F7EC0C1}"/>
                </a:ext>
              </a:extLst>
            </p:cNvPr>
            <p:cNvSpPr>
              <a:spLocks noChangeArrowheads="1"/>
            </p:cNvSpPr>
            <p:nvPr/>
          </p:nvSpPr>
          <p:spPr bwMode="auto">
            <a:xfrm>
              <a:off x="6395551" y="3642935"/>
              <a:ext cx="498632" cy="117457"/>
            </a:xfrm>
            <a:prstGeom prst="ellipse">
              <a:avLst/>
            </a:prstGeom>
            <a:solidFill>
              <a:srgbClr val="FF0000"/>
            </a:solidFill>
            <a:ln w="9525">
              <a:no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38" name="Freeform 37">
            <a:extLst>
              <a:ext uri="{FF2B5EF4-FFF2-40B4-BE49-F238E27FC236}">
                <a16:creationId xmlns:a16="http://schemas.microsoft.com/office/drawing/2014/main" id="{EBF8C7CF-1CD2-E44B-AAD1-0E0FFDFB33AC}"/>
              </a:ext>
            </a:extLst>
          </p:cNvPr>
          <p:cNvSpPr/>
          <p:nvPr/>
        </p:nvSpPr>
        <p:spPr>
          <a:xfrm>
            <a:off x="5748185" y="4775202"/>
            <a:ext cx="2423480" cy="399173"/>
          </a:xfrm>
          <a:custGeom>
            <a:avLst/>
            <a:gdLst>
              <a:gd name="connsiteX0" fmla="*/ 0 w 2417086"/>
              <a:gd name="connsiteY0" fmla="*/ 136686 h 393747"/>
              <a:gd name="connsiteX1" fmla="*/ 613863 w 2417086"/>
              <a:gd name="connsiteY1" fmla="*/ 392462 h 393747"/>
              <a:gd name="connsiteX2" fmla="*/ 1579419 w 2417086"/>
              <a:gd name="connsiteY2" fmla="*/ 40770 h 393747"/>
              <a:gd name="connsiteX3" fmla="*/ 2417086 w 2417086"/>
              <a:gd name="connsiteY3" fmla="*/ 21586 h 393747"/>
              <a:gd name="connsiteX0" fmla="*/ 0 w 2423480"/>
              <a:gd name="connsiteY0" fmla="*/ 153322 h 410383"/>
              <a:gd name="connsiteX1" fmla="*/ 613863 w 2423480"/>
              <a:gd name="connsiteY1" fmla="*/ 409098 h 410383"/>
              <a:gd name="connsiteX2" fmla="*/ 1579419 w 2423480"/>
              <a:gd name="connsiteY2" fmla="*/ 57406 h 410383"/>
              <a:gd name="connsiteX3" fmla="*/ 2423480 w 2423480"/>
              <a:gd name="connsiteY3" fmla="*/ 12644 h 410383"/>
              <a:gd name="connsiteX0" fmla="*/ 0 w 2423480"/>
              <a:gd name="connsiteY0" fmla="*/ 142112 h 399173"/>
              <a:gd name="connsiteX1" fmla="*/ 613863 w 2423480"/>
              <a:gd name="connsiteY1" fmla="*/ 397888 h 399173"/>
              <a:gd name="connsiteX2" fmla="*/ 1579419 w 2423480"/>
              <a:gd name="connsiteY2" fmla="*/ 46196 h 399173"/>
              <a:gd name="connsiteX3" fmla="*/ 2423480 w 2423480"/>
              <a:gd name="connsiteY3" fmla="*/ 1434 h 399173"/>
            </a:gdLst>
            <a:ahLst/>
            <a:cxnLst>
              <a:cxn ang="0">
                <a:pos x="connsiteX0" y="connsiteY0"/>
              </a:cxn>
              <a:cxn ang="0">
                <a:pos x="connsiteX1" y="connsiteY1"/>
              </a:cxn>
              <a:cxn ang="0">
                <a:pos x="connsiteX2" y="connsiteY2"/>
              </a:cxn>
              <a:cxn ang="0">
                <a:pos x="connsiteX3" y="connsiteY3"/>
              </a:cxn>
            </a:cxnLst>
            <a:rect l="l" t="t" r="r" b="b"/>
            <a:pathLst>
              <a:path w="2423480" h="399173">
                <a:moveTo>
                  <a:pt x="0" y="142112"/>
                </a:moveTo>
                <a:cubicBezTo>
                  <a:pt x="175313" y="277993"/>
                  <a:pt x="350627" y="413874"/>
                  <a:pt x="613863" y="397888"/>
                </a:cubicBezTo>
                <a:cubicBezTo>
                  <a:pt x="877099" y="381902"/>
                  <a:pt x="1277816" y="112272"/>
                  <a:pt x="1579419" y="46196"/>
                </a:cubicBezTo>
                <a:cubicBezTo>
                  <a:pt x="1881022" y="-19880"/>
                  <a:pt x="2065394" y="5697"/>
                  <a:pt x="2423480" y="1434"/>
                </a:cubicBezTo>
              </a:path>
            </a:pathLst>
          </a:custGeom>
          <a:noFill/>
          <a:ln w="444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3" name="Group 32">
            <a:extLst>
              <a:ext uri="{FF2B5EF4-FFF2-40B4-BE49-F238E27FC236}">
                <a16:creationId xmlns:a16="http://schemas.microsoft.com/office/drawing/2014/main" id="{47688A7E-0980-EA46-BAFE-C85E8249B3CB}"/>
              </a:ext>
            </a:extLst>
          </p:cNvPr>
          <p:cNvGrpSpPr/>
          <p:nvPr/>
        </p:nvGrpSpPr>
        <p:grpSpPr>
          <a:xfrm>
            <a:off x="5600948" y="2059246"/>
            <a:ext cx="2852523" cy="3990339"/>
            <a:chOff x="5600948" y="2059246"/>
            <a:chExt cx="2852523" cy="3990339"/>
          </a:xfrm>
        </p:grpSpPr>
        <p:cxnSp>
          <p:nvCxnSpPr>
            <p:cNvPr id="706" name="Straight Connector 421894">
              <a:extLst>
                <a:ext uri="{FF2B5EF4-FFF2-40B4-BE49-F238E27FC236}">
                  <a16:creationId xmlns:a16="http://schemas.microsoft.com/office/drawing/2014/main" id="{FF953141-ECB6-0247-95B2-E79D8F07DACC}"/>
                </a:ext>
              </a:extLst>
            </p:cNvPr>
            <p:cNvCxnSpPr>
              <a:cxnSpLocks noChangeShapeType="1"/>
            </p:cNvCxnSpPr>
            <p:nvPr/>
          </p:nvCxnSpPr>
          <p:spPr bwMode="auto">
            <a:xfrm flipH="1">
              <a:off x="5600948" y="2062812"/>
              <a:ext cx="2852523"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cxnSp>
        <p:cxnSp>
          <p:nvCxnSpPr>
            <p:cNvPr id="816" name="Straight Connector 421894">
              <a:extLst>
                <a:ext uri="{FF2B5EF4-FFF2-40B4-BE49-F238E27FC236}">
                  <a16:creationId xmlns:a16="http://schemas.microsoft.com/office/drawing/2014/main" id="{C8B3443F-EA2C-1145-82B2-7AD7F1615359}"/>
                </a:ext>
              </a:extLst>
            </p:cNvPr>
            <p:cNvCxnSpPr>
              <a:cxnSpLocks noChangeShapeType="1"/>
              <a:endCxn id="616" idx="0"/>
            </p:cNvCxnSpPr>
            <p:nvPr/>
          </p:nvCxnSpPr>
          <p:spPr bwMode="auto">
            <a:xfrm flipH="1">
              <a:off x="6643279" y="2072337"/>
              <a:ext cx="1781930" cy="156938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cxnSp>
        <p:cxnSp>
          <p:nvCxnSpPr>
            <p:cNvPr id="817" name="Straight Connector 421894">
              <a:extLst>
                <a:ext uri="{FF2B5EF4-FFF2-40B4-BE49-F238E27FC236}">
                  <a16:creationId xmlns:a16="http://schemas.microsoft.com/office/drawing/2014/main" id="{692AE3BC-3521-0A45-9F70-892BA8394ED3}"/>
                </a:ext>
              </a:extLst>
            </p:cNvPr>
            <p:cNvCxnSpPr>
              <a:cxnSpLocks noChangeShapeType="1"/>
              <a:endCxn id="609" idx="0"/>
            </p:cNvCxnSpPr>
            <p:nvPr/>
          </p:nvCxnSpPr>
          <p:spPr bwMode="auto">
            <a:xfrm flipH="1">
              <a:off x="7640094" y="2059246"/>
              <a:ext cx="802722" cy="1908551"/>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cxnSp>
        <p:grpSp>
          <p:nvGrpSpPr>
            <p:cNvPr id="31" name="Group 30">
              <a:extLst>
                <a:ext uri="{FF2B5EF4-FFF2-40B4-BE49-F238E27FC236}">
                  <a16:creationId xmlns:a16="http://schemas.microsoft.com/office/drawing/2014/main" id="{69F33713-9D72-CC4E-8B4F-6BC921BBDAB5}"/>
                </a:ext>
              </a:extLst>
            </p:cNvPr>
            <p:cNvGrpSpPr/>
            <p:nvPr/>
          </p:nvGrpSpPr>
          <p:grpSpPr>
            <a:xfrm>
              <a:off x="6178773" y="2060294"/>
              <a:ext cx="2270746" cy="3989291"/>
              <a:chOff x="6178773" y="2060294"/>
              <a:chExt cx="2270746" cy="3989291"/>
            </a:xfrm>
          </p:grpSpPr>
          <p:sp>
            <p:nvSpPr>
              <p:cNvPr id="27" name="Freeform 26">
                <a:extLst>
                  <a:ext uri="{FF2B5EF4-FFF2-40B4-BE49-F238E27FC236}">
                    <a16:creationId xmlns:a16="http://schemas.microsoft.com/office/drawing/2014/main" id="{42768938-F0DD-D54A-A242-C6BAC2ED4AF0}"/>
                  </a:ext>
                </a:extLst>
              </p:cNvPr>
              <p:cNvSpPr/>
              <p:nvPr/>
            </p:nvSpPr>
            <p:spPr>
              <a:xfrm>
                <a:off x="6852213" y="2060294"/>
                <a:ext cx="1597306" cy="3796496"/>
              </a:xfrm>
              <a:custGeom>
                <a:avLst/>
                <a:gdLst>
                  <a:gd name="connsiteX0" fmla="*/ 1597306 w 1597306"/>
                  <a:gd name="connsiteY0" fmla="*/ 0 h 3796496"/>
                  <a:gd name="connsiteX1" fmla="*/ 925974 w 1597306"/>
                  <a:gd name="connsiteY1" fmla="*/ 3784921 h 3796496"/>
                  <a:gd name="connsiteX2" fmla="*/ 0 w 1597306"/>
                  <a:gd name="connsiteY2" fmla="*/ 3796496 h 3796496"/>
                  <a:gd name="connsiteX3" fmla="*/ 0 w 1597306"/>
                  <a:gd name="connsiteY3" fmla="*/ 3796496 h 3796496"/>
                </a:gdLst>
                <a:ahLst/>
                <a:cxnLst>
                  <a:cxn ang="0">
                    <a:pos x="connsiteX0" y="connsiteY0"/>
                  </a:cxn>
                  <a:cxn ang="0">
                    <a:pos x="connsiteX1" y="connsiteY1"/>
                  </a:cxn>
                  <a:cxn ang="0">
                    <a:pos x="connsiteX2" y="connsiteY2"/>
                  </a:cxn>
                  <a:cxn ang="0">
                    <a:pos x="connsiteX3" y="connsiteY3"/>
                  </a:cxn>
                </a:cxnLst>
                <a:rect l="l" t="t" r="r" b="b"/>
                <a:pathLst>
                  <a:path w="1597306" h="3796496">
                    <a:moveTo>
                      <a:pt x="1597306" y="0"/>
                    </a:moveTo>
                    <a:lnTo>
                      <a:pt x="925974" y="3784921"/>
                    </a:lnTo>
                    <a:lnTo>
                      <a:pt x="0" y="3796496"/>
                    </a:lnTo>
                    <a:lnTo>
                      <a:pt x="0" y="3796496"/>
                    </a:lnTo>
                  </a:path>
                </a:pathLst>
              </a:custGeom>
              <a:noFill/>
              <a:ln w="1905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19" name="Straight Connector 421894">
                <a:extLst>
                  <a:ext uri="{FF2B5EF4-FFF2-40B4-BE49-F238E27FC236}">
                    <a16:creationId xmlns:a16="http://schemas.microsoft.com/office/drawing/2014/main" id="{A48794C0-F4E0-1E4B-B13D-1B972E5F534C}"/>
                  </a:ext>
                </a:extLst>
              </p:cNvPr>
              <p:cNvCxnSpPr>
                <a:cxnSpLocks noChangeShapeType="1"/>
                <a:stCxn id="27" idx="1"/>
                <a:endCxn id="602" idx="6"/>
              </p:cNvCxnSpPr>
              <p:nvPr/>
            </p:nvCxnSpPr>
            <p:spPr bwMode="auto">
              <a:xfrm flipH="1">
                <a:off x="7535735" y="5845215"/>
                <a:ext cx="242452" cy="20437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cxnSp>
          <p:cxnSp>
            <p:nvCxnSpPr>
              <p:cNvPr id="820" name="Straight Connector 421894">
                <a:extLst>
                  <a:ext uri="{FF2B5EF4-FFF2-40B4-BE49-F238E27FC236}">
                    <a16:creationId xmlns:a16="http://schemas.microsoft.com/office/drawing/2014/main" id="{5F9A93E4-4655-D04A-94BC-0F9166184777}"/>
                  </a:ext>
                </a:extLst>
              </p:cNvPr>
              <p:cNvCxnSpPr>
                <a:cxnSpLocks noChangeShapeType="1"/>
                <a:stCxn id="27" idx="1"/>
              </p:cNvCxnSpPr>
              <p:nvPr/>
            </p:nvCxnSpPr>
            <p:spPr bwMode="auto">
              <a:xfrm flipH="1">
                <a:off x="6178773" y="5845215"/>
                <a:ext cx="1599414" cy="182258"/>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cxnSp>
        </p:grpSp>
      </p:grpSp>
      <p:grpSp>
        <p:nvGrpSpPr>
          <p:cNvPr id="40" name="Group 39">
            <a:extLst>
              <a:ext uri="{FF2B5EF4-FFF2-40B4-BE49-F238E27FC236}">
                <a16:creationId xmlns:a16="http://schemas.microsoft.com/office/drawing/2014/main" id="{1AF9CD47-1028-BA40-AB36-C612218B6100}"/>
              </a:ext>
            </a:extLst>
          </p:cNvPr>
          <p:cNvGrpSpPr/>
          <p:nvPr/>
        </p:nvGrpSpPr>
        <p:grpSpPr>
          <a:xfrm>
            <a:off x="5698975" y="3819688"/>
            <a:ext cx="2183401" cy="2394971"/>
            <a:chOff x="5698975" y="3819688"/>
            <a:chExt cx="2183401" cy="2394971"/>
          </a:xfrm>
        </p:grpSpPr>
        <p:sp>
          <p:nvSpPr>
            <p:cNvPr id="39" name="Rectangle 38">
              <a:extLst>
                <a:ext uri="{FF2B5EF4-FFF2-40B4-BE49-F238E27FC236}">
                  <a16:creationId xmlns:a16="http://schemas.microsoft.com/office/drawing/2014/main" id="{3084319E-FBD0-F442-9880-9B2E7A611A86}"/>
                </a:ext>
              </a:extLst>
            </p:cNvPr>
            <p:cNvSpPr/>
            <p:nvPr/>
          </p:nvSpPr>
          <p:spPr>
            <a:xfrm>
              <a:off x="7050700" y="6168940"/>
              <a:ext cx="476401"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8" name="Rectangle 827">
              <a:extLst>
                <a:ext uri="{FF2B5EF4-FFF2-40B4-BE49-F238E27FC236}">
                  <a16:creationId xmlns:a16="http://schemas.microsoft.com/office/drawing/2014/main" id="{578192C6-D0EF-3143-B733-A6CBF7835DF2}"/>
                </a:ext>
              </a:extLst>
            </p:cNvPr>
            <p:cNvSpPr/>
            <p:nvPr/>
          </p:nvSpPr>
          <p:spPr>
            <a:xfrm>
              <a:off x="6359921" y="5968768"/>
              <a:ext cx="476401"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9" name="Rectangle 828">
              <a:extLst>
                <a:ext uri="{FF2B5EF4-FFF2-40B4-BE49-F238E27FC236}">
                  <a16:creationId xmlns:a16="http://schemas.microsoft.com/office/drawing/2014/main" id="{BCC19A4B-1456-CC4C-AE44-0802EA11CD66}"/>
                </a:ext>
              </a:extLst>
            </p:cNvPr>
            <p:cNvSpPr/>
            <p:nvPr/>
          </p:nvSpPr>
          <p:spPr>
            <a:xfrm>
              <a:off x="5698975" y="6141541"/>
              <a:ext cx="476401"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0" name="Rectangle 829">
              <a:extLst>
                <a:ext uri="{FF2B5EF4-FFF2-40B4-BE49-F238E27FC236}">
                  <a16:creationId xmlns:a16="http://schemas.microsoft.com/office/drawing/2014/main" id="{EDB88050-095A-6E41-A598-B97517764148}"/>
                </a:ext>
              </a:extLst>
            </p:cNvPr>
            <p:cNvSpPr/>
            <p:nvPr/>
          </p:nvSpPr>
          <p:spPr>
            <a:xfrm>
              <a:off x="7405975" y="4146032"/>
              <a:ext cx="476401"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1" name="Rectangle 830">
              <a:extLst>
                <a:ext uri="{FF2B5EF4-FFF2-40B4-BE49-F238E27FC236}">
                  <a16:creationId xmlns:a16="http://schemas.microsoft.com/office/drawing/2014/main" id="{D639BFA3-339E-5B4A-96BE-D31AEAC99BFB}"/>
                </a:ext>
              </a:extLst>
            </p:cNvPr>
            <p:cNvSpPr/>
            <p:nvPr/>
          </p:nvSpPr>
          <p:spPr>
            <a:xfrm>
              <a:off x="6407517" y="3819688"/>
              <a:ext cx="476401"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1192521579"/>
      </p:ext>
    </p:extLst>
  </p:cSld>
  <p:clrMapOvr>
    <a:masterClrMapping/>
  </p:clrMapOvr>
  <mc:AlternateContent xmlns:mc="http://schemas.openxmlformats.org/markup-compatibility/2006" xmlns:p14="http://schemas.microsoft.com/office/powerpoint/2010/main">
    <mc:Choice Requires="p14">
      <p:transition spd="slow" p14:dur="2000" advTm="152725"/>
    </mc:Choice>
    <mc:Fallback xmlns="">
      <p:transition spd="slow" advTm="1527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nodeType="withEffect">
                                  <p:stCondLst>
                                    <p:cond delay="0"/>
                                  </p:stCondLst>
                                  <p:childTnLst>
                                    <p:set>
                                      <p:cBhvr>
                                        <p:cTn id="9" dur="1" fill="hold">
                                          <p:stCondLst>
                                            <p:cond delay="0"/>
                                          </p:stCondLst>
                                        </p:cTn>
                                        <p:tgtEl>
                                          <p:spTgt spid="705"/>
                                        </p:tgtEl>
                                        <p:attrNameLst>
                                          <p:attrName>style.visibility</p:attrName>
                                        </p:attrNameLst>
                                      </p:cBhvr>
                                      <p:to>
                                        <p:strVal val="visible"/>
                                      </p:to>
                                    </p:set>
                                    <p:animEffect transition="in" filter="dissolve">
                                      <p:cBhvr>
                                        <p:cTn id="10" dur="500"/>
                                        <p:tgtEl>
                                          <p:spTgt spid="70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dissolve">
                                      <p:cBhvr>
                                        <p:cTn id="13" dur="500"/>
                                        <p:tgtEl>
                                          <p:spTgt spid="5">
                                            <p:txEl>
                                              <p:pRg st="0" end="0"/>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dissolve">
                                      <p:cBhvr>
                                        <p:cTn id="16" dur="500"/>
                                        <p:tgtEl>
                                          <p:spTgt spid="5">
                                            <p:txEl>
                                              <p:pRg st="1" end="1"/>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86"/>
                                        </p:tgtEl>
                                        <p:attrNameLst>
                                          <p:attrName>style.visibility</p:attrName>
                                        </p:attrNameLst>
                                      </p:cBhvr>
                                      <p:to>
                                        <p:strVal val="visible"/>
                                      </p:to>
                                    </p:set>
                                    <p:animEffect transition="in" filter="dissolve">
                                      <p:cBhvr>
                                        <p:cTn id="19" dur="500"/>
                                        <p:tgtEl>
                                          <p:spTgt spid="586"/>
                                        </p:tgtEl>
                                      </p:cBhvr>
                                    </p:animEffect>
                                  </p:childTnLst>
                                </p:cTn>
                              </p:par>
                              <p:par>
                                <p:cTn id="20" presetID="9" presetClass="entr" presetSubtype="0"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dissolve">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20"/>
                                        </p:tgtEl>
                                      </p:cBhvr>
                                    </p:animEffect>
                                    <p:set>
                                      <p:cBhvr>
                                        <p:cTn id="27" dur="1" fill="hold">
                                          <p:stCondLst>
                                            <p:cond delay="499"/>
                                          </p:stCondLst>
                                        </p:cTn>
                                        <p:tgtEl>
                                          <p:spTgt spid="20"/>
                                        </p:tgtEl>
                                        <p:attrNameLst>
                                          <p:attrName>style.visibility</p:attrName>
                                        </p:attrNameLst>
                                      </p:cBhvr>
                                      <p:to>
                                        <p:strVal val="hidden"/>
                                      </p:to>
                                    </p:set>
                                  </p:childTnLst>
                                </p:cTn>
                              </p:par>
                              <p:par>
                                <p:cTn id="28" presetID="9" presetClass="exit" presetSubtype="0" fill="hold" nodeType="withEffect">
                                  <p:stCondLst>
                                    <p:cond delay="0"/>
                                  </p:stCondLst>
                                  <p:childTnLst>
                                    <p:animEffect transition="out" filter="dissolve">
                                      <p:cBhvr>
                                        <p:cTn id="29" dur="500"/>
                                        <p:tgtEl>
                                          <p:spTgt spid="40"/>
                                        </p:tgtEl>
                                      </p:cBhvr>
                                    </p:animEffect>
                                    <p:set>
                                      <p:cBhvr>
                                        <p:cTn id="30" dur="1" fill="hold">
                                          <p:stCondLst>
                                            <p:cond delay="499"/>
                                          </p:stCondLst>
                                        </p:cTn>
                                        <p:tgtEl>
                                          <p:spTgt spid="40"/>
                                        </p:tgtEl>
                                        <p:attrNameLst>
                                          <p:attrName>style.visibility</p:attrName>
                                        </p:attrNameLst>
                                      </p:cBhvr>
                                      <p:to>
                                        <p:strVal val="hidden"/>
                                      </p:to>
                                    </p:set>
                                  </p:childTnLst>
                                </p:cTn>
                              </p:par>
                              <p:par>
                                <p:cTn id="31" presetID="9"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dissolve">
                                      <p:cBhvr>
                                        <p:cTn id="33" dur="500"/>
                                        <p:tgtEl>
                                          <p:spTgt spid="32"/>
                                        </p:tgtEl>
                                      </p:cBhvr>
                                    </p:animEffect>
                                  </p:childTnLst>
                                </p:cTn>
                              </p:par>
                              <p:par>
                                <p:cTn id="34" presetID="9" presetClass="entr" presetSubtype="0" fill="hold"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dissolve">
                                      <p:cBhvr>
                                        <p:cTn id="36" dur="500"/>
                                        <p:tgtEl>
                                          <p:spTgt spid="3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767"/>
                                        </p:tgtEl>
                                        <p:attrNameLst>
                                          <p:attrName>style.visibility</p:attrName>
                                        </p:attrNameLst>
                                      </p:cBhvr>
                                      <p:to>
                                        <p:strVal val="visible"/>
                                      </p:to>
                                    </p:set>
                                    <p:animEffect transition="in" filter="dissolve">
                                      <p:cBhvr>
                                        <p:cTn id="39" dur="500"/>
                                        <p:tgtEl>
                                          <p:spTgt spid="767"/>
                                        </p:tgtEl>
                                      </p:cBhvr>
                                    </p:animEffect>
                                  </p:childTnLst>
                                </p:cTn>
                              </p:par>
                              <p:par>
                                <p:cTn id="40" presetID="9" presetClass="entr" presetSubtype="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dissolve">
                                      <p:cBhvr>
                                        <p:cTn id="42" dur="500"/>
                                        <p:tgtEl>
                                          <p:spTgt spid="37"/>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dissolve">
                                      <p:cBhvr>
                                        <p:cTn id="4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67" grpId="0"/>
      <p:bldP spid="586" grpId="0" animBg="1"/>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336191"/>
            <a:ext cx="10515600" cy="894622"/>
          </a:xfrm>
        </p:spPr>
        <p:txBody>
          <a:bodyPr>
            <a:normAutofit/>
          </a:bodyPr>
          <a:lstStyle/>
          <a:p>
            <a:r>
              <a:rPr lang="en-US" altLang="ja-JP" sz="4000" dirty="0"/>
              <a:t>Alternative to packet switching: circuit switching</a:t>
            </a:r>
            <a:endParaRPr lang="en-US" sz="4000" dirty="0"/>
          </a:p>
        </p:txBody>
      </p:sp>
      <p:sp>
        <p:nvSpPr>
          <p:cNvPr id="3" name="Content Placeholder 2">
            <a:extLst>
              <a:ext uri="{FF2B5EF4-FFF2-40B4-BE49-F238E27FC236}">
                <a16:creationId xmlns:a16="http://schemas.microsoft.com/office/drawing/2014/main" id="{66DAEE93-D7C7-5A4A-AB8B-951DDF4E15F0}"/>
              </a:ext>
            </a:extLst>
          </p:cNvPr>
          <p:cNvSpPr>
            <a:spLocks noGrp="1"/>
          </p:cNvSpPr>
          <p:nvPr>
            <p:ph sz="half" idx="1"/>
          </p:nvPr>
        </p:nvSpPr>
        <p:spPr>
          <a:xfrm>
            <a:off x="815577" y="1547144"/>
            <a:ext cx="5692665" cy="5310856"/>
          </a:xfrm>
        </p:spPr>
        <p:txBody>
          <a:bodyPr>
            <a:normAutofit/>
          </a:bodyPr>
          <a:lstStyle/>
          <a:p>
            <a:pPr marL="11113" indent="-11113">
              <a:buNone/>
            </a:pPr>
            <a:r>
              <a:rPr lang="en-US" altLang="en-US" dirty="0">
                <a:solidFill>
                  <a:srgbClr val="CC0000"/>
                </a:solidFill>
                <a:ea typeface="ＭＳ Ｐゴシック" panose="020B0600070205080204" pitchFamily="34" charset="-128"/>
              </a:rPr>
              <a:t>end-to-end resources allocated to, reserved for “</a:t>
            </a:r>
            <a:r>
              <a:rPr lang="en-US" altLang="ja-JP" dirty="0">
                <a:solidFill>
                  <a:srgbClr val="CC0000"/>
                </a:solidFill>
                <a:ea typeface="ＭＳ Ｐゴシック" panose="020B0600070205080204" pitchFamily="34" charset="-128"/>
              </a:rPr>
              <a:t>call” between source and destination</a:t>
            </a:r>
          </a:p>
          <a:p>
            <a:r>
              <a:rPr lang="en-US" altLang="en-US" sz="2400" dirty="0">
                <a:ea typeface="ＭＳ Ｐゴシック" panose="020B0600070205080204" pitchFamily="34" charset="-128"/>
              </a:rPr>
              <a:t>establish a connection between source and destination before transmission</a:t>
            </a:r>
          </a:p>
          <a:p>
            <a:pPr lvl="1"/>
            <a:r>
              <a:rPr lang="en-US" altLang="en-US" dirty="0"/>
              <a:t>connection: called “circuit” (virtual)</a:t>
            </a:r>
          </a:p>
          <a:p>
            <a:r>
              <a:rPr lang="en-US" altLang="en-US" sz="2400" dirty="0">
                <a:ea typeface="ＭＳ Ｐゴシック" panose="020B0600070205080204" pitchFamily="34" charset="-128"/>
              </a:rPr>
              <a:t>dedicated resources: no sharing</a:t>
            </a:r>
          </a:p>
          <a:p>
            <a:pPr marL="682625" lvl="1" indent="-225425"/>
            <a:r>
              <a:rPr lang="en-US" altLang="en-US" dirty="0">
                <a:ea typeface="Arial" panose="020B0604020202020204" pitchFamily="34" charset="0"/>
              </a:rPr>
              <a:t>circuit-like (guaranteed) performance</a:t>
            </a:r>
          </a:p>
          <a:p>
            <a:r>
              <a:rPr lang="en-US" altLang="en-US" sz="2400" dirty="0">
                <a:ea typeface="ＭＳ Ｐゴシック" panose="020B0600070205080204" pitchFamily="34" charset="-128"/>
              </a:rPr>
              <a:t>circuit segment idle if not used by call </a:t>
            </a:r>
            <a:r>
              <a:rPr lang="en-US" altLang="en-US" sz="2400" dirty="0">
                <a:solidFill>
                  <a:srgbClr val="000099"/>
                </a:solidFill>
                <a:ea typeface="ＭＳ Ｐゴシック" panose="020B0600070205080204" pitchFamily="34" charset="-128"/>
              </a:rPr>
              <a:t>(no sharing)</a:t>
            </a:r>
          </a:p>
          <a:p>
            <a:r>
              <a:rPr lang="en-US" altLang="en-US" sz="2400" dirty="0">
                <a:ea typeface="ＭＳ Ｐゴシック" panose="020B0600070205080204" pitchFamily="34" charset="-128"/>
              </a:rPr>
              <a:t>commonly used in traditional telephone networks</a:t>
            </a:r>
          </a:p>
          <a:p>
            <a:pPr marL="174625" indent="0">
              <a:buSzPct val="75000"/>
              <a:buNone/>
            </a:pPr>
            <a:endParaRPr lang="en-US" altLang="en-US" dirty="0"/>
          </a:p>
          <a:p>
            <a:endParaRPr lang="en-US" dirty="0"/>
          </a:p>
        </p:txBody>
      </p:sp>
      <p:sp>
        <p:nvSpPr>
          <p:cNvPr id="6" name="Slide Number Placeholder 5">
            <a:extLst>
              <a:ext uri="{FF2B5EF4-FFF2-40B4-BE49-F238E27FC236}">
                <a16:creationId xmlns:a16="http://schemas.microsoft.com/office/drawing/2014/main" id="{5C89035B-463A-1E40-A130-AE9AA3E3766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614" name="Rectangle 613">
            <a:extLst>
              <a:ext uri="{FF2B5EF4-FFF2-40B4-BE49-F238E27FC236}">
                <a16:creationId xmlns:a16="http://schemas.microsoft.com/office/drawing/2014/main" id="{C85B1EBD-FEC9-7D47-95F3-A01E91DC9894}"/>
              </a:ext>
            </a:extLst>
          </p:cNvPr>
          <p:cNvSpPr/>
          <p:nvPr/>
        </p:nvSpPr>
        <p:spPr bwMode="auto">
          <a:xfrm>
            <a:off x="8424977" y="2101882"/>
            <a:ext cx="1498678" cy="627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sp>
        <p:nvSpPr>
          <p:cNvPr id="631" name="Rectangle 630">
            <a:extLst>
              <a:ext uri="{FF2B5EF4-FFF2-40B4-BE49-F238E27FC236}">
                <a16:creationId xmlns:a16="http://schemas.microsoft.com/office/drawing/2014/main" id="{C07D9778-DC6E-7345-9465-FB3BB6CE8E90}"/>
              </a:ext>
            </a:extLst>
          </p:cNvPr>
          <p:cNvSpPr/>
          <p:nvPr/>
        </p:nvSpPr>
        <p:spPr bwMode="auto">
          <a:xfrm>
            <a:off x="8424977" y="2164637"/>
            <a:ext cx="1498678" cy="627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sp>
        <p:nvSpPr>
          <p:cNvPr id="632" name="Rectangle 631">
            <a:extLst>
              <a:ext uri="{FF2B5EF4-FFF2-40B4-BE49-F238E27FC236}">
                <a16:creationId xmlns:a16="http://schemas.microsoft.com/office/drawing/2014/main" id="{61FD4856-E9C8-2A41-A5F2-E30BD123301C}"/>
              </a:ext>
            </a:extLst>
          </p:cNvPr>
          <p:cNvSpPr/>
          <p:nvPr/>
        </p:nvSpPr>
        <p:spPr bwMode="auto">
          <a:xfrm>
            <a:off x="8424977" y="2227394"/>
            <a:ext cx="1498678" cy="627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sp>
        <p:nvSpPr>
          <p:cNvPr id="633" name="Rectangle 632">
            <a:extLst>
              <a:ext uri="{FF2B5EF4-FFF2-40B4-BE49-F238E27FC236}">
                <a16:creationId xmlns:a16="http://schemas.microsoft.com/office/drawing/2014/main" id="{7AC453DB-05D4-EC4C-921B-39BF8237099E}"/>
              </a:ext>
            </a:extLst>
          </p:cNvPr>
          <p:cNvSpPr/>
          <p:nvPr/>
        </p:nvSpPr>
        <p:spPr bwMode="auto">
          <a:xfrm>
            <a:off x="8424977" y="2290149"/>
            <a:ext cx="1498678" cy="627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grpSp>
        <p:nvGrpSpPr>
          <p:cNvPr id="635" name="Group 75">
            <a:extLst>
              <a:ext uri="{FF2B5EF4-FFF2-40B4-BE49-F238E27FC236}">
                <a16:creationId xmlns:a16="http://schemas.microsoft.com/office/drawing/2014/main" id="{5F6DF9A5-3FFC-8C4A-BBDB-ED9D3E810747}"/>
              </a:ext>
            </a:extLst>
          </p:cNvPr>
          <p:cNvGrpSpPr>
            <a:grpSpLocks/>
          </p:cNvGrpSpPr>
          <p:nvPr/>
        </p:nvGrpSpPr>
        <p:grpSpPr bwMode="auto">
          <a:xfrm rot="5400000">
            <a:off x="7309151" y="3008363"/>
            <a:ext cx="1446966" cy="261562"/>
            <a:chOff x="4876800" y="1143000"/>
            <a:chExt cx="1752600" cy="304800"/>
          </a:xfrm>
        </p:grpSpPr>
        <p:sp>
          <p:nvSpPr>
            <p:cNvPr id="675" name="Rectangle 674">
              <a:extLst>
                <a:ext uri="{FF2B5EF4-FFF2-40B4-BE49-F238E27FC236}">
                  <a16:creationId xmlns:a16="http://schemas.microsoft.com/office/drawing/2014/main" id="{977C84FC-032A-8445-8061-6975ED8A7912}"/>
                </a:ext>
              </a:extLst>
            </p:cNvPr>
            <p:cNvSpPr/>
            <p:nvPr/>
          </p:nvSpPr>
          <p:spPr>
            <a:xfrm>
              <a:off x="4865941" y="1169772"/>
              <a:ext cx="1752599" cy="762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sp>
          <p:nvSpPr>
            <p:cNvPr id="676" name="Rectangle 675">
              <a:extLst>
                <a:ext uri="{FF2B5EF4-FFF2-40B4-BE49-F238E27FC236}">
                  <a16:creationId xmlns:a16="http://schemas.microsoft.com/office/drawing/2014/main" id="{B419306E-4AE4-9E46-8222-E9A57C016985}"/>
                </a:ext>
              </a:extLst>
            </p:cNvPr>
            <p:cNvSpPr/>
            <p:nvPr/>
          </p:nvSpPr>
          <p:spPr>
            <a:xfrm>
              <a:off x="4865941" y="1245972"/>
              <a:ext cx="1752599" cy="76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sp>
          <p:nvSpPr>
            <p:cNvPr id="677" name="Rectangle 676">
              <a:extLst>
                <a:ext uri="{FF2B5EF4-FFF2-40B4-BE49-F238E27FC236}">
                  <a16:creationId xmlns:a16="http://schemas.microsoft.com/office/drawing/2014/main" id="{3197829C-6518-5743-A13E-C28A17ADE787}"/>
                </a:ext>
              </a:extLst>
            </p:cNvPr>
            <p:cNvSpPr/>
            <p:nvPr/>
          </p:nvSpPr>
          <p:spPr>
            <a:xfrm>
              <a:off x="4865941" y="1322172"/>
              <a:ext cx="1752599" cy="762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sp>
          <p:nvSpPr>
            <p:cNvPr id="678" name="Rectangle 677">
              <a:extLst>
                <a:ext uri="{FF2B5EF4-FFF2-40B4-BE49-F238E27FC236}">
                  <a16:creationId xmlns:a16="http://schemas.microsoft.com/office/drawing/2014/main" id="{D024E2F3-1A4C-0644-95D3-3003554E779D}"/>
                </a:ext>
              </a:extLst>
            </p:cNvPr>
            <p:cNvSpPr/>
            <p:nvPr/>
          </p:nvSpPr>
          <p:spPr>
            <a:xfrm>
              <a:off x="4865941" y="1398372"/>
              <a:ext cx="1752599" cy="76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grpSp>
      <p:grpSp>
        <p:nvGrpSpPr>
          <p:cNvPr id="636" name="Group 80">
            <a:extLst>
              <a:ext uri="{FF2B5EF4-FFF2-40B4-BE49-F238E27FC236}">
                <a16:creationId xmlns:a16="http://schemas.microsoft.com/office/drawing/2014/main" id="{56F3148B-4ACA-6443-B079-C0ACA7BAE006}"/>
              </a:ext>
            </a:extLst>
          </p:cNvPr>
          <p:cNvGrpSpPr>
            <a:grpSpLocks/>
          </p:cNvGrpSpPr>
          <p:nvPr/>
        </p:nvGrpSpPr>
        <p:grpSpPr bwMode="auto">
          <a:xfrm>
            <a:off x="8509808" y="3989930"/>
            <a:ext cx="1479238" cy="251023"/>
            <a:chOff x="4876800" y="1143000"/>
            <a:chExt cx="1752600" cy="304800"/>
          </a:xfrm>
        </p:grpSpPr>
        <p:sp>
          <p:nvSpPr>
            <p:cNvPr id="671" name="Rectangle 670">
              <a:extLst>
                <a:ext uri="{FF2B5EF4-FFF2-40B4-BE49-F238E27FC236}">
                  <a16:creationId xmlns:a16="http://schemas.microsoft.com/office/drawing/2014/main" id="{80FE6752-34E1-E34F-A1F3-D2A6FE32F28D}"/>
                </a:ext>
              </a:extLst>
            </p:cNvPr>
            <p:cNvSpPr/>
            <p:nvPr/>
          </p:nvSpPr>
          <p:spPr>
            <a:xfrm>
              <a:off x="4876800" y="1143000"/>
              <a:ext cx="1752600" cy="762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sp>
          <p:nvSpPr>
            <p:cNvPr id="672" name="Rectangle 671">
              <a:extLst>
                <a:ext uri="{FF2B5EF4-FFF2-40B4-BE49-F238E27FC236}">
                  <a16:creationId xmlns:a16="http://schemas.microsoft.com/office/drawing/2014/main" id="{555D353A-0B50-B343-A01E-DE477259DB94}"/>
                </a:ext>
              </a:extLst>
            </p:cNvPr>
            <p:cNvSpPr/>
            <p:nvPr/>
          </p:nvSpPr>
          <p:spPr>
            <a:xfrm>
              <a:off x="4876800" y="1219201"/>
              <a:ext cx="1752600" cy="76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sp>
          <p:nvSpPr>
            <p:cNvPr id="673" name="Rectangle 672">
              <a:extLst>
                <a:ext uri="{FF2B5EF4-FFF2-40B4-BE49-F238E27FC236}">
                  <a16:creationId xmlns:a16="http://schemas.microsoft.com/office/drawing/2014/main" id="{8D8482C7-D95D-1A40-B1A5-03B3803003D0}"/>
                </a:ext>
              </a:extLst>
            </p:cNvPr>
            <p:cNvSpPr/>
            <p:nvPr/>
          </p:nvSpPr>
          <p:spPr>
            <a:xfrm>
              <a:off x="4876800" y="1295400"/>
              <a:ext cx="1752600" cy="762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sp>
          <p:nvSpPr>
            <p:cNvPr id="674" name="Rectangle 673">
              <a:extLst>
                <a:ext uri="{FF2B5EF4-FFF2-40B4-BE49-F238E27FC236}">
                  <a16:creationId xmlns:a16="http://schemas.microsoft.com/office/drawing/2014/main" id="{5E9D9B00-DD2C-5C45-B41D-E4131382D4BD}"/>
                </a:ext>
              </a:extLst>
            </p:cNvPr>
            <p:cNvSpPr/>
            <p:nvPr/>
          </p:nvSpPr>
          <p:spPr>
            <a:xfrm>
              <a:off x="4876800" y="1371601"/>
              <a:ext cx="1752600" cy="76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grpSp>
      <p:sp>
        <p:nvSpPr>
          <p:cNvPr id="637" name="Rectangle 636">
            <a:extLst>
              <a:ext uri="{FF2B5EF4-FFF2-40B4-BE49-F238E27FC236}">
                <a16:creationId xmlns:a16="http://schemas.microsoft.com/office/drawing/2014/main" id="{61AA9CF9-360C-1644-8229-070AF13E138A}"/>
              </a:ext>
            </a:extLst>
          </p:cNvPr>
          <p:cNvSpPr/>
          <p:nvPr/>
        </p:nvSpPr>
        <p:spPr bwMode="auto">
          <a:xfrm rot="5400000">
            <a:off x="9755990" y="3106448"/>
            <a:ext cx="1446966" cy="65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sp>
        <p:nvSpPr>
          <p:cNvPr id="638" name="Rectangle 637">
            <a:extLst>
              <a:ext uri="{FF2B5EF4-FFF2-40B4-BE49-F238E27FC236}">
                <a16:creationId xmlns:a16="http://schemas.microsoft.com/office/drawing/2014/main" id="{E9836985-853D-FD43-8624-3F7C8EFF868E}"/>
              </a:ext>
            </a:extLst>
          </p:cNvPr>
          <p:cNvSpPr/>
          <p:nvPr/>
        </p:nvSpPr>
        <p:spPr bwMode="auto">
          <a:xfrm rot="5400000">
            <a:off x="9690600" y="3106448"/>
            <a:ext cx="1446966" cy="653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sp>
        <p:nvSpPr>
          <p:cNvPr id="639" name="Rectangle 638">
            <a:extLst>
              <a:ext uri="{FF2B5EF4-FFF2-40B4-BE49-F238E27FC236}">
                <a16:creationId xmlns:a16="http://schemas.microsoft.com/office/drawing/2014/main" id="{2C3B99FD-EBC3-CC42-B85E-90D4E22B5F96}"/>
              </a:ext>
            </a:extLst>
          </p:cNvPr>
          <p:cNvSpPr/>
          <p:nvPr/>
        </p:nvSpPr>
        <p:spPr bwMode="auto">
          <a:xfrm rot="5400000">
            <a:off x="9625209" y="3106448"/>
            <a:ext cx="1446966" cy="65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sp>
        <p:nvSpPr>
          <p:cNvPr id="641" name="Rectangle 640">
            <a:extLst>
              <a:ext uri="{FF2B5EF4-FFF2-40B4-BE49-F238E27FC236}">
                <a16:creationId xmlns:a16="http://schemas.microsoft.com/office/drawing/2014/main" id="{1D7794B1-F2B2-5747-B891-005F045539B2}"/>
              </a:ext>
            </a:extLst>
          </p:cNvPr>
          <p:cNvSpPr/>
          <p:nvPr/>
        </p:nvSpPr>
        <p:spPr bwMode="auto">
          <a:xfrm rot="5400000">
            <a:off x="9559819" y="3106448"/>
            <a:ext cx="1446966" cy="6539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grpSp>
        <p:nvGrpSpPr>
          <p:cNvPr id="650" name="Group 100">
            <a:extLst>
              <a:ext uri="{FF2B5EF4-FFF2-40B4-BE49-F238E27FC236}">
                <a16:creationId xmlns:a16="http://schemas.microsoft.com/office/drawing/2014/main" id="{0639FADE-DF07-BC40-93A4-C1CAB6AE0566}"/>
              </a:ext>
            </a:extLst>
          </p:cNvPr>
          <p:cNvGrpSpPr>
            <a:grpSpLocks/>
          </p:cNvGrpSpPr>
          <p:nvPr/>
        </p:nvGrpSpPr>
        <p:grpSpPr bwMode="auto">
          <a:xfrm>
            <a:off x="10013910" y="1045099"/>
            <a:ext cx="701622" cy="568387"/>
            <a:chOff x="-44" y="1473"/>
            <a:chExt cx="981" cy="1105"/>
          </a:xfrm>
        </p:grpSpPr>
        <p:pic>
          <p:nvPicPr>
            <p:cNvPr id="669" name="Picture 101" descr="desktop_computer_stylized_medium">
              <a:extLst>
                <a:ext uri="{FF2B5EF4-FFF2-40B4-BE49-F238E27FC236}">
                  <a16:creationId xmlns:a16="http://schemas.microsoft.com/office/drawing/2014/main" id="{BA6FF0DF-0F0E-DD48-A690-E164D934CA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0" name="Freeform 102">
              <a:extLst>
                <a:ext uri="{FF2B5EF4-FFF2-40B4-BE49-F238E27FC236}">
                  <a16:creationId xmlns:a16="http://schemas.microsoft.com/office/drawing/2014/main" id="{C32A6522-BD56-1741-9275-687F917D71BF}"/>
                </a:ext>
              </a:extLst>
            </p:cNvPr>
            <p:cNvSpPr>
              <a:spLocks/>
            </p:cNvSpPr>
            <p:nvPr/>
          </p:nvSpPr>
          <p:spPr bwMode="auto">
            <a:xfrm flipH="1">
              <a:off x="374" y="1579"/>
              <a:ext cx="477" cy="506"/>
            </a:xfrm>
            <a:custGeom>
              <a:avLst/>
              <a:gdLst>
                <a:gd name="T0" fmla="*/ 0 w 356"/>
                <a:gd name="T1" fmla="*/ 0 h 368"/>
                <a:gd name="T2" fmla="*/ 3117 w 356"/>
                <a:gd name="T3" fmla="*/ 180 h 368"/>
                <a:gd name="T4" fmla="*/ 3697 w 356"/>
                <a:gd name="T5" fmla="*/ 3750 h 368"/>
                <a:gd name="T6" fmla="*/ 815 w 356"/>
                <a:gd name="T7" fmla="*/ 470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54" name="Rectangle 653">
            <a:extLst>
              <a:ext uri="{FF2B5EF4-FFF2-40B4-BE49-F238E27FC236}">
                <a16:creationId xmlns:a16="http://schemas.microsoft.com/office/drawing/2014/main" id="{9D887EB2-57DD-3145-BFC4-C5FAB2A34C2C}"/>
              </a:ext>
            </a:extLst>
          </p:cNvPr>
          <p:cNvSpPr/>
          <p:nvPr/>
        </p:nvSpPr>
        <p:spPr bwMode="auto">
          <a:xfrm rot="2465437" flipV="1">
            <a:off x="10213493" y="4054478"/>
            <a:ext cx="581445" cy="6454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sp>
        <p:nvSpPr>
          <p:cNvPr id="718" name="Rectangle 717">
            <a:extLst>
              <a:ext uri="{FF2B5EF4-FFF2-40B4-BE49-F238E27FC236}">
                <a16:creationId xmlns:a16="http://schemas.microsoft.com/office/drawing/2014/main" id="{A3B2F961-4F5F-024A-9053-8BCA979B88C9}"/>
              </a:ext>
            </a:extLst>
          </p:cNvPr>
          <p:cNvSpPr/>
          <p:nvPr/>
        </p:nvSpPr>
        <p:spPr bwMode="auto">
          <a:xfrm>
            <a:off x="7105364" y="4128959"/>
            <a:ext cx="493905" cy="68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sp>
        <p:nvSpPr>
          <p:cNvPr id="719" name="Rectangle 718">
            <a:extLst>
              <a:ext uri="{FF2B5EF4-FFF2-40B4-BE49-F238E27FC236}">
                <a16:creationId xmlns:a16="http://schemas.microsoft.com/office/drawing/2014/main" id="{AD473EEA-73C2-5D46-8AAF-564095CFE88B}"/>
              </a:ext>
            </a:extLst>
          </p:cNvPr>
          <p:cNvSpPr/>
          <p:nvPr/>
        </p:nvSpPr>
        <p:spPr bwMode="auto">
          <a:xfrm rot="5400000">
            <a:off x="7722581" y="1695855"/>
            <a:ext cx="513165" cy="6978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sp>
        <p:nvSpPr>
          <p:cNvPr id="720" name="Rectangle 719">
            <a:extLst>
              <a:ext uri="{FF2B5EF4-FFF2-40B4-BE49-F238E27FC236}">
                <a16:creationId xmlns:a16="http://schemas.microsoft.com/office/drawing/2014/main" id="{C0FDD0FD-5960-3748-B19E-88536C7DDE78}"/>
              </a:ext>
            </a:extLst>
          </p:cNvPr>
          <p:cNvSpPr/>
          <p:nvPr/>
        </p:nvSpPr>
        <p:spPr bwMode="auto">
          <a:xfrm rot="5400000">
            <a:off x="7825925" y="4575666"/>
            <a:ext cx="493905" cy="68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sp>
        <p:nvSpPr>
          <p:cNvPr id="721" name="Rectangle 720">
            <a:extLst>
              <a:ext uri="{FF2B5EF4-FFF2-40B4-BE49-F238E27FC236}">
                <a16:creationId xmlns:a16="http://schemas.microsoft.com/office/drawing/2014/main" id="{7E2AD029-98F7-B040-85B4-C43FAD1EB81B}"/>
              </a:ext>
            </a:extLst>
          </p:cNvPr>
          <p:cNvSpPr/>
          <p:nvPr/>
        </p:nvSpPr>
        <p:spPr bwMode="auto">
          <a:xfrm rot="5400000">
            <a:off x="10201295" y="4550854"/>
            <a:ext cx="493905" cy="6833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sp>
        <p:nvSpPr>
          <p:cNvPr id="722" name="Rectangle 721">
            <a:extLst>
              <a:ext uri="{FF2B5EF4-FFF2-40B4-BE49-F238E27FC236}">
                <a16:creationId xmlns:a16="http://schemas.microsoft.com/office/drawing/2014/main" id="{52375AB8-0401-BC40-BE25-F5671327B1FC}"/>
              </a:ext>
            </a:extLst>
          </p:cNvPr>
          <p:cNvSpPr/>
          <p:nvPr/>
        </p:nvSpPr>
        <p:spPr bwMode="auto">
          <a:xfrm rot="10800000">
            <a:off x="10882518" y="4109401"/>
            <a:ext cx="493905" cy="68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sp>
        <p:nvSpPr>
          <p:cNvPr id="723" name="Rectangle 722">
            <a:extLst>
              <a:ext uri="{FF2B5EF4-FFF2-40B4-BE49-F238E27FC236}">
                <a16:creationId xmlns:a16="http://schemas.microsoft.com/office/drawing/2014/main" id="{B1C6849C-11AE-A842-BDEB-776A39D89F36}"/>
              </a:ext>
            </a:extLst>
          </p:cNvPr>
          <p:cNvSpPr/>
          <p:nvPr/>
        </p:nvSpPr>
        <p:spPr bwMode="auto">
          <a:xfrm>
            <a:off x="7002625" y="2221395"/>
            <a:ext cx="493905" cy="68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sp>
        <p:nvSpPr>
          <p:cNvPr id="724" name="Rectangle 723">
            <a:extLst>
              <a:ext uri="{FF2B5EF4-FFF2-40B4-BE49-F238E27FC236}">
                <a16:creationId xmlns:a16="http://schemas.microsoft.com/office/drawing/2014/main" id="{8024D8C7-10CA-5A41-B97C-725ABAF0833D}"/>
              </a:ext>
            </a:extLst>
          </p:cNvPr>
          <p:cNvSpPr/>
          <p:nvPr/>
        </p:nvSpPr>
        <p:spPr bwMode="auto">
          <a:xfrm>
            <a:off x="10811014" y="2200968"/>
            <a:ext cx="493905" cy="68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sp>
        <p:nvSpPr>
          <p:cNvPr id="725" name="Rectangle 724">
            <a:extLst>
              <a:ext uri="{FF2B5EF4-FFF2-40B4-BE49-F238E27FC236}">
                <a16:creationId xmlns:a16="http://schemas.microsoft.com/office/drawing/2014/main" id="{14264F35-7A0D-DF4B-83B3-4CAF1770C5DA}"/>
              </a:ext>
            </a:extLst>
          </p:cNvPr>
          <p:cNvSpPr/>
          <p:nvPr/>
        </p:nvSpPr>
        <p:spPr bwMode="auto">
          <a:xfrm rot="5400000">
            <a:off x="10115327" y="1681699"/>
            <a:ext cx="493905" cy="68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grpSp>
        <p:nvGrpSpPr>
          <p:cNvPr id="613" name="Group 100">
            <a:extLst>
              <a:ext uri="{FF2B5EF4-FFF2-40B4-BE49-F238E27FC236}">
                <a16:creationId xmlns:a16="http://schemas.microsoft.com/office/drawing/2014/main" id="{DBC0414B-31F1-1C4C-8261-EE67F4607DC0}"/>
              </a:ext>
            </a:extLst>
          </p:cNvPr>
          <p:cNvGrpSpPr>
            <a:grpSpLocks/>
          </p:cNvGrpSpPr>
          <p:nvPr/>
        </p:nvGrpSpPr>
        <p:grpSpPr bwMode="auto">
          <a:xfrm>
            <a:off x="9946631" y="4727574"/>
            <a:ext cx="703389" cy="568387"/>
            <a:chOff x="-44" y="1473"/>
            <a:chExt cx="981" cy="1105"/>
          </a:xfrm>
        </p:grpSpPr>
        <p:pic>
          <p:nvPicPr>
            <p:cNvPr id="687" name="Picture 101" descr="desktop_computer_stylized_medium">
              <a:extLst>
                <a:ext uri="{FF2B5EF4-FFF2-40B4-BE49-F238E27FC236}">
                  <a16:creationId xmlns:a16="http://schemas.microsoft.com/office/drawing/2014/main" id="{90934AB2-F45B-D54D-B91B-92C3572EB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8" name="Freeform 102">
              <a:extLst>
                <a:ext uri="{FF2B5EF4-FFF2-40B4-BE49-F238E27FC236}">
                  <a16:creationId xmlns:a16="http://schemas.microsoft.com/office/drawing/2014/main" id="{DDB06B17-0C65-DF43-A056-8E67D11A00CB}"/>
                </a:ext>
              </a:extLst>
            </p:cNvPr>
            <p:cNvSpPr>
              <a:spLocks/>
            </p:cNvSpPr>
            <p:nvPr/>
          </p:nvSpPr>
          <p:spPr bwMode="auto">
            <a:xfrm flipH="1">
              <a:off x="374" y="1579"/>
              <a:ext cx="477" cy="506"/>
            </a:xfrm>
            <a:custGeom>
              <a:avLst/>
              <a:gdLst>
                <a:gd name="T0" fmla="*/ 0 w 356"/>
                <a:gd name="T1" fmla="*/ 0 h 368"/>
                <a:gd name="T2" fmla="*/ 3117 w 356"/>
                <a:gd name="T3" fmla="*/ 180 h 368"/>
                <a:gd name="T4" fmla="*/ 3697 w 356"/>
                <a:gd name="T5" fmla="*/ 3750 h 368"/>
                <a:gd name="T6" fmla="*/ 815 w 356"/>
                <a:gd name="T7" fmla="*/ 470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12" name="Group 100">
            <a:extLst>
              <a:ext uri="{FF2B5EF4-FFF2-40B4-BE49-F238E27FC236}">
                <a16:creationId xmlns:a16="http://schemas.microsoft.com/office/drawing/2014/main" id="{604FD66B-8A15-8341-9AA9-BC9C0069CF6C}"/>
              </a:ext>
            </a:extLst>
          </p:cNvPr>
          <p:cNvGrpSpPr>
            <a:grpSpLocks/>
          </p:cNvGrpSpPr>
          <p:nvPr/>
        </p:nvGrpSpPr>
        <p:grpSpPr bwMode="auto">
          <a:xfrm>
            <a:off x="7560992" y="1078432"/>
            <a:ext cx="703389" cy="568387"/>
            <a:chOff x="-44" y="1473"/>
            <a:chExt cx="981" cy="1105"/>
          </a:xfrm>
        </p:grpSpPr>
        <p:pic>
          <p:nvPicPr>
            <p:cNvPr id="689" name="Picture 101" descr="desktop_computer_stylized_medium">
              <a:extLst>
                <a:ext uri="{FF2B5EF4-FFF2-40B4-BE49-F238E27FC236}">
                  <a16:creationId xmlns:a16="http://schemas.microsoft.com/office/drawing/2014/main" id="{8EC12789-4A74-CD4E-A96A-BA0B134A4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0" name="Freeform 102">
              <a:extLst>
                <a:ext uri="{FF2B5EF4-FFF2-40B4-BE49-F238E27FC236}">
                  <a16:creationId xmlns:a16="http://schemas.microsoft.com/office/drawing/2014/main" id="{1C9CAF4D-3912-2C4B-94EA-BFD60B5F828B}"/>
                </a:ext>
              </a:extLst>
            </p:cNvPr>
            <p:cNvSpPr>
              <a:spLocks/>
            </p:cNvSpPr>
            <p:nvPr/>
          </p:nvSpPr>
          <p:spPr bwMode="auto">
            <a:xfrm flipH="1">
              <a:off x="374" y="1579"/>
              <a:ext cx="477" cy="506"/>
            </a:xfrm>
            <a:custGeom>
              <a:avLst/>
              <a:gdLst>
                <a:gd name="T0" fmla="*/ 0 w 356"/>
                <a:gd name="T1" fmla="*/ 0 h 368"/>
                <a:gd name="T2" fmla="*/ 3117 w 356"/>
                <a:gd name="T3" fmla="*/ 180 h 368"/>
                <a:gd name="T4" fmla="*/ 3697 w 356"/>
                <a:gd name="T5" fmla="*/ 3750 h 368"/>
                <a:gd name="T6" fmla="*/ 815 w 356"/>
                <a:gd name="T7" fmla="*/ 470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727" name="Group 726">
            <a:extLst>
              <a:ext uri="{FF2B5EF4-FFF2-40B4-BE49-F238E27FC236}">
                <a16:creationId xmlns:a16="http://schemas.microsoft.com/office/drawing/2014/main" id="{2A8EF875-64B6-FB4D-BBD1-BB83115D41F6}"/>
              </a:ext>
            </a:extLst>
          </p:cNvPr>
          <p:cNvGrpSpPr/>
          <p:nvPr/>
        </p:nvGrpSpPr>
        <p:grpSpPr>
          <a:xfrm>
            <a:off x="7484685" y="1988180"/>
            <a:ext cx="946204" cy="493906"/>
            <a:chOff x="7493876" y="2774731"/>
            <a:chExt cx="1481958" cy="894622"/>
          </a:xfrm>
        </p:grpSpPr>
        <p:sp>
          <p:nvSpPr>
            <p:cNvPr id="728" name="Freeform 727">
              <a:extLst>
                <a:ext uri="{FF2B5EF4-FFF2-40B4-BE49-F238E27FC236}">
                  <a16:creationId xmlns:a16="http://schemas.microsoft.com/office/drawing/2014/main" id="{2C68BD66-9CBB-6D44-8BC8-E664FE1011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729" name="Oval 728">
              <a:extLst>
                <a:ext uri="{FF2B5EF4-FFF2-40B4-BE49-F238E27FC236}">
                  <a16:creationId xmlns:a16="http://schemas.microsoft.com/office/drawing/2014/main" id="{AAD7E178-EB97-9D49-BA85-B61E5871BF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730" name="Group 729">
              <a:extLst>
                <a:ext uri="{FF2B5EF4-FFF2-40B4-BE49-F238E27FC236}">
                  <a16:creationId xmlns:a16="http://schemas.microsoft.com/office/drawing/2014/main" id="{4C398AB5-D40E-9D45-9D9F-3195710DFE88}"/>
                </a:ext>
              </a:extLst>
            </p:cNvPr>
            <p:cNvGrpSpPr/>
            <p:nvPr/>
          </p:nvGrpSpPr>
          <p:grpSpPr>
            <a:xfrm>
              <a:off x="7713663" y="2848339"/>
              <a:ext cx="1042107" cy="425543"/>
              <a:chOff x="7786941" y="2884917"/>
              <a:chExt cx="897649" cy="353919"/>
            </a:xfrm>
          </p:grpSpPr>
          <p:sp>
            <p:nvSpPr>
              <p:cNvPr id="731" name="Freeform 730">
                <a:extLst>
                  <a:ext uri="{FF2B5EF4-FFF2-40B4-BE49-F238E27FC236}">
                    <a16:creationId xmlns:a16="http://schemas.microsoft.com/office/drawing/2014/main" id="{5E9BAF8A-BA27-434D-91A2-E0D5DB090EF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2" name="Freeform 731">
                <a:extLst>
                  <a:ext uri="{FF2B5EF4-FFF2-40B4-BE49-F238E27FC236}">
                    <a16:creationId xmlns:a16="http://schemas.microsoft.com/office/drawing/2014/main" id="{7239671D-647B-C046-933C-48E52C3A133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3" name="Freeform 732">
                <a:extLst>
                  <a:ext uri="{FF2B5EF4-FFF2-40B4-BE49-F238E27FC236}">
                    <a16:creationId xmlns:a16="http://schemas.microsoft.com/office/drawing/2014/main" id="{72FEAD2C-B342-D84B-83AF-B34BD5B7B0E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4" name="Freeform 733">
                <a:extLst>
                  <a:ext uri="{FF2B5EF4-FFF2-40B4-BE49-F238E27FC236}">
                    <a16:creationId xmlns:a16="http://schemas.microsoft.com/office/drawing/2014/main" id="{BA83E8B5-18C5-D947-9CC6-154512253CF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735" name="Group 734">
            <a:extLst>
              <a:ext uri="{FF2B5EF4-FFF2-40B4-BE49-F238E27FC236}">
                <a16:creationId xmlns:a16="http://schemas.microsoft.com/office/drawing/2014/main" id="{EBC6C3DB-3DD5-5143-813B-D24B718ED06D}"/>
              </a:ext>
            </a:extLst>
          </p:cNvPr>
          <p:cNvGrpSpPr/>
          <p:nvPr/>
        </p:nvGrpSpPr>
        <p:grpSpPr>
          <a:xfrm>
            <a:off x="7567435" y="3853661"/>
            <a:ext cx="946204" cy="493906"/>
            <a:chOff x="7493876" y="2774731"/>
            <a:chExt cx="1481958" cy="894622"/>
          </a:xfrm>
        </p:grpSpPr>
        <p:sp>
          <p:nvSpPr>
            <p:cNvPr id="736" name="Freeform 735">
              <a:extLst>
                <a:ext uri="{FF2B5EF4-FFF2-40B4-BE49-F238E27FC236}">
                  <a16:creationId xmlns:a16="http://schemas.microsoft.com/office/drawing/2014/main" id="{5E0EBE43-DDB6-B548-BB2C-D6B6C1DAB7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737" name="Oval 736">
              <a:extLst>
                <a:ext uri="{FF2B5EF4-FFF2-40B4-BE49-F238E27FC236}">
                  <a16:creationId xmlns:a16="http://schemas.microsoft.com/office/drawing/2014/main" id="{BA79F427-8F60-1544-A84F-64AC0287445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738" name="Group 737">
              <a:extLst>
                <a:ext uri="{FF2B5EF4-FFF2-40B4-BE49-F238E27FC236}">
                  <a16:creationId xmlns:a16="http://schemas.microsoft.com/office/drawing/2014/main" id="{A6D233C7-8EB7-9B41-86B6-FC01A8976B2D}"/>
                </a:ext>
              </a:extLst>
            </p:cNvPr>
            <p:cNvGrpSpPr/>
            <p:nvPr/>
          </p:nvGrpSpPr>
          <p:grpSpPr>
            <a:xfrm>
              <a:off x="7713663" y="2848339"/>
              <a:ext cx="1042107" cy="425543"/>
              <a:chOff x="7786941" y="2884917"/>
              <a:chExt cx="897649" cy="353919"/>
            </a:xfrm>
          </p:grpSpPr>
          <p:sp>
            <p:nvSpPr>
              <p:cNvPr id="739" name="Freeform 738">
                <a:extLst>
                  <a:ext uri="{FF2B5EF4-FFF2-40B4-BE49-F238E27FC236}">
                    <a16:creationId xmlns:a16="http://schemas.microsoft.com/office/drawing/2014/main" id="{2DA248B7-610E-C34C-9FF3-57CCF829D46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0" name="Freeform 739">
                <a:extLst>
                  <a:ext uri="{FF2B5EF4-FFF2-40B4-BE49-F238E27FC236}">
                    <a16:creationId xmlns:a16="http://schemas.microsoft.com/office/drawing/2014/main" id="{9FD796FE-DDA7-CD43-8C1A-AD4F25774F8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1" name="Freeform 740">
                <a:extLst>
                  <a:ext uri="{FF2B5EF4-FFF2-40B4-BE49-F238E27FC236}">
                    <a16:creationId xmlns:a16="http://schemas.microsoft.com/office/drawing/2014/main" id="{6009BDFD-2C6D-324C-B98C-379BF8D4442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2" name="Freeform 741">
                <a:extLst>
                  <a:ext uri="{FF2B5EF4-FFF2-40B4-BE49-F238E27FC236}">
                    <a16:creationId xmlns:a16="http://schemas.microsoft.com/office/drawing/2014/main" id="{04C2B104-2DF7-EC43-A8ED-F9900D3FC6F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743" name="Group 742">
            <a:extLst>
              <a:ext uri="{FF2B5EF4-FFF2-40B4-BE49-F238E27FC236}">
                <a16:creationId xmlns:a16="http://schemas.microsoft.com/office/drawing/2014/main" id="{8910879B-032A-764B-B8A5-A88D63D74D64}"/>
              </a:ext>
            </a:extLst>
          </p:cNvPr>
          <p:cNvGrpSpPr/>
          <p:nvPr/>
        </p:nvGrpSpPr>
        <p:grpSpPr>
          <a:xfrm>
            <a:off x="9940980" y="3853661"/>
            <a:ext cx="946204" cy="493906"/>
            <a:chOff x="7493876" y="2774731"/>
            <a:chExt cx="1481958" cy="894622"/>
          </a:xfrm>
        </p:grpSpPr>
        <p:sp>
          <p:nvSpPr>
            <p:cNvPr id="744" name="Freeform 743">
              <a:extLst>
                <a:ext uri="{FF2B5EF4-FFF2-40B4-BE49-F238E27FC236}">
                  <a16:creationId xmlns:a16="http://schemas.microsoft.com/office/drawing/2014/main" id="{D1149133-C350-2D42-8C9E-58585EBAF37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745" name="Oval 744">
              <a:extLst>
                <a:ext uri="{FF2B5EF4-FFF2-40B4-BE49-F238E27FC236}">
                  <a16:creationId xmlns:a16="http://schemas.microsoft.com/office/drawing/2014/main" id="{12C3EB20-8219-694C-85F2-6998D9337F6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746" name="Group 745">
              <a:extLst>
                <a:ext uri="{FF2B5EF4-FFF2-40B4-BE49-F238E27FC236}">
                  <a16:creationId xmlns:a16="http://schemas.microsoft.com/office/drawing/2014/main" id="{162CB454-0231-9744-8F9B-C6B6BD5914CB}"/>
                </a:ext>
              </a:extLst>
            </p:cNvPr>
            <p:cNvGrpSpPr/>
            <p:nvPr/>
          </p:nvGrpSpPr>
          <p:grpSpPr>
            <a:xfrm>
              <a:off x="7713663" y="2848339"/>
              <a:ext cx="1042107" cy="425543"/>
              <a:chOff x="7786941" y="2884917"/>
              <a:chExt cx="897649" cy="353919"/>
            </a:xfrm>
          </p:grpSpPr>
          <p:sp>
            <p:nvSpPr>
              <p:cNvPr id="747" name="Freeform 746">
                <a:extLst>
                  <a:ext uri="{FF2B5EF4-FFF2-40B4-BE49-F238E27FC236}">
                    <a16:creationId xmlns:a16="http://schemas.microsoft.com/office/drawing/2014/main" id="{8D7DE494-08F1-5B41-8C0A-D66274850B8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8" name="Freeform 747">
                <a:extLst>
                  <a:ext uri="{FF2B5EF4-FFF2-40B4-BE49-F238E27FC236}">
                    <a16:creationId xmlns:a16="http://schemas.microsoft.com/office/drawing/2014/main" id="{2A784FA2-85FF-7148-B9DC-8DE272915AD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9" name="Freeform 748">
                <a:extLst>
                  <a:ext uri="{FF2B5EF4-FFF2-40B4-BE49-F238E27FC236}">
                    <a16:creationId xmlns:a16="http://schemas.microsoft.com/office/drawing/2014/main" id="{8B03338E-B45A-FA4B-BFE9-2D0AB4D34AC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0" name="Freeform 749">
                <a:extLst>
                  <a:ext uri="{FF2B5EF4-FFF2-40B4-BE49-F238E27FC236}">
                    <a16:creationId xmlns:a16="http://schemas.microsoft.com/office/drawing/2014/main" id="{7D974B2C-FE1D-6349-A955-0E444D91105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751" name="Group 750">
            <a:extLst>
              <a:ext uri="{FF2B5EF4-FFF2-40B4-BE49-F238E27FC236}">
                <a16:creationId xmlns:a16="http://schemas.microsoft.com/office/drawing/2014/main" id="{08A7BD84-7E3B-0547-8C3C-4A918614BC02}"/>
              </a:ext>
            </a:extLst>
          </p:cNvPr>
          <p:cNvGrpSpPr/>
          <p:nvPr/>
        </p:nvGrpSpPr>
        <p:grpSpPr>
          <a:xfrm>
            <a:off x="9889177" y="1968099"/>
            <a:ext cx="946204" cy="493906"/>
            <a:chOff x="7493876" y="2774731"/>
            <a:chExt cx="1481958" cy="894622"/>
          </a:xfrm>
        </p:grpSpPr>
        <p:sp>
          <p:nvSpPr>
            <p:cNvPr id="752" name="Freeform 751">
              <a:extLst>
                <a:ext uri="{FF2B5EF4-FFF2-40B4-BE49-F238E27FC236}">
                  <a16:creationId xmlns:a16="http://schemas.microsoft.com/office/drawing/2014/main" id="{55DE6B73-3A96-5C48-9E14-F3E52551624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753" name="Oval 752">
              <a:extLst>
                <a:ext uri="{FF2B5EF4-FFF2-40B4-BE49-F238E27FC236}">
                  <a16:creationId xmlns:a16="http://schemas.microsoft.com/office/drawing/2014/main" id="{0C2E4634-ECD7-1A42-BFF3-1C3C12DFDC4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754" name="Group 753">
              <a:extLst>
                <a:ext uri="{FF2B5EF4-FFF2-40B4-BE49-F238E27FC236}">
                  <a16:creationId xmlns:a16="http://schemas.microsoft.com/office/drawing/2014/main" id="{F0FBBA43-0B28-DB47-93A2-4CF98D644EF4}"/>
                </a:ext>
              </a:extLst>
            </p:cNvPr>
            <p:cNvGrpSpPr/>
            <p:nvPr/>
          </p:nvGrpSpPr>
          <p:grpSpPr>
            <a:xfrm>
              <a:off x="7713663" y="2848339"/>
              <a:ext cx="1042107" cy="425543"/>
              <a:chOff x="7786941" y="2884917"/>
              <a:chExt cx="897649" cy="353919"/>
            </a:xfrm>
          </p:grpSpPr>
          <p:sp>
            <p:nvSpPr>
              <p:cNvPr id="755" name="Freeform 754">
                <a:extLst>
                  <a:ext uri="{FF2B5EF4-FFF2-40B4-BE49-F238E27FC236}">
                    <a16:creationId xmlns:a16="http://schemas.microsoft.com/office/drawing/2014/main" id="{D329D7EE-AD76-AB4B-953F-A01C8B47B8F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6" name="Freeform 755">
                <a:extLst>
                  <a:ext uri="{FF2B5EF4-FFF2-40B4-BE49-F238E27FC236}">
                    <a16:creationId xmlns:a16="http://schemas.microsoft.com/office/drawing/2014/main" id="{589A456E-CB6E-0749-A626-282D17A7162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7" name="Freeform 756">
                <a:extLst>
                  <a:ext uri="{FF2B5EF4-FFF2-40B4-BE49-F238E27FC236}">
                    <a16:creationId xmlns:a16="http://schemas.microsoft.com/office/drawing/2014/main" id="{6618F299-10D3-6B46-9FD8-919E6C98C6F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8" name="Freeform 757">
                <a:extLst>
                  <a:ext uri="{FF2B5EF4-FFF2-40B4-BE49-F238E27FC236}">
                    <a16:creationId xmlns:a16="http://schemas.microsoft.com/office/drawing/2014/main" id="{514AE89A-3BDD-0546-829A-1EBCB7AB9A0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652" name="Rectangle 651">
            <a:extLst>
              <a:ext uri="{FF2B5EF4-FFF2-40B4-BE49-F238E27FC236}">
                <a16:creationId xmlns:a16="http://schemas.microsoft.com/office/drawing/2014/main" id="{5035FBDB-8E25-7842-8C98-159D52E79B52}"/>
              </a:ext>
            </a:extLst>
          </p:cNvPr>
          <p:cNvSpPr/>
          <p:nvPr/>
        </p:nvSpPr>
        <p:spPr bwMode="auto">
          <a:xfrm rot="1634516">
            <a:off x="7940837" y="2042672"/>
            <a:ext cx="535922" cy="7318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sp>
        <p:nvSpPr>
          <p:cNvPr id="759" name="Rectangle 758">
            <a:extLst>
              <a:ext uri="{FF2B5EF4-FFF2-40B4-BE49-F238E27FC236}">
                <a16:creationId xmlns:a16="http://schemas.microsoft.com/office/drawing/2014/main" id="{CB9C91AF-8BEA-E84C-A2CC-A7D82A5CAB1D}"/>
              </a:ext>
            </a:extLst>
          </p:cNvPr>
          <p:cNvSpPr/>
          <p:nvPr/>
        </p:nvSpPr>
        <p:spPr bwMode="auto">
          <a:xfrm rot="2101064">
            <a:off x="9817292" y="2304300"/>
            <a:ext cx="535922" cy="7318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sp>
        <p:nvSpPr>
          <p:cNvPr id="760" name="Rectangle 759">
            <a:extLst>
              <a:ext uri="{FF2B5EF4-FFF2-40B4-BE49-F238E27FC236}">
                <a16:creationId xmlns:a16="http://schemas.microsoft.com/office/drawing/2014/main" id="{9DA88FB0-7AC5-3744-B89B-48F2B2492C28}"/>
              </a:ext>
            </a:extLst>
          </p:cNvPr>
          <p:cNvSpPr/>
          <p:nvPr/>
        </p:nvSpPr>
        <p:spPr bwMode="auto">
          <a:xfrm rot="4253584">
            <a:off x="10096993" y="4063323"/>
            <a:ext cx="547683" cy="7578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ＭＳ Ｐゴシック" charset="0"/>
              <a:cs typeface="ＭＳ Ｐゴシック" charset="0"/>
            </a:endParaRPr>
          </a:p>
        </p:txBody>
      </p:sp>
      <p:sp>
        <p:nvSpPr>
          <p:cNvPr id="4" name="Oval 3">
            <a:extLst>
              <a:ext uri="{FF2B5EF4-FFF2-40B4-BE49-F238E27FC236}">
                <a16:creationId xmlns:a16="http://schemas.microsoft.com/office/drawing/2014/main" id="{E1520FD3-E08C-42E5-9D0D-1D540AA5A51B}"/>
              </a:ext>
            </a:extLst>
          </p:cNvPr>
          <p:cNvSpPr/>
          <p:nvPr/>
        </p:nvSpPr>
        <p:spPr>
          <a:xfrm>
            <a:off x="7625015" y="2976189"/>
            <a:ext cx="805874" cy="265381"/>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5ABAB8F-8C26-4B18-8D2E-DB2BDEA22C00}"/>
              </a:ext>
            </a:extLst>
          </p:cNvPr>
          <p:cNvSpPr txBox="1"/>
          <p:nvPr/>
        </p:nvSpPr>
        <p:spPr>
          <a:xfrm>
            <a:off x="6396212" y="2617476"/>
            <a:ext cx="125760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4 virtual “circuits”</a:t>
            </a:r>
          </a:p>
        </p:txBody>
      </p:sp>
      <p:cxnSp>
        <p:nvCxnSpPr>
          <p:cNvPr id="8" name="Straight Arrow Connector 7">
            <a:extLst>
              <a:ext uri="{FF2B5EF4-FFF2-40B4-BE49-F238E27FC236}">
                <a16:creationId xmlns:a16="http://schemas.microsoft.com/office/drawing/2014/main" id="{EF236D94-002A-4F1C-B333-0C7C2621CF78}"/>
              </a:ext>
            </a:extLst>
          </p:cNvPr>
          <p:cNvCxnSpPr>
            <a:cxnSpLocks/>
          </p:cNvCxnSpPr>
          <p:nvPr/>
        </p:nvCxnSpPr>
        <p:spPr>
          <a:xfrm flipH="1" flipV="1">
            <a:off x="7376558" y="2872957"/>
            <a:ext cx="441230" cy="13209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56A130A-EE26-4AD7-9CFB-FCC9D3605E27}"/>
              </a:ext>
            </a:extLst>
          </p:cNvPr>
          <p:cNvCxnSpPr>
            <a:cxnSpLocks/>
            <a:stCxn id="614" idx="2"/>
          </p:cNvCxnSpPr>
          <p:nvPr/>
        </p:nvCxnSpPr>
        <p:spPr>
          <a:xfrm flipH="1" flipV="1">
            <a:off x="9039070" y="1646821"/>
            <a:ext cx="135246" cy="51781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2B2C3FB2-B678-4EB6-B407-65E1B3D3640D}"/>
              </a:ext>
            </a:extLst>
          </p:cNvPr>
          <p:cNvSpPr txBox="1"/>
          <p:nvPr/>
        </p:nvSpPr>
        <p:spPr>
          <a:xfrm>
            <a:off x="8452359" y="1315830"/>
            <a:ext cx="125760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GB" sz="1800" b="0" i="0" u="none" strike="noStrike" kern="1200" cap="none" spc="0" normalizeH="0" baseline="30000" noProof="0" dirty="0">
                <a:ln>
                  <a:noFill/>
                </a:ln>
                <a:solidFill>
                  <a:prstClr val="black"/>
                </a:solidFill>
                <a:effectLst/>
                <a:uLnTx/>
                <a:uFillTx/>
                <a:latin typeface="Calibri" panose="020F0502020204030204"/>
                <a:ea typeface="+mn-ea"/>
                <a:cs typeface="+mn-cs"/>
              </a:rPr>
              <a:t>nd</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 circuit</a:t>
            </a:r>
          </a:p>
        </p:txBody>
      </p:sp>
      <p:cxnSp>
        <p:nvCxnSpPr>
          <p:cNvPr id="86" name="Straight Arrow Connector 85">
            <a:extLst>
              <a:ext uri="{FF2B5EF4-FFF2-40B4-BE49-F238E27FC236}">
                <a16:creationId xmlns:a16="http://schemas.microsoft.com/office/drawing/2014/main" id="{65D203EB-7DA0-40D2-B2B8-DED2953C459B}"/>
              </a:ext>
            </a:extLst>
          </p:cNvPr>
          <p:cNvCxnSpPr>
            <a:cxnSpLocks/>
          </p:cNvCxnSpPr>
          <p:nvPr/>
        </p:nvCxnSpPr>
        <p:spPr>
          <a:xfrm flipV="1">
            <a:off x="10310567" y="2961199"/>
            <a:ext cx="464925" cy="16295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29A1080B-9311-498D-A7BA-26733AA440A1}"/>
              </a:ext>
            </a:extLst>
          </p:cNvPr>
          <p:cNvSpPr txBox="1"/>
          <p:nvPr/>
        </p:nvSpPr>
        <p:spPr>
          <a:xfrm>
            <a:off x="10656465" y="2649305"/>
            <a:ext cx="125760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 1</a:t>
            </a:r>
            <a:r>
              <a:rPr kumimoji="0" lang="en-GB" sz="1800" b="0" i="0" u="none" strike="noStrike" kern="1200" cap="none" spc="0" normalizeH="0" baseline="30000" noProof="0" dirty="0">
                <a:ln>
                  <a:noFill/>
                </a:ln>
                <a:solidFill>
                  <a:prstClr val="black"/>
                </a:solidFill>
                <a:effectLst/>
                <a:uLnTx/>
                <a:uFillTx/>
                <a:latin typeface="Calibri" panose="020F0502020204030204"/>
                <a:ea typeface="+mn-ea"/>
                <a:cs typeface="+mn-cs"/>
              </a:rPr>
              <a:t>st</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 circuit</a:t>
            </a:r>
          </a:p>
        </p:txBody>
      </p:sp>
      <p:grpSp>
        <p:nvGrpSpPr>
          <p:cNvPr id="91" name="Group 90">
            <a:extLst>
              <a:ext uri="{FF2B5EF4-FFF2-40B4-BE49-F238E27FC236}">
                <a16:creationId xmlns:a16="http://schemas.microsoft.com/office/drawing/2014/main" id="{94F6716C-C92A-4D5A-9D89-9CD46DF13305}"/>
              </a:ext>
            </a:extLst>
          </p:cNvPr>
          <p:cNvGrpSpPr/>
          <p:nvPr/>
        </p:nvGrpSpPr>
        <p:grpSpPr>
          <a:xfrm>
            <a:off x="7025016" y="5251224"/>
            <a:ext cx="4568269" cy="1443689"/>
            <a:chOff x="7836061" y="3795186"/>
            <a:chExt cx="3855279" cy="2295280"/>
          </a:xfrm>
        </p:grpSpPr>
        <p:sp>
          <p:nvSpPr>
            <p:cNvPr id="92" name="Rectangle 91">
              <a:extLst>
                <a:ext uri="{FF2B5EF4-FFF2-40B4-BE49-F238E27FC236}">
                  <a16:creationId xmlns:a16="http://schemas.microsoft.com/office/drawing/2014/main" id="{255E6F33-B1E6-4556-9322-86E6F4E06632}"/>
                </a:ext>
              </a:extLst>
            </p:cNvPr>
            <p:cNvSpPr/>
            <p:nvPr/>
          </p:nvSpPr>
          <p:spPr>
            <a:xfrm>
              <a:off x="7836061" y="3795186"/>
              <a:ext cx="3831220" cy="2154487"/>
            </a:xfrm>
            <a:prstGeom prst="rect">
              <a:avLst/>
            </a:prstGeom>
            <a:solidFill>
              <a:schemeClr val="accent1">
                <a:lumMod val="20000"/>
                <a:lumOff val="8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Rectangle 4">
              <a:extLst>
                <a:ext uri="{FF2B5EF4-FFF2-40B4-BE49-F238E27FC236}">
                  <a16:creationId xmlns:a16="http://schemas.microsoft.com/office/drawing/2014/main" id="{E374D6DE-8FAE-4299-A7E0-D1F83136BFC2}"/>
                </a:ext>
              </a:extLst>
            </p:cNvPr>
            <p:cNvSpPr txBox="1">
              <a:spLocks noChangeArrowheads="1"/>
            </p:cNvSpPr>
            <p:nvPr/>
          </p:nvSpPr>
          <p:spPr>
            <a:xfrm>
              <a:off x="7836061" y="3858441"/>
              <a:ext cx="3855279" cy="2232025"/>
            </a:xfrm>
            <a:prstGeom prst="rect">
              <a:avLst/>
            </a:prstGeom>
          </p:spPr>
          <p:txBody>
            <a:bodyPr vert="horz" lIns="91440" tIns="45720" rIns="91440" bIns="45720" rtlCol="0">
              <a:normAutofit fontScale="850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41313"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400" b="0" i="1" u="none" strike="noStrike" kern="1200" cap="none" spc="0" normalizeH="0" baseline="0" noProof="0" dirty="0">
                  <a:ln>
                    <a:noFill/>
                  </a:ln>
                  <a:solidFill>
                    <a:srgbClr val="000099"/>
                  </a:solidFill>
                  <a:effectLst/>
                  <a:uLnTx/>
                  <a:uFillTx/>
                  <a:latin typeface="Calibri" panose="020F0502020204030204"/>
                  <a:ea typeface="+mn-ea"/>
                  <a:cs typeface="+mn-cs"/>
                </a:rPr>
                <a:t>A simple circuit-switched network:</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 diagram, each link has four circuits. </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call gets 2</a:t>
              </a:r>
              <a:r>
                <a:rPr kumimoji="0" lang="en-US" altLang="en-US" sz="2400" b="0" i="0" u="none" strike="noStrike" kern="1200" cap="none" spc="0" normalizeH="0" baseline="30000" noProof="0" dirty="0">
                  <a:ln>
                    <a:noFill/>
                  </a:ln>
                  <a:solidFill>
                    <a:prstClr val="black"/>
                  </a:solidFill>
                  <a:effectLst/>
                  <a:uLnTx/>
                  <a:uFillTx/>
                  <a:latin typeface="Calibri" panose="020F0502020204030204"/>
                  <a:ea typeface="ＭＳ Ｐゴシック" panose="020B0600070205080204" pitchFamily="34" charset="-128"/>
                  <a:cs typeface="+mn-cs"/>
                </a:rPr>
                <a:t>nd</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circuit in top link and 1</a:t>
              </a:r>
              <a:r>
                <a:rPr kumimoji="0" lang="en-US" altLang="en-US" sz="2400" b="0" i="0" u="none" strike="noStrike" kern="1200" cap="none" spc="0" normalizeH="0" baseline="30000" noProof="0" dirty="0">
                  <a:ln>
                    <a:noFill/>
                  </a:ln>
                  <a:solidFill>
                    <a:prstClr val="black"/>
                  </a:solidFill>
                  <a:effectLst/>
                  <a:uLnTx/>
                  <a:uFillTx/>
                  <a:latin typeface="Calibri" panose="020F0502020204030204"/>
                  <a:ea typeface="ＭＳ Ｐゴシック" panose="020B0600070205080204" pitchFamily="34" charset="-128"/>
                  <a:cs typeface="+mn-cs"/>
                </a:rPr>
                <a:t>st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circuit in right link.</a:t>
              </a:r>
            </a:p>
          </p:txBody>
        </p:sp>
      </p:grpSp>
    </p:spTree>
    <p:extLst>
      <p:ext uri="{BB962C8B-B14F-4D97-AF65-F5344CB8AC3E}">
        <p14:creationId xmlns:p14="http://schemas.microsoft.com/office/powerpoint/2010/main" val="3997576614"/>
      </p:ext>
    </p:extLst>
  </p:cSld>
  <p:clrMapOvr>
    <a:masterClrMapping/>
  </p:clrMapOvr>
  <mc:AlternateContent xmlns:mc="http://schemas.openxmlformats.org/markup-compatibility/2006" xmlns:p14="http://schemas.microsoft.com/office/powerpoint/2010/main">
    <mc:Choice Requires="p14">
      <p:transition spd="slow" p14:dur="2000" advTm="225630"/>
    </mc:Choice>
    <mc:Fallback xmlns="">
      <p:transition spd="slow" advTm="22563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336191"/>
            <a:ext cx="10515600" cy="894622"/>
          </a:xfrm>
        </p:spPr>
        <p:txBody>
          <a:bodyPr/>
          <a:lstStyle/>
          <a:p>
            <a:r>
              <a:rPr lang="en-US" altLang="ja-JP" dirty="0"/>
              <a:t>Circuit switching: FDM and TDM</a:t>
            </a:r>
            <a:endParaRPr lang="en-US" dirty="0"/>
          </a:p>
        </p:txBody>
      </p:sp>
      <p:sp>
        <p:nvSpPr>
          <p:cNvPr id="6" name="Slide Number Placeholder 5">
            <a:extLst>
              <a:ext uri="{FF2B5EF4-FFF2-40B4-BE49-F238E27FC236}">
                <a16:creationId xmlns:a16="http://schemas.microsoft.com/office/drawing/2014/main" id="{5C89035B-463A-1E40-A130-AE9AA3E3766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grpSp>
        <p:nvGrpSpPr>
          <p:cNvPr id="80" name="Group 5">
            <a:extLst>
              <a:ext uri="{FF2B5EF4-FFF2-40B4-BE49-F238E27FC236}">
                <a16:creationId xmlns:a16="http://schemas.microsoft.com/office/drawing/2014/main" id="{9E8B7F63-E037-EA42-8DA6-CB6014E4199C}"/>
              </a:ext>
            </a:extLst>
          </p:cNvPr>
          <p:cNvGrpSpPr>
            <a:grpSpLocks/>
          </p:cNvGrpSpPr>
          <p:nvPr/>
        </p:nvGrpSpPr>
        <p:grpSpPr bwMode="auto">
          <a:xfrm>
            <a:off x="6232444" y="2059359"/>
            <a:ext cx="5508625" cy="1955801"/>
            <a:chOff x="1378" y="1353"/>
            <a:chExt cx="3470" cy="1232"/>
          </a:xfrm>
        </p:grpSpPr>
        <p:sp>
          <p:nvSpPr>
            <p:cNvPr id="81" name="Line 6">
              <a:extLst>
                <a:ext uri="{FF2B5EF4-FFF2-40B4-BE49-F238E27FC236}">
                  <a16:creationId xmlns:a16="http://schemas.microsoft.com/office/drawing/2014/main" id="{FC247104-E8D3-B645-85FB-5A0C2FA08538}"/>
                </a:ext>
              </a:extLst>
            </p:cNvPr>
            <p:cNvSpPr>
              <a:spLocks noChangeShapeType="1"/>
            </p:cNvSpPr>
            <p:nvPr/>
          </p:nvSpPr>
          <p:spPr bwMode="auto">
            <a:xfrm flipV="1">
              <a:off x="1728" y="1392"/>
              <a:ext cx="0" cy="81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Text Box 7">
              <a:extLst>
                <a:ext uri="{FF2B5EF4-FFF2-40B4-BE49-F238E27FC236}">
                  <a16:creationId xmlns:a16="http://schemas.microsoft.com/office/drawing/2014/main" id="{C8BB3F46-3B16-B844-8872-13FF6EAD7B6A}"/>
                </a:ext>
              </a:extLst>
            </p:cNvPr>
            <p:cNvSpPr txBox="1">
              <a:spLocks noChangeArrowheads="1"/>
            </p:cNvSpPr>
            <p:nvPr/>
          </p:nvSpPr>
          <p:spPr bwMode="auto">
            <a:xfrm rot="16200000">
              <a:off x="1069" y="1662"/>
              <a:ext cx="9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frequency</a:t>
              </a:r>
              <a:endParaRPr kumimoji="0" lang="fr-FR"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3" name="Line 8">
              <a:extLst>
                <a:ext uri="{FF2B5EF4-FFF2-40B4-BE49-F238E27FC236}">
                  <a16:creationId xmlns:a16="http://schemas.microsoft.com/office/drawing/2014/main" id="{EF7F65AA-9FC2-CC44-BAE9-97B49EC3BFFA}"/>
                </a:ext>
              </a:extLst>
            </p:cNvPr>
            <p:cNvSpPr>
              <a:spLocks noChangeShapeType="1"/>
            </p:cNvSpPr>
            <p:nvPr/>
          </p:nvSpPr>
          <p:spPr bwMode="auto">
            <a:xfrm>
              <a:off x="1728" y="2208"/>
              <a:ext cx="312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Text Box 9">
              <a:extLst>
                <a:ext uri="{FF2B5EF4-FFF2-40B4-BE49-F238E27FC236}">
                  <a16:creationId xmlns:a16="http://schemas.microsoft.com/office/drawing/2014/main" id="{04240E2C-D2B8-6D49-8F3E-93A9982E6459}"/>
                </a:ext>
              </a:extLst>
            </p:cNvPr>
            <p:cNvSpPr txBox="1">
              <a:spLocks noChangeArrowheads="1"/>
            </p:cNvSpPr>
            <p:nvPr/>
          </p:nvSpPr>
          <p:spPr bwMode="auto">
            <a:xfrm>
              <a:off x="3048" y="2255"/>
              <a:ext cx="53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time</a:t>
              </a:r>
              <a:endParaRPr kumimoji="0" lang="fr-FR"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5" name="Rectangle 10">
              <a:extLst>
                <a:ext uri="{FF2B5EF4-FFF2-40B4-BE49-F238E27FC236}">
                  <a16:creationId xmlns:a16="http://schemas.microsoft.com/office/drawing/2014/main" id="{8CB58BFF-BD62-164C-98AC-EA3BD21AC112}"/>
                </a:ext>
              </a:extLst>
            </p:cNvPr>
            <p:cNvSpPr>
              <a:spLocks noChangeArrowheads="1"/>
            </p:cNvSpPr>
            <p:nvPr/>
          </p:nvSpPr>
          <p:spPr bwMode="auto">
            <a:xfrm>
              <a:off x="1776" y="1584"/>
              <a:ext cx="2880" cy="576"/>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86" name="Rectangle 11">
            <a:extLst>
              <a:ext uri="{FF2B5EF4-FFF2-40B4-BE49-F238E27FC236}">
                <a16:creationId xmlns:a16="http://schemas.microsoft.com/office/drawing/2014/main" id="{17B8879F-2FD8-DB4B-A2A0-04D42672C807}"/>
              </a:ext>
            </a:extLst>
          </p:cNvPr>
          <p:cNvSpPr>
            <a:spLocks noChangeArrowheads="1"/>
          </p:cNvSpPr>
          <p:nvPr/>
        </p:nvSpPr>
        <p:spPr bwMode="auto">
          <a:xfrm>
            <a:off x="6851569" y="2438770"/>
            <a:ext cx="4572000" cy="228600"/>
          </a:xfrm>
          <a:prstGeom prst="rect">
            <a:avLst/>
          </a:prstGeom>
          <a:solidFill>
            <a:srgbClr val="3366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7" name="Rectangle 12">
            <a:extLst>
              <a:ext uri="{FF2B5EF4-FFF2-40B4-BE49-F238E27FC236}">
                <a16:creationId xmlns:a16="http://schemas.microsoft.com/office/drawing/2014/main" id="{BEC6B013-FF3F-EC4A-A3C5-E86E0F873041}"/>
              </a:ext>
            </a:extLst>
          </p:cNvPr>
          <p:cNvSpPr>
            <a:spLocks noChangeArrowheads="1"/>
          </p:cNvSpPr>
          <p:nvPr/>
        </p:nvSpPr>
        <p:spPr bwMode="auto">
          <a:xfrm>
            <a:off x="6851569" y="2667370"/>
            <a:ext cx="4572000" cy="228600"/>
          </a:xfrm>
          <a:prstGeom prst="rect">
            <a:avLst/>
          </a:prstGeom>
          <a:solidFill>
            <a:srgbClr val="99CC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8" name="Rectangle 13">
            <a:extLst>
              <a:ext uri="{FF2B5EF4-FFF2-40B4-BE49-F238E27FC236}">
                <a16:creationId xmlns:a16="http://schemas.microsoft.com/office/drawing/2014/main" id="{906F828E-B621-AC41-9719-C035AB75F809}"/>
              </a:ext>
            </a:extLst>
          </p:cNvPr>
          <p:cNvSpPr>
            <a:spLocks noChangeArrowheads="1"/>
          </p:cNvSpPr>
          <p:nvPr/>
        </p:nvSpPr>
        <p:spPr bwMode="auto">
          <a:xfrm>
            <a:off x="6851569" y="2895970"/>
            <a:ext cx="4572000" cy="228600"/>
          </a:xfrm>
          <a:prstGeom prst="rect">
            <a:avLst/>
          </a:prstGeom>
          <a:solidFill>
            <a:srgbClr val="FFCC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9" name="Rectangle 14">
            <a:extLst>
              <a:ext uri="{FF2B5EF4-FFF2-40B4-BE49-F238E27FC236}">
                <a16:creationId xmlns:a16="http://schemas.microsoft.com/office/drawing/2014/main" id="{F56D1B6D-1C4F-8C45-B7A6-ABBFFE805E4F}"/>
              </a:ext>
            </a:extLst>
          </p:cNvPr>
          <p:cNvSpPr>
            <a:spLocks noChangeArrowheads="1"/>
          </p:cNvSpPr>
          <p:nvPr/>
        </p:nvSpPr>
        <p:spPr bwMode="auto">
          <a:xfrm>
            <a:off x="6851569" y="3124570"/>
            <a:ext cx="4572000" cy="228600"/>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90" name="Group 15">
            <a:extLst>
              <a:ext uri="{FF2B5EF4-FFF2-40B4-BE49-F238E27FC236}">
                <a16:creationId xmlns:a16="http://schemas.microsoft.com/office/drawing/2014/main" id="{9A7618F9-9329-2B44-B13F-C685759AA9B8}"/>
              </a:ext>
            </a:extLst>
          </p:cNvPr>
          <p:cNvGrpSpPr>
            <a:grpSpLocks/>
          </p:cNvGrpSpPr>
          <p:nvPr/>
        </p:nvGrpSpPr>
        <p:grpSpPr bwMode="auto">
          <a:xfrm>
            <a:off x="6248319" y="4361233"/>
            <a:ext cx="5480050" cy="1893887"/>
            <a:chOff x="1396" y="2977"/>
            <a:chExt cx="3452" cy="1193"/>
          </a:xfrm>
        </p:grpSpPr>
        <p:sp>
          <p:nvSpPr>
            <p:cNvPr id="92" name="Line 17">
              <a:extLst>
                <a:ext uri="{FF2B5EF4-FFF2-40B4-BE49-F238E27FC236}">
                  <a16:creationId xmlns:a16="http://schemas.microsoft.com/office/drawing/2014/main" id="{6C5900A1-D57D-5143-8A66-C174D32DF386}"/>
                </a:ext>
              </a:extLst>
            </p:cNvPr>
            <p:cNvSpPr>
              <a:spLocks noChangeShapeType="1"/>
            </p:cNvSpPr>
            <p:nvPr/>
          </p:nvSpPr>
          <p:spPr bwMode="auto">
            <a:xfrm flipV="1">
              <a:off x="1728" y="2977"/>
              <a:ext cx="0" cy="81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Text Box 18">
              <a:extLst>
                <a:ext uri="{FF2B5EF4-FFF2-40B4-BE49-F238E27FC236}">
                  <a16:creationId xmlns:a16="http://schemas.microsoft.com/office/drawing/2014/main" id="{B957BD8B-F509-1A4C-BDB2-A2653F2A5C16}"/>
                </a:ext>
              </a:extLst>
            </p:cNvPr>
            <p:cNvSpPr txBox="1">
              <a:spLocks noChangeArrowheads="1"/>
            </p:cNvSpPr>
            <p:nvPr/>
          </p:nvSpPr>
          <p:spPr bwMode="auto">
            <a:xfrm rot="16200000">
              <a:off x="1087" y="3286"/>
              <a:ext cx="9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frequency</a:t>
              </a:r>
              <a:endParaRPr kumimoji="0" lang="fr-FR"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4" name="Line 19">
              <a:extLst>
                <a:ext uri="{FF2B5EF4-FFF2-40B4-BE49-F238E27FC236}">
                  <a16:creationId xmlns:a16="http://schemas.microsoft.com/office/drawing/2014/main" id="{3265E2D3-79D1-AC4D-9664-82C43C0C1EFA}"/>
                </a:ext>
              </a:extLst>
            </p:cNvPr>
            <p:cNvSpPr>
              <a:spLocks noChangeShapeType="1"/>
            </p:cNvSpPr>
            <p:nvPr/>
          </p:nvSpPr>
          <p:spPr bwMode="auto">
            <a:xfrm>
              <a:off x="1728" y="3793"/>
              <a:ext cx="312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Text Box 20">
              <a:extLst>
                <a:ext uri="{FF2B5EF4-FFF2-40B4-BE49-F238E27FC236}">
                  <a16:creationId xmlns:a16="http://schemas.microsoft.com/office/drawing/2014/main" id="{45415617-655E-AE41-ACC7-41804AE636E2}"/>
                </a:ext>
              </a:extLst>
            </p:cNvPr>
            <p:cNvSpPr txBox="1">
              <a:spLocks noChangeArrowheads="1"/>
            </p:cNvSpPr>
            <p:nvPr/>
          </p:nvSpPr>
          <p:spPr bwMode="auto">
            <a:xfrm>
              <a:off x="3048" y="3840"/>
              <a:ext cx="53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time</a:t>
              </a:r>
              <a:endParaRPr kumimoji="0" lang="fr-FR"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6" name="Rectangle 21">
              <a:extLst>
                <a:ext uri="{FF2B5EF4-FFF2-40B4-BE49-F238E27FC236}">
                  <a16:creationId xmlns:a16="http://schemas.microsoft.com/office/drawing/2014/main" id="{18EBBCEE-B412-1D43-9B2E-49383E459D22}"/>
                </a:ext>
              </a:extLst>
            </p:cNvPr>
            <p:cNvSpPr>
              <a:spLocks noChangeArrowheads="1"/>
            </p:cNvSpPr>
            <p:nvPr/>
          </p:nvSpPr>
          <p:spPr bwMode="auto">
            <a:xfrm>
              <a:off x="1776" y="3168"/>
              <a:ext cx="2880" cy="576"/>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grpSp>
        <p:nvGrpSpPr>
          <p:cNvPr id="97" name="Group 22">
            <a:extLst>
              <a:ext uri="{FF2B5EF4-FFF2-40B4-BE49-F238E27FC236}">
                <a16:creationId xmlns:a16="http://schemas.microsoft.com/office/drawing/2014/main" id="{241CB304-A294-0445-AAE8-40A24F22C065}"/>
              </a:ext>
            </a:extLst>
          </p:cNvPr>
          <p:cNvGrpSpPr>
            <a:grpSpLocks/>
          </p:cNvGrpSpPr>
          <p:nvPr/>
        </p:nvGrpSpPr>
        <p:grpSpPr bwMode="auto">
          <a:xfrm>
            <a:off x="6851569" y="4664445"/>
            <a:ext cx="3886200" cy="914400"/>
            <a:chOff x="1776" y="3168"/>
            <a:chExt cx="2448" cy="576"/>
          </a:xfrm>
        </p:grpSpPr>
        <p:sp>
          <p:nvSpPr>
            <p:cNvPr id="98" name="Rectangle 23">
              <a:extLst>
                <a:ext uri="{FF2B5EF4-FFF2-40B4-BE49-F238E27FC236}">
                  <a16:creationId xmlns:a16="http://schemas.microsoft.com/office/drawing/2014/main" id="{BBBAEBF8-E545-B74D-9E4E-8CA10626EB09}"/>
                </a:ext>
              </a:extLst>
            </p:cNvPr>
            <p:cNvSpPr>
              <a:spLocks noChangeArrowheads="1"/>
            </p:cNvSpPr>
            <p:nvPr/>
          </p:nvSpPr>
          <p:spPr bwMode="auto">
            <a:xfrm>
              <a:off x="1776" y="3168"/>
              <a:ext cx="144" cy="576"/>
            </a:xfrm>
            <a:prstGeom prst="rect">
              <a:avLst/>
            </a:prstGeom>
            <a:solidFill>
              <a:srgbClr val="3366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9" name="Rectangle 24">
              <a:extLst>
                <a:ext uri="{FF2B5EF4-FFF2-40B4-BE49-F238E27FC236}">
                  <a16:creationId xmlns:a16="http://schemas.microsoft.com/office/drawing/2014/main" id="{59EE33AA-C8A3-2F49-95FB-4AC5CCD3F268}"/>
                </a:ext>
              </a:extLst>
            </p:cNvPr>
            <p:cNvSpPr>
              <a:spLocks noChangeArrowheads="1"/>
            </p:cNvSpPr>
            <p:nvPr/>
          </p:nvSpPr>
          <p:spPr bwMode="auto">
            <a:xfrm>
              <a:off x="2352" y="3168"/>
              <a:ext cx="144" cy="576"/>
            </a:xfrm>
            <a:prstGeom prst="rect">
              <a:avLst/>
            </a:prstGeom>
            <a:solidFill>
              <a:srgbClr val="3366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0" name="Rectangle 25">
              <a:extLst>
                <a:ext uri="{FF2B5EF4-FFF2-40B4-BE49-F238E27FC236}">
                  <a16:creationId xmlns:a16="http://schemas.microsoft.com/office/drawing/2014/main" id="{B7E36698-7100-CA42-AE32-4065DD48C6AD}"/>
                </a:ext>
              </a:extLst>
            </p:cNvPr>
            <p:cNvSpPr>
              <a:spLocks noChangeArrowheads="1"/>
            </p:cNvSpPr>
            <p:nvPr/>
          </p:nvSpPr>
          <p:spPr bwMode="auto">
            <a:xfrm>
              <a:off x="2928" y="3168"/>
              <a:ext cx="144" cy="576"/>
            </a:xfrm>
            <a:prstGeom prst="rect">
              <a:avLst/>
            </a:prstGeom>
            <a:solidFill>
              <a:srgbClr val="3366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1" name="Rectangle 26">
              <a:extLst>
                <a:ext uri="{FF2B5EF4-FFF2-40B4-BE49-F238E27FC236}">
                  <a16:creationId xmlns:a16="http://schemas.microsoft.com/office/drawing/2014/main" id="{C7CBE92F-CD13-2F4F-AE98-DD839DC0988B}"/>
                </a:ext>
              </a:extLst>
            </p:cNvPr>
            <p:cNvSpPr>
              <a:spLocks noChangeArrowheads="1"/>
            </p:cNvSpPr>
            <p:nvPr/>
          </p:nvSpPr>
          <p:spPr bwMode="auto">
            <a:xfrm>
              <a:off x="3504" y="3168"/>
              <a:ext cx="144" cy="576"/>
            </a:xfrm>
            <a:prstGeom prst="rect">
              <a:avLst/>
            </a:prstGeom>
            <a:solidFill>
              <a:srgbClr val="3366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2" name="Rectangle 27">
              <a:extLst>
                <a:ext uri="{FF2B5EF4-FFF2-40B4-BE49-F238E27FC236}">
                  <a16:creationId xmlns:a16="http://schemas.microsoft.com/office/drawing/2014/main" id="{DD52ACA4-56FF-F049-8FA6-73C99953679D}"/>
                </a:ext>
              </a:extLst>
            </p:cNvPr>
            <p:cNvSpPr>
              <a:spLocks noChangeArrowheads="1"/>
            </p:cNvSpPr>
            <p:nvPr/>
          </p:nvSpPr>
          <p:spPr bwMode="auto">
            <a:xfrm>
              <a:off x="4080" y="3168"/>
              <a:ext cx="144" cy="576"/>
            </a:xfrm>
            <a:prstGeom prst="rect">
              <a:avLst/>
            </a:prstGeom>
            <a:solidFill>
              <a:srgbClr val="3366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grpSp>
        <p:nvGrpSpPr>
          <p:cNvPr id="103" name="Group 28">
            <a:extLst>
              <a:ext uri="{FF2B5EF4-FFF2-40B4-BE49-F238E27FC236}">
                <a16:creationId xmlns:a16="http://schemas.microsoft.com/office/drawing/2014/main" id="{6B5BCBCE-893F-6042-A314-778723B61565}"/>
              </a:ext>
            </a:extLst>
          </p:cNvPr>
          <p:cNvGrpSpPr>
            <a:grpSpLocks/>
          </p:cNvGrpSpPr>
          <p:nvPr/>
        </p:nvGrpSpPr>
        <p:grpSpPr bwMode="auto">
          <a:xfrm>
            <a:off x="7080169" y="4664445"/>
            <a:ext cx="3886200" cy="914400"/>
            <a:chOff x="1920" y="3168"/>
            <a:chExt cx="2448" cy="576"/>
          </a:xfrm>
        </p:grpSpPr>
        <p:sp>
          <p:nvSpPr>
            <p:cNvPr id="104" name="Rectangle 29">
              <a:extLst>
                <a:ext uri="{FF2B5EF4-FFF2-40B4-BE49-F238E27FC236}">
                  <a16:creationId xmlns:a16="http://schemas.microsoft.com/office/drawing/2014/main" id="{F89F88EB-D217-3740-AB7F-84D975F9EA36}"/>
                </a:ext>
              </a:extLst>
            </p:cNvPr>
            <p:cNvSpPr>
              <a:spLocks noChangeArrowheads="1"/>
            </p:cNvSpPr>
            <p:nvPr/>
          </p:nvSpPr>
          <p:spPr bwMode="auto">
            <a:xfrm>
              <a:off x="1920" y="3168"/>
              <a:ext cx="144" cy="576"/>
            </a:xfrm>
            <a:prstGeom prst="rect">
              <a:avLst/>
            </a:prstGeom>
            <a:solidFill>
              <a:srgbClr val="99CC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5" name="Rectangle 30">
              <a:extLst>
                <a:ext uri="{FF2B5EF4-FFF2-40B4-BE49-F238E27FC236}">
                  <a16:creationId xmlns:a16="http://schemas.microsoft.com/office/drawing/2014/main" id="{E42D2B75-2175-FB4F-A9C6-9BA6E2F118EE}"/>
                </a:ext>
              </a:extLst>
            </p:cNvPr>
            <p:cNvSpPr>
              <a:spLocks noChangeArrowheads="1"/>
            </p:cNvSpPr>
            <p:nvPr/>
          </p:nvSpPr>
          <p:spPr bwMode="auto">
            <a:xfrm>
              <a:off x="2496" y="3168"/>
              <a:ext cx="144" cy="576"/>
            </a:xfrm>
            <a:prstGeom prst="rect">
              <a:avLst/>
            </a:prstGeom>
            <a:solidFill>
              <a:srgbClr val="99CC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6" name="Rectangle 31">
              <a:extLst>
                <a:ext uri="{FF2B5EF4-FFF2-40B4-BE49-F238E27FC236}">
                  <a16:creationId xmlns:a16="http://schemas.microsoft.com/office/drawing/2014/main" id="{A416A53A-2D17-C44C-B2F8-89A84E2C9747}"/>
                </a:ext>
              </a:extLst>
            </p:cNvPr>
            <p:cNvSpPr>
              <a:spLocks noChangeArrowheads="1"/>
            </p:cNvSpPr>
            <p:nvPr/>
          </p:nvSpPr>
          <p:spPr bwMode="auto">
            <a:xfrm>
              <a:off x="3072" y="3168"/>
              <a:ext cx="144" cy="576"/>
            </a:xfrm>
            <a:prstGeom prst="rect">
              <a:avLst/>
            </a:prstGeom>
            <a:solidFill>
              <a:srgbClr val="99CC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7" name="Rectangle 32">
              <a:extLst>
                <a:ext uri="{FF2B5EF4-FFF2-40B4-BE49-F238E27FC236}">
                  <a16:creationId xmlns:a16="http://schemas.microsoft.com/office/drawing/2014/main" id="{67CA95C0-B871-CF4F-8ED3-AFB8884C260F}"/>
                </a:ext>
              </a:extLst>
            </p:cNvPr>
            <p:cNvSpPr>
              <a:spLocks noChangeArrowheads="1"/>
            </p:cNvSpPr>
            <p:nvPr/>
          </p:nvSpPr>
          <p:spPr bwMode="auto">
            <a:xfrm>
              <a:off x="3648" y="3168"/>
              <a:ext cx="144" cy="576"/>
            </a:xfrm>
            <a:prstGeom prst="rect">
              <a:avLst/>
            </a:prstGeom>
            <a:solidFill>
              <a:srgbClr val="99CC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8" name="Rectangle 33">
              <a:extLst>
                <a:ext uri="{FF2B5EF4-FFF2-40B4-BE49-F238E27FC236}">
                  <a16:creationId xmlns:a16="http://schemas.microsoft.com/office/drawing/2014/main" id="{45837EA2-CC92-FF43-A3B1-E57DFC95DD5E}"/>
                </a:ext>
              </a:extLst>
            </p:cNvPr>
            <p:cNvSpPr>
              <a:spLocks noChangeArrowheads="1"/>
            </p:cNvSpPr>
            <p:nvPr/>
          </p:nvSpPr>
          <p:spPr bwMode="auto">
            <a:xfrm>
              <a:off x="4224" y="3168"/>
              <a:ext cx="144" cy="576"/>
            </a:xfrm>
            <a:prstGeom prst="rect">
              <a:avLst/>
            </a:prstGeom>
            <a:solidFill>
              <a:srgbClr val="99CC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grpSp>
        <p:nvGrpSpPr>
          <p:cNvPr id="109" name="Group 34">
            <a:extLst>
              <a:ext uri="{FF2B5EF4-FFF2-40B4-BE49-F238E27FC236}">
                <a16:creationId xmlns:a16="http://schemas.microsoft.com/office/drawing/2014/main" id="{09E73B34-5A97-9243-8722-C1FF0067894A}"/>
              </a:ext>
            </a:extLst>
          </p:cNvPr>
          <p:cNvGrpSpPr>
            <a:grpSpLocks/>
          </p:cNvGrpSpPr>
          <p:nvPr/>
        </p:nvGrpSpPr>
        <p:grpSpPr bwMode="auto">
          <a:xfrm>
            <a:off x="7308769" y="4664445"/>
            <a:ext cx="3886200" cy="914400"/>
            <a:chOff x="2064" y="3168"/>
            <a:chExt cx="2448" cy="576"/>
          </a:xfrm>
        </p:grpSpPr>
        <p:sp>
          <p:nvSpPr>
            <p:cNvPr id="110" name="Rectangle 35">
              <a:extLst>
                <a:ext uri="{FF2B5EF4-FFF2-40B4-BE49-F238E27FC236}">
                  <a16:creationId xmlns:a16="http://schemas.microsoft.com/office/drawing/2014/main" id="{2542FF38-5DB4-3F4A-ACA4-5714416862B9}"/>
                </a:ext>
              </a:extLst>
            </p:cNvPr>
            <p:cNvSpPr>
              <a:spLocks noChangeArrowheads="1"/>
            </p:cNvSpPr>
            <p:nvPr/>
          </p:nvSpPr>
          <p:spPr bwMode="auto">
            <a:xfrm>
              <a:off x="2064" y="3168"/>
              <a:ext cx="144" cy="576"/>
            </a:xfrm>
            <a:prstGeom prst="rect">
              <a:avLst/>
            </a:prstGeom>
            <a:solidFill>
              <a:srgbClr val="FFCC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11" name="Rectangle 36">
              <a:extLst>
                <a:ext uri="{FF2B5EF4-FFF2-40B4-BE49-F238E27FC236}">
                  <a16:creationId xmlns:a16="http://schemas.microsoft.com/office/drawing/2014/main" id="{11F55AF2-B4EF-DE4D-9828-6C62B6891E4D}"/>
                </a:ext>
              </a:extLst>
            </p:cNvPr>
            <p:cNvSpPr>
              <a:spLocks noChangeArrowheads="1"/>
            </p:cNvSpPr>
            <p:nvPr/>
          </p:nvSpPr>
          <p:spPr bwMode="auto">
            <a:xfrm>
              <a:off x="2640" y="3168"/>
              <a:ext cx="144" cy="576"/>
            </a:xfrm>
            <a:prstGeom prst="rect">
              <a:avLst/>
            </a:prstGeom>
            <a:solidFill>
              <a:srgbClr val="FFCC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12" name="Rectangle 37">
              <a:extLst>
                <a:ext uri="{FF2B5EF4-FFF2-40B4-BE49-F238E27FC236}">
                  <a16:creationId xmlns:a16="http://schemas.microsoft.com/office/drawing/2014/main" id="{F6DBD211-C591-4F40-9D18-FBBD93787218}"/>
                </a:ext>
              </a:extLst>
            </p:cNvPr>
            <p:cNvSpPr>
              <a:spLocks noChangeArrowheads="1"/>
            </p:cNvSpPr>
            <p:nvPr/>
          </p:nvSpPr>
          <p:spPr bwMode="auto">
            <a:xfrm>
              <a:off x="3216" y="3168"/>
              <a:ext cx="144" cy="576"/>
            </a:xfrm>
            <a:prstGeom prst="rect">
              <a:avLst/>
            </a:prstGeom>
            <a:solidFill>
              <a:srgbClr val="FFCC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13" name="Rectangle 38">
              <a:extLst>
                <a:ext uri="{FF2B5EF4-FFF2-40B4-BE49-F238E27FC236}">
                  <a16:creationId xmlns:a16="http://schemas.microsoft.com/office/drawing/2014/main" id="{112356C3-3BBE-504C-B270-A9E8C882CE75}"/>
                </a:ext>
              </a:extLst>
            </p:cNvPr>
            <p:cNvSpPr>
              <a:spLocks noChangeArrowheads="1"/>
            </p:cNvSpPr>
            <p:nvPr/>
          </p:nvSpPr>
          <p:spPr bwMode="auto">
            <a:xfrm>
              <a:off x="3792" y="3168"/>
              <a:ext cx="144" cy="576"/>
            </a:xfrm>
            <a:prstGeom prst="rect">
              <a:avLst/>
            </a:prstGeom>
            <a:solidFill>
              <a:srgbClr val="FFCC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14" name="Rectangle 39">
              <a:extLst>
                <a:ext uri="{FF2B5EF4-FFF2-40B4-BE49-F238E27FC236}">
                  <a16:creationId xmlns:a16="http://schemas.microsoft.com/office/drawing/2014/main" id="{67D5E6EF-1805-AF4F-A945-1E53D6A09AA4}"/>
                </a:ext>
              </a:extLst>
            </p:cNvPr>
            <p:cNvSpPr>
              <a:spLocks noChangeArrowheads="1"/>
            </p:cNvSpPr>
            <p:nvPr/>
          </p:nvSpPr>
          <p:spPr bwMode="auto">
            <a:xfrm>
              <a:off x="4368" y="3168"/>
              <a:ext cx="144" cy="576"/>
            </a:xfrm>
            <a:prstGeom prst="rect">
              <a:avLst/>
            </a:prstGeom>
            <a:solidFill>
              <a:srgbClr val="FFCC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grpSp>
        <p:nvGrpSpPr>
          <p:cNvPr id="115" name="Group 40">
            <a:extLst>
              <a:ext uri="{FF2B5EF4-FFF2-40B4-BE49-F238E27FC236}">
                <a16:creationId xmlns:a16="http://schemas.microsoft.com/office/drawing/2014/main" id="{F22CF311-F4BD-A94C-8199-EA46277CD3BD}"/>
              </a:ext>
            </a:extLst>
          </p:cNvPr>
          <p:cNvGrpSpPr>
            <a:grpSpLocks/>
          </p:cNvGrpSpPr>
          <p:nvPr/>
        </p:nvGrpSpPr>
        <p:grpSpPr bwMode="auto">
          <a:xfrm>
            <a:off x="7537369" y="4664445"/>
            <a:ext cx="3886200" cy="914400"/>
            <a:chOff x="2208" y="3168"/>
            <a:chExt cx="2448" cy="576"/>
          </a:xfrm>
        </p:grpSpPr>
        <p:sp>
          <p:nvSpPr>
            <p:cNvPr id="116" name="Rectangle 41">
              <a:extLst>
                <a:ext uri="{FF2B5EF4-FFF2-40B4-BE49-F238E27FC236}">
                  <a16:creationId xmlns:a16="http://schemas.microsoft.com/office/drawing/2014/main" id="{9CA27E85-835D-3C49-BA35-113312016E85}"/>
                </a:ext>
              </a:extLst>
            </p:cNvPr>
            <p:cNvSpPr>
              <a:spLocks noChangeArrowheads="1"/>
            </p:cNvSpPr>
            <p:nvPr/>
          </p:nvSpPr>
          <p:spPr bwMode="auto">
            <a:xfrm>
              <a:off x="2208" y="3168"/>
              <a:ext cx="144" cy="576"/>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17" name="Rectangle 42">
              <a:extLst>
                <a:ext uri="{FF2B5EF4-FFF2-40B4-BE49-F238E27FC236}">
                  <a16:creationId xmlns:a16="http://schemas.microsoft.com/office/drawing/2014/main" id="{16F4D2FA-3645-4546-8BD7-73B7C728BB6B}"/>
                </a:ext>
              </a:extLst>
            </p:cNvPr>
            <p:cNvSpPr>
              <a:spLocks noChangeArrowheads="1"/>
            </p:cNvSpPr>
            <p:nvPr/>
          </p:nvSpPr>
          <p:spPr bwMode="auto">
            <a:xfrm>
              <a:off x="2784" y="3168"/>
              <a:ext cx="144" cy="576"/>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18" name="Rectangle 43">
              <a:extLst>
                <a:ext uri="{FF2B5EF4-FFF2-40B4-BE49-F238E27FC236}">
                  <a16:creationId xmlns:a16="http://schemas.microsoft.com/office/drawing/2014/main" id="{DFE6A11C-37DF-D847-B587-29A412FF7F86}"/>
                </a:ext>
              </a:extLst>
            </p:cNvPr>
            <p:cNvSpPr>
              <a:spLocks noChangeArrowheads="1"/>
            </p:cNvSpPr>
            <p:nvPr/>
          </p:nvSpPr>
          <p:spPr bwMode="auto">
            <a:xfrm>
              <a:off x="3360" y="3168"/>
              <a:ext cx="144" cy="576"/>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19" name="Rectangle 44">
              <a:extLst>
                <a:ext uri="{FF2B5EF4-FFF2-40B4-BE49-F238E27FC236}">
                  <a16:creationId xmlns:a16="http://schemas.microsoft.com/office/drawing/2014/main" id="{3A806C1E-DAB0-304C-9DA3-A3E26591D015}"/>
                </a:ext>
              </a:extLst>
            </p:cNvPr>
            <p:cNvSpPr>
              <a:spLocks noChangeArrowheads="1"/>
            </p:cNvSpPr>
            <p:nvPr/>
          </p:nvSpPr>
          <p:spPr bwMode="auto">
            <a:xfrm>
              <a:off x="3936" y="3168"/>
              <a:ext cx="144" cy="576"/>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20" name="Rectangle 45">
              <a:extLst>
                <a:ext uri="{FF2B5EF4-FFF2-40B4-BE49-F238E27FC236}">
                  <a16:creationId xmlns:a16="http://schemas.microsoft.com/office/drawing/2014/main" id="{8DB6DFAA-D4E8-9F49-8C65-FFB57B6EA947}"/>
                </a:ext>
              </a:extLst>
            </p:cNvPr>
            <p:cNvSpPr>
              <a:spLocks noChangeArrowheads="1"/>
            </p:cNvSpPr>
            <p:nvPr/>
          </p:nvSpPr>
          <p:spPr bwMode="auto">
            <a:xfrm>
              <a:off x="4512" y="3168"/>
              <a:ext cx="144" cy="576"/>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grpSp>
        <p:nvGrpSpPr>
          <p:cNvPr id="121" name="Group 46">
            <a:extLst>
              <a:ext uri="{FF2B5EF4-FFF2-40B4-BE49-F238E27FC236}">
                <a16:creationId xmlns:a16="http://schemas.microsoft.com/office/drawing/2014/main" id="{E2514980-7513-C04A-B9E9-8CAF43AA2E98}"/>
              </a:ext>
            </a:extLst>
          </p:cNvPr>
          <p:cNvGrpSpPr>
            <a:grpSpLocks/>
          </p:cNvGrpSpPr>
          <p:nvPr/>
        </p:nvGrpSpPr>
        <p:grpSpPr bwMode="auto">
          <a:xfrm>
            <a:off x="6851569" y="2667370"/>
            <a:ext cx="4572000" cy="457200"/>
            <a:chOff x="1776" y="1728"/>
            <a:chExt cx="2880" cy="288"/>
          </a:xfrm>
        </p:grpSpPr>
        <p:sp>
          <p:nvSpPr>
            <p:cNvPr id="122" name="Line 47">
              <a:extLst>
                <a:ext uri="{FF2B5EF4-FFF2-40B4-BE49-F238E27FC236}">
                  <a16:creationId xmlns:a16="http://schemas.microsoft.com/office/drawing/2014/main" id="{A784622D-6C6C-6A4B-86EF-6E226EE57A84}"/>
                </a:ext>
              </a:extLst>
            </p:cNvPr>
            <p:cNvSpPr>
              <a:spLocks noChangeShapeType="1"/>
            </p:cNvSpPr>
            <p:nvPr/>
          </p:nvSpPr>
          <p:spPr bwMode="auto">
            <a:xfrm flipV="1">
              <a:off x="1776" y="1728"/>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 name="Line 48">
              <a:extLst>
                <a:ext uri="{FF2B5EF4-FFF2-40B4-BE49-F238E27FC236}">
                  <a16:creationId xmlns:a16="http://schemas.microsoft.com/office/drawing/2014/main" id="{E44DC6CB-5B3D-AF40-B675-B9A9AE36771B}"/>
                </a:ext>
              </a:extLst>
            </p:cNvPr>
            <p:cNvSpPr>
              <a:spLocks noChangeShapeType="1"/>
            </p:cNvSpPr>
            <p:nvPr/>
          </p:nvSpPr>
          <p:spPr bwMode="auto">
            <a:xfrm flipV="1">
              <a:off x="1776" y="1872"/>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4" name="Line 49">
              <a:extLst>
                <a:ext uri="{FF2B5EF4-FFF2-40B4-BE49-F238E27FC236}">
                  <a16:creationId xmlns:a16="http://schemas.microsoft.com/office/drawing/2014/main" id="{4151DE66-5E96-0C4C-9749-3B0424C165BD}"/>
                </a:ext>
              </a:extLst>
            </p:cNvPr>
            <p:cNvSpPr>
              <a:spLocks noChangeShapeType="1"/>
            </p:cNvSpPr>
            <p:nvPr/>
          </p:nvSpPr>
          <p:spPr bwMode="auto">
            <a:xfrm flipV="1">
              <a:off x="1776" y="2016"/>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5" name="Group 50">
            <a:extLst>
              <a:ext uri="{FF2B5EF4-FFF2-40B4-BE49-F238E27FC236}">
                <a16:creationId xmlns:a16="http://schemas.microsoft.com/office/drawing/2014/main" id="{2F7FB34F-2B8D-FD4E-A40A-520FC72B6836}"/>
              </a:ext>
            </a:extLst>
          </p:cNvPr>
          <p:cNvGrpSpPr>
            <a:grpSpLocks/>
          </p:cNvGrpSpPr>
          <p:nvPr/>
        </p:nvGrpSpPr>
        <p:grpSpPr bwMode="auto">
          <a:xfrm>
            <a:off x="7080169" y="4664445"/>
            <a:ext cx="4114800" cy="914400"/>
            <a:chOff x="1920" y="3168"/>
            <a:chExt cx="2592" cy="576"/>
          </a:xfrm>
        </p:grpSpPr>
        <p:sp>
          <p:nvSpPr>
            <p:cNvPr id="126" name="Line 51">
              <a:extLst>
                <a:ext uri="{FF2B5EF4-FFF2-40B4-BE49-F238E27FC236}">
                  <a16:creationId xmlns:a16="http://schemas.microsoft.com/office/drawing/2014/main" id="{1A7B9A9A-8D34-5949-AB73-2752D4ADA49D}"/>
                </a:ext>
              </a:extLst>
            </p:cNvPr>
            <p:cNvSpPr>
              <a:spLocks noChangeShapeType="1"/>
            </p:cNvSpPr>
            <p:nvPr/>
          </p:nvSpPr>
          <p:spPr bwMode="auto">
            <a:xfrm>
              <a:off x="1920"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7" name="Line 52">
              <a:extLst>
                <a:ext uri="{FF2B5EF4-FFF2-40B4-BE49-F238E27FC236}">
                  <a16:creationId xmlns:a16="http://schemas.microsoft.com/office/drawing/2014/main" id="{7825394C-BA9E-F14A-A06B-B4D1F2AB7356}"/>
                </a:ext>
              </a:extLst>
            </p:cNvPr>
            <p:cNvSpPr>
              <a:spLocks noChangeShapeType="1"/>
            </p:cNvSpPr>
            <p:nvPr/>
          </p:nvSpPr>
          <p:spPr bwMode="auto">
            <a:xfrm>
              <a:off x="2064"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8" name="Line 53">
              <a:extLst>
                <a:ext uri="{FF2B5EF4-FFF2-40B4-BE49-F238E27FC236}">
                  <a16:creationId xmlns:a16="http://schemas.microsoft.com/office/drawing/2014/main" id="{04DEEC0C-6538-134B-857D-2D0EDB5AEE12}"/>
                </a:ext>
              </a:extLst>
            </p:cNvPr>
            <p:cNvSpPr>
              <a:spLocks noChangeShapeType="1"/>
            </p:cNvSpPr>
            <p:nvPr/>
          </p:nvSpPr>
          <p:spPr bwMode="auto">
            <a:xfrm>
              <a:off x="2208"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Line 54">
              <a:extLst>
                <a:ext uri="{FF2B5EF4-FFF2-40B4-BE49-F238E27FC236}">
                  <a16:creationId xmlns:a16="http://schemas.microsoft.com/office/drawing/2014/main" id="{A3FD5517-6B59-D84A-A3A5-B4E25A0D742B}"/>
                </a:ext>
              </a:extLst>
            </p:cNvPr>
            <p:cNvSpPr>
              <a:spLocks noChangeShapeType="1"/>
            </p:cNvSpPr>
            <p:nvPr/>
          </p:nvSpPr>
          <p:spPr bwMode="auto">
            <a:xfrm>
              <a:off x="2352"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0" name="Line 55">
              <a:extLst>
                <a:ext uri="{FF2B5EF4-FFF2-40B4-BE49-F238E27FC236}">
                  <a16:creationId xmlns:a16="http://schemas.microsoft.com/office/drawing/2014/main" id="{8BFF1C13-9DA1-9B4D-9F10-1F66A8810946}"/>
                </a:ext>
              </a:extLst>
            </p:cNvPr>
            <p:cNvSpPr>
              <a:spLocks noChangeShapeType="1"/>
            </p:cNvSpPr>
            <p:nvPr/>
          </p:nvSpPr>
          <p:spPr bwMode="auto">
            <a:xfrm>
              <a:off x="2496"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Line 56">
              <a:extLst>
                <a:ext uri="{FF2B5EF4-FFF2-40B4-BE49-F238E27FC236}">
                  <a16:creationId xmlns:a16="http://schemas.microsoft.com/office/drawing/2014/main" id="{B0486BD1-B653-EC4B-BC49-7487964A649C}"/>
                </a:ext>
              </a:extLst>
            </p:cNvPr>
            <p:cNvSpPr>
              <a:spLocks noChangeShapeType="1"/>
            </p:cNvSpPr>
            <p:nvPr/>
          </p:nvSpPr>
          <p:spPr bwMode="auto">
            <a:xfrm>
              <a:off x="2640"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 name="Line 57">
              <a:extLst>
                <a:ext uri="{FF2B5EF4-FFF2-40B4-BE49-F238E27FC236}">
                  <a16:creationId xmlns:a16="http://schemas.microsoft.com/office/drawing/2014/main" id="{A5505908-88D5-4A4D-BD8D-DC8F998AEBBA}"/>
                </a:ext>
              </a:extLst>
            </p:cNvPr>
            <p:cNvSpPr>
              <a:spLocks noChangeShapeType="1"/>
            </p:cNvSpPr>
            <p:nvPr/>
          </p:nvSpPr>
          <p:spPr bwMode="auto">
            <a:xfrm>
              <a:off x="2784"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3" name="Line 58">
              <a:extLst>
                <a:ext uri="{FF2B5EF4-FFF2-40B4-BE49-F238E27FC236}">
                  <a16:creationId xmlns:a16="http://schemas.microsoft.com/office/drawing/2014/main" id="{CFE3069F-00E3-F94B-9EF4-7F602081FFC3}"/>
                </a:ext>
              </a:extLst>
            </p:cNvPr>
            <p:cNvSpPr>
              <a:spLocks noChangeShapeType="1"/>
            </p:cNvSpPr>
            <p:nvPr/>
          </p:nvSpPr>
          <p:spPr bwMode="auto">
            <a:xfrm>
              <a:off x="2928"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4" name="Line 59">
              <a:extLst>
                <a:ext uri="{FF2B5EF4-FFF2-40B4-BE49-F238E27FC236}">
                  <a16:creationId xmlns:a16="http://schemas.microsoft.com/office/drawing/2014/main" id="{3E3FF99A-7088-874C-86FF-E8E923BC8856}"/>
                </a:ext>
              </a:extLst>
            </p:cNvPr>
            <p:cNvSpPr>
              <a:spLocks noChangeShapeType="1"/>
            </p:cNvSpPr>
            <p:nvPr/>
          </p:nvSpPr>
          <p:spPr bwMode="auto">
            <a:xfrm>
              <a:off x="3072"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Line 60">
              <a:extLst>
                <a:ext uri="{FF2B5EF4-FFF2-40B4-BE49-F238E27FC236}">
                  <a16:creationId xmlns:a16="http://schemas.microsoft.com/office/drawing/2014/main" id="{9A1084A3-A397-4443-B4A1-8A048966E85B}"/>
                </a:ext>
              </a:extLst>
            </p:cNvPr>
            <p:cNvSpPr>
              <a:spLocks noChangeShapeType="1"/>
            </p:cNvSpPr>
            <p:nvPr/>
          </p:nvSpPr>
          <p:spPr bwMode="auto">
            <a:xfrm>
              <a:off x="3216"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6" name="Line 61">
              <a:extLst>
                <a:ext uri="{FF2B5EF4-FFF2-40B4-BE49-F238E27FC236}">
                  <a16:creationId xmlns:a16="http://schemas.microsoft.com/office/drawing/2014/main" id="{9ADDC058-5058-BE44-A0F5-D0DDA33CE284}"/>
                </a:ext>
              </a:extLst>
            </p:cNvPr>
            <p:cNvSpPr>
              <a:spLocks noChangeShapeType="1"/>
            </p:cNvSpPr>
            <p:nvPr/>
          </p:nvSpPr>
          <p:spPr bwMode="auto">
            <a:xfrm>
              <a:off x="3360"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7" name="Line 62">
              <a:extLst>
                <a:ext uri="{FF2B5EF4-FFF2-40B4-BE49-F238E27FC236}">
                  <a16:creationId xmlns:a16="http://schemas.microsoft.com/office/drawing/2014/main" id="{BD24B7F5-455A-0C43-B9F0-FB3B946FE303}"/>
                </a:ext>
              </a:extLst>
            </p:cNvPr>
            <p:cNvSpPr>
              <a:spLocks noChangeShapeType="1"/>
            </p:cNvSpPr>
            <p:nvPr/>
          </p:nvSpPr>
          <p:spPr bwMode="auto">
            <a:xfrm>
              <a:off x="3504"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8" name="Line 63">
              <a:extLst>
                <a:ext uri="{FF2B5EF4-FFF2-40B4-BE49-F238E27FC236}">
                  <a16:creationId xmlns:a16="http://schemas.microsoft.com/office/drawing/2014/main" id="{988F36F5-7D31-804E-962A-423F649F92CC}"/>
                </a:ext>
              </a:extLst>
            </p:cNvPr>
            <p:cNvSpPr>
              <a:spLocks noChangeShapeType="1"/>
            </p:cNvSpPr>
            <p:nvPr/>
          </p:nvSpPr>
          <p:spPr bwMode="auto">
            <a:xfrm>
              <a:off x="3648"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Line 64">
              <a:extLst>
                <a:ext uri="{FF2B5EF4-FFF2-40B4-BE49-F238E27FC236}">
                  <a16:creationId xmlns:a16="http://schemas.microsoft.com/office/drawing/2014/main" id="{D7B989E8-2587-7643-9382-D33D3F44B421}"/>
                </a:ext>
              </a:extLst>
            </p:cNvPr>
            <p:cNvSpPr>
              <a:spLocks noChangeShapeType="1"/>
            </p:cNvSpPr>
            <p:nvPr/>
          </p:nvSpPr>
          <p:spPr bwMode="auto">
            <a:xfrm>
              <a:off x="3792"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0" name="Line 65">
              <a:extLst>
                <a:ext uri="{FF2B5EF4-FFF2-40B4-BE49-F238E27FC236}">
                  <a16:creationId xmlns:a16="http://schemas.microsoft.com/office/drawing/2014/main" id="{E0D29195-E5A5-7342-B97D-15428877E0E5}"/>
                </a:ext>
              </a:extLst>
            </p:cNvPr>
            <p:cNvSpPr>
              <a:spLocks noChangeShapeType="1"/>
            </p:cNvSpPr>
            <p:nvPr/>
          </p:nvSpPr>
          <p:spPr bwMode="auto">
            <a:xfrm>
              <a:off x="3936"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Line 66">
              <a:extLst>
                <a:ext uri="{FF2B5EF4-FFF2-40B4-BE49-F238E27FC236}">
                  <a16:creationId xmlns:a16="http://schemas.microsoft.com/office/drawing/2014/main" id="{DB60A569-3391-0245-957A-8BD0C4704AC6}"/>
                </a:ext>
              </a:extLst>
            </p:cNvPr>
            <p:cNvSpPr>
              <a:spLocks noChangeShapeType="1"/>
            </p:cNvSpPr>
            <p:nvPr/>
          </p:nvSpPr>
          <p:spPr bwMode="auto">
            <a:xfrm>
              <a:off x="4080"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2" name="Line 67">
              <a:extLst>
                <a:ext uri="{FF2B5EF4-FFF2-40B4-BE49-F238E27FC236}">
                  <a16:creationId xmlns:a16="http://schemas.microsoft.com/office/drawing/2014/main" id="{2B1AB277-061D-9241-9AB6-1B95D3D21F0E}"/>
                </a:ext>
              </a:extLst>
            </p:cNvPr>
            <p:cNvSpPr>
              <a:spLocks noChangeShapeType="1"/>
            </p:cNvSpPr>
            <p:nvPr/>
          </p:nvSpPr>
          <p:spPr bwMode="auto">
            <a:xfrm>
              <a:off x="4224"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3" name="Line 68">
              <a:extLst>
                <a:ext uri="{FF2B5EF4-FFF2-40B4-BE49-F238E27FC236}">
                  <a16:creationId xmlns:a16="http://schemas.microsoft.com/office/drawing/2014/main" id="{40920297-470B-0146-A370-C189FFDE7A5C}"/>
                </a:ext>
              </a:extLst>
            </p:cNvPr>
            <p:cNvSpPr>
              <a:spLocks noChangeShapeType="1"/>
            </p:cNvSpPr>
            <p:nvPr/>
          </p:nvSpPr>
          <p:spPr bwMode="auto">
            <a:xfrm>
              <a:off x="4368"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4" name="Line 69">
              <a:extLst>
                <a:ext uri="{FF2B5EF4-FFF2-40B4-BE49-F238E27FC236}">
                  <a16:creationId xmlns:a16="http://schemas.microsoft.com/office/drawing/2014/main" id="{2E53AA1C-6679-674A-95BC-86F53DDA0E31}"/>
                </a:ext>
              </a:extLst>
            </p:cNvPr>
            <p:cNvSpPr>
              <a:spLocks noChangeShapeType="1"/>
            </p:cNvSpPr>
            <p:nvPr/>
          </p:nvSpPr>
          <p:spPr bwMode="auto">
            <a:xfrm>
              <a:off x="4512"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5" name="Group 70">
            <a:extLst>
              <a:ext uri="{FF2B5EF4-FFF2-40B4-BE49-F238E27FC236}">
                <a16:creationId xmlns:a16="http://schemas.microsoft.com/office/drawing/2014/main" id="{D19EB7AC-F070-3541-A86A-2FC1DD8534B1}"/>
              </a:ext>
            </a:extLst>
          </p:cNvPr>
          <p:cNvGrpSpPr>
            <a:grpSpLocks/>
          </p:cNvGrpSpPr>
          <p:nvPr/>
        </p:nvGrpSpPr>
        <p:grpSpPr bwMode="auto">
          <a:xfrm>
            <a:off x="6851569" y="2553070"/>
            <a:ext cx="4572000" cy="685800"/>
            <a:chOff x="1776" y="1656"/>
            <a:chExt cx="2880" cy="432"/>
          </a:xfrm>
        </p:grpSpPr>
        <p:sp>
          <p:nvSpPr>
            <p:cNvPr id="146" name="Line 71">
              <a:extLst>
                <a:ext uri="{FF2B5EF4-FFF2-40B4-BE49-F238E27FC236}">
                  <a16:creationId xmlns:a16="http://schemas.microsoft.com/office/drawing/2014/main" id="{6E37DADC-C96A-3646-99F6-13289A67B34A}"/>
                </a:ext>
              </a:extLst>
            </p:cNvPr>
            <p:cNvSpPr>
              <a:spLocks noChangeShapeType="1"/>
            </p:cNvSpPr>
            <p:nvPr/>
          </p:nvSpPr>
          <p:spPr bwMode="auto">
            <a:xfrm>
              <a:off x="1776" y="1656"/>
              <a:ext cx="288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7" name="Line 72">
              <a:extLst>
                <a:ext uri="{FF2B5EF4-FFF2-40B4-BE49-F238E27FC236}">
                  <a16:creationId xmlns:a16="http://schemas.microsoft.com/office/drawing/2014/main" id="{9AEF30A0-08E3-0C49-BDD0-62773AC6873D}"/>
                </a:ext>
              </a:extLst>
            </p:cNvPr>
            <p:cNvSpPr>
              <a:spLocks noChangeShapeType="1"/>
            </p:cNvSpPr>
            <p:nvPr/>
          </p:nvSpPr>
          <p:spPr bwMode="auto">
            <a:xfrm>
              <a:off x="1776" y="1800"/>
              <a:ext cx="288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8" name="Line 73">
              <a:extLst>
                <a:ext uri="{FF2B5EF4-FFF2-40B4-BE49-F238E27FC236}">
                  <a16:creationId xmlns:a16="http://schemas.microsoft.com/office/drawing/2014/main" id="{65F2C750-C340-7D41-86F3-6C02B72E37A2}"/>
                </a:ext>
              </a:extLst>
            </p:cNvPr>
            <p:cNvSpPr>
              <a:spLocks noChangeShapeType="1"/>
            </p:cNvSpPr>
            <p:nvPr/>
          </p:nvSpPr>
          <p:spPr bwMode="auto">
            <a:xfrm>
              <a:off x="1776" y="1944"/>
              <a:ext cx="288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9" name="Line 74">
              <a:extLst>
                <a:ext uri="{FF2B5EF4-FFF2-40B4-BE49-F238E27FC236}">
                  <a16:creationId xmlns:a16="http://schemas.microsoft.com/office/drawing/2014/main" id="{6F3372A0-CEED-B147-B45A-1120494E9CED}"/>
                </a:ext>
              </a:extLst>
            </p:cNvPr>
            <p:cNvSpPr>
              <a:spLocks noChangeShapeType="1"/>
            </p:cNvSpPr>
            <p:nvPr/>
          </p:nvSpPr>
          <p:spPr bwMode="auto">
            <a:xfrm>
              <a:off x="1776" y="2088"/>
              <a:ext cx="288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50" name="Group 75">
            <a:extLst>
              <a:ext uri="{FF2B5EF4-FFF2-40B4-BE49-F238E27FC236}">
                <a16:creationId xmlns:a16="http://schemas.microsoft.com/office/drawing/2014/main" id="{EF82690A-0023-7E4C-AF5F-2DE149F5C0AB}"/>
              </a:ext>
            </a:extLst>
          </p:cNvPr>
          <p:cNvGrpSpPr>
            <a:grpSpLocks/>
          </p:cNvGrpSpPr>
          <p:nvPr/>
        </p:nvGrpSpPr>
        <p:grpSpPr bwMode="auto">
          <a:xfrm>
            <a:off x="6965869" y="4664445"/>
            <a:ext cx="4343400" cy="914400"/>
            <a:chOff x="1848" y="3168"/>
            <a:chExt cx="2736" cy="576"/>
          </a:xfrm>
        </p:grpSpPr>
        <p:sp>
          <p:nvSpPr>
            <p:cNvPr id="151" name="Line 76">
              <a:extLst>
                <a:ext uri="{FF2B5EF4-FFF2-40B4-BE49-F238E27FC236}">
                  <a16:creationId xmlns:a16="http://schemas.microsoft.com/office/drawing/2014/main" id="{FA56D6B6-D7AC-2446-9EB2-EB6FACCEDD60}"/>
                </a:ext>
              </a:extLst>
            </p:cNvPr>
            <p:cNvSpPr>
              <a:spLocks noChangeShapeType="1"/>
            </p:cNvSpPr>
            <p:nvPr/>
          </p:nvSpPr>
          <p:spPr bwMode="auto">
            <a:xfrm>
              <a:off x="1848"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2" name="Line 77">
              <a:extLst>
                <a:ext uri="{FF2B5EF4-FFF2-40B4-BE49-F238E27FC236}">
                  <a16:creationId xmlns:a16="http://schemas.microsoft.com/office/drawing/2014/main" id="{36AF57AE-AC33-5743-977A-0D788D552EE8}"/>
                </a:ext>
              </a:extLst>
            </p:cNvPr>
            <p:cNvSpPr>
              <a:spLocks noChangeShapeType="1"/>
            </p:cNvSpPr>
            <p:nvPr/>
          </p:nvSpPr>
          <p:spPr bwMode="auto">
            <a:xfrm>
              <a:off x="1992"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3" name="Line 78">
              <a:extLst>
                <a:ext uri="{FF2B5EF4-FFF2-40B4-BE49-F238E27FC236}">
                  <a16:creationId xmlns:a16="http://schemas.microsoft.com/office/drawing/2014/main" id="{536A2FE1-8849-7541-AF15-E745915BB3B6}"/>
                </a:ext>
              </a:extLst>
            </p:cNvPr>
            <p:cNvSpPr>
              <a:spLocks noChangeShapeType="1"/>
            </p:cNvSpPr>
            <p:nvPr/>
          </p:nvSpPr>
          <p:spPr bwMode="auto">
            <a:xfrm>
              <a:off x="2136"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Line 79">
              <a:extLst>
                <a:ext uri="{FF2B5EF4-FFF2-40B4-BE49-F238E27FC236}">
                  <a16:creationId xmlns:a16="http://schemas.microsoft.com/office/drawing/2014/main" id="{BF60E069-76E5-034E-ABF6-9DB38E5F4136}"/>
                </a:ext>
              </a:extLst>
            </p:cNvPr>
            <p:cNvSpPr>
              <a:spLocks noChangeShapeType="1"/>
            </p:cNvSpPr>
            <p:nvPr/>
          </p:nvSpPr>
          <p:spPr bwMode="auto">
            <a:xfrm>
              <a:off x="2280"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5" name="Line 80">
              <a:extLst>
                <a:ext uri="{FF2B5EF4-FFF2-40B4-BE49-F238E27FC236}">
                  <a16:creationId xmlns:a16="http://schemas.microsoft.com/office/drawing/2014/main" id="{E0357BEA-8C5A-0243-B035-D32F921C0349}"/>
                </a:ext>
              </a:extLst>
            </p:cNvPr>
            <p:cNvSpPr>
              <a:spLocks noChangeShapeType="1"/>
            </p:cNvSpPr>
            <p:nvPr/>
          </p:nvSpPr>
          <p:spPr bwMode="auto">
            <a:xfrm>
              <a:off x="2424"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6" name="Line 81">
              <a:extLst>
                <a:ext uri="{FF2B5EF4-FFF2-40B4-BE49-F238E27FC236}">
                  <a16:creationId xmlns:a16="http://schemas.microsoft.com/office/drawing/2014/main" id="{2F1CCECE-F3ED-3042-9569-AD742E3CC9CB}"/>
                </a:ext>
              </a:extLst>
            </p:cNvPr>
            <p:cNvSpPr>
              <a:spLocks noChangeShapeType="1"/>
            </p:cNvSpPr>
            <p:nvPr/>
          </p:nvSpPr>
          <p:spPr bwMode="auto">
            <a:xfrm>
              <a:off x="2568"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7" name="Line 82">
              <a:extLst>
                <a:ext uri="{FF2B5EF4-FFF2-40B4-BE49-F238E27FC236}">
                  <a16:creationId xmlns:a16="http://schemas.microsoft.com/office/drawing/2014/main" id="{6537DA24-A159-1745-BB09-C376284BC170}"/>
                </a:ext>
              </a:extLst>
            </p:cNvPr>
            <p:cNvSpPr>
              <a:spLocks noChangeShapeType="1"/>
            </p:cNvSpPr>
            <p:nvPr/>
          </p:nvSpPr>
          <p:spPr bwMode="auto">
            <a:xfrm>
              <a:off x="2712"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8" name="Line 83">
              <a:extLst>
                <a:ext uri="{FF2B5EF4-FFF2-40B4-BE49-F238E27FC236}">
                  <a16:creationId xmlns:a16="http://schemas.microsoft.com/office/drawing/2014/main" id="{303471D4-2AB8-EB47-A820-9F719A96238D}"/>
                </a:ext>
              </a:extLst>
            </p:cNvPr>
            <p:cNvSpPr>
              <a:spLocks noChangeShapeType="1"/>
            </p:cNvSpPr>
            <p:nvPr/>
          </p:nvSpPr>
          <p:spPr bwMode="auto">
            <a:xfrm>
              <a:off x="2856"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9" name="Line 84">
              <a:extLst>
                <a:ext uri="{FF2B5EF4-FFF2-40B4-BE49-F238E27FC236}">
                  <a16:creationId xmlns:a16="http://schemas.microsoft.com/office/drawing/2014/main" id="{AB7E2F6A-D6E8-6F44-A130-F6AAF3FAD12C}"/>
                </a:ext>
              </a:extLst>
            </p:cNvPr>
            <p:cNvSpPr>
              <a:spLocks noChangeShapeType="1"/>
            </p:cNvSpPr>
            <p:nvPr/>
          </p:nvSpPr>
          <p:spPr bwMode="auto">
            <a:xfrm>
              <a:off x="3000"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0" name="Line 85">
              <a:extLst>
                <a:ext uri="{FF2B5EF4-FFF2-40B4-BE49-F238E27FC236}">
                  <a16:creationId xmlns:a16="http://schemas.microsoft.com/office/drawing/2014/main" id="{0B0C4A91-41A5-FA42-BE40-E539FE5A8783}"/>
                </a:ext>
              </a:extLst>
            </p:cNvPr>
            <p:cNvSpPr>
              <a:spLocks noChangeShapeType="1"/>
            </p:cNvSpPr>
            <p:nvPr/>
          </p:nvSpPr>
          <p:spPr bwMode="auto">
            <a:xfrm>
              <a:off x="3144"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1" name="Line 86">
              <a:extLst>
                <a:ext uri="{FF2B5EF4-FFF2-40B4-BE49-F238E27FC236}">
                  <a16:creationId xmlns:a16="http://schemas.microsoft.com/office/drawing/2014/main" id="{DD647FB7-E777-BB4A-836C-1230EB25B394}"/>
                </a:ext>
              </a:extLst>
            </p:cNvPr>
            <p:cNvSpPr>
              <a:spLocks noChangeShapeType="1"/>
            </p:cNvSpPr>
            <p:nvPr/>
          </p:nvSpPr>
          <p:spPr bwMode="auto">
            <a:xfrm>
              <a:off x="3288"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2" name="Line 87">
              <a:extLst>
                <a:ext uri="{FF2B5EF4-FFF2-40B4-BE49-F238E27FC236}">
                  <a16:creationId xmlns:a16="http://schemas.microsoft.com/office/drawing/2014/main" id="{B46CA734-72CB-EB46-9BCA-BE4B2E9923D5}"/>
                </a:ext>
              </a:extLst>
            </p:cNvPr>
            <p:cNvSpPr>
              <a:spLocks noChangeShapeType="1"/>
            </p:cNvSpPr>
            <p:nvPr/>
          </p:nvSpPr>
          <p:spPr bwMode="auto">
            <a:xfrm>
              <a:off x="3432"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3" name="Line 88">
              <a:extLst>
                <a:ext uri="{FF2B5EF4-FFF2-40B4-BE49-F238E27FC236}">
                  <a16:creationId xmlns:a16="http://schemas.microsoft.com/office/drawing/2014/main" id="{F17A8327-BB1C-CC47-BBF6-C0A0C792F95A}"/>
                </a:ext>
              </a:extLst>
            </p:cNvPr>
            <p:cNvSpPr>
              <a:spLocks noChangeShapeType="1"/>
            </p:cNvSpPr>
            <p:nvPr/>
          </p:nvSpPr>
          <p:spPr bwMode="auto">
            <a:xfrm>
              <a:off x="3576"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4" name="Line 89">
              <a:extLst>
                <a:ext uri="{FF2B5EF4-FFF2-40B4-BE49-F238E27FC236}">
                  <a16:creationId xmlns:a16="http://schemas.microsoft.com/office/drawing/2014/main" id="{1BC1688D-7618-5D4F-BD03-7A37B9CFF804}"/>
                </a:ext>
              </a:extLst>
            </p:cNvPr>
            <p:cNvSpPr>
              <a:spLocks noChangeShapeType="1"/>
            </p:cNvSpPr>
            <p:nvPr/>
          </p:nvSpPr>
          <p:spPr bwMode="auto">
            <a:xfrm>
              <a:off x="3720"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5" name="Line 90">
              <a:extLst>
                <a:ext uri="{FF2B5EF4-FFF2-40B4-BE49-F238E27FC236}">
                  <a16:creationId xmlns:a16="http://schemas.microsoft.com/office/drawing/2014/main" id="{BD97D86A-A445-8440-8450-03DEF32A60FC}"/>
                </a:ext>
              </a:extLst>
            </p:cNvPr>
            <p:cNvSpPr>
              <a:spLocks noChangeShapeType="1"/>
            </p:cNvSpPr>
            <p:nvPr/>
          </p:nvSpPr>
          <p:spPr bwMode="auto">
            <a:xfrm>
              <a:off x="3864"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6" name="Line 91">
              <a:extLst>
                <a:ext uri="{FF2B5EF4-FFF2-40B4-BE49-F238E27FC236}">
                  <a16:creationId xmlns:a16="http://schemas.microsoft.com/office/drawing/2014/main" id="{61EAFA7A-D8BF-3B4F-A70F-B795CC3B2540}"/>
                </a:ext>
              </a:extLst>
            </p:cNvPr>
            <p:cNvSpPr>
              <a:spLocks noChangeShapeType="1"/>
            </p:cNvSpPr>
            <p:nvPr/>
          </p:nvSpPr>
          <p:spPr bwMode="auto">
            <a:xfrm>
              <a:off x="4008"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7" name="Line 92">
              <a:extLst>
                <a:ext uri="{FF2B5EF4-FFF2-40B4-BE49-F238E27FC236}">
                  <a16:creationId xmlns:a16="http://schemas.microsoft.com/office/drawing/2014/main" id="{AC990DC1-801B-2140-9598-DC3E006E7B2F}"/>
                </a:ext>
              </a:extLst>
            </p:cNvPr>
            <p:cNvSpPr>
              <a:spLocks noChangeShapeType="1"/>
            </p:cNvSpPr>
            <p:nvPr/>
          </p:nvSpPr>
          <p:spPr bwMode="auto">
            <a:xfrm>
              <a:off x="4152"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8" name="Line 93">
              <a:extLst>
                <a:ext uri="{FF2B5EF4-FFF2-40B4-BE49-F238E27FC236}">
                  <a16:creationId xmlns:a16="http://schemas.microsoft.com/office/drawing/2014/main" id="{83E7C0B2-4786-B44B-AF2A-50A1881CB0BC}"/>
                </a:ext>
              </a:extLst>
            </p:cNvPr>
            <p:cNvSpPr>
              <a:spLocks noChangeShapeType="1"/>
            </p:cNvSpPr>
            <p:nvPr/>
          </p:nvSpPr>
          <p:spPr bwMode="auto">
            <a:xfrm>
              <a:off x="4296"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9" name="Line 94">
              <a:extLst>
                <a:ext uri="{FF2B5EF4-FFF2-40B4-BE49-F238E27FC236}">
                  <a16:creationId xmlns:a16="http://schemas.microsoft.com/office/drawing/2014/main" id="{23C2D596-103D-414A-8E89-61FE69710DEF}"/>
                </a:ext>
              </a:extLst>
            </p:cNvPr>
            <p:cNvSpPr>
              <a:spLocks noChangeShapeType="1"/>
            </p:cNvSpPr>
            <p:nvPr/>
          </p:nvSpPr>
          <p:spPr bwMode="auto">
            <a:xfrm>
              <a:off x="4440"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0" name="Line 95">
              <a:extLst>
                <a:ext uri="{FF2B5EF4-FFF2-40B4-BE49-F238E27FC236}">
                  <a16:creationId xmlns:a16="http://schemas.microsoft.com/office/drawing/2014/main" id="{47491975-1D5E-9B4B-B9CC-2AB3645673FE}"/>
                </a:ext>
              </a:extLst>
            </p:cNvPr>
            <p:cNvSpPr>
              <a:spLocks noChangeShapeType="1"/>
            </p:cNvSpPr>
            <p:nvPr/>
          </p:nvSpPr>
          <p:spPr bwMode="auto">
            <a:xfrm>
              <a:off x="4584"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72" name="Group 100">
            <a:extLst>
              <a:ext uri="{FF2B5EF4-FFF2-40B4-BE49-F238E27FC236}">
                <a16:creationId xmlns:a16="http://schemas.microsoft.com/office/drawing/2014/main" id="{8132E27A-22ED-AF49-8219-5166A48DECF1}"/>
              </a:ext>
            </a:extLst>
          </p:cNvPr>
          <p:cNvGrpSpPr>
            <a:grpSpLocks/>
          </p:cNvGrpSpPr>
          <p:nvPr/>
        </p:nvGrpSpPr>
        <p:grpSpPr bwMode="auto">
          <a:xfrm>
            <a:off x="8985169" y="1632322"/>
            <a:ext cx="2438400" cy="523876"/>
            <a:chOff x="3648" y="266"/>
            <a:chExt cx="1536" cy="330"/>
          </a:xfrm>
        </p:grpSpPr>
        <p:sp>
          <p:nvSpPr>
            <p:cNvPr id="174" name="Text Box 101">
              <a:extLst>
                <a:ext uri="{FF2B5EF4-FFF2-40B4-BE49-F238E27FC236}">
                  <a16:creationId xmlns:a16="http://schemas.microsoft.com/office/drawing/2014/main" id="{517C0A89-506E-FC47-9AA2-AF070B040EDE}"/>
                </a:ext>
              </a:extLst>
            </p:cNvPr>
            <p:cNvSpPr txBox="1">
              <a:spLocks noChangeArrowheads="1"/>
            </p:cNvSpPr>
            <p:nvPr/>
          </p:nvSpPr>
          <p:spPr bwMode="auto">
            <a:xfrm>
              <a:off x="3648" y="266"/>
              <a:ext cx="76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4 users</a:t>
              </a:r>
              <a:endParaRPr kumimoji="0" lang="fr-FR"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75" name="Rectangle 102">
              <a:extLst>
                <a:ext uri="{FF2B5EF4-FFF2-40B4-BE49-F238E27FC236}">
                  <a16:creationId xmlns:a16="http://schemas.microsoft.com/office/drawing/2014/main" id="{09CA082A-E892-4F49-956A-49EC8B74845D}"/>
                </a:ext>
              </a:extLst>
            </p:cNvPr>
            <p:cNvSpPr>
              <a:spLocks noChangeArrowheads="1"/>
            </p:cNvSpPr>
            <p:nvPr/>
          </p:nvSpPr>
          <p:spPr bwMode="auto">
            <a:xfrm>
              <a:off x="4464" y="352"/>
              <a:ext cx="144" cy="144"/>
            </a:xfrm>
            <a:prstGeom prst="rect">
              <a:avLst/>
            </a:prstGeom>
            <a:solidFill>
              <a:srgbClr val="3366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76" name="Rectangle 103">
              <a:extLst>
                <a:ext uri="{FF2B5EF4-FFF2-40B4-BE49-F238E27FC236}">
                  <a16:creationId xmlns:a16="http://schemas.microsoft.com/office/drawing/2014/main" id="{F4529FF5-30ED-B043-89BC-B0A0838D8494}"/>
                </a:ext>
              </a:extLst>
            </p:cNvPr>
            <p:cNvSpPr>
              <a:spLocks noChangeArrowheads="1"/>
            </p:cNvSpPr>
            <p:nvPr/>
          </p:nvSpPr>
          <p:spPr bwMode="auto">
            <a:xfrm>
              <a:off x="4656" y="352"/>
              <a:ext cx="144" cy="144"/>
            </a:xfrm>
            <a:prstGeom prst="rect">
              <a:avLst/>
            </a:prstGeom>
            <a:solidFill>
              <a:srgbClr val="99CC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77" name="Rectangle 104">
              <a:extLst>
                <a:ext uri="{FF2B5EF4-FFF2-40B4-BE49-F238E27FC236}">
                  <a16:creationId xmlns:a16="http://schemas.microsoft.com/office/drawing/2014/main" id="{BF870C5A-CA37-9A42-A1BA-472445C2A5CB}"/>
                </a:ext>
              </a:extLst>
            </p:cNvPr>
            <p:cNvSpPr>
              <a:spLocks noChangeArrowheads="1"/>
            </p:cNvSpPr>
            <p:nvPr/>
          </p:nvSpPr>
          <p:spPr bwMode="auto">
            <a:xfrm>
              <a:off x="4848" y="352"/>
              <a:ext cx="144" cy="144"/>
            </a:xfrm>
            <a:prstGeom prst="rect">
              <a:avLst/>
            </a:prstGeom>
            <a:solidFill>
              <a:srgbClr val="FFCC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78" name="Rectangle 105">
              <a:extLst>
                <a:ext uri="{FF2B5EF4-FFF2-40B4-BE49-F238E27FC236}">
                  <a16:creationId xmlns:a16="http://schemas.microsoft.com/office/drawing/2014/main" id="{E80A1670-A44E-6449-B13F-782DADDCFE2E}"/>
                </a:ext>
              </a:extLst>
            </p:cNvPr>
            <p:cNvSpPr>
              <a:spLocks noChangeArrowheads="1"/>
            </p:cNvSpPr>
            <p:nvPr/>
          </p:nvSpPr>
          <p:spPr bwMode="auto">
            <a:xfrm>
              <a:off x="5040" y="352"/>
              <a:ext cx="144" cy="144"/>
            </a:xfrm>
            <a:prstGeom prst="rect">
              <a:avLst/>
            </a:prstGeom>
            <a:solidFill>
              <a:srgbClr val="FF00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181" name="Content Placeholder 2">
            <a:extLst>
              <a:ext uri="{FF2B5EF4-FFF2-40B4-BE49-F238E27FC236}">
                <a16:creationId xmlns:a16="http://schemas.microsoft.com/office/drawing/2014/main" id="{22797A37-2981-B84F-A949-A6F05BC23F76}"/>
              </a:ext>
            </a:extLst>
          </p:cNvPr>
          <p:cNvSpPr>
            <a:spLocks noGrp="1"/>
          </p:cNvSpPr>
          <p:nvPr>
            <p:ph sz="half" idx="1"/>
          </p:nvPr>
        </p:nvSpPr>
        <p:spPr>
          <a:xfrm>
            <a:off x="768431" y="1448157"/>
            <a:ext cx="5265052" cy="2870229"/>
          </a:xfrm>
        </p:spPr>
        <p:txBody>
          <a:bodyPr>
            <a:normAutofit lnSpcReduction="10000"/>
          </a:bodyPr>
          <a:lstStyle/>
          <a:p>
            <a:pPr marL="11113" indent="-11113">
              <a:spcBef>
                <a:spcPts val="400"/>
              </a:spcBef>
              <a:buNone/>
            </a:pPr>
            <a:r>
              <a:rPr lang="en-US" altLang="en-US" sz="2400" dirty="0">
                <a:solidFill>
                  <a:srgbClr val="CC0000"/>
                </a:solidFill>
                <a:ea typeface="ＭＳ Ｐゴシック" panose="020B0600070205080204" pitchFamily="34" charset="-128"/>
              </a:rPr>
              <a:t>F</a:t>
            </a:r>
            <a:r>
              <a:rPr lang="en-US" altLang="en-US" dirty="0">
                <a:solidFill>
                  <a:srgbClr val="CC0000"/>
                </a:solidFill>
                <a:ea typeface="ＭＳ Ｐゴシック" panose="020B0600070205080204" pitchFamily="34" charset="-128"/>
              </a:rPr>
              <a:t>requency Division Multiplexing </a:t>
            </a:r>
            <a:r>
              <a:rPr lang="en-US" altLang="en-US" sz="2400" dirty="0">
                <a:solidFill>
                  <a:srgbClr val="CC0000"/>
                </a:solidFill>
                <a:ea typeface="ＭＳ Ｐゴシック" panose="020B0600070205080204" pitchFamily="34" charset="-128"/>
              </a:rPr>
              <a:t>(FDM)</a:t>
            </a:r>
            <a:endParaRPr lang="en-US" altLang="ja-JP" sz="2400" dirty="0">
              <a:solidFill>
                <a:srgbClr val="CC0000"/>
              </a:solidFill>
              <a:ea typeface="ＭＳ Ｐゴシック" panose="020B0600070205080204" pitchFamily="34" charset="-128"/>
            </a:endParaRPr>
          </a:p>
          <a:p>
            <a:pPr>
              <a:spcBef>
                <a:spcPts val="400"/>
              </a:spcBef>
            </a:pPr>
            <a:r>
              <a:rPr lang="en-US" altLang="en-US" sz="2400" dirty="0">
                <a:ea typeface="ＭＳ Ｐゴシック" panose="020B0600070205080204" pitchFamily="34" charset="-128"/>
              </a:rPr>
              <a:t>optical, electromagnetic frequencies divided into (narrow) frequency bands</a:t>
            </a:r>
          </a:p>
          <a:p>
            <a:pPr>
              <a:spcBef>
                <a:spcPts val="400"/>
              </a:spcBef>
            </a:pPr>
            <a:r>
              <a:rPr lang="en-US" altLang="en-US" sz="2400" dirty="0">
                <a:ea typeface="ＭＳ Ｐゴシック" panose="020B0600070205080204" pitchFamily="34" charset="-128"/>
              </a:rPr>
              <a:t>each circuit allocated its own band, can transmit at max rate of that narrow band </a:t>
            </a:r>
            <a:endParaRPr lang="en-US" altLang="en-US" dirty="0"/>
          </a:p>
          <a:p>
            <a:endParaRPr lang="en-US" dirty="0"/>
          </a:p>
        </p:txBody>
      </p:sp>
      <p:sp>
        <p:nvSpPr>
          <p:cNvPr id="182" name="Content Placeholder 2">
            <a:extLst>
              <a:ext uri="{FF2B5EF4-FFF2-40B4-BE49-F238E27FC236}">
                <a16:creationId xmlns:a16="http://schemas.microsoft.com/office/drawing/2014/main" id="{158F9267-8C55-AD46-A424-9C6B11E6A845}"/>
              </a:ext>
            </a:extLst>
          </p:cNvPr>
          <p:cNvSpPr txBox="1">
            <a:spLocks/>
          </p:cNvSpPr>
          <p:nvPr/>
        </p:nvSpPr>
        <p:spPr>
          <a:xfrm>
            <a:off x="825267" y="4157290"/>
            <a:ext cx="5276102" cy="2870229"/>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marR="0" lvl="0" indent="-11113" algn="l" defTabSz="914400" rtl="0" eaLnBrk="1" fontAlgn="auto" latinLnBrk="0" hangingPunct="1">
              <a:lnSpc>
                <a:spcPct val="90000"/>
              </a:lnSpc>
              <a:spcBef>
                <a:spcPts val="6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Time</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Division Multiplexing </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(TDM)</a:t>
            </a:r>
            <a:endParaRPr kumimoji="0" lang="en-US" altLang="ja-JP"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 divided into frames of fixed duration where one frame contains a fixed number of time slots</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each circuit assigned periodic slot(s), can transmit at maximum rate of (wider) frequency band, but only  during its time slot(s)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2188746582"/>
      </p:ext>
    </p:extLst>
  </p:cSld>
  <p:clrMapOvr>
    <a:masterClrMapping/>
  </p:clrMapOvr>
  <mc:AlternateContent xmlns:mc="http://schemas.openxmlformats.org/markup-compatibility/2006" xmlns:p14="http://schemas.microsoft.com/office/powerpoint/2010/main">
    <mc:Choice Requires="p14">
      <p:transition spd="slow" p14:dur="2000" advTm="88023"/>
    </mc:Choice>
    <mc:Fallback xmlns="">
      <p:transition spd="slow" advTm="880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wipe(left)">
                                      <p:cBhvr>
                                        <p:cTn id="12" dur="500"/>
                                        <p:tgtEl>
                                          <p:spTgt spid="8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wipe(left)">
                                      <p:cBhvr>
                                        <p:cTn id="16" dur="500"/>
                                        <p:tgtEl>
                                          <p:spTgt spid="87"/>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88"/>
                                        </p:tgtEl>
                                        <p:attrNameLst>
                                          <p:attrName>style.visibility</p:attrName>
                                        </p:attrNameLst>
                                      </p:cBhvr>
                                      <p:to>
                                        <p:strVal val="visible"/>
                                      </p:to>
                                    </p:set>
                                    <p:animEffect transition="in" filter="wipe(left)">
                                      <p:cBhvr>
                                        <p:cTn id="20" dur="500"/>
                                        <p:tgtEl>
                                          <p:spTgt spid="88"/>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89"/>
                                        </p:tgtEl>
                                        <p:attrNameLst>
                                          <p:attrName>style.visibility</p:attrName>
                                        </p:attrNameLst>
                                      </p:cBhvr>
                                      <p:to>
                                        <p:strVal val="visible"/>
                                      </p:to>
                                    </p:set>
                                    <p:animEffect transition="in" filter="wipe(left)">
                                      <p:cBhvr>
                                        <p:cTn id="24" dur="500"/>
                                        <p:tgtEl>
                                          <p:spTgt spid="8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90"/>
                                        </p:tgtEl>
                                        <p:attrNameLst>
                                          <p:attrName>style.visibility</p:attrName>
                                        </p:attrNameLst>
                                      </p:cBhvr>
                                      <p:to>
                                        <p:strVal val="visible"/>
                                      </p:to>
                                    </p:set>
                                  </p:childTnLst>
                                </p:cTn>
                              </p:par>
                              <p:par>
                                <p:cTn id="29" presetID="9" presetClass="entr" presetSubtype="0" fill="hold" grpId="0" nodeType="withEffect">
                                  <p:stCondLst>
                                    <p:cond delay="0"/>
                                  </p:stCondLst>
                                  <p:childTnLst>
                                    <p:set>
                                      <p:cBhvr>
                                        <p:cTn id="30" dur="1" fill="hold">
                                          <p:stCondLst>
                                            <p:cond delay="0"/>
                                          </p:stCondLst>
                                        </p:cTn>
                                        <p:tgtEl>
                                          <p:spTgt spid="182"/>
                                        </p:tgtEl>
                                        <p:attrNameLst>
                                          <p:attrName>style.visibility</p:attrName>
                                        </p:attrNameLst>
                                      </p:cBhvr>
                                      <p:to>
                                        <p:strVal val="visible"/>
                                      </p:to>
                                    </p:set>
                                    <p:animEffect transition="in" filter="dissolve">
                                      <p:cBhvr>
                                        <p:cTn id="31" dur="500"/>
                                        <p:tgtEl>
                                          <p:spTgt spid="18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25"/>
                                        </p:tgtEl>
                                        <p:attrNameLst>
                                          <p:attrName>style.visibility</p:attrName>
                                        </p:attrNameLst>
                                      </p:cBhvr>
                                      <p:to>
                                        <p:strVal val="visible"/>
                                      </p:to>
                                    </p:set>
                                    <p:animEffect transition="in" filter="wipe(up)">
                                      <p:cBhvr>
                                        <p:cTn id="36" dur="500"/>
                                        <p:tgtEl>
                                          <p:spTgt spid="12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97"/>
                                        </p:tgtEl>
                                        <p:attrNameLst>
                                          <p:attrName>style.visibility</p:attrName>
                                        </p:attrNameLst>
                                      </p:cBhvr>
                                      <p:to>
                                        <p:strVal val="visible"/>
                                      </p:to>
                                    </p:set>
                                    <p:animEffect transition="in" filter="wipe(up)">
                                      <p:cBhvr>
                                        <p:cTn id="41" dur="500"/>
                                        <p:tgtEl>
                                          <p:spTgt spid="97"/>
                                        </p:tgtEl>
                                      </p:cBhvr>
                                    </p:animEffect>
                                  </p:childTnLst>
                                </p:cTn>
                              </p:par>
                            </p:childTnLst>
                          </p:cTn>
                        </p:par>
                        <p:par>
                          <p:cTn id="42" fill="hold">
                            <p:stCondLst>
                              <p:cond delay="500"/>
                            </p:stCondLst>
                            <p:childTnLst>
                              <p:par>
                                <p:cTn id="43" presetID="22" presetClass="entr" presetSubtype="1" fill="hold" nodeType="afterEffect">
                                  <p:stCondLst>
                                    <p:cond delay="0"/>
                                  </p:stCondLst>
                                  <p:childTnLst>
                                    <p:set>
                                      <p:cBhvr>
                                        <p:cTn id="44" dur="1" fill="hold">
                                          <p:stCondLst>
                                            <p:cond delay="0"/>
                                          </p:stCondLst>
                                        </p:cTn>
                                        <p:tgtEl>
                                          <p:spTgt spid="103"/>
                                        </p:tgtEl>
                                        <p:attrNameLst>
                                          <p:attrName>style.visibility</p:attrName>
                                        </p:attrNameLst>
                                      </p:cBhvr>
                                      <p:to>
                                        <p:strVal val="visible"/>
                                      </p:to>
                                    </p:set>
                                    <p:animEffect transition="in" filter="wipe(up)">
                                      <p:cBhvr>
                                        <p:cTn id="45" dur="500"/>
                                        <p:tgtEl>
                                          <p:spTgt spid="103"/>
                                        </p:tgtEl>
                                      </p:cBhvr>
                                    </p:animEffect>
                                  </p:childTnLst>
                                </p:cTn>
                              </p:par>
                            </p:childTnLst>
                          </p:cTn>
                        </p:par>
                        <p:par>
                          <p:cTn id="46" fill="hold">
                            <p:stCondLst>
                              <p:cond delay="1000"/>
                            </p:stCondLst>
                            <p:childTnLst>
                              <p:par>
                                <p:cTn id="47" presetID="22" presetClass="entr" presetSubtype="1" fill="hold" nodeType="afterEffect">
                                  <p:stCondLst>
                                    <p:cond delay="0"/>
                                  </p:stCondLst>
                                  <p:childTnLst>
                                    <p:set>
                                      <p:cBhvr>
                                        <p:cTn id="48" dur="1" fill="hold">
                                          <p:stCondLst>
                                            <p:cond delay="0"/>
                                          </p:stCondLst>
                                        </p:cTn>
                                        <p:tgtEl>
                                          <p:spTgt spid="109"/>
                                        </p:tgtEl>
                                        <p:attrNameLst>
                                          <p:attrName>style.visibility</p:attrName>
                                        </p:attrNameLst>
                                      </p:cBhvr>
                                      <p:to>
                                        <p:strVal val="visible"/>
                                      </p:to>
                                    </p:set>
                                    <p:animEffect transition="in" filter="wipe(up)">
                                      <p:cBhvr>
                                        <p:cTn id="49" dur="500"/>
                                        <p:tgtEl>
                                          <p:spTgt spid="109"/>
                                        </p:tgtEl>
                                      </p:cBhvr>
                                    </p:animEffect>
                                  </p:childTnLst>
                                </p:cTn>
                              </p:par>
                            </p:childTnLst>
                          </p:cTn>
                        </p:par>
                        <p:par>
                          <p:cTn id="50" fill="hold">
                            <p:stCondLst>
                              <p:cond delay="1500"/>
                            </p:stCondLst>
                            <p:childTnLst>
                              <p:par>
                                <p:cTn id="51" presetID="22" presetClass="entr" presetSubtype="1" fill="hold" nodeType="afterEffect">
                                  <p:stCondLst>
                                    <p:cond delay="0"/>
                                  </p:stCondLst>
                                  <p:childTnLst>
                                    <p:set>
                                      <p:cBhvr>
                                        <p:cTn id="52" dur="1" fill="hold">
                                          <p:stCondLst>
                                            <p:cond delay="0"/>
                                          </p:stCondLst>
                                        </p:cTn>
                                        <p:tgtEl>
                                          <p:spTgt spid="115"/>
                                        </p:tgtEl>
                                        <p:attrNameLst>
                                          <p:attrName>style.visibility</p:attrName>
                                        </p:attrNameLst>
                                      </p:cBhvr>
                                      <p:to>
                                        <p:strVal val="visible"/>
                                      </p:to>
                                    </p:set>
                                    <p:animEffect transition="in" filter="wipe(up)">
                                      <p:cBhvr>
                                        <p:cTn id="53" dur="500"/>
                                        <p:tgtEl>
                                          <p:spTgt spid="11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45"/>
                                        </p:tgtEl>
                                        <p:attrNameLst>
                                          <p:attrName>style.visibility</p:attrName>
                                        </p:attrNameLst>
                                      </p:cBhvr>
                                      <p:to>
                                        <p:strVal val="visible"/>
                                      </p:to>
                                    </p:set>
                                    <p:animEffect transition="in" filter="wipe(left)">
                                      <p:cBhvr>
                                        <p:cTn id="58" dur="500"/>
                                        <p:tgtEl>
                                          <p:spTgt spid="14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150"/>
                                        </p:tgtEl>
                                        <p:attrNameLst>
                                          <p:attrName>style.visibility</p:attrName>
                                        </p:attrNameLst>
                                      </p:cBhvr>
                                      <p:to>
                                        <p:strVal val="visible"/>
                                      </p:to>
                                    </p:set>
                                    <p:animEffect transition="in" filter="wipe(up)">
                                      <p:cBhvr>
                                        <p:cTn id="63"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7" grpId="0" animBg="1"/>
      <p:bldP spid="88" grpId="0" animBg="1"/>
      <p:bldP spid="89" grpId="0" animBg="1"/>
      <p:bldP spid="18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1027"/>
          <p:cNvSpPr>
            <a:spLocks noGrp="1" noChangeArrowheads="1"/>
          </p:cNvSpPr>
          <p:nvPr>
            <p:ph type="body" sz="quarter" idx="14"/>
          </p:nvPr>
        </p:nvSpPr>
        <p:spPr>
          <a:xfrm>
            <a:off x="792480" y="1316765"/>
            <a:ext cx="10713720" cy="5280587"/>
          </a:xfrm>
          <a:prstGeom prst="rect">
            <a:avLst/>
          </a:prstGeom>
        </p:spPr>
        <p:txBody>
          <a:bodyPr/>
          <a:lstStyle/>
          <a:p>
            <a:r>
              <a:rPr lang="en-US" altLang="x-none" sz="2400" dirty="0">
                <a:ea typeface="ＭＳ Ｐゴシック" charset="-128"/>
              </a:rPr>
              <a:t>Example scenario:</a:t>
            </a:r>
          </a:p>
          <a:p>
            <a:pPr marL="380990" indent="-380990" algn="l">
              <a:buClr>
                <a:srgbClr val="0000A3"/>
              </a:buClr>
              <a:buFont typeface="Wingdings" panose="05000000000000000000" pitchFamily="2" charset="2"/>
              <a:buChar char="§"/>
            </a:pPr>
            <a:r>
              <a:rPr lang="en-US" altLang="x-none" sz="2400" dirty="0">
                <a:ea typeface="ＭＳ Ｐゴシック" charset="-128"/>
              </a:rPr>
              <a:t>transfer a file from Host A → B with a file size of 640,000 bits</a:t>
            </a:r>
          </a:p>
          <a:p>
            <a:pPr marL="380990" indent="-380990" algn="l">
              <a:buClr>
                <a:srgbClr val="0000A3"/>
              </a:buClr>
              <a:buFont typeface="Wingdings" panose="05000000000000000000" pitchFamily="2" charset="2"/>
              <a:buChar char="§"/>
            </a:pPr>
            <a:r>
              <a:rPr lang="en-US" altLang="x-none" sz="2400" dirty="0">
                <a:ea typeface="ＭＳ Ｐゴシック" charset="-128"/>
              </a:rPr>
              <a:t>through a circuit-switched network in which each link has 24 circuits</a:t>
            </a:r>
          </a:p>
          <a:p>
            <a:pPr marL="380990" indent="-380990" algn="l">
              <a:buClr>
                <a:srgbClr val="0000A3"/>
              </a:buClr>
              <a:buFont typeface="Wingdings" panose="05000000000000000000" pitchFamily="2" charset="2"/>
              <a:buChar char="§"/>
            </a:pPr>
            <a:r>
              <a:rPr lang="en-US" altLang="x-none" sz="2400" dirty="0">
                <a:ea typeface="ＭＳ Ｐゴシック" charset="-128"/>
              </a:rPr>
              <a:t>each link has a transmission rate of 1.536 Mbps </a:t>
            </a:r>
          </a:p>
          <a:p>
            <a:pPr marL="380990" indent="-380990" algn="l">
              <a:buClr>
                <a:srgbClr val="0000A3"/>
              </a:buClr>
              <a:buFont typeface="Wingdings" panose="05000000000000000000" pitchFamily="2" charset="2"/>
              <a:buChar char="§"/>
            </a:pPr>
            <a:r>
              <a:rPr lang="en-US" altLang="x-none" sz="2400" dirty="0">
                <a:ea typeface="ＭＳ Ｐゴシック" charset="-128"/>
              </a:rPr>
              <a:t>circuit establishment time before Host A can start transmission is 500 </a:t>
            </a:r>
            <a:r>
              <a:rPr lang="en-US" altLang="x-none" sz="2400" dirty="0" err="1">
                <a:ea typeface="ＭＳ Ｐゴシック" charset="-128"/>
              </a:rPr>
              <a:t>ms</a:t>
            </a:r>
            <a:endParaRPr lang="en-US" altLang="x-none" sz="2400" dirty="0">
              <a:ea typeface="ＭＳ Ｐゴシック" charset="-128"/>
            </a:endParaRPr>
          </a:p>
          <a:p>
            <a:r>
              <a:rPr lang="en-US" altLang="x-none" sz="2400" dirty="0">
                <a:solidFill>
                  <a:srgbClr val="C00000"/>
                </a:solidFill>
                <a:ea typeface="ＭＳ Ｐゴシック" charset="-128"/>
              </a:rPr>
              <a:t>Question: </a:t>
            </a:r>
          </a:p>
          <a:p>
            <a:pPr algn="l"/>
            <a:r>
              <a:rPr lang="en-US" altLang="x-none" sz="2400" dirty="0">
                <a:ea typeface="ＭＳ Ｐゴシック" charset="-128"/>
              </a:rPr>
              <a:t>How long does it take to send a file of 640,000 bits from Host A to Host B over the given circuit-switched network (with circuit establishment time also considered)?</a:t>
            </a:r>
          </a:p>
          <a:p>
            <a:r>
              <a:rPr lang="en-US" altLang="x-none" sz="2400" dirty="0">
                <a:solidFill>
                  <a:srgbClr val="C00000"/>
                </a:solidFill>
                <a:ea typeface="ＭＳ Ｐゴシック" charset="-128"/>
              </a:rPr>
              <a:t>Some useful hints:</a:t>
            </a:r>
          </a:p>
          <a:p>
            <a:pPr marL="342900" indent="-342900" algn="l">
              <a:buClr>
                <a:srgbClr val="0000A3"/>
              </a:buClr>
              <a:buFont typeface="Wingdings" panose="05000000000000000000" pitchFamily="2" charset="2"/>
              <a:buChar char="§"/>
            </a:pPr>
            <a:r>
              <a:rPr lang="en-US" altLang="x-none" sz="2400" dirty="0">
                <a:ea typeface="ＭＳ Ｐゴシック" charset="-128"/>
              </a:rPr>
              <a:t>The transmission rate of each circuit needs to be calculated.</a:t>
            </a:r>
          </a:p>
          <a:p>
            <a:pPr marL="342900" indent="-342900" algn="l">
              <a:buClr>
                <a:srgbClr val="0000A3"/>
              </a:buClr>
              <a:buFont typeface="Wingdings" panose="05000000000000000000" pitchFamily="2" charset="2"/>
              <a:buChar char="§"/>
            </a:pPr>
            <a:r>
              <a:rPr lang="en-US" altLang="x-none" sz="2400" dirty="0">
                <a:ea typeface="ＭＳ Ｐゴシック" charset="-128"/>
              </a:rPr>
              <a:t>The network needs to first establish a connection between host A and B before transmission starts.</a:t>
            </a:r>
          </a:p>
          <a:p>
            <a:endParaRPr lang="en-US" altLang="x-none" dirty="0">
              <a:ea typeface="ＭＳ Ｐゴシック" charset="-128"/>
            </a:endParaRPr>
          </a:p>
          <a:p>
            <a:pPr>
              <a:buFont typeface="Arial" charset="0"/>
              <a:buChar char="•"/>
            </a:pPr>
            <a:endParaRPr lang="en-US" altLang="x-none" dirty="0">
              <a:ea typeface="ＭＳ Ｐゴシック" charset="-128"/>
            </a:endParaRPr>
          </a:p>
          <a:p>
            <a:pPr>
              <a:buFont typeface="Arial" charset="0"/>
              <a:buChar char="•"/>
            </a:pPr>
            <a:endParaRPr lang="en-US" altLang="x-none" dirty="0">
              <a:ea typeface="ＭＳ Ｐゴシック" charset="-128"/>
            </a:endParaRPr>
          </a:p>
          <a:p>
            <a:endParaRPr lang="en-US" altLang="x-none" dirty="0">
              <a:ea typeface="ＭＳ Ｐゴシック" charset="-128"/>
            </a:endParaRPr>
          </a:p>
        </p:txBody>
      </p:sp>
      <p:sp>
        <p:nvSpPr>
          <p:cNvPr id="64522" name="Rectangle 1026"/>
          <p:cNvSpPr>
            <a:spLocks noGrp="1" noChangeArrowheads="1"/>
          </p:cNvSpPr>
          <p:nvPr>
            <p:ph type="ctrTitle"/>
          </p:nvPr>
        </p:nvSpPr>
        <p:spPr>
          <a:prstGeom prst="rect">
            <a:avLst/>
          </a:prstGeom>
        </p:spPr>
        <p:txBody>
          <a:bodyPr/>
          <a:lstStyle/>
          <a:p>
            <a:pPr eaLnBrk="1" hangingPunct="1"/>
            <a:r>
              <a:rPr lang="en-US" altLang="x-none" sz="4400" dirty="0">
                <a:ea typeface="Gill Sans MT" charset="0"/>
              </a:rPr>
              <a:t>Circuit switching: an example</a:t>
            </a:r>
          </a:p>
        </p:txBody>
      </p:sp>
    </p:spTree>
    <p:extLst>
      <p:ext uri="{BB962C8B-B14F-4D97-AF65-F5344CB8AC3E}">
        <p14:creationId xmlns:p14="http://schemas.microsoft.com/office/powerpoint/2010/main" val="1751268159"/>
      </p:ext>
    </p:extLst>
  </p:cSld>
  <p:clrMapOvr>
    <a:masterClrMapping/>
  </p:clrMapOvr>
  <mc:AlternateContent xmlns:mc="http://schemas.openxmlformats.org/markup-compatibility/2006" xmlns:p14="http://schemas.microsoft.com/office/powerpoint/2010/main">
    <mc:Choice Requires="p14">
      <p:transition p14:dur="0" advClick="0" advTm="112407"/>
    </mc:Choice>
    <mc:Fallback xmlns="">
      <p:transition advClick="0" advTm="11240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177925"/>
            <a:ext cx="10515600" cy="1089065"/>
          </a:xfrm>
        </p:spPr>
        <p:txBody>
          <a:bodyPr>
            <a:noAutofit/>
          </a:bodyPr>
          <a:lstStyle/>
          <a:p>
            <a:r>
              <a:rPr lang="en-US" sz="3600" dirty="0"/>
              <a:t>Types of Computer Networks</a:t>
            </a:r>
            <a:br>
              <a:rPr lang="en-US" sz="3600" dirty="0"/>
            </a:br>
            <a:r>
              <a:rPr lang="en-US" sz="3600" dirty="0"/>
              <a:t>(On the basis of Connectivity)</a:t>
            </a:r>
          </a:p>
        </p:txBody>
      </p:sp>
      <p:sp>
        <p:nvSpPr>
          <p:cNvPr id="6" name="Slide Number Placeholder 5">
            <a:extLst>
              <a:ext uri="{FF2B5EF4-FFF2-40B4-BE49-F238E27FC236}">
                <a16:creationId xmlns:a16="http://schemas.microsoft.com/office/drawing/2014/main" id="{5C89035B-463A-1E40-A130-AE9AA3E3766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446" name="Content Placeholder 2">
            <a:extLst>
              <a:ext uri="{FF2B5EF4-FFF2-40B4-BE49-F238E27FC236}">
                <a16:creationId xmlns:a16="http://schemas.microsoft.com/office/drawing/2014/main" id="{EA92A676-B802-4840-8F6D-B9685DF03076}"/>
              </a:ext>
            </a:extLst>
          </p:cNvPr>
          <p:cNvSpPr>
            <a:spLocks noGrp="1"/>
          </p:cNvSpPr>
          <p:nvPr>
            <p:ph idx="1"/>
          </p:nvPr>
        </p:nvSpPr>
        <p:spPr>
          <a:xfrm>
            <a:off x="35170" y="1547445"/>
            <a:ext cx="6060830" cy="5257800"/>
          </a:xfrm>
        </p:spPr>
        <p:txBody>
          <a:bodyPr>
            <a:noAutofit/>
          </a:bodyPr>
          <a:lstStyle/>
          <a:p>
            <a:pPr fontAlgn="base">
              <a:lnSpc>
                <a:spcPct val="90000"/>
              </a:lnSpc>
              <a:spcAft>
                <a:spcPct val="0"/>
              </a:spcAft>
              <a:buClr>
                <a:schemeClr val="tx2"/>
              </a:buClr>
              <a:tabLst>
                <a:tab pos="3938588" algn="l"/>
              </a:tabLst>
              <a:defRPr/>
            </a:pPr>
            <a:r>
              <a:rPr lang="en-US" b="1" dirty="0"/>
              <a:t>Direct Link Networks</a:t>
            </a:r>
          </a:p>
          <a:p>
            <a:pPr fontAlgn="base">
              <a:lnSpc>
                <a:spcPct val="90000"/>
              </a:lnSpc>
              <a:spcAft>
                <a:spcPct val="0"/>
              </a:spcAft>
              <a:buClr>
                <a:schemeClr val="tx2"/>
              </a:buClr>
              <a:defRPr/>
            </a:pPr>
            <a:r>
              <a:rPr lang="en-US" dirty="0"/>
              <a:t>Computers directly connected by guided/unguided medium\link  </a:t>
            </a:r>
          </a:p>
          <a:p>
            <a:pPr lvl="1" fontAlgn="base">
              <a:lnSpc>
                <a:spcPct val="90000"/>
              </a:lnSpc>
              <a:spcAft>
                <a:spcPct val="0"/>
              </a:spcAft>
              <a:defRPr/>
            </a:pPr>
            <a:r>
              <a:rPr lang="en-US" b="1" dirty="0"/>
              <a:t>Point-to-Point Link</a:t>
            </a:r>
          </a:p>
          <a:p>
            <a:pPr lvl="2" fontAlgn="base">
              <a:lnSpc>
                <a:spcPct val="90000"/>
              </a:lnSpc>
              <a:spcAft>
                <a:spcPct val="0"/>
              </a:spcAft>
              <a:defRPr/>
            </a:pPr>
            <a:r>
              <a:rPr lang="en-US" dirty="0"/>
              <a:t>Physical links limited to a pair of nodes</a:t>
            </a:r>
          </a:p>
          <a:p>
            <a:pPr lvl="1" fontAlgn="base">
              <a:lnSpc>
                <a:spcPct val="90000"/>
              </a:lnSpc>
              <a:spcAft>
                <a:spcPct val="0"/>
              </a:spcAft>
              <a:defRPr/>
            </a:pPr>
            <a:r>
              <a:rPr lang="en-US" b="1" dirty="0"/>
              <a:t>Multiple-access Link</a:t>
            </a:r>
          </a:p>
          <a:p>
            <a:pPr lvl="2" fontAlgn="base">
              <a:lnSpc>
                <a:spcPct val="90000"/>
              </a:lnSpc>
              <a:spcAft>
                <a:spcPct val="0"/>
              </a:spcAft>
              <a:defRPr/>
            </a:pPr>
            <a:r>
              <a:rPr lang="en-US" dirty="0"/>
              <a:t>Multiple senders and receivers share one medium</a:t>
            </a:r>
          </a:p>
          <a:p>
            <a:pPr marL="0" indent="0" fontAlgn="base">
              <a:lnSpc>
                <a:spcPct val="90000"/>
              </a:lnSpc>
              <a:spcAft>
                <a:spcPct val="0"/>
              </a:spcAft>
              <a:buClr>
                <a:schemeClr val="tx2"/>
              </a:buClr>
              <a:buNone/>
              <a:defRPr/>
            </a:pPr>
            <a:endParaRPr lang="en-US" b="1" dirty="0"/>
          </a:p>
        </p:txBody>
      </p:sp>
      <p:grpSp>
        <p:nvGrpSpPr>
          <p:cNvPr id="496" name="Group 495">
            <a:extLst>
              <a:ext uri="{FF2B5EF4-FFF2-40B4-BE49-F238E27FC236}">
                <a16:creationId xmlns:a16="http://schemas.microsoft.com/office/drawing/2014/main" id="{E3EA59E6-1AAE-49CC-AC90-2E7AA34A3538}"/>
              </a:ext>
            </a:extLst>
          </p:cNvPr>
          <p:cNvGrpSpPr/>
          <p:nvPr/>
        </p:nvGrpSpPr>
        <p:grpSpPr>
          <a:xfrm>
            <a:off x="228747" y="4765660"/>
            <a:ext cx="5517024" cy="1914415"/>
            <a:chOff x="838200" y="2234863"/>
            <a:chExt cx="7315200" cy="4467499"/>
          </a:xfrm>
        </p:grpSpPr>
        <p:pic>
          <p:nvPicPr>
            <p:cNvPr id="571" name="Picture 2">
              <a:extLst>
                <a:ext uri="{FF2B5EF4-FFF2-40B4-BE49-F238E27FC236}">
                  <a16:creationId xmlns:a16="http://schemas.microsoft.com/office/drawing/2014/main" id="{788A699B-D7F8-4799-9BDF-14E33F4B19A2}"/>
                </a:ext>
              </a:extLst>
            </p:cNvPr>
            <p:cNvPicPr>
              <a:picLocks noChangeAspect="1" noChangeArrowheads="1"/>
            </p:cNvPicPr>
            <p:nvPr/>
          </p:nvPicPr>
          <p:blipFill>
            <a:blip r:embed="rId3">
              <a:duotone>
                <a:prstClr val="black"/>
                <a:schemeClr val="tx2">
                  <a:tint val="45000"/>
                  <a:satMod val="400000"/>
                </a:schemeClr>
              </a:duotone>
            </a:blip>
            <a:srcRect/>
            <a:stretch>
              <a:fillRect/>
            </a:stretch>
          </p:blipFill>
          <p:spPr bwMode="auto">
            <a:xfrm>
              <a:off x="838200" y="2234863"/>
              <a:ext cx="7086600" cy="3870482"/>
            </a:xfrm>
            <a:prstGeom prst="rect">
              <a:avLst/>
            </a:prstGeom>
            <a:noFill/>
            <a:ln w="9525">
              <a:noFill/>
              <a:miter lim="800000"/>
              <a:headEnd/>
              <a:tailEnd/>
            </a:ln>
            <a:effectLst/>
          </p:spPr>
        </p:pic>
        <p:sp>
          <p:nvSpPr>
            <p:cNvPr id="572" name="TextBox 571">
              <a:extLst>
                <a:ext uri="{FF2B5EF4-FFF2-40B4-BE49-F238E27FC236}">
                  <a16:creationId xmlns:a16="http://schemas.microsoft.com/office/drawing/2014/main" id="{C549A06B-B39A-47F8-B485-57F0D72F6EF9}"/>
                </a:ext>
              </a:extLst>
            </p:cNvPr>
            <p:cNvSpPr txBox="1"/>
            <p:nvPr/>
          </p:nvSpPr>
          <p:spPr>
            <a:xfrm>
              <a:off x="5029200" y="3048000"/>
              <a:ext cx="2971798" cy="672382"/>
            </a:xfrm>
            <a:prstGeom prst="rect">
              <a:avLst/>
            </a:prstGeom>
            <a:noFill/>
          </p:spPr>
          <p:txBody>
            <a:bodyPr wrap="square" rtlCol="0">
              <a:spAutoFit/>
            </a:bodyPr>
            <a:lstStyle/>
            <a:p>
              <a:pPr algn="ctr"/>
              <a:r>
                <a:rPr lang="en-US" sz="2000" b="1" dirty="0">
                  <a:ln cap="rnd" cmpd="thickThin">
                    <a:noFill/>
                    <a:bevel/>
                  </a:ln>
                  <a:solidFill>
                    <a:srgbClr val="002060"/>
                  </a:solidFill>
                  <a:latin typeface="Calibri"/>
                </a:rPr>
                <a:t>Point-to-Point Link</a:t>
              </a:r>
            </a:p>
          </p:txBody>
        </p:sp>
        <p:sp>
          <p:nvSpPr>
            <p:cNvPr id="575" name="TextBox 574">
              <a:extLst>
                <a:ext uri="{FF2B5EF4-FFF2-40B4-BE49-F238E27FC236}">
                  <a16:creationId xmlns:a16="http://schemas.microsoft.com/office/drawing/2014/main" id="{FC5C3C23-571A-40D0-8485-33482BF0EB07}"/>
                </a:ext>
              </a:extLst>
            </p:cNvPr>
            <p:cNvSpPr txBox="1"/>
            <p:nvPr/>
          </p:nvSpPr>
          <p:spPr>
            <a:xfrm>
              <a:off x="4800600" y="6029980"/>
              <a:ext cx="3352800" cy="672382"/>
            </a:xfrm>
            <a:prstGeom prst="rect">
              <a:avLst/>
            </a:prstGeom>
            <a:noFill/>
          </p:spPr>
          <p:txBody>
            <a:bodyPr wrap="square" rtlCol="0">
              <a:spAutoFit/>
            </a:bodyPr>
            <a:lstStyle/>
            <a:p>
              <a:pPr algn="ctr"/>
              <a:r>
                <a:rPr lang="en-US" sz="2000" b="1" dirty="0">
                  <a:ln cap="rnd" cmpd="thickThin">
                    <a:noFill/>
                    <a:bevel/>
                  </a:ln>
                  <a:solidFill>
                    <a:srgbClr val="002060"/>
                  </a:solidFill>
                  <a:latin typeface="Calibri"/>
                </a:rPr>
                <a:t>Multiple-access Link</a:t>
              </a:r>
            </a:p>
          </p:txBody>
        </p:sp>
      </p:grpSp>
      <p:sp>
        <p:nvSpPr>
          <p:cNvPr id="576" name="Content Placeholder 2">
            <a:extLst>
              <a:ext uri="{FF2B5EF4-FFF2-40B4-BE49-F238E27FC236}">
                <a16:creationId xmlns:a16="http://schemas.microsoft.com/office/drawing/2014/main" id="{6DBA05DD-A200-4C57-B16A-33D53EA6C0F2}"/>
              </a:ext>
            </a:extLst>
          </p:cNvPr>
          <p:cNvSpPr txBox="1">
            <a:spLocks/>
          </p:cNvSpPr>
          <p:nvPr/>
        </p:nvSpPr>
        <p:spPr>
          <a:xfrm>
            <a:off x="5939348" y="1547445"/>
            <a:ext cx="6060830" cy="5257800"/>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Aft>
                <a:spcPct val="0"/>
              </a:spcAft>
              <a:buClr>
                <a:schemeClr val="tx2"/>
              </a:buClr>
              <a:defRPr/>
            </a:pPr>
            <a:r>
              <a:rPr lang="en-US" sz="2600" b="1" dirty="0"/>
              <a:t>Indirect Link (Switched) Networks </a:t>
            </a:r>
            <a:r>
              <a:rPr lang="en-US" sz="2600" dirty="0"/>
              <a:t>Computers indirectly connected to each other through guided/unguided medium through specialized forwarding nodes</a:t>
            </a:r>
          </a:p>
          <a:p>
            <a:pPr fontAlgn="base">
              <a:spcAft>
                <a:spcPct val="0"/>
              </a:spcAft>
              <a:buClr>
                <a:schemeClr val="tx2"/>
              </a:buClr>
              <a:defRPr/>
            </a:pPr>
            <a:endParaRPr lang="en-US" sz="1800" dirty="0"/>
          </a:p>
        </p:txBody>
      </p:sp>
      <p:pic>
        <p:nvPicPr>
          <p:cNvPr id="610" name="Picture 2">
            <a:extLst>
              <a:ext uri="{FF2B5EF4-FFF2-40B4-BE49-F238E27FC236}">
                <a16:creationId xmlns:a16="http://schemas.microsoft.com/office/drawing/2014/main" id="{047672AF-BF10-42A0-949A-09A0A7F13895}"/>
              </a:ext>
            </a:extLst>
          </p:cNvPr>
          <p:cNvPicPr>
            <a:picLocks noChangeAspect="1" noChangeArrowheads="1"/>
          </p:cNvPicPr>
          <p:nvPr/>
        </p:nvPicPr>
        <p:blipFill>
          <a:blip r:embed="rId4">
            <a:duotone>
              <a:prstClr val="black"/>
              <a:schemeClr val="tx2">
                <a:tint val="45000"/>
                <a:satMod val="400000"/>
              </a:schemeClr>
            </a:duotone>
          </a:blip>
          <a:srcRect/>
          <a:stretch>
            <a:fillRect/>
          </a:stretch>
        </p:blipFill>
        <p:spPr bwMode="auto">
          <a:xfrm>
            <a:off x="6341579" y="3176373"/>
            <a:ext cx="4999288" cy="3119892"/>
          </a:xfrm>
          <a:prstGeom prst="rect">
            <a:avLst/>
          </a:prstGeom>
          <a:noFill/>
          <a:ln w="9525">
            <a:noFill/>
            <a:miter lim="800000"/>
            <a:headEnd/>
            <a:tailEnd/>
          </a:ln>
          <a:effectLst/>
        </p:spPr>
      </p:pic>
    </p:spTree>
    <p:extLst>
      <p:ext uri="{BB962C8B-B14F-4D97-AF65-F5344CB8AC3E}">
        <p14:creationId xmlns:p14="http://schemas.microsoft.com/office/powerpoint/2010/main" val="1225547213"/>
      </p:ext>
    </p:extLst>
  </p:cSld>
  <p:clrMapOvr>
    <a:masterClrMapping/>
  </p:clrMapOvr>
  <mc:AlternateContent xmlns:mc="http://schemas.openxmlformats.org/markup-compatibility/2006" xmlns:p14="http://schemas.microsoft.com/office/powerpoint/2010/main">
    <mc:Choice Requires="p14">
      <p:transition spd="slow" p14:dur="2000" advTm="44049"/>
    </mc:Choice>
    <mc:Fallback xmlns="">
      <p:transition spd="slow" advTm="4404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177925"/>
            <a:ext cx="10515600" cy="806813"/>
          </a:xfrm>
        </p:spPr>
        <p:txBody>
          <a:bodyPr>
            <a:noAutofit/>
          </a:bodyPr>
          <a:lstStyle/>
          <a:p>
            <a:r>
              <a:rPr lang="en-US" sz="3600" dirty="0"/>
              <a:t>Types of Switched Networks</a:t>
            </a:r>
          </a:p>
        </p:txBody>
      </p:sp>
      <p:sp>
        <p:nvSpPr>
          <p:cNvPr id="6" name="Slide Number Placeholder 5">
            <a:extLst>
              <a:ext uri="{FF2B5EF4-FFF2-40B4-BE49-F238E27FC236}">
                <a16:creationId xmlns:a16="http://schemas.microsoft.com/office/drawing/2014/main" id="{5C89035B-463A-1E40-A130-AE9AA3E3766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576" name="Content Placeholder 2">
            <a:extLst>
              <a:ext uri="{FF2B5EF4-FFF2-40B4-BE49-F238E27FC236}">
                <a16:creationId xmlns:a16="http://schemas.microsoft.com/office/drawing/2014/main" id="{6DBA05DD-A200-4C57-B16A-33D53EA6C0F2}"/>
              </a:ext>
            </a:extLst>
          </p:cNvPr>
          <p:cNvSpPr txBox="1">
            <a:spLocks/>
          </p:cNvSpPr>
          <p:nvPr/>
        </p:nvSpPr>
        <p:spPr>
          <a:xfrm>
            <a:off x="229184" y="1114949"/>
            <a:ext cx="11174911" cy="5257800"/>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Aft>
                <a:spcPct val="0"/>
              </a:spcAft>
              <a:buClr>
                <a:schemeClr val="tx2"/>
              </a:buClr>
              <a:defRPr/>
            </a:pPr>
            <a:r>
              <a:rPr lang="en-US" dirty="0"/>
              <a:t>Forwarding nodes form </a:t>
            </a:r>
            <a:r>
              <a:rPr lang="en-US" b="1" i="1" dirty="0"/>
              <a:t>Switched Networks</a:t>
            </a:r>
            <a:r>
              <a:rPr lang="en-US" dirty="0"/>
              <a:t> of two types</a:t>
            </a:r>
            <a:r>
              <a:rPr lang="en-US" b="1" dirty="0"/>
              <a:t> </a:t>
            </a:r>
          </a:p>
          <a:p>
            <a:pPr lvl="1" fontAlgn="base">
              <a:spcAft>
                <a:spcPct val="0"/>
              </a:spcAft>
              <a:defRPr/>
            </a:pPr>
            <a:r>
              <a:rPr lang="en-US" sz="2800" dirty="0"/>
              <a:t>Circuit-Switched Networks</a:t>
            </a:r>
          </a:p>
          <a:p>
            <a:pPr lvl="1" fontAlgn="base">
              <a:spcAft>
                <a:spcPct val="0"/>
              </a:spcAft>
              <a:defRPr/>
            </a:pPr>
            <a:r>
              <a:rPr lang="en-US" sz="2800" dirty="0"/>
              <a:t>Packet-Switched Networks</a:t>
            </a:r>
          </a:p>
        </p:txBody>
      </p:sp>
      <p:pic>
        <p:nvPicPr>
          <p:cNvPr id="612" name="Picture 2">
            <a:extLst>
              <a:ext uri="{FF2B5EF4-FFF2-40B4-BE49-F238E27FC236}">
                <a16:creationId xmlns:a16="http://schemas.microsoft.com/office/drawing/2014/main" id="{A1CA0757-37D7-4FE5-A638-12ED6052827D}"/>
              </a:ext>
            </a:extLst>
          </p:cNvPr>
          <p:cNvPicPr>
            <a:picLocks noChangeAspect="1" noChangeArrowheads="1"/>
          </p:cNvPicPr>
          <p:nvPr/>
        </p:nvPicPr>
        <p:blipFill>
          <a:blip r:embed="rId3">
            <a:duotone>
              <a:prstClr val="black"/>
              <a:srgbClr val="9999CC">
                <a:tint val="45000"/>
                <a:satMod val="400000"/>
              </a:srgbClr>
            </a:duotone>
            <a:extLst>
              <a:ext uri="{28A0092B-C50C-407E-A947-70E740481C1C}">
                <a14:useLocalDpi xmlns:a14="http://schemas.microsoft.com/office/drawing/2010/main" val="0"/>
              </a:ext>
            </a:extLst>
          </a:blip>
          <a:srcRect/>
          <a:stretch>
            <a:fillRect/>
          </a:stretch>
        </p:blipFill>
        <p:spPr bwMode="auto">
          <a:xfrm>
            <a:off x="2023491" y="3021537"/>
            <a:ext cx="6839155" cy="327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8356377"/>
      </p:ext>
    </p:extLst>
  </p:cSld>
  <p:clrMapOvr>
    <a:masterClrMapping/>
  </p:clrMapOvr>
  <mc:AlternateContent xmlns:mc="http://schemas.openxmlformats.org/markup-compatibility/2006" xmlns:p14="http://schemas.microsoft.com/office/powerpoint/2010/main">
    <mc:Choice Requires="p14">
      <p:transition spd="slow" p14:dur="2000" advTm="44049"/>
    </mc:Choice>
    <mc:Fallback xmlns="">
      <p:transition spd="slow" advTm="4404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177925"/>
            <a:ext cx="10515600" cy="806813"/>
          </a:xfrm>
        </p:spPr>
        <p:txBody>
          <a:bodyPr>
            <a:noAutofit/>
          </a:bodyPr>
          <a:lstStyle/>
          <a:p>
            <a:r>
              <a:rPr lang="en-US" sz="3600" dirty="0"/>
              <a:t>Circuit Switched Networks</a:t>
            </a:r>
          </a:p>
        </p:txBody>
      </p:sp>
      <p:sp>
        <p:nvSpPr>
          <p:cNvPr id="6" name="Slide Number Placeholder 5">
            <a:extLst>
              <a:ext uri="{FF2B5EF4-FFF2-40B4-BE49-F238E27FC236}">
                <a16:creationId xmlns:a16="http://schemas.microsoft.com/office/drawing/2014/main" id="{5C89035B-463A-1E40-A130-AE9AA3E3766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pic>
        <p:nvPicPr>
          <p:cNvPr id="23" name="Picture 2">
            <a:extLst>
              <a:ext uri="{FF2B5EF4-FFF2-40B4-BE49-F238E27FC236}">
                <a16:creationId xmlns:a16="http://schemas.microsoft.com/office/drawing/2014/main" id="{03142367-81AC-464C-885F-9477E7A4BF74}"/>
              </a:ext>
            </a:extLst>
          </p:cNvPr>
          <p:cNvPicPr>
            <a:picLocks noChangeAspect="1" noChangeArrowheads="1"/>
          </p:cNvPicPr>
          <p:nvPr/>
        </p:nvPicPr>
        <p:blipFill>
          <a:blip r:embed="rId3">
            <a:duotone>
              <a:prstClr val="black"/>
              <a:schemeClr val="tx2">
                <a:tint val="45000"/>
                <a:satMod val="400000"/>
              </a:schemeClr>
            </a:duotone>
          </a:blip>
          <a:srcRect/>
          <a:stretch>
            <a:fillRect/>
          </a:stretch>
        </p:blipFill>
        <p:spPr bwMode="auto">
          <a:xfrm>
            <a:off x="937845" y="1219200"/>
            <a:ext cx="6858000" cy="5305425"/>
          </a:xfrm>
          <a:prstGeom prst="rect">
            <a:avLst/>
          </a:prstGeom>
          <a:noFill/>
          <a:ln w="9525">
            <a:noFill/>
            <a:miter lim="800000"/>
            <a:headEnd/>
            <a:tailEnd/>
          </a:ln>
          <a:effectLst/>
        </p:spPr>
      </p:pic>
      <p:grpSp>
        <p:nvGrpSpPr>
          <p:cNvPr id="24" name="Group 26">
            <a:extLst>
              <a:ext uri="{FF2B5EF4-FFF2-40B4-BE49-F238E27FC236}">
                <a16:creationId xmlns:a16="http://schemas.microsoft.com/office/drawing/2014/main" id="{CC81453A-CC63-4965-9099-AE815823E69F}"/>
              </a:ext>
            </a:extLst>
          </p:cNvPr>
          <p:cNvGrpSpPr/>
          <p:nvPr/>
        </p:nvGrpSpPr>
        <p:grpSpPr>
          <a:xfrm>
            <a:off x="1014045" y="2724090"/>
            <a:ext cx="990601" cy="1162110"/>
            <a:chOff x="1371599" y="2800290"/>
            <a:chExt cx="990601" cy="1162110"/>
          </a:xfrm>
        </p:grpSpPr>
        <p:sp>
          <p:nvSpPr>
            <p:cNvPr id="25" name="Rectangle 24">
              <a:extLst>
                <a:ext uri="{FF2B5EF4-FFF2-40B4-BE49-F238E27FC236}">
                  <a16:creationId xmlns:a16="http://schemas.microsoft.com/office/drawing/2014/main" id="{38879E3F-040E-4ACA-8FE7-F8C6B09B3349}"/>
                </a:ext>
              </a:extLst>
            </p:cNvPr>
            <p:cNvSpPr/>
            <p:nvPr/>
          </p:nvSpPr>
          <p:spPr>
            <a:xfrm>
              <a:off x="1371600" y="3332813"/>
              <a:ext cx="628650" cy="629587"/>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schemeClr val="bg1"/>
                </a:solidFill>
                <a:latin typeface="Calibri"/>
                <a:ea typeface="+mn-ea"/>
                <a:cs typeface="+mn-cs"/>
              </a:endParaRPr>
            </a:p>
          </p:txBody>
        </p:sp>
        <p:sp>
          <p:nvSpPr>
            <p:cNvPr id="26" name="TextBox 25">
              <a:extLst>
                <a:ext uri="{FF2B5EF4-FFF2-40B4-BE49-F238E27FC236}">
                  <a16:creationId xmlns:a16="http://schemas.microsoft.com/office/drawing/2014/main" id="{48EC564C-5D47-419E-816B-A1B1C094ADE5}"/>
                </a:ext>
              </a:extLst>
            </p:cNvPr>
            <p:cNvSpPr txBox="1"/>
            <p:nvPr/>
          </p:nvSpPr>
          <p:spPr>
            <a:xfrm>
              <a:off x="1371599" y="2800290"/>
              <a:ext cx="990601" cy="400110"/>
            </a:xfrm>
            <a:prstGeom prst="rect">
              <a:avLst/>
            </a:prstGeom>
            <a:noFill/>
          </p:spPr>
          <p:txBody>
            <a:bodyPr wrap="square" rtlCol="0">
              <a:spAutoFit/>
            </a:bodyPr>
            <a:lstStyle/>
            <a:p>
              <a:pPr algn="ctr" rtl="0"/>
              <a:r>
                <a:rPr lang="en-US" sz="2000" b="1" kern="1200" dirty="0">
                  <a:ln cap="rnd" cmpd="thickThin">
                    <a:noFill/>
                    <a:bevel/>
                  </a:ln>
                  <a:solidFill>
                    <a:schemeClr val="bg1"/>
                  </a:solidFill>
                  <a:latin typeface="Calibri"/>
                  <a:ea typeface="+mn-ea"/>
                  <a:cs typeface="+mn-cs"/>
                </a:rPr>
                <a:t>Source</a:t>
              </a:r>
            </a:p>
          </p:txBody>
        </p:sp>
      </p:grpSp>
      <p:grpSp>
        <p:nvGrpSpPr>
          <p:cNvPr id="27" name="Group 29">
            <a:extLst>
              <a:ext uri="{FF2B5EF4-FFF2-40B4-BE49-F238E27FC236}">
                <a16:creationId xmlns:a16="http://schemas.microsoft.com/office/drawing/2014/main" id="{EA6F6EFB-9B10-4C16-9BC7-E7F41D5F54A5}"/>
              </a:ext>
            </a:extLst>
          </p:cNvPr>
          <p:cNvGrpSpPr/>
          <p:nvPr/>
        </p:nvGrpSpPr>
        <p:grpSpPr>
          <a:xfrm>
            <a:off x="6424245" y="3733800"/>
            <a:ext cx="1524000" cy="1009710"/>
            <a:chOff x="6477000" y="3810000"/>
            <a:chExt cx="1524000" cy="1009710"/>
          </a:xfrm>
        </p:grpSpPr>
        <p:sp>
          <p:nvSpPr>
            <p:cNvPr id="28" name="Rectangle 27">
              <a:extLst>
                <a:ext uri="{FF2B5EF4-FFF2-40B4-BE49-F238E27FC236}">
                  <a16:creationId xmlns:a16="http://schemas.microsoft.com/office/drawing/2014/main" id="{E393E3D4-41D3-4478-AB47-07179F7AA3D4}"/>
                </a:ext>
              </a:extLst>
            </p:cNvPr>
            <p:cNvSpPr/>
            <p:nvPr/>
          </p:nvSpPr>
          <p:spPr>
            <a:xfrm>
              <a:off x="7162800" y="3810000"/>
              <a:ext cx="628650" cy="629587"/>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9" name="TextBox 28">
              <a:extLst>
                <a:ext uri="{FF2B5EF4-FFF2-40B4-BE49-F238E27FC236}">
                  <a16:creationId xmlns:a16="http://schemas.microsoft.com/office/drawing/2014/main" id="{FCE2CF79-D357-42BD-83AE-696A7056D6EB}"/>
                </a:ext>
              </a:extLst>
            </p:cNvPr>
            <p:cNvSpPr txBox="1"/>
            <p:nvPr/>
          </p:nvSpPr>
          <p:spPr>
            <a:xfrm>
              <a:off x="6477000" y="4419600"/>
              <a:ext cx="1524000" cy="400110"/>
            </a:xfrm>
            <a:prstGeom prst="rect">
              <a:avLst/>
            </a:prstGeom>
            <a:noFill/>
          </p:spPr>
          <p:txBody>
            <a:bodyPr wrap="square" rtlCol="0">
              <a:spAutoFit/>
            </a:bodyPr>
            <a:lstStyle/>
            <a:p>
              <a:pPr algn="ctr" rtl="0"/>
              <a:r>
                <a:rPr lang="en-US" sz="2000" b="1" kern="1200" dirty="0">
                  <a:ln cap="rnd" cmpd="thickThin">
                    <a:noFill/>
                    <a:bevel/>
                  </a:ln>
                  <a:solidFill>
                    <a:schemeClr val="bg1"/>
                  </a:solidFill>
                  <a:latin typeface="Calibri"/>
                  <a:ea typeface="+mn-ea"/>
                  <a:cs typeface="+mn-cs"/>
                </a:rPr>
                <a:t>Destination</a:t>
              </a:r>
            </a:p>
          </p:txBody>
        </p:sp>
      </p:grpSp>
      <p:grpSp>
        <p:nvGrpSpPr>
          <p:cNvPr id="30" name="Group 24">
            <a:extLst>
              <a:ext uri="{FF2B5EF4-FFF2-40B4-BE49-F238E27FC236}">
                <a16:creationId xmlns:a16="http://schemas.microsoft.com/office/drawing/2014/main" id="{DA88D7F1-8C1A-4BCD-9F67-4A7C2B3AE9A2}"/>
              </a:ext>
            </a:extLst>
          </p:cNvPr>
          <p:cNvGrpSpPr/>
          <p:nvPr/>
        </p:nvGrpSpPr>
        <p:grpSpPr>
          <a:xfrm>
            <a:off x="1642696" y="3714595"/>
            <a:ext cx="5528892" cy="299295"/>
            <a:chOff x="2027683" y="3735569"/>
            <a:chExt cx="5086581" cy="313019"/>
          </a:xfrm>
        </p:grpSpPr>
        <p:cxnSp>
          <p:nvCxnSpPr>
            <p:cNvPr id="31" name="Straight Connector 30">
              <a:extLst>
                <a:ext uri="{FF2B5EF4-FFF2-40B4-BE49-F238E27FC236}">
                  <a16:creationId xmlns:a16="http://schemas.microsoft.com/office/drawing/2014/main" id="{DA15B1CE-A660-4B51-B124-9FC194696564}"/>
                </a:ext>
              </a:extLst>
            </p:cNvPr>
            <p:cNvCxnSpPr/>
            <p:nvPr/>
          </p:nvCxnSpPr>
          <p:spPr>
            <a:xfrm>
              <a:off x="2027683" y="3735569"/>
              <a:ext cx="563117" cy="2286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CE717FA-8226-4506-8B74-2BAFD4CA8D9D}"/>
                </a:ext>
              </a:extLst>
            </p:cNvPr>
            <p:cNvCxnSpPr>
              <a:endCxn id="28" idx="1"/>
            </p:cNvCxnSpPr>
            <p:nvPr/>
          </p:nvCxnSpPr>
          <p:spPr>
            <a:xfrm>
              <a:off x="2485114" y="3962394"/>
              <a:ext cx="4629150" cy="8619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Rectangle 32">
            <a:extLst>
              <a:ext uri="{FF2B5EF4-FFF2-40B4-BE49-F238E27FC236}">
                <a16:creationId xmlns:a16="http://schemas.microsoft.com/office/drawing/2014/main" id="{6285D9D1-41F9-4BF9-A142-90F22EC6070D}"/>
              </a:ext>
            </a:extLst>
          </p:cNvPr>
          <p:cNvSpPr/>
          <p:nvPr/>
        </p:nvSpPr>
        <p:spPr>
          <a:xfrm>
            <a:off x="5357445" y="1828800"/>
            <a:ext cx="2540886" cy="762000"/>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000" b="1" kern="1200" dirty="0">
                <a:solidFill>
                  <a:schemeClr val="bg1"/>
                </a:solidFill>
                <a:latin typeface="Calibri"/>
                <a:ea typeface="+mn-ea"/>
                <a:cs typeface="+mn-cs"/>
              </a:rPr>
              <a:t>Call establishment </a:t>
            </a:r>
          </a:p>
          <a:p>
            <a:pPr algn="ctr" rtl="0"/>
            <a:r>
              <a:rPr lang="en-US" sz="2000" b="1" kern="1200" dirty="0">
                <a:solidFill>
                  <a:schemeClr val="bg1"/>
                </a:solidFill>
                <a:latin typeface="Calibri"/>
                <a:ea typeface="+mn-ea"/>
                <a:cs typeface="+mn-cs"/>
              </a:rPr>
              <a:t>(before data transfer)</a:t>
            </a:r>
            <a:endParaRPr lang="en-US" sz="2000" kern="1200" dirty="0">
              <a:solidFill>
                <a:schemeClr val="bg1"/>
              </a:solidFill>
              <a:latin typeface="Calibri"/>
              <a:ea typeface="+mn-ea"/>
              <a:cs typeface="+mn-cs"/>
            </a:endParaRPr>
          </a:p>
        </p:txBody>
      </p:sp>
      <p:grpSp>
        <p:nvGrpSpPr>
          <p:cNvPr id="34" name="Group 30">
            <a:extLst>
              <a:ext uri="{FF2B5EF4-FFF2-40B4-BE49-F238E27FC236}">
                <a16:creationId xmlns:a16="http://schemas.microsoft.com/office/drawing/2014/main" id="{55A24732-E8A0-48FB-B058-77B8BB9E89DA}"/>
              </a:ext>
            </a:extLst>
          </p:cNvPr>
          <p:cNvGrpSpPr/>
          <p:nvPr/>
        </p:nvGrpSpPr>
        <p:grpSpPr>
          <a:xfrm>
            <a:off x="1509345" y="3669957"/>
            <a:ext cx="5715000" cy="353784"/>
            <a:chOff x="1905000" y="3810000"/>
            <a:chExt cx="5314950" cy="314794"/>
          </a:xfrm>
        </p:grpSpPr>
        <p:cxnSp>
          <p:nvCxnSpPr>
            <p:cNvPr id="35" name="Straight Connector 34">
              <a:extLst>
                <a:ext uri="{FF2B5EF4-FFF2-40B4-BE49-F238E27FC236}">
                  <a16:creationId xmlns:a16="http://schemas.microsoft.com/office/drawing/2014/main" id="{F0784AAA-11FB-4622-B791-F48E74DCDF7A}"/>
                </a:ext>
              </a:extLst>
            </p:cNvPr>
            <p:cNvCxnSpPr/>
            <p:nvPr/>
          </p:nvCxnSpPr>
          <p:spPr>
            <a:xfrm>
              <a:off x="1905000" y="3810000"/>
              <a:ext cx="685800" cy="22860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21F639B-1DCA-447C-A8BF-0085EBC740C1}"/>
                </a:ext>
              </a:extLst>
            </p:cNvPr>
            <p:cNvCxnSpPr/>
            <p:nvPr/>
          </p:nvCxnSpPr>
          <p:spPr>
            <a:xfrm>
              <a:off x="2590800" y="4038600"/>
              <a:ext cx="4629150" cy="86194"/>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99D789E4-5D32-4EF5-9676-8F949E501EA6}"/>
              </a:ext>
            </a:extLst>
          </p:cNvPr>
          <p:cNvSpPr/>
          <p:nvPr/>
        </p:nvSpPr>
        <p:spPr>
          <a:xfrm>
            <a:off x="5422817" y="1828800"/>
            <a:ext cx="2286000" cy="762000"/>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000" b="1" kern="1200" dirty="0">
                <a:solidFill>
                  <a:schemeClr val="bg1"/>
                </a:solidFill>
                <a:latin typeface="Calibri"/>
                <a:ea typeface="+mn-ea"/>
                <a:cs typeface="+mn-cs"/>
              </a:rPr>
              <a:t>Data transfer</a:t>
            </a:r>
            <a:endParaRPr lang="en-US" sz="2000" kern="1200" dirty="0">
              <a:solidFill>
                <a:schemeClr val="bg1"/>
              </a:solidFill>
              <a:latin typeface="Calibri"/>
              <a:ea typeface="+mn-ea"/>
              <a:cs typeface="+mn-cs"/>
            </a:endParaRPr>
          </a:p>
        </p:txBody>
      </p:sp>
      <p:sp>
        <p:nvSpPr>
          <p:cNvPr id="38" name="Rectangle 37">
            <a:extLst>
              <a:ext uri="{FF2B5EF4-FFF2-40B4-BE49-F238E27FC236}">
                <a16:creationId xmlns:a16="http://schemas.microsoft.com/office/drawing/2014/main" id="{EE5CC6C6-DEE0-4C25-B936-91A32BD20A90}"/>
              </a:ext>
            </a:extLst>
          </p:cNvPr>
          <p:cNvSpPr/>
          <p:nvPr/>
        </p:nvSpPr>
        <p:spPr>
          <a:xfrm>
            <a:off x="5744755" y="1828800"/>
            <a:ext cx="2135511" cy="762000"/>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000" b="1" kern="1200" dirty="0">
                <a:solidFill>
                  <a:schemeClr val="bg1"/>
                </a:solidFill>
                <a:latin typeface="Calibri"/>
                <a:ea typeface="+mn-ea"/>
                <a:cs typeface="+mn-cs"/>
              </a:rPr>
              <a:t>Connection close</a:t>
            </a:r>
            <a:endParaRPr lang="en-US" sz="2000" kern="1200" dirty="0">
              <a:solidFill>
                <a:schemeClr val="bg1"/>
              </a:solidFill>
              <a:latin typeface="Calibri"/>
              <a:ea typeface="+mn-ea"/>
              <a:cs typeface="+mn-cs"/>
            </a:endParaRPr>
          </a:p>
        </p:txBody>
      </p:sp>
      <p:sp>
        <p:nvSpPr>
          <p:cNvPr id="39" name="TextBox 38">
            <a:extLst>
              <a:ext uri="{FF2B5EF4-FFF2-40B4-BE49-F238E27FC236}">
                <a16:creationId xmlns:a16="http://schemas.microsoft.com/office/drawing/2014/main" id="{954DC48F-F8DC-4A4E-99F6-331001B687C1}"/>
              </a:ext>
            </a:extLst>
          </p:cNvPr>
          <p:cNvSpPr txBox="1"/>
          <p:nvPr/>
        </p:nvSpPr>
        <p:spPr>
          <a:xfrm>
            <a:off x="8071188" y="1372326"/>
            <a:ext cx="3961816" cy="2554545"/>
          </a:xfrm>
          <a:prstGeom prst="rect">
            <a:avLst/>
          </a:prstGeom>
          <a:noFill/>
        </p:spPr>
        <p:txBody>
          <a:bodyPr wrap="square">
            <a:spAutoFit/>
          </a:bodyPr>
          <a:lstStyle/>
          <a:p>
            <a:r>
              <a:rPr lang="en-US" sz="2000" b="1" dirty="0"/>
              <a:t>Three phases involved in the communication process:</a:t>
            </a:r>
          </a:p>
          <a:p>
            <a:endParaRPr lang="en-US" sz="2000" b="1" dirty="0"/>
          </a:p>
          <a:p>
            <a:pPr marL="342900" indent="-342900">
              <a:buFont typeface="Arial" panose="020B0604020202020204" pitchFamily="34" charset="0"/>
              <a:buChar char="•"/>
            </a:pPr>
            <a:r>
              <a:rPr lang="en-US" sz="2000" b="1" dirty="0"/>
              <a:t>Establish the circuit</a:t>
            </a:r>
          </a:p>
          <a:p>
            <a:endParaRPr lang="en-US" sz="2000" b="1" dirty="0"/>
          </a:p>
          <a:p>
            <a:pPr marL="342900" indent="-342900">
              <a:buFont typeface="Arial" panose="020B0604020202020204" pitchFamily="34" charset="0"/>
              <a:buChar char="•"/>
            </a:pPr>
            <a:r>
              <a:rPr lang="en-US" sz="2000" b="1" dirty="0"/>
              <a:t>Transmit data</a:t>
            </a:r>
          </a:p>
          <a:p>
            <a:endParaRPr lang="en-US" sz="2000" b="1" dirty="0"/>
          </a:p>
          <a:p>
            <a:pPr marL="342900" indent="-342900">
              <a:buFont typeface="Arial" panose="020B0604020202020204" pitchFamily="34" charset="0"/>
              <a:buChar char="•"/>
            </a:pPr>
            <a:r>
              <a:rPr lang="en-US" sz="2000" b="1" dirty="0"/>
              <a:t>Terminate the circuit</a:t>
            </a:r>
          </a:p>
        </p:txBody>
      </p:sp>
    </p:spTree>
    <p:extLst>
      <p:ext uri="{BB962C8B-B14F-4D97-AF65-F5344CB8AC3E}">
        <p14:creationId xmlns:p14="http://schemas.microsoft.com/office/powerpoint/2010/main" val="4137876173"/>
      </p:ext>
    </p:extLst>
  </p:cSld>
  <p:clrMapOvr>
    <a:masterClrMapping/>
  </p:clrMapOvr>
  <mc:AlternateContent xmlns:mc="http://schemas.openxmlformats.org/markup-compatibility/2006" xmlns:p14="http://schemas.microsoft.com/office/powerpoint/2010/main">
    <mc:Choice Requires="p14">
      <p:transition spd="slow" p14:dur="2000" advTm="44049"/>
    </mc:Choice>
    <mc:Fallback xmlns="">
      <p:transition spd="slow" advTm="440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left)">
                                      <p:cBhvr>
                                        <p:cTn id="13" dur="500"/>
                                        <p:tgtEl>
                                          <p:spTgt spid="30"/>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22" presetClass="entr" presetSubtype="8" repeatCount="indefinite" fill="hold" nodeType="clickEffect">
                                  <p:stCondLst>
                                    <p:cond delay="0"/>
                                  </p:stCondLst>
                                  <p:endCondLst>
                                    <p:cond evt="onNext" delay="0">
                                      <p:tgtEl>
                                        <p:sldTgt/>
                                      </p:tgtEl>
                                    </p:cond>
                                  </p:end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xit" presetSubtype="8" fill="hold" nodeType="clickEffect">
                                  <p:stCondLst>
                                    <p:cond delay="0"/>
                                  </p:stCondLst>
                                  <p:childTnLst>
                                    <p:animEffect transition="out" filter="wipe(left)">
                                      <p:cBhvr>
                                        <p:cTn id="26" dur="500"/>
                                        <p:tgtEl>
                                          <p:spTgt spid="30"/>
                                        </p:tgtEl>
                                      </p:cBhvr>
                                    </p:animEffect>
                                    <p:set>
                                      <p:cBhvr>
                                        <p:cTn id="27" dur="1" fill="hold">
                                          <p:stCondLst>
                                            <p:cond delay="499"/>
                                          </p:stCondLst>
                                        </p:cTn>
                                        <p:tgtEl>
                                          <p:spTgt spid="30"/>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177925"/>
            <a:ext cx="10515600" cy="806813"/>
          </a:xfrm>
        </p:spPr>
        <p:txBody>
          <a:bodyPr>
            <a:noAutofit/>
          </a:bodyPr>
          <a:lstStyle/>
          <a:p>
            <a:r>
              <a:rPr lang="en-US" sz="3600" dirty="0"/>
              <a:t>Packet Switched Networks</a:t>
            </a:r>
          </a:p>
        </p:txBody>
      </p:sp>
      <p:sp>
        <p:nvSpPr>
          <p:cNvPr id="6" name="Slide Number Placeholder 5">
            <a:extLst>
              <a:ext uri="{FF2B5EF4-FFF2-40B4-BE49-F238E27FC236}">
                <a16:creationId xmlns:a16="http://schemas.microsoft.com/office/drawing/2014/main" id="{5C89035B-463A-1E40-A130-AE9AA3E3766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21" name="Content Placeholder 2">
            <a:extLst>
              <a:ext uri="{FF2B5EF4-FFF2-40B4-BE49-F238E27FC236}">
                <a16:creationId xmlns:a16="http://schemas.microsoft.com/office/drawing/2014/main" id="{5F5D1070-0F88-429F-88B9-8CB1E5A4AB16}"/>
              </a:ext>
            </a:extLst>
          </p:cNvPr>
          <p:cNvSpPr>
            <a:spLocks noGrp="1"/>
          </p:cNvSpPr>
          <p:nvPr>
            <p:ph idx="1"/>
          </p:nvPr>
        </p:nvSpPr>
        <p:spPr>
          <a:xfrm>
            <a:off x="404446" y="1167481"/>
            <a:ext cx="11558370" cy="5328362"/>
          </a:xfrm>
        </p:spPr>
        <p:txBody>
          <a:bodyPr>
            <a:noAutofit/>
          </a:bodyPr>
          <a:lstStyle/>
          <a:p>
            <a:pPr fontAlgn="base">
              <a:lnSpc>
                <a:spcPct val="90000"/>
              </a:lnSpc>
              <a:spcAft>
                <a:spcPct val="0"/>
              </a:spcAft>
              <a:buClr>
                <a:schemeClr val="tx2"/>
              </a:buClr>
              <a:defRPr/>
            </a:pPr>
            <a:r>
              <a:rPr lang="en-US" dirty="0"/>
              <a:t>Message is broken into discrete blocks of data (packets)</a:t>
            </a:r>
          </a:p>
          <a:p>
            <a:pPr fontAlgn="base">
              <a:lnSpc>
                <a:spcPct val="90000"/>
              </a:lnSpc>
              <a:spcAft>
                <a:spcPct val="0"/>
              </a:spcAft>
              <a:buClr>
                <a:schemeClr val="tx2"/>
              </a:buClr>
              <a:defRPr/>
            </a:pPr>
            <a:endParaRPr lang="en-US" dirty="0"/>
          </a:p>
          <a:p>
            <a:pPr fontAlgn="base">
              <a:lnSpc>
                <a:spcPct val="90000"/>
              </a:lnSpc>
              <a:spcAft>
                <a:spcPct val="0"/>
              </a:spcAft>
              <a:buClr>
                <a:schemeClr val="tx2"/>
              </a:buClr>
              <a:defRPr/>
            </a:pPr>
            <a:r>
              <a:rPr lang="en-US" dirty="0"/>
              <a:t>Each packet is addressed and routed separately</a:t>
            </a:r>
          </a:p>
          <a:p>
            <a:pPr fontAlgn="base">
              <a:lnSpc>
                <a:spcPct val="90000"/>
              </a:lnSpc>
              <a:spcAft>
                <a:spcPct val="0"/>
              </a:spcAft>
              <a:buClr>
                <a:schemeClr val="tx2"/>
              </a:buClr>
              <a:defRPr/>
            </a:pPr>
            <a:endParaRPr lang="en-US" dirty="0"/>
          </a:p>
          <a:p>
            <a:pPr fontAlgn="base">
              <a:lnSpc>
                <a:spcPct val="90000"/>
              </a:lnSpc>
              <a:spcAft>
                <a:spcPct val="0"/>
              </a:spcAft>
              <a:buClr>
                <a:schemeClr val="tx2"/>
              </a:buClr>
              <a:defRPr/>
            </a:pPr>
            <a:r>
              <a:rPr lang="en-US" dirty="0"/>
              <a:t>Packet switches use ‘store and forward’ paradigm</a:t>
            </a:r>
          </a:p>
          <a:p>
            <a:pPr fontAlgn="base">
              <a:lnSpc>
                <a:spcPct val="90000"/>
              </a:lnSpc>
              <a:spcAft>
                <a:spcPct val="0"/>
              </a:spcAft>
              <a:buClr>
                <a:schemeClr val="tx2"/>
              </a:buClr>
              <a:defRPr/>
            </a:pPr>
            <a:endParaRPr lang="en-US" dirty="0"/>
          </a:p>
          <a:p>
            <a:pPr fontAlgn="base">
              <a:lnSpc>
                <a:spcPct val="90000"/>
              </a:lnSpc>
              <a:spcAft>
                <a:spcPct val="0"/>
              </a:spcAft>
              <a:buClr>
                <a:schemeClr val="tx2"/>
              </a:buClr>
              <a:defRPr/>
            </a:pPr>
            <a:r>
              <a:rPr lang="en-US" dirty="0"/>
              <a:t>More suitable for data traffic (which is </a:t>
            </a:r>
            <a:r>
              <a:rPr lang="en-US" dirty="0" err="1"/>
              <a:t>bursty</a:t>
            </a:r>
            <a:r>
              <a:rPr lang="en-US" dirty="0"/>
              <a:t>)</a:t>
            </a:r>
          </a:p>
          <a:p>
            <a:pPr fontAlgn="base">
              <a:lnSpc>
                <a:spcPct val="90000"/>
              </a:lnSpc>
              <a:spcAft>
                <a:spcPct val="0"/>
              </a:spcAft>
              <a:buClr>
                <a:schemeClr val="tx2"/>
              </a:buClr>
              <a:defRPr/>
            </a:pPr>
            <a:endParaRPr lang="en-US" dirty="0"/>
          </a:p>
          <a:p>
            <a:pPr fontAlgn="base">
              <a:lnSpc>
                <a:spcPct val="90000"/>
              </a:lnSpc>
              <a:spcAft>
                <a:spcPct val="0"/>
              </a:spcAft>
              <a:buClr>
                <a:schemeClr val="tx2"/>
              </a:buClr>
              <a:defRPr/>
            </a:pPr>
            <a:r>
              <a:rPr lang="en-US" dirty="0"/>
              <a:t>Service like a post-gram (snail-mail) service unlike the telephone-like service of circuit switching</a:t>
            </a:r>
          </a:p>
        </p:txBody>
      </p:sp>
    </p:spTree>
    <p:extLst>
      <p:ext uri="{BB962C8B-B14F-4D97-AF65-F5344CB8AC3E}">
        <p14:creationId xmlns:p14="http://schemas.microsoft.com/office/powerpoint/2010/main" val="2146570406"/>
      </p:ext>
    </p:extLst>
  </p:cSld>
  <p:clrMapOvr>
    <a:masterClrMapping/>
  </p:clrMapOvr>
  <mc:AlternateContent xmlns:mc="http://schemas.openxmlformats.org/markup-compatibility/2006" xmlns:p14="http://schemas.microsoft.com/office/powerpoint/2010/main">
    <mc:Choice Requires="p14">
      <p:transition spd="slow" p14:dur="2000" advTm="44049"/>
    </mc:Choice>
    <mc:Fallback xmlns="">
      <p:transition spd="slow" advTm="4404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177925"/>
            <a:ext cx="10515600" cy="806813"/>
          </a:xfrm>
        </p:spPr>
        <p:txBody>
          <a:bodyPr>
            <a:noAutofit/>
          </a:bodyPr>
          <a:lstStyle/>
          <a:p>
            <a:r>
              <a:rPr lang="en-US" sz="3600" dirty="0"/>
              <a:t>Packet Switched Networks</a:t>
            </a:r>
          </a:p>
        </p:txBody>
      </p:sp>
      <p:sp>
        <p:nvSpPr>
          <p:cNvPr id="6" name="Slide Number Placeholder 5">
            <a:extLst>
              <a:ext uri="{FF2B5EF4-FFF2-40B4-BE49-F238E27FC236}">
                <a16:creationId xmlns:a16="http://schemas.microsoft.com/office/drawing/2014/main" id="{5C89035B-463A-1E40-A130-AE9AA3E3766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41271587-3207-41E7-9C06-70F7436D9A36}"/>
              </a:ext>
            </a:extLst>
          </p:cNvPr>
          <p:cNvPicPr>
            <a:picLocks noChangeAspect="1" noChangeArrowheads="1"/>
          </p:cNvPicPr>
          <p:nvPr/>
        </p:nvPicPr>
        <p:blipFill>
          <a:blip r:embed="rId3">
            <a:duotone>
              <a:prstClr val="black"/>
              <a:schemeClr val="tx2">
                <a:tint val="45000"/>
                <a:satMod val="400000"/>
              </a:schemeClr>
            </a:duotone>
          </a:blip>
          <a:srcRect/>
          <a:stretch>
            <a:fillRect/>
          </a:stretch>
        </p:blipFill>
        <p:spPr bwMode="auto">
          <a:xfrm>
            <a:off x="2590216" y="1603250"/>
            <a:ext cx="6629400" cy="4848225"/>
          </a:xfrm>
          <a:prstGeom prst="rect">
            <a:avLst/>
          </a:prstGeom>
          <a:noFill/>
          <a:ln w="9525">
            <a:noFill/>
            <a:miter lim="800000"/>
            <a:headEnd/>
            <a:tailEnd/>
          </a:ln>
          <a:effectLst/>
        </p:spPr>
      </p:pic>
      <p:grpSp>
        <p:nvGrpSpPr>
          <p:cNvPr id="8" name="Group 17">
            <a:extLst>
              <a:ext uri="{FF2B5EF4-FFF2-40B4-BE49-F238E27FC236}">
                <a16:creationId xmlns:a16="http://schemas.microsoft.com/office/drawing/2014/main" id="{58103ECB-2377-4759-AACC-1EDDDE9E36EB}"/>
              </a:ext>
            </a:extLst>
          </p:cNvPr>
          <p:cNvGrpSpPr/>
          <p:nvPr/>
        </p:nvGrpSpPr>
        <p:grpSpPr>
          <a:xfrm>
            <a:off x="2361615" y="3051049"/>
            <a:ext cx="1295401" cy="1006365"/>
            <a:chOff x="914400" y="2861132"/>
            <a:chExt cx="1447801" cy="1101268"/>
          </a:xfrm>
        </p:grpSpPr>
        <p:sp>
          <p:nvSpPr>
            <p:cNvPr id="9" name="Rectangle 8">
              <a:extLst>
                <a:ext uri="{FF2B5EF4-FFF2-40B4-BE49-F238E27FC236}">
                  <a16:creationId xmlns:a16="http://schemas.microsoft.com/office/drawing/2014/main" id="{A05CFEB3-7D26-4D4B-A9E8-FF0A0394239A}"/>
                </a:ext>
              </a:extLst>
            </p:cNvPr>
            <p:cNvSpPr/>
            <p:nvPr/>
          </p:nvSpPr>
          <p:spPr>
            <a:xfrm>
              <a:off x="1295400" y="3332813"/>
              <a:ext cx="628650" cy="629587"/>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0" name="TextBox 9">
              <a:extLst>
                <a:ext uri="{FF2B5EF4-FFF2-40B4-BE49-F238E27FC236}">
                  <a16:creationId xmlns:a16="http://schemas.microsoft.com/office/drawing/2014/main" id="{4CD2D3EF-1746-4A1B-B485-F9399C8603D5}"/>
                </a:ext>
              </a:extLst>
            </p:cNvPr>
            <p:cNvSpPr txBox="1"/>
            <p:nvPr/>
          </p:nvSpPr>
          <p:spPr>
            <a:xfrm>
              <a:off x="914400" y="2861132"/>
              <a:ext cx="1447801" cy="437841"/>
            </a:xfrm>
            <a:prstGeom prst="rect">
              <a:avLst/>
            </a:prstGeom>
            <a:noFill/>
          </p:spPr>
          <p:txBody>
            <a:bodyPr wrap="square" rtlCol="0">
              <a:spAutoFit/>
            </a:bodyPr>
            <a:lstStyle/>
            <a:p>
              <a:pPr algn="ctr" rtl="0"/>
              <a:r>
                <a:rPr lang="en-US" sz="2000" b="1" kern="1200" dirty="0">
                  <a:ln cap="rnd" cmpd="thickThin">
                    <a:noFill/>
                    <a:bevel/>
                  </a:ln>
                  <a:solidFill>
                    <a:srgbClr val="002060"/>
                  </a:solidFill>
                  <a:latin typeface="Calibri"/>
                  <a:ea typeface="+mn-ea"/>
                  <a:cs typeface="+mn-cs"/>
                </a:rPr>
                <a:t>Source</a:t>
              </a:r>
            </a:p>
          </p:txBody>
        </p:sp>
      </p:grpSp>
      <p:grpSp>
        <p:nvGrpSpPr>
          <p:cNvPr id="11" name="Group 20">
            <a:extLst>
              <a:ext uri="{FF2B5EF4-FFF2-40B4-BE49-F238E27FC236}">
                <a16:creationId xmlns:a16="http://schemas.microsoft.com/office/drawing/2014/main" id="{1256786D-5912-4C5A-B6EA-220488D19AC2}"/>
              </a:ext>
            </a:extLst>
          </p:cNvPr>
          <p:cNvGrpSpPr/>
          <p:nvPr/>
        </p:nvGrpSpPr>
        <p:grpSpPr>
          <a:xfrm>
            <a:off x="8152816" y="3935807"/>
            <a:ext cx="1447800" cy="963153"/>
            <a:chOff x="6530867" y="3810000"/>
            <a:chExt cx="1882140" cy="1053980"/>
          </a:xfrm>
        </p:grpSpPr>
        <p:sp>
          <p:nvSpPr>
            <p:cNvPr id="12" name="Rectangle 11">
              <a:extLst>
                <a:ext uri="{FF2B5EF4-FFF2-40B4-BE49-F238E27FC236}">
                  <a16:creationId xmlns:a16="http://schemas.microsoft.com/office/drawing/2014/main" id="{E8FFB1E1-C40C-4083-8B1E-5712F326F1ED}"/>
                </a:ext>
              </a:extLst>
            </p:cNvPr>
            <p:cNvSpPr/>
            <p:nvPr/>
          </p:nvSpPr>
          <p:spPr>
            <a:xfrm>
              <a:off x="7104732" y="3810000"/>
              <a:ext cx="895877" cy="629587"/>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3" name="TextBox 12">
              <a:extLst>
                <a:ext uri="{FF2B5EF4-FFF2-40B4-BE49-F238E27FC236}">
                  <a16:creationId xmlns:a16="http://schemas.microsoft.com/office/drawing/2014/main" id="{BEBB3E9D-39F1-47CA-AF6F-E9F06FCD3FAB}"/>
                </a:ext>
              </a:extLst>
            </p:cNvPr>
            <p:cNvSpPr txBox="1"/>
            <p:nvPr/>
          </p:nvSpPr>
          <p:spPr>
            <a:xfrm>
              <a:off x="6530867" y="4426139"/>
              <a:ext cx="1882140" cy="437841"/>
            </a:xfrm>
            <a:prstGeom prst="rect">
              <a:avLst/>
            </a:prstGeom>
            <a:noFill/>
          </p:spPr>
          <p:txBody>
            <a:bodyPr wrap="square" rtlCol="0">
              <a:spAutoFit/>
            </a:bodyPr>
            <a:lstStyle/>
            <a:p>
              <a:pPr algn="ctr" rtl="0"/>
              <a:r>
                <a:rPr lang="en-US" sz="2000" b="1" kern="1200" dirty="0">
                  <a:ln cap="rnd" cmpd="thickThin">
                    <a:noFill/>
                    <a:bevel/>
                  </a:ln>
                  <a:solidFill>
                    <a:srgbClr val="002060"/>
                  </a:solidFill>
                  <a:latin typeface="Calibri"/>
                  <a:ea typeface="+mn-ea"/>
                  <a:cs typeface="+mn-cs"/>
                </a:rPr>
                <a:t>Destination</a:t>
              </a:r>
            </a:p>
          </p:txBody>
        </p:sp>
      </p:grpSp>
      <p:sp>
        <p:nvSpPr>
          <p:cNvPr id="14" name="Rectangle 13">
            <a:extLst>
              <a:ext uri="{FF2B5EF4-FFF2-40B4-BE49-F238E27FC236}">
                <a16:creationId xmlns:a16="http://schemas.microsoft.com/office/drawing/2014/main" id="{668D7136-46F9-47F7-8D62-A3957A6A60CD}"/>
              </a:ext>
            </a:extLst>
          </p:cNvPr>
          <p:cNvSpPr/>
          <p:nvPr/>
        </p:nvSpPr>
        <p:spPr>
          <a:xfrm>
            <a:off x="3199816" y="3382116"/>
            <a:ext cx="381000" cy="27853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000" b="1" kern="1200" dirty="0">
                <a:solidFill>
                  <a:srgbClr val="002060"/>
                </a:solidFill>
                <a:latin typeface="Calibri"/>
                <a:ea typeface="+mn-ea"/>
                <a:cs typeface="+mn-cs"/>
              </a:rPr>
              <a:t>1</a:t>
            </a:r>
          </a:p>
        </p:txBody>
      </p:sp>
      <p:grpSp>
        <p:nvGrpSpPr>
          <p:cNvPr id="15" name="Group 27">
            <a:extLst>
              <a:ext uri="{FF2B5EF4-FFF2-40B4-BE49-F238E27FC236}">
                <a16:creationId xmlns:a16="http://schemas.microsoft.com/office/drawing/2014/main" id="{6190A0BB-E3E7-47BE-8A2B-0F02E4076154}"/>
              </a:ext>
            </a:extLst>
          </p:cNvPr>
          <p:cNvGrpSpPr/>
          <p:nvPr/>
        </p:nvGrpSpPr>
        <p:grpSpPr>
          <a:xfrm>
            <a:off x="1180516" y="1755650"/>
            <a:ext cx="1257300" cy="1295400"/>
            <a:chOff x="472966" y="4972820"/>
            <a:chExt cx="1257300" cy="1417559"/>
          </a:xfrm>
        </p:grpSpPr>
        <p:grpSp>
          <p:nvGrpSpPr>
            <p:cNvPr id="16" name="Group 25">
              <a:extLst>
                <a:ext uri="{FF2B5EF4-FFF2-40B4-BE49-F238E27FC236}">
                  <a16:creationId xmlns:a16="http://schemas.microsoft.com/office/drawing/2014/main" id="{786C4209-13B2-4DFF-8496-AA0B1ED2A3EA}"/>
                </a:ext>
              </a:extLst>
            </p:cNvPr>
            <p:cNvGrpSpPr/>
            <p:nvPr/>
          </p:nvGrpSpPr>
          <p:grpSpPr>
            <a:xfrm>
              <a:off x="472966" y="4972820"/>
              <a:ext cx="1257300" cy="1417559"/>
              <a:chOff x="472966" y="4972820"/>
              <a:chExt cx="1257300" cy="1417559"/>
            </a:xfrm>
          </p:grpSpPr>
          <p:grpSp>
            <p:nvGrpSpPr>
              <p:cNvPr id="18" name="Group 23">
                <a:extLst>
                  <a:ext uri="{FF2B5EF4-FFF2-40B4-BE49-F238E27FC236}">
                    <a16:creationId xmlns:a16="http://schemas.microsoft.com/office/drawing/2014/main" id="{7B499D78-7DC3-48BE-B7AF-6FE0D6E28EDB}"/>
                  </a:ext>
                </a:extLst>
              </p:cNvPr>
              <p:cNvGrpSpPr/>
              <p:nvPr/>
            </p:nvGrpSpPr>
            <p:grpSpPr>
              <a:xfrm>
                <a:off x="472966" y="4972820"/>
                <a:ext cx="1257300" cy="667090"/>
                <a:chOff x="472966" y="4972820"/>
                <a:chExt cx="1257300" cy="667090"/>
              </a:xfrm>
            </p:grpSpPr>
            <p:sp>
              <p:nvSpPr>
                <p:cNvPr id="23" name="Rectangle 22">
                  <a:extLst>
                    <a:ext uri="{FF2B5EF4-FFF2-40B4-BE49-F238E27FC236}">
                      <a16:creationId xmlns:a16="http://schemas.microsoft.com/office/drawing/2014/main" id="{05DA2095-8F13-4819-9ACD-A440B98590C2}"/>
                    </a:ext>
                  </a:extLst>
                </p:cNvPr>
                <p:cNvSpPr/>
                <p:nvPr/>
              </p:nvSpPr>
              <p:spPr>
                <a:xfrm>
                  <a:off x="609600" y="4972820"/>
                  <a:ext cx="914400" cy="3047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00" kern="1200" dirty="0">
                    <a:solidFill>
                      <a:prstClr val="white"/>
                    </a:solidFill>
                    <a:latin typeface="Calibri"/>
                    <a:ea typeface="+mn-ea"/>
                    <a:cs typeface="+mn-cs"/>
                  </a:endParaRPr>
                </a:p>
              </p:txBody>
            </p:sp>
            <p:sp>
              <p:nvSpPr>
                <p:cNvPr id="24" name="TextBox 23">
                  <a:extLst>
                    <a:ext uri="{FF2B5EF4-FFF2-40B4-BE49-F238E27FC236}">
                      <a16:creationId xmlns:a16="http://schemas.microsoft.com/office/drawing/2014/main" id="{8150E913-6B71-4301-A69B-07878FF82AFD}"/>
                    </a:ext>
                  </a:extLst>
                </p:cNvPr>
                <p:cNvSpPr txBox="1"/>
                <p:nvPr/>
              </p:nvSpPr>
              <p:spPr>
                <a:xfrm>
                  <a:off x="472966" y="5202068"/>
                  <a:ext cx="1257300" cy="437842"/>
                </a:xfrm>
                <a:prstGeom prst="rect">
                  <a:avLst/>
                </a:prstGeom>
                <a:noFill/>
              </p:spPr>
              <p:txBody>
                <a:bodyPr wrap="square" rtlCol="0">
                  <a:spAutoFit/>
                </a:bodyPr>
                <a:lstStyle/>
                <a:p>
                  <a:pPr algn="ctr" rtl="0"/>
                  <a:r>
                    <a:rPr lang="en-US" sz="2000" b="1" kern="1200" dirty="0">
                      <a:ln cap="rnd" cmpd="thickThin">
                        <a:noFill/>
                        <a:bevel/>
                      </a:ln>
                      <a:latin typeface="Calibri"/>
                      <a:ea typeface="+mn-ea"/>
                      <a:cs typeface="+mn-cs"/>
                    </a:rPr>
                    <a:t>Message</a:t>
                  </a:r>
                </a:p>
              </p:txBody>
            </p:sp>
          </p:grpSp>
          <p:grpSp>
            <p:nvGrpSpPr>
              <p:cNvPr id="19" name="Group 24">
                <a:extLst>
                  <a:ext uri="{FF2B5EF4-FFF2-40B4-BE49-F238E27FC236}">
                    <a16:creationId xmlns:a16="http://schemas.microsoft.com/office/drawing/2014/main" id="{AB4A57C1-3D1E-4E8A-A4ED-8EE1ED4036E0}"/>
                  </a:ext>
                </a:extLst>
              </p:cNvPr>
              <p:cNvGrpSpPr/>
              <p:nvPr/>
            </p:nvGrpSpPr>
            <p:grpSpPr>
              <a:xfrm>
                <a:off x="555734" y="5725180"/>
                <a:ext cx="1120666" cy="665199"/>
                <a:chOff x="555734" y="5725180"/>
                <a:chExt cx="1120666" cy="665199"/>
              </a:xfrm>
            </p:grpSpPr>
            <p:sp>
              <p:nvSpPr>
                <p:cNvPr id="20" name="Rectangle 19">
                  <a:extLst>
                    <a:ext uri="{FF2B5EF4-FFF2-40B4-BE49-F238E27FC236}">
                      <a16:creationId xmlns:a16="http://schemas.microsoft.com/office/drawing/2014/main" id="{B9E6CD65-04F9-4339-8735-89175F41D7B4}"/>
                    </a:ext>
                  </a:extLst>
                </p:cNvPr>
                <p:cNvSpPr/>
                <p:nvPr/>
              </p:nvSpPr>
              <p:spPr>
                <a:xfrm>
                  <a:off x="663466" y="5725180"/>
                  <a:ext cx="381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000" b="1" kern="1200" dirty="0">
                      <a:solidFill>
                        <a:srgbClr val="002060"/>
                      </a:solidFill>
                      <a:latin typeface="Calibri"/>
                      <a:ea typeface="+mn-ea"/>
                      <a:cs typeface="+mn-cs"/>
                    </a:rPr>
                    <a:t>1</a:t>
                  </a:r>
                </a:p>
              </p:txBody>
            </p:sp>
            <p:sp>
              <p:nvSpPr>
                <p:cNvPr id="22" name="TextBox 21">
                  <a:extLst>
                    <a:ext uri="{FF2B5EF4-FFF2-40B4-BE49-F238E27FC236}">
                      <a16:creationId xmlns:a16="http://schemas.microsoft.com/office/drawing/2014/main" id="{8373A92A-1F12-4AE2-BEEC-46A7AD19F9D6}"/>
                    </a:ext>
                  </a:extLst>
                </p:cNvPr>
                <p:cNvSpPr txBox="1"/>
                <p:nvPr/>
              </p:nvSpPr>
              <p:spPr>
                <a:xfrm>
                  <a:off x="555734" y="5952538"/>
                  <a:ext cx="1120666" cy="437841"/>
                </a:xfrm>
                <a:prstGeom prst="rect">
                  <a:avLst/>
                </a:prstGeom>
                <a:noFill/>
              </p:spPr>
              <p:txBody>
                <a:bodyPr wrap="square" rtlCol="0">
                  <a:spAutoFit/>
                </a:bodyPr>
                <a:lstStyle/>
                <a:p>
                  <a:pPr algn="ctr" rtl="0"/>
                  <a:r>
                    <a:rPr lang="en-US" sz="2000" b="1" kern="1200" dirty="0">
                      <a:ln cap="rnd" cmpd="thickThin">
                        <a:noFill/>
                        <a:bevel/>
                      </a:ln>
                      <a:latin typeface="Calibri"/>
                      <a:ea typeface="+mn-ea"/>
                      <a:cs typeface="+mn-cs"/>
                    </a:rPr>
                    <a:t>Packets </a:t>
                  </a:r>
                </a:p>
              </p:txBody>
            </p:sp>
          </p:grpSp>
        </p:grpSp>
        <p:sp>
          <p:nvSpPr>
            <p:cNvPr id="17" name="Rectangle 16">
              <a:extLst>
                <a:ext uri="{FF2B5EF4-FFF2-40B4-BE49-F238E27FC236}">
                  <a16:creationId xmlns:a16="http://schemas.microsoft.com/office/drawing/2014/main" id="{AD91C2B9-D3BA-4339-8091-0F716D38452E}"/>
                </a:ext>
              </a:extLst>
            </p:cNvPr>
            <p:cNvSpPr/>
            <p:nvPr/>
          </p:nvSpPr>
          <p:spPr>
            <a:xfrm>
              <a:off x="1120666" y="5724144"/>
              <a:ext cx="381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000" b="1" kern="1200" dirty="0">
                  <a:solidFill>
                    <a:srgbClr val="002060"/>
                  </a:solidFill>
                  <a:latin typeface="Calibri"/>
                  <a:ea typeface="+mn-ea"/>
                  <a:cs typeface="+mn-cs"/>
                </a:rPr>
                <a:t>2</a:t>
              </a:r>
            </a:p>
          </p:txBody>
        </p:sp>
      </p:grpSp>
      <p:sp>
        <p:nvSpPr>
          <p:cNvPr id="25" name="Rectangle 24">
            <a:extLst>
              <a:ext uri="{FF2B5EF4-FFF2-40B4-BE49-F238E27FC236}">
                <a16:creationId xmlns:a16="http://schemas.microsoft.com/office/drawing/2014/main" id="{657E0138-954B-4911-9091-9CBEA914DD46}"/>
              </a:ext>
            </a:extLst>
          </p:cNvPr>
          <p:cNvSpPr/>
          <p:nvPr/>
        </p:nvSpPr>
        <p:spPr>
          <a:xfrm>
            <a:off x="3199816" y="3382116"/>
            <a:ext cx="381000" cy="27853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000" b="1" kern="1200" dirty="0">
                <a:solidFill>
                  <a:srgbClr val="002060"/>
                </a:solidFill>
                <a:latin typeface="Calibri"/>
                <a:ea typeface="+mn-ea"/>
                <a:cs typeface="+mn-cs"/>
              </a:rPr>
              <a:t>2</a:t>
            </a:r>
          </a:p>
        </p:txBody>
      </p:sp>
      <p:sp>
        <p:nvSpPr>
          <p:cNvPr id="26" name="Content Placeholder 2">
            <a:extLst>
              <a:ext uri="{FF2B5EF4-FFF2-40B4-BE49-F238E27FC236}">
                <a16:creationId xmlns:a16="http://schemas.microsoft.com/office/drawing/2014/main" id="{61BF1189-DB55-40A1-92F0-39D21521BBAF}"/>
              </a:ext>
            </a:extLst>
          </p:cNvPr>
          <p:cNvSpPr>
            <a:spLocks noGrp="1"/>
          </p:cNvSpPr>
          <p:nvPr>
            <p:ph idx="1"/>
          </p:nvPr>
        </p:nvSpPr>
        <p:spPr>
          <a:xfrm>
            <a:off x="-38684" y="796437"/>
            <a:ext cx="8915400" cy="5029200"/>
          </a:xfrm>
        </p:spPr>
        <p:txBody>
          <a:bodyPr>
            <a:noAutofit/>
          </a:bodyPr>
          <a:lstStyle/>
          <a:p>
            <a:pPr fontAlgn="base">
              <a:lnSpc>
                <a:spcPct val="90000"/>
              </a:lnSpc>
              <a:spcAft>
                <a:spcPct val="0"/>
              </a:spcAft>
              <a:buClr>
                <a:schemeClr val="tx2"/>
              </a:buClr>
              <a:defRPr/>
            </a:pPr>
            <a:r>
              <a:rPr lang="en-US" dirty="0"/>
              <a:t>Packets (of same message) can take different routes</a:t>
            </a:r>
          </a:p>
        </p:txBody>
      </p:sp>
    </p:spTree>
    <p:extLst>
      <p:ext uri="{BB962C8B-B14F-4D97-AF65-F5344CB8AC3E}">
        <p14:creationId xmlns:p14="http://schemas.microsoft.com/office/powerpoint/2010/main" val="2990771274"/>
      </p:ext>
    </p:extLst>
  </p:cSld>
  <p:clrMapOvr>
    <a:masterClrMapping/>
  </p:clrMapOvr>
  <mc:AlternateContent xmlns:mc="http://schemas.openxmlformats.org/markup-compatibility/2006" xmlns:p14="http://schemas.microsoft.com/office/powerpoint/2010/main">
    <mc:Choice Requires="p14">
      <p:transition spd="slow" p14:dur="2000" advTm="44049"/>
    </mc:Choice>
    <mc:Fallback xmlns="">
      <p:transition spd="slow" advTm="440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par>
                          <p:cTn id="17" fill="hold">
                            <p:stCondLst>
                              <p:cond delay="0"/>
                            </p:stCondLst>
                            <p:childTnLst>
                              <p:par>
                                <p:cTn id="18" presetID="0" presetClass="path" presetSubtype="0" accel="50000" decel="50000" fill="hold" grpId="0" nodeType="afterEffect">
                                  <p:stCondLst>
                                    <p:cond delay="0"/>
                                  </p:stCondLst>
                                  <p:childTnLst>
                                    <p:animMotion origin="layout" path="M -0.00417 -3.33333E-6 C 0.00573 0.0051 0.04271 0.02246 0.05538 0.0301 C 0.06718 0.03866 0.06267 0.04561 0.06632 0.0507 C 0.07135 0.05787 0.07916 0.06528 0.08611 0.07361 C 0.08975 0.08496 0.10104 0.09283 0.10764 0.10116 C 0.11684 0.11389 0.13021 0.14445 0.14027 0.14954 C 0.15711 0.16574 0.19826 0.18843 0.20885 0.19792 C 0.23038 0.20556 0.25416 0.19838 0.27014 0.19561 C 0.27951 0.1838 0.29201 0.18426 0.30451 0.18172 C 0.31632 0.17662 0.32309 0.16505 0.33524 0.16111 C 0.34618 0.15394 0.34027 0.15834 0.3533 0.14723 C 0.35503 0.14561 0.35868 0.1426 0.35868 0.14283 C 0.36232 0.12894 0.36146 0.12963 0.37309 0.12662 C 0.38385 0.11852 0.39514 0.11227 0.40573 0.10348 C 0.40382 0.10209 0.40017 0.09908 0.40017 0.09931 " pathEditMode="relative" rAng="0" ptsTypes="fffffffffffffff">
                                      <p:cBhvr>
                                        <p:cTn id="19" dur="2000" fill="hold"/>
                                        <p:tgtEl>
                                          <p:spTgt spid="14"/>
                                        </p:tgtEl>
                                        <p:attrNameLst>
                                          <p:attrName>ppt_x</p:attrName>
                                          <p:attrName>ppt_y</p:attrName>
                                        </p:attrNameLst>
                                      </p:cBhvr>
                                      <p:rCtr x="20500" y="10300"/>
                                    </p:animMotion>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childTnLst>
                                    <p:set>
                                      <p:cBhvr>
                                        <p:cTn id="23" dur="1" fill="hold">
                                          <p:stCondLst>
                                            <p:cond delay="0"/>
                                          </p:stCondLst>
                                        </p:cTn>
                                        <p:tgtEl>
                                          <p:spTgt spid="25"/>
                                        </p:tgtEl>
                                        <p:attrNameLst>
                                          <p:attrName>style.visibility</p:attrName>
                                        </p:attrNameLst>
                                      </p:cBhvr>
                                      <p:to>
                                        <p:strVal val="visible"/>
                                      </p:to>
                                    </p:set>
                                  </p:childTnLst>
                                </p:cTn>
                              </p:par>
                              <p:par>
                                <p:cTn id="24" presetID="0" presetClass="path" presetSubtype="0" accel="50000" decel="50000" fill="hold" grpId="0" nodeType="withEffect">
                                  <p:stCondLst>
                                    <p:cond delay="0"/>
                                  </p:stCondLst>
                                  <p:childTnLst>
                                    <p:animMotion origin="layout" path="M 0.00711 0.00695 C 0.01701 0.01204 0.10295 0.04514 0.11562 0.05278 C 0.15382 0.06204 0.18698 0.06042 0.23611 0.0625 C 0.28715 0.07523 0.35694 0.05996 0.41024 0.06482 C 0.43871 0.06528 0.40764 0.06482 0.40694 0.06482 " pathEditMode="relative" rAng="0" ptsTypes="fffff">
                                      <p:cBhvr>
                                        <p:cTn id="25" dur="2000" fill="hold"/>
                                        <p:tgtEl>
                                          <p:spTgt spid="25"/>
                                        </p:tgtEl>
                                        <p:attrNameLst>
                                          <p:attrName>ppt_x</p:attrName>
                                          <p:attrName>ppt_y</p:attrName>
                                        </p:attrNameLst>
                                      </p:cBhvr>
                                      <p:rCtr x="21600" y="3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25" grpId="0" animBg="1"/>
      <p:bldP spid="2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177925"/>
            <a:ext cx="10515600" cy="806813"/>
          </a:xfrm>
        </p:spPr>
        <p:txBody>
          <a:bodyPr>
            <a:noAutofit/>
          </a:bodyPr>
          <a:lstStyle/>
          <a:p>
            <a:r>
              <a:rPr lang="en-US" sz="3600" dirty="0"/>
              <a:t>Packet Switched Networks</a:t>
            </a:r>
          </a:p>
        </p:txBody>
      </p:sp>
      <p:sp>
        <p:nvSpPr>
          <p:cNvPr id="6" name="Slide Number Placeholder 5">
            <a:extLst>
              <a:ext uri="{FF2B5EF4-FFF2-40B4-BE49-F238E27FC236}">
                <a16:creationId xmlns:a16="http://schemas.microsoft.com/office/drawing/2014/main" id="{5C89035B-463A-1E40-A130-AE9AA3E3766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26" name="Content Placeholder 2">
            <a:extLst>
              <a:ext uri="{FF2B5EF4-FFF2-40B4-BE49-F238E27FC236}">
                <a16:creationId xmlns:a16="http://schemas.microsoft.com/office/drawing/2014/main" id="{55F7BB78-E2F9-41EA-ACEA-E6AABB2B2A7F}"/>
              </a:ext>
            </a:extLst>
          </p:cNvPr>
          <p:cNvSpPr>
            <a:spLocks noGrp="1"/>
          </p:cNvSpPr>
          <p:nvPr>
            <p:ph idx="1"/>
          </p:nvPr>
        </p:nvSpPr>
        <p:spPr>
          <a:xfrm>
            <a:off x="1369376" y="985264"/>
            <a:ext cx="8915400" cy="5029200"/>
          </a:xfrm>
        </p:spPr>
        <p:txBody>
          <a:bodyPr>
            <a:noAutofit/>
          </a:bodyPr>
          <a:lstStyle/>
          <a:p>
            <a:pPr fontAlgn="base">
              <a:lnSpc>
                <a:spcPct val="90000"/>
              </a:lnSpc>
              <a:spcAft>
                <a:spcPct val="0"/>
              </a:spcAft>
              <a:buClr>
                <a:schemeClr val="tx2"/>
              </a:buClr>
              <a:defRPr/>
            </a:pPr>
            <a:r>
              <a:rPr lang="en-US" dirty="0"/>
              <a:t>Packets (of same message) may be delivered out of order</a:t>
            </a:r>
          </a:p>
        </p:txBody>
      </p:sp>
      <p:pic>
        <p:nvPicPr>
          <p:cNvPr id="27" name="Picture 26">
            <a:extLst>
              <a:ext uri="{FF2B5EF4-FFF2-40B4-BE49-F238E27FC236}">
                <a16:creationId xmlns:a16="http://schemas.microsoft.com/office/drawing/2014/main" id="{B5947A81-FA81-4226-8011-7A0ECBE7867A}"/>
              </a:ext>
            </a:extLst>
          </p:cNvPr>
          <p:cNvPicPr>
            <a:picLocks noChangeAspect="1" noChangeArrowheads="1"/>
          </p:cNvPicPr>
          <p:nvPr/>
        </p:nvPicPr>
        <p:blipFill>
          <a:blip r:embed="rId3">
            <a:duotone>
              <a:prstClr val="black"/>
              <a:schemeClr val="tx2">
                <a:tint val="45000"/>
                <a:satMod val="400000"/>
              </a:schemeClr>
            </a:duotone>
          </a:blip>
          <a:srcRect/>
          <a:stretch>
            <a:fillRect/>
          </a:stretch>
        </p:blipFill>
        <p:spPr bwMode="auto">
          <a:xfrm>
            <a:off x="2924908" y="1518664"/>
            <a:ext cx="6629400" cy="4924425"/>
          </a:xfrm>
          <a:prstGeom prst="rect">
            <a:avLst/>
          </a:prstGeom>
          <a:noFill/>
          <a:ln w="9525">
            <a:noFill/>
            <a:miter lim="800000"/>
            <a:headEnd/>
            <a:tailEnd/>
          </a:ln>
          <a:effectLst/>
        </p:spPr>
      </p:pic>
      <p:grpSp>
        <p:nvGrpSpPr>
          <p:cNvPr id="28" name="Group 17">
            <a:extLst>
              <a:ext uri="{FF2B5EF4-FFF2-40B4-BE49-F238E27FC236}">
                <a16:creationId xmlns:a16="http://schemas.microsoft.com/office/drawing/2014/main" id="{DD49B7C5-637F-41F3-9275-ABD9E2B402F0}"/>
              </a:ext>
            </a:extLst>
          </p:cNvPr>
          <p:cNvGrpSpPr/>
          <p:nvPr/>
        </p:nvGrpSpPr>
        <p:grpSpPr>
          <a:xfrm>
            <a:off x="2620108" y="2824244"/>
            <a:ext cx="1447801" cy="1209020"/>
            <a:chOff x="914400" y="2753380"/>
            <a:chExt cx="1447801" cy="1209020"/>
          </a:xfrm>
        </p:grpSpPr>
        <p:sp>
          <p:nvSpPr>
            <p:cNvPr id="29" name="Rectangle 28">
              <a:extLst>
                <a:ext uri="{FF2B5EF4-FFF2-40B4-BE49-F238E27FC236}">
                  <a16:creationId xmlns:a16="http://schemas.microsoft.com/office/drawing/2014/main" id="{EB670431-5A67-4FAD-9912-1AF0D0DA87F6}"/>
                </a:ext>
              </a:extLst>
            </p:cNvPr>
            <p:cNvSpPr/>
            <p:nvPr/>
          </p:nvSpPr>
          <p:spPr>
            <a:xfrm>
              <a:off x="1295400" y="3332813"/>
              <a:ext cx="628650" cy="629587"/>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000" kern="1200">
                <a:solidFill>
                  <a:srgbClr val="002060"/>
                </a:solidFill>
                <a:latin typeface="Calibri"/>
                <a:ea typeface="+mn-ea"/>
                <a:cs typeface="+mn-cs"/>
              </a:endParaRPr>
            </a:p>
          </p:txBody>
        </p:sp>
        <p:sp>
          <p:nvSpPr>
            <p:cNvPr id="30" name="TextBox 29">
              <a:extLst>
                <a:ext uri="{FF2B5EF4-FFF2-40B4-BE49-F238E27FC236}">
                  <a16:creationId xmlns:a16="http://schemas.microsoft.com/office/drawing/2014/main" id="{F3C71A58-7815-4BCF-A446-5A40A31AA9BE}"/>
                </a:ext>
              </a:extLst>
            </p:cNvPr>
            <p:cNvSpPr txBox="1"/>
            <p:nvPr/>
          </p:nvSpPr>
          <p:spPr>
            <a:xfrm>
              <a:off x="914400" y="2753380"/>
              <a:ext cx="1447801" cy="400110"/>
            </a:xfrm>
            <a:prstGeom prst="rect">
              <a:avLst/>
            </a:prstGeom>
            <a:noFill/>
          </p:spPr>
          <p:txBody>
            <a:bodyPr wrap="square" rtlCol="0">
              <a:spAutoFit/>
            </a:bodyPr>
            <a:lstStyle/>
            <a:p>
              <a:pPr algn="ctr" rtl="0"/>
              <a:r>
                <a:rPr lang="en-US" sz="2000" b="1" kern="1200" dirty="0">
                  <a:ln cap="rnd" cmpd="thickThin">
                    <a:noFill/>
                    <a:bevel/>
                  </a:ln>
                  <a:solidFill>
                    <a:srgbClr val="002060"/>
                  </a:solidFill>
                  <a:latin typeface="Calibri"/>
                  <a:ea typeface="+mn-ea"/>
                  <a:cs typeface="+mn-cs"/>
                </a:rPr>
                <a:t>Source</a:t>
              </a:r>
            </a:p>
          </p:txBody>
        </p:sp>
      </p:grpSp>
      <p:grpSp>
        <p:nvGrpSpPr>
          <p:cNvPr id="31" name="Group 20">
            <a:extLst>
              <a:ext uri="{FF2B5EF4-FFF2-40B4-BE49-F238E27FC236}">
                <a16:creationId xmlns:a16="http://schemas.microsoft.com/office/drawing/2014/main" id="{48BAB196-30BA-4CD2-BEE8-BF238F720CEB}"/>
              </a:ext>
            </a:extLst>
          </p:cNvPr>
          <p:cNvGrpSpPr/>
          <p:nvPr/>
        </p:nvGrpSpPr>
        <p:grpSpPr>
          <a:xfrm>
            <a:off x="8258908" y="3880864"/>
            <a:ext cx="1524002" cy="1162110"/>
            <a:chOff x="6266541" y="3810000"/>
            <a:chExt cx="1886859" cy="1162110"/>
          </a:xfrm>
        </p:grpSpPr>
        <p:sp>
          <p:nvSpPr>
            <p:cNvPr id="32" name="Rectangle 31">
              <a:extLst>
                <a:ext uri="{FF2B5EF4-FFF2-40B4-BE49-F238E27FC236}">
                  <a16:creationId xmlns:a16="http://schemas.microsoft.com/office/drawing/2014/main" id="{B896F708-9010-47F2-8DBD-CB905B50C504}"/>
                </a:ext>
              </a:extLst>
            </p:cNvPr>
            <p:cNvSpPr/>
            <p:nvPr/>
          </p:nvSpPr>
          <p:spPr>
            <a:xfrm>
              <a:off x="7137396" y="3810000"/>
              <a:ext cx="827316" cy="629587"/>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000" kern="1200">
                <a:solidFill>
                  <a:srgbClr val="002060"/>
                </a:solidFill>
                <a:latin typeface="Calibri"/>
                <a:ea typeface="+mn-ea"/>
                <a:cs typeface="+mn-cs"/>
              </a:endParaRPr>
            </a:p>
          </p:txBody>
        </p:sp>
        <p:sp>
          <p:nvSpPr>
            <p:cNvPr id="33" name="TextBox 32">
              <a:extLst>
                <a:ext uri="{FF2B5EF4-FFF2-40B4-BE49-F238E27FC236}">
                  <a16:creationId xmlns:a16="http://schemas.microsoft.com/office/drawing/2014/main" id="{0803345A-FE52-463E-80C7-9A70656B6049}"/>
                </a:ext>
              </a:extLst>
            </p:cNvPr>
            <p:cNvSpPr txBox="1"/>
            <p:nvPr/>
          </p:nvSpPr>
          <p:spPr>
            <a:xfrm>
              <a:off x="6266541" y="4572000"/>
              <a:ext cx="1886859" cy="400110"/>
            </a:xfrm>
            <a:prstGeom prst="rect">
              <a:avLst/>
            </a:prstGeom>
            <a:noFill/>
          </p:spPr>
          <p:txBody>
            <a:bodyPr wrap="square" rtlCol="0">
              <a:spAutoFit/>
            </a:bodyPr>
            <a:lstStyle/>
            <a:p>
              <a:pPr algn="ctr" rtl="0"/>
              <a:r>
                <a:rPr lang="en-US" sz="2000" b="1" kern="1200" dirty="0">
                  <a:ln cap="rnd" cmpd="thickThin">
                    <a:noFill/>
                    <a:bevel/>
                  </a:ln>
                  <a:solidFill>
                    <a:srgbClr val="002060"/>
                  </a:solidFill>
                  <a:latin typeface="Calibri"/>
                  <a:ea typeface="+mn-ea"/>
                  <a:cs typeface="+mn-cs"/>
                </a:rPr>
                <a:t>Destination</a:t>
              </a:r>
            </a:p>
          </p:txBody>
        </p:sp>
      </p:grpSp>
      <p:sp>
        <p:nvSpPr>
          <p:cNvPr id="34" name="Rectangle 33">
            <a:extLst>
              <a:ext uri="{FF2B5EF4-FFF2-40B4-BE49-F238E27FC236}">
                <a16:creationId xmlns:a16="http://schemas.microsoft.com/office/drawing/2014/main" id="{31C8C934-A408-464E-8A37-3B01C6B77B9C}"/>
              </a:ext>
            </a:extLst>
          </p:cNvPr>
          <p:cNvSpPr/>
          <p:nvPr/>
        </p:nvSpPr>
        <p:spPr>
          <a:xfrm>
            <a:off x="3382108" y="3576064"/>
            <a:ext cx="381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000" b="1" kern="1200" dirty="0">
                <a:solidFill>
                  <a:srgbClr val="002060"/>
                </a:solidFill>
                <a:latin typeface="Calibri"/>
                <a:ea typeface="+mn-ea"/>
                <a:cs typeface="+mn-cs"/>
              </a:rPr>
              <a:t>1</a:t>
            </a:r>
          </a:p>
        </p:txBody>
      </p:sp>
      <p:sp>
        <p:nvSpPr>
          <p:cNvPr id="35" name="Rectangle 34">
            <a:extLst>
              <a:ext uri="{FF2B5EF4-FFF2-40B4-BE49-F238E27FC236}">
                <a16:creationId xmlns:a16="http://schemas.microsoft.com/office/drawing/2014/main" id="{9244DB0F-AC13-459B-AD5E-8EB463C0BEBA}"/>
              </a:ext>
            </a:extLst>
          </p:cNvPr>
          <p:cNvSpPr/>
          <p:nvPr/>
        </p:nvSpPr>
        <p:spPr>
          <a:xfrm>
            <a:off x="3382108" y="3576064"/>
            <a:ext cx="381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000" b="1" kern="1200" dirty="0">
                <a:solidFill>
                  <a:srgbClr val="002060"/>
                </a:solidFill>
                <a:latin typeface="Calibri"/>
                <a:ea typeface="+mn-ea"/>
                <a:cs typeface="+mn-cs"/>
              </a:rPr>
              <a:t>2</a:t>
            </a:r>
          </a:p>
        </p:txBody>
      </p:sp>
      <p:grpSp>
        <p:nvGrpSpPr>
          <p:cNvPr id="36" name="Group 27">
            <a:extLst>
              <a:ext uri="{FF2B5EF4-FFF2-40B4-BE49-F238E27FC236}">
                <a16:creationId xmlns:a16="http://schemas.microsoft.com/office/drawing/2014/main" id="{E904E970-3BD7-4568-B904-6C3914CD04CA}"/>
              </a:ext>
            </a:extLst>
          </p:cNvPr>
          <p:cNvGrpSpPr/>
          <p:nvPr/>
        </p:nvGrpSpPr>
        <p:grpSpPr>
          <a:xfrm>
            <a:off x="1515208" y="1747264"/>
            <a:ext cx="1257300" cy="1295400"/>
            <a:chOff x="472966" y="4972820"/>
            <a:chExt cx="1257300" cy="1417559"/>
          </a:xfrm>
        </p:grpSpPr>
        <p:grpSp>
          <p:nvGrpSpPr>
            <p:cNvPr id="37" name="Group 25">
              <a:extLst>
                <a:ext uri="{FF2B5EF4-FFF2-40B4-BE49-F238E27FC236}">
                  <a16:creationId xmlns:a16="http://schemas.microsoft.com/office/drawing/2014/main" id="{AE419132-BA43-4A7E-9AAE-754CD92417C6}"/>
                </a:ext>
              </a:extLst>
            </p:cNvPr>
            <p:cNvGrpSpPr/>
            <p:nvPr/>
          </p:nvGrpSpPr>
          <p:grpSpPr>
            <a:xfrm>
              <a:off x="472966" y="4972820"/>
              <a:ext cx="1257300" cy="1417559"/>
              <a:chOff x="472966" y="4972820"/>
              <a:chExt cx="1257300" cy="1417559"/>
            </a:xfrm>
          </p:grpSpPr>
          <p:grpSp>
            <p:nvGrpSpPr>
              <p:cNvPr id="39" name="Group 23">
                <a:extLst>
                  <a:ext uri="{FF2B5EF4-FFF2-40B4-BE49-F238E27FC236}">
                    <a16:creationId xmlns:a16="http://schemas.microsoft.com/office/drawing/2014/main" id="{D557F673-A649-4FEC-937E-DB8136200519}"/>
                  </a:ext>
                </a:extLst>
              </p:cNvPr>
              <p:cNvGrpSpPr/>
              <p:nvPr/>
            </p:nvGrpSpPr>
            <p:grpSpPr>
              <a:xfrm>
                <a:off x="472966" y="4972820"/>
                <a:ext cx="1257300" cy="667090"/>
                <a:chOff x="472966" y="4972820"/>
                <a:chExt cx="1257300" cy="667090"/>
              </a:xfrm>
            </p:grpSpPr>
            <p:sp>
              <p:nvSpPr>
                <p:cNvPr id="43" name="Rectangle 42">
                  <a:extLst>
                    <a:ext uri="{FF2B5EF4-FFF2-40B4-BE49-F238E27FC236}">
                      <a16:creationId xmlns:a16="http://schemas.microsoft.com/office/drawing/2014/main" id="{34F3D803-746E-4551-8CC6-F133CBF75415}"/>
                    </a:ext>
                  </a:extLst>
                </p:cNvPr>
                <p:cNvSpPr/>
                <p:nvPr/>
              </p:nvSpPr>
              <p:spPr>
                <a:xfrm>
                  <a:off x="609600" y="4972820"/>
                  <a:ext cx="914400" cy="3047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00" kern="1200" dirty="0">
                    <a:solidFill>
                      <a:prstClr val="white"/>
                    </a:solidFill>
                    <a:latin typeface="Calibri"/>
                    <a:ea typeface="+mn-ea"/>
                    <a:cs typeface="+mn-cs"/>
                  </a:endParaRPr>
                </a:p>
              </p:txBody>
            </p:sp>
            <p:sp>
              <p:nvSpPr>
                <p:cNvPr id="44" name="TextBox 43">
                  <a:extLst>
                    <a:ext uri="{FF2B5EF4-FFF2-40B4-BE49-F238E27FC236}">
                      <a16:creationId xmlns:a16="http://schemas.microsoft.com/office/drawing/2014/main" id="{75A225B8-EDBF-4C19-A248-0E3EAF32BFF0}"/>
                    </a:ext>
                  </a:extLst>
                </p:cNvPr>
                <p:cNvSpPr txBox="1"/>
                <p:nvPr/>
              </p:nvSpPr>
              <p:spPr>
                <a:xfrm>
                  <a:off x="472966" y="5202068"/>
                  <a:ext cx="1257300" cy="437842"/>
                </a:xfrm>
                <a:prstGeom prst="rect">
                  <a:avLst/>
                </a:prstGeom>
                <a:noFill/>
              </p:spPr>
              <p:txBody>
                <a:bodyPr wrap="square" rtlCol="0">
                  <a:spAutoFit/>
                </a:bodyPr>
                <a:lstStyle/>
                <a:p>
                  <a:pPr algn="ctr" rtl="0"/>
                  <a:r>
                    <a:rPr lang="en-US" sz="2000" b="1" kern="1200" dirty="0">
                      <a:ln cap="rnd" cmpd="thickThin">
                        <a:noFill/>
                        <a:bevel/>
                      </a:ln>
                      <a:latin typeface="Calibri"/>
                      <a:ea typeface="+mn-ea"/>
                      <a:cs typeface="+mn-cs"/>
                    </a:rPr>
                    <a:t>Message</a:t>
                  </a:r>
                </a:p>
              </p:txBody>
            </p:sp>
          </p:grpSp>
          <p:grpSp>
            <p:nvGrpSpPr>
              <p:cNvPr id="40" name="Group 24">
                <a:extLst>
                  <a:ext uri="{FF2B5EF4-FFF2-40B4-BE49-F238E27FC236}">
                    <a16:creationId xmlns:a16="http://schemas.microsoft.com/office/drawing/2014/main" id="{A2F1619E-BB0F-416F-A23B-018235E3F9BD}"/>
                  </a:ext>
                </a:extLst>
              </p:cNvPr>
              <p:cNvGrpSpPr/>
              <p:nvPr/>
            </p:nvGrpSpPr>
            <p:grpSpPr>
              <a:xfrm>
                <a:off x="555734" y="5725180"/>
                <a:ext cx="1120666" cy="665199"/>
                <a:chOff x="555734" y="5725180"/>
                <a:chExt cx="1120666" cy="665199"/>
              </a:xfrm>
            </p:grpSpPr>
            <p:sp>
              <p:nvSpPr>
                <p:cNvPr id="41" name="Rectangle 40">
                  <a:extLst>
                    <a:ext uri="{FF2B5EF4-FFF2-40B4-BE49-F238E27FC236}">
                      <a16:creationId xmlns:a16="http://schemas.microsoft.com/office/drawing/2014/main" id="{33624F85-BD44-499A-943A-6825FCDA9E2E}"/>
                    </a:ext>
                  </a:extLst>
                </p:cNvPr>
                <p:cNvSpPr/>
                <p:nvPr/>
              </p:nvSpPr>
              <p:spPr>
                <a:xfrm>
                  <a:off x="663466" y="5725180"/>
                  <a:ext cx="381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000" b="1" kern="1200" dirty="0">
                      <a:solidFill>
                        <a:srgbClr val="002060"/>
                      </a:solidFill>
                      <a:latin typeface="Calibri"/>
                      <a:ea typeface="+mn-ea"/>
                      <a:cs typeface="+mn-cs"/>
                    </a:rPr>
                    <a:t>1</a:t>
                  </a:r>
                </a:p>
              </p:txBody>
            </p:sp>
            <p:sp>
              <p:nvSpPr>
                <p:cNvPr id="42" name="TextBox 41">
                  <a:extLst>
                    <a:ext uri="{FF2B5EF4-FFF2-40B4-BE49-F238E27FC236}">
                      <a16:creationId xmlns:a16="http://schemas.microsoft.com/office/drawing/2014/main" id="{FD956F7A-A3ED-4EB8-9AC2-188993B8E718}"/>
                    </a:ext>
                  </a:extLst>
                </p:cNvPr>
                <p:cNvSpPr txBox="1"/>
                <p:nvPr/>
              </p:nvSpPr>
              <p:spPr>
                <a:xfrm>
                  <a:off x="555734" y="5952538"/>
                  <a:ext cx="1120666" cy="437841"/>
                </a:xfrm>
                <a:prstGeom prst="rect">
                  <a:avLst/>
                </a:prstGeom>
                <a:noFill/>
              </p:spPr>
              <p:txBody>
                <a:bodyPr wrap="square" rtlCol="0">
                  <a:spAutoFit/>
                </a:bodyPr>
                <a:lstStyle/>
                <a:p>
                  <a:pPr algn="ctr" rtl="0"/>
                  <a:r>
                    <a:rPr lang="en-US" sz="2000" b="1" kern="1200" dirty="0">
                      <a:ln cap="rnd" cmpd="thickThin">
                        <a:noFill/>
                        <a:bevel/>
                      </a:ln>
                      <a:latin typeface="Calibri"/>
                      <a:ea typeface="+mn-ea"/>
                      <a:cs typeface="+mn-cs"/>
                    </a:rPr>
                    <a:t>Packets </a:t>
                  </a:r>
                </a:p>
              </p:txBody>
            </p:sp>
          </p:grpSp>
        </p:grpSp>
        <p:sp>
          <p:nvSpPr>
            <p:cNvPr id="38" name="Rectangle 37">
              <a:extLst>
                <a:ext uri="{FF2B5EF4-FFF2-40B4-BE49-F238E27FC236}">
                  <a16:creationId xmlns:a16="http://schemas.microsoft.com/office/drawing/2014/main" id="{558E8FB0-C76D-4730-B4C9-591A06FF340B}"/>
                </a:ext>
              </a:extLst>
            </p:cNvPr>
            <p:cNvSpPr/>
            <p:nvPr/>
          </p:nvSpPr>
          <p:spPr>
            <a:xfrm>
              <a:off x="1120666" y="5724144"/>
              <a:ext cx="381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000" b="1" kern="1200" dirty="0">
                  <a:solidFill>
                    <a:srgbClr val="002060"/>
                  </a:solidFill>
                  <a:latin typeface="Calibri"/>
                  <a:ea typeface="+mn-ea"/>
                  <a:cs typeface="+mn-cs"/>
                </a:rPr>
                <a:t>2</a:t>
              </a:r>
            </a:p>
          </p:txBody>
        </p:sp>
      </p:grpSp>
    </p:spTree>
    <p:extLst>
      <p:ext uri="{BB962C8B-B14F-4D97-AF65-F5344CB8AC3E}">
        <p14:creationId xmlns:p14="http://schemas.microsoft.com/office/powerpoint/2010/main" val="2871197727"/>
      </p:ext>
    </p:extLst>
  </p:cSld>
  <p:clrMapOvr>
    <a:masterClrMapping/>
  </p:clrMapOvr>
  <mc:AlternateContent xmlns:mc="http://schemas.openxmlformats.org/markup-compatibility/2006" xmlns:p14="http://schemas.microsoft.com/office/powerpoint/2010/main">
    <mc:Choice Requires="p14">
      <p:transition spd="slow" p14:dur="2000" advTm="44049"/>
    </mc:Choice>
    <mc:Fallback xmlns="">
      <p:transition spd="slow" advTm="440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0" presetClass="path" presetSubtype="0" accel="50000" decel="50000" fill="hold" grpId="0" nodeType="withEffect">
                                  <p:stCondLst>
                                    <p:cond delay="0"/>
                                  </p:stCondLst>
                                  <p:childTnLst>
                                    <p:animMotion origin="layout" path="M -0.00417 -3.33333E-6 C 0.00573 0.0051 0.04271 0.02246 0.05538 0.0301 C 0.06718 0.03866 0.06267 0.04561 0.06632 0.0507 C 0.07135 0.05787 0.07916 0.06528 0.08611 0.07361 C 0.08975 0.08496 0.10104 0.09283 0.10764 0.10116 C 0.11684 0.11389 0.13021 0.14445 0.14027 0.14954 C 0.15711 0.16574 0.19826 0.18843 0.20885 0.19792 C 0.23038 0.20556 0.25416 0.19838 0.27014 0.19561 C 0.27951 0.1838 0.29201 0.18426 0.30451 0.18172 C 0.31632 0.17662 0.32309 0.16505 0.33524 0.16111 C 0.34618 0.15394 0.34027 0.15834 0.3533 0.14723 C 0.35503 0.14561 0.35868 0.1426 0.35868 0.14283 C 0.36232 0.12894 0.36146 0.12963 0.37309 0.12662 C 0.38385 0.11852 0.39514 0.11227 0.40573 0.10348 C 0.40382 0.10209 0.40017 0.09908 0.40017 0.09931 " pathEditMode="relative" rAng="0" ptsTypes="fffffffffffffff">
                                      <p:cBhvr>
                                        <p:cTn id="14" dur="5000" fill="hold"/>
                                        <p:tgtEl>
                                          <p:spTgt spid="34"/>
                                        </p:tgtEl>
                                        <p:attrNameLst>
                                          <p:attrName>ppt_x</p:attrName>
                                          <p:attrName>ppt_y</p:attrName>
                                        </p:attrNameLst>
                                      </p:cBhvr>
                                      <p:rCtr x="20500" y="10300"/>
                                    </p:animMotion>
                                  </p:childTnLst>
                                </p:cTn>
                              </p:par>
                              <p:par>
                                <p:cTn id="15" presetID="1" presetClass="entr" presetSubtype="0" fill="hold" grpId="1" nodeType="withEffect">
                                  <p:stCondLst>
                                    <p:cond delay="1000"/>
                                  </p:stCondLst>
                                  <p:childTnLst>
                                    <p:set>
                                      <p:cBhvr>
                                        <p:cTn id="16" dur="1" fill="hold">
                                          <p:stCondLst>
                                            <p:cond delay="0"/>
                                          </p:stCondLst>
                                        </p:cTn>
                                        <p:tgtEl>
                                          <p:spTgt spid="35"/>
                                        </p:tgtEl>
                                        <p:attrNameLst>
                                          <p:attrName>style.visibility</p:attrName>
                                        </p:attrNameLst>
                                      </p:cBhvr>
                                      <p:to>
                                        <p:strVal val="visible"/>
                                      </p:to>
                                    </p:set>
                                  </p:childTnLst>
                                </p:cTn>
                              </p:par>
                              <p:par>
                                <p:cTn id="17" presetID="0" presetClass="path" presetSubtype="0" accel="50000" decel="50000" fill="hold" grpId="0" nodeType="withEffect">
                                  <p:stCondLst>
                                    <p:cond delay="1000"/>
                                  </p:stCondLst>
                                  <p:childTnLst>
                                    <p:animMotion origin="layout" path="M 0.00711 0.00695 C 0.01701 0.01204 0.10295 0.04514 0.11562 0.05278 C 0.15382 0.06204 0.18698 0.06042 0.23611 0.0625 C 0.28715 0.07523 0.35694 0.05996 0.41024 0.06482 C 0.43871 0.06528 0.40764 0.06482 0.40694 0.06482 " pathEditMode="relative" rAng="0" ptsTypes="fffff">
                                      <p:cBhvr>
                                        <p:cTn id="18" dur="2000" fill="hold"/>
                                        <p:tgtEl>
                                          <p:spTgt spid="35"/>
                                        </p:tgtEl>
                                        <p:attrNameLst>
                                          <p:attrName>ppt_x</p:attrName>
                                          <p:attrName>ppt_y</p:attrName>
                                        </p:attrNameLst>
                                      </p:cBhvr>
                                      <p:rCtr x="21600" y="340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animBg="1"/>
      <p:bldP spid="3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177925"/>
            <a:ext cx="10515600" cy="806813"/>
          </a:xfrm>
        </p:spPr>
        <p:txBody>
          <a:bodyPr>
            <a:noAutofit/>
          </a:bodyPr>
          <a:lstStyle/>
          <a:p>
            <a:r>
              <a:rPr lang="en-US" sz="3600" dirty="0"/>
              <a:t>Packet Switched Networks</a:t>
            </a:r>
          </a:p>
        </p:txBody>
      </p:sp>
      <p:sp>
        <p:nvSpPr>
          <p:cNvPr id="6" name="Slide Number Placeholder 5">
            <a:extLst>
              <a:ext uri="{FF2B5EF4-FFF2-40B4-BE49-F238E27FC236}">
                <a16:creationId xmlns:a16="http://schemas.microsoft.com/office/drawing/2014/main" id="{5C89035B-463A-1E40-A130-AE9AA3E3766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26" name="Content Placeholder 2">
            <a:extLst>
              <a:ext uri="{FF2B5EF4-FFF2-40B4-BE49-F238E27FC236}">
                <a16:creationId xmlns:a16="http://schemas.microsoft.com/office/drawing/2014/main" id="{55F7BB78-E2F9-41EA-ACEA-E6AABB2B2A7F}"/>
              </a:ext>
            </a:extLst>
          </p:cNvPr>
          <p:cNvSpPr>
            <a:spLocks noGrp="1"/>
          </p:cNvSpPr>
          <p:nvPr>
            <p:ph idx="1"/>
          </p:nvPr>
        </p:nvSpPr>
        <p:spPr>
          <a:xfrm>
            <a:off x="1369376" y="985264"/>
            <a:ext cx="8915400" cy="5029200"/>
          </a:xfrm>
        </p:spPr>
        <p:txBody>
          <a:bodyPr>
            <a:noAutofit/>
          </a:bodyPr>
          <a:lstStyle/>
          <a:p>
            <a:pPr fontAlgn="base">
              <a:lnSpc>
                <a:spcPct val="90000"/>
              </a:lnSpc>
              <a:spcAft>
                <a:spcPct val="0"/>
              </a:spcAft>
              <a:buClr>
                <a:schemeClr val="tx2"/>
              </a:buClr>
              <a:defRPr/>
            </a:pPr>
            <a:r>
              <a:rPr lang="en-US" dirty="0"/>
              <a:t>Packets (of same message) may be delivered out of order</a:t>
            </a:r>
          </a:p>
        </p:txBody>
      </p:sp>
      <p:pic>
        <p:nvPicPr>
          <p:cNvPr id="27" name="Picture 26">
            <a:extLst>
              <a:ext uri="{FF2B5EF4-FFF2-40B4-BE49-F238E27FC236}">
                <a16:creationId xmlns:a16="http://schemas.microsoft.com/office/drawing/2014/main" id="{B5947A81-FA81-4226-8011-7A0ECBE7867A}"/>
              </a:ext>
            </a:extLst>
          </p:cNvPr>
          <p:cNvPicPr>
            <a:picLocks noChangeAspect="1" noChangeArrowheads="1"/>
          </p:cNvPicPr>
          <p:nvPr/>
        </p:nvPicPr>
        <p:blipFill>
          <a:blip r:embed="rId3">
            <a:duotone>
              <a:prstClr val="black"/>
              <a:schemeClr val="tx2">
                <a:tint val="45000"/>
                <a:satMod val="400000"/>
              </a:schemeClr>
            </a:duotone>
          </a:blip>
          <a:srcRect/>
          <a:stretch>
            <a:fillRect/>
          </a:stretch>
        </p:blipFill>
        <p:spPr bwMode="auto">
          <a:xfrm>
            <a:off x="2924908" y="1518664"/>
            <a:ext cx="6629400" cy="4924425"/>
          </a:xfrm>
          <a:prstGeom prst="rect">
            <a:avLst/>
          </a:prstGeom>
          <a:noFill/>
          <a:ln w="9525">
            <a:noFill/>
            <a:miter lim="800000"/>
            <a:headEnd/>
            <a:tailEnd/>
          </a:ln>
          <a:effectLst/>
        </p:spPr>
      </p:pic>
      <p:grpSp>
        <p:nvGrpSpPr>
          <p:cNvPr id="28" name="Group 17">
            <a:extLst>
              <a:ext uri="{FF2B5EF4-FFF2-40B4-BE49-F238E27FC236}">
                <a16:creationId xmlns:a16="http://schemas.microsoft.com/office/drawing/2014/main" id="{DD49B7C5-637F-41F3-9275-ABD9E2B402F0}"/>
              </a:ext>
            </a:extLst>
          </p:cNvPr>
          <p:cNvGrpSpPr/>
          <p:nvPr/>
        </p:nvGrpSpPr>
        <p:grpSpPr>
          <a:xfrm>
            <a:off x="2620108" y="2824244"/>
            <a:ext cx="1447801" cy="1209020"/>
            <a:chOff x="914400" y="2753380"/>
            <a:chExt cx="1447801" cy="1209020"/>
          </a:xfrm>
        </p:grpSpPr>
        <p:sp>
          <p:nvSpPr>
            <p:cNvPr id="29" name="Rectangle 28">
              <a:extLst>
                <a:ext uri="{FF2B5EF4-FFF2-40B4-BE49-F238E27FC236}">
                  <a16:creationId xmlns:a16="http://schemas.microsoft.com/office/drawing/2014/main" id="{EB670431-5A67-4FAD-9912-1AF0D0DA87F6}"/>
                </a:ext>
              </a:extLst>
            </p:cNvPr>
            <p:cNvSpPr/>
            <p:nvPr/>
          </p:nvSpPr>
          <p:spPr>
            <a:xfrm>
              <a:off x="1295400" y="3332813"/>
              <a:ext cx="628650" cy="629587"/>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000" kern="1200">
                <a:solidFill>
                  <a:srgbClr val="002060"/>
                </a:solidFill>
                <a:latin typeface="Calibri"/>
                <a:ea typeface="+mn-ea"/>
                <a:cs typeface="+mn-cs"/>
              </a:endParaRPr>
            </a:p>
          </p:txBody>
        </p:sp>
        <p:sp>
          <p:nvSpPr>
            <p:cNvPr id="30" name="TextBox 29">
              <a:extLst>
                <a:ext uri="{FF2B5EF4-FFF2-40B4-BE49-F238E27FC236}">
                  <a16:creationId xmlns:a16="http://schemas.microsoft.com/office/drawing/2014/main" id="{F3C71A58-7815-4BCF-A446-5A40A31AA9BE}"/>
                </a:ext>
              </a:extLst>
            </p:cNvPr>
            <p:cNvSpPr txBox="1"/>
            <p:nvPr/>
          </p:nvSpPr>
          <p:spPr>
            <a:xfrm>
              <a:off x="914400" y="2753380"/>
              <a:ext cx="1447801" cy="400110"/>
            </a:xfrm>
            <a:prstGeom prst="rect">
              <a:avLst/>
            </a:prstGeom>
            <a:noFill/>
          </p:spPr>
          <p:txBody>
            <a:bodyPr wrap="square" rtlCol="0">
              <a:spAutoFit/>
            </a:bodyPr>
            <a:lstStyle/>
            <a:p>
              <a:pPr algn="ctr" rtl="0"/>
              <a:r>
                <a:rPr lang="en-US" sz="2000" b="1" kern="1200" dirty="0">
                  <a:ln cap="rnd" cmpd="thickThin">
                    <a:noFill/>
                    <a:bevel/>
                  </a:ln>
                  <a:solidFill>
                    <a:srgbClr val="002060"/>
                  </a:solidFill>
                  <a:latin typeface="Calibri"/>
                  <a:ea typeface="+mn-ea"/>
                  <a:cs typeface="+mn-cs"/>
                </a:rPr>
                <a:t>Source</a:t>
              </a:r>
            </a:p>
          </p:txBody>
        </p:sp>
      </p:grpSp>
      <p:grpSp>
        <p:nvGrpSpPr>
          <p:cNvPr id="31" name="Group 20">
            <a:extLst>
              <a:ext uri="{FF2B5EF4-FFF2-40B4-BE49-F238E27FC236}">
                <a16:creationId xmlns:a16="http://schemas.microsoft.com/office/drawing/2014/main" id="{48BAB196-30BA-4CD2-BEE8-BF238F720CEB}"/>
              </a:ext>
            </a:extLst>
          </p:cNvPr>
          <p:cNvGrpSpPr/>
          <p:nvPr/>
        </p:nvGrpSpPr>
        <p:grpSpPr>
          <a:xfrm>
            <a:off x="8258908" y="3880864"/>
            <a:ext cx="1524002" cy="1162110"/>
            <a:chOff x="6266541" y="3810000"/>
            <a:chExt cx="1886859" cy="1162110"/>
          </a:xfrm>
        </p:grpSpPr>
        <p:sp>
          <p:nvSpPr>
            <p:cNvPr id="32" name="Rectangle 31">
              <a:extLst>
                <a:ext uri="{FF2B5EF4-FFF2-40B4-BE49-F238E27FC236}">
                  <a16:creationId xmlns:a16="http://schemas.microsoft.com/office/drawing/2014/main" id="{B896F708-9010-47F2-8DBD-CB905B50C504}"/>
                </a:ext>
              </a:extLst>
            </p:cNvPr>
            <p:cNvSpPr/>
            <p:nvPr/>
          </p:nvSpPr>
          <p:spPr>
            <a:xfrm>
              <a:off x="7137396" y="3810000"/>
              <a:ext cx="827316" cy="629587"/>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000" kern="1200">
                <a:solidFill>
                  <a:srgbClr val="002060"/>
                </a:solidFill>
                <a:latin typeface="Calibri"/>
                <a:ea typeface="+mn-ea"/>
                <a:cs typeface="+mn-cs"/>
              </a:endParaRPr>
            </a:p>
          </p:txBody>
        </p:sp>
        <p:sp>
          <p:nvSpPr>
            <p:cNvPr id="33" name="TextBox 32">
              <a:extLst>
                <a:ext uri="{FF2B5EF4-FFF2-40B4-BE49-F238E27FC236}">
                  <a16:creationId xmlns:a16="http://schemas.microsoft.com/office/drawing/2014/main" id="{0803345A-FE52-463E-80C7-9A70656B6049}"/>
                </a:ext>
              </a:extLst>
            </p:cNvPr>
            <p:cNvSpPr txBox="1"/>
            <p:nvPr/>
          </p:nvSpPr>
          <p:spPr>
            <a:xfrm>
              <a:off x="6266541" y="4572000"/>
              <a:ext cx="1886859" cy="400110"/>
            </a:xfrm>
            <a:prstGeom prst="rect">
              <a:avLst/>
            </a:prstGeom>
            <a:noFill/>
          </p:spPr>
          <p:txBody>
            <a:bodyPr wrap="square" rtlCol="0">
              <a:spAutoFit/>
            </a:bodyPr>
            <a:lstStyle/>
            <a:p>
              <a:pPr algn="ctr" rtl="0"/>
              <a:r>
                <a:rPr lang="en-US" sz="2000" b="1" kern="1200" dirty="0">
                  <a:ln cap="rnd" cmpd="thickThin">
                    <a:noFill/>
                    <a:bevel/>
                  </a:ln>
                  <a:solidFill>
                    <a:srgbClr val="002060"/>
                  </a:solidFill>
                  <a:latin typeface="Calibri"/>
                  <a:ea typeface="+mn-ea"/>
                  <a:cs typeface="+mn-cs"/>
                </a:rPr>
                <a:t>Destination</a:t>
              </a:r>
            </a:p>
          </p:txBody>
        </p:sp>
      </p:grpSp>
      <p:sp>
        <p:nvSpPr>
          <p:cNvPr id="34" name="Rectangle 33">
            <a:extLst>
              <a:ext uri="{FF2B5EF4-FFF2-40B4-BE49-F238E27FC236}">
                <a16:creationId xmlns:a16="http://schemas.microsoft.com/office/drawing/2014/main" id="{31C8C934-A408-464E-8A37-3B01C6B77B9C}"/>
              </a:ext>
            </a:extLst>
          </p:cNvPr>
          <p:cNvSpPr/>
          <p:nvPr/>
        </p:nvSpPr>
        <p:spPr>
          <a:xfrm>
            <a:off x="3382108" y="3576064"/>
            <a:ext cx="381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000" b="1" kern="1200" dirty="0">
                <a:solidFill>
                  <a:srgbClr val="002060"/>
                </a:solidFill>
                <a:latin typeface="Calibri"/>
                <a:ea typeface="+mn-ea"/>
                <a:cs typeface="+mn-cs"/>
              </a:rPr>
              <a:t>1</a:t>
            </a:r>
          </a:p>
        </p:txBody>
      </p:sp>
      <p:sp>
        <p:nvSpPr>
          <p:cNvPr id="35" name="Rectangle 34">
            <a:extLst>
              <a:ext uri="{FF2B5EF4-FFF2-40B4-BE49-F238E27FC236}">
                <a16:creationId xmlns:a16="http://schemas.microsoft.com/office/drawing/2014/main" id="{9244DB0F-AC13-459B-AD5E-8EB463C0BEBA}"/>
              </a:ext>
            </a:extLst>
          </p:cNvPr>
          <p:cNvSpPr/>
          <p:nvPr/>
        </p:nvSpPr>
        <p:spPr>
          <a:xfrm>
            <a:off x="3382108" y="3576064"/>
            <a:ext cx="381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000" b="1" kern="1200" dirty="0">
                <a:solidFill>
                  <a:srgbClr val="002060"/>
                </a:solidFill>
                <a:latin typeface="Calibri"/>
                <a:ea typeface="+mn-ea"/>
                <a:cs typeface="+mn-cs"/>
              </a:rPr>
              <a:t>2</a:t>
            </a:r>
          </a:p>
        </p:txBody>
      </p:sp>
      <p:grpSp>
        <p:nvGrpSpPr>
          <p:cNvPr id="36" name="Group 27">
            <a:extLst>
              <a:ext uri="{FF2B5EF4-FFF2-40B4-BE49-F238E27FC236}">
                <a16:creationId xmlns:a16="http://schemas.microsoft.com/office/drawing/2014/main" id="{E904E970-3BD7-4568-B904-6C3914CD04CA}"/>
              </a:ext>
            </a:extLst>
          </p:cNvPr>
          <p:cNvGrpSpPr/>
          <p:nvPr/>
        </p:nvGrpSpPr>
        <p:grpSpPr>
          <a:xfrm>
            <a:off x="1515208" y="1747264"/>
            <a:ext cx="1257300" cy="1295400"/>
            <a:chOff x="472966" y="4972820"/>
            <a:chExt cx="1257300" cy="1417559"/>
          </a:xfrm>
        </p:grpSpPr>
        <p:grpSp>
          <p:nvGrpSpPr>
            <p:cNvPr id="37" name="Group 25">
              <a:extLst>
                <a:ext uri="{FF2B5EF4-FFF2-40B4-BE49-F238E27FC236}">
                  <a16:creationId xmlns:a16="http://schemas.microsoft.com/office/drawing/2014/main" id="{AE419132-BA43-4A7E-9AAE-754CD92417C6}"/>
                </a:ext>
              </a:extLst>
            </p:cNvPr>
            <p:cNvGrpSpPr/>
            <p:nvPr/>
          </p:nvGrpSpPr>
          <p:grpSpPr>
            <a:xfrm>
              <a:off x="472966" y="4972820"/>
              <a:ext cx="1257300" cy="1417559"/>
              <a:chOff x="472966" y="4972820"/>
              <a:chExt cx="1257300" cy="1417559"/>
            </a:xfrm>
          </p:grpSpPr>
          <p:grpSp>
            <p:nvGrpSpPr>
              <p:cNvPr id="39" name="Group 23">
                <a:extLst>
                  <a:ext uri="{FF2B5EF4-FFF2-40B4-BE49-F238E27FC236}">
                    <a16:creationId xmlns:a16="http://schemas.microsoft.com/office/drawing/2014/main" id="{D557F673-A649-4FEC-937E-DB8136200519}"/>
                  </a:ext>
                </a:extLst>
              </p:cNvPr>
              <p:cNvGrpSpPr/>
              <p:nvPr/>
            </p:nvGrpSpPr>
            <p:grpSpPr>
              <a:xfrm>
                <a:off x="472966" y="4972820"/>
                <a:ext cx="1257300" cy="667090"/>
                <a:chOff x="472966" y="4972820"/>
                <a:chExt cx="1257300" cy="667090"/>
              </a:xfrm>
            </p:grpSpPr>
            <p:sp>
              <p:nvSpPr>
                <p:cNvPr id="43" name="Rectangle 42">
                  <a:extLst>
                    <a:ext uri="{FF2B5EF4-FFF2-40B4-BE49-F238E27FC236}">
                      <a16:creationId xmlns:a16="http://schemas.microsoft.com/office/drawing/2014/main" id="{34F3D803-746E-4551-8CC6-F133CBF75415}"/>
                    </a:ext>
                  </a:extLst>
                </p:cNvPr>
                <p:cNvSpPr/>
                <p:nvPr/>
              </p:nvSpPr>
              <p:spPr>
                <a:xfrm>
                  <a:off x="609600" y="4972820"/>
                  <a:ext cx="914400" cy="3047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00" kern="1200" dirty="0">
                    <a:solidFill>
                      <a:prstClr val="white"/>
                    </a:solidFill>
                    <a:latin typeface="Calibri"/>
                    <a:ea typeface="+mn-ea"/>
                    <a:cs typeface="+mn-cs"/>
                  </a:endParaRPr>
                </a:p>
              </p:txBody>
            </p:sp>
            <p:sp>
              <p:nvSpPr>
                <p:cNvPr id="44" name="TextBox 43">
                  <a:extLst>
                    <a:ext uri="{FF2B5EF4-FFF2-40B4-BE49-F238E27FC236}">
                      <a16:creationId xmlns:a16="http://schemas.microsoft.com/office/drawing/2014/main" id="{75A225B8-EDBF-4C19-A248-0E3EAF32BFF0}"/>
                    </a:ext>
                  </a:extLst>
                </p:cNvPr>
                <p:cNvSpPr txBox="1"/>
                <p:nvPr/>
              </p:nvSpPr>
              <p:spPr>
                <a:xfrm>
                  <a:off x="472966" y="5202068"/>
                  <a:ext cx="1257300" cy="437842"/>
                </a:xfrm>
                <a:prstGeom prst="rect">
                  <a:avLst/>
                </a:prstGeom>
                <a:noFill/>
              </p:spPr>
              <p:txBody>
                <a:bodyPr wrap="square" rtlCol="0">
                  <a:spAutoFit/>
                </a:bodyPr>
                <a:lstStyle/>
                <a:p>
                  <a:pPr algn="ctr" rtl="0"/>
                  <a:r>
                    <a:rPr lang="en-US" sz="2000" b="1" kern="1200" dirty="0">
                      <a:ln cap="rnd" cmpd="thickThin">
                        <a:noFill/>
                        <a:bevel/>
                      </a:ln>
                      <a:latin typeface="Calibri"/>
                      <a:ea typeface="+mn-ea"/>
                      <a:cs typeface="+mn-cs"/>
                    </a:rPr>
                    <a:t>Message</a:t>
                  </a:r>
                </a:p>
              </p:txBody>
            </p:sp>
          </p:grpSp>
          <p:grpSp>
            <p:nvGrpSpPr>
              <p:cNvPr id="40" name="Group 24">
                <a:extLst>
                  <a:ext uri="{FF2B5EF4-FFF2-40B4-BE49-F238E27FC236}">
                    <a16:creationId xmlns:a16="http://schemas.microsoft.com/office/drawing/2014/main" id="{A2F1619E-BB0F-416F-A23B-018235E3F9BD}"/>
                  </a:ext>
                </a:extLst>
              </p:cNvPr>
              <p:cNvGrpSpPr/>
              <p:nvPr/>
            </p:nvGrpSpPr>
            <p:grpSpPr>
              <a:xfrm>
                <a:off x="555734" y="5725180"/>
                <a:ext cx="1120666" cy="665199"/>
                <a:chOff x="555734" y="5725180"/>
                <a:chExt cx="1120666" cy="665199"/>
              </a:xfrm>
            </p:grpSpPr>
            <p:sp>
              <p:nvSpPr>
                <p:cNvPr id="41" name="Rectangle 40">
                  <a:extLst>
                    <a:ext uri="{FF2B5EF4-FFF2-40B4-BE49-F238E27FC236}">
                      <a16:creationId xmlns:a16="http://schemas.microsoft.com/office/drawing/2014/main" id="{33624F85-BD44-499A-943A-6825FCDA9E2E}"/>
                    </a:ext>
                  </a:extLst>
                </p:cNvPr>
                <p:cNvSpPr/>
                <p:nvPr/>
              </p:nvSpPr>
              <p:spPr>
                <a:xfrm>
                  <a:off x="663466" y="5725180"/>
                  <a:ext cx="381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000" b="1" kern="1200" dirty="0">
                      <a:solidFill>
                        <a:srgbClr val="002060"/>
                      </a:solidFill>
                      <a:latin typeface="Calibri"/>
                      <a:ea typeface="+mn-ea"/>
                      <a:cs typeface="+mn-cs"/>
                    </a:rPr>
                    <a:t>1</a:t>
                  </a:r>
                </a:p>
              </p:txBody>
            </p:sp>
            <p:sp>
              <p:nvSpPr>
                <p:cNvPr id="42" name="TextBox 41">
                  <a:extLst>
                    <a:ext uri="{FF2B5EF4-FFF2-40B4-BE49-F238E27FC236}">
                      <a16:creationId xmlns:a16="http://schemas.microsoft.com/office/drawing/2014/main" id="{FD956F7A-A3ED-4EB8-9AC2-188993B8E718}"/>
                    </a:ext>
                  </a:extLst>
                </p:cNvPr>
                <p:cNvSpPr txBox="1"/>
                <p:nvPr/>
              </p:nvSpPr>
              <p:spPr>
                <a:xfrm>
                  <a:off x="555734" y="5952538"/>
                  <a:ext cx="1120666" cy="437841"/>
                </a:xfrm>
                <a:prstGeom prst="rect">
                  <a:avLst/>
                </a:prstGeom>
                <a:noFill/>
              </p:spPr>
              <p:txBody>
                <a:bodyPr wrap="square" rtlCol="0">
                  <a:spAutoFit/>
                </a:bodyPr>
                <a:lstStyle/>
                <a:p>
                  <a:pPr algn="ctr" rtl="0"/>
                  <a:r>
                    <a:rPr lang="en-US" sz="2000" b="1" kern="1200" dirty="0">
                      <a:ln cap="rnd" cmpd="thickThin">
                        <a:noFill/>
                        <a:bevel/>
                      </a:ln>
                      <a:latin typeface="Calibri"/>
                      <a:ea typeface="+mn-ea"/>
                      <a:cs typeface="+mn-cs"/>
                    </a:rPr>
                    <a:t>Packets </a:t>
                  </a:r>
                </a:p>
              </p:txBody>
            </p:sp>
          </p:grpSp>
        </p:grpSp>
        <p:sp>
          <p:nvSpPr>
            <p:cNvPr id="38" name="Rectangle 37">
              <a:extLst>
                <a:ext uri="{FF2B5EF4-FFF2-40B4-BE49-F238E27FC236}">
                  <a16:creationId xmlns:a16="http://schemas.microsoft.com/office/drawing/2014/main" id="{558E8FB0-C76D-4730-B4C9-591A06FF340B}"/>
                </a:ext>
              </a:extLst>
            </p:cNvPr>
            <p:cNvSpPr/>
            <p:nvPr/>
          </p:nvSpPr>
          <p:spPr>
            <a:xfrm>
              <a:off x="1120666" y="5724144"/>
              <a:ext cx="381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000" b="1" kern="1200" dirty="0">
                  <a:solidFill>
                    <a:srgbClr val="002060"/>
                  </a:solidFill>
                  <a:latin typeface="Calibri"/>
                  <a:ea typeface="+mn-ea"/>
                  <a:cs typeface="+mn-cs"/>
                </a:rPr>
                <a:t>2</a:t>
              </a:r>
            </a:p>
          </p:txBody>
        </p:sp>
      </p:grpSp>
    </p:spTree>
    <p:extLst>
      <p:ext uri="{BB962C8B-B14F-4D97-AF65-F5344CB8AC3E}">
        <p14:creationId xmlns:p14="http://schemas.microsoft.com/office/powerpoint/2010/main" val="3691713869"/>
      </p:ext>
    </p:extLst>
  </p:cSld>
  <p:clrMapOvr>
    <a:masterClrMapping/>
  </p:clrMapOvr>
  <mc:AlternateContent xmlns:mc="http://schemas.openxmlformats.org/markup-compatibility/2006" xmlns:p14="http://schemas.microsoft.com/office/powerpoint/2010/main">
    <mc:Choice Requires="p14">
      <p:transition spd="slow" p14:dur="2000" advTm="44049"/>
    </mc:Choice>
    <mc:Fallback xmlns="">
      <p:transition spd="slow" advTm="440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0" presetClass="path" presetSubtype="0" accel="50000" decel="50000" fill="hold" grpId="0" nodeType="withEffect">
                                  <p:stCondLst>
                                    <p:cond delay="0"/>
                                  </p:stCondLst>
                                  <p:childTnLst>
                                    <p:animMotion origin="layout" path="M -0.00417 -3.33333E-6 C 0.00573 0.0051 0.04271 0.02246 0.05538 0.0301 C 0.06718 0.03866 0.06267 0.04561 0.06632 0.0507 C 0.07135 0.05787 0.07916 0.06528 0.08611 0.07361 C 0.08975 0.08496 0.10104 0.09283 0.10764 0.10116 C 0.11684 0.11389 0.13021 0.14445 0.14027 0.14954 C 0.15711 0.16574 0.19826 0.18843 0.20885 0.19792 C 0.23038 0.20556 0.25416 0.19838 0.27014 0.19561 C 0.27951 0.1838 0.29201 0.18426 0.30451 0.18172 C 0.31632 0.17662 0.32309 0.16505 0.33524 0.16111 C 0.34618 0.15394 0.34027 0.15834 0.3533 0.14723 C 0.35503 0.14561 0.35868 0.1426 0.35868 0.14283 C 0.36232 0.12894 0.36146 0.12963 0.37309 0.12662 C 0.38385 0.11852 0.39514 0.11227 0.40573 0.10348 C 0.40382 0.10209 0.40017 0.09908 0.40017 0.09931 " pathEditMode="relative" rAng="0" ptsTypes="fffffffffffffff">
                                      <p:cBhvr>
                                        <p:cTn id="14" dur="5000" fill="hold"/>
                                        <p:tgtEl>
                                          <p:spTgt spid="34"/>
                                        </p:tgtEl>
                                        <p:attrNameLst>
                                          <p:attrName>ppt_x</p:attrName>
                                          <p:attrName>ppt_y</p:attrName>
                                        </p:attrNameLst>
                                      </p:cBhvr>
                                      <p:rCtr x="20500" y="10300"/>
                                    </p:animMotion>
                                  </p:childTnLst>
                                </p:cTn>
                              </p:par>
                              <p:par>
                                <p:cTn id="15" presetID="1" presetClass="entr" presetSubtype="0" fill="hold" grpId="1" nodeType="withEffect">
                                  <p:stCondLst>
                                    <p:cond delay="1000"/>
                                  </p:stCondLst>
                                  <p:childTnLst>
                                    <p:set>
                                      <p:cBhvr>
                                        <p:cTn id="16" dur="1" fill="hold">
                                          <p:stCondLst>
                                            <p:cond delay="0"/>
                                          </p:stCondLst>
                                        </p:cTn>
                                        <p:tgtEl>
                                          <p:spTgt spid="35"/>
                                        </p:tgtEl>
                                        <p:attrNameLst>
                                          <p:attrName>style.visibility</p:attrName>
                                        </p:attrNameLst>
                                      </p:cBhvr>
                                      <p:to>
                                        <p:strVal val="visible"/>
                                      </p:to>
                                    </p:set>
                                  </p:childTnLst>
                                </p:cTn>
                              </p:par>
                              <p:par>
                                <p:cTn id="17" presetID="0" presetClass="path" presetSubtype="0" accel="50000" decel="50000" fill="hold" grpId="0" nodeType="withEffect">
                                  <p:stCondLst>
                                    <p:cond delay="1000"/>
                                  </p:stCondLst>
                                  <p:childTnLst>
                                    <p:animMotion origin="layout" path="M 0.00711 0.00695 C 0.01701 0.01204 0.10295 0.04514 0.11562 0.05278 C 0.15382 0.06204 0.18698 0.06042 0.23611 0.0625 C 0.28715 0.07523 0.35694 0.05996 0.41024 0.06482 C 0.43871 0.06528 0.40764 0.06482 0.40694 0.06482 " pathEditMode="relative" rAng="0" ptsTypes="fffff">
                                      <p:cBhvr>
                                        <p:cTn id="18" dur="2000" fill="hold"/>
                                        <p:tgtEl>
                                          <p:spTgt spid="35"/>
                                        </p:tgtEl>
                                        <p:attrNameLst>
                                          <p:attrName>ppt_x</p:attrName>
                                          <p:attrName>ppt_y</p:attrName>
                                        </p:attrNameLst>
                                      </p:cBhvr>
                                      <p:rCtr x="21600" y="340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animBg="1"/>
      <p:bldP spid="35"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177925"/>
            <a:ext cx="10515600" cy="806813"/>
          </a:xfrm>
        </p:spPr>
        <p:txBody>
          <a:bodyPr>
            <a:noAutofit/>
          </a:bodyPr>
          <a:lstStyle/>
          <a:p>
            <a:r>
              <a:rPr lang="en-US" sz="3600" dirty="0"/>
              <a:t>Packet Switched Networks</a:t>
            </a:r>
          </a:p>
        </p:txBody>
      </p:sp>
      <p:sp>
        <p:nvSpPr>
          <p:cNvPr id="6" name="Slide Number Placeholder 5">
            <a:extLst>
              <a:ext uri="{FF2B5EF4-FFF2-40B4-BE49-F238E27FC236}">
                <a16:creationId xmlns:a16="http://schemas.microsoft.com/office/drawing/2014/main" id="{5C89035B-463A-1E40-A130-AE9AA3E3766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pic>
        <p:nvPicPr>
          <p:cNvPr id="25" name="Picture 24">
            <a:extLst>
              <a:ext uri="{FF2B5EF4-FFF2-40B4-BE49-F238E27FC236}">
                <a16:creationId xmlns:a16="http://schemas.microsoft.com/office/drawing/2014/main" id="{2D05C34B-01AD-4CB5-B36F-8BC84F3329CD}"/>
              </a:ext>
            </a:extLst>
          </p:cNvPr>
          <p:cNvPicPr>
            <a:picLocks noChangeAspect="1" noChangeArrowheads="1"/>
          </p:cNvPicPr>
          <p:nvPr/>
        </p:nvPicPr>
        <p:blipFill>
          <a:blip r:embed="rId3">
            <a:duotone>
              <a:prstClr val="black"/>
              <a:schemeClr val="tx2">
                <a:tint val="45000"/>
                <a:satMod val="400000"/>
              </a:schemeClr>
            </a:duotone>
          </a:blip>
          <a:srcRect/>
          <a:stretch>
            <a:fillRect/>
          </a:stretch>
        </p:blipFill>
        <p:spPr bwMode="auto">
          <a:xfrm>
            <a:off x="2913185" y="2051538"/>
            <a:ext cx="6781800" cy="4600754"/>
          </a:xfrm>
          <a:prstGeom prst="rect">
            <a:avLst/>
          </a:prstGeom>
          <a:noFill/>
          <a:ln w="9525">
            <a:noFill/>
            <a:miter lim="800000"/>
            <a:headEnd/>
            <a:tailEnd/>
          </a:ln>
          <a:effectLst/>
        </p:spPr>
      </p:pic>
      <p:sp>
        <p:nvSpPr>
          <p:cNvPr id="45" name="Content Placeholder 2">
            <a:extLst>
              <a:ext uri="{FF2B5EF4-FFF2-40B4-BE49-F238E27FC236}">
                <a16:creationId xmlns:a16="http://schemas.microsoft.com/office/drawing/2014/main" id="{CF325163-F898-4766-973C-75B2966CCC46}"/>
              </a:ext>
            </a:extLst>
          </p:cNvPr>
          <p:cNvSpPr>
            <a:spLocks noGrp="1"/>
          </p:cNvSpPr>
          <p:nvPr>
            <p:ph idx="1"/>
          </p:nvPr>
        </p:nvSpPr>
        <p:spPr>
          <a:xfrm>
            <a:off x="123092" y="984738"/>
            <a:ext cx="11769384" cy="5029200"/>
          </a:xfrm>
        </p:spPr>
        <p:txBody>
          <a:bodyPr>
            <a:noAutofit/>
          </a:bodyPr>
          <a:lstStyle/>
          <a:p>
            <a:pPr fontAlgn="base">
              <a:lnSpc>
                <a:spcPct val="90000"/>
              </a:lnSpc>
              <a:spcAft>
                <a:spcPct val="0"/>
              </a:spcAft>
              <a:buClr>
                <a:schemeClr val="tx2"/>
              </a:buClr>
              <a:defRPr/>
            </a:pPr>
            <a:r>
              <a:rPr lang="en-US" dirty="0"/>
              <a:t>Few packets (of same message) may be dropped and be not delivered at all</a:t>
            </a:r>
          </a:p>
        </p:txBody>
      </p:sp>
      <p:grpSp>
        <p:nvGrpSpPr>
          <p:cNvPr id="46" name="Group 17">
            <a:extLst>
              <a:ext uri="{FF2B5EF4-FFF2-40B4-BE49-F238E27FC236}">
                <a16:creationId xmlns:a16="http://schemas.microsoft.com/office/drawing/2014/main" id="{C5198676-7E01-4742-9A91-282D882D7B35}"/>
              </a:ext>
            </a:extLst>
          </p:cNvPr>
          <p:cNvGrpSpPr/>
          <p:nvPr/>
        </p:nvGrpSpPr>
        <p:grpSpPr>
          <a:xfrm>
            <a:off x="2608384" y="3346938"/>
            <a:ext cx="1447801" cy="1066800"/>
            <a:chOff x="914400" y="2895600"/>
            <a:chExt cx="1447801" cy="1066800"/>
          </a:xfrm>
        </p:grpSpPr>
        <p:sp>
          <p:nvSpPr>
            <p:cNvPr id="47" name="Rectangle 46">
              <a:extLst>
                <a:ext uri="{FF2B5EF4-FFF2-40B4-BE49-F238E27FC236}">
                  <a16:creationId xmlns:a16="http://schemas.microsoft.com/office/drawing/2014/main" id="{42DDE95A-CEC2-4500-BB5A-B275F84F7A22}"/>
                </a:ext>
              </a:extLst>
            </p:cNvPr>
            <p:cNvSpPr/>
            <p:nvPr/>
          </p:nvSpPr>
          <p:spPr>
            <a:xfrm>
              <a:off x="1295400" y="3332813"/>
              <a:ext cx="628650" cy="629587"/>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000" kern="1200">
                <a:solidFill>
                  <a:srgbClr val="002060"/>
                </a:solidFill>
                <a:latin typeface="Calibri"/>
                <a:ea typeface="+mn-ea"/>
                <a:cs typeface="+mn-cs"/>
              </a:endParaRPr>
            </a:p>
          </p:txBody>
        </p:sp>
        <p:sp>
          <p:nvSpPr>
            <p:cNvPr id="48" name="TextBox 47">
              <a:extLst>
                <a:ext uri="{FF2B5EF4-FFF2-40B4-BE49-F238E27FC236}">
                  <a16:creationId xmlns:a16="http://schemas.microsoft.com/office/drawing/2014/main" id="{3C6C6751-A682-456E-99F0-0EC23C348C4D}"/>
                </a:ext>
              </a:extLst>
            </p:cNvPr>
            <p:cNvSpPr txBox="1"/>
            <p:nvPr/>
          </p:nvSpPr>
          <p:spPr>
            <a:xfrm>
              <a:off x="914400" y="2895600"/>
              <a:ext cx="1447801" cy="400110"/>
            </a:xfrm>
            <a:prstGeom prst="rect">
              <a:avLst/>
            </a:prstGeom>
            <a:noFill/>
          </p:spPr>
          <p:txBody>
            <a:bodyPr wrap="square" rtlCol="0">
              <a:spAutoFit/>
            </a:bodyPr>
            <a:lstStyle/>
            <a:p>
              <a:pPr algn="ctr" rtl="0"/>
              <a:r>
                <a:rPr lang="en-US" sz="2000" b="1" kern="1200" dirty="0">
                  <a:ln cap="rnd" cmpd="thickThin">
                    <a:noFill/>
                    <a:bevel/>
                  </a:ln>
                  <a:solidFill>
                    <a:srgbClr val="002060"/>
                  </a:solidFill>
                  <a:latin typeface="Calibri"/>
                  <a:ea typeface="+mn-ea"/>
                  <a:cs typeface="+mn-cs"/>
                </a:rPr>
                <a:t>Source</a:t>
              </a:r>
            </a:p>
          </p:txBody>
        </p:sp>
      </p:grpSp>
      <p:grpSp>
        <p:nvGrpSpPr>
          <p:cNvPr id="49" name="Group 20">
            <a:extLst>
              <a:ext uri="{FF2B5EF4-FFF2-40B4-BE49-F238E27FC236}">
                <a16:creationId xmlns:a16="http://schemas.microsoft.com/office/drawing/2014/main" id="{7D9EF237-EACC-439C-8AE3-EB29B178F199}"/>
              </a:ext>
            </a:extLst>
          </p:cNvPr>
          <p:cNvGrpSpPr/>
          <p:nvPr/>
        </p:nvGrpSpPr>
        <p:grpSpPr>
          <a:xfrm>
            <a:off x="8323383" y="4185138"/>
            <a:ext cx="1524002" cy="1009710"/>
            <a:chOff x="6266541" y="3810000"/>
            <a:chExt cx="1886859" cy="1009710"/>
          </a:xfrm>
        </p:grpSpPr>
        <p:sp>
          <p:nvSpPr>
            <p:cNvPr id="50" name="Rectangle 49">
              <a:extLst>
                <a:ext uri="{FF2B5EF4-FFF2-40B4-BE49-F238E27FC236}">
                  <a16:creationId xmlns:a16="http://schemas.microsoft.com/office/drawing/2014/main" id="{7DF26A9D-5D17-4E29-803B-9FF097039439}"/>
                </a:ext>
              </a:extLst>
            </p:cNvPr>
            <p:cNvSpPr/>
            <p:nvPr/>
          </p:nvSpPr>
          <p:spPr>
            <a:xfrm>
              <a:off x="7137396" y="3810000"/>
              <a:ext cx="827316" cy="629587"/>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000" kern="1200">
                <a:solidFill>
                  <a:srgbClr val="002060"/>
                </a:solidFill>
                <a:latin typeface="Calibri"/>
                <a:ea typeface="+mn-ea"/>
                <a:cs typeface="+mn-cs"/>
              </a:endParaRPr>
            </a:p>
          </p:txBody>
        </p:sp>
        <p:sp>
          <p:nvSpPr>
            <p:cNvPr id="51" name="TextBox 50">
              <a:extLst>
                <a:ext uri="{FF2B5EF4-FFF2-40B4-BE49-F238E27FC236}">
                  <a16:creationId xmlns:a16="http://schemas.microsoft.com/office/drawing/2014/main" id="{8D8E146F-7F8E-4B01-B0B2-A4A81B730DF6}"/>
                </a:ext>
              </a:extLst>
            </p:cNvPr>
            <p:cNvSpPr txBox="1"/>
            <p:nvPr/>
          </p:nvSpPr>
          <p:spPr>
            <a:xfrm>
              <a:off x="6266541" y="4419600"/>
              <a:ext cx="1886859" cy="400110"/>
            </a:xfrm>
            <a:prstGeom prst="rect">
              <a:avLst/>
            </a:prstGeom>
            <a:noFill/>
          </p:spPr>
          <p:txBody>
            <a:bodyPr wrap="square" rtlCol="0">
              <a:spAutoFit/>
            </a:bodyPr>
            <a:lstStyle/>
            <a:p>
              <a:pPr algn="ctr" rtl="0"/>
              <a:r>
                <a:rPr lang="en-US" sz="2000" b="1" kern="1200" dirty="0">
                  <a:ln cap="rnd" cmpd="thickThin">
                    <a:noFill/>
                    <a:bevel/>
                  </a:ln>
                  <a:solidFill>
                    <a:srgbClr val="002060"/>
                  </a:solidFill>
                  <a:latin typeface="Calibri"/>
                  <a:ea typeface="+mn-ea"/>
                  <a:cs typeface="+mn-cs"/>
                </a:rPr>
                <a:t>Destination</a:t>
              </a:r>
            </a:p>
          </p:txBody>
        </p:sp>
      </p:grpSp>
      <p:grpSp>
        <p:nvGrpSpPr>
          <p:cNvPr id="52" name="Group 27">
            <a:extLst>
              <a:ext uri="{FF2B5EF4-FFF2-40B4-BE49-F238E27FC236}">
                <a16:creationId xmlns:a16="http://schemas.microsoft.com/office/drawing/2014/main" id="{BE2B0875-AE90-4252-8332-1E066C9861BB}"/>
              </a:ext>
            </a:extLst>
          </p:cNvPr>
          <p:cNvGrpSpPr/>
          <p:nvPr/>
        </p:nvGrpSpPr>
        <p:grpSpPr>
          <a:xfrm>
            <a:off x="1427285" y="2127738"/>
            <a:ext cx="1257300" cy="1295400"/>
            <a:chOff x="472966" y="4972820"/>
            <a:chExt cx="1257300" cy="1417559"/>
          </a:xfrm>
        </p:grpSpPr>
        <p:grpSp>
          <p:nvGrpSpPr>
            <p:cNvPr id="53" name="Group 25">
              <a:extLst>
                <a:ext uri="{FF2B5EF4-FFF2-40B4-BE49-F238E27FC236}">
                  <a16:creationId xmlns:a16="http://schemas.microsoft.com/office/drawing/2014/main" id="{52264CC8-0D4B-4BDE-BEF6-B6FD034DE597}"/>
                </a:ext>
              </a:extLst>
            </p:cNvPr>
            <p:cNvGrpSpPr/>
            <p:nvPr/>
          </p:nvGrpSpPr>
          <p:grpSpPr>
            <a:xfrm>
              <a:off x="472966" y="4972820"/>
              <a:ext cx="1257300" cy="1417559"/>
              <a:chOff x="472966" y="4972820"/>
              <a:chExt cx="1257300" cy="1417559"/>
            </a:xfrm>
          </p:grpSpPr>
          <p:grpSp>
            <p:nvGrpSpPr>
              <p:cNvPr id="55" name="Group 23">
                <a:extLst>
                  <a:ext uri="{FF2B5EF4-FFF2-40B4-BE49-F238E27FC236}">
                    <a16:creationId xmlns:a16="http://schemas.microsoft.com/office/drawing/2014/main" id="{F562CF54-A1B7-4532-A297-49F210CD569A}"/>
                  </a:ext>
                </a:extLst>
              </p:cNvPr>
              <p:cNvGrpSpPr/>
              <p:nvPr/>
            </p:nvGrpSpPr>
            <p:grpSpPr>
              <a:xfrm>
                <a:off x="472966" y="4972820"/>
                <a:ext cx="1257300" cy="667090"/>
                <a:chOff x="472966" y="4972820"/>
                <a:chExt cx="1257300" cy="667090"/>
              </a:xfrm>
            </p:grpSpPr>
            <p:sp>
              <p:nvSpPr>
                <p:cNvPr id="59" name="Rectangle 58">
                  <a:extLst>
                    <a:ext uri="{FF2B5EF4-FFF2-40B4-BE49-F238E27FC236}">
                      <a16:creationId xmlns:a16="http://schemas.microsoft.com/office/drawing/2014/main" id="{619EFF60-7A72-401A-8DDC-9AE00B646E60}"/>
                    </a:ext>
                  </a:extLst>
                </p:cNvPr>
                <p:cNvSpPr/>
                <p:nvPr/>
              </p:nvSpPr>
              <p:spPr>
                <a:xfrm>
                  <a:off x="609600" y="4972820"/>
                  <a:ext cx="914400" cy="3047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00" kern="1200" dirty="0">
                    <a:solidFill>
                      <a:prstClr val="white"/>
                    </a:solidFill>
                    <a:latin typeface="Calibri"/>
                    <a:ea typeface="+mn-ea"/>
                    <a:cs typeface="+mn-cs"/>
                  </a:endParaRPr>
                </a:p>
              </p:txBody>
            </p:sp>
            <p:sp>
              <p:nvSpPr>
                <p:cNvPr id="60" name="TextBox 59">
                  <a:extLst>
                    <a:ext uri="{FF2B5EF4-FFF2-40B4-BE49-F238E27FC236}">
                      <a16:creationId xmlns:a16="http://schemas.microsoft.com/office/drawing/2014/main" id="{5A7967F4-0D28-488B-959B-2C426524C249}"/>
                    </a:ext>
                  </a:extLst>
                </p:cNvPr>
                <p:cNvSpPr txBox="1"/>
                <p:nvPr/>
              </p:nvSpPr>
              <p:spPr>
                <a:xfrm>
                  <a:off x="472966" y="5202068"/>
                  <a:ext cx="1257300" cy="437842"/>
                </a:xfrm>
                <a:prstGeom prst="rect">
                  <a:avLst/>
                </a:prstGeom>
                <a:noFill/>
              </p:spPr>
              <p:txBody>
                <a:bodyPr wrap="square" rtlCol="0">
                  <a:spAutoFit/>
                </a:bodyPr>
                <a:lstStyle/>
                <a:p>
                  <a:pPr algn="ctr" rtl="0"/>
                  <a:r>
                    <a:rPr lang="en-US" sz="2000" b="1" kern="1200" dirty="0">
                      <a:ln cap="rnd" cmpd="thickThin">
                        <a:noFill/>
                        <a:bevel/>
                      </a:ln>
                      <a:latin typeface="Calibri"/>
                      <a:ea typeface="+mn-ea"/>
                      <a:cs typeface="+mn-cs"/>
                    </a:rPr>
                    <a:t>Message</a:t>
                  </a:r>
                </a:p>
              </p:txBody>
            </p:sp>
          </p:grpSp>
          <p:grpSp>
            <p:nvGrpSpPr>
              <p:cNvPr id="56" name="Group 24">
                <a:extLst>
                  <a:ext uri="{FF2B5EF4-FFF2-40B4-BE49-F238E27FC236}">
                    <a16:creationId xmlns:a16="http://schemas.microsoft.com/office/drawing/2014/main" id="{F9F57328-E4A3-4EB8-891A-201F43E68EDA}"/>
                  </a:ext>
                </a:extLst>
              </p:cNvPr>
              <p:cNvGrpSpPr/>
              <p:nvPr/>
            </p:nvGrpSpPr>
            <p:grpSpPr>
              <a:xfrm>
                <a:off x="555734" y="5725180"/>
                <a:ext cx="1120666" cy="665199"/>
                <a:chOff x="555734" y="5725180"/>
                <a:chExt cx="1120666" cy="665199"/>
              </a:xfrm>
            </p:grpSpPr>
            <p:sp>
              <p:nvSpPr>
                <p:cNvPr id="57" name="Rectangle 56">
                  <a:extLst>
                    <a:ext uri="{FF2B5EF4-FFF2-40B4-BE49-F238E27FC236}">
                      <a16:creationId xmlns:a16="http://schemas.microsoft.com/office/drawing/2014/main" id="{29823A92-1B0E-4250-A094-801F0741DDCD}"/>
                    </a:ext>
                  </a:extLst>
                </p:cNvPr>
                <p:cNvSpPr/>
                <p:nvPr/>
              </p:nvSpPr>
              <p:spPr>
                <a:xfrm>
                  <a:off x="663466" y="5725180"/>
                  <a:ext cx="381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000" b="1" kern="1200" dirty="0">
                      <a:solidFill>
                        <a:srgbClr val="002060"/>
                      </a:solidFill>
                      <a:latin typeface="Calibri"/>
                      <a:ea typeface="+mn-ea"/>
                      <a:cs typeface="+mn-cs"/>
                    </a:rPr>
                    <a:t>1</a:t>
                  </a:r>
                </a:p>
              </p:txBody>
            </p:sp>
            <p:sp>
              <p:nvSpPr>
                <p:cNvPr id="58" name="TextBox 57">
                  <a:extLst>
                    <a:ext uri="{FF2B5EF4-FFF2-40B4-BE49-F238E27FC236}">
                      <a16:creationId xmlns:a16="http://schemas.microsoft.com/office/drawing/2014/main" id="{48430AA1-B54E-462E-9868-99B1B79B7CFC}"/>
                    </a:ext>
                  </a:extLst>
                </p:cNvPr>
                <p:cNvSpPr txBox="1"/>
                <p:nvPr/>
              </p:nvSpPr>
              <p:spPr>
                <a:xfrm>
                  <a:off x="555734" y="5952538"/>
                  <a:ext cx="1120666" cy="437841"/>
                </a:xfrm>
                <a:prstGeom prst="rect">
                  <a:avLst/>
                </a:prstGeom>
                <a:noFill/>
              </p:spPr>
              <p:txBody>
                <a:bodyPr wrap="square" rtlCol="0">
                  <a:spAutoFit/>
                </a:bodyPr>
                <a:lstStyle/>
                <a:p>
                  <a:pPr algn="ctr" rtl="0"/>
                  <a:r>
                    <a:rPr lang="en-US" sz="2000" b="1" kern="1200" dirty="0">
                      <a:ln cap="rnd" cmpd="thickThin">
                        <a:noFill/>
                        <a:bevel/>
                      </a:ln>
                      <a:latin typeface="Calibri"/>
                      <a:ea typeface="+mn-ea"/>
                      <a:cs typeface="+mn-cs"/>
                    </a:rPr>
                    <a:t>Packets </a:t>
                  </a:r>
                </a:p>
              </p:txBody>
            </p:sp>
          </p:grpSp>
        </p:grpSp>
        <p:sp>
          <p:nvSpPr>
            <p:cNvPr id="54" name="Rectangle 53">
              <a:extLst>
                <a:ext uri="{FF2B5EF4-FFF2-40B4-BE49-F238E27FC236}">
                  <a16:creationId xmlns:a16="http://schemas.microsoft.com/office/drawing/2014/main" id="{54B8F6BD-C7F1-4D8E-B9D6-EA1D3D4BB95C}"/>
                </a:ext>
              </a:extLst>
            </p:cNvPr>
            <p:cNvSpPr/>
            <p:nvPr/>
          </p:nvSpPr>
          <p:spPr>
            <a:xfrm>
              <a:off x="1120666" y="5724144"/>
              <a:ext cx="381000" cy="304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000" b="1" kern="1200" dirty="0">
                  <a:solidFill>
                    <a:srgbClr val="002060"/>
                  </a:solidFill>
                  <a:latin typeface="Calibri"/>
                  <a:ea typeface="+mn-ea"/>
                  <a:cs typeface="+mn-cs"/>
                </a:rPr>
                <a:t>2</a:t>
              </a:r>
            </a:p>
          </p:txBody>
        </p:sp>
      </p:grpSp>
      <p:sp>
        <p:nvSpPr>
          <p:cNvPr id="61" name="Rectangle 60">
            <a:extLst>
              <a:ext uri="{FF2B5EF4-FFF2-40B4-BE49-F238E27FC236}">
                <a16:creationId xmlns:a16="http://schemas.microsoft.com/office/drawing/2014/main" id="{775FA3AE-D63C-4D21-B1CE-46B9ABDA58B7}"/>
              </a:ext>
            </a:extLst>
          </p:cNvPr>
          <p:cNvSpPr/>
          <p:nvPr/>
        </p:nvSpPr>
        <p:spPr>
          <a:xfrm>
            <a:off x="3446585" y="3997022"/>
            <a:ext cx="381000" cy="26431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000" b="1" kern="1200" dirty="0">
                <a:solidFill>
                  <a:srgbClr val="002060"/>
                </a:solidFill>
                <a:latin typeface="Calibri"/>
                <a:ea typeface="+mn-ea"/>
                <a:cs typeface="+mn-cs"/>
              </a:rPr>
              <a:t>1</a:t>
            </a:r>
          </a:p>
        </p:txBody>
      </p:sp>
      <p:sp>
        <p:nvSpPr>
          <p:cNvPr id="62" name="Rectangle 61">
            <a:extLst>
              <a:ext uri="{FF2B5EF4-FFF2-40B4-BE49-F238E27FC236}">
                <a16:creationId xmlns:a16="http://schemas.microsoft.com/office/drawing/2014/main" id="{CDF4968F-D755-4C03-B260-564FD601D9BB}"/>
              </a:ext>
            </a:extLst>
          </p:cNvPr>
          <p:cNvSpPr/>
          <p:nvPr/>
        </p:nvSpPr>
        <p:spPr>
          <a:xfrm>
            <a:off x="3446585" y="3997022"/>
            <a:ext cx="381000" cy="26431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000" b="1" kern="1200" dirty="0">
                <a:solidFill>
                  <a:srgbClr val="002060"/>
                </a:solidFill>
                <a:latin typeface="Calibri"/>
                <a:ea typeface="+mn-ea"/>
                <a:cs typeface="+mn-cs"/>
              </a:rPr>
              <a:t>2</a:t>
            </a:r>
          </a:p>
        </p:txBody>
      </p:sp>
      <p:sp>
        <p:nvSpPr>
          <p:cNvPr id="63" name="Multiply 39">
            <a:extLst>
              <a:ext uri="{FF2B5EF4-FFF2-40B4-BE49-F238E27FC236}">
                <a16:creationId xmlns:a16="http://schemas.microsoft.com/office/drawing/2014/main" id="{36C1C573-13B1-4936-B309-434DC7FF93EA}"/>
              </a:ext>
            </a:extLst>
          </p:cNvPr>
          <p:cNvSpPr/>
          <p:nvPr/>
        </p:nvSpPr>
        <p:spPr>
          <a:xfrm>
            <a:off x="6646985" y="4174140"/>
            <a:ext cx="609600" cy="52863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Tree>
    <p:extLst>
      <p:ext uri="{BB962C8B-B14F-4D97-AF65-F5344CB8AC3E}">
        <p14:creationId xmlns:p14="http://schemas.microsoft.com/office/powerpoint/2010/main" val="1567358996"/>
      </p:ext>
    </p:extLst>
  </p:cSld>
  <p:clrMapOvr>
    <a:masterClrMapping/>
  </p:clrMapOvr>
  <mc:AlternateContent xmlns:mc="http://schemas.openxmlformats.org/markup-compatibility/2006" xmlns:p14="http://schemas.microsoft.com/office/powerpoint/2010/main">
    <mc:Choice Requires="p14">
      <p:transition spd="slow" p14:dur="2000" advTm="44049"/>
    </mc:Choice>
    <mc:Fallback xmlns="">
      <p:transition spd="slow" advTm="440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childTnLst>
                          </p:cTn>
                        </p:par>
                        <p:par>
                          <p:cTn id="17" fill="hold">
                            <p:stCondLst>
                              <p:cond delay="0"/>
                            </p:stCondLst>
                            <p:childTnLst>
                              <p:par>
                                <p:cTn id="18" presetID="0" presetClass="path" presetSubtype="0" accel="50000" decel="50000" fill="hold" grpId="0" nodeType="afterEffect">
                                  <p:stCondLst>
                                    <p:cond delay="0"/>
                                  </p:stCondLst>
                                  <p:childTnLst>
                                    <p:animMotion origin="layout" path="M -0.00417 -3.33333E-6 C 0.00573 0.0051 0.04271 0.02246 0.05538 0.0301 C 0.06718 0.03866 0.06267 0.04561 0.06632 0.0507 C 0.07135 0.05787 0.07916 0.06528 0.08611 0.07361 C 0.08975 0.08496 0.10104 0.09283 0.10764 0.10116 C 0.11684 0.11389 0.13021 0.14445 0.14027 0.14954 C 0.15711 0.16574 0.19826 0.18843 0.20885 0.19792 C 0.23038 0.20556 0.25416 0.19838 0.27014 0.19561 C 0.27951 0.1838 0.29201 0.18426 0.30451 0.18172 C 0.31632 0.17662 0.32309 0.16505 0.33524 0.16111 C 0.34618 0.15394 0.34027 0.15834 0.3533 0.14723 C 0.35503 0.14561 0.35868 0.1426 0.35868 0.14283 C 0.36232 0.12894 0.36146 0.12963 0.37309 0.12662 C 0.38385 0.11852 0.39514 0.11227 0.40573 0.10348 C 0.40382 0.10209 0.40017 0.09908 0.40017 0.09931 " pathEditMode="relative" rAng="0" ptsTypes="fffffffffffffff">
                                      <p:cBhvr>
                                        <p:cTn id="19" dur="2000" fill="hold"/>
                                        <p:tgtEl>
                                          <p:spTgt spid="61"/>
                                        </p:tgtEl>
                                        <p:attrNameLst>
                                          <p:attrName>ppt_x</p:attrName>
                                          <p:attrName>ppt_y</p:attrName>
                                        </p:attrNameLst>
                                      </p:cBhvr>
                                      <p:rCtr x="20500" y="10300"/>
                                    </p:animMotion>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childTnLst>
                                    <p:set>
                                      <p:cBhvr>
                                        <p:cTn id="23" dur="1" fill="hold">
                                          <p:stCondLst>
                                            <p:cond delay="0"/>
                                          </p:stCondLst>
                                        </p:cTn>
                                        <p:tgtEl>
                                          <p:spTgt spid="6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grpId="0" nodeType="clickEffect">
                                  <p:stCondLst>
                                    <p:cond delay="0"/>
                                  </p:stCondLst>
                                  <p:childTnLst>
                                    <p:animMotion origin="layout" path="M 3.33333E-6 -3.33333E-6 C 0.00989 0.0051 0.09583 0.0382 0.1085 0.04584 C 0.16024 0.05463 0.27673 0.05162 0.31041 0.05278 C 0.34843 0.0551 0.33368 0.09306 0.33975 0.09885 " pathEditMode="relative" rAng="0" ptsTypes="ffff">
                                      <p:cBhvr>
                                        <p:cTn id="27" dur="2000" fill="hold"/>
                                        <p:tgtEl>
                                          <p:spTgt spid="62"/>
                                        </p:tgtEl>
                                        <p:attrNameLst>
                                          <p:attrName>ppt_x</p:attrName>
                                          <p:attrName>ppt_y</p:attrName>
                                        </p:attrNameLst>
                                      </p:cBhvr>
                                      <p:rCtr x="17400" y="4900"/>
                                    </p:animMotion>
                                  </p:childTnLst>
                                  <p:subTnLst>
                                    <p:set>
                                      <p:cBhvr override="childStyle">
                                        <p:cTn dur="1" fill="hold" display="0" masterRel="sameClick" afterEffect="1">
                                          <p:stCondLst>
                                            <p:cond evt="end" delay="0">
                                              <p:tn val="26"/>
                                            </p:cond>
                                          </p:stCondLst>
                                        </p:cTn>
                                        <p:tgtEl>
                                          <p:spTgt spid="6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2" grpId="0" animBg="1"/>
      <p:bldP spid="62"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43.8"/>
</p:tagLst>
</file>

<file path=ppt/tags/tag2.xml><?xml version="1.0" encoding="utf-8"?>
<p:tagLst xmlns:a="http://schemas.openxmlformats.org/drawingml/2006/main" xmlns:r="http://schemas.openxmlformats.org/officeDocument/2006/relationships" xmlns:p="http://schemas.openxmlformats.org/presentationml/2006/main">
  <p:tag name="TIMING" val="|7.8|26.9"/>
</p:tagLst>
</file>

<file path=ppt/tags/tag3.xml><?xml version="1.0" encoding="utf-8"?>
<p:tagLst xmlns:a="http://schemas.openxmlformats.org/drawingml/2006/main" xmlns:r="http://schemas.openxmlformats.org/officeDocument/2006/relationships" xmlns:p="http://schemas.openxmlformats.org/presentationml/2006/main">
  <p:tag name="TIMING" val="|4.5|13.2"/>
</p:tagLst>
</file>

<file path=ppt/tags/tag4.xml><?xml version="1.0" encoding="utf-8"?>
<p:tagLst xmlns:a="http://schemas.openxmlformats.org/drawingml/2006/main" xmlns:r="http://schemas.openxmlformats.org/officeDocument/2006/relationships" xmlns:p="http://schemas.openxmlformats.org/presentationml/2006/main">
  <p:tag name="TIMING" val="|1.7|124.8"/>
</p:tagLst>
</file>

<file path=ppt/tags/tag5.xml><?xml version="1.0" encoding="utf-8"?>
<p:tagLst xmlns:a="http://schemas.openxmlformats.org/drawingml/2006/main" xmlns:r="http://schemas.openxmlformats.org/officeDocument/2006/relationships" xmlns:p="http://schemas.openxmlformats.org/presentationml/2006/main">
  <p:tag name="TIMING" val="|19.3|0.1|12.5|5|1.6"/>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Custom 1">
      <a:dk1>
        <a:srgbClr val="8C0E1D"/>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2231</Words>
  <Application>Microsoft Office PowerPoint</Application>
  <PresentationFormat>Widescreen</PresentationFormat>
  <Paragraphs>375</Paragraphs>
  <Slides>19</Slides>
  <Notes>19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Calibri Light</vt:lpstr>
      <vt:lpstr>Times New Roman</vt:lpstr>
      <vt:lpstr>Wingdings</vt:lpstr>
      <vt:lpstr>1_Office Theme</vt:lpstr>
      <vt:lpstr>2_Office Theme</vt:lpstr>
      <vt:lpstr>Week 1: roadmap</vt:lpstr>
      <vt:lpstr>Types of Computer Networks (On the basis of Connectivity)</vt:lpstr>
      <vt:lpstr>Types of Switched Networks</vt:lpstr>
      <vt:lpstr>Circuit Switched Networks</vt:lpstr>
      <vt:lpstr>Packet Switched Networks</vt:lpstr>
      <vt:lpstr>Packet Switched Networks</vt:lpstr>
      <vt:lpstr>Packet Switched Networks</vt:lpstr>
      <vt:lpstr>Packet Switched Networks</vt:lpstr>
      <vt:lpstr>Packet Switched Networks</vt:lpstr>
      <vt:lpstr>The network core</vt:lpstr>
      <vt:lpstr>Packet-switching: store-and-forward</vt:lpstr>
      <vt:lpstr>Packet-switching: store-and-forward</vt:lpstr>
      <vt:lpstr>Packet-switching: Question</vt:lpstr>
      <vt:lpstr>Packet-switching: Question</vt:lpstr>
      <vt:lpstr>Packet-switching: queueing delay, loss</vt:lpstr>
      <vt:lpstr>Two key network-core functions</vt:lpstr>
      <vt:lpstr>Alternative to packet switching: circuit switching</vt:lpstr>
      <vt:lpstr>Circuit switching: FDM and TDM</vt:lpstr>
      <vt:lpstr>Circuit switching: an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roadmap</dc:title>
  <dc:creator>yu wenjuan</dc:creator>
  <cp:lastModifiedBy>Azhar Iqbal</cp:lastModifiedBy>
  <cp:revision>6</cp:revision>
  <dcterms:created xsi:type="dcterms:W3CDTF">2020-09-05T20:31:48Z</dcterms:created>
  <dcterms:modified xsi:type="dcterms:W3CDTF">2022-08-30T07:55:26Z</dcterms:modified>
</cp:coreProperties>
</file>