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1180" r:id="rId5"/>
    <p:sldId id="1047" r:id="rId6"/>
    <p:sldId id="1130" r:id="rId7"/>
    <p:sldId id="1131" r:id="rId8"/>
    <p:sldId id="1132" r:id="rId9"/>
    <p:sldId id="1133" r:id="rId10"/>
    <p:sldId id="1134" r:id="rId11"/>
    <p:sldId id="1236" r:id="rId12"/>
    <p:sldId id="1136" r:id="rId13"/>
    <p:sldId id="1137" r:id="rId14"/>
    <p:sldId id="1168" r:id="rId15"/>
    <p:sldId id="1169" r:id="rId16"/>
    <p:sldId id="1184" r:id="rId17"/>
    <p:sldId id="1181" r:id="rId18"/>
    <p:sldId id="1170" r:id="rId19"/>
    <p:sldId id="1182" r:id="rId20"/>
    <p:sldId id="1183" r:id="rId21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CB9A-7099-4601-8CE9-3BD0729C967D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3081-7F0A-4C73-B700-D2C12637BE5F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8000"/>
              </a:lnSpc>
              <a:defRPr sz="1800"/>
            </a:pPr>
            <a:r>
              <a:rPr sz="2200" dirty="0"/>
              <a:t> </a:t>
            </a:r>
            <a:endParaRPr sz="2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24.png"/><Relationship Id="rId20" Type="http://schemas.openxmlformats.org/officeDocument/2006/relationships/image" Target="../media/image23.png"/><Relationship Id="rId2" Type="http://schemas.openxmlformats.org/officeDocument/2006/relationships/image" Target="../media/image5.png"/><Relationship Id="rId19" Type="http://schemas.openxmlformats.org/officeDocument/2006/relationships/image" Target="../media/image22.png"/><Relationship Id="rId18" Type="http://schemas.openxmlformats.org/officeDocument/2006/relationships/image" Target="../media/image21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7.png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7.png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ctrTitle"/>
          </p:nvPr>
        </p:nvSpPr>
        <p:spPr>
          <a:xfrm>
            <a:off x="1523999" y="803072"/>
            <a:ext cx="9144000" cy="2433906"/>
          </a:xfrm>
        </p:spPr>
        <p:txBody>
          <a:bodyPr>
            <a:normAutofit/>
          </a:bodyPr>
          <a:lstStyle/>
          <a:p>
            <a:pPr lvl="0">
              <a:spcAft>
                <a:spcPts val="1200"/>
              </a:spcAft>
            </a:pPr>
            <a:r>
              <a:rPr lang="en-GB" dirty="0"/>
              <a:t>CNSCC.203 Computer Networks</a:t>
            </a:r>
            <a:br>
              <a:rPr lang="en-GB" sz="4900" dirty="0"/>
            </a:br>
            <a:br>
              <a:rPr lang="en-GB" dirty="0"/>
            </a:br>
            <a:r>
              <a:rPr lang="en-GB" sz="3200" b="0" dirty="0">
                <a:latin typeface="+mn-lt"/>
              </a:rPr>
              <a:t>The Link Layer &amp; LANs</a:t>
            </a:r>
            <a:endParaRPr lang="en-GB" b="0" dirty="0">
              <a:latin typeface="+mn-lt"/>
            </a:endParaRPr>
          </a:p>
        </p:txBody>
      </p:sp>
      <p:sp>
        <p:nvSpPr>
          <p:cNvPr id="7" name="Shape 36"/>
          <p:cNvSpPr>
            <a:spLocks noGrp="1"/>
          </p:cNvSpPr>
          <p:nvPr>
            <p:ph type="subTitle" idx="1"/>
          </p:nvPr>
        </p:nvSpPr>
        <p:spPr>
          <a:xfrm>
            <a:off x="0" y="3621022"/>
            <a:ext cx="12192000" cy="1010543"/>
          </a:xfrm>
        </p:spPr>
        <p:txBody>
          <a:bodyPr/>
          <a:lstStyle/>
          <a:p>
            <a:pPr lvl="0"/>
            <a:r>
              <a:rPr lang="en-US" altLang="zh-CN" sz="2800" dirty="0"/>
              <a:t>Muhammad Azhar Iqbal</a:t>
            </a:r>
            <a:endParaRPr lang="en-US" altLang="zh-CN" sz="2800" dirty="0"/>
          </a:p>
          <a:p>
            <a:pPr lvl="0"/>
            <a:r>
              <a:rPr lang="en-US" sz="2800" dirty="0"/>
              <a:t>azhar.iqbal@lancaster.ac.uk</a:t>
            </a:r>
            <a:endParaRPr lang="en-GB" sz="2800" dirty="0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16" y="4718652"/>
            <a:ext cx="2607167" cy="161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2622" y="6143180"/>
            <a:ext cx="838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Credit goes to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Dr.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Matt Broadbent and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Dr.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Vasileios Giotsas at SCC for 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designing module SCC.203.  </a:t>
            </a:r>
            <a:endParaRPr lang="en-GB" sz="1600" i="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490">
        <p:fade/>
      </p:transition>
    </mc:Choice>
    <mc:Fallback>
      <p:transition spd="med" advTm="649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/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Error detection</a:t>
            </a:r>
            <a:endParaRPr lang="en-US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9990" y="1538149"/>
            <a:ext cx="9869558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EDC: error detection and correction bits (e.g., redundancy)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D:  data protected by error checking, may include header fields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080513" y="3028121"/>
            <a:ext cx="3448878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Error detection not 100% reliable!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05130" marR="0" lvl="1" indent="-28765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protocol may miss some errors, but rarely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05130" marR="0" lvl="1" indent="-28765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larger EDC field yields better detection and correction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/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567043" y="4446000"/>
            <a:ext cx="2325599" cy="862266"/>
            <a:chOff x="1567043" y="4446000"/>
            <a:chExt cx="2325599" cy="862266"/>
          </a:xfrm>
        </p:grpSpPr>
        <p:grpSp>
          <p:nvGrpSpPr>
            <p:cNvPr id="23" name="Group 22"/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 data bits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/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bit-error prone link</a:t>
              </a:r>
              <a:endPara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661425" y="4717774"/>
            <a:ext cx="2325599" cy="1033670"/>
            <a:chOff x="4661425" y="4717774"/>
            <a:chExt cx="2325599" cy="1033670"/>
          </a:xfrm>
        </p:grpSpPr>
        <p:sp>
          <p:nvSpPr>
            <p:cNvPr id="113" name="Freeform 112"/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/>
          <p:cNvGrpSpPr/>
          <p:nvPr/>
        </p:nvGrpSpPr>
        <p:grpSpPr>
          <a:xfrm>
            <a:off x="4996068" y="3670851"/>
            <a:ext cx="2457775" cy="1037317"/>
            <a:chOff x="4996068" y="3670851"/>
            <a:chExt cx="2457775" cy="1037317"/>
          </a:xfrm>
        </p:grpSpPr>
        <p:grpSp>
          <p:nvGrpSpPr>
            <p:cNvPr id="124" name="Group 123"/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122" name="Diamond 121"/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all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 in D’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OK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?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4684642" y="2888974"/>
            <a:ext cx="1656522" cy="845626"/>
            <a:chOff x="4658138" y="2928730"/>
            <a:chExt cx="1656522" cy="84562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otherwise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datagram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5" name="Ink 34"/>
          <p:cNvSpPr/>
          <p:nvPr/>
        </p:nvSpPr>
        <p:spPr bwMode="auto">
          <a:xfrm>
            <a:off x="2280600" y="5071680"/>
            <a:ext cx="4617360" cy="5616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3268980" y="1013460"/>
            <a:ext cx="5164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EDC:错误检测和校正</a:t>
            </a:r>
            <a:r>
              <a:rPr lang="zh-CN" altLang="en-US"/>
              <a:t>比特</a:t>
            </a:r>
            <a:endParaRPr lang="zh-CN" altLang="en-US"/>
          </a:p>
          <a:p>
            <a:r>
              <a:rPr lang="en-US" altLang="zh-CN"/>
              <a:t>D:</a:t>
            </a:r>
            <a:r>
              <a:rPr lang="zh-CN" altLang="en-US"/>
              <a:t>受错误检查保护的数据，可能包括报头字段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8635" y="2618105"/>
            <a:ext cx="2075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不是完全</a:t>
            </a:r>
            <a:r>
              <a:rPr lang="zh-CN" altLang="en-US"/>
              <a:t>有效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89152">
        <p:fade/>
      </p:transition>
    </mc:Choice>
    <mc:Fallback>
      <p:transition spd="med" advTm="1891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Parity checking</a:t>
            </a:r>
            <a:endParaRPr lang="en-US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927030" y="1654589"/>
            <a:ext cx="3366673" cy="8925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233680" indent="-23368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233680" marR="0" lvl="0" indent="-2336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single bit parity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detect single bit errors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2592" y="2663833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1882" y="26709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0111000110101011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02103" y="3282809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089495" y="31892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08149" y="31868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978479" y="2669786"/>
            <a:ext cx="1354981" cy="1448181"/>
            <a:chOff x="2978479" y="2669786"/>
            <a:chExt cx="1354981" cy="1448181"/>
          </a:xfrm>
        </p:grpSpPr>
        <p:sp>
          <p:nvSpPr>
            <p:cNvPr id="53" name="TextBox 52"/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3092210" y="2665531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434601" y="3122845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data bits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4734123" y="1651081"/>
            <a:ext cx="4843185" cy="126188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two-dimensional bit parity: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287655" marR="0" lvl="0" indent="-1701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detect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and correct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single bit errors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287655" marR="0" lvl="0" indent="-1701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14% overhead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486401" y="2521227"/>
            <a:ext cx="3683372" cy="2054406"/>
            <a:chOff x="7427845" y="2584175"/>
            <a:chExt cx="3683372" cy="2054406"/>
          </a:xfrm>
        </p:grpSpPr>
        <p:grpSp>
          <p:nvGrpSpPr>
            <p:cNvPr id="36" name="Group 35"/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1,1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2,1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i,1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1,j+1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2,j+1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i,j+1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i+1,1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i+1,j+1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row parity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column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parity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150979" y="4938063"/>
            <a:ext cx="2320933" cy="1220735"/>
            <a:chOff x="3800015" y="4868761"/>
            <a:chExt cx="2320933" cy="1220735"/>
          </a:xfrm>
        </p:grpSpPr>
        <p:sp>
          <p:nvSpPr>
            <p:cNvPr id="137" name="TextBox 136"/>
            <p:cNvSpPr txBox="1"/>
            <p:nvPr/>
          </p:nvSpPr>
          <p:spPr>
            <a:xfrm>
              <a:off x="4903522" y="5428507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0 1 1 1 0  1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4910146" y="4875335"/>
              <a:ext cx="1210802" cy="1214161"/>
              <a:chOff x="6394173" y="4840358"/>
              <a:chExt cx="1210802" cy="1214161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1 0 1 0 1  1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1 1 1 1 0  0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1 0 1 0 1  0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3800015" y="4868761"/>
              <a:ext cx="110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errors: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222435" y="4943606"/>
            <a:ext cx="3312300" cy="1621566"/>
            <a:chOff x="7222435" y="4943606"/>
            <a:chExt cx="3312300" cy="1621566"/>
          </a:xfrm>
        </p:grpSpPr>
        <p:grpSp>
          <p:nvGrpSpPr>
            <p:cNvPr id="84" name="Group 83"/>
            <p:cNvGrpSpPr/>
            <p:nvPr/>
          </p:nvGrpSpPr>
          <p:grpSpPr>
            <a:xfrm>
              <a:off x="8752840" y="4943606"/>
              <a:ext cx="1781895" cy="1621566"/>
              <a:chOff x="5890374" y="4811085"/>
              <a:chExt cx="1781895" cy="1621566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5890374" y="4812876"/>
                <a:ext cx="1781895" cy="1619775"/>
                <a:chOff x="4903522" y="4875335"/>
                <a:chExt cx="1781895" cy="1619775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>
                  <a:off x="4903522" y="542850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0 1 1 1 0  1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2" name="Group 141"/>
                <p:cNvGrpSpPr/>
                <p:nvPr/>
              </p:nvGrpSpPr>
              <p:grpSpPr>
                <a:xfrm>
                  <a:off x="4910146" y="4875335"/>
                  <a:ext cx="1210802" cy="1214161"/>
                  <a:chOff x="6394173" y="4840358"/>
                  <a:chExt cx="1210802" cy="1214161"/>
                </a:xfrm>
              </p:grpSpPr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6400799" y="484035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1 0 1 0 1  1</a:t>
                    </a: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6394173" y="512196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 </a:t>
                    </a: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0</a:t>
                    </a: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 1 1 0  0</a:t>
                    </a: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6395912" y="5685187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1 0 1 0 1  0</a:t>
                    </a: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47" name="Straight Connector 146"/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rot="16200000">
                    <a:off x="6828021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/>
                <p:cNvSpPr txBox="1"/>
                <p:nvPr/>
              </p:nvSpPr>
              <p:spPr>
                <a:xfrm>
                  <a:off x="4956746" y="6135973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parity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error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6138472" y="5164111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parity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error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3" name="Straight Arrow Connector 82"/>
              <p:cNvCxnSpPr>
                <a:stCxn id="145" idx="1"/>
              </p:cNvCxnSpPr>
              <p:nvPr/>
            </p:nvCxnSpPr>
            <p:spPr>
              <a:xfrm flipV="1">
                <a:off x="5896998" y="5271541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correctable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single-bit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967408" y="4258270"/>
            <a:ext cx="29295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parity: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an extra bit called parity bit to keep the number of 1’s even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Detects 1-bit errors and some 2-bit errors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reliable against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bursty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errors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Ink 18"/>
          <p:cNvSpPr/>
          <p:nvPr/>
        </p:nvSpPr>
        <p:spPr bwMode="auto">
          <a:xfrm>
            <a:off x="1307880" y="2743200"/>
            <a:ext cx="8715600" cy="3509280"/>
          </a:xfrm>
          <a:prstGeom prst="rect">
            <a:avLst/>
          </a:prstGeom>
        </p:spPr>
      </p:sp>
      <p:sp>
        <p:nvSpPr>
          <p:cNvPr id="6" name="文本框 5"/>
          <p:cNvSpPr txBox="1"/>
          <p:nvPr/>
        </p:nvSpPr>
        <p:spPr>
          <a:xfrm>
            <a:off x="2789555" y="715010"/>
            <a:ext cx="1943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奇偶校验检查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7295" y="3489960"/>
            <a:ext cx="1789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zh-CN" altLang="en-US" sz="1200"/>
              <a:t>：前面</a:t>
            </a:r>
            <a:r>
              <a:rPr lang="en-US" altLang="zh-CN" sz="1200"/>
              <a:t>1</a:t>
            </a:r>
            <a:r>
              <a:rPr lang="zh-CN" altLang="en-US" sz="1200"/>
              <a:t>的数量为奇数</a:t>
            </a:r>
            <a:endParaRPr lang="zh-CN" altLang="en-US" sz="1200"/>
          </a:p>
          <a:p>
            <a:r>
              <a:rPr lang="en-US" altLang="zh-CN" sz="1200"/>
              <a:t>0</a:t>
            </a:r>
            <a:r>
              <a:rPr lang="zh-CN" altLang="en-US" sz="1200"/>
              <a:t>：否则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1651000" y="1208405"/>
            <a:ext cx="1918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单一的奇偶性:</a:t>
            </a:r>
            <a:endParaRPr lang="zh-CN" altLang="en-US"/>
          </a:p>
          <a:p>
            <a:r>
              <a:rPr lang="zh-CN" altLang="en-US"/>
              <a:t>仅检测单一</a:t>
            </a:r>
            <a:r>
              <a:rPr lang="zh-CN" altLang="en-US"/>
              <a:t>错误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21655" y="1155065"/>
            <a:ext cx="3424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二维的奇偶性:</a:t>
            </a:r>
            <a:endParaRPr lang="zh-CN" altLang="en-US"/>
          </a:p>
          <a:p>
            <a:r>
              <a:rPr lang="zh-CN" altLang="en-US"/>
              <a:t>检测与</a:t>
            </a:r>
            <a:r>
              <a:rPr lang="zh-CN" altLang="en-US" b="1">
                <a:solidFill>
                  <a:srgbClr val="FF0000"/>
                </a:solidFill>
              </a:rPr>
              <a:t>发现</a:t>
            </a:r>
            <a:r>
              <a:rPr lang="zh-CN" altLang="en-US"/>
              <a:t>单一比特</a:t>
            </a:r>
            <a:r>
              <a:rPr lang="zh-CN" altLang="en-US"/>
              <a:t>错误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5011">
        <p:fade/>
      </p:transition>
    </mc:Choice>
    <mc:Fallback>
      <p:transition spd="med" advTm="245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 (review)</a:t>
            </a:r>
            <a:endParaRPr lang="en-US" sz="440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as sequence of 16-bit integers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of segment content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checksum value put into UDP checksum field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endParaRPr kumimoji="0" lang="en-US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compute checksum of received segment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check if computed checksum equals checksum field value: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not equal - error detected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flipped bits) in transmitted segment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9967">
        <p:fade/>
      </p:transition>
    </mc:Choice>
    <mc:Fallback>
      <p:transition spd="med" advTm="119967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830820" y="1239611"/>
                <a:ext cx="10632309" cy="4737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52425" marR="0" lvl="0" indent="-2222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panose="05000000000000000000" pitchFamily="2" charset="2"/>
                  <a:buChar char="§"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Uses field theory to compute a semi-unique value for a given message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52425" marR="0" lvl="0" indent="-2222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panose="05000000000000000000" pitchFamily="2" charset="2"/>
                  <a:buChar char="§"/>
                  <a:defRPr/>
                </a:pP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Much better performance than previous approaches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95325" marR="0" lvl="1" indent="-231775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00A8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Fixed size overhead per frame 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95325" marR="0" lvl="1" indent="-231775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00A8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Quick to implement in hardware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95325" marR="0" lvl="1" indent="-231775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00A8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Only 1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32</m:t>
                        </m:r>
                      </m:sup>
                    </m:sSup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chance of missing an error with 32-bit CRC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20" y="1239611"/>
                <a:ext cx="10632309" cy="4737856"/>
              </a:xfrm>
              <a:prstGeom prst="rect">
                <a:avLst/>
              </a:prstGeom>
              <a:blipFill rotWithShape="1">
                <a:blip r:embed="rId1"/>
                <a:stretch>
                  <a:fillRect l="-2" t="-2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3825" y="1006475"/>
            <a:ext cx="175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循环冗余检查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53005" y="3660775"/>
            <a:ext cx="4993005" cy="167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利用场理论计算给定消息的半唯一值</a:t>
            </a:r>
            <a:endParaRPr lang="zh-CN" altLang="en-US"/>
          </a:p>
          <a:p>
            <a:r>
              <a:rPr lang="zh-CN" altLang="en-US"/>
              <a:t>性能比以前的方法好得多</a:t>
            </a:r>
            <a:endParaRPr lang="zh-CN" altLang="en-US"/>
          </a:p>
          <a:p>
            <a:r>
              <a:rPr lang="zh-CN" altLang="en-US"/>
              <a:t>固定大小的开销每帧</a:t>
            </a:r>
            <a:endParaRPr lang="zh-CN" altLang="en-US"/>
          </a:p>
          <a:p>
            <a:r>
              <a:rPr lang="zh-CN" altLang="en-US"/>
              <a:t>在硬件上快速实现</a:t>
            </a:r>
            <a:endParaRPr lang="zh-CN" altLang="en-US"/>
          </a:p>
          <a:p>
            <a:r>
              <a:rPr lang="zh-CN" altLang="en-US"/>
              <a:t>32位CRC只有1 / 2</a:t>
            </a:r>
            <a:r>
              <a:rPr lang="en-US" altLang="zh-CN"/>
              <a:t>^</a:t>
            </a:r>
            <a:r>
              <a:rPr lang="zh-CN" altLang="en-US"/>
              <a:t>32的机会遗漏一个错误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1883">
        <p:fade/>
      </p:transition>
    </mc:Choice>
    <mc:Fallback>
      <p:transition spd="med" advTm="6188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powerful error-detection coding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(view data bits D as a binary number)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and receiver agree on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pattern (generator),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(given)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Rectangle 3"/>
          <p:cNvSpPr txBox="1">
            <a:spLocks noChangeArrowheads="1"/>
          </p:cNvSpPr>
          <p:nvPr/>
        </p:nvSpPr>
        <p:spPr>
          <a:xfrm>
            <a:off x="850698" y="4665031"/>
            <a:ext cx="10850971" cy="186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CRC bits,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such that &lt;D,R&gt; exactly divisible by G (mod 2)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knows G, divides &lt;D,R&gt; by G.  If non-zero remainder: error detected!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detect all burst errors less than r+1 bits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widely used in practice (Ethernet, 802.11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WiFi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954671" y="2770984"/>
            <a:ext cx="7036657" cy="1611402"/>
            <a:chOff x="3954671" y="2770984"/>
            <a:chExt cx="7036657" cy="1611402"/>
          </a:xfrm>
        </p:grpSpPr>
        <p:grpSp>
          <p:nvGrpSpPr>
            <p:cNvPr id="5" name="Group 4"/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64" name="Straight Arrow Connector 263"/>
                <p:cNvCxnSpPr/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/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CRC bits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/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 data bits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/>
            <p:cNvGrpSpPr/>
            <p:nvPr/>
          </p:nvGrpSpPr>
          <p:grpSpPr>
            <a:xfrm>
              <a:off x="3954671" y="3896138"/>
              <a:ext cx="2934586" cy="486248"/>
              <a:chOff x="8759687" y="3087756"/>
              <a:chExt cx="2934586" cy="48624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&lt;D,R&gt; = D  2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XOR  R 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9972262" y="31738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791741" y="3405809"/>
              <a:ext cx="4199587" cy="945369"/>
              <a:chOff x="7030279" y="3405809"/>
              <a:chExt cx="4199587" cy="94536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242853" y="3405809"/>
                <a:ext cx="151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 pattern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8236226" y="3889513"/>
                <a:ext cx="29936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formula for bit pattern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7050157" y="4134678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7030279" y="3637722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/>
          <p:cNvSpPr/>
          <p:nvPr/>
        </p:nvSpPr>
        <p:spPr>
          <a:xfrm>
            <a:off x="5864088" y="3260035"/>
            <a:ext cx="715617" cy="7156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Ink 38"/>
          <p:cNvSpPr/>
          <p:nvPr/>
        </p:nvSpPr>
        <p:spPr bwMode="auto">
          <a:xfrm>
            <a:off x="4162320" y="2416320"/>
            <a:ext cx="5717880" cy="164304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1024255" y="2653030"/>
            <a:ext cx="33724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协商一个</a:t>
            </a:r>
            <a:r>
              <a:rPr lang="en-US" altLang="zh-CN"/>
              <a:t>G</a:t>
            </a:r>
            <a:r>
              <a:rPr lang="zh-CN" altLang="en-US"/>
              <a:t>，有</a:t>
            </a:r>
            <a:r>
              <a:rPr lang="en-US" altLang="zh-CN"/>
              <a:t>r+1</a:t>
            </a:r>
            <a:r>
              <a:rPr lang="zh-CN" altLang="en-US"/>
              <a:t>比特</a:t>
            </a:r>
            <a:endParaRPr lang="zh-CN" altLang="en-US"/>
          </a:p>
          <a:p>
            <a:r>
              <a:rPr lang="zh-CN" altLang="en-US"/>
              <a:t>附加比特</a:t>
            </a:r>
            <a:r>
              <a:rPr lang="en-US" altLang="zh-CN"/>
              <a:t>R</a:t>
            </a:r>
            <a:r>
              <a:rPr lang="zh-CN" altLang="en-US"/>
              <a:t>，有</a:t>
            </a:r>
            <a:r>
              <a:rPr lang="en-US" altLang="zh-CN"/>
              <a:t>r</a:t>
            </a:r>
            <a:r>
              <a:rPr lang="zh-CN" altLang="en-US"/>
              <a:t>比特</a:t>
            </a:r>
            <a:endParaRPr lang="zh-CN" altLang="en-US"/>
          </a:p>
          <a:p>
            <a:r>
              <a:rPr lang="zh-CN" altLang="en-US"/>
              <a:t>无差错：模</a:t>
            </a:r>
            <a:r>
              <a:rPr lang="en-US" altLang="zh-CN"/>
              <a:t>2</a:t>
            </a:r>
            <a:r>
              <a:rPr lang="zh-CN" altLang="en-US"/>
              <a:t>算</a:t>
            </a:r>
            <a:r>
              <a:rPr lang="zh-CN" altLang="en-US"/>
              <a:t>术被</a:t>
            </a:r>
            <a:r>
              <a:rPr lang="en-US" altLang="zh-CN"/>
              <a:t>G</a:t>
            </a:r>
            <a:r>
              <a:rPr lang="zh-CN" altLang="en-US"/>
              <a:t>整除</a:t>
            </a:r>
            <a:endParaRPr lang="zh-CN" altLang="en-US"/>
          </a:p>
          <a:p>
            <a:r>
              <a:rPr lang="zh-CN" altLang="en-US"/>
              <a:t>可以检测</a:t>
            </a:r>
            <a:r>
              <a:rPr lang="en-US" altLang="zh-CN"/>
              <a:t> &lt;r+1</a:t>
            </a:r>
            <a:r>
              <a:rPr lang="zh-CN" altLang="en-US"/>
              <a:t>比特</a:t>
            </a:r>
            <a:r>
              <a:rPr lang="zh-CN" altLang="en-US"/>
              <a:t>错误</a:t>
            </a:r>
            <a:endParaRPr lang="zh-CN" altLang="en-US"/>
          </a:p>
          <a:p>
            <a:r>
              <a:rPr lang="zh-CN" altLang="en-US"/>
              <a:t>广泛应用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2014">
        <p:fade/>
      </p:transition>
    </mc:Choice>
    <mc:Fallback>
      <p:transition spd="med" advTm="920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830820" y="1239611"/>
                <a:ext cx="10632309" cy="48225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30175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Modulo 2 Arithmetic</a:t>
                </a: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52425" marR="0" lvl="0" indent="-2222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Modulo 2 Addition/Subtraction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95325" marR="0" lvl="1" indent="-231775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00A8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Modulo 2 addition/subtraction is performed by using an </a:t>
                </a:r>
                <a:r>
                  <a:rPr kumimoji="0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exclusive OR (XOR)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operation on the corresponding binary digits of each operand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695325" marR="0" lvl="1" indent="-231775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00A8"/>
                  </a:buClr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Example: </a:t>
                </a:r>
                <a14:m>
                  <m:oMath xmlns:m="http://schemas.openxmlformats.org/officeDocument/2006/math"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GB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GB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r>
                      <a:rPr kumimoji="0" lang="en-GB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GB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</m:oMath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52425" marR="0" lvl="0" indent="-2222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Modulo 2 Division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2075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00A8"/>
                  </a:buClr>
                  <a:buSzTx/>
                  <a:buFont typeface="+mj-lt"/>
                  <a:buAutoNum type="arabicParenR"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Beginning with the leftmost bit, find the first </a:t>
                </a:r>
                <a:r>
                  <a:rPr kumimoji="0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r+1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 and consider them as the divisor in the first step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2075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00A8"/>
                  </a:buClr>
                  <a:buSzTx/>
                  <a:buFont typeface="+mj-lt"/>
                  <a:buAutoNum type="arabicParenR"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each step, the divisor is XORed (Modulo 2 subtraction) with the </a:t>
                </a:r>
                <a:r>
                  <a:rPr kumimoji="0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r+1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 of dividend (G, generator). 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2075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00A8"/>
                  </a:buClr>
                  <a:buSzTx/>
                  <a:buFont typeface="+mj-lt"/>
                  <a:buAutoNum type="arabicParenR"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result of the XOR operation (remainder) is used as divisor for the next step after extra bits are pulled down to make it </a:t>
                </a:r>
                <a:r>
                  <a:rPr kumimoji="0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r+1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 long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920750" marR="0" lvl="1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0000A8"/>
                  </a:buClr>
                  <a:buSzTx/>
                  <a:buFont typeface="+mj-lt"/>
                  <a:buAutoNum type="arabicParenR"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When there are no bits left to pull down, then we get the </a:t>
                </a:r>
                <a:r>
                  <a:rPr kumimoji="0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 remainder</a:t>
                </a:r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20" y="1239611"/>
                <a:ext cx="10632309" cy="4822522"/>
              </a:xfrm>
              <a:prstGeom prst="rect">
                <a:avLst/>
              </a:prstGeom>
              <a:blipFill rotWithShape="1">
                <a:blip r:embed="rId1"/>
                <a:stretch>
                  <a:fillRect l="-2" t="-2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1340" y="2679700"/>
            <a:ext cx="3406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从左边最高位开始，找到前</a:t>
            </a:r>
            <a:r>
              <a:rPr lang="en-US" altLang="zh-CN" sz="1200"/>
              <a:t>r+1</a:t>
            </a:r>
            <a:r>
              <a:rPr lang="zh-CN" altLang="en-US" sz="1200"/>
              <a:t>比特作为除数</a:t>
            </a:r>
            <a:endParaRPr lang="zh-CN" altLang="en-US" sz="1200"/>
          </a:p>
          <a:p>
            <a:r>
              <a:rPr lang="zh-CN" altLang="en-US" sz="1200"/>
              <a:t>除数与被除数（</a:t>
            </a:r>
            <a:r>
              <a:rPr lang="en-US" altLang="zh-CN" sz="1200"/>
              <a:t>G)</a:t>
            </a:r>
            <a:r>
              <a:rPr lang="zh-CN" altLang="en-US" sz="1200"/>
              <a:t>异或</a:t>
            </a:r>
            <a:endParaRPr lang="zh-CN" altLang="en-US" sz="1200"/>
          </a:p>
          <a:p>
            <a:r>
              <a:rPr lang="zh-CN" altLang="en-US" sz="1200"/>
              <a:t>结果作为除数，补充至</a:t>
            </a:r>
            <a:r>
              <a:rPr lang="en-US" altLang="zh-CN" sz="1200"/>
              <a:t>r+1</a:t>
            </a:r>
            <a:r>
              <a:rPr lang="zh-CN" altLang="en-US" sz="1200"/>
              <a:t>位</a:t>
            </a:r>
            <a:endParaRPr lang="zh-CN" altLang="en-US" sz="1200"/>
          </a:p>
          <a:p>
            <a:r>
              <a:rPr lang="zh-CN" altLang="en-US" sz="1200"/>
              <a:t>不能借位是，获得</a:t>
            </a:r>
            <a:r>
              <a:rPr lang="en-US" altLang="zh-CN" sz="1200"/>
              <a:t>r</a:t>
            </a:r>
            <a:r>
              <a:rPr lang="zh-CN" altLang="en-US" sz="1200"/>
              <a:t>比特</a:t>
            </a:r>
            <a:r>
              <a:rPr lang="zh-CN" altLang="en-US" sz="1200"/>
              <a:t>余数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3500">
        <p:fade/>
      </p:transition>
    </mc:Choice>
    <mc:Fallback>
      <p:transition spd="med" advTm="1535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679634" y="214685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49478" y="304137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49479" y="245165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262729" y="275645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256103" y="333954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8825948" y="3664228"/>
            <a:ext cx="1505129" cy="2244628"/>
            <a:chOff x="8825948" y="3664228"/>
            <a:chExt cx="1505129" cy="2244628"/>
          </a:xfrm>
        </p:grpSpPr>
        <p:sp>
          <p:nvSpPr>
            <p:cNvPr id="109" name="TextBox 108"/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0  0  0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1  1  0  0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1  0  1  0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9395794" y="5512856"/>
              <a:ext cx="926857" cy="396000"/>
            </a:xfrm>
            <a:prstGeom prst="rect">
              <a:avLst/>
            </a:prstGeom>
            <a:solidFill>
              <a:srgbClr val="B5E7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0  1  1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9262887" y="1451109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0  1  1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998764" y="253779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00589" y="596347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Right Brace 118"/>
          <p:cNvSpPr/>
          <p:nvPr/>
        </p:nvSpPr>
        <p:spPr>
          <a:xfrm rot="5400000">
            <a:off x="9749390" y="5609878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401536" y="1219201"/>
            <a:ext cx="1116000" cy="1064637"/>
            <a:chOff x="6401536" y="1219201"/>
            <a:chExt cx="1116000" cy="1064637"/>
          </a:xfrm>
        </p:grpSpPr>
        <p:sp>
          <p:nvSpPr>
            <p:cNvPr id="121" name="TextBox 120"/>
            <p:cNvSpPr txBox="1"/>
            <p:nvPr/>
          </p:nvSpPr>
          <p:spPr>
            <a:xfrm>
              <a:off x="6401536" y="1822173"/>
              <a:ext cx="1116000" cy="461665"/>
            </a:xfrm>
            <a:prstGeom prst="rect">
              <a:avLst/>
            </a:prstGeom>
            <a:solidFill>
              <a:srgbClr val="B5E7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ight Brace 122"/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4" name="Straight Connector 123"/>
          <p:cNvCxnSpPr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7465486" y="1823003"/>
            <a:ext cx="2658302" cy="323298"/>
            <a:chOff x="7550151" y="1873802"/>
            <a:chExt cx="2658302" cy="323298"/>
          </a:xfrm>
        </p:grpSpPr>
        <p:grpSp>
          <p:nvGrpSpPr>
            <p:cNvPr id="126" name="Group 125"/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/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" name="Oval 126"/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9406127" y="188990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59370" y="1868805"/>
            <a:ext cx="1810385" cy="407670"/>
          </a:xfrm>
          <a:prstGeom prst="rect">
            <a:avLst/>
          </a:prstGeom>
          <a:solidFill>
            <a:srgbClr val="B5E7FF"/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1  0  1  1  1  0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Straight Connector 132"/>
          <p:cNvCxnSpPr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376447" y="2544418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0227366" y="26371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23844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810715" y="1450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097586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35746" y="1457626"/>
                <a:ext cx="4905556" cy="232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 = 101110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 = 1001 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Generator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sSup>
                      <m:sSup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  <m:sSup>
                      <m:sSup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  <m:sSup>
                      <m:sSup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p>
                    </m:sSup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sSup>
                      <m:sSupPr>
                        <m:ctrlP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GB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p>
                    </m:sSup>
                  </m:oMath>
                </a14:m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Since G is 4 bits long, the CRC bits are 3 bits.</a:t>
                </a:r>
                <a:endPara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46" y="1457626"/>
                <a:ext cx="4905556" cy="2324995"/>
              </a:xfrm>
              <a:prstGeom prst="rect">
                <a:avLst/>
              </a:prstGeom>
              <a:blipFill rotWithShape="1">
                <a:blip r:embed="rId1"/>
                <a:stretch>
                  <a:fillRect l="-7" t="-13" r="1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02854" y="3962338"/>
            <a:ext cx="56425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Append 3 bits of 0 at the end of data D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the padded data by G using modulo-2 arithmetic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Finally, the 3-bit long remainder is the CRC bits which will be appended to the data bits at the sender side before the transmission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nk 17"/>
          <p:cNvSpPr/>
          <p:nvPr/>
        </p:nvSpPr>
        <p:spPr bwMode="auto">
          <a:xfrm>
            <a:off x="1499040" y="1459440"/>
            <a:ext cx="8979120" cy="4545720"/>
          </a:xfrm>
          <a:prstGeom prst="rect">
            <a:avLst/>
          </a:prstGeom>
        </p:spPr>
      </p:sp>
      <p:sp>
        <p:nvSpPr>
          <p:cNvPr id="4" name="文本框 3"/>
          <p:cNvSpPr txBox="1"/>
          <p:nvPr/>
        </p:nvSpPr>
        <p:spPr>
          <a:xfrm>
            <a:off x="3924935" y="3354070"/>
            <a:ext cx="3371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en-US" altLang="zh-CN"/>
              <a:t>4</a:t>
            </a:r>
            <a:r>
              <a:rPr lang="zh-CN" altLang="en-US"/>
              <a:t>比特，因此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4-1=3</a:t>
            </a:r>
            <a:r>
              <a:rPr lang="zh-CN" altLang="en-US"/>
              <a:t>比特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D</a:t>
            </a:r>
            <a:r>
              <a:rPr lang="zh-CN" altLang="en-US"/>
              <a:t>末尾补充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4040">
        <p:fade/>
      </p:transition>
    </mc:Choice>
    <mc:Fallback>
      <p:transition spd="med" advTm="2640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110" name="TextBox 109"/>
          <p:cNvSpPr txBox="1"/>
          <p:nvPr/>
        </p:nvSpPr>
        <p:spPr>
          <a:xfrm rot="5246871">
            <a:off x="8956427" y="2524326"/>
            <a:ext cx="73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751021" y="2882086"/>
            <a:ext cx="926857" cy="461665"/>
          </a:xfrm>
          <a:prstGeom prst="rect">
            <a:avLst/>
          </a:prstGeom>
          <a:solidFill>
            <a:srgbClr val="B5E7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6401536" y="1219201"/>
            <a:ext cx="1116000" cy="1064637"/>
            <a:chOff x="6401536" y="1219201"/>
            <a:chExt cx="1116000" cy="1064637"/>
          </a:xfrm>
        </p:grpSpPr>
        <p:sp>
          <p:nvSpPr>
            <p:cNvPr id="121" name="TextBox 120"/>
            <p:cNvSpPr txBox="1"/>
            <p:nvPr/>
          </p:nvSpPr>
          <p:spPr>
            <a:xfrm>
              <a:off x="6401536" y="1822173"/>
              <a:ext cx="1116000" cy="461665"/>
            </a:xfrm>
            <a:prstGeom prst="rect">
              <a:avLst/>
            </a:prstGeom>
            <a:solidFill>
              <a:srgbClr val="B5E7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ight Brace 122"/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465486" y="1823003"/>
            <a:ext cx="2658302" cy="323298"/>
            <a:chOff x="7550151" y="1873802"/>
            <a:chExt cx="2658302" cy="323298"/>
          </a:xfrm>
        </p:grpSpPr>
        <p:grpSp>
          <p:nvGrpSpPr>
            <p:cNvPr id="126" name="Group 125"/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/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" name="Oval 126"/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9406127" y="188990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0  1  1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68190" y="1883681"/>
            <a:ext cx="1797543" cy="360000"/>
          </a:xfrm>
          <a:prstGeom prst="rect">
            <a:avLst/>
          </a:prstGeom>
          <a:solidFill>
            <a:srgbClr val="B5E7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1  0  1  1  1  0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0245" y="1649895"/>
            <a:ext cx="5298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101110011 where 101110 are the data bits and 011 are the CRC bits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repeats the calculation process on the received data with the same G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remainder is all zeros, then the receiver believes there is no error; otherwise, error can be detected.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 rot="5246871">
            <a:off x="9108827" y="5098193"/>
            <a:ext cx="73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03421" y="5455953"/>
            <a:ext cx="888385" cy="461665"/>
          </a:xfrm>
          <a:prstGeom prst="rect">
            <a:avLst/>
          </a:prstGeom>
          <a:solidFill>
            <a:srgbClr val="B5E7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  ?  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53936" y="3793068"/>
            <a:ext cx="1116000" cy="1064637"/>
            <a:chOff x="6401536" y="1219201"/>
            <a:chExt cx="1116000" cy="1064637"/>
          </a:xfrm>
        </p:grpSpPr>
        <p:sp>
          <p:nvSpPr>
            <p:cNvPr id="44" name="TextBox 43"/>
            <p:cNvSpPr txBox="1"/>
            <p:nvPr/>
          </p:nvSpPr>
          <p:spPr>
            <a:xfrm>
              <a:off x="6401536" y="1822173"/>
              <a:ext cx="1116000" cy="461665"/>
            </a:xfrm>
            <a:prstGeom prst="rect">
              <a:avLst/>
            </a:prstGeom>
            <a:solidFill>
              <a:srgbClr val="B5E7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ight Brace 45"/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17886" y="4396870"/>
            <a:ext cx="2658302" cy="323298"/>
            <a:chOff x="7550151" y="1873802"/>
            <a:chExt cx="2658302" cy="323298"/>
          </a:xfrm>
        </p:grpSpPr>
        <p:grpSp>
          <p:nvGrpSpPr>
            <p:cNvPr id="48" name="Group 47"/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Pie 128"/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558527" y="4463772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0  1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20590" y="4457548"/>
            <a:ext cx="1797543" cy="360000"/>
          </a:xfrm>
          <a:prstGeom prst="rect">
            <a:avLst/>
          </a:prstGeom>
          <a:solidFill>
            <a:srgbClr val="B5E7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1  0  1  1  1  0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7220" y="3590699"/>
            <a:ext cx="66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Ink 15"/>
          <p:cNvSpPr/>
          <p:nvPr/>
        </p:nvSpPr>
        <p:spPr bwMode="auto">
          <a:xfrm>
            <a:off x="2759040" y="1547280"/>
            <a:ext cx="7822800" cy="342936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4131">
        <p:fade/>
      </p:transition>
    </mc:Choice>
    <mc:Fallback>
      <p:transition spd="med" advTm="741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</a:t>
            </a:r>
            <a:r>
              <a:rPr lang="en-GB" altLang="en-US" dirty="0" err="1">
                <a:cs typeface="Calibri" panose="020F0502020204030204" pitchFamily="34" charset="0"/>
              </a:rPr>
              <a:t>ome</a:t>
            </a:r>
            <a:r>
              <a:rPr lang="zh-CN" altLang="en-US" dirty="0">
                <a:cs typeface="Calibri" panose="020F0502020204030204" pitchFamily="34" charset="0"/>
              </a:rPr>
              <a:t> </a:t>
            </a:r>
            <a:r>
              <a:rPr lang="en-GB" altLang="zh-CN" dirty="0">
                <a:cs typeface="Calibri" panose="020F0502020204030204" pitchFamily="34" charset="0"/>
              </a:rPr>
              <a:t>Standardized polynomials</a:t>
            </a:r>
            <a:endParaRPr lang="en-US" sz="4400" dirty="0"/>
          </a:p>
        </p:txBody>
      </p:sp>
      <p:pic>
        <p:nvPicPr>
          <p:cNvPr id="7" name="Picture 6" descr="A picture containing scatter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863" y="1397701"/>
            <a:ext cx="8472472" cy="1781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5333" y="3429000"/>
            <a:ext cx="9719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of the CRC standards can detect burst errors of fewer than r+1 bits. (This means that all consecutive bit errors of r bits or fewer will be detected.)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Furthermore, under appropriate assumptions, a burst of length greater than r+1 bits may also be detected.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of the CRC standards can detect any odd number of bit errors.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nk 13"/>
          <p:cNvSpPr/>
          <p:nvPr/>
        </p:nvSpPr>
        <p:spPr bwMode="auto">
          <a:xfrm>
            <a:off x="1602720" y="1507320"/>
            <a:ext cx="8931240" cy="236088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1875155" y="5791835"/>
            <a:ext cx="5115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&lt;r+1</a:t>
            </a:r>
            <a:r>
              <a:rPr lang="zh-CN" altLang="en-US"/>
              <a:t>比特错误一定可以</a:t>
            </a:r>
            <a:r>
              <a:rPr lang="zh-CN" altLang="en-US"/>
              <a:t>被检测</a:t>
            </a:r>
            <a:endParaRPr lang="zh-CN" altLang="en-US"/>
          </a:p>
          <a:p>
            <a:r>
              <a:rPr lang="en-US" altLang="zh-CN"/>
              <a:t>&gt;r+1</a:t>
            </a:r>
            <a:r>
              <a:rPr lang="zh-CN" altLang="en-US"/>
              <a:t>比特错误可能</a:t>
            </a:r>
            <a:r>
              <a:rPr lang="zh-CN" altLang="en-US"/>
              <a:t>被检测</a:t>
            </a:r>
            <a:endParaRPr lang="zh-CN" altLang="en-US"/>
          </a:p>
          <a:p>
            <a:r>
              <a:rPr lang="zh-CN" altLang="en-US"/>
              <a:t>每个CRC标准都可以检测到任何奇数位错误。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2113">
        <p:fade/>
      </p:transition>
    </mc:Choice>
    <mc:Fallback>
      <p:transition spd="med" advTm="521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4883326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introduction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error detection, correction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multiple access protocols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LANs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addressing, ARP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Ethernet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switches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4729" y="5677322"/>
            <a:ext cx="224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6.1- 6.4.3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ooko: Comparing prices for Computer Networking: A Top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846" y="3619802"/>
            <a:ext cx="1675149" cy="20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3824">
        <p:fade/>
      </p:transition>
    </mc:Choice>
    <mc:Fallback>
      <p:transition spd="med" advTm="938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introduction</a:t>
            </a:r>
            <a:endParaRPr 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04900" y="1257300"/>
            <a:ext cx="5622601" cy="415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terminology: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any device that runs a link-layer protocol: nodes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communication channels that connect adjacent nodes along communication path: links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8030" marR="0" lvl="1" indent="-2749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wired 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748030" marR="0" lvl="1" indent="-27495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wireless 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layer-2 packet: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frame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, encapsulates datagram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-1" fmla="*/ 434989 w 1537226"/>
              <a:gd name="connsiteY0-2" fmla="*/ 253346 h 1763594"/>
              <a:gd name="connsiteX1-3" fmla="*/ 488 w 1537226"/>
              <a:gd name="connsiteY1-4" fmla="*/ 921706 h 1763594"/>
              <a:gd name="connsiteX2-5" fmla="*/ 368142 w 1537226"/>
              <a:gd name="connsiteY2-6" fmla="*/ 1489812 h 1763594"/>
              <a:gd name="connsiteX3-7" fmla="*/ 1187008 w 1537226"/>
              <a:gd name="connsiteY3-8" fmla="*/ 1757156 h 1763594"/>
              <a:gd name="connsiteX4-9" fmla="*/ 1521239 w 1537226"/>
              <a:gd name="connsiteY4-10" fmla="*/ 1239177 h 1763594"/>
              <a:gd name="connsiteX5-11" fmla="*/ 1468998 w 1537226"/>
              <a:gd name="connsiteY5-12" fmla="*/ 654362 h 1763594"/>
              <a:gd name="connsiteX6-13" fmla="*/ 1337412 w 1537226"/>
              <a:gd name="connsiteY6-14" fmla="*/ 136383 h 1763594"/>
              <a:gd name="connsiteX7-15" fmla="*/ 1086739 w 1537226"/>
              <a:gd name="connsiteY7-16" fmla="*/ 2711 h 1763594"/>
              <a:gd name="connsiteX8-17" fmla="*/ 434989 w 1537226"/>
              <a:gd name="connsiteY8-18" fmla="*/ 253346 h 1763594"/>
              <a:gd name="connsiteX0-19" fmla="*/ 434989 w 1537226"/>
              <a:gd name="connsiteY0-20" fmla="*/ 253346 h 1763594"/>
              <a:gd name="connsiteX1-21" fmla="*/ 488 w 1537226"/>
              <a:gd name="connsiteY1-22" fmla="*/ 921706 h 1763594"/>
              <a:gd name="connsiteX2-23" fmla="*/ 368142 w 1537226"/>
              <a:gd name="connsiteY2-24" fmla="*/ 1489812 h 1763594"/>
              <a:gd name="connsiteX3-25" fmla="*/ 1187008 w 1537226"/>
              <a:gd name="connsiteY3-26" fmla="*/ 1757156 h 1763594"/>
              <a:gd name="connsiteX4-27" fmla="*/ 1521239 w 1537226"/>
              <a:gd name="connsiteY4-28" fmla="*/ 1239177 h 1763594"/>
              <a:gd name="connsiteX5-29" fmla="*/ 1468998 w 1537226"/>
              <a:gd name="connsiteY5-30" fmla="*/ 654362 h 1763594"/>
              <a:gd name="connsiteX6-31" fmla="*/ 1337412 w 1537226"/>
              <a:gd name="connsiteY6-32" fmla="*/ 136383 h 1763594"/>
              <a:gd name="connsiteX7-33" fmla="*/ 839572 w 1537226"/>
              <a:gd name="connsiteY7-34" fmla="*/ 2711 h 1763594"/>
              <a:gd name="connsiteX8-35" fmla="*/ 434989 w 1537226"/>
              <a:gd name="connsiteY8-36" fmla="*/ 253346 h 1763594"/>
              <a:gd name="connsiteX0-37" fmla="*/ 360357 w 1536743"/>
              <a:gd name="connsiteY0-38" fmla="*/ 534641 h 1782088"/>
              <a:gd name="connsiteX1-39" fmla="*/ 5 w 1536743"/>
              <a:gd name="connsiteY1-40" fmla="*/ 940200 h 1782088"/>
              <a:gd name="connsiteX2-41" fmla="*/ 367659 w 1536743"/>
              <a:gd name="connsiteY2-42" fmla="*/ 1508306 h 1782088"/>
              <a:gd name="connsiteX3-43" fmla="*/ 1186525 w 1536743"/>
              <a:gd name="connsiteY3-44" fmla="*/ 1775650 h 1782088"/>
              <a:gd name="connsiteX4-45" fmla="*/ 1520756 w 1536743"/>
              <a:gd name="connsiteY4-46" fmla="*/ 1257671 h 1782088"/>
              <a:gd name="connsiteX5-47" fmla="*/ 1468515 w 1536743"/>
              <a:gd name="connsiteY5-48" fmla="*/ 672856 h 1782088"/>
              <a:gd name="connsiteX6-49" fmla="*/ 1336929 w 1536743"/>
              <a:gd name="connsiteY6-50" fmla="*/ 154877 h 1782088"/>
              <a:gd name="connsiteX7-51" fmla="*/ 839089 w 1536743"/>
              <a:gd name="connsiteY7-52" fmla="*/ 21205 h 1782088"/>
              <a:gd name="connsiteX8-53" fmla="*/ 360357 w 1536743"/>
              <a:gd name="connsiteY8-54" fmla="*/ 534641 h 1782088"/>
              <a:gd name="connsiteX0-55" fmla="*/ 360355 w 1536741"/>
              <a:gd name="connsiteY0-56" fmla="*/ 534641 h 1782088"/>
              <a:gd name="connsiteX1-57" fmla="*/ 3 w 1536741"/>
              <a:gd name="connsiteY1-58" fmla="*/ 940200 h 1782088"/>
              <a:gd name="connsiteX2-59" fmla="*/ 367657 w 1536741"/>
              <a:gd name="connsiteY2-60" fmla="*/ 1508306 h 1782088"/>
              <a:gd name="connsiteX3-61" fmla="*/ 1186523 w 1536741"/>
              <a:gd name="connsiteY3-62" fmla="*/ 1775650 h 1782088"/>
              <a:gd name="connsiteX4-63" fmla="*/ 1520754 w 1536741"/>
              <a:gd name="connsiteY4-64" fmla="*/ 1257671 h 1782088"/>
              <a:gd name="connsiteX5-65" fmla="*/ 1468513 w 1536741"/>
              <a:gd name="connsiteY5-66" fmla="*/ 672856 h 1782088"/>
              <a:gd name="connsiteX6-67" fmla="*/ 1336927 w 1536741"/>
              <a:gd name="connsiteY6-68" fmla="*/ 154877 h 1782088"/>
              <a:gd name="connsiteX7-69" fmla="*/ 839087 w 1536741"/>
              <a:gd name="connsiteY7-70" fmla="*/ 21205 h 1782088"/>
              <a:gd name="connsiteX8-71" fmla="*/ 360355 w 1536741"/>
              <a:gd name="connsiteY8-72" fmla="*/ 534641 h 1782088"/>
              <a:gd name="connsiteX0-73" fmla="*/ 382604 w 1558990"/>
              <a:gd name="connsiteY0-74" fmla="*/ 534641 h 1810599"/>
              <a:gd name="connsiteX1-75" fmla="*/ 22252 w 1558990"/>
              <a:gd name="connsiteY1-76" fmla="*/ 940200 h 1810599"/>
              <a:gd name="connsiteX2-77" fmla="*/ 167457 w 1558990"/>
              <a:gd name="connsiteY2-78" fmla="*/ 1672556 h 1810599"/>
              <a:gd name="connsiteX3-79" fmla="*/ 1208772 w 1558990"/>
              <a:gd name="connsiteY3-80" fmla="*/ 1775650 h 1810599"/>
              <a:gd name="connsiteX4-81" fmla="*/ 1543003 w 1558990"/>
              <a:gd name="connsiteY4-82" fmla="*/ 1257671 h 1810599"/>
              <a:gd name="connsiteX5-83" fmla="*/ 1490762 w 1558990"/>
              <a:gd name="connsiteY5-84" fmla="*/ 672856 h 1810599"/>
              <a:gd name="connsiteX6-85" fmla="*/ 1359176 w 1558990"/>
              <a:gd name="connsiteY6-86" fmla="*/ 154877 h 1810599"/>
              <a:gd name="connsiteX7-87" fmla="*/ 861336 w 1558990"/>
              <a:gd name="connsiteY7-88" fmla="*/ 21205 h 1810599"/>
              <a:gd name="connsiteX8-89" fmla="*/ 382604 w 1558990"/>
              <a:gd name="connsiteY8-90" fmla="*/ 534641 h 1810599"/>
              <a:gd name="connsiteX0-91" fmla="*/ 393458 w 1593840"/>
              <a:gd name="connsiteY0-92" fmla="*/ 534641 h 1793264"/>
              <a:gd name="connsiteX1-93" fmla="*/ 33106 w 1593840"/>
              <a:gd name="connsiteY1-94" fmla="*/ 940200 h 1793264"/>
              <a:gd name="connsiteX2-95" fmla="*/ 178311 w 1593840"/>
              <a:gd name="connsiteY2-96" fmla="*/ 1672556 h 1793264"/>
              <a:gd name="connsiteX3-97" fmla="*/ 1464139 w 1593840"/>
              <a:gd name="connsiteY3-98" fmla="*/ 1752440 h 1793264"/>
              <a:gd name="connsiteX4-99" fmla="*/ 1553857 w 1593840"/>
              <a:gd name="connsiteY4-100" fmla="*/ 1257671 h 1793264"/>
              <a:gd name="connsiteX5-101" fmla="*/ 1501616 w 1593840"/>
              <a:gd name="connsiteY5-102" fmla="*/ 672856 h 1793264"/>
              <a:gd name="connsiteX6-103" fmla="*/ 1370030 w 1593840"/>
              <a:gd name="connsiteY6-104" fmla="*/ 154877 h 1793264"/>
              <a:gd name="connsiteX7-105" fmla="*/ 872190 w 1593840"/>
              <a:gd name="connsiteY7-106" fmla="*/ 21205 h 1793264"/>
              <a:gd name="connsiteX8-107" fmla="*/ 393458 w 1593840"/>
              <a:gd name="connsiteY8-108" fmla="*/ 534641 h 1793264"/>
              <a:gd name="connsiteX0-109" fmla="*/ 393458 w 1566550"/>
              <a:gd name="connsiteY0-110" fmla="*/ 534641 h 1840341"/>
              <a:gd name="connsiteX1-111" fmla="*/ 33106 w 1566550"/>
              <a:gd name="connsiteY1-112" fmla="*/ 940200 h 1840341"/>
              <a:gd name="connsiteX2-113" fmla="*/ 178311 w 1566550"/>
              <a:gd name="connsiteY2-114" fmla="*/ 1672556 h 1840341"/>
              <a:gd name="connsiteX3-115" fmla="*/ 1464139 w 1566550"/>
              <a:gd name="connsiteY3-116" fmla="*/ 1752440 h 1840341"/>
              <a:gd name="connsiteX4-117" fmla="*/ 1553857 w 1566550"/>
              <a:gd name="connsiteY4-118" fmla="*/ 1257671 h 1840341"/>
              <a:gd name="connsiteX5-119" fmla="*/ 1501616 w 1566550"/>
              <a:gd name="connsiteY5-120" fmla="*/ 672856 h 1840341"/>
              <a:gd name="connsiteX6-121" fmla="*/ 1370030 w 1566550"/>
              <a:gd name="connsiteY6-122" fmla="*/ 154877 h 1840341"/>
              <a:gd name="connsiteX7-123" fmla="*/ 872190 w 1566550"/>
              <a:gd name="connsiteY7-124" fmla="*/ 21205 h 1840341"/>
              <a:gd name="connsiteX8-125" fmla="*/ 393458 w 1566550"/>
              <a:gd name="connsiteY8-126" fmla="*/ 534641 h 1840341"/>
              <a:gd name="connsiteX0-127" fmla="*/ 393458 w 1555557"/>
              <a:gd name="connsiteY0-128" fmla="*/ 534641 h 1787187"/>
              <a:gd name="connsiteX1-129" fmla="*/ 33106 w 1555557"/>
              <a:gd name="connsiteY1-130" fmla="*/ 940200 h 1787187"/>
              <a:gd name="connsiteX2-131" fmla="*/ 178311 w 1555557"/>
              <a:gd name="connsiteY2-132" fmla="*/ 1672556 h 1787187"/>
              <a:gd name="connsiteX3-133" fmla="*/ 1464139 w 1555557"/>
              <a:gd name="connsiteY3-134" fmla="*/ 1752440 h 1787187"/>
              <a:gd name="connsiteX4-135" fmla="*/ 1553857 w 1555557"/>
              <a:gd name="connsiteY4-136" fmla="*/ 1257671 h 1787187"/>
              <a:gd name="connsiteX5-137" fmla="*/ 1501616 w 1555557"/>
              <a:gd name="connsiteY5-138" fmla="*/ 672856 h 1787187"/>
              <a:gd name="connsiteX6-139" fmla="*/ 1370030 w 1555557"/>
              <a:gd name="connsiteY6-140" fmla="*/ 154877 h 1787187"/>
              <a:gd name="connsiteX7-141" fmla="*/ 872190 w 1555557"/>
              <a:gd name="connsiteY7-142" fmla="*/ 21205 h 1787187"/>
              <a:gd name="connsiteX8-143" fmla="*/ 393458 w 1555557"/>
              <a:gd name="connsiteY8-144" fmla="*/ 534641 h 1787187"/>
              <a:gd name="connsiteX0-145" fmla="*/ 401126 w 1664928"/>
              <a:gd name="connsiteY0-146" fmla="*/ 534641 h 1783934"/>
              <a:gd name="connsiteX1-147" fmla="*/ 40774 w 1664928"/>
              <a:gd name="connsiteY1-148" fmla="*/ 940200 h 1783934"/>
              <a:gd name="connsiteX2-149" fmla="*/ 185979 w 1664928"/>
              <a:gd name="connsiteY2-150" fmla="*/ 1672556 h 1783934"/>
              <a:gd name="connsiteX3-151" fmla="*/ 1618513 w 1664928"/>
              <a:gd name="connsiteY3-152" fmla="*/ 1747798 h 1783934"/>
              <a:gd name="connsiteX4-153" fmla="*/ 1561525 w 1664928"/>
              <a:gd name="connsiteY4-154" fmla="*/ 1257671 h 1783934"/>
              <a:gd name="connsiteX5-155" fmla="*/ 1509284 w 1664928"/>
              <a:gd name="connsiteY5-156" fmla="*/ 672856 h 1783934"/>
              <a:gd name="connsiteX6-157" fmla="*/ 1377698 w 1664928"/>
              <a:gd name="connsiteY6-158" fmla="*/ 154877 h 1783934"/>
              <a:gd name="connsiteX7-159" fmla="*/ 879858 w 1664928"/>
              <a:gd name="connsiteY7-160" fmla="*/ 21205 h 1783934"/>
              <a:gd name="connsiteX8-161" fmla="*/ 401126 w 1664928"/>
              <a:gd name="connsiteY8-162" fmla="*/ 534641 h 1783934"/>
              <a:gd name="connsiteX0-163" fmla="*/ 408119 w 1718774"/>
              <a:gd name="connsiteY0-164" fmla="*/ 534641 h 1826522"/>
              <a:gd name="connsiteX1-165" fmla="*/ 47767 w 1718774"/>
              <a:gd name="connsiteY1-166" fmla="*/ 940200 h 1826522"/>
              <a:gd name="connsiteX2-167" fmla="*/ 179001 w 1718774"/>
              <a:gd name="connsiteY2-168" fmla="*/ 1742186 h 1826522"/>
              <a:gd name="connsiteX3-169" fmla="*/ 1625506 w 1718774"/>
              <a:gd name="connsiteY3-170" fmla="*/ 1747798 h 1826522"/>
              <a:gd name="connsiteX4-171" fmla="*/ 1568518 w 1718774"/>
              <a:gd name="connsiteY4-172" fmla="*/ 1257671 h 1826522"/>
              <a:gd name="connsiteX5-173" fmla="*/ 1516277 w 1718774"/>
              <a:gd name="connsiteY5-174" fmla="*/ 672856 h 1826522"/>
              <a:gd name="connsiteX6-175" fmla="*/ 1384691 w 1718774"/>
              <a:gd name="connsiteY6-176" fmla="*/ 154877 h 1826522"/>
              <a:gd name="connsiteX7-177" fmla="*/ 886851 w 1718774"/>
              <a:gd name="connsiteY7-178" fmla="*/ 21205 h 1826522"/>
              <a:gd name="connsiteX8-179" fmla="*/ 408119 w 1718774"/>
              <a:gd name="connsiteY8-180" fmla="*/ 534641 h 1826522"/>
              <a:gd name="connsiteX0-181" fmla="*/ 477759 w 1796623"/>
              <a:gd name="connsiteY0-182" fmla="*/ 534641 h 1818043"/>
              <a:gd name="connsiteX1-183" fmla="*/ 117407 w 1796623"/>
              <a:gd name="connsiteY1-184" fmla="*/ 940200 h 1818043"/>
              <a:gd name="connsiteX2-185" fmla="*/ 136864 w 1796623"/>
              <a:gd name="connsiteY2-186" fmla="*/ 1728260 h 1818043"/>
              <a:gd name="connsiteX3-187" fmla="*/ 1695146 w 1796623"/>
              <a:gd name="connsiteY3-188" fmla="*/ 1747798 h 1818043"/>
              <a:gd name="connsiteX4-189" fmla="*/ 1638158 w 1796623"/>
              <a:gd name="connsiteY4-190" fmla="*/ 1257671 h 1818043"/>
              <a:gd name="connsiteX5-191" fmla="*/ 1585917 w 1796623"/>
              <a:gd name="connsiteY5-192" fmla="*/ 672856 h 1818043"/>
              <a:gd name="connsiteX6-193" fmla="*/ 1454331 w 1796623"/>
              <a:gd name="connsiteY6-194" fmla="*/ 154877 h 1818043"/>
              <a:gd name="connsiteX7-195" fmla="*/ 956491 w 1796623"/>
              <a:gd name="connsiteY7-196" fmla="*/ 21205 h 1818043"/>
              <a:gd name="connsiteX8-197" fmla="*/ 477759 w 1796623"/>
              <a:gd name="connsiteY8-198" fmla="*/ 534641 h 1818043"/>
              <a:gd name="connsiteX0-199" fmla="*/ 396783 w 1688820"/>
              <a:gd name="connsiteY0-200" fmla="*/ 534641 h 1815615"/>
              <a:gd name="connsiteX1-201" fmla="*/ 36431 w 1688820"/>
              <a:gd name="connsiteY1-202" fmla="*/ 940200 h 1815615"/>
              <a:gd name="connsiteX2-203" fmla="*/ 55888 w 1688820"/>
              <a:gd name="connsiteY2-204" fmla="*/ 1728260 h 1815615"/>
              <a:gd name="connsiteX3-205" fmla="*/ 421834 w 1688820"/>
              <a:gd name="connsiteY3-206" fmla="*/ 1798118 h 1815615"/>
              <a:gd name="connsiteX4-207" fmla="*/ 1614170 w 1688820"/>
              <a:gd name="connsiteY4-208" fmla="*/ 1747798 h 1815615"/>
              <a:gd name="connsiteX5-209" fmla="*/ 1557182 w 1688820"/>
              <a:gd name="connsiteY5-210" fmla="*/ 1257671 h 1815615"/>
              <a:gd name="connsiteX6-211" fmla="*/ 1504941 w 1688820"/>
              <a:gd name="connsiteY6-212" fmla="*/ 672856 h 1815615"/>
              <a:gd name="connsiteX7-213" fmla="*/ 1373355 w 1688820"/>
              <a:gd name="connsiteY7-214" fmla="*/ 154877 h 1815615"/>
              <a:gd name="connsiteX8-215" fmla="*/ 875515 w 1688820"/>
              <a:gd name="connsiteY8-216" fmla="*/ 21205 h 1815615"/>
              <a:gd name="connsiteX9" fmla="*/ 396783 w 1688820"/>
              <a:gd name="connsiteY9" fmla="*/ 534641 h 1815615"/>
              <a:gd name="connsiteX0-217" fmla="*/ 394951 w 1689541"/>
              <a:gd name="connsiteY0-218" fmla="*/ 534641 h 1877271"/>
              <a:gd name="connsiteX1-219" fmla="*/ 34599 w 1689541"/>
              <a:gd name="connsiteY1-220" fmla="*/ 940200 h 1877271"/>
              <a:gd name="connsiteX2-221" fmla="*/ 54056 w 1689541"/>
              <a:gd name="connsiteY2-222" fmla="*/ 1728260 h 1877271"/>
              <a:gd name="connsiteX3-223" fmla="*/ 385071 w 1689541"/>
              <a:gd name="connsiteY3-224" fmla="*/ 1877032 h 1877271"/>
              <a:gd name="connsiteX4-225" fmla="*/ 1612338 w 1689541"/>
              <a:gd name="connsiteY4-226" fmla="*/ 1747798 h 1877271"/>
              <a:gd name="connsiteX5-227" fmla="*/ 1555350 w 1689541"/>
              <a:gd name="connsiteY5-228" fmla="*/ 1257671 h 1877271"/>
              <a:gd name="connsiteX6-229" fmla="*/ 1503109 w 1689541"/>
              <a:gd name="connsiteY6-230" fmla="*/ 672856 h 1877271"/>
              <a:gd name="connsiteX7-231" fmla="*/ 1371523 w 1689541"/>
              <a:gd name="connsiteY7-232" fmla="*/ 154877 h 1877271"/>
              <a:gd name="connsiteX8-233" fmla="*/ 873683 w 1689541"/>
              <a:gd name="connsiteY8-234" fmla="*/ 21205 h 1877271"/>
              <a:gd name="connsiteX9-235" fmla="*/ 394951 w 1689541"/>
              <a:gd name="connsiteY9-236" fmla="*/ 534641 h 1877271"/>
              <a:gd name="connsiteX0-237" fmla="*/ 394949 w 1689541"/>
              <a:gd name="connsiteY0-238" fmla="*/ 534641 h 1877032"/>
              <a:gd name="connsiteX1-239" fmla="*/ 34597 w 1689541"/>
              <a:gd name="connsiteY1-240" fmla="*/ 940200 h 1877032"/>
              <a:gd name="connsiteX2-241" fmla="*/ 54054 w 1689541"/>
              <a:gd name="connsiteY2-242" fmla="*/ 1728260 h 1877032"/>
              <a:gd name="connsiteX3-243" fmla="*/ 385069 w 1689541"/>
              <a:gd name="connsiteY3-244" fmla="*/ 1877032 h 1877032"/>
              <a:gd name="connsiteX4-245" fmla="*/ 1612336 w 1689541"/>
              <a:gd name="connsiteY4-246" fmla="*/ 1747798 h 1877032"/>
              <a:gd name="connsiteX5-247" fmla="*/ 1555348 w 1689541"/>
              <a:gd name="connsiteY5-248" fmla="*/ 1257671 h 1877032"/>
              <a:gd name="connsiteX6-249" fmla="*/ 1503107 w 1689541"/>
              <a:gd name="connsiteY6-250" fmla="*/ 672856 h 1877032"/>
              <a:gd name="connsiteX7-251" fmla="*/ 1371521 w 1689541"/>
              <a:gd name="connsiteY7-252" fmla="*/ 154877 h 1877032"/>
              <a:gd name="connsiteX8-253" fmla="*/ 873681 w 1689541"/>
              <a:gd name="connsiteY8-254" fmla="*/ 21205 h 1877032"/>
              <a:gd name="connsiteX9-255" fmla="*/ 394949 w 1689541"/>
              <a:gd name="connsiteY9-256" fmla="*/ 534641 h 1877032"/>
              <a:gd name="connsiteX0-257" fmla="*/ 394949 w 1683795"/>
              <a:gd name="connsiteY0-258" fmla="*/ 534641 h 1877032"/>
              <a:gd name="connsiteX1-259" fmla="*/ 34597 w 1683795"/>
              <a:gd name="connsiteY1-260" fmla="*/ 940200 h 1877032"/>
              <a:gd name="connsiteX2-261" fmla="*/ 54054 w 1683795"/>
              <a:gd name="connsiteY2-262" fmla="*/ 1728260 h 1877032"/>
              <a:gd name="connsiteX3-263" fmla="*/ 385069 w 1683795"/>
              <a:gd name="connsiteY3-264" fmla="*/ 1877032 h 1877032"/>
              <a:gd name="connsiteX4-265" fmla="*/ 1605349 w 1683795"/>
              <a:gd name="connsiteY4-266" fmla="*/ 1798860 h 1877032"/>
              <a:gd name="connsiteX5-267" fmla="*/ 1555348 w 1683795"/>
              <a:gd name="connsiteY5-268" fmla="*/ 1257671 h 1877032"/>
              <a:gd name="connsiteX6-269" fmla="*/ 1503107 w 1683795"/>
              <a:gd name="connsiteY6-270" fmla="*/ 672856 h 1877032"/>
              <a:gd name="connsiteX7-271" fmla="*/ 1371521 w 1683795"/>
              <a:gd name="connsiteY7-272" fmla="*/ 154877 h 1877032"/>
              <a:gd name="connsiteX8-273" fmla="*/ 873681 w 1683795"/>
              <a:gd name="connsiteY8-274" fmla="*/ 21205 h 1877032"/>
              <a:gd name="connsiteX9-275" fmla="*/ 394949 w 1683795"/>
              <a:gd name="connsiteY9-276" fmla="*/ 534641 h 1877032"/>
              <a:gd name="connsiteX0-277" fmla="*/ 394949 w 1720794"/>
              <a:gd name="connsiteY0-278" fmla="*/ 534641 h 1877032"/>
              <a:gd name="connsiteX1-279" fmla="*/ 34597 w 1720794"/>
              <a:gd name="connsiteY1-280" fmla="*/ 940200 h 1877032"/>
              <a:gd name="connsiteX2-281" fmla="*/ 54054 w 1720794"/>
              <a:gd name="connsiteY2-282" fmla="*/ 1728260 h 1877032"/>
              <a:gd name="connsiteX3-283" fmla="*/ 385069 w 1720794"/>
              <a:gd name="connsiteY3-284" fmla="*/ 1877032 h 1877032"/>
              <a:gd name="connsiteX4-285" fmla="*/ 1605349 w 1720794"/>
              <a:gd name="connsiteY4-286" fmla="*/ 1798860 h 1877032"/>
              <a:gd name="connsiteX5-287" fmla="*/ 1555348 w 1720794"/>
              <a:gd name="connsiteY5-288" fmla="*/ 1257671 h 1877032"/>
              <a:gd name="connsiteX6-289" fmla="*/ 1503107 w 1720794"/>
              <a:gd name="connsiteY6-290" fmla="*/ 672856 h 1877032"/>
              <a:gd name="connsiteX7-291" fmla="*/ 1371521 w 1720794"/>
              <a:gd name="connsiteY7-292" fmla="*/ 154877 h 1877032"/>
              <a:gd name="connsiteX8-293" fmla="*/ 873681 w 1720794"/>
              <a:gd name="connsiteY8-294" fmla="*/ 21205 h 1877032"/>
              <a:gd name="connsiteX9-295" fmla="*/ 394949 w 1720794"/>
              <a:gd name="connsiteY9-296" fmla="*/ 534641 h 1877032"/>
              <a:gd name="connsiteX0-297" fmla="*/ 394949 w 1720794"/>
              <a:gd name="connsiteY0-298" fmla="*/ 534641 h 1877032"/>
              <a:gd name="connsiteX1-299" fmla="*/ 34597 w 1720794"/>
              <a:gd name="connsiteY1-300" fmla="*/ 940200 h 1877032"/>
              <a:gd name="connsiteX2-301" fmla="*/ 54054 w 1720794"/>
              <a:gd name="connsiteY2-302" fmla="*/ 1728260 h 1877032"/>
              <a:gd name="connsiteX3-303" fmla="*/ 385069 w 1720794"/>
              <a:gd name="connsiteY3-304" fmla="*/ 1877032 h 1877032"/>
              <a:gd name="connsiteX4-305" fmla="*/ 1605349 w 1720794"/>
              <a:gd name="connsiteY4-306" fmla="*/ 1798860 h 1877032"/>
              <a:gd name="connsiteX5-307" fmla="*/ 1555348 w 1720794"/>
              <a:gd name="connsiteY5-308" fmla="*/ 1257671 h 1877032"/>
              <a:gd name="connsiteX6-309" fmla="*/ 1503107 w 1720794"/>
              <a:gd name="connsiteY6-310" fmla="*/ 672856 h 1877032"/>
              <a:gd name="connsiteX7-311" fmla="*/ 1371521 w 1720794"/>
              <a:gd name="connsiteY7-312" fmla="*/ 154877 h 1877032"/>
              <a:gd name="connsiteX8-313" fmla="*/ 873681 w 1720794"/>
              <a:gd name="connsiteY8-314" fmla="*/ 21205 h 1877032"/>
              <a:gd name="connsiteX9-315" fmla="*/ 394949 w 1720794"/>
              <a:gd name="connsiteY9-316" fmla="*/ 534641 h 1877032"/>
              <a:gd name="connsiteX0-317" fmla="*/ 394949 w 1671512"/>
              <a:gd name="connsiteY0-318" fmla="*/ 534641 h 1877032"/>
              <a:gd name="connsiteX1-319" fmla="*/ 34597 w 1671512"/>
              <a:gd name="connsiteY1-320" fmla="*/ 940200 h 1877032"/>
              <a:gd name="connsiteX2-321" fmla="*/ 54054 w 1671512"/>
              <a:gd name="connsiteY2-322" fmla="*/ 1728260 h 1877032"/>
              <a:gd name="connsiteX3-323" fmla="*/ 385069 w 1671512"/>
              <a:gd name="connsiteY3-324" fmla="*/ 1877032 h 1877032"/>
              <a:gd name="connsiteX4-325" fmla="*/ 1605349 w 1671512"/>
              <a:gd name="connsiteY4-326" fmla="*/ 1798860 h 1877032"/>
              <a:gd name="connsiteX5-327" fmla="*/ 1555348 w 1671512"/>
              <a:gd name="connsiteY5-328" fmla="*/ 1257671 h 1877032"/>
              <a:gd name="connsiteX6-329" fmla="*/ 1503107 w 1671512"/>
              <a:gd name="connsiteY6-330" fmla="*/ 672856 h 1877032"/>
              <a:gd name="connsiteX7-331" fmla="*/ 1371521 w 1671512"/>
              <a:gd name="connsiteY7-332" fmla="*/ 154877 h 1877032"/>
              <a:gd name="connsiteX8-333" fmla="*/ 873681 w 1671512"/>
              <a:gd name="connsiteY8-334" fmla="*/ 21205 h 1877032"/>
              <a:gd name="connsiteX9-335" fmla="*/ 394949 w 1671512"/>
              <a:gd name="connsiteY9-336" fmla="*/ 534641 h 1877032"/>
              <a:gd name="connsiteX0-337" fmla="*/ 394949 w 1677296"/>
              <a:gd name="connsiteY0-338" fmla="*/ 534641 h 1877032"/>
              <a:gd name="connsiteX1-339" fmla="*/ 34597 w 1677296"/>
              <a:gd name="connsiteY1-340" fmla="*/ 940200 h 1877032"/>
              <a:gd name="connsiteX2-341" fmla="*/ 54054 w 1677296"/>
              <a:gd name="connsiteY2-342" fmla="*/ 1728260 h 1877032"/>
              <a:gd name="connsiteX3-343" fmla="*/ 385069 w 1677296"/>
              <a:gd name="connsiteY3-344" fmla="*/ 1877032 h 1877032"/>
              <a:gd name="connsiteX4-345" fmla="*/ 1612334 w 1677296"/>
              <a:gd name="connsiteY4-346" fmla="*/ 1840637 h 1877032"/>
              <a:gd name="connsiteX5-347" fmla="*/ 1555348 w 1677296"/>
              <a:gd name="connsiteY5-348" fmla="*/ 1257671 h 1877032"/>
              <a:gd name="connsiteX6-349" fmla="*/ 1503107 w 1677296"/>
              <a:gd name="connsiteY6-350" fmla="*/ 672856 h 1877032"/>
              <a:gd name="connsiteX7-351" fmla="*/ 1371521 w 1677296"/>
              <a:gd name="connsiteY7-352" fmla="*/ 154877 h 1877032"/>
              <a:gd name="connsiteX8-353" fmla="*/ 873681 w 1677296"/>
              <a:gd name="connsiteY8-354" fmla="*/ 21205 h 1877032"/>
              <a:gd name="connsiteX9-355" fmla="*/ 394949 w 1677296"/>
              <a:gd name="connsiteY9-356" fmla="*/ 534641 h 1877032"/>
              <a:gd name="connsiteX0-357" fmla="*/ 394949 w 1677298"/>
              <a:gd name="connsiteY0-358" fmla="*/ 534641 h 1877032"/>
              <a:gd name="connsiteX1-359" fmla="*/ 34597 w 1677298"/>
              <a:gd name="connsiteY1-360" fmla="*/ 940200 h 1877032"/>
              <a:gd name="connsiteX2-361" fmla="*/ 54054 w 1677298"/>
              <a:gd name="connsiteY2-362" fmla="*/ 1728260 h 1877032"/>
              <a:gd name="connsiteX3-363" fmla="*/ 385069 w 1677298"/>
              <a:gd name="connsiteY3-364" fmla="*/ 1877032 h 1877032"/>
              <a:gd name="connsiteX4-365" fmla="*/ 1612334 w 1677298"/>
              <a:gd name="connsiteY4-366" fmla="*/ 1840637 h 1877032"/>
              <a:gd name="connsiteX5-367" fmla="*/ 1555348 w 1677298"/>
              <a:gd name="connsiteY5-368" fmla="*/ 1257671 h 1877032"/>
              <a:gd name="connsiteX6-369" fmla="*/ 1503107 w 1677298"/>
              <a:gd name="connsiteY6-370" fmla="*/ 672856 h 1877032"/>
              <a:gd name="connsiteX7-371" fmla="*/ 1371521 w 1677298"/>
              <a:gd name="connsiteY7-372" fmla="*/ 154877 h 1877032"/>
              <a:gd name="connsiteX8-373" fmla="*/ 873681 w 1677298"/>
              <a:gd name="connsiteY8-374" fmla="*/ 21205 h 1877032"/>
              <a:gd name="connsiteX9-375" fmla="*/ 394949 w 1677298"/>
              <a:gd name="connsiteY9-376" fmla="*/ 534641 h 1877032"/>
              <a:gd name="connsiteX0-377" fmla="*/ 394949 w 1677296"/>
              <a:gd name="connsiteY0-378" fmla="*/ 534641 h 1904936"/>
              <a:gd name="connsiteX1-379" fmla="*/ 34597 w 1677296"/>
              <a:gd name="connsiteY1-380" fmla="*/ 940200 h 1904936"/>
              <a:gd name="connsiteX2-381" fmla="*/ 54054 w 1677296"/>
              <a:gd name="connsiteY2-382" fmla="*/ 1728260 h 1904936"/>
              <a:gd name="connsiteX3-383" fmla="*/ 385069 w 1677296"/>
              <a:gd name="connsiteY3-384" fmla="*/ 1877032 h 1904936"/>
              <a:gd name="connsiteX4-385" fmla="*/ 1612334 w 1677296"/>
              <a:gd name="connsiteY4-386" fmla="*/ 1840637 h 1904936"/>
              <a:gd name="connsiteX5-387" fmla="*/ 1555348 w 1677296"/>
              <a:gd name="connsiteY5-388" fmla="*/ 1257671 h 1904936"/>
              <a:gd name="connsiteX6-389" fmla="*/ 1503107 w 1677296"/>
              <a:gd name="connsiteY6-390" fmla="*/ 672856 h 1904936"/>
              <a:gd name="connsiteX7-391" fmla="*/ 1371521 w 1677296"/>
              <a:gd name="connsiteY7-392" fmla="*/ 154877 h 1904936"/>
              <a:gd name="connsiteX8-393" fmla="*/ 873681 w 1677296"/>
              <a:gd name="connsiteY8-394" fmla="*/ 21205 h 1904936"/>
              <a:gd name="connsiteX9-395" fmla="*/ 394949 w 1677296"/>
              <a:gd name="connsiteY9-396" fmla="*/ 534641 h 1904936"/>
              <a:gd name="connsiteX0-397" fmla="*/ 461539 w 1743887"/>
              <a:gd name="connsiteY0-398" fmla="*/ 534641 h 1904936"/>
              <a:gd name="connsiteX1-399" fmla="*/ 101187 w 1743887"/>
              <a:gd name="connsiteY1-400" fmla="*/ 940200 h 1904936"/>
              <a:gd name="connsiteX2-401" fmla="*/ 22840 w 1743887"/>
              <a:gd name="connsiteY2-402" fmla="*/ 1737812 h 1904936"/>
              <a:gd name="connsiteX3-403" fmla="*/ 451659 w 1743887"/>
              <a:gd name="connsiteY3-404" fmla="*/ 1877032 h 1904936"/>
              <a:gd name="connsiteX4-405" fmla="*/ 1678924 w 1743887"/>
              <a:gd name="connsiteY4-406" fmla="*/ 1840637 h 1904936"/>
              <a:gd name="connsiteX5-407" fmla="*/ 1621938 w 1743887"/>
              <a:gd name="connsiteY5-408" fmla="*/ 1257671 h 1904936"/>
              <a:gd name="connsiteX6-409" fmla="*/ 1569697 w 1743887"/>
              <a:gd name="connsiteY6-410" fmla="*/ 672856 h 1904936"/>
              <a:gd name="connsiteX7-411" fmla="*/ 1438111 w 1743887"/>
              <a:gd name="connsiteY7-412" fmla="*/ 154877 h 1904936"/>
              <a:gd name="connsiteX8-413" fmla="*/ 940271 w 1743887"/>
              <a:gd name="connsiteY8-414" fmla="*/ 21205 h 1904936"/>
              <a:gd name="connsiteX9-415" fmla="*/ 461539 w 1743887"/>
              <a:gd name="connsiteY9-416" fmla="*/ 534641 h 1904936"/>
              <a:gd name="connsiteX0-417" fmla="*/ 452050 w 1756359"/>
              <a:gd name="connsiteY0-418" fmla="*/ 534641 h 1891359"/>
              <a:gd name="connsiteX1-419" fmla="*/ 91698 w 1756359"/>
              <a:gd name="connsiteY1-420" fmla="*/ 940200 h 1891359"/>
              <a:gd name="connsiteX2-421" fmla="*/ 13351 w 1756359"/>
              <a:gd name="connsiteY2-422" fmla="*/ 1737812 h 1891359"/>
              <a:gd name="connsiteX3-423" fmla="*/ 309435 w 1756359"/>
              <a:gd name="connsiteY3-424" fmla="*/ 1891359 h 1891359"/>
              <a:gd name="connsiteX4-425" fmla="*/ 1669435 w 1756359"/>
              <a:gd name="connsiteY4-426" fmla="*/ 1840637 h 1891359"/>
              <a:gd name="connsiteX5-427" fmla="*/ 1612449 w 1756359"/>
              <a:gd name="connsiteY5-428" fmla="*/ 1257671 h 1891359"/>
              <a:gd name="connsiteX6-429" fmla="*/ 1560208 w 1756359"/>
              <a:gd name="connsiteY6-430" fmla="*/ 672856 h 1891359"/>
              <a:gd name="connsiteX7-431" fmla="*/ 1428622 w 1756359"/>
              <a:gd name="connsiteY7-432" fmla="*/ 154877 h 1891359"/>
              <a:gd name="connsiteX8-433" fmla="*/ 930782 w 1756359"/>
              <a:gd name="connsiteY8-434" fmla="*/ 21205 h 1891359"/>
              <a:gd name="connsiteX9-435" fmla="*/ 452050 w 1756359"/>
              <a:gd name="connsiteY9-436" fmla="*/ 534641 h 1891359"/>
              <a:gd name="connsiteX0-437" fmla="*/ 452050 w 1756257"/>
              <a:gd name="connsiteY0-438" fmla="*/ 534641 h 1891359"/>
              <a:gd name="connsiteX1-439" fmla="*/ 91698 w 1756257"/>
              <a:gd name="connsiteY1-440" fmla="*/ 940200 h 1891359"/>
              <a:gd name="connsiteX2-441" fmla="*/ 13351 w 1756257"/>
              <a:gd name="connsiteY2-442" fmla="*/ 1737812 h 1891359"/>
              <a:gd name="connsiteX3-443" fmla="*/ 309435 w 1756257"/>
              <a:gd name="connsiteY3-444" fmla="*/ 1891359 h 1891359"/>
              <a:gd name="connsiteX4-445" fmla="*/ 1669435 w 1756257"/>
              <a:gd name="connsiteY4-446" fmla="*/ 1840637 h 1891359"/>
              <a:gd name="connsiteX5-447" fmla="*/ 1612449 w 1756257"/>
              <a:gd name="connsiteY5-448" fmla="*/ 1257671 h 1891359"/>
              <a:gd name="connsiteX6-449" fmla="*/ 1563496 w 1756257"/>
              <a:gd name="connsiteY6-450" fmla="*/ 959631 h 1891359"/>
              <a:gd name="connsiteX7-451" fmla="*/ 1560208 w 1756257"/>
              <a:gd name="connsiteY7-452" fmla="*/ 672856 h 1891359"/>
              <a:gd name="connsiteX8-453" fmla="*/ 1428622 w 1756257"/>
              <a:gd name="connsiteY8-454" fmla="*/ 154877 h 1891359"/>
              <a:gd name="connsiteX9-455" fmla="*/ 930782 w 1756257"/>
              <a:gd name="connsiteY9-456" fmla="*/ 21205 h 1891359"/>
              <a:gd name="connsiteX10" fmla="*/ 452050 w 1756257"/>
              <a:gd name="connsiteY10" fmla="*/ 534641 h 1891359"/>
              <a:gd name="connsiteX0-457" fmla="*/ 452050 w 1764590"/>
              <a:gd name="connsiteY0-458" fmla="*/ 534641 h 1891359"/>
              <a:gd name="connsiteX1-459" fmla="*/ 91698 w 1764590"/>
              <a:gd name="connsiteY1-460" fmla="*/ 940200 h 1891359"/>
              <a:gd name="connsiteX2-461" fmla="*/ 13351 w 1764590"/>
              <a:gd name="connsiteY2-462" fmla="*/ 1737812 h 1891359"/>
              <a:gd name="connsiteX3-463" fmla="*/ 309435 w 1764590"/>
              <a:gd name="connsiteY3-464" fmla="*/ 1891359 h 1891359"/>
              <a:gd name="connsiteX4-465" fmla="*/ 1669435 w 1764590"/>
              <a:gd name="connsiteY4-466" fmla="*/ 1840637 h 1891359"/>
              <a:gd name="connsiteX5-467" fmla="*/ 1612449 w 1764590"/>
              <a:gd name="connsiteY5-468" fmla="*/ 1257671 h 1891359"/>
              <a:gd name="connsiteX6-469" fmla="*/ 1309780 w 1764590"/>
              <a:gd name="connsiteY6-470" fmla="*/ 1046341 h 1891359"/>
              <a:gd name="connsiteX7-471" fmla="*/ 1560208 w 1764590"/>
              <a:gd name="connsiteY7-472" fmla="*/ 672856 h 1891359"/>
              <a:gd name="connsiteX8-473" fmla="*/ 1428622 w 1764590"/>
              <a:gd name="connsiteY8-474" fmla="*/ 154877 h 1891359"/>
              <a:gd name="connsiteX9-475" fmla="*/ 930782 w 1764590"/>
              <a:gd name="connsiteY9-476" fmla="*/ 21205 h 1891359"/>
              <a:gd name="connsiteX10-477" fmla="*/ 452050 w 1764590"/>
              <a:gd name="connsiteY10-478" fmla="*/ 534641 h 1891359"/>
              <a:gd name="connsiteX0-479" fmla="*/ 452050 w 1764592"/>
              <a:gd name="connsiteY0-480" fmla="*/ 534641 h 1891359"/>
              <a:gd name="connsiteX1-481" fmla="*/ 91698 w 1764592"/>
              <a:gd name="connsiteY1-482" fmla="*/ 940200 h 1891359"/>
              <a:gd name="connsiteX2-483" fmla="*/ 13351 w 1764592"/>
              <a:gd name="connsiteY2-484" fmla="*/ 1737812 h 1891359"/>
              <a:gd name="connsiteX3-485" fmla="*/ 309435 w 1764592"/>
              <a:gd name="connsiteY3-486" fmla="*/ 1891359 h 1891359"/>
              <a:gd name="connsiteX4-487" fmla="*/ 1669435 w 1764592"/>
              <a:gd name="connsiteY4-488" fmla="*/ 1840637 h 1891359"/>
              <a:gd name="connsiteX5-489" fmla="*/ 1612449 w 1764592"/>
              <a:gd name="connsiteY5-490" fmla="*/ 1257671 h 1891359"/>
              <a:gd name="connsiteX6-491" fmla="*/ 1309780 w 1764592"/>
              <a:gd name="connsiteY6-492" fmla="*/ 1046341 h 1891359"/>
              <a:gd name="connsiteX7-493" fmla="*/ 1560208 w 1764592"/>
              <a:gd name="connsiteY7-494" fmla="*/ 672856 h 1891359"/>
              <a:gd name="connsiteX8-495" fmla="*/ 1428622 w 1764592"/>
              <a:gd name="connsiteY8-496" fmla="*/ 154877 h 1891359"/>
              <a:gd name="connsiteX9-497" fmla="*/ 930782 w 1764592"/>
              <a:gd name="connsiteY9-498" fmla="*/ 21205 h 1891359"/>
              <a:gd name="connsiteX10-499" fmla="*/ 452050 w 1764592"/>
              <a:gd name="connsiteY10-500" fmla="*/ 534641 h 1891359"/>
              <a:gd name="connsiteX0-501" fmla="*/ 452050 w 1764590"/>
              <a:gd name="connsiteY0-502" fmla="*/ 534641 h 1891359"/>
              <a:gd name="connsiteX1-503" fmla="*/ 91698 w 1764590"/>
              <a:gd name="connsiteY1-504" fmla="*/ 940200 h 1891359"/>
              <a:gd name="connsiteX2-505" fmla="*/ 13351 w 1764590"/>
              <a:gd name="connsiteY2-506" fmla="*/ 1737812 h 1891359"/>
              <a:gd name="connsiteX3-507" fmla="*/ 309435 w 1764590"/>
              <a:gd name="connsiteY3-508" fmla="*/ 1891359 h 1891359"/>
              <a:gd name="connsiteX4-509" fmla="*/ 1669435 w 1764590"/>
              <a:gd name="connsiteY4-510" fmla="*/ 1840637 h 1891359"/>
              <a:gd name="connsiteX5-511" fmla="*/ 1612449 w 1764590"/>
              <a:gd name="connsiteY5-512" fmla="*/ 1257671 h 1891359"/>
              <a:gd name="connsiteX6-513" fmla="*/ 1309780 w 1764590"/>
              <a:gd name="connsiteY6-514" fmla="*/ 1046341 h 1891359"/>
              <a:gd name="connsiteX7-515" fmla="*/ 1560208 w 1764590"/>
              <a:gd name="connsiteY7-516" fmla="*/ 672856 h 1891359"/>
              <a:gd name="connsiteX8-517" fmla="*/ 1428622 w 1764590"/>
              <a:gd name="connsiteY8-518" fmla="*/ 154877 h 1891359"/>
              <a:gd name="connsiteX9-519" fmla="*/ 930782 w 1764590"/>
              <a:gd name="connsiteY9-520" fmla="*/ 21205 h 1891359"/>
              <a:gd name="connsiteX10-521" fmla="*/ 452050 w 1764590"/>
              <a:gd name="connsiteY10-522" fmla="*/ 534641 h 1891359"/>
              <a:gd name="connsiteX0-523" fmla="*/ 452050 w 1792731"/>
              <a:gd name="connsiteY0-524" fmla="*/ 534641 h 1891359"/>
              <a:gd name="connsiteX1-525" fmla="*/ 91698 w 1792731"/>
              <a:gd name="connsiteY1-526" fmla="*/ 940200 h 1891359"/>
              <a:gd name="connsiteX2-527" fmla="*/ 13351 w 1792731"/>
              <a:gd name="connsiteY2-528" fmla="*/ 1737812 h 1891359"/>
              <a:gd name="connsiteX3-529" fmla="*/ 309435 w 1792731"/>
              <a:gd name="connsiteY3-530" fmla="*/ 1891359 h 1891359"/>
              <a:gd name="connsiteX4-531" fmla="*/ 1669435 w 1792731"/>
              <a:gd name="connsiteY4-532" fmla="*/ 1840637 h 1891359"/>
              <a:gd name="connsiteX5-533" fmla="*/ 1688563 w 1792731"/>
              <a:gd name="connsiteY5-534" fmla="*/ 1292355 h 1891359"/>
              <a:gd name="connsiteX6-535" fmla="*/ 1309780 w 1792731"/>
              <a:gd name="connsiteY6-536" fmla="*/ 1046341 h 1891359"/>
              <a:gd name="connsiteX7-537" fmla="*/ 1560208 w 1792731"/>
              <a:gd name="connsiteY7-538" fmla="*/ 672856 h 1891359"/>
              <a:gd name="connsiteX8-539" fmla="*/ 1428622 w 1792731"/>
              <a:gd name="connsiteY8-540" fmla="*/ 154877 h 1891359"/>
              <a:gd name="connsiteX9-541" fmla="*/ 930782 w 1792731"/>
              <a:gd name="connsiteY9-542" fmla="*/ 21205 h 1891359"/>
              <a:gd name="connsiteX10-543" fmla="*/ 452050 w 1792731"/>
              <a:gd name="connsiteY10-544" fmla="*/ 534641 h 1891359"/>
              <a:gd name="connsiteX0-545" fmla="*/ 452050 w 1814809"/>
              <a:gd name="connsiteY0-546" fmla="*/ 534641 h 1891359"/>
              <a:gd name="connsiteX1-547" fmla="*/ 91698 w 1814809"/>
              <a:gd name="connsiteY1-548" fmla="*/ 940200 h 1891359"/>
              <a:gd name="connsiteX2-549" fmla="*/ 13351 w 1814809"/>
              <a:gd name="connsiteY2-550" fmla="*/ 1737812 h 1891359"/>
              <a:gd name="connsiteX3-551" fmla="*/ 309435 w 1814809"/>
              <a:gd name="connsiteY3-552" fmla="*/ 1891359 h 1891359"/>
              <a:gd name="connsiteX4-553" fmla="*/ 1669435 w 1814809"/>
              <a:gd name="connsiteY4-554" fmla="*/ 1840637 h 1891359"/>
              <a:gd name="connsiteX5-555" fmla="*/ 1688563 w 1814809"/>
              <a:gd name="connsiteY5-556" fmla="*/ 1292355 h 1891359"/>
              <a:gd name="connsiteX6-557" fmla="*/ 1309780 w 1814809"/>
              <a:gd name="connsiteY6-558" fmla="*/ 1046341 h 1891359"/>
              <a:gd name="connsiteX7-559" fmla="*/ 1560208 w 1814809"/>
              <a:gd name="connsiteY7-560" fmla="*/ 672856 h 1891359"/>
              <a:gd name="connsiteX8-561" fmla="*/ 1428622 w 1814809"/>
              <a:gd name="connsiteY8-562" fmla="*/ 154877 h 1891359"/>
              <a:gd name="connsiteX9-563" fmla="*/ 930782 w 1814809"/>
              <a:gd name="connsiteY9-564" fmla="*/ 21205 h 1891359"/>
              <a:gd name="connsiteX10-565" fmla="*/ 452050 w 1814809"/>
              <a:gd name="connsiteY10-566" fmla="*/ 534641 h 1891359"/>
              <a:gd name="connsiteX0-567" fmla="*/ 452050 w 1814809"/>
              <a:gd name="connsiteY0-568" fmla="*/ 534641 h 1891359"/>
              <a:gd name="connsiteX1-569" fmla="*/ 91698 w 1814809"/>
              <a:gd name="connsiteY1-570" fmla="*/ 940200 h 1891359"/>
              <a:gd name="connsiteX2-571" fmla="*/ 13351 w 1814809"/>
              <a:gd name="connsiteY2-572" fmla="*/ 1737812 h 1891359"/>
              <a:gd name="connsiteX3-573" fmla="*/ 309435 w 1814809"/>
              <a:gd name="connsiteY3-574" fmla="*/ 1891359 h 1891359"/>
              <a:gd name="connsiteX4-575" fmla="*/ 1669435 w 1814809"/>
              <a:gd name="connsiteY4-576" fmla="*/ 1840637 h 1891359"/>
              <a:gd name="connsiteX5-577" fmla="*/ 1688563 w 1814809"/>
              <a:gd name="connsiteY5-578" fmla="*/ 1292355 h 1891359"/>
              <a:gd name="connsiteX6-579" fmla="*/ 1309780 w 1814809"/>
              <a:gd name="connsiteY6-580" fmla="*/ 1046341 h 1891359"/>
              <a:gd name="connsiteX7-581" fmla="*/ 1619996 w 1814809"/>
              <a:gd name="connsiteY7-582" fmla="*/ 526399 h 1891359"/>
              <a:gd name="connsiteX8-583" fmla="*/ 1428622 w 1814809"/>
              <a:gd name="connsiteY8-584" fmla="*/ 154877 h 1891359"/>
              <a:gd name="connsiteX9-585" fmla="*/ 930782 w 1814809"/>
              <a:gd name="connsiteY9-586" fmla="*/ 21205 h 1891359"/>
              <a:gd name="connsiteX10-587" fmla="*/ 452050 w 1814809"/>
              <a:gd name="connsiteY10-588" fmla="*/ 534641 h 1891359"/>
              <a:gd name="connsiteX0-589" fmla="*/ 452050 w 1814809"/>
              <a:gd name="connsiteY0-590" fmla="*/ 542872 h 1899590"/>
              <a:gd name="connsiteX1-591" fmla="*/ 91698 w 1814809"/>
              <a:gd name="connsiteY1-592" fmla="*/ 948431 h 1899590"/>
              <a:gd name="connsiteX2-593" fmla="*/ 13351 w 1814809"/>
              <a:gd name="connsiteY2-594" fmla="*/ 1746043 h 1899590"/>
              <a:gd name="connsiteX3-595" fmla="*/ 309435 w 1814809"/>
              <a:gd name="connsiteY3-596" fmla="*/ 1899590 h 1899590"/>
              <a:gd name="connsiteX4-597" fmla="*/ 1669435 w 1814809"/>
              <a:gd name="connsiteY4-598" fmla="*/ 1848868 h 1899590"/>
              <a:gd name="connsiteX5-599" fmla="*/ 1688563 w 1814809"/>
              <a:gd name="connsiteY5-600" fmla="*/ 1300586 h 1899590"/>
              <a:gd name="connsiteX6-601" fmla="*/ 1309780 w 1814809"/>
              <a:gd name="connsiteY6-602" fmla="*/ 1054572 h 1899590"/>
              <a:gd name="connsiteX7-603" fmla="*/ 1619996 w 1814809"/>
              <a:gd name="connsiteY7-604" fmla="*/ 534630 h 1899590"/>
              <a:gd name="connsiteX8-605" fmla="*/ 1488411 w 1814809"/>
              <a:gd name="connsiteY8-606" fmla="*/ 129049 h 1899590"/>
              <a:gd name="connsiteX9-607" fmla="*/ 930782 w 1814809"/>
              <a:gd name="connsiteY9-608" fmla="*/ 29436 h 1899590"/>
              <a:gd name="connsiteX10-609" fmla="*/ 452050 w 1814809"/>
              <a:gd name="connsiteY10-610" fmla="*/ 542872 h 1899590"/>
              <a:gd name="connsiteX0-611" fmla="*/ 452050 w 1814809"/>
              <a:gd name="connsiteY0-612" fmla="*/ 540513 h 1897231"/>
              <a:gd name="connsiteX1-613" fmla="*/ 91698 w 1814809"/>
              <a:gd name="connsiteY1-614" fmla="*/ 946072 h 1897231"/>
              <a:gd name="connsiteX2-615" fmla="*/ 13351 w 1814809"/>
              <a:gd name="connsiteY2-616" fmla="*/ 1743684 h 1897231"/>
              <a:gd name="connsiteX3-617" fmla="*/ 309435 w 1814809"/>
              <a:gd name="connsiteY3-618" fmla="*/ 1897231 h 1897231"/>
              <a:gd name="connsiteX4-619" fmla="*/ 1669435 w 1814809"/>
              <a:gd name="connsiteY4-620" fmla="*/ 1846509 h 1897231"/>
              <a:gd name="connsiteX5-621" fmla="*/ 1688563 w 1814809"/>
              <a:gd name="connsiteY5-622" fmla="*/ 1298227 h 1897231"/>
              <a:gd name="connsiteX6-623" fmla="*/ 1309780 w 1814809"/>
              <a:gd name="connsiteY6-624" fmla="*/ 1052213 h 1897231"/>
              <a:gd name="connsiteX7-625" fmla="*/ 1619996 w 1814809"/>
              <a:gd name="connsiteY7-626" fmla="*/ 532271 h 1897231"/>
              <a:gd name="connsiteX8-627" fmla="*/ 1488411 w 1814809"/>
              <a:gd name="connsiteY8-628" fmla="*/ 126690 h 1897231"/>
              <a:gd name="connsiteX9-629" fmla="*/ 930782 w 1814809"/>
              <a:gd name="connsiteY9-630" fmla="*/ 27077 h 1897231"/>
              <a:gd name="connsiteX10-631" fmla="*/ 452050 w 1814809"/>
              <a:gd name="connsiteY10-632" fmla="*/ 540513 h 1897231"/>
              <a:gd name="connsiteX0-633" fmla="*/ 452050 w 1814809"/>
              <a:gd name="connsiteY0-634" fmla="*/ 540513 h 1897231"/>
              <a:gd name="connsiteX1-635" fmla="*/ 91698 w 1814809"/>
              <a:gd name="connsiteY1-636" fmla="*/ 946072 h 1897231"/>
              <a:gd name="connsiteX2-637" fmla="*/ 13351 w 1814809"/>
              <a:gd name="connsiteY2-638" fmla="*/ 1743684 h 1897231"/>
              <a:gd name="connsiteX3-639" fmla="*/ 309435 w 1814809"/>
              <a:gd name="connsiteY3-640" fmla="*/ 1897231 h 1897231"/>
              <a:gd name="connsiteX4-641" fmla="*/ 1669435 w 1814809"/>
              <a:gd name="connsiteY4-642" fmla="*/ 1846509 h 1897231"/>
              <a:gd name="connsiteX5-643" fmla="*/ 1688563 w 1814809"/>
              <a:gd name="connsiteY5-644" fmla="*/ 1298227 h 1897231"/>
              <a:gd name="connsiteX6-645" fmla="*/ 1309780 w 1814809"/>
              <a:gd name="connsiteY6-646" fmla="*/ 1052213 h 1897231"/>
              <a:gd name="connsiteX7-647" fmla="*/ 1619996 w 1814809"/>
              <a:gd name="connsiteY7-648" fmla="*/ 532271 h 1897231"/>
              <a:gd name="connsiteX8-649" fmla="*/ 1488411 w 1814809"/>
              <a:gd name="connsiteY8-650" fmla="*/ 126690 h 1897231"/>
              <a:gd name="connsiteX9-651" fmla="*/ 930782 w 1814809"/>
              <a:gd name="connsiteY9-652" fmla="*/ 27077 h 1897231"/>
              <a:gd name="connsiteX10-653" fmla="*/ 452050 w 1814809"/>
              <a:gd name="connsiteY10-654" fmla="*/ 540513 h 1897231"/>
              <a:gd name="connsiteX0-655" fmla="*/ 288567 w 1811701"/>
              <a:gd name="connsiteY0-656" fmla="*/ 555674 h 1898251"/>
              <a:gd name="connsiteX1-657" fmla="*/ 88590 w 1811701"/>
              <a:gd name="connsiteY1-658" fmla="*/ 947092 h 1898251"/>
              <a:gd name="connsiteX2-659" fmla="*/ 10243 w 1811701"/>
              <a:gd name="connsiteY2-660" fmla="*/ 1744704 h 1898251"/>
              <a:gd name="connsiteX3-661" fmla="*/ 306327 w 1811701"/>
              <a:gd name="connsiteY3-662" fmla="*/ 1898251 h 1898251"/>
              <a:gd name="connsiteX4-663" fmla="*/ 1666327 w 1811701"/>
              <a:gd name="connsiteY4-664" fmla="*/ 1847529 h 1898251"/>
              <a:gd name="connsiteX5-665" fmla="*/ 1685455 w 1811701"/>
              <a:gd name="connsiteY5-666" fmla="*/ 1299247 h 1898251"/>
              <a:gd name="connsiteX6-667" fmla="*/ 1306672 w 1811701"/>
              <a:gd name="connsiteY6-668" fmla="*/ 1053233 h 1898251"/>
              <a:gd name="connsiteX7-669" fmla="*/ 1616888 w 1811701"/>
              <a:gd name="connsiteY7-670" fmla="*/ 533291 h 1898251"/>
              <a:gd name="connsiteX8-671" fmla="*/ 1485303 w 1811701"/>
              <a:gd name="connsiteY8-672" fmla="*/ 127710 h 1898251"/>
              <a:gd name="connsiteX9-673" fmla="*/ 927674 w 1811701"/>
              <a:gd name="connsiteY9-674" fmla="*/ 28097 h 1898251"/>
              <a:gd name="connsiteX10-675" fmla="*/ 288567 w 1811701"/>
              <a:gd name="connsiteY10-676" fmla="*/ 555674 h 1898251"/>
              <a:gd name="connsiteX0-677" fmla="*/ 288567 w 1811701"/>
              <a:gd name="connsiteY0-678" fmla="*/ 479828 h 1822405"/>
              <a:gd name="connsiteX1-679" fmla="*/ 88590 w 1811701"/>
              <a:gd name="connsiteY1-680" fmla="*/ 871246 h 1822405"/>
              <a:gd name="connsiteX2-681" fmla="*/ 10243 w 1811701"/>
              <a:gd name="connsiteY2-682" fmla="*/ 1668858 h 1822405"/>
              <a:gd name="connsiteX3-683" fmla="*/ 306327 w 1811701"/>
              <a:gd name="connsiteY3-684" fmla="*/ 1822405 h 1822405"/>
              <a:gd name="connsiteX4-685" fmla="*/ 1666327 w 1811701"/>
              <a:gd name="connsiteY4-686" fmla="*/ 1771683 h 1822405"/>
              <a:gd name="connsiteX5-687" fmla="*/ 1685455 w 1811701"/>
              <a:gd name="connsiteY5-688" fmla="*/ 1223401 h 1822405"/>
              <a:gd name="connsiteX6-689" fmla="*/ 1306672 w 1811701"/>
              <a:gd name="connsiteY6-690" fmla="*/ 977387 h 1822405"/>
              <a:gd name="connsiteX7-691" fmla="*/ 1616888 w 1811701"/>
              <a:gd name="connsiteY7-692" fmla="*/ 457445 h 1822405"/>
              <a:gd name="connsiteX8-693" fmla="*/ 1485303 w 1811701"/>
              <a:gd name="connsiteY8-694" fmla="*/ 51864 h 1822405"/>
              <a:gd name="connsiteX9-695" fmla="*/ 895599 w 1811701"/>
              <a:gd name="connsiteY9-696" fmla="*/ 79530 h 1822405"/>
              <a:gd name="connsiteX10-697" fmla="*/ 288567 w 1811701"/>
              <a:gd name="connsiteY10-698" fmla="*/ 479828 h 1822405"/>
              <a:gd name="connsiteX0-699" fmla="*/ 288567 w 1811701"/>
              <a:gd name="connsiteY0-700" fmla="*/ 419258 h 1761835"/>
              <a:gd name="connsiteX1-701" fmla="*/ 88590 w 1811701"/>
              <a:gd name="connsiteY1-702" fmla="*/ 810676 h 1761835"/>
              <a:gd name="connsiteX2-703" fmla="*/ 10243 w 1811701"/>
              <a:gd name="connsiteY2-704" fmla="*/ 1608288 h 1761835"/>
              <a:gd name="connsiteX3-705" fmla="*/ 306327 w 1811701"/>
              <a:gd name="connsiteY3-706" fmla="*/ 1761835 h 1761835"/>
              <a:gd name="connsiteX4-707" fmla="*/ 1666327 w 1811701"/>
              <a:gd name="connsiteY4-708" fmla="*/ 1711113 h 1761835"/>
              <a:gd name="connsiteX5-709" fmla="*/ 1685455 w 1811701"/>
              <a:gd name="connsiteY5-710" fmla="*/ 1162831 h 1761835"/>
              <a:gd name="connsiteX6-711" fmla="*/ 1306672 w 1811701"/>
              <a:gd name="connsiteY6-712" fmla="*/ 916817 h 1761835"/>
              <a:gd name="connsiteX7-713" fmla="*/ 1616888 w 1811701"/>
              <a:gd name="connsiteY7-714" fmla="*/ 396875 h 1761835"/>
              <a:gd name="connsiteX8-715" fmla="*/ 1373040 w 1811701"/>
              <a:gd name="connsiteY8-716" fmla="*/ 118574 h 1761835"/>
              <a:gd name="connsiteX9-717" fmla="*/ 895599 w 1811701"/>
              <a:gd name="connsiteY9-718" fmla="*/ 18960 h 1761835"/>
              <a:gd name="connsiteX10-719" fmla="*/ 288567 w 1811701"/>
              <a:gd name="connsiteY10-720" fmla="*/ 419258 h 1761835"/>
              <a:gd name="connsiteX0-721" fmla="*/ 288567 w 1811701"/>
              <a:gd name="connsiteY0-722" fmla="*/ 419258 h 1761835"/>
              <a:gd name="connsiteX1-723" fmla="*/ 88590 w 1811701"/>
              <a:gd name="connsiteY1-724" fmla="*/ 810676 h 1761835"/>
              <a:gd name="connsiteX2-725" fmla="*/ 10243 w 1811701"/>
              <a:gd name="connsiteY2-726" fmla="*/ 1608288 h 1761835"/>
              <a:gd name="connsiteX3-727" fmla="*/ 306327 w 1811701"/>
              <a:gd name="connsiteY3-728" fmla="*/ 1761835 h 1761835"/>
              <a:gd name="connsiteX4-729" fmla="*/ 1666327 w 1811701"/>
              <a:gd name="connsiteY4-730" fmla="*/ 1711113 h 1761835"/>
              <a:gd name="connsiteX5-731" fmla="*/ 1685455 w 1811701"/>
              <a:gd name="connsiteY5-732" fmla="*/ 1162831 h 1761835"/>
              <a:gd name="connsiteX6-733" fmla="*/ 1306672 w 1811701"/>
              <a:gd name="connsiteY6-734" fmla="*/ 916817 h 1761835"/>
              <a:gd name="connsiteX7-735" fmla="*/ 1584814 w 1811701"/>
              <a:gd name="connsiteY7-736" fmla="*/ 510012 h 1761835"/>
              <a:gd name="connsiteX8-737" fmla="*/ 1373040 w 1811701"/>
              <a:gd name="connsiteY8-738" fmla="*/ 118574 h 1761835"/>
              <a:gd name="connsiteX9-739" fmla="*/ 895599 w 1811701"/>
              <a:gd name="connsiteY9-740" fmla="*/ 18960 h 1761835"/>
              <a:gd name="connsiteX10-741" fmla="*/ 288567 w 1811701"/>
              <a:gd name="connsiteY10-742" fmla="*/ 419258 h 1761835"/>
              <a:gd name="connsiteX0-743" fmla="*/ 288567 w 1770444"/>
              <a:gd name="connsiteY0-744" fmla="*/ 419258 h 1761835"/>
              <a:gd name="connsiteX1-745" fmla="*/ 88590 w 1770444"/>
              <a:gd name="connsiteY1-746" fmla="*/ 810676 h 1761835"/>
              <a:gd name="connsiteX2-747" fmla="*/ 10243 w 1770444"/>
              <a:gd name="connsiteY2-748" fmla="*/ 1608288 h 1761835"/>
              <a:gd name="connsiteX3-749" fmla="*/ 306327 w 1770444"/>
              <a:gd name="connsiteY3-750" fmla="*/ 1761835 h 1761835"/>
              <a:gd name="connsiteX4-751" fmla="*/ 1666327 w 1770444"/>
              <a:gd name="connsiteY4-752" fmla="*/ 1711113 h 1761835"/>
              <a:gd name="connsiteX5-753" fmla="*/ 1589229 w 1770444"/>
              <a:gd name="connsiteY5-754" fmla="*/ 1176973 h 1761835"/>
              <a:gd name="connsiteX6-755" fmla="*/ 1306672 w 1770444"/>
              <a:gd name="connsiteY6-756" fmla="*/ 916817 h 1761835"/>
              <a:gd name="connsiteX7-757" fmla="*/ 1584814 w 1770444"/>
              <a:gd name="connsiteY7-758" fmla="*/ 510012 h 1761835"/>
              <a:gd name="connsiteX8-759" fmla="*/ 1373040 w 1770444"/>
              <a:gd name="connsiteY8-760" fmla="*/ 118574 h 1761835"/>
              <a:gd name="connsiteX9-761" fmla="*/ 895599 w 1770444"/>
              <a:gd name="connsiteY9-762" fmla="*/ 18960 h 1761835"/>
              <a:gd name="connsiteX10-763" fmla="*/ 288567 w 1770444"/>
              <a:gd name="connsiteY10-764" fmla="*/ 419258 h 1761835"/>
              <a:gd name="connsiteX0-765" fmla="*/ 288567 w 1592514"/>
              <a:gd name="connsiteY0-766" fmla="*/ 419258 h 1863058"/>
              <a:gd name="connsiteX1-767" fmla="*/ 88590 w 1592514"/>
              <a:gd name="connsiteY1-768" fmla="*/ 810676 h 1863058"/>
              <a:gd name="connsiteX2-769" fmla="*/ 10243 w 1592514"/>
              <a:gd name="connsiteY2-770" fmla="*/ 1608288 h 1863058"/>
              <a:gd name="connsiteX3-771" fmla="*/ 306327 w 1592514"/>
              <a:gd name="connsiteY3-772" fmla="*/ 1761835 h 1863058"/>
              <a:gd name="connsiteX4-773" fmla="*/ 1377650 w 1592514"/>
              <a:gd name="connsiteY4-774" fmla="*/ 1838393 h 1863058"/>
              <a:gd name="connsiteX5-775" fmla="*/ 1589229 w 1592514"/>
              <a:gd name="connsiteY5-776" fmla="*/ 1176973 h 1863058"/>
              <a:gd name="connsiteX6-777" fmla="*/ 1306672 w 1592514"/>
              <a:gd name="connsiteY6-778" fmla="*/ 916817 h 1863058"/>
              <a:gd name="connsiteX7-779" fmla="*/ 1584814 w 1592514"/>
              <a:gd name="connsiteY7-780" fmla="*/ 510012 h 1863058"/>
              <a:gd name="connsiteX8-781" fmla="*/ 1373040 w 1592514"/>
              <a:gd name="connsiteY8-782" fmla="*/ 118574 h 1863058"/>
              <a:gd name="connsiteX9-783" fmla="*/ 895599 w 1592514"/>
              <a:gd name="connsiteY9-784" fmla="*/ 18960 h 1863058"/>
              <a:gd name="connsiteX10-785" fmla="*/ 288567 w 1592514"/>
              <a:gd name="connsiteY10-786" fmla="*/ 419258 h 1863058"/>
              <a:gd name="connsiteX0-787" fmla="*/ 421322 w 1594935"/>
              <a:gd name="connsiteY0-788" fmla="*/ 616342 h 1876292"/>
              <a:gd name="connsiteX1-789" fmla="*/ 91011 w 1594935"/>
              <a:gd name="connsiteY1-790" fmla="*/ 823910 h 1876292"/>
              <a:gd name="connsiteX2-791" fmla="*/ 12664 w 1594935"/>
              <a:gd name="connsiteY2-792" fmla="*/ 1621522 h 1876292"/>
              <a:gd name="connsiteX3-793" fmla="*/ 308748 w 1594935"/>
              <a:gd name="connsiteY3-794" fmla="*/ 1775069 h 1876292"/>
              <a:gd name="connsiteX4-795" fmla="*/ 1380071 w 1594935"/>
              <a:gd name="connsiteY4-796" fmla="*/ 1851627 h 1876292"/>
              <a:gd name="connsiteX5-797" fmla="*/ 1591650 w 1594935"/>
              <a:gd name="connsiteY5-798" fmla="*/ 1190207 h 1876292"/>
              <a:gd name="connsiteX6-799" fmla="*/ 1309093 w 1594935"/>
              <a:gd name="connsiteY6-800" fmla="*/ 930051 h 1876292"/>
              <a:gd name="connsiteX7-801" fmla="*/ 1587235 w 1594935"/>
              <a:gd name="connsiteY7-802" fmla="*/ 523246 h 1876292"/>
              <a:gd name="connsiteX8-803" fmla="*/ 1375461 w 1594935"/>
              <a:gd name="connsiteY8-804" fmla="*/ 131808 h 1876292"/>
              <a:gd name="connsiteX9-805" fmla="*/ 898020 w 1594935"/>
              <a:gd name="connsiteY9-806" fmla="*/ 32194 h 1876292"/>
              <a:gd name="connsiteX10-807" fmla="*/ 421322 w 1594935"/>
              <a:gd name="connsiteY10-808" fmla="*/ 616342 h 1876292"/>
              <a:gd name="connsiteX0-809" fmla="*/ 413257 w 1586870"/>
              <a:gd name="connsiteY0-810" fmla="*/ 616342 h 1876292"/>
              <a:gd name="connsiteX1-811" fmla="*/ 140873 w 1586870"/>
              <a:gd name="connsiteY1-812" fmla="*/ 993617 h 1876292"/>
              <a:gd name="connsiteX2-813" fmla="*/ 4599 w 1586870"/>
              <a:gd name="connsiteY2-814" fmla="*/ 1621522 h 1876292"/>
              <a:gd name="connsiteX3-815" fmla="*/ 300683 w 1586870"/>
              <a:gd name="connsiteY3-816" fmla="*/ 1775069 h 1876292"/>
              <a:gd name="connsiteX4-817" fmla="*/ 1372006 w 1586870"/>
              <a:gd name="connsiteY4-818" fmla="*/ 1851627 h 1876292"/>
              <a:gd name="connsiteX5-819" fmla="*/ 1583585 w 1586870"/>
              <a:gd name="connsiteY5-820" fmla="*/ 1190207 h 1876292"/>
              <a:gd name="connsiteX6-821" fmla="*/ 1301028 w 1586870"/>
              <a:gd name="connsiteY6-822" fmla="*/ 930051 h 1876292"/>
              <a:gd name="connsiteX7-823" fmla="*/ 1579170 w 1586870"/>
              <a:gd name="connsiteY7-824" fmla="*/ 523246 h 1876292"/>
              <a:gd name="connsiteX8-825" fmla="*/ 1367396 w 1586870"/>
              <a:gd name="connsiteY8-826" fmla="*/ 131808 h 1876292"/>
              <a:gd name="connsiteX9-827" fmla="*/ 889955 w 1586870"/>
              <a:gd name="connsiteY9-828" fmla="*/ 32194 h 1876292"/>
              <a:gd name="connsiteX10-829" fmla="*/ 413257 w 1586870"/>
              <a:gd name="connsiteY10-830" fmla="*/ 616342 h 1876292"/>
              <a:gd name="connsiteX0-831" fmla="*/ 284962 w 1458575"/>
              <a:gd name="connsiteY0-832" fmla="*/ 616342 h 1908017"/>
              <a:gd name="connsiteX1-833" fmla="*/ 12578 w 1458575"/>
              <a:gd name="connsiteY1-834" fmla="*/ 993617 h 1908017"/>
              <a:gd name="connsiteX2-835" fmla="*/ 172388 w 1458575"/>
              <a:gd name="connsiteY2-836" fmla="*/ 1775069 h 1908017"/>
              <a:gd name="connsiteX3-837" fmla="*/ 1243711 w 1458575"/>
              <a:gd name="connsiteY3-838" fmla="*/ 1851627 h 1908017"/>
              <a:gd name="connsiteX4-839" fmla="*/ 1455290 w 1458575"/>
              <a:gd name="connsiteY4-840" fmla="*/ 1190207 h 1908017"/>
              <a:gd name="connsiteX5-841" fmla="*/ 1172733 w 1458575"/>
              <a:gd name="connsiteY5-842" fmla="*/ 930051 h 1908017"/>
              <a:gd name="connsiteX6-843" fmla="*/ 1450875 w 1458575"/>
              <a:gd name="connsiteY6-844" fmla="*/ 523246 h 1908017"/>
              <a:gd name="connsiteX7-845" fmla="*/ 1239101 w 1458575"/>
              <a:gd name="connsiteY7-846" fmla="*/ 131808 h 1908017"/>
              <a:gd name="connsiteX8-847" fmla="*/ 761660 w 1458575"/>
              <a:gd name="connsiteY8-848" fmla="*/ 32194 h 1908017"/>
              <a:gd name="connsiteX9-849" fmla="*/ 284962 w 1458575"/>
              <a:gd name="connsiteY9-850" fmla="*/ 616342 h 1908017"/>
              <a:gd name="connsiteX0-851" fmla="*/ 343858 w 1519131"/>
              <a:gd name="connsiteY0-852" fmla="*/ 616342 h 1885036"/>
              <a:gd name="connsiteX1-853" fmla="*/ 71474 w 1519131"/>
              <a:gd name="connsiteY1-854" fmla="*/ 993617 h 1885036"/>
              <a:gd name="connsiteX2-855" fmla="*/ 115432 w 1519131"/>
              <a:gd name="connsiteY2-856" fmla="*/ 1704358 h 1885036"/>
              <a:gd name="connsiteX3-857" fmla="*/ 1302607 w 1519131"/>
              <a:gd name="connsiteY3-858" fmla="*/ 1851627 h 1885036"/>
              <a:gd name="connsiteX4-859" fmla="*/ 1514186 w 1519131"/>
              <a:gd name="connsiteY4-860" fmla="*/ 1190207 h 1885036"/>
              <a:gd name="connsiteX5-861" fmla="*/ 1231629 w 1519131"/>
              <a:gd name="connsiteY5-862" fmla="*/ 930051 h 1885036"/>
              <a:gd name="connsiteX6-863" fmla="*/ 1509771 w 1519131"/>
              <a:gd name="connsiteY6-864" fmla="*/ 523246 h 1885036"/>
              <a:gd name="connsiteX7-865" fmla="*/ 1297997 w 1519131"/>
              <a:gd name="connsiteY7-866" fmla="*/ 131808 h 1885036"/>
              <a:gd name="connsiteX8-867" fmla="*/ 820556 w 1519131"/>
              <a:gd name="connsiteY8-868" fmla="*/ 32194 h 1885036"/>
              <a:gd name="connsiteX9-869" fmla="*/ 343858 w 1519131"/>
              <a:gd name="connsiteY9-870" fmla="*/ 616342 h 1885036"/>
              <a:gd name="connsiteX0-871" fmla="*/ 343858 w 1549812"/>
              <a:gd name="connsiteY0-872" fmla="*/ 616342 h 1800235"/>
              <a:gd name="connsiteX1-873" fmla="*/ 71474 w 1549812"/>
              <a:gd name="connsiteY1-874" fmla="*/ 993617 h 1800235"/>
              <a:gd name="connsiteX2-875" fmla="*/ 115432 w 1549812"/>
              <a:gd name="connsiteY2-876" fmla="*/ 1704358 h 1800235"/>
              <a:gd name="connsiteX3-877" fmla="*/ 1389496 w 1549812"/>
              <a:gd name="connsiteY3-878" fmla="*/ 1724347 h 1800235"/>
              <a:gd name="connsiteX4-879" fmla="*/ 1514186 w 1549812"/>
              <a:gd name="connsiteY4-880" fmla="*/ 1190207 h 1800235"/>
              <a:gd name="connsiteX5-881" fmla="*/ 1231629 w 1549812"/>
              <a:gd name="connsiteY5-882" fmla="*/ 930051 h 1800235"/>
              <a:gd name="connsiteX6-883" fmla="*/ 1509771 w 1549812"/>
              <a:gd name="connsiteY6-884" fmla="*/ 523246 h 1800235"/>
              <a:gd name="connsiteX7-885" fmla="*/ 1297997 w 1549812"/>
              <a:gd name="connsiteY7-886" fmla="*/ 131808 h 1800235"/>
              <a:gd name="connsiteX8-887" fmla="*/ 820556 w 1549812"/>
              <a:gd name="connsiteY8-888" fmla="*/ 32194 h 1800235"/>
              <a:gd name="connsiteX9-889" fmla="*/ 343858 w 1549812"/>
              <a:gd name="connsiteY9-890" fmla="*/ 616342 h 18002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235" y="connsiteY9-236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/>
          <p:cNvSpPr/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/>
          <p:cNvGrpSpPr/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14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15" name="Freeform 427"/>
          <p:cNvSpPr/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/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mobile network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Text Box 580"/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enterprise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          network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-1" fmla="*/ 434989 w 1537226"/>
              <a:gd name="connsiteY0-2" fmla="*/ 253346 h 1763594"/>
              <a:gd name="connsiteX1-3" fmla="*/ 488 w 1537226"/>
              <a:gd name="connsiteY1-4" fmla="*/ 921706 h 1763594"/>
              <a:gd name="connsiteX2-5" fmla="*/ 368142 w 1537226"/>
              <a:gd name="connsiteY2-6" fmla="*/ 1489812 h 1763594"/>
              <a:gd name="connsiteX3-7" fmla="*/ 1187008 w 1537226"/>
              <a:gd name="connsiteY3-8" fmla="*/ 1757156 h 1763594"/>
              <a:gd name="connsiteX4-9" fmla="*/ 1521239 w 1537226"/>
              <a:gd name="connsiteY4-10" fmla="*/ 1239177 h 1763594"/>
              <a:gd name="connsiteX5-11" fmla="*/ 1468998 w 1537226"/>
              <a:gd name="connsiteY5-12" fmla="*/ 654362 h 1763594"/>
              <a:gd name="connsiteX6-13" fmla="*/ 1337412 w 1537226"/>
              <a:gd name="connsiteY6-14" fmla="*/ 136383 h 1763594"/>
              <a:gd name="connsiteX7-15" fmla="*/ 1086739 w 1537226"/>
              <a:gd name="connsiteY7-16" fmla="*/ 2711 h 1763594"/>
              <a:gd name="connsiteX8-17" fmla="*/ 434989 w 1537226"/>
              <a:gd name="connsiteY8-18" fmla="*/ 253346 h 1763594"/>
              <a:gd name="connsiteX0-19" fmla="*/ 434989 w 1537226"/>
              <a:gd name="connsiteY0-20" fmla="*/ 253346 h 1763594"/>
              <a:gd name="connsiteX1-21" fmla="*/ 488 w 1537226"/>
              <a:gd name="connsiteY1-22" fmla="*/ 921706 h 1763594"/>
              <a:gd name="connsiteX2-23" fmla="*/ 368142 w 1537226"/>
              <a:gd name="connsiteY2-24" fmla="*/ 1489812 h 1763594"/>
              <a:gd name="connsiteX3-25" fmla="*/ 1187008 w 1537226"/>
              <a:gd name="connsiteY3-26" fmla="*/ 1757156 h 1763594"/>
              <a:gd name="connsiteX4-27" fmla="*/ 1521239 w 1537226"/>
              <a:gd name="connsiteY4-28" fmla="*/ 1239177 h 1763594"/>
              <a:gd name="connsiteX5-29" fmla="*/ 1468998 w 1537226"/>
              <a:gd name="connsiteY5-30" fmla="*/ 654362 h 1763594"/>
              <a:gd name="connsiteX6-31" fmla="*/ 1337412 w 1537226"/>
              <a:gd name="connsiteY6-32" fmla="*/ 136383 h 1763594"/>
              <a:gd name="connsiteX7-33" fmla="*/ 839572 w 1537226"/>
              <a:gd name="connsiteY7-34" fmla="*/ 2711 h 1763594"/>
              <a:gd name="connsiteX8-35" fmla="*/ 434989 w 1537226"/>
              <a:gd name="connsiteY8-36" fmla="*/ 253346 h 1763594"/>
              <a:gd name="connsiteX0-37" fmla="*/ 360357 w 1536743"/>
              <a:gd name="connsiteY0-38" fmla="*/ 534641 h 1782088"/>
              <a:gd name="connsiteX1-39" fmla="*/ 5 w 1536743"/>
              <a:gd name="connsiteY1-40" fmla="*/ 940200 h 1782088"/>
              <a:gd name="connsiteX2-41" fmla="*/ 367659 w 1536743"/>
              <a:gd name="connsiteY2-42" fmla="*/ 1508306 h 1782088"/>
              <a:gd name="connsiteX3-43" fmla="*/ 1186525 w 1536743"/>
              <a:gd name="connsiteY3-44" fmla="*/ 1775650 h 1782088"/>
              <a:gd name="connsiteX4-45" fmla="*/ 1520756 w 1536743"/>
              <a:gd name="connsiteY4-46" fmla="*/ 1257671 h 1782088"/>
              <a:gd name="connsiteX5-47" fmla="*/ 1468515 w 1536743"/>
              <a:gd name="connsiteY5-48" fmla="*/ 672856 h 1782088"/>
              <a:gd name="connsiteX6-49" fmla="*/ 1336929 w 1536743"/>
              <a:gd name="connsiteY6-50" fmla="*/ 154877 h 1782088"/>
              <a:gd name="connsiteX7-51" fmla="*/ 839089 w 1536743"/>
              <a:gd name="connsiteY7-52" fmla="*/ 21205 h 1782088"/>
              <a:gd name="connsiteX8-53" fmla="*/ 360357 w 1536743"/>
              <a:gd name="connsiteY8-54" fmla="*/ 534641 h 1782088"/>
              <a:gd name="connsiteX0-55" fmla="*/ 360355 w 1536741"/>
              <a:gd name="connsiteY0-56" fmla="*/ 534641 h 1782088"/>
              <a:gd name="connsiteX1-57" fmla="*/ 3 w 1536741"/>
              <a:gd name="connsiteY1-58" fmla="*/ 940200 h 1782088"/>
              <a:gd name="connsiteX2-59" fmla="*/ 367657 w 1536741"/>
              <a:gd name="connsiteY2-60" fmla="*/ 1508306 h 1782088"/>
              <a:gd name="connsiteX3-61" fmla="*/ 1186523 w 1536741"/>
              <a:gd name="connsiteY3-62" fmla="*/ 1775650 h 1782088"/>
              <a:gd name="connsiteX4-63" fmla="*/ 1520754 w 1536741"/>
              <a:gd name="connsiteY4-64" fmla="*/ 1257671 h 1782088"/>
              <a:gd name="connsiteX5-65" fmla="*/ 1468513 w 1536741"/>
              <a:gd name="connsiteY5-66" fmla="*/ 672856 h 1782088"/>
              <a:gd name="connsiteX6-67" fmla="*/ 1336927 w 1536741"/>
              <a:gd name="connsiteY6-68" fmla="*/ 154877 h 1782088"/>
              <a:gd name="connsiteX7-69" fmla="*/ 839087 w 1536741"/>
              <a:gd name="connsiteY7-70" fmla="*/ 21205 h 1782088"/>
              <a:gd name="connsiteX8-71" fmla="*/ 360355 w 1536741"/>
              <a:gd name="connsiteY8-72" fmla="*/ 534641 h 1782088"/>
              <a:gd name="connsiteX0-73" fmla="*/ 360355 w 1534770"/>
              <a:gd name="connsiteY0-74" fmla="*/ 553225 h 1800672"/>
              <a:gd name="connsiteX1-75" fmla="*/ 3 w 1534770"/>
              <a:gd name="connsiteY1-76" fmla="*/ 958784 h 1800672"/>
              <a:gd name="connsiteX2-77" fmla="*/ 367657 w 1534770"/>
              <a:gd name="connsiteY2-78" fmla="*/ 1526890 h 1800672"/>
              <a:gd name="connsiteX3-79" fmla="*/ 1186523 w 1534770"/>
              <a:gd name="connsiteY3-80" fmla="*/ 1794234 h 1800672"/>
              <a:gd name="connsiteX4-81" fmla="*/ 1520754 w 1534770"/>
              <a:gd name="connsiteY4-82" fmla="*/ 1276255 h 1800672"/>
              <a:gd name="connsiteX5-83" fmla="*/ 1468513 w 1534770"/>
              <a:gd name="connsiteY5-84" fmla="*/ 691440 h 1800672"/>
              <a:gd name="connsiteX6-85" fmla="*/ 1435794 w 1534770"/>
              <a:gd name="connsiteY6-86" fmla="*/ 107761 h 1800672"/>
              <a:gd name="connsiteX7-87" fmla="*/ 839087 w 1534770"/>
              <a:gd name="connsiteY7-88" fmla="*/ 39789 h 1800672"/>
              <a:gd name="connsiteX8-89" fmla="*/ 360355 w 1534770"/>
              <a:gd name="connsiteY8-90" fmla="*/ 553225 h 1800672"/>
              <a:gd name="connsiteX0-91" fmla="*/ 360355 w 1580585"/>
              <a:gd name="connsiteY0-92" fmla="*/ 553225 h 1880420"/>
              <a:gd name="connsiteX1-93" fmla="*/ 3 w 1580585"/>
              <a:gd name="connsiteY1-94" fmla="*/ 958784 h 1880420"/>
              <a:gd name="connsiteX2-95" fmla="*/ 367657 w 1580585"/>
              <a:gd name="connsiteY2-96" fmla="*/ 1526890 h 1880420"/>
              <a:gd name="connsiteX3-97" fmla="*/ 1186523 w 1580585"/>
              <a:gd name="connsiteY3-98" fmla="*/ 1794234 h 1880420"/>
              <a:gd name="connsiteX4-99" fmla="*/ 1570188 w 1580585"/>
              <a:gd name="connsiteY4-100" fmla="*/ 1785433 h 1880420"/>
              <a:gd name="connsiteX5-101" fmla="*/ 1468513 w 1580585"/>
              <a:gd name="connsiteY5-102" fmla="*/ 691440 h 1880420"/>
              <a:gd name="connsiteX6-103" fmla="*/ 1435794 w 1580585"/>
              <a:gd name="connsiteY6-104" fmla="*/ 107761 h 1880420"/>
              <a:gd name="connsiteX7-105" fmla="*/ 839087 w 1580585"/>
              <a:gd name="connsiteY7-106" fmla="*/ 39789 h 1880420"/>
              <a:gd name="connsiteX8-107" fmla="*/ 360355 w 1580585"/>
              <a:gd name="connsiteY8-108" fmla="*/ 553225 h 1880420"/>
              <a:gd name="connsiteX0-109" fmla="*/ 316588 w 1580732"/>
              <a:gd name="connsiteY0-110" fmla="*/ 359285 h 1867156"/>
              <a:gd name="connsiteX1-111" fmla="*/ 150 w 1580732"/>
              <a:gd name="connsiteY1-112" fmla="*/ 945520 h 1867156"/>
              <a:gd name="connsiteX2-113" fmla="*/ 367804 w 1580732"/>
              <a:gd name="connsiteY2-114" fmla="*/ 1513626 h 1867156"/>
              <a:gd name="connsiteX3-115" fmla="*/ 1186670 w 1580732"/>
              <a:gd name="connsiteY3-116" fmla="*/ 1780970 h 1867156"/>
              <a:gd name="connsiteX4-117" fmla="*/ 1570335 w 1580732"/>
              <a:gd name="connsiteY4-118" fmla="*/ 1772169 h 1867156"/>
              <a:gd name="connsiteX5-119" fmla="*/ 1468660 w 1580732"/>
              <a:gd name="connsiteY5-120" fmla="*/ 678176 h 1867156"/>
              <a:gd name="connsiteX6-121" fmla="*/ 1435941 w 1580732"/>
              <a:gd name="connsiteY6-122" fmla="*/ 94497 h 1867156"/>
              <a:gd name="connsiteX7-123" fmla="*/ 839234 w 1580732"/>
              <a:gd name="connsiteY7-124" fmla="*/ 26525 h 1867156"/>
              <a:gd name="connsiteX8-125" fmla="*/ 316588 w 1580732"/>
              <a:gd name="connsiteY8-126" fmla="*/ 359285 h 1867156"/>
              <a:gd name="connsiteX0-127" fmla="*/ 163575 w 1427719"/>
              <a:gd name="connsiteY0-128" fmla="*/ 359285 h 1867156"/>
              <a:gd name="connsiteX1-129" fmla="*/ 836 w 1427719"/>
              <a:gd name="connsiteY1-130" fmla="*/ 1076921 h 1867156"/>
              <a:gd name="connsiteX2-131" fmla="*/ 214791 w 1427719"/>
              <a:gd name="connsiteY2-132" fmla="*/ 1513626 h 1867156"/>
              <a:gd name="connsiteX3-133" fmla="*/ 1033657 w 1427719"/>
              <a:gd name="connsiteY3-134" fmla="*/ 1780970 h 1867156"/>
              <a:gd name="connsiteX4-135" fmla="*/ 1417322 w 1427719"/>
              <a:gd name="connsiteY4-136" fmla="*/ 1772169 h 1867156"/>
              <a:gd name="connsiteX5-137" fmla="*/ 1315647 w 1427719"/>
              <a:gd name="connsiteY5-138" fmla="*/ 678176 h 1867156"/>
              <a:gd name="connsiteX6-139" fmla="*/ 1282928 w 1427719"/>
              <a:gd name="connsiteY6-140" fmla="*/ 94497 h 1867156"/>
              <a:gd name="connsiteX7-141" fmla="*/ 686221 w 1427719"/>
              <a:gd name="connsiteY7-142" fmla="*/ 26525 h 1867156"/>
              <a:gd name="connsiteX8-143" fmla="*/ 163575 w 1427719"/>
              <a:gd name="connsiteY8-144" fmla="*/ 359285 h 1867156"/>
              <a:gd name="connsiteX0-145" fmla="*/ 163575 w 1426632"/>
              <a:gd name="connsiteY0-146" fmla="*/ 394322 h 1902193"/>
              <a:gd name="connsiteX1-147" fmla="*/ 836 w 1426632"/>
              <a:gd name="connsiteY1-148" fmla="*/ 1111958 h 1902193"/>
              <a:gd name="connsiteX2-149" fmla="*/ 214791 w 1426632"/>
              <a:gd name="connsiteY2-150" fmla="*/ 1548663 h 1902193"/>
              <a:gd name="connsiteX3-151" fmla="*/ 1033657 w 1426632"/>
              <a:gd name="connsiteY3-152" fmla="*/ 1816007 h 1902193"/>
              <a:gd name="connsiteX4-153" fmla="*/ 1417322 w 1426632"/>
              <a:gd name="connsiteY4-154" fmla="*/ 1807206 h 1902193"/>
              <a:gd name="connsiteX5-155" fmla="*/ 1315647 w 1426632"/>
              <a:gd name="connsiteY5-156" fmla="*/ 713213 h 1902193"/>
              <a:gd name="connsiteX6-157" fmla="*/ 1401843 w 1426632"/>
              <a:gd name="connsiteY6-158" fmla="*/ 63834 h 1902193"/>
              <a:gd name="connsiteX7-159" fmla="*/ 686221 w 1426632"/>
              <a:gd name="connsiteY7-160" fmla="*/ 61562 h 1902193"/>
              <a:gd name="connsiteX8-161" fmla="*/ 163575 w 1426632"/>
              <a:gd name="connsiteY8-162" fmla="*/ 394322 h 1902193"/>
              <a:gd name="connsiteX0-163" fmla="*/ 163575 w 1435249"/>
              <a:gd name="connsiteY0-164" fmla="*/ 394322 h 1885560"/>
              <a:gd name="connsiteX1-165" fmla="*/ 836 w 1435249"/>
              <a:gd name="connsiteY1-166" fmla="*/ 1111958 h 1885560"/>
              <a:gd name="connsiteX2-167" fmla="*/ 214791 w 1435249"/>
              <a:gd name="connsiteY2-168" fmla="*/ 1548663 h 1885560"/>
              <a:gd name="connsiteX3-169" fmla="*/ 1033657 w 1435249"/>
              <a:gd name="connsiteY3-170" fmla="*/ 1816007 h 1885560"/>
              <a:gd name="connsiteX4-171" fmla="*/ 1417322 w 1435249"/>
              <a:gd name="connsiteY4-172" fmla="*/ 1807206 h 1885560"/>
              <a:gd name="connsiteX5-173" fmla="*/ 1375103 w 1435249"/>
              <a:gd name="connsiteY5-174" fmla="*/ 943164 h 1885560"/>
              <a:gd name="connsiteX6-175" fmla="*/ 1401843 w 1435249"/>
              <a:gd name="connsiteY6-176" fmla="*/ 63834 h 1885560"/>
              <a:gd name="connsiteX7-177" fmla="*/ 686221 w 1435249"/>
              <a:gd name="connsiteY7-178" fmla="*/ 61562 h 1885560"/>
              <a:gd name="connsiteX8-179" fmla="*/ 163575 w 1435249"/>
              <a:gd name="connsiteY8-180" fmla="*/ 394322 h 1885560"/>
              <a:gd name="connsiteX0-181" fmla="*/ 128947 w 1438213"/>
              <a:gd name="connsiteY0-182" fmla="*/ 345176 h 1883146"/>
              <a:gd name="connsiteX1-183" fmla="*/ 3802 w 1438213"/>
              <a:gd name="connsiteY1-184" fmla="*/ 1109544 h 1883146"/>
              <a:gd name="connsiteX2-185" fmla="*/ 217757 w 1438213"/>
              <a:gd name="connsiteY2-186" fmla="*/ 1546249 h 1883146"/>
              <a:gd name="connsiteX3-187" fmla="*/ 1036623 w 1438213"/>
              <a:gd name="connsiteY3-188" fmla="*/ 1813593 h 1883146"/>
              <a:gd name="connsiteX4-189" fmla="*/ 1420288 w 1438213"/>
              <a:gd name="connsiteY4-190" fmla="*/ 1804792 h 1883146"/>
              <a:gd name="connsiteX5-191" fmla="*/ 1378069 w 1438213"/>
              <a:gd name="connsiteY5-192" fmla="*/ 940750 h 1883146"/>
              <a:gd name="connsiteX6-193" fmla="*/ 1404809 w 1438213"/>
              <a:gd name="connsiteY6-194" fmla="*/ 61420 h 1883146"/>
              <a:gd name="connsiteX7-195" fmla="*/ 689187 w 1438213"/>
              <a:gd name="connsiteY7-196" fmla="*/ 59148 h 1883146"/>
              <a:gd name="connsiteX8-197" fmla="*/ 128947 w 1438213"/>
              <a:gd name="connsiteY8-198" fmla="*/ 345176 h 1883146"/>
              <a:gd name="connsiteX0-199" fmla="*/ 126587 w 1435854"/>
              <a:gd name="connsiteY0-200" fmla="*/ 353278 h 1891248"/>
              <a:gd name="connsiteX1-201" fmla="*/ 1442 w 1435854"/>
              <a:gd name="connsiteY1-202" fmla="*/ 1117646 h 1891248"/>
              <a:gd name="connsiteX2-203" fmla="*/ 215397 w 1435854"/>
              <a:gd name="connsiteY2-204" fmla="*/ 1554351 h 1891248"/>
              <a:gd name="connsiteX3-205" fmla="*/ 1034263 w 1435854"/>
              <a:gd name="connsiteY3-206" fmla="*/ 1821695 h 1891248"/>
              <a:gd name="connsiteX4-207" fmla="*/ 1417928 w 1435854"/>
              <a:gd name="connsiteY4-208" fmla="*/ 1812894 h 1891248"/>
              <a:gd name="connsiteX5-209" fmla="*/ 1375709 w 1435854"/>
              <a:gd name="connsiteY5-210" fmla="*/ 948852 h 1891248"/>
              <a:gd name="connsiteX6-211" fmla="*/ 1402449 w 1435854"/>
              <a:gd name="connsiteY6-212" fmla="*/ 69522 h 1891248"/>
              <a:gd name="connsiteX7-213" fmla="*/ 221605 w 1435854"/>
              <a:gd name="connsiteY7-214" fmla="*/ 47778 h 1891248"/>
              <a:gd name="connsiteX8-215" fmla="*/ 126587 w 1435854"/>
              <a:gd name="connsiteY8-216" fmla="*/ 353278 h 1891248"/>
              <a:gd name="connsiteX0-217" fmla="*/ 35803 w 1453152"/>
              <a:gd name="connsiteY0-218" fmla="*/ 439993 h 1896181"/>
              <a:gd name="connsiteX1-219" fmla="*/ 18740 w 1453152"/>
              <a:gd name="connsiteY1-220" fmla="*/ 1122579 h 1896181"/>
              <a:gd name="connsiteX2-221" fmla="*/ 232695 w 1453152"/>
              <a:gd name="connsiteY2-222" fmla="*/ 1559284 h 1896181"/>
              <a:gd name="connsiteX3-223" fmla="*/ 1051561 w 1453152"/>
              <a:gd name="connsiteY3-224" fmla="*/ 1826628 h 1896181"/>
              <a:gd name="connsiteX4-225" fmla="*/ 1435226 w 1453152"/>
              <a:gd name="connsiteY4-226" fmla="*/ 1817827 h 1896181"/>
              <a:gd name="connsiteX5-227" fmla="*/ 1393007 w 1453152"/>
              <a:gd name="connsiteY5-228" fmla="*/ 953785 h 1896181"/>
              <a:gd name="connsiteX6-229" fmla="*/ 1419747 w 1453152"/>
              <a:gd name="connsiteY6-230" fmla="*/ 74455 h 1896181"/>
              <a:gd name="connsiteX7-231" fmla="*/ 238903 w 1453152"/>
              <a:gd name="connsiteY7-232" fmla="*/ 52711 h 1896181"/>
              <a:gd name="connsiteX8-233" fmla="*/ 35803 w 1453152"/>
              <a:gd name="connsiteY8-234" fmla="*/ 439993 h 1896181"/>
              <a:gd name="connsiteX0-235" fmla="*/ 35803 w 1447873"/>
              <a:gd name="connsiteY0-236" fmla="*/ 439993 h 1952840"/>
              <a:gd name="connsiteX1-237" fmla="*/ 18740 w 1447873"/>
              <a:gd name="connsiteY1-238" fmla="*/ 1122579 h 1952840"/>
              <a:gd name="connsiteX2-239" fmla="*/ 232695 w 1447873"/>
              <a:gd name="connsiteY2-240" fmla="*/ 1559284 h 1952840"/>
              <a:gd name="connsiteX3-241" fmla="*/ 1130848 w 1447873"/>
              <a:gd name="connsiteY3-242" fmla="*/ 1925181 h 1952840"/>
              <a:gd name="connsiteX4-243" fmla="*/ 1435226 w 1447873"/>
              <a:gd name="connsiteY4-244" fmla="*/ 1817827 h 1952840"/>
              <a:gd name="connsiteX5-245" fmla="*/ 1393007 w 1447873"/>
              <a:gd name="connsiteY5-246" fmla="*/ 953785 h 1952840"/>
              <a:gd name="connsiteX6-247" fmla="*/ 1419747 w 1447873"/>
              <a:gd name="connsiteY6-248" fmla="*/ 74455 h 1952840"/>
              <a:gd name="connsiteX7-249" fmla="*/ 238903 w 1447873"/>
              <a:gd name="connsiteY7-250" fmla="*/ 52711 h 1952840"/>
              <a:gd name="connsiteX8-251" fmla="*/ 35803 w 1447873"/>
              <a:gd name="connsiteY8-252" fmla="*/ 439993 h 19528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-1" fmla="*/ 3618 w 651290"/>
                <a:gd name="connsiteY0-2" fmla="*/ 593378 h 593378"/>
                <a:gd name="connsiteX1-3" fmla="*/ 0 w 651290"/>
                <a:gd name="connsiteY1-4" fmla="*/ 242416 h 593378"/>
                <a:gd name="connsiteX2-5" fmla="*/ 423338 w 651290"/>
                <a:gd name="connsiteY2-6" fmla="*/ 101308 h 593378"/>
                <a:gd name="connsiteX3-7" fmla="*/ 647672 w 651290"/>
                <a:gd name="connsiteY3-8" fmla="*/ 0 h 593378"/>
                <a:gd name="connsiteX4-9" fmla="*/ 651290 w 651290"/>
                <a:gd name="connsiteY4-10" fmla="*/ 593378 h 593378"/>
                <a:gd name="connsiteX5-11" fmla="*/ 3618 w 651290"/>
                <a:gd name="connsiteY5-12" fmla="*/ 593378 h 593378"/>
                <a:gd name="connsiteX0-13" fmla="*/ 3618 w 651290"/>
                <a:gd name="connsiteY0-14" fmla="*/ 662124 h 662124"/>
                <a:gd name="connsiteX1-15" fmla="*/ 0 w 651290"/>
                <a:gd name="connsiteY1-16" fmla="*/ 311162 h 662124"/>
                <a:gd name="connsiteX2-17" fmla="*/ 376300 w 651290"/>
                <a:gd name="connsiteY2-18" fmla="*/ 0 h 662124"/>
                <a:gd name="connsiteX3-19" fmla="*/ 647672 w 651290"/>
                <a:gd name="connsiteY3-20" fmla="*/ 68746 h 662124"/>
                <a:gd name="connsiteX4-21" fmla="*/ 651290 w 651290"/>
                <a:gd name="connsiteY4-22" fmla="*/ 662124 h 662124"/>
                <a:gd name="connsiteX5-23" fmla="*/ 3618 w 651290"/>
                <a:gd name="connsiteY5-24" fmla="*/ 662124 h 662124"/>
                <a:gd name="connsiteX0-25" fmla="*/ 0 w 647672"/>
                <a:gd name="connsiteY0-26" fmla="*/ 662124 h 662124"/>
                <a:gd name="connsiteX1-27" fmla="*/ 123021 w 647672"/>
                <a:gd name="connsiteY1-28" fmla="*/ 83217 h 662124"/>
                <a:gd name="connsiteX2-29" fmla="*/ 372682 w 647672"/>
                <a:gd name="connsiteY2-30" fmla="*/ 0 h 662124"/>
                <a:gd name="connsiteX3-31" fmla="*/ 644054 w 647672"/>
                <a:gd name="connsiteY3-32" fmla="*/ 68746 h 662124"/>
                <a:gd name="connsiteX4-33" fmla="*/ 647672 w 647672"/>
                <a:gd name="connsiteY4-34" fmla="*/ 662124 h 662124"/>
                <a:gd name="connsiteX5-35" fmla="*/ 0 w 647672"/>
                <a:gd name="connsiteY5-36" fmla="*/ 662124 h 662124"/>
                <a:gd name="connsiteX0-37" fmla="*/ 7238 w 524651"/>
                <a:gd name="connsiteY0-38" fmla="*/ 669360 h 669360"/>
                <a:gd name="connsiteX1-39" fmla="*/ 0 w 524651"/>
                <a:gd name="connsiteY1-40" fmla="*/ 83217 h 669360"/>
                <a:gd name="connsiteX2-41" fmla="*/ 249661 w 524651"/>
                <a:gd name="connsiteY2-42" fmla="*/ 0 h 669360"/>
                <a:gd name="connsiteX3-43" fmla="*/ 521033 w 524651"/>
                <a:gd name="connsiteY3-44" fmla="*/ 68746 h 669360"/>
                <a:gd name="connsiteX4-45" fmla="*/ 524651 w 524651"/>
                <a:gd name="connsiteY4-46" fmla="*/ 662124 h 669360"/>
                <a:gd name="connsiteX5-47" fmla="*/ 7238 w 524651"/>
                <a:gd name="connsiteY5-48" fmla="*/ 669360 h 669360"/>
                <a:gd name="connsiteX0-49" fmla="*/ 438 w 528706"/>
                <a:gd name="connsiteY0-50" fmla="*/ 665742 h 665742"/>
                <a:gd name="connsiteX1-51" fmla="*/ 4055 w 528706"/>
                <a:gd name="connsiteY1-52" fmla="*/ 83217 h 665742"/>
                <a:gd name="connsiteX2-53" fmla="*/ 253716 w 528706"/>
                <a:gd name="connsiteY2-54" fmla="*/ 0 h 665742"/>
                <a:gd name="connsiteX3-55" fmla="*/ 525088 w 528706"/>
                <a:gd name="connsiteY3-56" fmla="*/ 68746 h 665742"/>
                <a:gd name="connsiteX4-57" fmla="*/ 528706 w 528706"/>
                <a:gd name="connsiteY4-58" fmla="*/ 662124 h 665742"/>
                <a:gd name="connsiteX5-59" fmla="*/ 438 w 528706"/>
                <a:gd name="connsiteY5-60" fmla="*/ 665742 h 665742"/>
                <a:gd name="connsiteX0-61" fmla="*/ 155 w 546514"/>
                <a:gd name="connsiteY0-62" fmla="*/ 662124 h 662124"/>
                <a:gd name="connsiteX1-63" fmla="*/ 21863 w 546514"/>
                <a:gd name="connsiteY1-64" fmla="*/ 83217 h 662124"/>
                <a:gd name="connsiteX2-65" fmla="*/ 271524 w 546514"/>
                <a:gd name="connsiteY2-66" fmla="*/ 0 h 662124"/>
                <a:gd name="connsiteX3-67" fmla="*/ 542896 w 546514"/>
                <a:gd name="connsiteY3-68" fmla="*/ 68746 h 662124"/>
                <a:gd name="connsiteX4-69" fmla="*/ 546514 w 546514"/>
                <a:gd name="connsiteY4-70" fmla="*/ 662124 h 662124"/>
                <a:gd name="connsiteX5-71" fmla="*/ 155 w 546514"/>
                <a:gd name="connsiteY5-72" fmla="*/ 662124 h 662124"/>
                <a:gd name="connsiteX0-73" fmla="*/ 10856 w 524651"/>
                <a:gd name="connsiteY0-74" fmla="*/ 658506 h 662124"/>
                <a:gd name="connsiteX1-75" fmla="*/ 0 w 524651"/>
                <a:gd name="connsiteY1-76" fmla="*/ 83217 h 662124"/>
                <a:gd name="connsiteX2-77" fmla="*/ 249661 w 524651"/>
                <a:gd name="connsiteY2-78" fmla="*/ 0 h 662124"/>
                <a:gd name="connsiteX3-79" fmla="*/ 521033 w 524651"/>
                <a:gd name="connsiteY3-80" fmla="*/ 68746 h 662124"/>
                <a:gd name="connsiteX4-81" fmla="*/ 524651 w 524651"/>
                <a:gd name="connsiteY4-82" fmla="*/ 662124 h 662124"/>
                <a:gd name="connsiteX5-83" fmla="*/ 10856 w 524651"/>
                <a:gd name="connsiteY5-84" fmla="*/ 658506 h 662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-1" fmla="*/ 3618 w 651290"/>
                <a:gd name="connsiteY0-2" fmla="*/ 593378 h 593378"/>
                <a:gd name="connsiteX1-3" fmla="*/ 0 w 651290"/>
                <a:gd name="connsiteY1-4" fmla="*/ 242416 h 593378"/>
                <a:gd name="connsiteX2-5" fmla="*/ 423338 w 651290"/>
                <a:gd name="connsiteY2-6" fmla="*/ 101308 h 593378"/>
                <a:gd name="connsiteX3-7" fmla="*/ 647672 w 651290"/>
                <a:gd name="connsiteY3-8" fmla="*/ 0 h 593378"/>
                <a:gd name="connsiteX4-9" fmla="*/ 651290 w 651290"/>
                <a:gd name="connsiteY4-10" fmla="*/ 593378 h 593378"/>
                <a:gd name="connsiteX5-11" fmla="*/ 3618 w 651290"/>
                <a:gd name="connsiteY5-12" fmla="*/ 593378 h 593378"/>
                <a:gd name="connsiteX0-13" fmla="*/ 3618 w 651290"/>
                <a:gd name="connsiteY0-14" fmla="*/ 662124 h 662124"/>
                <a:gd name="connsiteX1-15" fmla="*/ 0 w 651290"/>
                <a:gd name="connsiteY1-16" fmla="*/ 311162 h 662124"/>
                <a:gd name="connsiteX2-17" fmla="*/ 376300 w 651290"/>
                <a:gd name="connsiteY2-18" fmla="*/ 0 h 662124"/>
                <a:gd name="connsiteX3-19" fmla="*/ 647672 w 651290"/>
                <a:gd name="connsiteY3-20" fmla="*/ 68746 h 662124"/>
                <a:gd name="connsiteX4-21" fmla="*/ 651290 w 651290"/>
                <a:gd name="connsiteY4-22" fmla="*/ 662124 h 662124"/>
                <a:gd name="connsiteX5-23" fmla="*/ 3618 w 651290"/>
                <a:gd name="connsiteY5-24" fmla="*/ 662124 h 662124"/>
                <a:gd name="connsiteX0-25" fmla="*/ 0 w 647672"/>
                <a:gd name="connsiteY0-26" fmla="*/ 662124 h 662124"/>
                <a:gd name="connsiteX1-27" fmla="*/ 123021 w 647672"/>
                <a:gd name="connsiteY1-28" fmla="*/ 83217 h 662124"/>
                <a:gd name="connsiteX2-29" fmla="*/ 372682 w 647672"/>
                <a:gd name="connsiteY2-30" fmla="*/ 0 h 662124"/>
                <a:gd name="connsiteX3-31" fmla="*/ 644054 w 647672"/>
                <a:gd name="connsiteY3-32" fmla="*/ 68746 h 662124"/>
                <a:gd name="connsiteX4-33" fmla="*/ 647672 w 647672"/>
                <a:gd name="connsiteY4-34" fmla="*/ 662124 h 662124"/>
                <a:gd name="connsiteX5-35" fmla="*/ 0 w 647672"/>
                <a:gd name="connsiteY5-36" fmla="*/ 662124 h 662124"/>
                <a:gd name="connsiteX0-37" fmla="*/ 7238 w 524651"/>
                <a:gd name="connsiteY0-38" fmla="*/ 669360 h 669360"/>
                <a:gd name="connsiteX1-39" fmla="*/ 0 w 524651"/>
                <a:gd name="connsiteY1-40" fmla="*/ 83217 h 669360"/>
                <a:gd name="connsiteX2-41" fmla="*/ 249661 w 524651"/>
                <a:gd name="connsiteY2-42" fmla="*/ 0 h 669360"/>
                <a:gd name="connsiteX3-43" fmla="*/ 521033 w 524651"/>
                <a:gd name="connsiteY3-44" fmla="*/ 68746 h 669360"/>
                <a:gd name="connsiteX4-45" fmla="*/ 524651 w 524651"/>
                <a:gd name="connsiteY4-46" fmla="*/ 662124 h 669360"/>
                <a:gd name="connsiteX5-47" fmla="*/ 7238 w 524651"/>
                <a:gd name="connsiteY5-48" fmla="*/ 669360 h 669360"/>
                <a:gd name="connsiteX0-49" fmla="*/ 438 w 528706"/>
                <a:gd name="connsiteY0-50" fmla="*/ 665742 h 665742"/>
                <a:gd name="connsiteX1-51" fmla="*/ 4055 w 528706"/>
                <a:gd name="connsiteY1-52" fmla="*/ 83217 h 665742"/>
                <a:gd name="connsiteX2-53" fmla="*/ 253716 w 528706"/>
                <a:gd name="connsiteY2-54" fmla="*/ 0 h 665742"/>
                <a:gd name="connsiteX3-55" fmla="*/ 525088 w 528706"/>
                <a:gd name="connsiteY3-56" fmla="*/ 68746 h 665742"/>
                <a:gd name="connsiteX4-57" fmla="*/ 528706 w 528706"/>
                <a:gd name="connsiteY4-58" fmla="*/ 662124 h 665742"/>
                <a:gd name="connsiteX5-59" fmla="*/ 438 w 528706"/>
                <a:gd name="connsiteY5-60" fmla="*/ 665742 h 665742"/>
                <a:gd name="connsiteX0-61" fmla="*/ 155 w 546514"/>
                <a:gd name="connsiteY0-62" fmla="*/ 662124 h 662124"/>
                <a:gd name="connsiteX1-63" fmla="*/ 21863 w 546514"/>
                <a:gd name="connsiteY1-64" fmla="*/ 83217 h 662124"/>
                <a:gd name="connsiteX2-65" fmla="*/ 271524 w 546514"/>
                <a:gd name="connsiteY2-66" fmla="*/ 0 h 662124"/>
                <a:gd name="connsiteX3-67" fmla="*/ 542896 w 546514"/>
                <a:gd name="connsiteY3-68" fmla="*/ 68746 h 662124"/>
                <a:gd name="connsiteX4-69" fmla="*/ 546514 w 546514"/>
                <a:gd name="connsiteY4-70" fmla="*/ 662124 h 662124"/>
                <a:gd name="connsiteX5-71" fmla="*/ 155 w 546514"/>
                <a:gd name="connsiteY5-72" fmla="*/ 662124 h 662124"/>
                <a:gd name="connsiteX0-73" fmla="*/ 10856 w 524651"/>
                <a:gd name="connsiteY0-74" fmla="*/ 658506 h 662124"/>
                <a:gd name="connsiteX1-75" fmla="*/ 0 w 524651"/>
                <a:gd name="connsiteY1-76" fmla="*/ 83217 h 662124"/>
                <a:gd name="connsiteX2-77" fmla="*/ 249661 w 524651"/>
                <a:gd name="connsiteY2-78" fmla="*/ 0 h 662124"/>
                <a:gd name="connsiteX3-79" fmla="*/ 521033 w 524651"/>
                <a:gd name="connsiteY3-80" fmla="*/ 68746 h 662124"/>
                <a:gd name="connsiteX4-81" fmla="*/ 524651 w 524651"/>
                <a:gd name="connsiteY4-82" fmla="*/ 662124 h 662124"/>
                <a:gd name="connsiteX5-83" fmla="*/ 10856 w 524651"/>
                <a:gd name="connsiteY5-84" fmla="*/ 658506 h 662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/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-1" fmla="*/ 434989 w 1537226"/>
              <a:gd name="connsiteY0-2" fmla="*/ 253346 h 1763594"/>
              <a:gd name="connsiteX1-3" fmla="*/ 488 w 1537226"/>
              <a:gd name="connsiteY1-4" fmla="*/ 921706 h 1763594"/>
              <a:gd name="connsiteX2-5" fmla="*/ 368142 w 1537226"/>
              <a:gd name="connsiteY2-6" fmla="*/ 1489812 h 1763594"/>
              <a:gd name="connsiteX3-7" fmla="*/ 1187008 w 1537226"/>
              <a:gd name="connsiteY3-8" fmla="*/ 1757156 h 1763594"/>
              <a:gd name="connsiteX4-9" fmla="*/ 1521239 w 1537226"/>
              <a:gd name="connsiteY4-10" fmla="*/ 1239177 h 1763594"/>
              <a:gd name="connsiteX5-11" fmla="*/ 1468998 w 1537226"/>
              <a:gd name="connsiteY5-12" fmla="*/ 654362 h 1763594"/>
              <a:gd name="connsiteX6-13" fmla="*/ 1337412 w 1537226"/>
              <a:gd name="connsiteY6-14" fmla="*/ 136383 h 1763594"/>
              <a:gd name="connsiteX7-15" fmla="*/ 1086739 w 1537226"/>
              <a:gd name="connsiteY7-16" fmla="*/ 2711 h 1763594"/>
              <a:gd name="connsiteX8-17" fmla="*/ 434989 w 1537226"/>
              <a:gd name="connsiteY8-18" fmla="*/ 253346 h 1763594"/>
              <a:gd name="connsiteX0-19" fmla="*/ 434989 w 1537226"/>
              <a:gd name="connsiteY0-20" fmla="*/ 253346 h 1763594"/>
              <a:gd name="connsiteX1-21" fmla="*/ 488 w 1537226"/>
              <a:gd name="connsiteY1-22" fmla="*/ 921706 h 1763594"/>
              <a:gd name="connsiteX2-23" fmla="*/ 368142 w 1537226"/>
              <a:gd name="connsiteY2-24" fmla="*/ 1489812 h 1763594"/>
              <a:gd name="connsiteX3-25" fmla="*/ 1187008 w 1537226"/>
              <a:gd name="connsiteY3-26" fmla="*/ 1757156 h 1763594"/>
              <a:gd name="connsiteX4-27" fmla="*/ 1521239 w 1537226"/>
              <a:gd name="connsiteY4-28" fmla="*/ 1239177 h 1763594"/>
              <a:gd name="connsiteX5-29" fmla="*/ 1468998 w 1537226"/>
              <a:gd name="connsiteY5-30" fmla="*/ 654362 h 1763594"/>
              <a:gd name="connsiteX6-31" fmla="*/ 1337412 w 1537226"/>
              <a:gd name="connsiteY6-32" fmla="*/ 136383 h 1763594"/>
              <a:gd name="connsiteX7-33" fmla="*/ 839572 w 1537226"/>
              <a:gd name="connsiteY7-34" fmla="*/ 2711 h 1763594"/>
              <a:gd name="connsiteX8-35" fmla="*/ 434989 w 1537226"/>
              <a:gd name="connsiteY8-36" fmla="*/ 253346 h 1763594"/>
              <a:gd name="connsiteX0-37" fmla="*/ 360357 w 1536743"/>
              <a:gd name="connsiteY0-38" fmla="*/ 534641 h 1782088"/>
              <a:gd name="connsiteX1-39" fmla="*/ 5 w 1536743"/>
              <a:gd name="connsiteY1-40" fmla="*/ 940200 h 1782088"/>
              <a:gd name="connsiteX2-41" fmla="*/ 367659 w 1536743"/>
              <a:gd name="connsiteY2-42" fmla="*/ 1508306 h 1782088"/>
              <a:gd name="connsiteX3-43" fmla="*/ 1186525 w 1536743"/>
              <a:gd name="connsiteY3-44" fmla="*/ 1775650 h 1782088"/>
              <a:gd name="connsiteX4-45" fmla="*/ 1520756 w 1536743"/>
              <a:gd name="connsiteY4-46" fmla="*/ 1257671 h 1782088"/>
              <a:gd name="connsiteX5-47" fmla="*/ 1468515 w 1536743"/>
              <a:gd name="connsiteY5-48" fmla="*/ 672856 h 1782088"/>
              <a:gd name="connsiteX6-49" fmla="*/ 1336929 w 1536743"/>
              <a:gd name="connsiteY6-50" fmla="*/ 154877 h 1782088"/>
              <a:gd name="connsiteX7-51" fmla="*/ 839089 w 1536743"/>
              <a:gd name="connsiteY7-52" fmla="*/ 21205 h 1782088"/>
              <a:gd name="connsiteX8-53" fmla="*/ 360357 w 1536743"/>
              <a:gd name="connsiteY8-54" fmla="*/ 534641 h 1782088"/>
              <a:gd name="connsiteX0-55" fmla="*/ 360355 w 1536741"/>
              <a:gd name="connsiteY0-56" fmla="*/ 534641 h 1782088"/>
              <a:gd name="connsiteX1-57" fmla="*/ 3 w 1536741"/>
              <a:gd name="connsiteY1-58" fmla="*/ 940200 h 1782088"/>
              <a:gd name="connsiteX2-59" fmla="*/ 367657 w 1536741"/>
              <a:gd name="connsiteY2-60" fmla="*/ 1508306 h 1782088"/>
              <a:gd name="connsiteX3-61" fmla="*/ 1186523 w 1536741"/>
              <a:gd name="connsiteY3-62" fmla="*/ 1775650 h 1782088"/>
              <a:gd name="connsiteX4-63" fmla="*/ 1520754 w 1536741"/>
              <a:gd name="connsiteY4-64" fmla="*/ 1257671 h 1782088"/>
              <a:gd name="connsiteX5-65" fmla="*/ 1468513 w 1536741"/>
              <a:gd name="connsiteY5-66" fmla="*/ 672856 h 1782088"/>
              <a:gd name="connsiteX6-67" fmla="*/ 1336927 w 1536741"/>
              <a:gd name="connsiteY6-68" fmla="*/ 154877 h 1782088"/>
              <a:gd name="connsiteX7-69" fmla="*/ 839087 w 1536741"/>
              <a:gd name="connsiteY7-70" fmla="*/ 21205 h 1782088"/>
              <a:gd name="connsiteX8-71" fmla="*/ 360355 w 1536741"/>
              <a:gd name="connsiteY8-72" fmla="*/ 534641 h 1782088"/>
              <a:gd name="connsiteX0-73" fmla="*/ 360355 w 1494463"/>
              <a:gd name="connsiteY0-74" fmla="*/ 534641 h 1775651"/>
              <a:gd name="connsiteX1-75" fmla="*/ 3 w 1494463"/>
              <a:gd name="connsiteY1-76" fmla="*/ 940200 h 1775651"/>
              <a:gd name="connsiteX2-77" fmla="*/ 367657 w 1494463"/>
              <a:gd name="connsiteY2-78" fmla="*/ 1508306 h 1775651"/>
              <a:gd name="connsiteX3-79" fmla="*/ 1186523 w 1494463"/>
              <a:gd name="connsiteY3-80" fmla="*/ 1775650 h 1775651"/>
              <a:gd name="connsiteX4-81" fmla="*/ 1467465 w 1494463"/>
              <a:gd name="connsiteY4-82" fmla="*/ 1510813 h 1775651"/>
              <a:gd name="connsiteX5-83" fmla="*/ 1468513 w 1494463"/>
              <a:gd name="connsiteY5-84" fmla="*/ 672856 h 1775651"/>
              <a:gd name="connsiteX6-85" fmla="*/ 1336927 w 1494463"/>
              <a:gd name="connsiteY6-86" fmla="*/ 154877 h 1775651"/>
              <a:gd name="connsiteX7-87" fmla="*/ 839087 w 1494463"/>
              <a:gd name="connsiteY7-88" fmla="*/ 21205 h 1775651"/>
              <a:gd name="connsiteX8-89" fmla="*/ 360355 w 1494463"/>
              <a:gd name="connsiteY8-90" fmla="*/ 534641 h 1775651"/>
              <a:gd name="connsiteX0-91" fmla="*/ 360355 w 1491064"/>
              <a:gd name="connsiteY0-92" fmla="*/ 552327 h 1793337"/>
              <a:gd name="connsiteX1-93" fmla="*/ 3 w 1491064"/>
              <a:gd name="connsiteY1-94" fmla="*/ 957886 h 1793337"/>
              <a:gd name="connsiteX2-95" fmla="*/ 367657 w 1491064"/>
              <a:gd name="connsiteY2-96" fmla="*/ 1525992 h 1793337"/>
              <a:gd name="connsiteX3-97" fmla="*/ 1186523 w 1491064"/>
              <a:gd name="connsiteY3-98" fmla="*/ 1793336 h 1793337"/>
              <a:gd name="connsiteX4-99" fmla="*/ 1467465 w 1491064"/>
              <a:gd name="connsiteY4-100" fmla="*/ 1528499 h 1793337"/>
              <a:gd name="connsiteX5-101" fmla="*/ 1468513 w 1491064"/>
              <a:gd name="connsiteY5-102" fmla="*/ 690542 h 1793337"/>
              <a:gd name="connsiteX6-103" fmla="*/ 1407977 w 1491064"/>
              <a:gd name="connsiteY6-104" fmla="*/ 109278 h 1793337"/>
              <a:gd name="connsiteX7-105" fmla="*/ 839087 w 1491064"/>
              <a:gd name="connsiteY7-106" fmla="*/ 38891 h 1793337"/>
              <a:gd name="connsiteX8-107" fmla="*/ 360355 w 1491064"/>
              <a:gd name="connsiteY8-108" fmla="*/ 552327 h 1793337"/>
              <a:gd name="connsiteX0-109" fmla="*/ 360355 w 1502818"/>
              <a:gd name="connsiteY0-110" fmla="*/ 552327 h 1612281"/>
              <a:gd name="connsiteX1-111" fmla="*/ 3 w 1502818"/>
              <a:gd name="connsiteY1-112" fmla="*/ 957886 h 1612281"/>
              <a:gd name="connsiteX2-113" fmla="*/ 367657 w 1502818"/>
              <a:gd name="connsiteY2-114" fmla="*/ 1525992 h 1612281"/>
              <a:gd name="connsiteX3-115" fmla="*/ 1026659 w 1502818"/>
              <a:gd name="connsiteY3-116" fmla="*/ 1582385 h 1612281"/>
              <a:gd name="connsiteX4-117" fmla="*/ 1467465 w 1502818"/>
              <a:gd name="connsiteY4-118" fmla="*/ 1528499 h 1612281"/>
              <a:gd name="connsiteX5-119" fmla="*/ 1468513 w 1502818"/>
              <a:gd name="connsiteY5-120" fmla="*/ 690542 h 1612281"/>
              <a:gd name="connsiteX6-121" fmla="*/ 1407977 w 1502818"/>
              <a:gd name="connsiteY6-122" fmla="*/ 109278 h 1612281"/>
              <a:gd name="connsiteX7-123" fmla="*/ 839087 w 1502818"/>
              <a:gd name="connsiteY7-124" fmla="*/ 38891 h 1612281"/>
              <a:gd name="connsiteX8-125" fmla="*/ 360355 w 1502818"/>
              <a:gd name="connsiteY8-126" fmla="*/ 552327 h 1612281"/>
              <a:gd name="connsiteX0-127" fmla="*/ 360384 w 1502847"/>
              <a:gd name="connsiteY0-128" fmla="*/ 552327 h 1803602"/>
              <a:gd name="connsiteX1-129" fmla="*/ 32 w 1502847"/>
              <a:gd name="connsiteY1-130" fmla="*/ 957886 h 1803602"/>
              <a:gd name="connsiteX2-131" fmla="*/ 385448 w 1502847"/>
              <a:gd name="connsiteY2-132" fmla="*/ 1779134 h 1803602"/>
              <a:gd name="connsiteX3-133" fmla="*/ 1026688 w 1502847"/>
              <a:gd name="connsiteY3-134" fmla="*/ 1582385 h 1803602"/>
              <a:gd name="connsiteX4-135" fmla="*/ 1467494 w 1502847"/>
              <a:gd name="connsiteY4-136" fmla="*/ 1528499 h 1803602"/>
              <a:gd name="connsiteX5-137" fmla="*/ 1468542 w 1502847"/>
              <a:gd name="connsiteY5-138" fmla="*/ 690542 h 1803602"/>
              <a:gd name="connsiteX6-139" fmla="*/ 1408006 w 1502847"/>
              <a:gd name="connsiteY6-140" fmla="*/ 109278 h 1803602"/>
              <a:gd name="connsiteX7-141" fmla="*/ 839116 w 1502847"/>
              <a:gd name="connsiteY7-142" fmla="*/ 38891 h 1803602"/>
              <a:gd name="connsiteX8-143" fmla="*/ 360384 w 1502847"/>
              <a:gd name="connsiteY8-144" fmla="*/ 552327 h 1803602"/>
              <a:gd name="connsiteX0-145" fmla="*/ 360384 w 1502847"/>
              <a:gd name="connsiteY0-146" fmla="*/ 552327 h 1826319"/>
              <a:gd name="connsiteX1-147" fmla="*/ 32 w 1502847"/>
              <a:gd name="connsiteY1-148" fmla="*/ 957886 h 1826319"/>
              <a:gd name="connsiteX2-149" fmla="*/ 385448 w 1502847"/>
              <a:gd name="connsiteY2-150" fmla="*/ 1779134 h 1826319"/>
              <a:gd name="connsiteX3-151" fmla="*/ 1026688 w 1502847"/>
              <a:gd name="connsiteY3-152" fmla="*/ 1582385 h 1826319"/>
              <a:gd name="connsiteX4-153" fmla="*/ 1467494 w 1502847"/>
              <a:gd name="connsiteY4-154" fmla="*/ 1528499 h 1826319"/>
              <a:gd name="connsiteX5-155" fmla="*/ 1468542 w 1502847"/>
              <a:gd name="connsiteY5-156" fmla="*/ 690542 h 1826319"/>
              <a:gd name="connsiteX6-157" fmla="*/ 1408006 w 1502847"/>
              <a:gd name="connsiteY6-158" fmla="*/ 109278 h 1826319"/>
              <a:gd name="connsiteX7-159" fmla="*/ 839116 w 1502847"/>
              <a:gd name="connsiteY7-160" fmla="*/ 38891 h 1826319"/>
              <a:gd name="connsiteX8-161" fmla="*/ 360384 w 1502847"/>
              <a:gd name="connsiteY8-162" fmla="*/ 552327 h 1826319"/>
              <a:gd name="connsiteX0-163" fmla="*/ 289852 w 1503366"/>
              <a:gd name="connsiteY0-164" fmla="*/ 461730 h 1820101"/>
              <a:gd name="connsiteX1-165" fmla="*/ 551 w 1503366"/>
              <a:gd name="connsiteY1-166" fmla="*/ 951668 h 1820101"/>
              <a:gd name="connsiteX2-167" fmla="*/ 385967 w 1503366"/>
              <a:gd name="connsiteY2-168" fmla="*/ 1772916 h 1820101"/>
              <a:gd name="connsiteX3-169" fmla="*/ 1027207 w 1503366"/>
              <a:gd name="connsiteY3-170" fmla="*/ 1576167 h 1820101"/>
              <a:gd name="connsiteX4-171" fmla="*/ 1468013 w 1503366"/>
              <a:gd name="connsiteY4-172" fmla="*/ 1522281 h 1820101"/>
              <a:gd name="connsiteX5-173" fmla="*/ 1469061 w 1503366"/>
              <a:gd name="connsiteY5-174" fmla="*/ 684324 h 1820101"/>
              <a:gd name="connsiteX6-175" fmla="*/ 1408525 w 1503366"/>
              <a:gd name="connsiteY6-176" fmla="*/ 103060 h 1820101"/>
              <a:gd name="connsiteX7-177" fmla="*/ 839635 w 1503366"/>
              <a:gd name="connsiteY7-178" fmla="*/ 32673 h 1820101"/>
              <a:gd name="connsiteX8-179" fmla="*/ 289852 w 1503366"/>
              <a:gd name="connsiteY8-180" fmla="*/ 461730 h 1820101"/>
              <a:gd name="connsiteX0-181" fmla="*/ 293376 w 1506890"/>
              <a:gd name="connsiteY0-182" fmla="*/ 461730 h 1820101"/>
              <a:gd name="connsiteX1-183" fmla="*/ 4075 w 1506890"/>
              <a:gd name="connsiteY1-184" fmla="*/ 951668 h 1820101"/>
              <a:gd name="connsiteX2-185" fmla="*/ 389491 w 1506890"/>
              <a:gd name="connsiteY2-186" fmla="*/ 1772916 h 1820101"/>
              <a:gd name="connsiteX3-187" fmla="*/ 1030731 w 1506890"/>
              <a:gd name="connsiteY3-188" fmla="*/ 1576167 h 1820101"/>
              <a:gd name="connsiteX4-189" fmla="*/ 1471537 w 1506890"/>
              <a:gd name="connsiteY4-190" fmla="*/ 1522281 h 1820101"/>
              <a:gd name="connsiteX5-191" fmla="*/ 1472585 w 1506890"/>
              <a:gd name="connsiteY5-192" fmla="*/ 684324 h 1820101"/>
              <a:gd name="connsiteX6-193" fmla="*/ 1412049 w 1506890"/>
              <a:gd name="connsiteY6-194" fmla="*/ 103060 h 1820101"/>
              <a:gd name="connsiteX7-195" fmla="*/ 843159 w 1506890"/>
              <a:gd name="connsiteY7-196" fmla="*/ 32673 h 1820101"/>
              <a:gd name="connsiteX8-197" fmla="*/ 293376 w 1506890"/>
              <a:gd name="connsiteY8-198" fmla="*/ 461730 h 1820101"/>
              <a:gd name="connsiteX0-199" fmla="*/ 203955 w 1545103"/>
              <a:gd name="connsiteY0-200" fmla="*/ 206126 h 1802639"/>
              <a:gd name="connsiteX1-201" fmla="*/ 42288 w 1545103"/>
              <a:gd name="connsiteY1-202" fmla="*/ 934206 h 1802639"/>
              <a:gd name="connsiteX2-203" fmla="*/ 427704 w 1545103"/>
              <a:gd name="connsiteY2-204" fmla="*/ 1755454 h 1802639"/>
              <a:gd name="connsiteX3-205" fmla="*/ 1068944 w 1545103"/>
              <a:gd name="connsiteY3-206" fmla="*/ 1558705 h 1802639"/>
              <a:gd name="connsiteX4-207" fmla="*/ 1509750 w 1545103"/>
              <a:gd name="connsiteY4-208" fmla="*/ 1504819 h 1802639"/>
              <a:gd name="connsiteX5-209" fmla="*/ 1510798 w 1545103"/>
              <a:gd name="connsiteY5-210" fmla="*/ 666862 h 1802639"/>
              <a:gd name="connsiteX6-211" fmla="*/ 1450262 w 1545103"/>
              <a:gd name="connsiteY6-212" fmla="*/ 85598 h 1802639"/>
              <a:gd name="connsiteX7-213" fmla="*/ 881372 w 1545103"/>
              <a:gd name="connsiteY7-214" fmla="*/ 15211 h 1802639"/>
              <a:gd name="connsiteX8-215" fmla="*/ 203955 w 1545103"/>
              <a:gd name="connsiteY8-216" fmla="*/ 206126 h 1802639"/>
              <a:gd name="connsiteX0-217" fmla="*/ 147252 w 1634267"/>
              <a:gd name="connsiteY0-218" fmla="*/ 113266 h 1796376"/>
              <a:gd name="connsiteX1-219" fmla="*/ 131452 w 1634267"/>
              <a:gd name="connsiteY1-220" fmla="*/ 927943 h 1796376"/>
              <a:gd name="connsiteX2-221" fmla="*/ 516868 w 1634267"/>
              <a:gd name="connsiteY2-222" fmla="*/ 1749191 h 1796376"/>
              <a:gd name="connsiteX3-223" fmla="*/ 1158108 w 1634267"/>
              <a:gd name="connsiteY3-224" fmla="*/ 1552442 h 1796376"/>
              <a:gd name="connsiteX4-225" fmla="*/ 1598914 w 1634267"/>
              <a:gd name="connsiteY4-226" fmla="*/ 1498556 h 1796376"/>
              <a:gd name="connsiteX5-227" fmla="*/ 1599962 w 1634267"/>
              <a:gd name="connsiteY5-228" fmla="*/ 660599 h 1796376"/>
              <a:gd name="connsiteX6-229" fmla="*/ 1539426 w 1634267"/>
              <a:gd name="connsiteY6-230" fmla="*/ 79335 h 1796376"/>
              <a:gd name="connsiteX7-231" fmla="*/ 970536 w 1634267"/>
              <a:gd name="connsiteY7-232" fmla="*/ 8948 h 1796376"/>
              <a:gd name="connsiteX8-233" fmla="*/ 147252 w 1634267"/>
              <a:gd name="connsiteY8-234" fmla="*/ 113266 h 1796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ine 428"/>
          <p:cNvSpPr>
            <a:spLocks noChangeShapeType="1"/>
          </p:cNvSpPr>
          <p:nvPr/>
        </p:nvSpPr>
        <p:spPr bwMode="auto">
          <a:xfrm rot="16200000" flipV="1">
            <a:off x="9789609" y="5251739"/>
            <a:ext cx="388062" cy="756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Line 430"/>
          <p:cNvSpPr>
            <a:spLocks noChangeShapeType="1"/>
          </p:cNvSpPr>
          <p:nvPr/>
        </p:nvSpPr>
        <p:spPr bwMode="auto">
          <a:xfrm rot="16200000">
            <a:off x="10209926" y="5405286"/>
            <a:ext cx="0" cy="1143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9432959" y="4838517"/>
            <a:ext cx="524483" cy="261537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Line 432"/>
          <p:cNvSpPr>
            <a:spLocks noChangeShapeType="1"/>
          </p:cNvSpPr>
          <p:nvPr/>
        </p:nvSpPr>
        <p:spPr bwMode="auto">
          <a:xfrm flipV="1">
            <a:off x="8850066" y="4838517"/>
            <a:ext cx="569255" cy="24626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433"/>
          <p:cNvSpPr>
            <a:spLocks noChangeShapeType="1"/>
          </p:cNvSpPr>
          <p:nvPr/>
        </p:nvSpPr>
        <p:spPr bwMode="auto">
          <a:xfrm flipV="1">
            <a:off x="8821744" y="5108876"/>
            <a:ext cx="1030502" cy="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Line 435"/>
          <p:cNvSpPr>
            <a:spLocks noChangeShapeType="1"/>
          </p:cNvSpPr>
          <p:nvPr/>
        </p:nvSpPr>
        <p:spPr bwMode="auto">
          <a:xfrm>
            <a:off x="8210207" y="5117334"/>
            <a:ext cx="226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 436"/>
          <p:cNvSpPr>
            <a:spLocks noChangeShapeType="1"/>
          </p:cNvSpPr>
          <p:nvPr/>
        </p:nvSpPr>
        <p:spPr bwMode="auto">
          <a:xfrm flipV="1">
            <a:off x="7948367" y="5290470"/>
            <a:ext cx="412750" cy="1270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ine 439"/>
          <p:cNvSpPr>
            <a:spLocks noChangeShapeType="1"/>
          </p:cNvSpPr>
          <p:nvPr/>
        </p:nvSpPr>
        <p:spPr bwMode="auto">
          <a:xfrm flipH="1">
            <a:off x="8373817" y="5282252"/>
            <a:ext cx="68080" cy="29396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440"/>
          <p:cNvSpPr>
            <a:spLocks noChangeShapeType="1"/>
          </p:cNvSpPr>
          <p:nvPr/>
        </p:nvSpPr>
        <p:spPr bwMode="auto">
          <a:xfrm flipH="1" flipV="1">
            <a:off x="8488731" y="5307931"/>
            <a:ext cx="280374" cy="26987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ine 441"/>
          <p:cNvSpPr>
            <a:spLocks noChangeShapeType="1"/>
          </p:cNvSpPr>
          <p:nvPr/>
        </p:nvSpPr>
        <p:spPr bwMode="auto">
          <a:xfrm>
            <a:off x="8488731" y="5258048"/>
            <a:ext cx="914184" cy="46862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Line 443"/>
          <p:cNvSpPr>
            <a:spLocks noChangeShapeType="1"/>
          </p:cNvSpPr>
          <p:nvPr/>
        </p:nvSpPr>
        <p:spPr bwMode="auto">
          <a:xfrm>
            <a:off x="8247778" y="3829970"/>
            <a:ext cx="0" cy="13176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449"/>
          <p:cNvSpPr>
            <a:spLocks noChangeShapeType="1"/>
          </p:cNvSpPr>
          <p:nvPr/>
        </p:nvSpPr>
        <p:spPr bwMode="auto">
          <a:xfrm flipV="1">
            <a:off x="7896666" y="4041107"/>
            <a:ext cx="168275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428"/>
          <p:cNvSpPr>
            <a:spLocks noChangeShapeType="1"/>
          </p:cNvSpPr>
          <p:nvPr/>
        </p:nvSpPr>
        <p:spPr bwMode="auto">
          <a:xfrm rot="16200000" flipV="1">
            <a:off x="9885545" y="5583471"/>
            <a:ext cx="366793" cy="148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Line 440"/>
          <p:cNvSpPr>
            <a:spLocks noChangeShapeType="1"/>
          </p:cNvSpPr>
          <p:nvPr/>
        </p:nvSpPr>
        <p:spPr bwMode="auto">
          <a:xfrm flipV="1">
            <a:off x="8459425" y="5036562"/>
            <a:ext cx="404236" cy="207771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10100635" y="2169432"/>
            <a:ext cx="761467" cy="577355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0100635" y="2268313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0672135" y="2200506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0142166" y="2718967"/>
            <a:ext cx="574283" cy="27820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0069542" y="2169432"/>
            <a:ext cx="788589" cy="98881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0862103" y="2127325"/>
            <a:ext cx="279002" cy="421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10681994" y="2718967"/>
            <a:ext cx="353541" cy="67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8769223" y="2268313"/>
            <a:ext cx="1300319" cy="606622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ine 541"/>
          <p:cNvSpPr>
            <a:spLocks noChangeShapeType="1"/>
          </p:cNvSpPr>
          <p:nvPr/>
        </p:nvSpPr>
        <p:spPr bwMode="auto">
          <a:xfrm flipV="1">
            <a:off x="9378705" y="4113379"/>
            <a:ext cx="429324" cy="705603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ine 424"/>
          <p:cNvSpPr>
            <a:spLocks noChangeShapeType="1"/>
          </p:cNvSpPr>
          <p:nvPr/>
        </p:nvSpPr>
        <p:spPr bwMode="auto">
          <a:xfrm flipV="1">
            <a:off x="8244554" y="4047456"/>
            <a:ext cx="969051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778" descr="antenna_radiation_stylized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38" y="3813930"/>
            <a:ext cx="506412" cy="1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81" descr="antenna_radiation_styl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073" y="5480938"/>
            <a:ext cx="452014" cy="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99" descr="cell_tower_radiation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66" y="2158167"/>
            <a:ext cx="457200" cy="33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800"/>
          <p:cNvSpPr>
            <a:spLocks noChangeArrowheads="1"/>
          </p:cNvSpPr>
          <p:nvPr/>
        </p:nvSpPr>
        <p:spPr bwMode="auto">
          <a:xfrm>
            <a:off x="8174541" y="2292995"/>
            <a:ext cx="52388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86" name="Line 426"/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777" descr="access_point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8311829" y="5180504"/>
            <a:ext cx="309187" cy="167750"/>
            <a:chOff x="3668110" y="2448910"/>
            <a:chExt cx="3794234" cy="2165130"/>
          </a:xfrm>
        </p:grpSpPr>
        <p:sp>
          <p:nvSpPr>
            <p:cNvPr id="130" name="Rectangle 129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/>
            <p:cNvSpPr/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/>
            <p:cNvSpPr/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/>
            <p:cNvSpPr/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/>
            <p:cNvSpPr/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/>
            <p:cNvSpPr/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/>
            <p:cNvSpPr/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/>
            <p:cNvSpPr/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/>
            <p:cNvGrpSpPr/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/>
            <p:cNvSpPr/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/>
            <p:cNvSpPr/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/>
            <p:cNvSpPr/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/>
            <p:cNvSpPr/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/>
            <p:cNvSpPr/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/>
            <p:cNvSpPr/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/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/>
              <p:cNvSpPr/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/>
              <p:cNvSpPr/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/>
              <p:cNvSpPr/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/>
              <p:cNvSpPr/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/>
              <p:cNvSpPr/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/>
              <p:cNvSpPr/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/>
              <p:cNvSpPr/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/>
              <p:cNvGrpSpPr/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/>
                <p:cNvSpPr/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/>
                <p:cNvSpPr/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/>
                <p:cNvSpPr/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/>
                <p:cNvSpPr/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/>
                <p:cNvSpPr/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/>
                <p:cNvSpPr/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/>
              <p:cNvSpPr/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/>
              <p:cNvSpPr/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/>
              <p:cNvSpPr/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/>
              <p:cNvSpPr/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/>
              <p:cNvSpPr/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/>
              <p:cNvSpPr/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/>
            <p:cNvGrpSpPr/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/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5182936" y="2914214"/>
                <a:ext cx="153344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/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/>
          <p:cNvGrpSpPr/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/>
          <p:cNvGrpSpPr/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/>
          <p:cNvGrpSpPr/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/>
          <p:cNvGrpSpPr/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/>
          <p:cNvGrpSpPr/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/>
          <p:cNvSpPr/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/>
          <p:cNvSpPr/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/>
          <p:cNvSpPr/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/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17" name="Group 989"/>
          <p:cNvGrpSpPr/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/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19" name="AutoShape 991"/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0" name="Rectangle 992"/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21" name="Group 993"/>
          <p:cNvGrpSpPr/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/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23" name="AutoShape 995"/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4" name="Rectangle 996"/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25" name="Rectangle 997"/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26" name="Group 998"/>
          <p:cNvGrpSpPr/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/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28" name="AutoShape 1000"/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9" name="Freeform 1001"/>
          <p:cNvSpPr/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/>
          <p:cNvGrpSpPr/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/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32" name="AutoShape 1004"/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33" name="Rectangle 1005"/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4" name="Freeform 1006"/>
          <p:cNvSpPr/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/>
          <p:cNvSpPr/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/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7" name="Freeform 1009"/>
          <p:cNvSpPr/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/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9" name="AutoShape 1011"/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0" name="Oval 1012"/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1" name="Oval 1013"/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2" name="Oval 1014"/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3" name="Rectangle 1015"/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47" name="Group 590"/>
          <p:cNvGrpSpPr/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/>
          <p:cNvGrpSpPr/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/>
          <p:cNvGrpSpPr/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26" name="Freeform 953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329" name="Group 956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0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331" name="Group 960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2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33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334" name="Group 965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5" name="Freeform 968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7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38" name="Freeform 973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1" name="Freeform 976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3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4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5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6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7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484" name="Group 950"/>
          <p:cNvGrpSpPr/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87" name="Freeform 953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0" name="Group 956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1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2" name="Group 960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3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94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5" name="Group 965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6" name="Freeform 968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8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99" name="Freeform 973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2" name="Freeform 976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4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5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6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7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8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850"/>
          <p:cNvGrpSpPr/>
          <p:nvPr/>
        </p:nvGrpSpPr>
        <p:grpSpPr bwMode="auto">
          <a:xfrm>
            <a:off x="7566349" y="3812814"/>
            <a:ext cx="496588" cy="96676"/>
            <a:chOff x="2199" y="955"/>
            <a:chExt cx="2547" cy="506"/>
          </a:xfrm>
        </p:grpSpPr>
        <p:sp>
          <p:nvSpPr>
            <p:cNvPr id="548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9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0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2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3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8" name="Group 850"/>
          <p:cNvGrpSpPr/>
          <p:nvPr/>
        </p:nvGrpSpPr>
        <p:grpSpPr bwMode="auto">
          <a:xfrm>
            <a:off x="7801777" y="3327400"/>
            <a:ext cx="269073" cy="46492"/>
            <a:chOff x="2199" y="955"/>
            <a:chExt cx="2547" cy="506"/>
          </a:xfrm>
        </p:grpSpPr>
        <p:sp>
          <p:nvSpPr>
            <p:cNvPr id="597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8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9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0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1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2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3" name="Group 850"/>
          <p:cNvGrpSpPr/>
          <p:nvPr/>
        </p:nvGrpSpPr>
        <p:grpSpPr bwMode="auto">
          <a:xfrm>
            <a:off x="7493802" y="3422650"/>
            <a:ext cx="269073" cy="46492"/>
            <a:chOff x="2199" y="955"/>
            <a:chExt cx="2547" cy="506"/>
          </a:xfrm>
        </p:grpSpPr>
        <p:sp>
          <p:nvSpPr>
            <p:cNvPr id="604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7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8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10" name="Group 850"/>
          <p:cNvGrpSpPr/>
          <p:nvPr/>
        </p:nvGrpSpPr>
        <p:grpSpPr bwMode="auto">
          <a:xfrm>
            <a:off x="7439349" y="2355850"/>
            <a:ext cx="399726" cy="74090"/>
            <a:chOff x="2199" y="955"/>
            <a:chExt cx="2547" cy="506"/>
          </a:xfrm>
        </p:grpSpPr>
        <p:sp>
          <p:nvSpPr>
            <p:cNvPr id="611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2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5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6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4" name="Group 850"/>
          <p:cNvGrpSpPr/>
          <p:nvPr/>
        </p:nvGrpSpPr>
        <p:grpSpPr bwMode="auto">
          <a:xfrm>
            <a:off x="7756849" y="1863725"/>
            <a:ext cx="399726" cy="74090"/>
            <a:chOff x="2199" y="955"/>
            <a:chExt cx="2547" cy="506"/>
          </a:xfrm>
        </p:grpSpPr>
        <p:sp>
          <p:nvSpPr>
            <p:cNvPr id="625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0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850"/>
          <p:cNvGrpSpPr/>
          <p:nvPr/>
        </p:nvGrpSpPr>
        <p:grpSpPr bwMode="auto">
          <a:xfrm>
            <a:off x="8709349" y="2057400"/>
            <a:ext cx="399726" cy="74090"/>
            <a:chOff x="2199" y="955"/>
            <a:chExt cx="2547" cy="506"/>
          </a:xfrm>
        </p:grpSpPr>
        <p:sp>
          <p:nvSpPr>
            <p:cNvPr id="632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3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8" name="Group 850"/>
          <p:cNvGrpSpPr/>
          <p:nvPr/>
        </p:nvGrpSpPr>
        <p:grpSpPr bwMode="auto">
          <a:xfrm>
            <a:off x="8639499" y="2320925"/>
            <a:ext cx="399726" cy="74090"/>
            <a:chOff x="2199" y="955"/>
            <a:chExt cx="2547" cy="506"/>
          </a:xfrm>
        </p:grpSpPr>
        <p:sp>
          <p:nvSpPr>
            <p:cNvPr id="639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2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3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4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5" name="Group 850"/>
          <p:cNvGrpSpPr/>
          <p:nvPr/>
        </p:nvGrpSpPr>
        <p:grpSpPr bwMode="auto">
          <a:xfrm>
            <a:off x="9245924" y="5476874"/>
            <a:ext cx="450526" cy="96315"/>
            <a:chOff x="2199" y="955"/>
            <a:chExt cx="2547" cy="506"/>
          </a:xfrm>
        </p:grpSpPr>
        <p:sp>
          <p:nvSpPr>
            <p:cNvPr id="646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7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2" name="Group 850"/>
          <p:cNvGrpSpPr/>
          <p:nvPr/>
        </p:nvGrpSpPr>
        <p:grpSpPr bwMode="auto">
          <a:xfrm>
            <a:off x="9195602" y="5857875"/>
            <a:ext cx="230973" cy="45719"/>
            <a:chOff x="2199" y="955"/>
            <a:chExt cx="2547" cy="506"/>
          </a:xfrm>
        </p:grpSpPr>
        <p:sp>
          <p:nvSpPr>
            <p:cNvPr id="653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9" name="Group 850"/>
          <p:cNvGrpSpPr/>
          <p:nvPr/>
        </p:nvGrpSpPr>
        <p:grpSpPr bwMode="auto">
          <a:xfrm>
            <a:off x="9538502" y="5794375"/>
            <a:ext cx="230973" cy="45719"/>
            <a:chOff x="2199" y="955"/>
            <a:chExt cx="2547" cy="506"/>
          </a:xfrm>
        </p:grpSpPr>
        <p:sp>
          <p:nvSpPr>
            <p:cNvPr id="660" name="Freeform 851"/>
            <p:cNvSpPr/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852"/>
            <p:cNvSpPr/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853"/>
            <p:cNvSpPr/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854"/>
            <p:cNvSpPr/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855"/>
            <p:cNvSpPr/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856"/>
            <p:cNvSpPr/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6" name="Group 817"/>
          <p:cNvGrpSpPr/>
          <p:nvPr/>
        </p:nvGrpSpPr>
        <p:grpSpPr bwMode="auto">
          <a:xfrm>
            <a:off x="7975063" y="2094561"/>
            <a:ext cx="466245" cy="434369"/>
            <a:chOff x="2920" y="1424"/>
            <a:chExt cx="326" cy="320"/>
          </a:xfrm>
        </p:grpSpPr>
        <p:sp>
          <p:nvSpPr>
            <p:cNvPr id="667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8" name="Group 819"/>
            <p:cNvGrpSpPr/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70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2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3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4" name="Freeform 824"/>
              <p:cNvSpPr/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9" name="Freeform 825"/>
            <p:cNvSpPr/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7" name="Group 783"/>
          <p:cNvGrpSpPr/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/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/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/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/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/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/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/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/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/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/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/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/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/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/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/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9885167" y="5352639"/>
            <a:ext cx="309187" cy="167750"/>
            <a:chOff x="3668110" y="2448910"/>
            <a:chExt cx="3794234" cy="2165130"/>
          </a:xfrm>
        </p:grpSpPr>
        <p:sp>
          <p:nvSpPr>
            <p:cNvPr id="676" name="Rectangle 675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676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8" name="Group 67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79" name="Freeform 67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679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68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68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3" name="Text Box 467"/>
          <p:cNvSpPr txBox="1">
            <a:spLocks noChangeArrowheads="1"/>
          </p:cNvSpPr>
          <p:nvPr/>
        </p:nvSpPr>
        <p:spPr bwMode="auto">
          <a:xfrm>
            <a:off x="1188030" y="5368348"/>
            <a:ext cx="4933787" cy="1036887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link layer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has responsibility of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transferring datagram from one node 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physically adjacent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node over a li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nk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4900" y="5320145"/>
            <a:ext cx="5226627" cy="1233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9" name="Ink 448"/>
          <p:cNvSpPr/>
          <p:nvPr/>
        </p:nvSpPr>
        <p:spPr bwMode="auto">
          <a:xfrm>
            <a:off x="8492400" y="5032080"/>
            <a:ext cx="1730520" cy="120420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2934335" y="3669030"/>
            <a:ext cx="4627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任何运行链路层协议的设备:节点</a:t>
            </a:r>
            <a:endParaRPr lang="zh-CN" altLang="en-US" sz="1200"/>
          </a:p>
          <a:p>
            <a:r>
              <a:rPr lang="zh-CN" altLang="en-US" sz="1200"/>
              <a:t>沿着通信路径连接相邻节点的通信通道:链路（有线，无线）</a:t>
            </a:r>
            <a:endParaRPr lang="zh-CN" altLang="en-US" sz="1200"/>
          </a:p>
          <a:p>
            <a:r>
              <a:rPr lang="zh-CN" altLang="en-US" sz="1200"/>
              <a:t>在第二层，将数据包封装成帧</a:t>
            </a:r>
            <a:endParaRPr lang="zh-CN" altLang="en-US" sz="1200"/>
          </a:p>
          <a:p>
            <a:r>
              <a:rPr lang="zh-CN" altLang="en-US" sz="1200"/>
              <a:t>链路层负责通过链路将数据报从一个节点传输到物理上相邻的节点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3300">
        <p:fade/>
      </p:transition>
    </mc:Choice>
    <mc:Fallback>
      <p:transition spd="med" advTm="123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context</a:t>
            </a:r>
            <a:endParaRPr lang="en-US" sz="4400" dirty="0"/>
          </a:p>
        </p:txBody>
      </p:sp>
      <p:sp>
        <p:nvSpPr>
          <p:cNvPr id="554" name="Rectangle 3"/>
          <p:cNvSpPr txBox="1">
            <a:spLocks noChangeArrowheads="1"/>
          </p:cNvSpPr>
          <p:nvPr/>
        </p:nvSpPr>
        <p:spPr>
          <a:xfrm>
            <a:off x="959573" y="1533959"/>
            <a:ext cx="487319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datagram transferred by different link protocols over different links: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WiFi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first link, Ethernet on next link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 link protocol provides different services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may or may not provide reliable data transfer over link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5" name="Rectangle 4"/>
          <p:cNvSpPr txBox="1">
            <a:spLocks noChangeArrowheads="1"/>
          </p:cNvSpPr>
          <p:nvPr/>
        </p:nvSpPr>
        <p:spPr>
          <a:xfrm>
            <a:off x="6904038" y="1493405"/>
            <a:ext cx="4664507" cy="464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analogy: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trip from Lancaster to Weihai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taxi: Lancaster to Manchester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plane: Manchester to Beijing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train: Beijing to Weihai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tourist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datagram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segment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link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mode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link-layer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travel agent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 algorithm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55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0370" y="5052695"/>
            <a:ext cx="3678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不同链路协议在不同链路上传输的数据报</a:t>
            </a:r>
            <a:endParaRPr lang="zh-CN" altLang="en-US" sz="1200"/>
          </a:p>
          <a:p>
            <a:pPr indent="457200"/>
            <a:r>
              <a:rPr lang="zh-CN" altLang="en-US" sz="1200"/>
              <a:t>WiFi在第一条链路，以太网在下条链路</a:t>
            </a:r>
            <a:endParaRPr lang="zh-CN" altLang="en-US" sz="1200"/>
          </a:p>
          <a:p>
            <a:r>
              <a:rPr lang="zh-CN" altLang="en-US" sz="1200"/>
              <a:t>每种链路协议提供不同的服务例如，</a:t>
            </a:r>
            <a:endParaRPr lang="zh-CN" altLang="en-US" sz="1200"/>
          </a:p>
          <a:p>
            <a:pPr indent="457200"/>
            <a:r>
              <a:rPr lang="zh-CN" altLang="en-US" sz="1200"/>
              <a:t>可以或不</a:t>
            </a:r>
            <a:r>
              <a:rPr lang="en-US" altLang="zh-CN" sz="1200"/>
              <a:t> </a:t>
            </a:r>
            <a:r>
              <a:rPr lang="zh-CN" altLang="en-US" sz="1200"/>
              <a:t>提供可靠的数据传输通过链路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1433">
        <p:fade/>
      </p:transition>
    </mc:Choice>
    <mc:Fallback>
      <p:transition spd="med" advTm="11143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01882" y="1608022"/>
            <a:ext cx="6529676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framing, link access: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encapsulate datagram into frame, adding header, trailer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“MAC” addresses in frame headers identify source, destination (different from IP address!)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channel access if shared medium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8448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reliable delivery between adjacent nodes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acknowledgements and retransmissions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seldom used on low bit-error links including fiber, coax, and many twisted-pair copper links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wireless links: high error rates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800"/>
          <p:cNvSpPr>
            <a:spLocks noChangeArrowheads="1"/>
          </p:cNvSpPr>
          <p:nvPr/>
        </p:nvSpPr>
        <p:spPr bwMode="auto">
          <a:xfrm>
            <a:off x="9285510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101" name="Group 817"/>
          <p:cNvGrpSpPr/>
          <p:nvPr/>
        </p:nvGrpSpPr>
        <p:grpSpPr bwMode="auto">
          <a:xfrm>
            <a:off x="9022376" y="3275911"/>
            <a:ext cx="615031" cy="694531"/>
            <a:chOff x="2920" y="1424"/>
            <a:chExt cx="326" cy="320"/>
          </a:xfrm>
        </p:grpSpPr>
        <p:sp>
          <p:nvSpPr>
            <p:cNvPr id="102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3" name="Group 819"/>
            <p:cNvGrpSpPr/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824"/>
              <p:cNvSpPr/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4" name="Freeform 825"/>
            <p:cNvSpPr/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Group 783"/>
          <p:cNvGrpSpPr/>
          <p:nvPr/>
        </p:nvGrpSpPr>
        <p:grpSpPr bwMode="auto">
          <a:xfrm>
            <a:off x="9122147" y="3619386"/>
            <a:ext cx="393690" cy="1049595"/>
            <a:chOff x="3130" y="3288"/>
            <a:chExt cx="410" cy="742"/>
          </a:xfrm>
        </p:grpSpPr>
        <p:sp>
          <p:nvSpPr>
            <p:cNvPr id="111" name="Line 270"/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/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/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/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/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/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/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/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/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/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/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/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/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/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/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/>
            <p:cNvGrpSpPr/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852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853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854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855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856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6" name="Group 525"/>
          <p:cNvGrpSpPr/>
          <p:nvPr/>
        </p:nvGrpSpPr>
        <p:grpSpPr>
          <a:xfrm>
            <a:off x="7891681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/>
            <p:cNvGrpSpPr/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852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853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854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855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856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14" name="Straight Connector 513"/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/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/>
              <p:cNvSpPr/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/>
              <p:cNvSpPr/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/>
              <p:cNvSpPr/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/>
              <p:cNvSpPr/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/>
              <p:cNvSpPr/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/>
              <p:cNvSpPr/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/>
              <p:cNvSpPr/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/>
              <p:cNvGrpSpPr/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/>
                <p:cNvSpPr/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/>
                <p:cNvSpPr/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/>
                <p:cNvSpPr/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/>
                <p:cNvSpPr/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/>
                <p:cNvSpPr/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/>
                <p:cNvSpPr/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/>
              <p:cNvSpPr/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/>
              <p:cNvSpPr/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/>
              <p:cNvSpPr/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/>
              <p:cNvSpPr/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/>
              <p:cNvSpPr/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/>
              <p:cNvSpPr/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/>
            <p:cNvGrpSpPr/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852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853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854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855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856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82" name="Straight Connector 181"/>
            <p:cNvCxnSpPr/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/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/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/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/>
          <p:cNvGrpSpPr/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/>
          <p:cNvGrpSpPr/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/>
          <p:cNvGrpSpPr/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/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/>
            <p:cNvGrpSpPr/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852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 853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 854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55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56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/>
                <p:cNvSpPr/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/>
                <p:cNvSpPr/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/>
                <p:cNvSpPr/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/>
                <p:cNvSpPr/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/>
                <p:cNvSpPr/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/>
                <p:cNvSpPr/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/>
                <p:cNvSpPr/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/>
                <p:cNvGrpSpPr/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/>
                  <p:cNvSpPr/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/>
                  <p:cNvSpPr/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/>
                  <p:cNvSpPr/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/>
                  <p:cNvSpPr/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/>
                  <p:cNvSpPr/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/>
                  <p:cNvSpPr/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/>
                <p:cNvSpPr/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/>
                <p:cNvSpPr/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/>
                <p:cNvSpPr/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/>
                <p:cNvSpPr/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/>
                <p:cNvSpPr/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/>
                <p:cNvSpPr/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/>
              <p:cNvGrpSpPr/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/>
                <p:cNvSpPr/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852"/>
                <p:cNvSpPr/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 853"/>
                <p:cNvSpPr/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 854"/>
                <p:cNvSpPr/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 855"/>
                <p:cNvSpPr/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Freeform 856"/>
                <p:cNvSpPr/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93" name="Straight Connector 192"/>
              <p:cNvCxnSpPr/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/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/>
                <p:cNvSpPr/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/>
                <p:cNvSpPr/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/>
                <p:cNvSpPr/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/>
                <p:cNvSpPr/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/>
                <p:cNvSpPr/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/>
                <p:cNvSpPr/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/>
                <p:cNvSpPr/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/>
                <p:cNvGrpSpPr/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/>
                  <p:cNvSpPr/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/>
                  <p:cNvSpPr/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/>
                  <p:cNvSpPr/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/>
                  <p:cNvSpPr/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/>
                  <p:cNvSpPr/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/>
                  <p:cNvSpPr/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/>
                <p:cNvSpPr/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/>
                <p:cNvSpPr/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/>
                <p:cNvSpPr/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/>
                <p:cNvSpPr/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/>
                <p:cNvSpPr/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/>
                <p:cNvSpPr/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/>
              <p:cNvGrpSpPr/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/>
                <p:cNvSpPr/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852"/>
                <p:cNvSpPr/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853"/>
                <p:cNvSpPr/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854"/>
                <p:cNvSpPr/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855"/>
                <p:cNvSpPr/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Freeform 856"/>
                <p:cNvSpPr/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25" name="Straight Connector 224"/>
              <p:cNvCxnSpPr/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/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/>
            <p:cNvGrpSpPr/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/>
              <p:cNvGrpSpPr/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/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/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/>
                <p:cNvGrpSpPr/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/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/>
                <p:cNvSpPr/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/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/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24" name="Group 523"/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/>
              <p:cNvGrpSpPr/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/>
              <p:cNvSpPr/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/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/>
            <p:cNvSpPr/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/>
            <p:cNvSpPr/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/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/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/>
            <p:cNvSpPr/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/>
            <p:cNvSpPr/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/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/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/>
              <p:cNvGrpSpPr/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/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/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/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/>
              <p:cNvGrpSpPr/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/>
              <p:cNvSpPr/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/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3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" y="41275"/>
            <a:ext cx="41084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帧、链接访问:</a:t>
            </a:r>
            <a:endParaRPr lang="zh-CN" altLang="en-US" sz="1200"/>
          </a:p>
          <a:p>
            <a:r>
              <a:rPr lang="zh-CN" altLang="en-US" sz="1200"/>
              <a:t>封装数据报到帧，添加报头，预告片</a:t>
            </a:r>
            <a:endParaRPr lang="zh-CN" altLang="en-US" sz="1200"/>
          </a:p>
          <a:p>
            <a:r>
              <a:rPr lang="zh-CN" altLang="en-US" sz="1200"/>
              <a:t>“MAC”地址在帧头标识源，目的</a:t>
            </a:r>
            <a:endParaRPr lang="zh-CN" altLang="en-US" sz="1200"/>
          </a:p>
          <a:p>
            <a:r>
              <a:rPr lang="zh-CN" altLang="en-US" sz="1200"/>
              <a:t>通道访问如果共享媒体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相邻节点间可靠的传输</a:t>
            </a:r>
            <a:endParaRPr lang="zh-CN" altLang="en-US" sz="1200"/>
          </a:p>
          <a:p>
            <a:r>
              <a:rPr lang="zh-CN" altLang="en-US" sz="1200"/>
              <a:t>使用确认和重</a:t>
            </a:r>
            <a:r>
              <a:rPr lang="zh-CN" altLang="en-US" sz="1200"/>
              <a:t>传</a:t>
            </a:r>
            <a:endParaRPr lang="zh-CN" altLang="en-US" sz="1200"/>
          </a:p>
          <a:p>
            <a:r>
              <a:rPr lang="zh-CN" altLang="en-US" sz="1200"/>
              <a:t>很少用于低误码链路，包括光纤、同轴电缆和许多双绞线铜链路</a:t>
            </a:r>
            <a:endParaRPr lang="zh-CN" altLang="en-US" sz="1200"/>
          </a:p>
          <a:p>
            <a:r>
              <a:rPr lang="zh-CN" altLang="en-US" sz="1200"/>
              <a:t>无线链路:错误率高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5366">
        <p:fade/>
      </p:transition>
    </mc:Choice>
    <mc:Fallback>
      <p:transition spd="med" advTm="17536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 (more)</a:t>
            </a:r>
            <a:endParaRPr 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5015" y="1383579"/>
            <a:ext cx="6141748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805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detection and correction: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errors caused by signal attenuation, noise.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identifies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corrects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error(s) without retransmission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Oval 800"/>
          <p:cNvSpPr>
            <a:spLocks noChangeArrowheads="1"/>
          </p:cNvSpPr>
          <p:nvPr/>
        </p:nvSpPr>
        <p:spPr bwMode="auto">
          <a:xfrm>
            <a:off x="9243945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101" name="Group 817"/>
          <p:cNvGrpSpPr/>
          <p:nvPr/>
        </p:nvGrpSpPr>
        <p:grpSpPr bwMode="auto">
          <a:xfrm>
            <a:off x="8980811" y="3275911"/>
            <a:ext cx="615031" cy="694531"/>
            <a:chOff x="2920" y="1424"/>
            <a:chExt cx="326" cy="320"/>
          </a:xfrm>
        </p:grpSpPr>
        <p:sp>
          <p:nvSpPr>
            <p:cNvPr id="102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3" name="Group 819"/>
            <p:cNvGrpSpPr/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824"/>
              <p:cNvSpPr/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4" name="Freeform 825"/>
            <p:cNvSpPr/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Group 783"/>
          <p:cNvGrpSpPr/>
          <p:nvPr/>
        </p:nvGrpSpPr>
        <p:grpSpPr bwMode="auto">
          <a:xfrm>
            <a:off x="9080582" y="3619386"/>
            <a:ext cx="393690" cy="1049595"/>
            <a:chOff x="3130" y="3288"/>
            <a:chExt cx="410" cy="742"/>
          </a:xfrm>
        </p:grpSpPr>
        <p:sp>
          <p:nvSpPr>
            <p:cNvPr id="111" name="Line 270"/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/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/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/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/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/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/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/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/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/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/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/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/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/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/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/>
            <p:cNvGrpSpPr/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852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853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854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855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856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6" name="Group 525"/>
          <p:cNvGrpSpPr/>
          <p:nvPr/>
        </p:nvGrpSpPr>
        <p:grpSpPr>
          <a:xfrm>
            <a:off x="7822406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/>
            <p:cNvGrpSpPr/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852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853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854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855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856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14" name="Straight Connector 513"/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/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/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/>
              <p:cNvSpPr/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/>
              <p:cNvSpPr/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/>
              <p:cNvSpPr/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/>
              <p:cNvSpPr/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/>
              <p:cNvSpPr/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/>
              <p:cNvSpPr/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/>
              <p:cNvSpPr/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/>
              <p:cNvGrpSpPr/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/>
                <p:cNvSpPr/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/>
                <p:cNvSpPr/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/>
                <p:cNvSpPr/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/>
                <p:cNvSpPr/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/>
                <p:cNvSpPr/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/>
                <p:cNvSpPr/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/>
              <p:cNvSpPr/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/>
              <p:cNvSpPr/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/>
              <p:cNvSpPr/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/>
              <p:cNvSpPr/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/>
              <p:cNvSpPr/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/>
              <p:cNvSpPr/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/>
            <p:cNvGrpSpPr/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852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853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854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855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856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82" name="Straight Connector 181"/>
            <p:cNvCxnSpPr/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/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/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/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/>
          <p:cNvGrpSpPr/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/>
          <p:cNvGrpSpPr/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/>
          <p:cNvGrpSpPr/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/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/>
            <p:cNvGrpSpPr/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/>
              <p:cNvSpPr/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852"/>
              <p:cNvSpPr/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 853"/>
              <p:cNvSpPr/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 854"/>
              <p:cNvSpPr/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55"/>
              <p:cNvSpPr/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56"/>
              <p:cNvSpPr/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/>
                <p:cNvSpPr/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/>
                <p:cNvSpPr/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/>
                <p:cNvSpPr/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/>
                <p:cNvSpPr/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/>
                <p:cNvSpPr/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/>
                <p:cNvSpPr/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/>
                <p:cNvSpPr/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/>
                <p:cNvGrpSpPr/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/>
                  <p:cNvSpPr/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/>
                  <p:cNvSpPr/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/>
                  <p:cNvSpPr/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/>
                  <p:cNvSpPr/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/>
                  <p:cNvSpPr/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/>
                  <p:cNvSpPr/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/>
                <p:cNvSpPr/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/>
                <p:cNvSpPr/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/>
                <p:cNvSpPr/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/>
                <p:cNvSpPr/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/>
                <p:cNvSpPr/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/>
                <p:cNvSpPr/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/>
              <p:cNvGrpSpPr/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/>
                <p:cNvSpPr/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 852"/>
                <p:cNvSpPr/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 853"/>
                <p:cNvSpPr/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 854"/>
                <p:cNvSpPr/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 855"/>
                <p:cNvSpPr/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Freeform 856"/>
                <p:cNvSpPr/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93" name="Straight Connector 192"/>
              <p:cNvCxnSpPr/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/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/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/>
                <p:cNvSpPr/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/>
                <p:cNvSpPr/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/>
                <p:cNvSpPr/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/>
                <p:cNvSpPr/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/>
                <p:cNvSpPr/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/>
                <p:cNvSpPr/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/>
                <p:cNvSpPr/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/>
                <p:cNvGrpSpPr/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/>
                  <p:cNvSpPr/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/>
                  <p:cNvSpPr/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/>
                  <p:cNvSpPr/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/>
                  <p:cNvSpPr/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/>
                  <p:cNvSpPr/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/>
                  <p:cNvSpPr/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/>
                <p:cNvSpPr/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/>
                <p:cNvSpPr/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/>
                <p:cNvSpPr/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/>
                <p:cNvSpPr/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/>
                <p:cNvSpPr/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/>
                <p:cNvSpPr/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/>
              <p:cNvGrpSpPr/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/>
                <p:cNvSpPr/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852"/>
                <p:cNvSpPr/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853"/>
                <p:cNvSpPr/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854"/>
                <p:cNvSpPr/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855"/>
                <p:cNvSpPr/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Freeform 856"/>
                <p:cNvSpPr/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25" name="Straight Connector 224"/>
              <p:cNvCxnSpPr/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/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/>
            <p:cNvGrpSpPr/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/>
              <p:cNvGrpSpPr/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/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/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/>
                <p:cNvGrpSpPr/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/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/>
                <p:cNvSpPr/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/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/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24" name="Group 523"/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/>
              <p:cNvGrpSpPr/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/>
              <p:cNvSpPr/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/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/>
            <p:cNvSpPr/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/>
            <p:cNvSpPr/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/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/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/>
            <p:cNvSpPr/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/>
            <p:cNvSpPr/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/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/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/>
              <p:cNvGrpSpPr/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/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/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/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/>
              <p:cNvGrpSpPr/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/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/>
                <p:cNvGrpSpPr/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/>
                  <p:cNvGrpSpPr/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MS PGothic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MS PGothic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/>
                  <p:cNvSpPr/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/>
              <p:cNvSpPr/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/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5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7525" y="3322320"/>
            <a:ext cx="4834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错误检测和修正:</a:t>
            </a:r>
            <a:endParaRPr lang="zh-CN" altLang="en-US"/>
          </a:p>
          <a:p>
            <a:r>
              <a:rPr lang="zh-CN" altLang="en-US"/>
              <a:t>信号衰减、噪声</a:t>
            </a:r>
            <a:r>
              <a:rPr lang="zh-CN" altLang="en-US">
                <a:sym typeface="+mn-ea"/>
              </a:rPr>
              <a:t>引起的误差</a:t>
            </a:r>
            <a:endParaRPr lang="zh-CN" altLang="en-US"/>
          </a:p>
          <a:p>
            <a:r>
              <a:rPr lang="zh-CN" altLang="en-US"/>
              <a:t>接收器识别和纠正比特错误而</a:t>
            </a:r>
            <a:r>
              <a:rPr lang="zh-CN" altLang="en-US" b="1"/>
              <a:t>不重传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7471">
        <p:fade/>
      </p:transition>
    </mc:Choice>
    <mc:Fallback>
      <p:transition spd="med" advTm="7747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93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sz="4400" dirty="0"/>
          </a:p>
        </p:txBody>
      </p:sp>
      <p:sp>
        <p:nvSpPr>
          <p:cNvPr id="259" name="Rectangle 3"/>
          <p:cNvSpPr txBox="1">
            <a:spLocks noChangeArrowheads="1"/>
          </p:cNvSpPr>
          <p:nvPr/>
        </p:nvSpPr>
        <p:spPr>
          <a:xfrm>
            <a:off x="980353" y="1561667"/>
            <a:ext cx="5808373" cy="4675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4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each-and-every host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84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implemented in network adapter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interface card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(NIC)) or on a chip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 card,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WiFi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card or Ethernet chipset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implements link, physical layer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84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attaches into host’s system buses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844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combination of hardware, software, firmware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339" name="Freeform 92"/>
          <p:cNvSpPr/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-1" fmla="*/ 0 w 10000"/>
              <a:gd name="connsiteY0-2" fmla="*/ 1463 h 2583"/>
              <a:gd name="connsiteX1-3" fmla="*/ 138 w 10000"/>
              <a:gd name="connsiteY1-4" fmla="*/ 1170 h 2583"/>
              <a:gd name="connsiteX2-5" fmla="*/ 1933 w 10000"/>
              <a:gd name="connsiteY2-6" fmla="*/ 50 h 2583"/>
              <a:gd name="connsiteX3-7" fmla="*/ 6408 w 10000"/>
              <a:gd name="connsiteY3-8" fmla="*/ 241 h 2583"/>
              <a:gd name="connsiteX4-9" fmla="*/ 10000 w 10000"/>
              <a:gd name="connsiteY4-10" fmla="*/ 0 h 2583"/>
              <a:gd name="connsiteX5-11" fmla="*/ 1706 w 10000"/>
              <a:gd name="connsiteY5-12" fmla="*/ 2583 h 2583"/>
              <a:gd name="connsiteX6-13" fmla="*/ 0 w 10000"/>
              <a:gd name="connsiteY6-14" fmla="*/ 1463 h 2583"/>
              <a:gd name="connsiteX0-15" fmla="*/ 0 w 10000"/>
              <a:gd name="connsiteY0-16" fmla="*/ 5664 h 14626"/>
              <a:gd name="connsiteX1-17" fmla="*/ 138 w 10000"/>
              <a:gd name="connsiteY1-18" fmla="*/ 4530 h 14626"/>
              <a:gd name="connsiteX2-19" fmla="*/ 1933 w 10000"/>
              <a:gd name="connsiteY2-20" fmla="*/ 194 h 14626"/>
              <a:gd name="connsiteX3-21" fmla="*/ 6408 w 10000"/>
              <a:gd name="connsiteY3-22" fmla="*/ 933 h 14626"/>
              <a:gd name="connsiteX4-23" fmla="*/ 10000 w 10000"/>
              <a:gd name="connsiteY4-24" fmla="*/ 0 h 14626"/>
              <a:gd name="connsiteX5-25" fmla="*/ 1526 w 10000"/>
              <a:gd name="connsiteY5-26" fmla="*/ 14626 h 14626"/>
              <a:gd name="connsiteX6-27" fmla="*/ 0 w 10000"/>
              <a:gd name="connsiteY6-28" fmla="*/ 5664 h 14626"/>
              <a:gd name="connsiteX0-29" fmla="*/ 0 w 10000"/>
              <a:gd name="connsiteY0-30" fmla="*/ 5664 h 12103"/>
              <a:gd name="connsiteX1-31" fmla="*/ 138 w 10000"/>
              <a:gd name="connsiteY1-32" fmla="*/ 4530 h 12103"/>
              <a:gd name="connsiteX2-33" fmla="*/ 1933 w 10000"/>
              <a:gd name="connsiteY2-34" fmla="*/ 194 h 12103"/>
              <a:gd name="connsiteX3-35" fmla="*/ 6408 w 10000"/>
              <a:gd name="connsiteY3-36" fmla="*/ 933 h 12103"/>
              <a:gd name="connsiteX4-37" fmla="*/ 10000 w 10000"/>
              <a:gd name="connsiteY4-38" fmla="*/ 0 h 12103"/>
              <a:gd name="connsiteX5-39" fmla="*/ 1286 w 10000"/>
              <a:gd name="connsiteY5-40" fmla="*/ 12103 h 12103"/>
              <a:gd name="connsiteX6-41" fmla="*/ 0 w 10000"/>
              <a:gd name="connsiteY6-42" fmla="*/ 5664 h 121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0" name="Rectangle 42"/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2" name="Rectangle 44"/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3" name="Rectangle 45"/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controller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4" name="Text Box 46"/>
          <p:cNvSpPr txBox="1">
            <a:spLocks noChangeArrowheads="1"/>
          </p:cNvSpPr>
          <p:nvPr/>
        </p:nvSpPr>
        <p:spPr bwMode="auto">
          <a:xfrm>
            <a:off x="9389958" y="4697412"/>
            <a:ext cx="67922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physical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5" name="Freeform 47"/>
          <p:cNvSpPr/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6" name="Line 48"/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7" name="Line 49"/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8" name="Rectangle 50"/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cpu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9" name="Rectangle 51"/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memory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0" name="Line 52"/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1" name="Line 53"/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2" name="Text Box 54"/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host bus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(e.g., PCI)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3" name="Line 55"/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4" name="Line 56"/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5" name="Line 57"/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6" name="Text Box 58"/>
          <p:cNvSpPr txBox="1">
            <a:spLocks noChangeArrowheads="1"/>
          </p:cNvSpPr>
          <p:nvPr/>
        </p:nvSpPr>
        <p:spPr bwMode="auto">
          <a:xfrm>
            <a:off x="10122477" y="5491162"/>
            <a:ext cx="1592359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network interface card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7" name="Line 59"/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8" name="Rectangle 43"/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360" name="Group 84"/>
          <p:cNvGrpSpPr/>
          <p:nvPr/>
        </p:nvGrpSpPr>
        <p:grpSpPr bwMode="auto">
          <a:xfrm>
            <a:off x="7926967" y="2941636"/>
            <a:ext cx="1470026" cy="2035175"/>
            <a:chOff x="2695" y="1742"/>
            <a:chExt cx="926" cy="1282"/>
          </a:xfrm>
        </p:grpSpPr>
        <p:sp>
          <p:nvSpPr>
            <p:cNvPr id="361" name="Freeform 62"/>
            <p:cNvSpPr/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-1" fmla="*/ 10067 w 10067"/>
                <a:gd name="connsiteY0-2" fmla="*/ 2667 h 8056"/>
                <a:gd name="connsiteX1-3" fmla="*/ 0 w 10067"/>
                <a:gd name="connsiteY1-4" fmla="*/ 0 h 8056"/>
                <a:gd name="connsiteX2-5" fmla="*/ 10 w 10067"/>
                <a:gd name="connsiteY2-6" fmla="*/ 6383 h 8056"/>
                <a:gd name="connsiteX3-7" fmla="*/ 9949 w 10067"/>
                <a:gd name="connsiteY3-8" fmla="*/ 8056 h 8056"/>
                <a:gd name="connsiteX4-9" fmla="*/ 10067 w 10067"/>
                <a:gd name="connsiteY4-10" fmla="*/ 2667 h 8056"/>
                <a:gd name="connsiteX0-11" fmla="*/ 10134 w 10134"/>
                <a:gd name="connsiteY0-12" fmla="*/ 2191 h 10000"/>
                <a:gd name="connsiteX1-13" fmla="*/ 0 w 10134"/>
                <a:gd name="connsiteY1-14" fmla="*/ 0 h 10000"/>
                <a:gd name="connsiteX2-15" fmla="*/ 10 w 10134"/>
                <a:gd name="connsiteY2-16" fmla="*/ 7923 h 10000"/>
                <a:gd name="connsiteX3-17" fmla="*/ 9883 w 10134"/>
                <a:gd name="connsiteY3-18" fmla="*/ 10000 h 10000"/>
                <a:gd name="connsiteX4-19" fmla="*/ 10134 w 10134"/>
                <a:gd name="connsiteY4-20" fmla="*/ 2191 h 10000"/>
                <a:gd name="connsiteX0-21" fmla="*/ 10134 w 10134"/>
                <a:gd name="connsiteY0-22" fmla="*/ 1569 h 10000"/>
                <a:gd name="connsiteX1-23" fmla="*/ 0 w 10134"/>
                <a:gd name="connsiteY1-24" fmla="*/ 0 h 10000"/>
                <a:gd name="connsiteX2-25" fmla="*/ 10 w 10134"/>
                <a:gd name="connsiteY2-26" fmla="*/ 7923 h 10000"/>
                <a:gd name="connsiteX3-27" fmla="*/ 9883 w 10134"/>
                <a:gd name="connsiteY3-28" fmla="*/ 10000 h 10000"/>
                <a:gd name="connsiteX4-29" fmla="*/ 10134 w 10134"/>
                <a:gd name="connsiteY4-30" fmla="*/ 1569 h 10000"/>
                <a:gd name="connsiteX0-31" fmla="*/ 10134 w 10134"/>
                <a:gd name="connsiteY0-32" fmla="*/ 1569 h 9876"/>
                <a:gd name="connsiteX1-33" fmla="*/ 0 w 10134"/>
                <a:gd name="connsiteY1-34" fmla="*/ 0 h 9876"/>
                <a:gd name="connsiteX2-35" fmla="*/ 10 w 10134"/>
                <a:gd name="connsiteY2-36" fmla="*/ 7923 h 9876"/>
                <a:gd name="connsiteX3-37" fmla="*/ 10084 w 10134"/>
                <a:gd name="connsiteY3-38" fmla="*/ 9876 h 9876"/>
                <a:gd name="connsiteX4-39" fmla="*/ 10134 w 10134"/>
                <a:gd name="connsiteY4-40" fmla="*/ 1569 h 9876"/>
                <a:gd name="connsiteX0-41" fmla="*/ 9934 w 9954"/>
                <a:gd name="connsiteY0-42" fmla="*/ 0 h 12944"/>
                <a:gd name="connsiteX1-43" fmla="*/ 0 w 9954"/>
                <a:gd name="connsiteY1-44" fmla="*/ 2944 h 12944"/>
                <a:gd name="connsiteX2-45" fmla="*/ 10 w 9954"/>
                <a:gd name="connsiteY2-46" fmla="*/ 10966 h 12944"/>
                <a:gd name="connsiteX3-47" fmla="*/ 9951 w 9954"/>
                <a:gd name="connsiteY3-48" fmla="*/ 12944 h 12944"/>
                <a:gd name="connsiteX4-49" fmla="*/ 9934 w 9954"/>
                <a:gd name="connsiteY4-50" fmla="*/ 0 h 129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1" name="Rectangle 73"/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2" name="Freeform 63"/>
            <p:cNvSpPr/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0" name="Rectangle 82"/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6" name="Text Box 65"/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application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transport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network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link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4" name="Line 66"/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5" name="Line 67"/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6" name="Line 68"/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8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9" name="Line 71"/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0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2" name="Text Box 74"/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link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physical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6" name="Line 78"/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8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9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pic>
        <p:nvPicPr>
          <p:cNvPr id="392" name="Picture 8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9" name="Picture 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10" name="Group 89"/>
          <p:cNvGrpSpPr/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Freeform 9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4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nk 13"/>
          <p:cNvSpPr/>
          <p:nvPr/>
        </p:nvSpPr>
        <p:spPr bwMode="auto">
          <a:xfrm>
            <a:off x="8101440" y="4385880"/>
            <a:ext cx="1914120" cy="335520"/>
          </a:xfrm>
          <a:prstGeom prst="rect">
            <a:avLst/>
          </a:prstGeom>
        </p:spPr>
      </p:sp>
      <p:sp>
        <p:nvSpPr>
          <p:cNvPr id="3" name="文本框 2"/>
          <p:cNvSpPr txBox="1"/>
          <p:nvPr/>
        </p:nvSpPr>
        <p:spPr>
          <a:xfrm>
            <a:off x="5118100" y="1020445"/>
            <a:ext cx="3699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在每一个主机</a:t>
            </a:r>
            <a:endParaRPr lang="zh-CN" altLang="en-US" sz="1200"/>
          </a:p>
          <a:p>
            <a:r>
              <a:rPr lang="zh-CN" altLang="en-US" sz="1200"/>
              <a:t>链路层实现在网络适配器(网络接口卡(NIC))或芯片上</a:t>
            </a:r>
            <a:endParaRPr lang="zh-CN" altLang="en-US" sz="1200"/>
          </a:p>
          <a:p>
            <a:r>
              <a:rPr lang="zh-CN" altLang="en-US" sz="1200"/>
              <a:t>以太网卡、WiFi卡或以太芯片组</a:t>
            </a:r>
            <a:endParaRPr lang="zh-CN" altLang="en-US" sz="1200"/>
          </a:p>
          <a:p>
            <a:r>
              <a:rPr lang="zh-CN" altLang="en-US" sz="1200"/>
              <a:t>实现链接，物理层</a:t>
            </a:r>
            <a:endParaRPr lang="zh-CN" altLang="en-US" sz="1200"/>
          </a:p>
          <a:p>
            <a:r>
              <a:rPr lang="zh-CN" altLang="en-US" sz="1200"/>
              <a:t>连接到主机系统总线</a:t>
            </a:r>
            <a:endParaRPr lang="zh-CN" altLang="en-US" sz="1200"/>
          </a:p>
          <a:p>
            <a:r>
              <a:rPr lang="zh-CN" altLang="en-US" sz="1200"/>
              <a:t>硬件、软件、固件的组合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1372">
        <p:fade/>
      </p:transition>
    </mc:Choice>
    <mc:Fallback>
      <p:transition spd="med" advTm="813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/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8" name="Rectangle 44"/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19" name="Rectangle 45"/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controller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3992631" y="3514379"/>
              <a:ext cx="679225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physical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1" name="Freeform 47"/>
            <p:cNvSpPr/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2" name="Line 48"/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3" name="Line 49"/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4" name="Rectangle 50"/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memory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5" name="Rectangle 51"/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CPU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6" name="Line 52"/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7" name="Line 53"/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8" name="Line 55"/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9" name="Rectangle 43"/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/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2" name="Rectangle 44"/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3" name="Rectangle 45"/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controller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4" name="Text Box 46"/>
            <p:cNvSpPr txBox="1">
              <a:spLocks noChangeArrowheads="1"/>
            </p:cNvSpPr>
            <p:nvPr/>
          </p:nvSpPr>
          <p:spPr bwMode="auto">
            <a:xfrm>
              <a:off x="3822231" y="3514379"/>
              <a:ext cx="679225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physical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5" name="Freeform 47"/>
            <p:cNvSpPr/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6" name="Line 48"/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7" name="Line 49"/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8" name="Rectangle 50"/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cpu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49" name="Rectangle 51"/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memory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50" name="Line 52"/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51" name="Line 53"/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53" name="Line 55"/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58" name="Rectangle 43"/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60" name="Group 84"/>
          <p:cNvGrpSpPr/>
          <p:nvPr/>
        </p:nvGrpSpPr>
        <p:grpSpPr bwMode="auto"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361" name="Freeform 62"/>
            <p:cNvSpPr/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-1" fmla="*/ 10067 w 10067"/>
                <a:gd name="connsiteY0-2" fmla="*/ 2667 h 8056"/>
                <a:gd name="connsiteX1-3" fmla="*/ 0 w 10067"/>
                <a:gd name="connsiteY1-4" fmla="*/ 0 h 8056"/>
                <a:gd name="connsiteX2-5" fmla="*/ 10 w 10067"/>
                <a:gd name="connsiteY2-6" fmla="*/ 6383 h 8056"/>
                <a:gd name="connsiteX3-7" fmla="*/ 9949 w 10067"/>
                <a:gd name="connsiteY3-8" fmla="*/ 8056 h 8056"/>
                <a:gd name="connsiteX4-9" fmla="*/ 10067 w 10067"/>
                <a:gd name="connsiteY4-10" fmla="*/ 2667 h 8056"/>
                <a:gd name="connsiteX0-11" fmla="*/ 10134 w 10134"/>
                <a:gd name="connsiteY0-12" fmla="*/ 2191 h 10000"/>
                <a:gd name="connsiteX1-13" fmla="*/ 0 w 10134"/>
                <a:gd name="connsiteY1-14" fmla="*/ 0 h 10000"/>
                <a:gd name="connsiteX2-15" fmla="*/ 10 w 10134"/>
                <a:gd name="connsiteY2-16" fmla="*/ 7923 h 10000"/>
                <a:gd name="connsiteX3-17" fmla="*/ 9883 w 10134"/>
                <a:gd name="connsiteY3-18" fmla="*/ 10000 h 10000"/>
                <a:gd name="connsiteX4-19" fmla="*/ 10134 w 10134"/>
                <a:gd name="connsiteY4-20" fmla="*/ 2191 h 10000"/>
                <a:gd name="connsiteX0-21" fmla="*/ 10134 w 10134"/>
                <a:gd name="connsiteY0-22" fmla="*/ 1569 h 10000"/>
                <a:gd name="connsiteX1-23" fmla="*/ 0 w 10134"/>
                <a:gd name="connsiteY1-24" fmla="*/ 0 h 10000"/>
                <a:gd name="connsiteX2-25" fmla="*/ 10 w 10134"/>
                <a:gd name="connsiteY2-26" fmla="*/ 7923 h 10000"/>
                <a:gd name="connsiteX3-27" fmla="*/ 9883 w 10134"/>
                <a:gd name="connsiteY3-28" fmla="*/ 10000 h 10000"/>
                <a:gd name="connsiteX4-29" fmla="*/ 10134 w 10134"/>
                <a:gd name="connsiteY4-30" fmla="*/ 1569 h 10000"/>
                <a:gd name="connsiteX0-31" fmla="*/ 10134 w 10134"/>
                <a:gd name="connsiteY0-32" fmla="*/ 1569 h 9876"/>
                <a:gd name="connsiteX1-33" fmla="*/ 0 w 10134"/>
                <a:gd name="connsiteY1-34" fmla="*/ 0 h 9876"/>
                <a:gd name="connsiteX2-35" fmla="*/ 10 w 10134"/>
                <a:gd name="connsiteY2-36" fmla="*/ 7923 h 9876"/>
                <a:gd name="connsiteX3-37" fmla="*/ 10084 w 10134"/>
                <a:gd name="connsiteY3-38" fmla="*/ 9876 h 9876"/>
                <a:gd name="connsiteX4-39" fmla="*/ 10134 w 10134"/>
                <a:gd name="connsiteY4-40" fmla="*/ 1569 h 9876"/>
                <a:gd name="connsiteX0-41" fmla="*/ 9934 w 9954"/>
                <a:gd name="connsiteY0-42" fmla="*/ 0 h 12944"/>
                <a:gd name="connsiteX1-43" fmla="*/ 0 w 9954"/>
                <a:gd name="connsiteY1-44" fmla="*/ 2944 h 12944"/>
                <a:gd name="connsiteX2-45" fmla="*/ 10 w 9954"/>
                <a:gd name="connsiteY2-46" fmla="*/ 10966 h 12944"/>
                <a:gd name="connsiteX3-47" fmla="*/ 9951 w 9954"/>
                <a:gd name="connsiteY3-48" fmla="*/ 12944 h 12944"/>
                <a:gd name="connsiteX4-49" fmla="*/ 9934 w 9954"/>
                <a:gd name="connsiteY4-50" fmla="*/ 0 h 129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1" name="Rectangle 73"/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2" name="Freeform 63"/>
            <p:cNvSpPr/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90" name="Rectangle 82"/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66" name="Text Box 65"/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application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transport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network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link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4" name="Line 66"/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5" name="Line 67"/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6" name="Line 68"/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8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79" name="Line 71"/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0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2" name="Text Box 74"/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link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physical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6" name="Line 78"/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8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89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62" name="Freeform 62"/>
            <p:cNvSpPr/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-1" fmla="*/ 10067 w 10067"/>
                <a:gd name="connsiteY0-2" fmla="*/ 2667 h 8056"/>
                <a:gd name="connsiteX1-3" fmla="*/ 0 w 10067"/>
                <a:gd name="connsiteY1-4" fmla="*/ 0 h 8056"/>
                <a:gd name="connsiteX2-5" fmla="*/ 10 w 10067"/>
                <a:gd name="connsiteY2-6" fmla="*/ 6383 h 8056"/>
                <a:gd name="connsiteX3-7" fmla="*/ 9949 w 10067"/>
                <a:gd name="connsiteY3-8" fmla="*/ 8056 h 8056"/>
                <a:gd name="connsiteX4-9" fmla="*/ 10067 w 10067"/>
                <a:gd name="connsiteY4-10" fmla="*/ 2667 h 8056"/>
                <a:gd name="connsiteX0-11" fmla="*/ 10134 w 10134"/>
                <a:gd name="connsiteY0-12" fmla="*/ 2191 h 10000"/>
                <a:gd name="connsiteX1-13" fmla="*/ 0 w 10134"/>
                <a:gd name="connsiteY1-14" fmla="*/ 0 h 10000"/>
                <a:gd name="connsiteX2-15" fmla="*/ 10 w 10134"/>
                <a:gd name="connsiteY2-16" fmla="*/ 7923 h 10000"/>
                <a:gd name="connsiteX3-17" fmla="*/ 9883 w 10134"/>
                <a:gd name="connsiteY3-18" fmla="*/ 10000 h 10000"/>
                <a:gd name="connsiteX4-19" fmla="*/ 10134 w 10134"/>
                <a:gd name="connsiteY4-20" fmla="*/ 2191 h 10000"/>
                <a:gd name="connsiteX0-21" fmla="*/ 10134 w 10134"/>
                <a:gd name="connsiteY0-22" fmla="*/ 1569 h 10000"/>
                <a:gd name="connsiteX1-23" fmla="*/ 0 w 10134"/>
                <a:gd name="connsiteY1-24" fmla="*/ 0 h 10000"/>
                <a:gd name="connsiteX2-25" fmla="*/ 10 w 10134"/>
                <a:gd name="connsiteY2-26" fmla="*/ 7923 h 10000"/>
                <a:gd name="connsiteX3-27" fmla="*/ 9883 w 10134"/>
                <a:gd name="connsiteY3-28" fmla="*/ 10000 h 10000"/>
                <a:gd name="connsiteX4-29" fmla="*/ 10134 w 10134"/>
                <a:gd name="connsiteY4-30" fmla="*/ 1569 h 10000"/>
                <a:gd name="connsiteX0-31" fmla="*/ 10134 w 10134"/>
                <a:gd name="connsiteY0-32" fmla="*/ 1569 h 9876"/>
                <a:gd name="connsiteX1-33" fmla="*/ 0 w 10134"/>
                <a:gd name="connsiteY1-34" fmla="*/ 0 h 9876"/>
                <a:gd name="connsiteX2-35" fmla="*/ 10 w 10134"/>
                <a:gd name="connsiteY2-36" fmla="*/ 7923 h 9876"/>
                <a:gd name="connsiteX3-37" fmla="*/ 10084 w 10134"/>
                <a:gd name="connsiteY3-38" fmla="*/ 9876 h 9876"/>
                <a:gd name="connsiteX4-39" fmla="*/ 10134 w 10134"/>
                <a:gd name="connsiteY4-40" fmla="*/ 1569 h 9876"/>
                <a:gd name="connsiteX0-41" fmla="*/ 9934 w 9954"/>
                <a:gd name="connsiteY0-42" fmla="*/ 0 h 12944"/>
                <a:gd name="connsiteX1-43" fmla="*/ 0 w 9954"/>
                <a:gd name="connsiteY1-44" fmla="*/ 2944 h 12944"/>
                <a:gd name="connsiteX2-45" fmla="*/ 10 w 9954"/>
                <a:gd name="connsiteY2-46" fmla="*/ 10966 h 12944"/>
                <a:gd name="connsiteX3-47" fmla="*/ 9951 w 9954"/>
                <a:gd name="connsiteY3-48" fmla="*/ 12944 h 12944"/>
                <a:gd name="connsiteX4-49" fmla="*/ 9934 w 9954"/>
                <a:gd name="connsiteY4-50" fmla="*/ 0 h 129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" name="Freeform 63"/>
            <p:cNvSpPr/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" name="Rectangle 82"/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application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transport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network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link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link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rPr>
                <a:t>physical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4" name="Line 78"/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5" name="Line 80"/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6" name="Line 81"/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5" name="Freeform 4"/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-1" fmla="*/ 0 w 5881026"/>
              <a:gd name="connsiteY0-2" fmla="*/ 0 h 277091"/>
              <a:gd name="connsiteX1-3" fmla="*/ 0 w 5881026"/>
              <a:gd name="connsiteY1-4" fmla="*/ 277091 h 277091"/>
              <a:gd name="connsiteX2-5" fmla="*/ 5874327 w 5881026"/>
              <a:gd name="connsiteY2-6" fmla="*/ 277091 h 277091"/>
              <a:gd name="connsiteX3-7" fmla="*/ 5874327 w 5881026"/>
              <a:gd name="connsiteY3-8" fmla="*/ 41564 h 277091"/>
              <a:gd name="connsiteX4-9" fmla="*/ 5881026 w 5881026"/>
              <a:gd name="connsiteY4-10" fmla="*/ 48806 h 277091"/>
              <a:gd name="connsiteX0-11" fmla="*/ 0 w 5881026"/>
              <a:gd name="connsiteY0-12" fmla="*/ 0 h 277091"/>
              <a:gd name="connsiteX1-13" fmla="*/ 0 w 5881026"/>
              <a:gd name="connsiteY1-14" fmla="*/ 277091 h 277091"/>
              <a:gd name="connsiteX2-15" fmla="*/ 5874327 w 5881026"/>
              <a:gd name="connsiteY2-16" fmla="*/ 277091 h 277091"/>
              <a:gd name="connsiteX3-17" fmla="*/ 5874327 w 5881026"/>
              <a:gd name="connsiteY3-18" fmla="*/ 41564 h 277091"/>
              <a:gd name="connsiteX4-19" fmla="*/ 5881026 w 5881026"/>
              <a:gd name="connsiteY4-20" fmla="*/ 30701 h 277091"/>
              <a:gd name="connsiteX0-21" fmla="*/ 0 w 5874327"/>
              <a:gd name="connsiteY0-22" fmla="*/ 0 h 277091"/>
              <a:gd name="connsiteX1-23" fmla="*/ 0 w 5874327"/>
              <a:gd name="connsiteY1-24" fmla="*/ 277091 h 277091"/>
              <a:gd name="connsiteX2-25" fmla="*/ 5874327 w 5874327"/>
              <a:gd name="connsiteY2-26" fmla="*/ 277091 h 277091"/>
              <a:gd name="connsiteX3-27" fmla="*/ 5874327 w 5874327"/>
              <a:gd name="connsiteY3-28" fmla="*/ 41564 h 277091"/>
              <a:gd name="connsiteX0-29" fmla="*/ 0 w 5874327"/>
              <a:gd name="connsiteY0-30" fmla="*/ 5510 h 282601"/>
              <a:gd name="connsiteX1-31" fmla="*/ 0 w 5874327"/>
              <a:gd name="connsiteY1-32" fmla="*/ 282601 h 282601"/>
              <a:gd name="connsiteX2-33" fmla="*/ 5874327 w 5874327"/>
              <a:gd name="connsiteY2-34" fmla="*/ 282601 h 282601"/>
              <a:gd name="connsiteX3-35" fmla="*/ 5864278 w 5874327"/>
              <a:gd name="connsiteY3-36" fmla="*/ 0 h 2826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1181424" y="4590175"/>
            <a:ext cx="5247083" cy="19351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sending side: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encapsulates datagram in frame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adds error checking bits, reliable data transfer, flow control, etc.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sp>
        <p:nvSpPr>
          <p:cNvPr id="82" name="Rectangle 4"/>
          <p:cNvSpPr txBox="1">
            <a:spLocks noChangeArrowheads="1"/>
          </p:cNvSpPr>
          <p:nvPr/>
        </p:nvSpPr>
        <p:spPr bwMode="auto">
          <a:xfrm>
            <a:off x="6683664" y="4606063"/>
            <a:ext cx="4829464" cy="1851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receiving side: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looks for errors, reliable data transfer, flow control, etc.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  <a:p>
            <a:pPr marL="400050" marR="0" lvl="0" indent="-2762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</a:rPr>
              <a:t>extracts datagram, passes to upper layer at receiving side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/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08" name="Group 107"/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/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datagram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97" name="Rectangle 96"/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32" name="Rectangle 131"/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3330" y="4041140"/>
            <a:ext cx="327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发送方</a:t>
            </a:r>
            <a:endParaRPr lang="zh-CN" altLang="en-US" sz="1200"/>
          </a:p>
          <a:p>
            <a:r>
              <a:rPr lang="zh-CN" altLang="en-US" sz="1200"/>
              <a:t>将数据报封装在帧中，</a:t>
            </a:r>
            <a:endParaRPr lang="zh-CN" altLang="en-US" sz="1200"/>
          </a:p>
          <a:p>
            <a:r>
              <a:rPr lang="zh-CN" altLang="en-US" sz="1200"/>
              <a:t>增加了错误检查位、可靠数据传输、流量控制</a:t>
            </a:r>
            <a:endParaRPr lang="zh-CN" alt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7821930" y="3903345"/>
            <a:ext cx="2846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接收方</a:t>
            </a:r>
            <a:endParaRPr lang="zh-CN" altLang="en-US" sz="1200"/>
          </a:p>
          <a:p>
            <a:r>
              <a:rPr lang="zh-CN" altLang="en-US" sz="1200"/>
              <a:t>寻找错误，可靠的数据传输，流量控制</a:t>
            </a:r>
            <a:endParaRPr lang="zh-CN" altLang="en-US" sz="1200"/>
          </a:p>
          <a:p>
            <a:r>
              <a:rPr lang="zh-CN" altLang="en-US" sz="1200"/>
              <a:t>提取数据报，传递到接收端的上层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9042">
        <p:fade/>
      </p:transition>
    </mc:Choice>
    <mc:Fallback>
      <p:transition spd="med" advTm="4904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2.5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C 0.00078 0.05555 0.0017 0.11111 0.00261 0.1669 L 0.68633 0.17477 L 0.68633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R</a:t>
            </a:r>
            <a:r>
              <a:rPr lang="en-US" altLang="en-US" sz="4400" dirty="0">
                <a:cs typeface="Calibri" panose="020F0502020204030204" pitchFamily="34" charset="0"/>
              </a:rPr>
              <a:t>oadmap</a:t>
            </a:r>
            <a:endParaRPr lang="en-US" sz="4400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1373095" y="1562282"/>
            <a:ext cx="4883326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introduction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error detection, correction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multiple access protocols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285750" marR="0" lvl="0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LANs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addressing, ARP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Ethernet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628650" marR="0" lvl="1" indent="-27495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switches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235">
        <p:fade/>
      </p:transition>
    </mc:Choice>
    <mc:Fallback>
      <p:transition spd="med" advTm="10235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0.5|19.7|26.2"/>
</p:tagLst>
</file>

<file path=ppt/tags/tag2.xml><?xml version="1.0" encoding="utf-8"?>
<p:tagLst xmlns:p="http://schemas.openxmlformats.org/presentationml/2006/main">
  <p:tag name="KSO_WPP_MARK_KEY" val="ab6cd26c-d58e-41af-a9ce-e4955a1827af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8579</Words>
  <Application>WPS 演示</Application>
  <PresentationFormat>Widescreen</PresentationFormat>
  <Paragraphs>658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Arial</vt:lpstr>
      <vt:lpstr>Calibri Light</vt:lpstr>
      <vt:lpstr>Calibri</vt:lpstr>
      <vt:lpstr>MS PGothic</vt:lpstr>
      <vt:lpstr>等线</vt:lpstr>
      <vt:lpstr>Gill Sans MT</vt:lpstr>
      <vt:lpstr>Comic Sans MS</vt:lpstr>
      <vt:lpstr>Wingdings</vt:lpstr>
      <vt:lpstr>Times New Roman</vt:lpstr>
      <vt:lpstr>Tahoma</vt:lpstr>
      <vt:lpstr>Gill Sans MT</vt:lpstr>
      <vt:lpstr>Cambria Math</vt:lpstr>
      <vt:lpstr>微软雅黑</vt:lpstr>
      <vt:lpstr>Arial Unicode MS</vt:lpstr>
      <vt:lpstr>等线 Light</vt:lpstr>
      <vt:lpstr>1_Office Theme</vt:lpstr>
      <vt:lpstr>CNSCC.203 Computer Networks  The Link Layer &amp; LANs</vt:lpstr>
      <vt:lpstr>Roadmap</vt:lpstr>
      <vt:lpstr>Link layer: introduction</vt:lpstr>
      <vt:lpstr>Link layer: context</vt:lpstr>
      <vt:lpstr>Link layer: services</vt:lpstr>
      <vt:lpstr>Link layer: services (more)</vt:lpstr>
      <vt:lpstr>Where is the link layer implemented?</vt:lpstr>
      <vt:lpstr>Interfaces communicating</vt:lpstr>
      <vt:lpstr>Roadmap</vt:lpstr>
      <vt:lpstr>Error detection</vt:lpstr>
      <vt:lpstr>Parity checking</vt:lpstr>
      <vt:lpstr>Internet checksum (review)</vt:lpstr>
      <vt:lpstr>Cyclic Redundancy Check (CRC)</vt:lpstr>
      <vt:lpstr>Cyclic Redundancy Check (CRC)</vt:lpstr>
      <vt:lpstr>Cyclic Redundancy Check (CRC)</vt:lpstr>
      <vt:lpstr>Cyclic Redundancy Check (CRC): example</vt:lpstr>
      <vt:lpstr>Cyclic Redundancy Check (CRC): example</vt:lpstr>
      <vt:lpstr>Some Standardized polynomials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CNSCC.203 Computer Networks  The Link Layer &amp; LANs</dc:title>
  <dc:creator>yu wenjuan</dc:creator>
  <cp:lastModifiedBy>.</cp:lastModifiedBy>
  <cp:revision>6</cp:revision>
  <dcterms:created xsi:type="dcterms:W3CDTF">2020-11-01T12:28:00Z</dcterms:created>
  <dcterms:modified xsi:type="dcterms:W3CDTF">2022-11-08T09:23:06Z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AB31679806594A87AA68BEFCC9D477A1</vt:lpwstr>
  </property>
  <property fmtid="{D5CDD505-2E9C-101B-9397-08002B2CF9AE}" pid="3" name="KSOProductBuildVer">
    <vt:lpwstr>2052-11.1.0.12763</vt:lpwstr>
  </property>
</Properties>
</file>