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7" r:id="rId3"/>
    <p:sldId id="1173" r:id="rId5"/>
    <p:sldId id="1174" r:id="rId6"/>
    <p:sldId id="1176" r:id="rId7"/>
    <p:sldId id="1175" r:id="rId8"/>
    <p:sldId id="1177" r:id="rId9"/>
    <p:sldId id="1178" r:id="rId10"/>
    <p:sldId id="1179" r:id="rId11"/>
    <p:sldId id="1185" r:id="rId12"/>
    <p:sldId id="1189" r:id="rId13"/>
    <p:sldId id="1233" r:id="rId14"/>
    <p:sldId id="400" r:id="rId15"/>
    <p:sldId id="1186" r:id="rId16"/>
    <p:sldId id="1187" r:id="rId17"/>
    <p:sldId id="1188" r:id="rId18"/>
    <p:sldId id="1190" r:id="rId19"/>
    <p:sldId id="1192" r:id="rId20"/>
    <p:sldId id="1191" r:id="rId21"/>
    <p:sldId id="1193" r:id="rId22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3F5E-8D2C-4393-8836-24E86BD3C99C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69A18-309E-4980-9954-D7AFB0EAB9C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1.png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introduction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error detection, correction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multiple access 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LANs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addressing, ARP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Ethernet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switches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415">
        <p:fade/>
      </p:transition>
    </mc:Choice>
    <mc:Fallback>
      <p:transition spd="med" advTm="1341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584504" y="1408982"/>
            <a:ext cx="10518913" cy="308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unslotted Aloha: simple, no synchronization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8030" marR="0" lvl="1" indent="-2749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frame first arrives: transmit immediately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8030" marR="0" lvl="1" indent="-2749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Receivers ACK all received packets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8030" marR="0" lvl="1" indent="-2749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ACK = collision, wait a random time then retransmit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following example scenario,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sent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collides with the other frame sent in [t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-1,t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81739" y="4399816"/>
            <a:ext cx="6215270" cy="1680396"/>
            <a:chOff x="2981739" y="3590924"/>
            <a:chExt cx="6215270" cy="1680396"/>
          </a:xfrm>
        </p:grpSpPr>
        <p:grpSp>
          <p:nvGrpSpPr>
            <p:cNvPr id="128" name="Group 127"/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+ 1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- 1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end of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start of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Ink 16"/>
          <p:cNvSpPr/>
          <p:nvPr/>
        </p:nvSpPr>
        <p:spPr bwMode="auto">
          <a:xfrm>
            <a:off x="4026960" y="4912200"/>
            <a:ext cx="2974680" cy="58248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7369175" y="1637030"/>
            <a:ext cx="4386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当帧首先到达时:立即发送</a:t>
            </a:r>
            <a:endParaRPr lang="zh-CN" altLang="en-US"/>
          </a:p>
          <a:p>
            <a:r>
              <a:rPr lang="zh-CN" altLang="en-US"/>
              <a:t>ACK =碰撞，等待随机时间，然后重传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054">
        <p:fade/>
      </p:transition>
    </mc:Choice>
    <mc:Fallback>
      <p:transition spd="med" advTm="810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Pure ALOHA: performance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891209" y="1435652"/>
            <a:ext cx="10518913" cy="5072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Suppose: N nodes with many frames to send, each transmits with probability p in a time interval [t</a:t>
            </a:r>
            <a:r>
              <a:rPr kumimoji="0" lang="en-GB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GB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+1]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that a given node transmits in [t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+1] = p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Prob. of no other node transmitting in the same time interval [t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+1] = 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(1-p)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N-1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Prob. of no other node transmitting in the previous time interval [t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-1] = (1-p)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N-1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that a given node has a success = p(1-p)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2(N-1)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all N nodes, the efficiency of pure ALOHA = Np(1-p)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2(N-1)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efficiency: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p*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maximizes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Np(1-p)</a:t>
            </a:r>
            <a:r>
              <a:rPr kumimoji="0" lang="en-US" sz="2400" b="1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2(N-1)</a:t>
            </a:r>
            <a:endParaRPr kumimoji="0" lang="en-US" sz="2400" b="1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many nodes, take limit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Np*(1-p*)</a:t>
            </a:r>
            <a:r>
              <a:rPr kumimoji="0" lang="en-US" sz="2400" b="1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2(N-1)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goes to infinity, gives: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efficiency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1/2e = 0.18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best: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is used for useful transmissions for 18% of time!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nk 16"/>
          <p:cNvSpPr/>
          <p:nvPr/>
        </p:nvSpPr>
        <p:spPr bwMode="auto">
          <a:xfrm>
            <a:off x="1746360" y="3205800"/>
            <a:ext cx="7463880" cy="252036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2672">
        <p:fade/>
      </p:transition>
    </mc:Choice>
    <mc:Fallback>
      <p:transition spd="med" advTm="1826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Pure ALOHA vs TDMA</a:t>
            </a:r>
            <a:endParaRPr lang="en-GB" dirty="0"/>
          </a:p>
        </p:txBody>
      </p:sp>
      <p:sp>
        <p:nvSpPr>
          <p:cNvPr id="4" name="Content Placeholder 3"/>
          <p:cNvSpPr txBox="1"/>
          <p:nvPr/>
        </p:nvSpPr>
        <p:spPr>
          <a:xfrm>
            <a:off x="1213338" y="1285474"/>
            <a:ext cx="1011115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TDMA, each host must wait for its turn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 is proportional to number of hosts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Pure Aloha, each host sends immediately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Much lower delay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A8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But, much lower utilization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8530" y="5121817"/>
            <a:ext cx="2674962" cy="523220"/>
          </a:xfrm>
          <a:prstGeom prst="rect">
            <a:avLst/>
          </a:prstGeom>
          <a:solidFill>
            <a:srgbClr val="2DA2BF"/>
          </a:solidFill>
          <a:ln w="38100">
            <a:solidFill>
              <a:srgbClr val="2DA2B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ALOHA Frame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3568" y="4597475"/>
            <a:ext cx="2674962" cy="523220"/>
          </a:xfrm>
          <a:prstGeom prst="rect">
            <a:avLst/>
          </a:prstGeom>
          <a:solidFill>
            <a:srgbClr val="2DA2BF"/>
          </a:solidFill>
          <a:ln w="38100">
            <a:solidFill>
              <a:srgbClr val="2DA2B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ALOHA Frame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04137" y="5824755"/>
            <a:ext cx="65509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86818" y="582028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Time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2102" y="4628253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Sender 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2102" y="5183373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Sender B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5984547" y="1461080"/>
            <a:ext cx="807977" cy="5349926"/>
            <a:chOff x="1654750" y="2763244"/>
            <a:chExt cx="807977" cy="1439131"/>
          </a:xfrm>
        </p:grpSpPr>
        <p:sp>
          <p:nvSpPr>
            <p:cNvPr id="12" name="Left Brace 11"/>
            <p:cNvSpPr/>
            <p:nvPr/>
          </p:nvSpPr>
          <p:spPr>
            <a:xfrm>
              <a:off x="2086798" y="2763244"/>
              <a:ext cx="375929" cy="1439131"/>
            </a:xfrm>
            <a:prstGeom prst="leftBrace">
              <a:avLst/>
            </a:prstGeom>
            <a:noFill/>
            <a:ln w="57150" cap="flat" cmpd="sng" algn="ctr">
              <a:solidFill>
                <a:srgbClr val="EB641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587790" y="3251976"/>
              <a:ext cx="595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2*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Frame_Width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780145" y="2431415"/>
            <a:ext cx="19532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TDMA</a:t>
            </a:r>
            <a:endParaRPr lang="en-US" altLang="zh-CN" sz="1200"/>
          </a:p>
          <a:p>
            <a:r>
              <a:rPr lang="zh-CN" altLang="en-US" sz="1200"/>
              <a:t>每个主机必须等到自己轮</a:t>
            </a:r>
            <a:endParaRPr lang="en-US" altLang="zh-CN" sz="1200"/>
          </a:p>
          <a:p>
            <a:r>
              <a:rPr lang="en-US" altLang="zh-CN" sz="1200"/>
              <a:t>延迟与主机数量成正比</a:t>
            </a:r>
            <a:endParaRPr lang="en-US" altLang="zh-CN" sz="1200"/>
          </a:p>
          <a:p>
            <a:r>
              <a:rPr lang="zh-CN" altLang="en-US" sz="1200"/>
              <a:t>纯</a:t>
            </a:r>
            <a:r>
              <a:rPr lang="en-US" altLang="zh-CN" sz="1200"/>
              <a:t>aloha</a:t>
            </a:r>
            <a:endParaRPr lang="en-US" altLang="zh-CN" sz="1200"/>
          </a:p>
          <a:p>
            <a:r>
              <a:rPr lang="zh-CN" altLang="en-US" sz="1200"/>
              <a:t>立即发送</a:t>
            </a:r>
            <a:endParaRPr lang="zh-CN" altLang="en-US" sz="1200"/>
          </a:p>
          <a:p>
            <a:r>
              <a:rPr lang="zh-CN" altLang="en-US" sz="1200"/>
              <a:t>低延迟</a:t>
            </a:r>
            <a:endParaRPr lang="zh-CN" altLang="en-US" sz="1200"/>
          </a:p>
          <a:p>
            <a:r>
              <a:rPr lang="zh-CN" altLang="en-US" sz="1200"/>
              <a:t>低利用率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9955">
        <p:fade/>
      </p:transition>
    </mc:Choice>
    <mc:Fallback>
      <p:transition spd="med" advTm="5995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frames same size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divided into equal size slots (time to transmit 1 frame)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start to transmit only slot beginning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synchronized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2 or more nodes transmit in slot, all nodes detect collision before the slot ends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obtains fresh frame, transmits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slot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1" indent="-23685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 can send new frame in next slot if it has one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1" indent="-23685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 retransmits frame in each subsequent slot with probability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success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1895" y="20066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时隙</a:t>
            </a:r>
            <a:r>
              <a:rPr lang="en-US" altLang="zh-CN"/>
              <a:t>aloha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52600" y="349250"/>
            <a:ext cx="2584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假设：</a:t>
            </a:r>
            <a:endParaRPr lang="zh-CN" altLang="en-US" sz="1200"/>
          </a:p>
          <a:p>
            <a:r>
              <a:rPr lang="zh-CN" altLang="en-US" sz="1200"/>
              <a:t>所有帧大小相同</a:t>
            </a:r>
            <a:endParaRPr lang="zh-CN" altLang="en-US" sz="1200"/>
          </a:p>
          <a:p>
            <a:r>
              <a:rPr lang="zh-CN" altLang="en-US" sz="1200"/>
              <a:t>时间被划分相等间隙</a:t>
            </a:r>
            <a:endParaRPr lang="zh-CN" altLang="en-US" sz="1200"/>
          </a:p>
          <a:p>
            <a:r>
              <a:rPr lang="zh-CN" altLang="en-US" sz="1200"/>
              <a:t>节点在时隙开始时发送</a:t>
            </a:r>
            <a:endParaRPr lang="zh-CN" altLang="en-US" sz="1200"/>
          </a:p>
          <a:p>
            <a:r>
              <a:rPr lang="zh-CN" altLang="en-US" sz="1200"/>
              <a:t>节点同步</a:t>
            </a:r>
            <a:endParaRPr lang="zh-CN" altLang="en-US" sz="1200"/>
          </a:p>
          <a:p>
            <a:r>
              <a:rPr lang="zh-CN" altLang="en-US" sz="1200"/>
              <a:t>如果碰撞，所有节点在结束前检测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268970" y="1146810"/>
            <a:ext cx="2435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如果要发送，等待下一个时隙</a:t>
            </a:r>
            <a:endParaRPr lang="zh-CN" altLang="en-US" sz="1200"/>
          </a:p>
          <a:p>
            <a:r>
              <a:rPr lang="zh-CN" altLang="en-US" sz="1200"/>
              <a:t>没有碰撞：如果有，下次发送</a:t>
            </a:r>
            <a:endParaRPr lang="zh-CN" altLang="en-US" sz="1200"/>
          </a:p>
          <a:p>
            <a:r>
              <a:rPr lang="zh-CN" altLang="en-US" sz="1200"/>
              <a:t>有碰撞：以概率</a:t>
            </a:r>
            <a:r>
              <a:rPr lang="en-US" altLang="zh-CN" sz="1200"/>
              <a:t>p</a:t>
            </a:r>
            <a:r>
              <a:rPr lang="zh-CN" altLang="en-US" sz="1200"/>
              <a:t>重传直到成功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3335">
        <p:fade/>
      </p:transition>
    </mc:Choice>
    <mc:Fallback>
      <p:transition spd="med" advTm="15333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Pros: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single active node can continuously transmit at full rate of channel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highly decentralized: each node detects collisions and independently decides when to retransmit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simple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" name="Rectangle 4"/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Cons: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collisions, wasting slots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idle slots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time synchronization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9" name="Group 9"/>
          <p:cNvGrpSpPr/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/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1" name="Text Box 8"/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0" name="Group 10"/>
          <p:cNvGrpSpPr/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9" name="Text Box 12"/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1" name="Group 13"/>
          <p:cNvGrpSpPr/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7" name="Text Box 15"/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6"/>
          <p:cNvGrpSpPr/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/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3" name="Group 24"/>
          <p:cNvGrpSpPr/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3" name="Text Box 21"/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4" name="Group 31"/>
          <p:cNvGrpSpPr/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5" name="Group 25"/>
          <p:cNvGrpSpPr/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" name="Group 28"/>
          <p:cNvGrpSpPr/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/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" name="Text Box 30"/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7" name="Group 32"/>
          <p:cNvGrpSpPr/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8" name="Group 35"/>
          <p:cNvGrpSpPr/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/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3" name="Text Box 37"/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node 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node 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node 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4" name="Line 43"/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Line 47"/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" name="Line 49"/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" name="Line 50"/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" name="Line 51"/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4" name="Text Box 55"/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5" name="Text Box 56"/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6" name="Text Box 58"/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" name="Text Box 59"/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" name="Text Box 61"/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" name="Text Box 62"/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" name="Text Box 63"/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collision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success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empty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k 4"/>
          <p:cNvSpPr/>
          <p:nvPr/>
        </p:nvSpPr>
        <p:spPr bwMode="auto">
          <a:xfrm>
            <a:off x="3325320" y="3157920"/>
            <a:ext cx="4250160" cy="8028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269240" y="1966595"/>
            <a:ext cx="29038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优点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zh-CN" altLang="en-US" sz="1200"/>
              <a:t>单节点满速发送</a:t>
            </a:r>
            <a:endParaRPr lang="zh-CN" altLang="en-US" sz="1200"/>
          </a:p>
          <a:p>
            <a:r>
              <a:rPr lang="zh-CN" altLang="en-US" sz="1200"/>
              <a:t>高度离散，每个节点独立决定何时发送</a:t>
            </a:r>
            <a:endParaRPr lang="zh-CN" altLang="en-US" sz="1200"/>
          </a:p>
          <a:p>
            <a:r>
              <a:rPr lang="zh-CN" altLang="en-US" sz="1200"/>
              <a:t>简单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缺点：</a:t>
            </a:r>
            <a:endParaRPr lang="zh-CN" altLang="en-US" sz="1200"/>
          </a:p>
          <a:p>
            <a:r>
              <a:rPr lang="zh-CN" altLang="en-US" sz="1200"/>
              <a:t>碰撞，浪费时隙</a:t>
            </a:r>
            <a:endParaRPr lang="zh-CN" altLang="en-US" sz="1200"/>
          </a:p>
          <a:p>
            <a:r>
              <a:rPr lang="zh-CN" altLang="en-US" sz="1200"/>
              <a:t>闲置时隙</a:t>
            </a:r>
            <a:endParaRPr lang="zh-CN" altLang="en-US" sz="1200"/>
          </a:p>
          <a:p>
            <a:r>
              <a:rPr lang="zh-CN" altLang="en-US" sz="1200"/>
              <a:t>时间同步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6615">
        <p:fade/>
      </p:transition>
    </mc:Choice>
    <mc:Fallback>
      <p:transition spd="med" advTm="1466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fraction of successful slots  (many nodes, all with many frames to send)</a:t>
            </a:r>
            <a:endParaRPr lang="en-US" dirty="0"/>
          </a:p>
          <a:p>
            <a:pPr marL="457200" indent="-274955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  <a:endParaRPr lang="en-US" i="1" dirty="0"/>
          </a:p>
          <a:p>
            <a:pPr marL="800100" lvl="1" indent="-274955">
              <a:defRPr/>
            </a:pPr>
            <a:r>
              <a:rPr lang="en-US" sz="2600" dirty="0"/>
              <a:t>prob that a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  <a:endParaRPr lang="en-US" sz="2600" b="1" i="1" baseline="30000" dirty="0"/>
          </a:p>
          <a:p>
            <a:pPr marL="800100" lvl="1" indent="-274955">
              <a:defRPr/>
            </a:pPr>
            <a:r>
              <a:rPr lang="en-US" sz="2600" dirty="0"/>
              <a:t>For all N nodes, the efficiency of slotted ALOHA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  <a:endParaRPr lang="en-US" sz="2600" b="1" i="1" baseline="30000" dirty="0"/>
          </a:p>
          <a:p>
            <a:pPr marL="800100" lvl="1" indent="-274955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  <a:endParaRPr lang="en-US" sz="2600" b="1" i="1" baseline="30000" dirty="0"/>
          </a:p>
          <a:p>
            <a:pPr marL="800100" lvl="1" indent="-274955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  <a:endParaRPr 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955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is used for useful transmissions for 37% of time!</a:t>
            </a:r>
            <a:endParaRPr lang="en-US" sz="2400" dirty="0"/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k 3"/>
          <p:cNvSpPr/>
          <p:nvPr/>
        </p:nvSpPr>
        <p:spPr bwMode="auto">
          <a:xfrm>
            <a:off x="4513320" y="3341520"/>
            <a:ext cx="4912200" cy="234468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1938">
        <p:fade/>
      </p:transition>
    </mc:Choice>
    <mc:Fallback>
      <p:transition spd="med" advTm="1419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listen before transmit: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channel sensed idle: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transmit entire frame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channel sensed busy: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defer transmission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analogy: don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interrupt others!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CSMA/CD: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 with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detection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within short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colliding transmissions aborted, reducing channel wastage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detection easy in wired, difficult with wireless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analogy: the polite conversationalist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0970" y="973455"/>
            <a:ext cx="221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载波监听多</a:t>
            </a:r>
            <a:r>
              <a:rPr lang="zh-CN" altLang="en-US"/>
              <a:t>路访问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86115" y="1934845"/>
            <a:ext cx="3677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</a:t>
            </a:r>
            <a:r>
              <a:rPr lang="en-US" altLang="zh-CN"/>
              <a:t>CSMA:</a:t>
            </a:r>
            <a:r>
              <a:rPr lang="zh-CN" altLang="en-US"/>
              <a:t>发送前</a:t>
            </a:r>
            <a:r>
              <a:rPr lang="zh-CN" altLang="en-US"/>
              <a:t>监听</a:t>
            </a:r>
            <a:endParaRPr lang="zh-CN" altLang="en-US"/>
          </a:p>
          <a:p>
            <a:r>
              <a:rPr lang="zh-CN" altLang="en-US"/>
              <a:t>如果通道检测到空闲:发送整个帧</a:t>
            </a:r>
            <a:endParaRPr lang="zh-CN" altLang="en-US"/>
          </a:p>
          <a:p>
            <a:r>
              <a:rPr lang="zh-CN" altLang="en-US"/>
              <a:t>如果通道感应繁忙:延迟传输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28305" y="3427730"/>
            <a:ext cx="4193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CSMA/CD</a:t>
            </a:r>
            <a:endParaRPr lang="zh-CN" altLang="en-US"/>
          </a:p>
          <a:p>
            <a:r>
              <a:rPr lang="zh-CN" altLang="en-US"/>
              <a:t>短时间内检测到碰撞．</a:t>
            </a:r>
            <a:endParaRPr lang="zh-CN" altLang="en-US"/>
          </a:p>
          <a:p>
            <a:r>
              <a:rPr lang="zh-CN" altLang="en-US"/>
              <a:t>碰撞传输中止，减少信道浪费</a:t>
            </a:r>
            <a:endParaRPr lang="zh-CN" altLang="en-US"/>
          </a:p>
          <a:p>
            <a:r>
              <a:rPr lang="zh-CN" altLang="en-US"/>
              <a:t>碰撞检测在有线很容易，在无线很困难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137">
        <p:fade/>
      </p:transition>
    </mc:Choice>
    <mc:Fallback>
      <p:transition spd="med" advTm="7013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944217" y="1520686"/>
            <a:ext cx="5536096" cy="5184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still occur with carrier sensing: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 delay causes that two nodes may not hear each 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just-started transmission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entire packet transmission time wasted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&amp; propagation delay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play role in determining collision probability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longer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 delay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probability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not being able to sense the transmission that has begun at another node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pic>
        <p:nvPicPr>
          <p:cNvPr id="34" name="Picture 3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spatial layout of nodes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Rectangle 87"/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Rectangle 88"/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" name="Rectangle 90"/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" name="Rectangle 91"/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Rectangle 92"/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1" name="Group 98"/>
          <p:cNvGrpSpPr/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/>
            <p:cNvGrpSpPr/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Freeform 69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3" name="Group 70"/>
            <p:cNvGrpSpPr/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Freeform 72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4" name="Group 73"/>
            <p:cNvGrpSpPr/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" name="Freeform 75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5" name="Group 76"/>
            <p:cNvGrpSpPr/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" name="Freeform 78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9738" y="1748172"/>
            <a:ext cx="361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                B                  C                   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1490" y="945515"/>
            <a:ext cx="2688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空间传播延迟导致没有检测到</a:t>
            </a:r>
            <a:r>
              <a:rPr lang="zh-CN" altLang="en-US"/>
              <a:t>碰撞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5228">
        <p:fade/>
      </p:transition>
    </mc:Choice>
    <mc:Fallback>
      <p:transition spd="med" advTm="1352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CSMA/CD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0933"/>
            <a:ext cx="10515600" cy="4636030"/>
          </a:xfrm>
        </p:spPr>
        <p:txBody>
          <a:bodyPr>
            <a:normAutofit lnSpcReduction="10000"/>
          </a:bodyPr>
          <a:lstStyle/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Carrier sense multiple access with collision detection</a:t>
            </a:r>
            <a:endParaRPr lang="en-US" sz="2900" dirty="0">
              <a:solidFill>
                <a:sysClr val="windowText" lastClr="000000"/>
              </a:solidFill>
            </a:endParaRP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Algorithm</a:t>
            </a:r>
            <a:endParaRPr lang="en-US" sz="2900" dirty="0">
              <a:solidFill>
                <a:sysClr val="windowText" lastClr="000000"/>
              </a:solidFill>
            </a:endParaRP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Listen to the channel</a:t>
            </a:r>
            <a:endParaRPr lang="en-US" sz="2600" dirty="0">
              <a:solidFill>
                <a:sysClr val="windowText" lastClr="000000"/>
              </a:solidFill>
            </a:endParaRP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If channel is busy, wait until idle</a:t>
            </a:r>
            <a:endParaRPr lang="en-US" sz="2600" dirty="0">
              <a:solidFill>
                <a:sysClr val="windowText" lastClr="000000"/>
              </a:solidFill>
            </a:endParaRPr>
          </a:p>
          <a:p>
            <a:pPr marL="1154430" lvl="2" indent="-514350">
              <a:lnSpc>
                <a:spcPct val="100000"/>
              </a:lnSpc>
              <a:buClr>
                <a:srgbClr val="DA1F28"/>
              </a:buClr>
              <a:buSzPct val="75000"/>
              <a:buFont typeface="Wingdings" panose="05000000000000000000"/>
              <a:buChar char=""/>
              <a:defRPr/>
            </a:pPr>
            <a:r>
              <a:rPr lang="en-US" sz="2300" dirty="0">
                <a:solidFill>
                  <a:sysClr val="windowText" lastClr="000000"/>
                </a:solidFill>
              </a:rPr>
              <a:t>Sending would cause a collision and waste time</a:t>
            </a:r>
            <a:endParaRPr lang="en-US" sz="2300" dirty="0">
              <a:solidFill>
                <a:sysClr val="windowText" lastClr="000000"/>
              </a:solidFill>
            </a:endParaRP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Send a frame and sense for collision</a:t>
            </a:r>
            <a:endParaRPr lang="en-US" sz="2600" dirty="0">
              <a:solidFill>
                <a:sysClr val="windowText" lastClr="000000"/>
              </a:solidFill>
            </a:endParaRP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If no collision, then frame has been delivered</a:t>
            </a:r>
            <a:endParaRPr lang="en-US" sz="2600" dirty="0">
              <a:solidFill>
                <a:sysClr val="windowText" lastClr="000000"/>
              </a:solidFill>
            </a:endParaRP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If collision, abort immediately (stops transmission)</a:t>
            </a:r>
            <a:endParaRPr lang="en-US" sz="2600" dirty="0">
              <a:solidFill>
                <a:sysClr val="windowText" lastClr="000000"/>
              </a:solidFill>
            </a:endParaRPr>
          </a:p>
          <a:p>
            <a:pPr marL="1154430" lvl="2" indent="-514350">
              <a:lnSpc>
                <a:spcPct val="100000"/>
              </a:lnSpc>
              <a:buClr>
                <a:srgbClr val="DA1F28"/>
              </a:buClr>
              <a:buSzPct val="75000"/>
              <a:buFont typeface="Wingdings" panose="05000000000000000000"/>
              <a:buChar char=""/>
              <a:defRPr/>
            </a:pPr>
            <a:r>
              <a:rPr lang="en-US" sz="2300" dirty="0">
                <a:solidFill>
                  <a:sysClr val="windowText" lastClr="000000"/>
                </a:solidFill>
              </a:rPr>
              <a:t>Why keep sending if the frame is already corrupted?</a:t>
            </a:r>
            <a:endParaRPr lang="en-US" sz="2300" dirty="0">
              <a:solidFill>
                <a:sysClr val="windowText" lastClr="000000"/>
              </a:solidFill>
            </a:endParaRP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Perform exponential </a:t>
            </a:r>
            <a:r>
              <a:rPr lang="en-US" sz="2600" dirty="0" err="1">
                <a:solidFill>
                  <a:sysClr val="windowText" lastClr="000000"/>
                </a:solidFill>
              </a:rPr>
              <a:t>backoff</a:t>
            </a:r>
            <a:r>
              <a:rPr lang="en-US" sz="2600" dirty="0">
                <a:solidFill>
                  <a:sysClr val="windowText" lastClr="000000"/>
                </a:solidFill>
              </a:rPr>
              <a:t> then retransmit</a:t>
            </a:r>
            <a:endParaRPr lang="en-US" sz="2600" dirty="0">
              <a:solidFill>
                <a:sysClr val="windowText" lastClr="000000"/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5120" y="2496185"/>
            <a:ext cx="35966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收听频道</a:t>
            </a:r>
            <a:endParaRPr lang="zh-CN" altLang="en-US" sz="1200"/>
          </a:p>
          <a:p>
            <a:r>
              <a:rPr lang="zh-CN" altLang="en-US" sz="1200"/>
              <a:t>如果通道繁忙，则等待空闲</a:t>
            </a:r>
            <a:endParaRPr lang="zh-CN" altLang="en-US" sz="1200"/>
          </a:p>
          <a:p>
            <a:pPr indent="457200"/>
            <a:r>
              <a:rPr lang="zh-CN" altLang="en-US" sz="1200"/>
              <a:t>发送会造成碰撞和浪费时间</a:t>
            </a:r>
            <a:endParaRPr lang="zh-CN" altLang="en-US" sz="1200"/>
          </a:p>
          <a:p>
            <a:r>
              <a:rPr lang="zh-CN" altLang="en-US" sz="1200"/>
              <a:t>发送一个帧并检测碰撞</a:t>
            </a:r>
            <a:endParaRPr lang="zh-CN" altLang="en-US" sz="1200"/>
          </a:p>
          <a:p>
            <a:r>
              <a:rPr lang="zh-CN" altLang="en-US" sz="1200"/>
              <a:t>如果没有碰撞，那么帧已经交付</a:t>
            </a:r>
            <a:endParaRPr lang="zh-CN" altLang="en-US" sz="1200"/>
          </a:p>
          <a:p>
            <a:r>
              <a:rPr lang="zh-CN" altLang="en-US" sz="1200"/>
              <a:t>如果碰撞，立即中止</a:t>
            </a:r>
            <a:endParaRPr lang="zh-CN" altLang="en-US" sz="1200"/>
          </a:p>
          <a:p>
            <a:pPr indent="457200"/>
            <a:r>
              <a:rPr lang="zh-CN" altLang="en-US" sz="1200"/>
              <a:t>如果帧已经损坏，为什么还要继续发送?</a:t>
            </a:r>
            <a:endParaRPr lang="zh-CN" altLang="en-US" sz="1200"/>
          </a:p>
          <a:p>
            <a:r>
              <a:rPr lang="zh-CN" altLang="en-US" sz="1200"/>
              <a:t>执行指数后退，然后重传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971">
        <p:fade/>
      </p:transition>
    </mc:Choice>
    <mc:Fallback>
      <p:transition spd="med" advTm="4997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</a:t>
            </a:r>
            <a:r>
              <a:rPr lang="en-GB" dirty="0" err="1"/>
              <a:t>Backoff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31964"/>
            <a:ext cx="10515600" cy="4351338"/>
          </a:xfrm>
        </p:spPr>
        <p:txBody>
          <a:bodyPr>
            <a:normAutofit lnSpcReduction="10000"/>
          </a:bodyPr>
          <a:lstStyle/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When a sender detects a collision, send “jam signal”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Make sure all hosts are aware of collision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Jam signal is 32 bits long (plus header overhead)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Exponential </a:t>
            </a:r>
            <a:r>
              <a:rPr lang="en-US" dirty="0" err="1">
                <a:solidFill>
                  <a:sysClr val="windowText" lastClr="000000"/>
                </a:solidFill>
              </a:rPr>
              <a:t>backoff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Select </a:t>
            </a:r>
            <a:r>
              <a:rPr lang="en-US" i="1" dirty="0">
                <a:solidFill>
                  <a:sysClr val="windowText" lastClr="000000"/>
                </a:solidFill>
              </a:rPr>
              <a:t>k</a:t>
            </a:r>
            <a:r>
              <a:rPr lang="en-US" dirty="0">
                <a:solidFill>
                  <a:sysClr val="windowText" lastClr="000000"/>
                </a:solidFill>
              </a:rPr>
              <a:t> ∈ [0, 2</a:t>
            </a:r>
            <a:r>
              <a:rPr lang="en-US" baseline="30000" dirty="0">
                <a:solidFill>
                  <a:sysClr val="windowText" lastClr="000000"/>
                </a:solidFill>
              </a:rPr>
              <a:t>n</a:t>
            </a:r>
            <a:r>
              <a:rPr lang="en-US" dirty="0">
                <a:solidFill>
                  <a:sysClr val="windowText" lastClr="000000"/>
                </a:solidFill>
              </a:rPr>
              <a:t> – 1], where </a:t>
            </a:r>
            <a:r>
              <a:rPr lang="en-US" i="1" dirty="0">
                <a:solidFill>
                  <a:sysClr val="windowText" lastClr="000000"/>
                </a:solidFill>
              </a:rPr>
              <a:t>n</a:t>
            </a:r>
            <a:r>
              <a:rPr lang="en-US" dirty="0">
                <a:solidFill>
                  <a:sysClr val="windowText" lastClr="000000"/>
                </a:solidFill>
              </a:rPr>
              <a:t> = number of collisions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Wait </a:t>
            </a:r>
            <a:r>
              <a:rPr lang="en-US" i="1" dirty="0">
                <a:solidFill>
                  <a:sysClr val="windowText" lastClr="000000"/>
                </a:solidFill>
              </a:rPr>
              <a:t>k</a:t>
            </a:r>
            <a:r>
              <a:rPr lang="en-US" dirty="0">
                <a:solidFill>
                  <a:sysClr val="windowText" lastClr="000000"/>
                </a:solidFill>
              </a:rPr>
              <a:t> * the amount of time required to send 512 bits (e.g., k * 51.2</a:t>
            </a:r>
            <a:r>
              <a:rPr lang="en-US" sz="1800" dirty="0">
                <a:solidFill>
                  <a:sysClr val="windowText" lastClr="000000"/>
                </a:solidFill>
              </a:rPr>
              <a:t>µ</a:t>
            </a:r>
            <a:r>
              <a:rPr lang="en-US" dirty="0">
                <a:solidFill>
                  <a:sysClr val="windowText" lastClr="000000"/>
                </a:solidFill>
              </a:rPr>
              <a:t>s for 100 Mbps Ethernet) before retransmission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i="1" dirty="0">
                <a:solidFill>
                  <a:sysClr val="windowText" lastClr="000000"/>
                </a:solidFill>
              </a:rPr>
              <a:t>n</a:t>
            </a:r>
            <a:r>
              <a:rPr lang="en-US" dirty="0">
                <a:solidFill>
                  <a:sysClr val="windowText" lastClr="000000"/>
                </a:solidFill>
              </a:rPr>
              <a:t> is capped at 10, frame dropped after 16 collisions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size of the sets from which k is chosen grows exponentially with the number of collisions – exponential </a:t>
            </a:r>
            <a:r>
              <a:rPr lang="en-US" dirty="0" err="1">
                <a:solidFill>
                  <a:sysClr val="windowText" lastClr="000000"/>
                </a:solidFill>
              </a:rPr>
              <a:t>backoff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4485" y="2171065"/>
            <a:ext cx="3004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当发送方检测到碰撞时，发送“阻塞信号”</a:t>
            </a:r>
            <a:endParaRPr lang="zh-CN" altLang="en-US" sz="1200"/>
          </a:p>
          <a:p>
            <a:r>
              <a:rPr lang="zh-CN" altLang="en-US" sz="1200"/>
              <a:t>确保所有主机都知道碰撞</a:t>
            </a:r>
            <a:endParaRPr lang="zh-CN" altLang="en-US" sz="1200"/>
          </a:p>
          <a:p>
            <a:r>
              <a:rPr lang="zh-CN" altLang="en-US" sz="1200"/>
              <a:t>阻塞信号为32位长(加上报头开销)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选择</a:t>
            </a:r>
            <a:r>
              <a:rPr lang="en-US" altLang="zh-CN" sz="1200"/>
              <a:t>k [0,2^n-1] n</a:t>
            </a:r>
            <a:r>
              <a:rPr lang="zh-CN" altLang="en-US" sz="1200"/>
              <a:t>为碰撞</a:t>
            </a:r>
            <a:r>
              <a:rPr lang="zh-CN" altLang="en-US" sz="1200"/>
              <a:t>次数</a:t>
            </a:r>
            <a:endParaRPr lang="zh-CN" altLang="en-US" sz="1200"/>
          </a:p>
          <a:p>
            <a:r>
              <a:rPr lang="en-US" altLang="zh-CN" sz="1200"/>
              <a:t>k*</a:t>
            </a:r>
            <a:r>
              <a:rPr lang="zh-CN" altLang="en-US" sz="1200"/>
              <a:t>发送</a:t>
            </a:r>
            <a:r>
              <a:rPr lang="en-US" altLang="zh-CN" sz="1200"/>
              <a:t>512bit</a:t>
            </a:r>
            <a:r>
              <a:rPr lang="zh-CN" altLang="en-US" sz="1200"/>
              <a:t>所需</a:t>
            </a:r>
            <a:r>
              <a:rPr lang="zh-CN" altLang="en-US" sz="1200"/>
              <a:t>时间</a:t>
            </a:r>
            <a:endParaRPr lang="zh-CN" altLang="en-US" sz="1200"/>
          </a:p>
          <a:p>
            <a:r>
              <a:rPr lang="en-US" altLang="zh-CN" sz="1200"/>
              <a:t>n</a:t>
            </a:r>
            <a:r>
              <a:rPr lang="zh-CN" altLang="en-US" sz="1200"/>
              <a:t>最大为</a:t>
            </a:r>
            <a:r>
              <a:rPr lang="en-US" altLang="zh-CN" sz="1200"/>
              <a:t>10</a:t>
            </a:r>
            <a:r>
              <a:rPr lang="zh-CN" altLang="en-US" sz="1200"/>
              <a:t>，</a:t>
            </a:r>
            <a:r>
              <a:rPr lang="en-US" altLang="zh-CN" sz="1200"/>
              <a:t>16</a:t>
            </a:r>
            <a:r>
              <a:rPr lang="zh-CN" altLang="en-US" sz="1200"/>
              <a:t>次碰撞后</a:t>
            </a:r>
            <a:r>
              <a:rPr lang="zh-CN" altLang="en-US" sz="1200"/>
              <a:t>掉帧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4046">
        <p:fade/>
      </p:transition>
    </mc:Choice>
    <mc:Fallback>
      <p:transition spd="med" advTm="940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Rectangle 3"/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two types of “links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point-to-point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point-to-point link between Ethernet switch, host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PPP for dial-up access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broadcast (shared wire or medium)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old-fashioned Ethernet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upstream HFC in cable-based access network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802.11 wireless LAN, 4G/4G. satellite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1" name="Text Box 5"/>
          <p:cNvSpPr txBox="1">
            <a:spLocks noChangeArrowheads="1"/>
          </p:cNvSpPr>
          <p:nvPr/>
        </p:nvSpPr>
        <p:spPr bwMode="auto">
          <a:xfrm>
            <a:off x="1263881" y="5747371"/>
            <a:ext cx="1497525" cy="4585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shared wire (e.g.,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cabled Ethernet)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2" name="Text Box 6"/>
          <p:cNvSpPr txBox="1">
            <a:spLocks noChangeArrowheads="1"/>
          </p:cNvSpPr>
          <p:nvPr/>
        </p:nvSpPr>
        <p:spPr bwMode="auto">
          <a:xfrm>
            <a:off x="5213336" y="5842275"/>
            <a:ext cx="1544397" cy="2756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shared radio: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WiFi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3" name="Text Box 7"/>
          <p:cNvSpPr txBox="1">
            <a:spLocks noChangeArrowheads="1"/>
          </p:cNvSpPr>
          <p:nvPr/>
        </p:nvSpPr>
        <p:spPr bwMode="auto">
          <a:xfrm>
            <a:off x="6993541" y="5847044"/>
            <a:ext cx="1803378" cy="2770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shared radio: satellite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4" name="Text Box 8"/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humans at a cocktail party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(shared air, acoustical)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5" name="Line 173"/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6" name="Line 174"/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7" name="Line 175"/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8" name="Line 176"/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79" name="Group 382"/>
          <p:cNvGrpSpPr/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1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2" name="Freeform 385"/>
            <p:cNvSpPr/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3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4" name="Freeform 387"/>
            <p:cNvSpPr/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5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6" name="Freeform 389"/>
            <p:cNvSpPr/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7" name="Freeform 390"/>
            <p:cNvSpPr/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8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9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0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1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2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3" name="Freeform 396"/>
            <p:cNvSpPr/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94" name="Group 398"/>
          <p:cNvGrpSpPr/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6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7" name="Freeform 401"/>
            <p:cNvSpPr/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8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9" name="Freeform 403"/>
            <p:cNvSpPr/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0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" name="Freeform 405"/>
            <p:cNvSpPr/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2" name="Freeform 406"/>
            <p:cNvSpPr/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3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4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5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6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7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8" name="Freeform 412"/>
            <p:cNvSpPr/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09" name="Group 413"/>
          <p:cNvGrpSpPr/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1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2" name="Freeform 416"/>
            <p:cNvSpPr/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3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4" name="Freeform 418"/>
            <p:cNvSpPr/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5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6" name="Freeform 420"/>
            <p:cNvSpPr/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7" name="Freeform 421"/>
            <p:cNvSpPr/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8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9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0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1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2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3" name="Freeform 427"/>
            <p:cNvSpPr/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pic>
        <p:nvPicPr>
          <p:cNvPr id="524" name="Picture 429" descr="MMj03957750000[1]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Picture 432" descr="cock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Line 434"/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7" name="Line 435"/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8" name="Line 436"/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29" name="Group 506"/>
          <p:cNvGrpSpPr/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Freeform 508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32" name="Group 621"/>
          <p:cNvGrpSpPr/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/>
            <p:cNvGrpSpPr/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59" name="Freeform 496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60" name="Freeform 497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61" name="Freeform 498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62" name="Freeform 499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63" name="Freeform 500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534" name="Picture 549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Freeform 550"/>
            <p:cNvSpPr/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536" name="Picture 551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Freeform 552"/>
            <p:cNvSpPr/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8" name="Freeform 553"/>
            <p:cNvSpPr/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9" name="Freeform 554"/>
            <p:cNvSpPr/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0" name="Freeform 555"/>
            <p:cNvSpPr/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1" name="Freeform 556"/>
            <p:cNvSpPr/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2" name="Freeform 557"/>
            <p:cNvSpPr/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43" name="Group 558"/>
            <p:cNvGrpSpPr/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53" name="Freeform 560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54" name="Freeform 561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55" name="Freeform 562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56" name="Freeform 563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57" name="Freeform 564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44" name="Freeform 565"/>
            <p:cNvSpPr/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5" name="Freeform 566"/>
            <p:cNvSpPr/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6" name="Freeform 567"/>
            <p:cNvSpPr/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7" name="Freeform 568"/>
            <p:cNvSpPr/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8" name="Freeform 569"/>
            <p:cNvSpPr/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9" name="Freeform 570"/>
            <p:cNvSpPr/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0" name="Freeform 589"/>
            <p:cNvSpPr/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1" name="Freeform 590"/>
            <p:cNvSpPr/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64" name="Group 632"/>
          <p:cNvGrpSpPr/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/>
            <p:cNvGrpSpPr/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7" name="Freeform 489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8" name="Freeform 490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9" name="Freeform 491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0" name="Freeform 492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1" name="Freeform 493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566" name="Picture 571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Freeform 572"/>
            <p:cNvSpPr/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568" name="Picture 573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Freeform 574"/>
            <p:cNvSpPr/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0" name="Freeform 575"/>
            <p:cNvSpPr/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1" name="Freeform 576"/>
            <p:cNvSpPr/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2" name="Freeform 577"/>
            <p:cNvSpPr/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3" name="Freeform 578"/>
            <p:cNvSpPr/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4" name="Freeform 579"/>
            <p:cNvSpPr/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75" name="Group 580"/>
            <p:cNvGrpSpPr/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1" name="Freeform 582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2" name="Freeform 583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3" name="Freeform 584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4" name="Freeform 585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5" name="Freeform 586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6" name="Freeform 587"/>
            <p:cNvSpPr/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7" name="Freeform 588"/>
            <p:cNvSpPr/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8" name="Freeform 591"/>
            <p:cNvSpPr/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9" name="Freeform 592"/>
            <p:cNvSpPr/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92" name="Group 631"/>
          <p:cNvGrpSpPr/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/>
            <p:cNvGrpSpPr/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7" name="Freeform 624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8" name="Freeform 625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9" name="Freeform 626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00" name="Freeform 627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01" name="Freeform 628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594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2" name="Group 633"/>
          <p:cNvGrpSpPr/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/>
            <p:cNvGrpSpPr/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9" name="Freeform 636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30" name="Freeform 637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31" name="Freeform 638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32" name="Freeform 639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33" name="Freeform 640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604" name="Picture 641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Freeform 642"/>
            <p:cNvSpPr/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06" name="Picture 643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Freeform 644"/>
            <p:cNvSpPr/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08" name="Freeform 645"/>
            <p:cNvSpPr/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09" name="Freeform 646"/>
            <p:cNvSpPr/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0" name="Freeform 647"/>
            <p:cNvSpPr/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1" name="Freeform 648"/>
            <p:cNvSpPr/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2" name="Freeform 649"/>
            <p:cNvSpPr/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613" name="Group 650"/>
            <p:cNvGrpSpPr/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3" name="Freeform 652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4" name="Freeform 653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5" name="Freeform 654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6" name="Freeform 655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7" name="Freeform 656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14" name="Freeform 657"/>
            <p:cNvSpPr/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5" name="Freeform 658"/>
            <p:cNvSpPr/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6" name="Freeform 659"/>
            <p:cNvSpPr/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7" name="Freeform 660"/>
            <p:cNvSpPr/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8" name="Freeform 661"/>
            <p:cNvSpPr/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9" name="Freeform 662"/>
            <p:cNvSpPr/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0" name="Freeform 663"/>
            <p:cNvSpPr/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1" name="Freeform 664"/>
            <p:cNvSpPr/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34" name="Group 665"/>
          <p:cNvGrpSpPr/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/>
            <p:cNvGrpSpPr/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61" name="Freeform 668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62" name="Freeform 669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63" name="Freeform 670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64" name="Freeform 671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65" name="Freeform 672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636" name="Picture 673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Freeform 674"/>
            <p:cNvSpPr/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38" name="Picture 675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9" name="Freeform 676"/>
            <p:cNvSpPr/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0" name="Freeform 677"/>
            <p:cNvSpPr/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1" name="Freeform 678"/>
            <p:cNvSpPr/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2" name="Freeform 679"/>
            <p:cNvSpPr/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3" name="Freeform 680"/>
            <p:cNvSpPr/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4" name="Freeform 681"/>
            <p:cNvSpPr/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645" name="Group 682"/>
            <p:cNvGrpSpPr/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5" name="Freeform 684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6" name="Freeform 685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7" name="Freeform 686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8" name="Freeform 687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9" name="Freeform 688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46" name="Freeform 689"/>
            <p:cNvSpPr/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7" name="Freeform 690"/>
            <p:cNvSpPr/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8" name="Freeform 691"/>
            <p:cNvSpPr/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9" name="Freeform 692"/>
            <p:cNvSpPr/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0" name="Freeform 693"/>
            <p:cNvSpPr/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1" name="Freeform 694"/>
            <p:cNvSpPr/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2" name="Freeform 695"/>
            <p:cNvSpPr/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3" name="Freeform 696"/>
            <p:cNvSpPr/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66" name="Group 699"/>
          <p:cNvGrpSpPr/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" name="Freeform 701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69" name="Group 702"/>
          <p:cNvGrpSpPr/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Freeform 704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72" name="Group 705"/>
          <p:cNvGrpSpPr/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Freeform 707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75" name="Group 708"/>
          <p:cNvGrpSpPr/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Freeform 710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/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679" name="Group 817"/>
            <p:cNvGrpSpPr/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/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81" name="Group 819"/>
              <p:cNvGrpSpPr/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/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Oval 821"/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Oval 822"/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Oval 823"/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824"/>
                <p:cNvSpPr/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82" name="Freeform 825"/>
              <p:cNvSpPr/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88" name="Group 783"/>
            <p:cNvGrpSpPr/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/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/>
              <p:cNvGrpSpPr/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3" name="Group 712"/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/>
              <p:cNvGrpSpPr/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16" name="Straight Connector 715"/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/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/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/>
                <p:cNvSpPr/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/>
                <p:cNvSpPr/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/>
                <p:cNvSpPr/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/>
                <p:cNvSpPr/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/>
                <p:cNvSpPr/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/>
                <p:cNvSpPr/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/>
                <p:cNvSpPr/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/>
                <p:cNvGrpSpPr/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/>
                  <p:cNvSpPr/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/>
                  <p:cNvSpPr/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/>
                  <p:cNvSpPr/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/>
                  <p:cNvSpPr/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/>
                  <p:cNvSpPr/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/>
                  <p:cNvSpPr/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/>
                <p:cNvSpPr/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/>
                <p:cNvSpPr/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/>
                <p:cNvSpPr/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/>
                <p:cNvSpPr/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/>
                <p:cNvSpPr/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/>
                <p:cNvSpPr/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/>
              <p:cNvGrpSpPr/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26" name="Straight Connector 725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/>
          <p:cNvSpPr txBox="1">
            <a:spLocks noChangeArrowheads="1"/>
          </p:cNvSpPr>
          <p:nvPr/>
        </p:nvSpPr>
        <p:spPr bwMode="auto">
          <a:xfrm>
            <a:off x="3188041" y="5846761"/>
            <a:ext cx="1664623" cy="2770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shared radio: 4G/5G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5530" y="1996440"/>
            <a:ext cx="2837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点对点</a:t>
            </a:r>
            <a:endParaRPr lang="zh-CN" altLang="en-US" sz="1200"/>
          </a:p>
          <a:p>
            <a:r>
              <a:rPr lang="zh-CN" altLang="en-US" sz="1200"/>
              <a:t>以太网交换机，主机之间的点对点链路</a:t>
            </a:r>
            <a:endParaRPr lang="zh-CN" altLang="en-US" sz="1200"/>
          </a:p>
          <a:p>
            <a:r>
              <a:rPr lang="zh-CN" altLang="en-US" sz="1200"/>
              <a:t>用于拨号访问的PPP（点对点协议）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广播（共享线或媒介）</a:t>
            </a:r>
            <a:endParaRPr lang="zh-CN" altLang="en-US" sz="1200"/>
          </a:p>
          <a:p>
            <a:r>
              <a:rPr lang="zh-CN" altLang="en-US" sz="1200"/>
              <a:t>以太网</a:t>
            </a:r>
            <a:endParaRPr lang="zh-CN" altLang="en-US" sz="1200"/>
          </a:p>
          <a:p>
            <a:r>
              <a:rPr lang="zh-CN" altLang="en-US" sz="1200"/>
              <a:t>基于电缆接入网的上行HFC</a:t>
            </a:r>
            <a:endParaRPr lang="zh-CN" altLang="en-US" sz="1200"/>
          </a:p>
          <a:p>
            <a:r>
              <a:rPr lang="zh-CN" altLang="en-US" sz="1200"/>
              <a:t>局域网，</a:t>
            </a:r>
            <a:r>
              <a:rPr lang="en-US" altLang="zh-CN" sz="1200"/>
              <a:t>4/5G,</a:t>
            </a:r>
            <a:r>
              <a:rPr lang="zh-CN" altLang="en-US" sz="1200"/>
              <a:t>卫星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8223">
        <p:fade/>
      </p:transition>
    </mc:Choice>
    <mc:Fallback>
      <p:transition spd="med" advTm="88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Rectangle 3"/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shared broadcast channel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simultaneous transmissions by nodes: interference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node receives two or more signals at the same time</a:t>
            </a:r>
            <a:endParaRPr kumimoji="0" lang="en-US" sz="2400" b="0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Rectangle 3"/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determines how nodes share channel, i.e., determine when node can transmit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Strategies for detecting, avoiding, and recovering from collisions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956" y="3154018"/>
            <a:ext cx="63959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 access control (MAC)  protocol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1490" y="1243965"/>
            <a:ext cx="3221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单一共享广播频道</a:t>
            </a:r>
            <a:endParaRPr lang="zh-CN" altLang="en-US" sz="1200"/>
          </a:p>
          <a:p>
            <a:r>
              <a:rPr lang="zh-CN" altLang="en-US" sz="1200"/>
              <a:t>两个或多个节点同时传输:干扰．</a:t>
            </a:r>
            <a:endParaRPr lang="zh-CN" altLang="en-US" sz="1200"/>
          </a:p>
          <a:p>
            <a:r>
              <a:rPr lang="zh-CN" altLang="en-US" sz="1200"/>
              <a:t>碰撞：如果节点同时接收到两个或多个信号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7654925" y="2909570"/>
            <a:ext cx="401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媒体访问控制(MAC)</a:t>
            </a:r>
            <a:endParaRPr lang="zh-CN" altLang="en-US" sz="1200"/>
          </a:p>
          <a:p>
            <a:r>
              <a:rPr lang="zh-CN" altLang="en-US" sz="1200"/>
              <a:t>协议确定节点如何共享信道，</a:t>
            </a:r>
            <a:r>
              <a:rPr lang="zh-CN" altLang="en-US" sz="1200"/>
              <a:t>例如确定节点何时可以传输</a:t>
            </a:r>
            <a:endParaRPr lang="zh-CN" altLang="en-US" sz="1200"/>
          </a:p>
          <a:p>
            <a:r>
              <a:rPr lang="zh-CN" altLang="en-US" sz="1200"/>
              <a:t>检测、避免和从碰撞中恢复的策略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448">
        <p:fade/>
      </p:transition>
    </mc:Choice>
    <mc:Fallback>
      <p:transition spd="med" advTm="6644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broad classes: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partitioning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channel into smaller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pieces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(time slots, frequency, code)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 piece to node for exclusive use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Time Division Multi-Access (TDMA) and Frequency Division Multi-Access (FDMA) for cellular communications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“taking turns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take turns, but nodes with more to send can take longer turns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token ring networks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not divided, allow collisions, but use strategies to recover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Examples: Ethernet,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Wifi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19565" y="534670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00240" y="1100455"/>
            <a:ext cx="39154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信道划分</a:t>
            </a:r>
            <a:endParaRPr lang="zh-CN" altLang="en-US" sz="1200"/>
          </a:p>
          <a:p>
            <a:r>
              <a:rPr lang="zh-CN" altLang="en-US" sz="1200"/>
              <a:t>分成更小的(时间段、频率、代码)</a:t>
            </a:r>
            <a:endParaRPr lang="zh-CN" altLang="en-US" sz="1200"/>
          </a:p>
          <a:p>
            <a:r>
              <a:rPr lang="zh-CN" altLang="en-US" sz="1200"/>
              <a:t>单独使用</a:t>
            </a:r>
            <a:endParaRPr lang="zh-CN" altLang="en-US" sz="1200"/>
          </a:p>
          <a:p>
            <a:r>
              <a:rPr lang="zh-CN" altLang="en-US" sz="1200"/>
              <a:t>例如，时分，频分</a:t>
            </a:r>
            <a:endParaRPr lang="zh-CN" altLang="en-US" sz="1200"/>
          </a:p>
          <a:p>
            <a:r>
              <a:rPr lang="zh-CN" altLang="en-US" sz="1200"/>
              <a:t>轮流</a:t>
            </a:r>
            <a:endParaRPr lang="zh-CN" altLang="en-US" sz="1200"/>
          </a:p>
          <a:p>
            <a:r>
              <a:rPr lang="zh-CN" altLang="en-US" sz="1200"/>
              <a:t>节点是轮流的，但是有更多的节点需要发送更长的时间</a:t>
            </a:r>
            <a:endParaRPr lang="zh-CN" altLang="en-US" sz="1200"/>
          </a:p>
          <a:p>
            <a:r>
              <a:rPr lang="zh-CN" altLang="en-US" sz="1200"/>
              <a:t>例如:令牌环网络</a:t>
            </a:r>
            <a:endParaRPr lang="zh-CN" altLang="en-US" sz="1200"/>
          </a:p>
          <a:p>
            <a:r>
              <a:rPr lang="zh-CN" altLang="en-US" sz="1200"/>
              <a:t>随机访问</a:t>
            </a:r>
            <a:endParaRPr lang="zh-CN" altLang="en-US" sz="1200"/>
          </a:p>
          <a:p>
            <a:r>
              <a:rPr lang="zh-CN" altLang="en-US" sz="1200"/>
              <a:t>通道不分割，允许碰撞，但使用策略恢复．</a:t>
            </a:r>
            <a:endParaRPr lang="zh-CN" altLang="en-US" sz="1200"/>
          </a:p>
          <a:p>
            <a:r>
              <a:rPr lang="zh-CN" altLang="en-US" sz="1200"/>
              <a:t>例子:以太网,Wifi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2881">
        <p:fade/>
      </p:transition>
    </mc:Choice>
    <mc:Fallback>
      <p:transition spd="med" advTm="7288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broadcast channel of rate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bps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Desirable characteristics: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one node wants to transmit, it can send at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when M nodes want to transmit, each can send at average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R/M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fully decentralized: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special node to coordinate transmissions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simple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3340" y="1172845"/>
            <a:ext cx="2120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理性情况</a:t>
            </a:r>
            <a:endParaRPr lang="zh-CN" altLang="en-US" sz="1200"/>
          </a:p>
          <a:p>
            <a:r>
              <a:rPr lang="zh-CN" altLang="en-US" sz="1200"/>
              <a:t>一个节点，</a:t>
            </a:r>
            <a:r>
              <a:rPr lang="en-US" altLang="zh-CN" sz="1200"/>
              <a:t>R</a:t>
            </a:r>
            <a:endParaRPr lang="en-US" altLang="zh-CN" sz="1200"/>
          </a:p>
          <a:p>
            <a:r>
              <a:rPr lang="en-US" altLang="zh-CN" sz="1200"/>
              <a:t>M</a:t>
            </a:r>
            <a:r>
              <a:rPr lang="zh-CN" altLang="en-US" sz="1200"/>
              <a:t>个节点，</a:t>
            </a:r>
            <a:r>
              <a:rPr lang="en-US" altLang="zh-CN" sz="1200"/>
              <a:t>R/M</a:t>
            </a:r>
            <a:endParaRPr lang="en-US" altLang="zh-CN" sz="1200"/>
          </a:p>
          <a:p>
            <a:r>
              <a:rPr lang="zh-CN" altLang="en-US" sz="1200"/>
              <a:t>分散，单个</a:t>
            </a:r>
            <a:r>
              <a:rPr lang="zh-CN" altLang="en-US" sz="1200"/>
              <a:t>故障不影响其它</a:t>
            </a:r>
            <a:endParaRPr lang="zh-CN" altLang="en-US" sz="1200"/>
          </a:p>
          <a:p>
            <a:r>
              <a:rPr lang="zh-CN" altLang="en-US" sz="1200"/>
              <a:t>简单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548">
        <p:fade/>
      </p:transition>
    </mc:Choice>
    <mc:Fallback>
      <p:transition spd="med" advTm="3854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TDMA: time division multiple access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access to channel in “rounds”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station gets fixed length slot (length = packet transmission time) in each round (fair); eliminates collisions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unused slots go idle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example: 6-station LAN, 1,3,4 have packets to send, slots 2,5,6 idle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8" name="Line 42"/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" name="Line 44"/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" name="Text Box 45"/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6-slot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frame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" name="Line 46"/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" name="Text Box 51"/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6-slot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frame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8" name="Line 53"/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9" name="Line 55"/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5975" y="2915920"/>
            <a:ext cx="1751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TDMA</a:t>
            </a:r>
            <a:endParaRPr lang="en-US" altLang="zh-CN" sz="1200"/>
          </a:p>
          <a:p>
            <a:r>
              <a:rPr lang="zh-CN" altLang="en-US" sz="1200"/>
              <a:t>每轮访问频道</a:t>
            </a:r>
            <a:endParaRPr lang="zh-CN" altLang="en-US" sz="1200"/>
          </a:p>
          <a:p>
            <a:r>
              <a:rPr lang="zh-CN" altLang="en-US" sz="1200"/>
              <a:t>固定时隙，消除碰撞</a:t>
            </a:r>
            <a:endParaRPr lang="zh-CN" altLang="en-US" sz="1200"/>
          </a:p>
          <a:p>
            <a:r>
              <a:rPr lang="zh-CN" altLang="en-US" sz="1200"/>
              <a:t>不使用时闲置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4639">
        <p:fade/>
      </p:transition>
    </mc:Choice>
    <mc:Fallback>
      <p:transition spd="med" advTm="14463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FDMA: frequency division multiple access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channel spectrum divided into frequency bands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station assigned fixed frequency band (fair); avoids collisions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unused frequency bands remain idle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7813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example: 6-station LAN, 1,3,4 have packet to send, frequency bands 2,5,6 idle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8" name="Line 5"/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9" name="Line 6"/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0" name="Line 7"/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1" name="Line 8"/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2" name="Line 9"/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3" name="Line 11"/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4" name="Freeform 12"/>
          <p:cNvSpPr/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6" name="Line 15"/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7" name="Freeform 16"/>
          <p:cNvSpPr/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18" name="Group 17"/>
          <p:cNvGrpSpPr/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0" name="Freeform 19"/>
            <p:cNvSpPr/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21" name="Line 20"/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 rot="-5400000">
            <a:off x="5632227" y="4898302"/>
            <a:ext cx="174939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frequency bands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4" name="Freeform 54"/>
          <p:cNvSpPr/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25" name="Group 56"/>
          <p:cNvGrpSpPr/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8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9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33" name="Text Box 69"/>
          <p:cNvSpPr txBox="1">
            <a:spLocks noChangeArrowheads="1"/>
          </p:cNvSpPr>
          <p:nvPr/>
        </p:nvSpPr>
        <p:spPr bwMode="auto">
          <a:xfrm>
            <a:off x="2589766" y="5579855"/>
            <a:ext cx="117981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FDM cable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-1" fmla="*/ 0 w 1937289"/>
              <a:gd name="connsiteY0-2" fmla="*/ 228600 h 437827"/>
              <a:gd name="connsiteX1-3" fmla="*/ 100739 w 1937289"/>
              <a:gd name="connsiteY1-4" fmla="*/ 0 h 437827"/>
              <a:gd name="connsiteX2-5" fmla="*/ 286719 w 1937289"/>
              <a:gd name="connsiteY2-6" fmla="*/ 430078 h 437827"/>
              <a:gd name="connsiteX3-7" fmla="*/ 480448 w 1937289"/>
              <a:gd name="connsiteY3-8" fmla="*/ 7749 h 437827"/>
              <a:gd name="connsiteX4-9" fmla="*/ 681926 w 1937289"/>
              <a:gd name="connsiteY4-10" fmla="*/ 433953 h 437827"/>
              <a:gd name="connsiteX5-11" fmla="*/ 867905 w 1937289"/>
              <a:gd name="connsiteY5-12" fmla="*/ 7749 h 437827"/>
              <a:gd name="connsiteX6-13" fmla="*/ 1061634 w 1937289"/>
              <a:gd name="connsiteY6-14" fmla="*/ 430078 h 437827"/>
              <a:gd name="connsiteX7-15" fmla="*/ 1255363 w 1937289"/>
              <a:gd name="connsiteY7-16" fmla="*/ 3875 h 437827"/>
              <a:gd name="connsiteX8-17" fmla="*/ 1452966 w 1937289"/>
              <a:gd name="connsiteY8-18" fmla="*/ 430078 h 437827"/>
              <a:gd name="connsiteX9-19" fmla="*/ 1638946 w 1937289"/>
              <a:gd name="connsiteY9-20" fmla="*/ 3875 h 437827"/>
              <a:gd name="connsiteX10-21" fmla="*/ 1836550 w 1937289"/>
              <a:gd name="connsiteY10-22" fmla="*/ 437827 h 437827"/>
              <a:gd name="connsiteX11-23" fmla="*/ 1937289 w 1937289"/>
              <a:gd name="connsiteY11-24" fmla="*/ 224726 h 437827"/>
              <a:gd name="connsiteX0-25" fmla="*/ 0 w 1937289"/>
              <a:gd name="connsiteY0-26" fmla="*/ 228600 h 444690"/>
              <a:gd name="connsiteX1-27" fmla="*/ 100739 w 1937289"/>
              <a:gd name="connsiteY1-28" fmla="*/ 0 h 444690"/>
              <a:gd name="connsiteX2-29" fmla="*/ 286719 w 1937289"/>
              <a:gd name="connsiteY2-30" fmla="*/ 430078 h 444690"/>
              <a:gd name="connsiteX3-31" fmla="*/ 480448 w 1937289"/>
              <a:gd name="connsiteY3-32" fmla="*/ 7749 h 444690"/>
              <a:gd name="connsiteX4-33" fmla="*/ 681926 w 1937289"/>
              <a:gd name="connsiteY4-34" fmla="*/ 433953 h 444690"/>
              <a:gd name="connsiteX5-35" fmla="*/ 867905 w 1937289"/>
              <a:gd name="connsiteY5-36" fmla="*/ 7749 h 444690"/>
              <a:gd name="connsiteX6-37" fmla="*/ 1061634 w 1937289"/>
              <a:gd name="connsiteY6-38" fmla="*/ 430078 h 444690"/>
              <a:gd name="connsiteX7-39" fmla="*/ 1255363 w 1937289"/>
              <a:gd name="connsiteY7-40" fmla="*/ 3875 h 444690"/>
              <a:gd name="connsiteX8-41" fmla="*/ 1452966 w 1937289"/>
              <a:gd name="connsiteY8-42" fmla="*/ 430078 h 444690"/>
              <a:gd name="connsiteX9-43" fmla="*/ 1638946 w 1937289"/>
              <a:gd name="connsiteY9-44" fmla="*/ 3875 h 444690"/>
              <a:gd name="connsiteX10-45" fmla="*/ 1836550 w 1937289"/>
              <a:gd name="connsiteY10-46" fmla="*/ 437827 h 444690"/>
              <a:gd name="connsiteX11-47" fmla="*/ 1937289 w 1937289"/>
              <a:gd name="connsiteY11-48" fmla="*/ 224726 h 444690"/>
              <a:gd name="connsiteX0-49" fmla="*/ 0 w 1937289"/>
              <a:gd name="connsiteY0-50" fmla="*/ 228600 h 444690"/>
              <a:gd name="connsiteX1-51" fmla="*/ 100739 w 1937289"/>
              <a:gd name="connsiteY1-52" fmla="*/ 0 h 444690"/>
              <a:gd name="connsiteX2-53" fmla="*/ 286719 w 1937289"/>
              <a:gd name="connsiteY2-54" fmla="*/ 430078 h 444690"/>
              <a:gd name="connsiteX3-55" fmla="*/ 480448 w 1937289"/>
              <a:gd name="connsiteY3-56" fmla="*/ 7749 h 444690"/>
              <a:gd name="connsiteX4-57" fmla="*/ 681926 w 1937289"/>
              <a:gd name="connsiteY4-58" fmla="*/ 433953 h 444690"/>
              <a:gd name="connsiteX5-59" fmla="*/ 867905 w 1937289"/>
              <a:gd name="connsiteY5-60" fmla="*/ 7749 h 444690"/>
              <a:gd name="connsiteX6-61" fmla="*/ 1061634 w 1937289"/>
              <a:gd name="connsiteY6-62" fmla="*/ 430078 h 444690"/>
              <a:gd name="connsiteX7-63" fmla="*/ 1255363 w 1937289"/>
              <a:gd name="connsiteY7-64" fmla="*/ 3875 h 444690"/>
              <a:gd name="connsiteX8-65" fmla="*/ 1452966 w 1937289"/>
              <a:gd name="connsiteY8-66" fmla="*/ 430078 h 444690"/>
              <a:gd name="connsiteX9-67" fmla="*/ 1638946 w 1937289"/>
              <a:gd name="connsiteY9-68" fmla="*/ 3875 h 444690"/>
              <a:gd name="connsiteX10-69" fmla="*/ 1836550 w 1937289"/>
              <a:gd name="connsiteY10-70" fmla="*/ 437827 h 444690"/>
              <a:gd name="connsiteX11-71" fmla="*/ 1937289 w 1937289"/>
              <a:gd name="connsiteY11-72" fmla="*/ 224726 h 444690"/>
              <a:gd name="connsiteX0-73" fmla="*/ 0 w 1937289"/>
              <a:gd name="connsiteY0-74" fmla="*/ 228600 h 444690"/>
              <a:gd name="connsiteX1-75" fmla="*/ 100739 w 1937289"/>
              <a:gd name="connsiteY1-76" fmla="*/ 0 h 444690"/>
              <a:gd name="connsiteX2-77" fmla="*/ 286719 w 1937289"/>
              <a:gd name="connsiteY2-78" fmla="*/ 430078 h 444690"/>
              <a:gd name="connsiteX3-79" fmla="*/ 480448 w 1937289"/>
              <a:gd name="connsiteY3-80" fmla="*/ 7749 h 444690"/>
              <a:gd name="connsiteX4-81" fmla="*/ 681926 w 1937289"/>
              <a:gd name="connsiteY4-82" fmla="*/ 433953 h 444690"/>
              <a:gd name="connsiteX5-83" fmla="*/ 867905 w 1937289"/>
              <a:gd name="connsiteY5-84" fmla="*/ 7749 h 444690"/>
              <a:gd name="connsiteX6-85" fmla="*/ 1061634 w 1937289"/>
              <a:gd name="connsiteY6-86" fmla="*/ 430078 h 444690"/>
              <a:gd name="connsiteX7-87" fmla="*/ 1255363 w 1937289"/>
              <a:gd name="connsiteY7-88" fmla="*/ 3875 h 444690"/>
              <a:gd name="connsiteX8-89" fmla="*/ 1452966 w 1937289"/>
              <a:gd name="connsiteY8-90" fmla="*/ 430078 h 444690"/>
              <a:gd name="connsiteX9-91" fmla="*/ 1638946 w 1937289"/>
              <a:gd name="connsiteY9-92" fmla="*/ 3875 h 444690"/>
              <a:gd name="connsiteX10-93" fmla="*/ 1836550 w 1937289"/>
              <a:gd name="connsiteY10-94" fmla="*/ 437827 h 444690"/>
              <a:gd name="connsiteX11-95" fmla="*/ 1937289 w 1937289"/>
              <a:gd name="connsiteY11-96" fmla="*/ 224726 h 444690"/>
              <a:gd name="connsiteX0-97" fmla="*/ 0 w 1937289"/>
              <a:gd name="connsiteY0-98" fmla="*/ 228600 h 444690"/>
              <a:gd name="connsiteX1-99" fmla="*/ 100739 w 1937289"/>
              <a:gd name="connsiteY1-100" fmla="*/ 0 h 444690"/>
              <a:gd name="connsiteX2-101" fmla="*/ 286719 w 1937289"/>
              <a:gd name="connsiteY2-102" fmla="*/ 430078 h 444690"/>
              <a:gd name="connsiteX3-103" fmla="*/ 480448 w 1937289"/>
              <a:gd name="connsiteY3-104" fmla="*/ 7749 h 444690"/>
              <a:gd name="connsiteX4-105" fmla="*/ 681926 w 1937289"/>
              <a:gd name="connsiteY4-106" fmla="*/ 433953 h 444690"/>
              <a:gd name="connsiteX5-107" fmla="*/ 867905 w 1937289"/>
              <a:gd name="connsiteY5-108" fmla="*/ 7749 h 444690"/>
              <a:gd name="connsiteX6-109" fmla="*/ 1061634 w 1937289"/>
              <a:gd name="connsiteY6-110" fmla="*/ 430078 h 444690"/>
              <a:gd name="connsiteX7-111" fmla="*/ 1255363 w 1937289"/>
              <a:gd name="connsiteY7-112" fmla="*/ 3875 h 444690"/>
              <a:gd name="connsiteX8-113" fmla="*/ 1452966 w 1937289"/>
              <a:gd name="connsiteY8-114" fmla="*/ 430078 h 444690"/>
              <a:gd name="connsiteX9-115" fmla="*/ 1638946 w 1937289"/>
              <a:gd name="connsiteY9-116" fmla="*/ 3875 h 444690"/>
              <a:gd name="connsiteX10-117" fmla="*/ 1836550 w 1937289"/>
              <a:gd name="connsiteY10-118" fmla="*/ 437827 h 444690"/>
              <a:gd name="connsiteX11-119" fmla="*/ 1937289 w 1937289"/>
              <a:gd name="connsiteY11-120" fmla="*/ 224726 h 444690"/>
              <a:gd name="connsiteX0-121" fmla="*/ 0 w 1937289"/>
              <a:gd name="connsiteY0-122" fmla="*/ 228600 h 444690"/>
              <a:gd name="connsiteX1-123" fmla="*/ 100739 w 1937289"/>
              <a:gd name="connsiteY1-124" fmla="*/ 0 h 444690"/>
              <a:gd name="connsiteX2-125" fmla="*/ 286719 w 1937289"/>
              <a:gd name="connsiteY2-126" fmla="*/ 430078 h 444690"/>
              <a:gd name="connsiteX3-127" fmla="*/ 480448 w 1937289"/>
              <a:gd name="connsiteY3-128" fmla="*/ 7749 h 444690"/>
              <a:gd name="connsiteX4-129" fmla="*/ 681926 w 1937289"/>
              <a:gd name="connsiteY4-130" fmla="*/ 433953 h 444690"/>
              <a:gd name="connsiteX5-131" fmla="*/ 867905 w 1937289"/>
              <a:gd name="connsiteY5-132" fmla="*/ 7749 h 444690"/>
              <a:gd name="connsiteX6-133" fmla="*/ 1061634 w 1937289"/>
              <a:gd name="connsiteY6-134" fmla="*/ 430078 h 444690"/>
              <a:gd name="connsiteX7-135" fmla="*/ 1255363 w 1937289"/>
              <a:gd name="connsiteY7-136" fmla="*/ 3875 h 444690"/>
              <a:gd name="connsiteX8-137" fmla="*/ 1452966 w 1937289"/>
              <a:gd name="connsiteY8-138" fmla="*/ 430078 h 444690"/>
              <a:gd name="connsiteX9-139" fmla="*/ 1638946 w 1937289"/>
              <a:gd name="connsiteY9-140" fmla="*/ 3875 h 444690"/>
              <a:gd name="connsiteX10-141" fmla="*/ 1836550 w 1937289"/>
              <a:gd name="connsiteY10-142" fmla="*/ 437827 h 444690"/>
              <a:gd name="connsiteX11-143" fmla="*/ 1937289 w 1937289"/>
              <a:gd name="connsiteY11-144" fmla="*/ 224726 h 444690"/>
              <a:gd name="connsiteX0-145" fmla="*/ 0 w 1937289"/>
              <a:gd name="connsiteY0-146" fmla="*/ 228600 h 444690"/>
              <a:gd name="connsiteX1-147" fmla="*/ 100739 w 1937289"/>
              <a:gd name="connsiteY1-148" fmla="*/ 0 h 444690"/>
              <a:gd name="connsiteX2-149" fmla="*/ 286719 w 1937289"/>
              <a:gd name="connsiteY2-150" fmla="*/ 430078 h 444690"/>
              <a:gd name="connsiteX3-151" fmla="*/ 480448 w 1937289"/>
              <a:gd name="connsiteY3-152" fmla="*/ 7749 h 444690"/>
              <a:gd name="connsiteX4-153" fmla="*/ 681926 w 1937289"/>
              <a:gd name="connsiteY4-154" fmla="*/ 433953 h 444690"/>
              <a:gd name="connsiteX5-155" fmla="*/ 867905 w 1937289"/>
              <a:gd name="connsiteY5-156" fmla="*/ 7749 h 444690"/>
              <a:gd name="connsiteX6-157" fmla="*/ 1061634 w 1937289"/>
              <a:gd name="connsiteY6-158" fmla="*/ 430078 h 444690"/>
              <a:gd name="connsiteX7-159" fmla="*/ 1255363 w 1937289"/>
              <a:gd name="connsiteY7-160" fmla="*/ 3875 h 444690"/>
              <a:gd name="connsiteX8-161" fmla="*/ 1452966 w 1937289"/>
              <a:gd name="connsiteY8-162" fmla="*/ 430078 h 444690"/>
              <a:gd name="connsiteX9-163" fmla="*/ 1638946 w 1937289"/>
              <a:gd name="connsiteY9-164" fmla="*/ 3875 h 444690"/>
              <a:gd name="connsiteX10-165" fmla="*/ 1836550 w 1937289"/>
              <a:gd name="connsiteY10-166" fmla="*/ 437827 h 444690"/>
              <a:gd name="connsiteX11-167" fmla="*/ 1937289 w 1937289"/>
              <a:gd name="connsiteY11-168" fmla="*/ 224726 h 444690"/>
              <a:gd name="connsiteX0-169" fmla="*/ 0 w 1937289"/>
              <a:gd name="connsiteY0-170" fmla="*/ 228600 h 444690"/>
              <a:gd name="connsiteX1-171" fmla="*/ 100739 w 1937289"/>
              <a:gd name="connsiteY1-172" fmla="*/ 0 h 444690"/>
              <a:gd name="connsiteX2-173" fmla="*/ 286719 w 1937289"/>
              <a:gd name="connsiteY2-174" fmla="*/ 430078 h 444690"/>
              <a:gd name="connsiteX3-175" fmla="*/ 480448 w 1937289"/>
              <a:gd name="connsiteY3-176" fmla="*/ 7749 h 444690"/>
              <a:gd name="connsiteX4-177" fmla="*/ 681926 w 1937289"/>
              <a:gd name="connsiteY4-178" fmla="*/ 433953 h 444690"/>
              <a:gd name="connsiteX5-179" fmla="*/ 867905 w 1937289"/>
              <a:gd name="connsiteY5-180" fmla="*/ 7749 h 444690"/>
              <a:gd name="connsiteX6-181" fmla="*/ 1061634 w 1937289"/>
              <a:gd name="connsiteY6-182" fmla="*/ 430078 h 444690"/>
              <a:gd name="connsiteX7-183" fmla="*/ 1255363 w 1937289"/>
              <a:gd name="connsiteY7-184" fmla="*/ 3875 h 444690"/>
              <a:gd name="connsiteX8-185" fmla="*/ 1452966 w 1937289"/>
              <a:gd name="connsiteY8-186" fmla="*/ 430078 h 444690"/>
              <a:gd name="connsiteX9-187" fmla="*/ 1638946 w 1937289"/>
              <a:gd name="connsiteY9-188" fmla="*/ 3875 h 444690"/>
              <a:gd name="connsiteX10-189" fmla="*/ 1836550 w 1937289"/>
              <a:gd name="connsiteY10-190" fmla="*/ 437827 h 444690"/>
              <a:gd name="connsiteX11-191" fmla="*/ 1937289 w 1937289"/>
              <a:gd name="connsiteY11-192" fmla="*/ 224726 h 444690"/>
              <a:gd name="connsiteX0-193" fmla="*/ 0 w 1937289"/>
              <a:gd name="connsiteY0-194" fmla="*/ 228600 h 444690"/>
              <a:gd name="connsiteX1-195" fmla="*/ 100739 w 1937289"/>
              <a:gd name="connsiteY1-196" fmla="*/ 0 h 444690"/>
              <a:gd name="connsiteX2-197" fmla="*/ 286719 w 1937289"/>
              <a:gd name="connsiteY2-198" fmla="*/ 430078 h 444690"/>
              <a:gd name="connsiteX3-199" fmla="*/ 480448 w 1937289"/>
              <a:gd name="connsiteY3-200" fmla="*/ 7749 h 444690"/>
              <a:gd name="connsiteX4-201" fmla="*/ 681926 w 1937289"/>
              <a:gd name="connsiteY4-202" fmla="*/ 433953 h 444690"/>
              <a:gd name="connsiteX5-203" fmla="*/ 867905 w 1937289"/>
              <a:gd name="connsiteY5-204" fmla="*/ 7749 h 444690"/>
              <a:gd name="connsiteX6-205" fmla="*/ 1061634 w 1937289"/>
              <a:gd name="connsiteY6-206" fmla="*/ 430078 h 444690"/>
              <a:gd name="connsiteX7-207" fmla="*/ 1255363 w 1937289"/>
              <a:gd name="connsiteY7-208" fmla="*/ 3875 h 444690"/>
              <a:gd name="connsiteX8-209" fmla="*/ 1452966 w 1937289"/>
              <a:gd name="connsiteY8-210" fmla="*/ 430078 h 444690"/>
              <a:gd name="connsiteX9-211" fmla="*/ 1638946 w 1937289"/>
              <a:gd name="connsiteY9-212" fmla="*/ 3875 h 444690"/>
              <a:gd name="connsiteX10-213" fmla="*/ 1836550 w 1937289"/>
              <a:gd name="connsiteY10-214" fmla="*/ 437827 h 444690"/>
              <a:gd name="connsiteX11-215" fmla="*/ 1937289 w 1937289"/>
              <a:gd name="connsiteY11-216" fmla="*/ 224726 h 444690"/>
              <a:gd name="connsiteX0-217" fmla="*/ 0 w 1937289"/>
              <a:gd name="connsiteY0-218" fmla="*/ 232613 h 448703"/>
              <a:gd name="connsiteX1-219" fmla="*/ 100739 w 1937289"/>
              <a:gd name="connsiteY1-220" fmla="*/ 4013 h 448703"/>
              <a:gd name="connsiteX2-221" fmla="*/ 286719 w 1937289"/>
              <a:gd name="connsiteY2-222" fmla="*/ 434091 h 448703"/>
              <a:gd name="connsiteX3-223" fmla="*/ 480448 w 1937289"/>
              <a:gd name="connsiteY3-224" fmla="*/ 11762 h 448703"/>
              <a:gd name="connsiteX4-225" fmla="*/ 681926 w 1937289"/>
              <a:gd name="connsiteY4-226" fmla="*/ 437966 h 448703"/>
              <a:gd name="connsiteX5-227" fmla="*/ 867905 w 1937289"/>
              <a:gd name="connsiteY5-228" fmla="*/ 11762 h 448703"/>
              <a:gd name="connsiteX6-229" fmla="*/ 1061634 w 1937289"/>
              <a:gd name="connsiteY6-230" fmla="*/ 434091 h 448703"/>
              <a:gd name="connsiteX7-231" fmla="*/ 1255363 w 1937289"/>
              <a:gd name="connsiteY7-232" fmla="*/ 7888 h 448703"/>
              <a:gd name="connsiteX8-233" fmla="*/ 1452966 w 1937289"/>
              <a:gd name="connsiteY8-234" fmla="*/ 434091 h 448703"/>
              <a:gd name="connsiteX9-235" fmla="*/ 1638946 w 1937289"/>
              <a:gd name="connsiteY9-236" fmla="*/ 7888 h 448703"/>
              <a:gd name="connsiteX10-237" fmla="*/ 1836550 w 1937289"/>
              <a:gd name="connsiteY10-238" fmla="*/ 441840 h 448703"/>
              <a:gd name="connsiteX11-239" fmla="*/ 1937289 w 1937289"/>
              <a:gd name="connsiteY11-240" fmla="*/ 228739 h 448703"/>
              <a:gd name="connsiteX0-241" fmla="*/ 0 w 1937289"/>
              <a:gd name="connsiteY0-242" fmla="*/ 228603 h 444693"/>
              <a:gd name="connsiteX1-243" fmla="*/ 100739 w 1937289"/>
              <a:gd name="connsiteY1-244" fmla="*/ 3 h 444693"/>
              <a:gd name="connsiteX2-245" fmla="*/ 286719 w 1937289"/>
              <a:gd name="connsiteY2-246" fmla="*/ 430081 h 444693"/>
              <a:gd name="connsiteX3-247" fmla="*/ 480448 w 1937289"/>
              <a:gd name="connsiteY3-248" fmla="*/ 7752 h 444693"/>
              <a:gd name="connsiteX4-249" fmla="*/ 681926 w 1937289"/>
              <a:gd name="connsiteY4-250" fmla="*/ 433956 h 444693"/>
              <a:gd name="connsiteX5-251" fmla="*/ 867905 w 1937289"/>
              <a:gd name="connsiteY5-252" fmla="*/ 7752 h 444693"/>
              <a:gd name="connsiteX6-253" fmla="*/ 1061634 w 1937289"/>
              <a:gd name="connsiteY6-254" fmla="*/ 430081 h 444693"/>
              <a:gd name="connsiteX7-255" fmla="*/ 1255363 w 1937289"/>
              <a:gd name="connsiteY7-256" fmla="*/ 3878 h 444693"/>
              <a:gd name="connsiteX8-257" fmla="*/ 1452966 w 1937289"/>
              <a:gd name="connsiteY8-258" fmla="*/ 430081 h 444693"/>
              <a:gd name="connsiteX9-259" fmla="*/ 1638946 w 1937289"/>
              <a:gd name="connsiteY9-260" fmla="*/ 3878 h 444693"/>
              <a:gd name="connsiteX10-261" fmla="*/ 1836550 w 1937289"/>
              <a:gd name="connsiteY10-262" fmla="*/ 437830 h 444693"/>
              <a:gd name="connsiteX11-263" fmla="*/ 1937289 w 1937289"/>
              <a:gd name="connsiteY11-264" fmla="*/ 224729 h 444693"/>
              <a:gd name="connsiteX0-265" fmla="*/ 0 w 1937289"/>
              <a:gd name="connsiteY0-266" fmla="*/ 228603 h 437864"/>
              <a:gd name="connsiteX1-267" fmla="*/ 100739 w 1937289"/>
              <a:gd name="connsiteY1-268" fmla="*/ 3 h 437864"/>
              <a:gd name="connsiteX2-269" fmla="*/ 286719 w 1937289"/>
              <a:gd name="connsiteY2-270" fmla="*/ 430081 h 437864"/>
              <a:gd name="connsiteX3-271" fmla="*/ 480448 w 1937289"/>
              <a:gd name="connsiteY3-272" fmla="*/ 7752 h 437864"/>
              <a:gd name="connsiteX4-273" fmla="*/ 681926 w 1937289"/>
              <a:gd name="connsiteY4-274" fmla="*/ 433956 h 437864"/>
              <a:gd name="connsiteX5-275" fmla="*/ 867905 w 1937289"/>
              <a:gd name="connsiteY5-276" fmla="*/ 7752 h 437864"/>
              <a:gd name="connsiteX6-277" fmla="*/ 1061634 w 1937289"/>
              <a:gd name="connsiteY6-278" fmla="*/ 430081 h 437864"/>
              <a:gd name="connsiteX7-279" fmla="*/ 1255363 w 1937289"/>
              <a:gd name="connsiteY7-280" fmla="*/ 3878 h 437864"/>
              <a:gd name="connsiteX8-281" fmla="*/ 1452966 w 1937289"/>
              <a:gd name="connsiteY8-282" fmla="*/ 430081 h 437864"/>
              <a:gd name="connsiteX9-283" fmla="*/ 1638946 w 1937289"/>
              <a:gd name="connsiteY9-284" fmla="*/ 3878 h 437864"/>
              <a:gd name="connsiteX10-285" fmla="*/ 1836550 w 1937289"/>
              <a:gd name="connsiteY10-286" fmla="*/ 437830 h 437864"/>
              <a:gd name="connsiteX11-287" fmla="*/ 1937289 w 1937289"/>
              <a:gd name="connsiteY11-288" fmla="*/ 224729 h 4378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/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-1" fmla="*/ 0 w 1937289"/>
                <a:gd name="connsiteY0-2" fmla="*/ 228600 h 437827"/>
                <a:gd name="connsiteX1-3" fmla="*/ 100739 w 1937289"/>
                <a:gd name="connsiteY1-4" fmla="*/ 0 h 437827"/>
                <a:gd name="connsiteX2-5" fmla="*/ 286719 w 1937289"/>
                <a:gd name="connsiteY2-6" fmla="*/ 430078 h 437827"/>
                <a:gd name="connsiteX3-7" fmla="*/ 480448 w 1937289"/>
                <a:gd name="connsiteY3-8" fmla="*/ 7749 h 437827"/>
                <a:gd name="connsiteX4-9" fmla="*/ 681926 w 1937289"/>
                <a:gd name="connsiteY4-10" fmla="*/ 433953 h 437827"/>
                <a:gd name="connsiteX5-11" fmla="*/ 867905 w 1937289"/>
                <a:gd name="connsiteY5-12" fmla="*/ 7749 h 437827"/>
                <a:gd name="connsiteX6-13" fmla="*/ 1061634 w 1937289"/>
                <a:gd name="connsiteY6-14" fmla="*/ 430078 h 437827"/>
                <a:gd name="connsiteX7-15" fmla="*/ 1255363 w 1937289"/>
                <a:gd name="connsiteY7-16" fmla="*/ 3875 h 437827"/>
                <a:gd name="connsiteX8-17" fmla="*/ 1452966 w 1937289"/>
                <a:gd name="connsiteY8-18" fmla="*/ 430078 h 437827"/>
                <a:gd name="connsiteX9-19" fmla="*/ 1638946 w 1937289"/>
                <a:gd name="connsiteY9-20" fmla="*/ 3875 h 437827"/>
                <a:gd name="connsiteX10-21" fmla="*/ 1836550 w 1937289"/>
                <a:gd name="connsiteY10-22" fmla="*/ 437827 h 437827"/>
                <a:gd name="connsiteX11-23" fmla="*/ 1937289 w 1937289"/>
                <a:gd name="connsiteY11-24" fmla="*/ 224726 h 437827"/>
                <a:gd name="connsiteX0-25" fmla="*/ 0 w 1937289"/>
                <a:gd name="connsiteY0-26" fmla="*/ 228600 h 444690"/>
                <a:gd name="connsiteX1-27" fmla="*/ 100739 w 1937289"/>
                <a:gd name="connsiteY1-28" fmla="*/ 0 h 444690"/>
                <a:gd name="connsiteX2-29" fmla="*/ 286719 w 1937289"/>
                <a:gd name="connsiteY2-30" fmla="*/ 430078 h 444690"/>
                <a:gd name="connsiteX3-31" fmla="*/ 480448 w 1937289"/>
                <a:gd name="connsiteY3-32" fmla="*/ 7749 h 444690"/>
                <a:gd name="connsiteX4-33" fmla="*/ 681926 w 1937289"/>
                <a:gd name="connsiteY4-34" fmla="*/ 433953 h 444690"/>
                <a:gd name="connsiteX5-35" fmla="*/ 867905 w 1937289"/>
                <a:gd name="connsiteY5-36" fmla="*/ 7749 h 444690"/>
                <a:gd name="connsiteX6-37" fmla="*/ 1061634 w 1937289"/>
                <a:gd name="connsiteY6-38" fmla="*/ 430078 h 444690"/>
                <a:gd name="connsiteX7-39" fmla="*/ 1255363 w 1937289"/>
                <a:gd name="connsiteY7-40" fmla="*/ 3875 h 444690"/>
                <a:gd name="connsiteX8-41" fmla="*/ 1452966 w 1937289"/>
                <a:gd name="connsiteY8-42" fmla="*/ 430078 h 444690"/>
                <a:gd name="connsiteX9-43" fmla="*/ 1638946 w 1937289"/>
                <a:gd name="connsiteY9-44" fmla="*/ 3875 h 444690"/>
                <a:gd name="connsiteX10-45" fmla="*/ 1836550 w 1937289"/>
                <a:gd name="connsiteY10-46" fmla="*/ 437827 h 444690"/>
                <a:gd name="connsiteX11-47" fmla="*/ 1937289 w 1937289"/>
                <a:gd name="connsiteY11-48" fmla="*/ 224726 h 444690"/>
                <a:gd name="connsiteX0-49" fmla="*/ 0 w 1937289"/>
                <a:gd name="connsiteY0-50" fmla="*/ 228600 h 444690"/>
                <a:gd name="connsiteX1-51" fmla="*/ 100739 w 1937289"/>
                <a:gd name="connsiteY1-52" fmla="*/ 0 h 444690"/>
                <a:gd name="connsiteX2-53" fmla="*/ 286719 w 1937289"/>
                <a:gd name="connsiteY2-54" fmla="*/ 430078 h 444690"/>
                <a:gd name="connsiteX3-55" fmla="*/ 480448 w 1937289"/>
                <a:gd name="connsiteY3-56" fmla="*/ 7749 h 444690"/>
                <a:gd name="connsiteX4-57" fmla="*/ 681926 w 1937289"/>
                <a:gd name="connsiteY4-58" fmla="*/ 433953 h 444690"/>
                <a:gd name="connsiteX5-59" fmla="*/ 867905 w 1937289"/>
                <a:gd name="connsiteY5-60" fmla="*/ 7749 h 444690"/>
                <a:gd name="connsiteX6-61" fmla="*/ 1061634 w 1937289"/>
                <a:gd name="connsiteY6-62" fmla="*/ 430078 h 444690"/>
                <a:gd name="connsiteX7-63" fmla="*/ 1255363 w 1937289"/>
                <a:gd name="connsiteY7-64" fmla="*/ 3875 h 444690"/>
                <a:gd name="connsiteX8-65" fmla="*/ 1452966 w 1937289"/>
                <a:gd name="connsiteY8-66" fmla="*/ 430078 h 444690"/>
                <a:gd name="connsiteX9-67" fmla="*/ 1638946 w 1937289"/>
                <a:gd name="connsiteY9-68" fmla="*/ 3875 h 444690"/>
                <a:gd name="connsiteX10-69" fmla="*/ 1836550 w 1937289"/>
                <a:gd name="connsiteY10-70" fmla="*/ 437827 h 444690"/>
                <a:gd name="connsiteX11-71" fmla="*/ 1937289 w 1937289"/>
                <a:gd name="connsiteY11-72" fmla="*/ 224726 h 444690"/>
                <a:gd name="connsiteX0-73" fmla="*/ 0 w 1937289"/>
                <a:gd name="connsiteY0-74" fmla="*/ 228600 h 444690"/>
                <a:gd name="connsiteX1-75" fmla="*/ 100739 w 1937289"/>
                <a:gd name="connsiteY1-76" fmla="*/ 0 h 444690"/>
                <a:gd name="connsiteX2-77" fmla="*/ 286719 w 1937289"/>
                <a:gd name="connsiteY2-78" fmla="*/ 430078 h 444690"/>
                <a:gd name="connsiteX3-79" fmla="*/ 480448 w 1937289"/>
                <a:gd name="connsiteY3-80" fmla="*/ 7749 h 444690"/>
                <a:gd name="connsiteX4-81" fmla="*/ 681926 w 1937289"/>
                <a:gd name="connsiteY4-82" fmla="*/ 433953 h 444690"/>
                <a:gd name="connsiteX5-83" fmla="*/ 867905 w 1937289"/>
                <a:gd name="connsiteY5-84" fmla="*/ 7749 h 444690"/>
                <a:gd name="connsiteX6-85" fmla="*/ 1061634 w 1937289"/>
                <a:gd name="connsiteY6-86" fmla="*/ 430078 h 444690"/>
                <a:gd name="connsiteX7-87" fmla="*/ 1255363 w 1937289"/>
                <a:gd name="connsiteY7-88" fmla="*/ 3875 h 444690"/>
                <a:gd name="connsiteX8-89" fmla="*/ 1452966 w 1937289"/>
                <a:gd name="connsiteY8-90" fmla="*/ 430078 h 444690"/>
                <a:gd name="connsiteX9-91" fmla="*/ 1638946 w 1937289"/>
                <a:gd name="connsiteY9-92" fmla="*/ 3875 h 444690"/>
                <a:gd name="connsiteX10-93" fmla="*/ 1836550 w 1937289"/>
                <a:gd name="connsiteY10-94" fmla="*/ 437827 h 444690"/>
                <a:gd name="connsiteX11-95" fmla="*/ 1937289 w 1937289"/>
                <a:gd name="connsiteY11-96" fmla="*/ 224726 h 444690"/>
                <a:gd name="connsiteX0-97" fmla="*/ 0 w 1937289"/>
                <a:gd name="connsiteY0-98" fmla="*/ 228600 h 444690"/>
                <a:gd name="connsiteX1-99" fmla="*/ 100739 w 1937289"/>
                <a:gd name="connsiteY1-100" fmla="*/ 0 h 444690"/>
                <a:gd name="connsiteX2-101" fmla="*/ 286719 w 1937289"/>
                <a:gd name="connsiteY2-102" fmla="*/ 430078 h 444690"/>
                <a:gd name="connsiteX3-103" fmla="*/ 480448 w 1937289"/>
                <a:gd name="connsiteY3-104" fmla="*/ 7749 h 444690"/>
                <a:gd name="connsiteX4-105" fmla="*/ 681926 w 1937289"/>
                <a:gd name="connsiteY4-106" fmla="*/ 433953 h 444690"/>
                <a:gd name="connsiteX5-107" fmla="*/ 867905 w 1937289"/>
                <a:gd name="connsiteY5-108" fmla="*/ 7749 h 444690"/>
                <a:gd name="connsiteX6-109" fmla="*/ 1061634 w 1937289"/>
                <a:gd name="connsiteY6-110" fmla="*/ 430078 h 444690"/>
                <a:gd name="connsiteX7-111" fmla="*/ 1255363 w 1937289"/>
                <a:gd name="connsiteY7-112" fmla="*/ 3875 h 444690"/>
                <a:gd name="connsiteX8-113" fmla="*/ 1452966 w 1937289"/>
                <a:gd name="connsiteY8-114" fmla="*/ 430078 h 444690"/>
                <a:gd name="connsiteX9-115" fmla="*/ 1638946 w 1937289"/>
                <a:gd name="connsiteY9-116" fmla="*/ 3875 h 444690"/>
                <a:gd name="connsiteX10-117" fmla="*/ 1836550 w 1937289"/>
                <a:gd name="connsiteY10-118" fmla="*/ 437827 h 444690"/>
                <a:gd name="connsiteX11-119" fmla="*/ 1937289 w 1937289"/>
                <a:gd name="connsiteY11-120" fmla="*/ 224726 h 444690"/>
                <a:gd name="connsiteX0-121" fmla="*/ 0 w 1937289"/>
                <a:gd name="connsiteY0-122" fmla="*/ 228600 h 444690"/>
                <a:gd name="connsiteX1-123" fmla="*/ 100739 w 1937289"/>
                <a:gd name="connsiteY1-124" fmla="*/ 0 h 444690"/>
                <a:gd name="connsiteX2-125" fmla="*/ 286719 w 1937289"/>
                <a:gd name="connsiteY2-126" fmla="*/ 430078 h 444690"/>
                <a:gd name="connsiteX3-127" fmla="*/ 480448 w 1937289"/>
                <a:gd name="connsiteY3-128" fmla="*/ 7749 h 444690"/>
                <a:gd name="connsiteX4-129" fmla="*/ 681926 w 1937289"/>
                <a:gd name="connsiteY4-130" fmla="*/ 433953 h 444690"/>
                <a:gd name="connsiteX5-131" fmla="*/ 867905 w 1937289"/>
                <a:gd name="connsiteY5-132" fmla="*/ 7749 h 444690"/>
                <a:gd name="connsiteX6-133" fmla="*/ 1061634 w 1937289"/>
                <a:gd name="connsiteY6-134" fmla="*/ 430078 h 444690"/>
                <a:gd name="connsiteX7-135" fmla="*/ 1255363 w 1937289"/>
                <a:gd name="connsiteY7-136" fmla="*/ 3875 h 444690"/>
                <a:gd name="connsiteX8-137" fmla="*/ 1452966 w 1937289"/>
                <a:gd name="connsiteY8-138" fmla="*/ 430078 h 444690"/>
                <a:gd name="connsiteX9-139" fmla="*/ 1638946 w 1937289"/>
                <a:gd name="connsiteY9-140" fmla="*/ 3875 h 444690"/>
                <a:gd name="connsiteX10-141" fmla="*/ 1836550 w 1937289"/>
                <a:gd name="connsiteY10-142" fmla="*/ 437827 h 444690"/>
                <a:gd name="connsiteX11-143" fmla="*/ 1937289 w 1937289"/>
                <a:gd name="connsiteY11-144" fmla="*/ 224726 h 444690"/>
                <a:gd name="connsiteX0-145" fmla="*/ 0 w 1937289"/>
                <a:gd name="connsiteY0-146" fmla="*/ 228600 h 444690"/>
                <a:gd name="connsiteX1-147" fmla="*/ 100739 w 1937289"/>
                <a:gd name="connsiteY1-148" fmla="*/ 0 h 444690"/>
                <a:gd name="connsiteX2-149" fmla="*/ 286719 w 1937289"/>
                <a:gd name="connsiteY2-150" fmla="*/ 430078 h 444690"/>
                <a:gd name="connsiteX3-151" fmla="*/ 480448 w 1937289"/>
                <a:gd name="connsiteY3-152" fmla="*/ 7749 h 444690"/>
                <a:gd name="connsiteX4-153" fmla="*/ 681926 w 1937289"/>
                <a:gd name="connsiteY4-154" fmla="*/ 433953 h 444690"/>
                <a:gd name="connsiteX5-155" fmla="*/ 867905 w 1937289"/>
                <a:gd name="connsiteY5-156" fmla="*/ 7749 h 444690"/>
                <a:gd name="connsiteX6-157" fmla="*/ 1061634 w 1937289"/>
                <a:gd name="connsiteY6-158" fmla="*/ 430078 h 444690"/>
                <a:gd name="connsiteX7-159" fmla="*/ 1255363 w 1937289"/>
                <a:gd name="connsiteY7-160" fmla="*/ 3875 h 444690"/>
                <a:gd name="connsiteX8-161" fmla="*/ 1452966 w 1937289"/>
                <a:gd name="connsiteY8-162" fmla="*/ 430078 h 444690"/>
                <a:gd name="connsiteX9-163" fmla="*/ 1638946 w 1937289"/>
                <a:gd name="connsiteY9-164" fmla="*/ 3875 h 444690"/>
                <a:gd name="connsiteX10-165" fmla="*/ 1836550 w 1937289"/>
                <a:gd name="connsiteY10-166" fmla="*/ 437827 h 444690"/>
                <a:gd name="connsiteX11-167" fmla="*/ 1937289 w 1937289"/>
                <a:gd name="connsiteY11-168" fmla="*/ 224726 h 444690"/>
                <a:gd name="connsiteX0-169" fmla="*/ 0 w 1937289"/>
                <a:gd name="connsiteY0-170" fmla="*/ 228600 h 444690"/>
                <a:gd name="connsiteX1-171" fmla="*/ 100739 w 1937289"/>
                <a:gd name="connsiteY1-172" fmla="*/ 0 h 444690"/>
                <a:gd name="connsiteX2-173" fmla="*/ 286719 w 1937289"/>
                <a:gd name="connsiteY2-174" fmla="*/ 430078 h 444690"/>
                <a:gd name="connsiteX3-175" fmla="*/ 480448 w 1937289"/>
                <a:gd name="connsiteY3-176" fmla="*/ 7749 h 444690"/>
                <a:gd name="connsiteX4-177" fmla="*/ 681926 w 1937289"/>
                <a:gd name="connsiteY4-178" fmla="*/ 433953 h 444690"/>
                <a:gd name="connsiteX5-179" fmla="*/ 867905 w 1937289"/>
                <a:gd name="connsiteY5-180" fmla="*/ 7749 h 444690"/>
                <a:gd name="connsiteX6-181" fmla="*/ 1061634 w 1937289"/>
                <a:gd name="connsiteY6-182" fmla="*/ 430078 h 444690"/>
                <a:gd name="connsiteX7-183" fmla="*/ 1255363 w 1937289"/>
                <a:gd name="connsiteY7-184" fmla="*/ 3875 h 444690"/>
                <a:gd name="connsiteX8-185" fmla="*/ 1452966 w 1937289"/>
                <a:gd name="connsiteY8-186" fmla="*/ 430078 h 444690"/>
                <a:gd name="connsiteX9-187" fmla="*/ 1638946 w 1937289"/>
                <a:gd name="connsiteY9-188" fmla="*/ 3875 h 444690"/>
                <a:gd name="connsiteX10-189" fmla="*/ 1836550 w 1937289"/>
                <a:gd name="connsiteY10-190" fmla="*/ 437827 h 444690"/>
                <a:gd name="connsiteX11-191" fmla="*/ 1937289 w 1937289"/>
                <a:gd name="connsiteY11-192" fmla="*/ 224726 h 444690"/>
                <a:gd name="connsiteX0-193" fmla="*/ 0 w 1937289"/>
                <a:gd name="connsiteY0-194" fmla="*/ 228600 h 444690"/>
                <a:gd name="connsiteX1-195" fmla="*/ 100739 w 1937289"/>
                <a:gd name="connsiteY1-196" fmla="*/ 0 h 444690"/>
                <a:gd name="connsiteX2-197" fmla="*/ 286719 w 1937289"/>
                <a:gd name="connsiteY2-198" fmla="*/ 430078 h 444690"/>
                <a:gd name="connsiteX3-199" fmla="*/ 480448 w 1937289"/>
                <a:gd name="connsiteY3-200" fmla="*/ 7749 h 444690"/>
                <a:gd name="connsiteX4-201" fmla="*/ 681926 w 1937289"/>
                <a:gd name="connsiteY4-202" fmla="*/ 433953 h 444690"/>
                <a:gd name="connsiteX5-203" fmla="*/ 867905 w 1937289"/>
                <a:gd name="connsiteY5-204" fmla="*/ 7749 h 444690"/>
                <a:gd name="connsiteX6-205" fmla="*/ 1061634 w 1937289"/>
                <a:gd name="connsiteY6-206" fmla="*/ 430078 h 444690"/>
                <a:gd name="connsiteX7-207" fmla="*/ 1255363 w 1937289"/>
                <a:gd name="connsiteY7-208" fmla="*/ 3875 h 444690"/>
                <a:gd name="connsiteX8-209" fmla="*/ 1452966 w 1937289"/>
                <a:gd name="connsiteY8-210" fmla="*/ 430078 h 444690"/>
                <a:gd name="connsiteX9-211" fmla="*/ 1638946 w 1937289"/>
                <a:gd name="connsiteY9-212" fmla="*/ 3875 h 444690"/>
                <a:gd name="connsiteX10-213" fmla="*/ 1836550 w 1937289"/>
                <a:gd name="connsiteY10-214" fmla="*/ 437827 h 444690"/>
                <a:gd name="connsiteX11-215" fmla="*/ 1937289 w 1937289"/>
                <a:gd name="connsiteY11-216" fmla="*/ 224726 h 444690"/>
                <a:gd name="connsiteX0-217" fmla="*/ 0 w 1937289"/>
                <a:gd name="connsiteY0-218" fmla="*/ 232613 h 448703"/>
                <a:gd name="connsiteX1-219" fmla="*/ 100739 w 1937289"/>
                <a:gd name="connsiteY1-220" fmla="*/ 4013 h 448703"/>
                <a:gd name="connsiteX2-221" fmla="*/ 286719 w 1937289"/>
                <a:gd name="connsiteY2-222" fmla="*/ 434091 h 448703"/>
                <a:gd name="connsiteX3-223" fmla="*/ 480448 w 1937289"/>
                <a:gd name="connsiteY3-224" fmla="*/ 11762 h 448703"/>
                <a:gd name="connsiteX4-225" fmla="*/ 681926 w 1937289"/>
                <a:gd name="connsiteY4-226" fmla="*/ 437966 h 448703"/>
                <a:gd name="connsiteX5-227" fmla="*/ 867905 w 1937289"/>
                <a:gd name="connsiteY5-228" fmla="*/ 11762 h 448703"/>
                <a:gd name="connsiteX6-229" fmla="*/ 1061634 w 1937289"/>
                <a:gd name="connsiteY6-230" fmla="*/ 434091 h 448703"/>
                <a:gd name="connsiteX7-231" fmla="*/ 1255363 w 1937289"/>
                <a:gd name="connsiteY7-232" fmla="*/ 7888 h 448703"/>
                <a:gd name="connsiteX8-233" fmla="*/ 1452966 w 1937289"/>
                <a:gd name="connsiteY8-234" fmla="*/ 434091 h 448703"/>
                <a:gd name="connsiteX9-235" fmla="*/ 1638946 w 1937289"/>
                <a:gd name="connsiteY9-236" fmla="*/ 7888 h 448703"/>
                <a:gd name="connsiteX10-237" fmla="*/ 1836550 w 1937289"/>
                <a:gd name="connsiteY10-238" fmla="*/ 441840 h 448703"/>
                <a:gd name="connsiteX11-239" fmla="*/ 1937289 w 1937289"/>
                <a:gd name="connsiteY11-240" fmla="*/ 228739 h 448703"/>
                <a:gd name="connsiteX0-241" fmla="*/ 0 w 1937289"/>
                <a:gd name="connsiteY0-242" fmla="*/ 228603 h 444693"/>
                <a:gd name="connsiteX1-243" fmla="*/ 100739 w 1937289"/>
                <a:gd name="connsiteY1-244" fmla="*/ 3 h 444693"/>
                <a:gd name="connsiteX2-245" fmla="*/ 286719 w 1937289"/>
                <a:gd name="connsiteY2-246" fmla="*/ 430081 h 444693"/>
                <a:gd name="connsiteX3-247" fmla="*/ 480448 w 1937289"/>
                <a:gd name="connsiteY3-248" fmla="*/ 7752 h 444693"/>
                <a:gd name="connsiteX4-249" fmla="*/ 681926 w 1937289"/>
                <a:gd name="connsiteY4-250" fmla="*/ 433956 h 444693"/>
                <a:gd name="connsiteX5-251" fmla="*/ 867905 w 1937289"/>
                <a:gd name="connsiteY5-252" fmla="*/ 7752 h 444693"/>
                <a:gd name="connsiteX6-253" fmla="*/ 1061634 w 1937289"/>
                <a:gd name="connsiteY6-254" fmla="*/ 430081 h 444693"/>
                <a:gd name="connsiteX7-255" fmla="*/ 1255363 w 1937289"/>
                <a:gd name="connsiteY7-256" fmla="*/ 3878 h 444693"/>
                <a:gd name="connsiteX8-257" fmla="*/ 1452966 w 1937289"/>
                <a:gd name="connsiteY8-258" fmla="*/ 430081 h 444693"/>
                <a:gd name="connsiteX9-259" fmla="*/ 1638946 w 1937289"/>
                <a:gd name="connsiteY9-260" fmla="*/ 3878 h 444693"/>
                <a:gd name="connsiteX10-261" fmla="*/ 1836550 w 1937289"/>
                <a:gd name="connsiteY10-262" fmla="*/ 437830 h 444693"/>
                <a:gd name="connsiteX11-263" fmla="*/ 1937289 w 1937289"/>
                <a:gd name="connsiteY11-264" fmla="*/ 224729 h 444693"/>
                <a:gd name="connsiteX0-265" fmla="*/ 0 w 1937289"/>
                <a:gd name="connsiteY0-266" fmla="*/ 228603 h 437864"/>
                <a:gd name="connsiteX1-267" fmla="*/ 100739 w 1937289"/>
                <a:gd name="connsiteY1-268" fmla="*/ 3 h 437864"/>
                <a:gd name="connsiteX2-269" fmla="*/ 286719 w 1937289"/>
                <a:gd name="connsiteY2-270" fmla="*/ 430081 h 437864"/>
                <a:gd name="connsiteX3-271" fmla="*/ 480448 w 1937289"/>
                <a:gd name="connsiteY3-272" fmla="*/ 7752 h 437864"/>
                <a:gd name="connsiteX4-273" fmla="*/ 681926 w 1937289"/>
                <a:gd name="connsiteY4-274" fmla="*/ 433956 h 437864"/>
                <a:gd name="connsiteX5-275" fmla="*/ 867905 w 1937289"/>
                <a:gd name="connsiteY5-276" fmla="*/ 7752 h 437864"/>
                <a:gd name="connsiteX6-277" fmla="*/ 1061634 w 1937289"/>
                <a:gd name="connsiteY6-278" fmla="*/ 430081 h 437864"/>
                <a:gd name="connsiteX7-279" fmla="*/ 1255363 w 1937289"/>
                <a:gd name="connsiteY7-280" fmla="*/ 3878 h 437864"/>
                <a:gd name="connsiteX8-281" fmla="*/ 1452966 w 1937289"/>
                <a:gd name="connsiteY8-282" fmla="*/ 430081 h 437864"/>
                <a:gd name="connsiteX9-283" fmla="*/ 1638946 w 1937289"/>
                <a:gd name="connsiteY9-284" fmla="*/ 3878 h 437864"/>
                <a:gd name="connsiteX10-285" fmla="*/ 1836550 w 1937289"/>
                <a:gd name="connsiteY10-286" fmla="*/ 437830 h 437864"/>
                <a:gd name="connsiteX11-287" fmla="*/ 1937289 w 1937289"/>
                <a:gd name="connsiteY11-288" fmla="*/ 224729 h 4378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-1" fmla="*/ 0 w 1937289"/>
                <a:gd name="connsiteY0-2" fmla="*/ 228600 h 437827"/>
                <a:gd name="connsiteX1-3" fmla="*/ 100739 w 1937289"/>
                <a:gd name="connsiteY1-4" fmla="*/ 0 h 437827"/>
                <a:gd name="connsiteX2-5" fmla="*/ 286719 w 1937289"/>
                <a:gd name="connsiteY2-6" fmla="*/ 430078 h 437827"/>
                <a:gd name="connsiteX3-7" fmla="*/ 480448 w 1937289"/>
                <a:gd name="connsiteY3-8" fmla="*/ 7749 h 437827"/>
                <a:gd name="connsiteX4-9" fmla="*/ 681926 w 1937289"/>
                <a:gd name="connsiteY4-10" fmla="*/ 433953 h 437827"/>
                <a:gd name="connsiteX5-11" fmla="*/ 867905 w 1937289"/>
                <a:gd name="connsiteY5-12" fmla="*/ 7749 h 437827"/>
                <a:gd name="connsiteX6-13" fmla="*/ 1061634 w 1937289"/>
                <a:gd name="connsiteY6-14" fmla="*/ 430078 h 437827"/>
                <a:gd name="connsiteX7-15" fmla="*/ 1255363 w 1937289"/>
                <a:gd name="connsiteY7-16" fmla="*/ 3875 h 437827"/>
                <a:gd name="connsiteX8-17" fmla="*/ 1452966 w 1937289"/>
                <a:gd name="connsiteY8-18" fmla="*/ 430078 h 437827"/>
                <a:gd name="connsiteX9-19" fmla="*/ 1638946 w 1937289"/>
                <a:gd name="connsiteY9-20" fmla="*/ 3875 h 437827"/>
                <a:gd name="connsiteX10-21" fmla="*/ 1836550 w 1937289"/>
                <a:gd name="connsiteY10-22" fmla="*/ 437827 h 437827"/>
                <a:gd name="connsiteX11-23" fmla="*/ 1937289 w 1937289"/>
                <a:gd name="connsiteY11-24" fmla="*/ 224726 h 437827"/>
                <a:gd name="connsiteX0-25" fmla="*/ 0 w 1937289"/>
                <a:gd name="connsiteY0-26" fmla="*/ 228600 h 444690"/>
                <a:gd name="connsiteX1-27" fmla="*/ 100739 w 1937289"/>
                <a:gd name="connsiteY1-28" fmla="*/ 0 h 444690"/>
                <a:gd name="connsiteX2-29" fmla="*/ 286719 w 1937289"/>
                <a:gd name="connsiteY2-30" fmla="*/ 430078 h 444690"/>
                <a:gd name="connsiteX3-31" fmla="*/ 480448 w 1937289"/>
                <a:gd name="connsiteY3-32" fmla="*/ 7749 h 444690"/>
                <a:gd name="connsiteX4-33" fmla="*/ 681926 w 1937289"/>
                <a:gd name="connsiteY4-34" fmla="*/ 433953 h 444690"/>
                <a:gd name="connsiteX5-35" fmla="*/ 867905 w 1937289"/>
                <a:gd name="connsiteY5-36" fmla="*/ 7749 h 444690"/>
                <a:gd name="connsiteX6-37" fmla="*/ 1061634 w 1937289"/>
                <a:gd name="connsiteY6-38" fmla="*/ 430078 h 444690"/>
                <a:gd name="connsiteX7-39" fmla="*/ 1255363 w 1937289"/>
                <a:gd name="connsiteY7-40" fmla="*/ 3875 h 444690"/>
                <a:gd name="connsiteX8-41" fmla="*/ 1452966 w 1937289"/>
                <a:gd name="connsiteY8-42" fmla="*/ 430078 h 444690"/>
                <a:gd name="connsiteX9-43" fmla="*/ 1638946 w 1937289"/>
                <a:gd name="connsiteY9-44" fmla="*/ 3875 h 444690"/>
                <a:gd name="connsiteX10-45" fmla="*/ 1836550 w 1937289"/>
                <a:gd name="connsiteY10-46" fmla="*/ 437827 h 444690"/>
                <a:gd name="connsiteX11-47" fmla="*/ 1937289 w 1937289"/>
                <a:gd name="connsiteY11-48" fmla="*/ 224726 h 444690"/>
                <a:gd name="connsiteX0-49" fmla="*/ 0 w 1937289"/>
                <a:gd name="connsiteY0-50" fmla="*/ 228600 h 444690"/>
                <a:gd name="connsiteX1-51" fmla="*/ 100739 w 1937289"/>
                <a:gd name="connsiteY1-52" fmla="*/ 0 h 444690"/>
                <a:gd name="connsiteX2-53" fmla="*/ 286719 w 1937289"/>
                <a:gd name="connsiteY2-54" fmla="*/ 430078 h 444690"/>
                <a:gd name="connsiteX3-55" fmla="*/ 480448 w 1937289"/>
                <a:gd name="connsiteY3-56" fmla="*/ 7749 h 444690"/>
                <a:gd name="connsiteX4-57" fmla="*/ 681926 w 1937289"/>
                <a:gd name="connsiteY4-58" fmla="*/ 433953 h 444690"/>
                <a:gd name="connsiteX5-59" fmla="*/ 867905 w 1937289"/>
                <a:gd name="connsiteY5-60" fmla="*/ 7749 h 444690"/>
                <a:gd name="connsiteX6-61" fmla="*/ 1061634 w 1937289"/>
                <a:gd name="connsiteY6-62" fmla="*/ 430078 h 444690"/>
                <a:gd name="connsiteX7-63" fmla="*/ 1255363 w 1937289"/>
                <a:gd name="connsiteY7-64" fmla="*/ 3875 h 444690"/>
                <a:gd name="connsiteX8-65" fmla="*/ 1452966 w 1937289"/>
                <a:gd name="connsiteY8-66" fmla="*/ 430078 h 444690"/>
                <a:gd name="connsiteX9-67" fmla="*/ 1638946 w 1937289"/>
                <a:gd name="connsiteY9-68" fmla="*/ 3875 h 444690"/>
                <a:gd name="connsiteX10-69" fmla="*/ 1836550 w 1937289"/>
                <a:gd name="connsiteY10-70" fmla="*/ 437827 h 444690"/>
                <a:gd name="connsiteX11-71" fmla="*/ 1937289 w 1937289"/>
                <a:gd name="connsiteY11-72" fmla="*/ 224726 h 444690"/>
                <a:gd name="connsiteX0-73" fmla="*/ 0 w 1937289"/>
                <a:gd name="connsiteY0-74" fmla="*/ 228600 h 444690"/>
                <a:gd name="connsiteX1-75" fmla="*/ 100739 w 1937289"/>
                <a:gd name="connsiteY1-76" fmla="*/ 0 h 444690"/>
                <a:gd name="connsiteX2-77" fmla="*/ 286719 w 1937289"/>
                <a:gd name="connsiteY2-78" fmla="*/ 430078 h 444690"/>
                <a:gd name="connsiteX3-79" fmla="*/ 480448 w 1937289"/>
                <a:gd name="connsiteY3-80" fmla="*/ 7749 h 444690"/>
                <a:gd name="connsiteX4-81" fmla="*/ 681926 w 1937289"/>
                <a:gd name="connsiteY4-82" fmla="*/ 433953 h 444690"/>
                <a:gd name="connsiteX5-83" fmla="*/ 867905 w 1937289"/>
                <a:gd name="connsiteY5-84" fmla="*/ 7749 h 444690"/>
                <a:gd name="connsiteX6-85" fmla="*/ 1061634 w 1937289"/>
                <a:gd name="connsiteY6-86" fmla="*/ 430078 h 444690"/>
                <a:gd name="connsiteX7-87" fmla="*/ 1255363 w 1937289"/>
                <a:gd name="connsiteY7-88" fmla="*/ 3875 h 444690"/>
                <a:gd name="connsiteX8-89" fmla="*/ 1452966 w 1937289"/>
                <a:gd name="connsiteY8-90" fmla="*/ 430078 h 444690"/>
                <a:gd name="connsiteX9-91" fmla="*/ 1638946 w 1937289"/>
                <a:gd name="connsiteY9-92" fmla="*/ 3875 h 444690"/>
                <a:gd name="connsiteX10-93" fmla="*/ 1836550 w 1937289"/>
                <a:gd name="connsiteY10-94" fmla="*/ 437827 h 444690"/>
                <a:gd name="connsiteX11-95" fmla="*/ 1937289 w 1937289"/>
                <a:gd name="connsiteY11-96" fmla="*/ 224726 h 444690"/>
                <a:gd name="connsiteX0-97" fmla="*/ 0 w 1937289"/>
                <a:gd name="connsiteY0-98" fmla="*/ 228600 h 444690"/>
                <a:gd name="connsiteX1-99" fmla="*/ 100739 w 1937289"/>
                <a:gd name="connsiteY1-100" fmla="*/ 0 h 444690"/>
                <a:gd name="connsiteX2-101" fmla="*/ 286719 w 1937289"/>
                <a:gd name="connsiteY2-102" fmla="*/ 430078 h 444690"/>
                <a:gd name="connsiteX3-103" fmla="*/ 480448 w 1937289"/>
                <a:gd name="connsiteY3-104" fmla="*/ 7749 h 444690"/>
                <a:gd name="connsiteX4-105" fmla="*/ 681926 w 1937289"/>
                <a:gd name="connsiteY4-106" fmla="*/ 433953 h 444690"/>
                <a:gd name="connsiteX5-107" fmla="*/ 867905 w 1937289"/>
                <a:gd name="connsiteY5-108" fmla="*/ 7749 h 444690"/>
                <a:gd name="connsiteX6-109" fmla="*/ 1061634 w 1937289"/>
                <a:gd name="connsiteY6-110" fmla="*/ 430078 h 444690"/>
                <a:gd name="connsiteX7-111" fmla="*/ 1255363 w 1937289"/>
                <a:gd name="connsiteY7-112" fmla="*/ 3875 h 444690"/>
                <a:gd name="connsiteX8-113" fmla="*/ 1452966 w 1937289"/>
                <a:gd name="connsiteY8-114" fmla="*/ 430078 h 444690"/>
                <a:gd name="connsiteX9-115" fmla="*/ 1638946 w 1937289"/>
                <a:gd name="connsiteY9-116" fmla="*/ 3875 h 444690"/>
                <a:gd name="connsiteX10-117" fmla="*/ 1836550 w 1937289"/>
                <a:gd name="connsiteY10-118" fmla="*/ 437827 h 444690"/>
                <a:gd name="connsiteX11-119" fmla="*/ 1937289 w 1937289"/>
                <a:gd name="connsiteY11-120" fmla="*/ 224726 h 444690"/>
                <a:gd name="connsiteX0-121" fmla="*/ 0 w 1937289"/>
                <a:gd name="connsiteY0-122" fmla="*/ 228600 h 444690"/>
                <a:gd name="connsiteX1-123" fmla="*/ 100739 w 1937289"/>
                <a:gd name="connsiteY1-124" fmla="*/ 0 h 444690"/>
                <a:gd name="connsiteX2-125" fmla="*/ 286719 w 1937289"/>
                <a:gd name="connsiteY2-126" fmla="*/ 430078 h 444690"/>
                <a:gd name="connsiteX3-127" fmla="*/ 480448 w 1937289"/>
                <a:gd name="connsiteY3-128" fmla="*/ 7749 h 444690"/>
                <a:gd name="connsiteX4-129" fmla="*/ 681926 w 1937289"/>
                <a:gd name="connsiteY4-130" fmla="*/ 433953 h 444690"/>
                <a:gd name="connsiteX5-131" fmla="*/ 867905 w 1937289"/>
                <a:gd name="connsiteY5-132" fmla="*/ 7749 h 444690"/>
                <a:gd name="connsiteX6-133" fmla="*/ 1061634 w 1937289"/>
                <a:gd name="connsiteY6-134" fmla="*/ 430078 h 444690"/>
                <a:gd name="connsiteX7-135" fmla="*/ 1255363 w 1937289"/>
                <a:gd name="connsiteY7-136" fmla="*/ 3875 h 444690"/>
                <a:gd name="connsiteX8-137" fmla="*/ 1452966 w 1937289"/>
                <a:gd name="connsiteY8-138" fmla="*/ 430078 h 444690"/>
                <a:gd name="connsiteX9-139" fmla="*/ 1638946 w 1937289"/>
                <a:gd name="connsiteY9-140" fmla="*/ 3875 h 444690"/>
                <a:gd name="connsiteX10-141" fmla="*/ 1836550 w 1937289"/>
                <a:gd name="connsiteY10-142" fmla="*/ 437827 h 444690"/>
                <a:gd name="connsiteX11-143" fmla="*/ 1937289 w 1937289"/>
                <a:gd name="connsiteY11-144" fmla="*/ 224726 h 444690"/>
                <a:gd name="connsiteX0-145" fmla="*/ 0 w 1937289"/>
                <a:gd name="connsiteY0-146" fmla="*/ 228600 h 444690"/>
                <a:gd name="connsiteX1-147" fmla="*/ 100739 w 1937289"/>
                <a:gd name="connsiteY1-148" fmla="*/ 0 h 444690"/>
                <a:gd name="connsiteX2-149" fmla="*/ 286719 w 1937289"/>
                <a:gd name="connsiteY2-150" fmla="*/ 430078 h 444690"/>
                <a:gd name="connsiteX3-151" fmla="*/ 480448 w 1937289"/>
                <a:gd name="connsiteY3-152" fmla="*/ 7749 h 444690"/>
                <a:gd name="connsiteX4-153" fmla="*/ 681926 w 1937289"/>
                <a:gd name="connsiteY4-154" fmla="*/ 433953 h 444690"/>
                <a:gd name="connsiteX5-155" fmla="*/ 867905 w 1937289"/>
                <a:gd name="connsiteY5-156" fmla="*/ 7749 h 444690"/>
                <a:gd name="connsiteX6-157" fmla="*/ 1061634 w 1937289"/>
                <a:gd name="connsiteY6-158" fmla="*/ 430078 h 444690"/>
                <a:gd name="connsiteX7-159" fmla="*/ 1255363 w 1937289"/>
                <a:gd name="connsiteY7-160" fmla="*/ 3875 h 444690"/>
                <a:gd name="connsiteX8-161" fmla="*/ 1452966 w 1937289"/>
                <a:gd name="connsiteY8-162" fmla="*/ 430078 h 444690"/>
                <a:gd name="connsiteX9-163" fmla="*/ 1638946 w 1937289"/>
                <a:gd name="connsiteY9-164" fmla="*/ 3875 h 444690"/>
                <a:gd name="connsiteX10-165" fmla="*/ 1836550 w 1937289"/>
                <a:gd name="connsiteY10-166" fmla="*/ 437827 h 444690"/>
                <a:gd name="connsiteX11-167" fmla="*/ 1937289 w 1937289"/>
                <a:gd name="connsiteY11-168" fmla="*/ 224726 h 444690"/>
                <a:gd name="connsiteX0-169" fmla="*/ 0 w 1937289"/>
                <a:gd name="connsiteY0-170" fmla="*/ 228600 h 444690"/>
                <a:gd name="connsiteX1-171" fmla="*/ 100739 w 1937289"/>
                <a:gd name="connsiteY1-172" fmla="*/ 0 h 444690"/>
                <a:gd name="connsiteX2-173" fmla="*/ 286719 w 1937289"/>
                <a:gd name="connsiteY2-174" fmla="*/ 430078 h 444690"/>
                <a:gd name="connsiteX3-175" fmla="*/ 480448 w 1937289"/>
                <a:gd name="connsiteY3-176" fmla="*/ 7749 h 444690"/>
                <a:gd name="connsiteX4-177" fmla="*/ 681926 w 1937289"/>
                <a:gd name="connsiteY4-178" fmla="*/ 433953 h 444690"/>
                <a:gd name="connsiteX5-179" fmla="*/ 867905 w 1937289"/>
                <a:gd name="connsiteY5-180" fmla="*/ 7749 h 444690"/>
                <a:gd name="connsiteX6-181" fmla="*/ 1061634 w 1937289"/>
                <a:gd name="connsiteY6-182" fmla="*/ 430078 h 444690"/>
                <a:gd name="connsiteX7-183" fmla="*/ 1255363 w 1937289"/>
                <a:gd name="connsiteY7-184" fmla="*/ 3875 h 444690"/>
                <a:gd name="connsiteX8-185" fmla="*/ 1452966 w 1937289"/>
                <a:gd name="connsiteY8-186" fmla="*/ 430078 h 444690"/>
                <a:gd name="connsiteX9-187" fmla="*/ 1638946 w 1937289"/>
                <a:gd name="connsiteY9-188" fmla="*/ 3875 h 444690"/>
                <a:gd name="connsiteX10-189" fmla="*/ 1836550 w 1937289"/>
                <a:gd name="connsiteY10-190" fmla="*/ 437827 h 444690"/>
                <a:gd name="connsiteX11-191" fmla="*/ 1937289 w 1937289"/>
                <a:gd name="connsiteY11-192" fmla="*/ 224726 h 444690"/>
                <a:gd name="connsiteX0-193" fmla="*/ 0 w 1937289"/>
                <a:gd name="connsiteY0-194" fmla="*/ 228600 h 444690"/>
                <a:gd name="connsiteX1-195" fmla="*/ 100739 w 1937289"/>
                <a:gd name="connsiteY1-196" fmla="*/ 0 h 444690"/>
                <a:gd name="connsiteX2-197" fmla="*/ 286719 w 1937289"/>
                <a:gd name="connsiteY2-198" fmla="*/ 430078 h 444690"/>
                <a:gd name="connsiteX3-199" fmla="*/ 480448 w 1937289"/>
                <a:gd name="connsiteY3-200" fmla="*/ 7749 h 444690"/>
                <a:gd name="connsiteX4-201" fmla="*/ 681926 w 1937289"/>
                <a:gd name="connsiteY4-202" fmla="*/ 433953 h 444690"/>
                <a:gd name="connsiteX5-203" fmla="*/ 867905 w 1937289"/>
                <a:gd name="connsiteY5-204" fmla="*/ 7749 h 444690"/>
                <a:gd name="connsiteX6-205" fmla="*/ 1061634 w 1937289"/>
                <a:gd name="connsiteY6-206" fmla="*/ 430078 h 444690"/>
                <a:gd name="connsiteX7-207" fmla="*/ 1255363 w 1937289"/>
                <a:gd name="connsiteY7-208" fmla="*/ 3875 h 444690"/>
                <a:gd name="connsiteX8-209" fmla="*/ 1452966 w 1937289"/>
                <a:gd name="connsiteY8-210" fmla="*/ 430078 h 444690"/>
                <a:gd name="connsiteX9-211" fmla="*/ 1638946 w 1937289"/>
                <a:gd name="connsiteY9-212" fmla="*/ 3875 h 444690"/>
                <a:gd name="connsiteX10-213" fmla="*/ 1836550 w 1937289"/>
                <a:gd name="connsiteY10-214" fmla="*/ 437827 h 444690"/>
                <a:gd name="connsiteX11-215" fmla="*/ 1937289 w 1937289"/>
                <a:gd name="connsiteY11-216" fmla="*/ 224726 h 444690"/>
                <a:gd name="connsiteX0-217" fmla="*/ 0 w 1937289"/>
                <a:gd name="connsiteY0-218" fmla="*/ 232613 h 448703"/>
                <a:gd name="connsiteX1-219" fmla="*/ 100739 w 1937289"/>
                <a:gd name="connsiteY1-220" fmla="*/ 4013 h 448703"/>
                <a:gd name="connsiteX2-221" fmla="*/ 286719 w 1937289"/>
                <a:gd name="connsiteY2-222" fmla="*/ 434091 h 448703"/>
                <a:gd name="connsiteX3-223" fmla="*/ 480448 w 1937289"/>
                <a:gd name="connsiteY3-224" fmla="*/ 11762 h 448703"/>
                <a:gd name="connsiteX4-225" fmla="*/ 681926 w 1937289"/>
                <a:gd name="connsiteY4-226" fmla="*/ 437966 h 448703"/>
                <a:gd name="connsiteX5-227" fmla="*/ 867905 w 1937289"/>
                <a:gd name="connsiteY5-228" fmla="*/ 11762 h 448703"/>
                <a:gd name="connsiteX6-229" fmla="*/ 1061634 w 1937289"/>
                <a:gd name="connsiteY6-230" fmla="*/ 434091 h 448703"/>
                <a:gd name="connsiteX7-231" fmla="*/ 1255363 w 1937289"/>
                <a:gd name="connsiteY7-232" fmla="*/ 7888 h 448703"/>
                <a:gd name="connsiteX8-233" fmla="*/ 1452966 w 1937289"/>
                <a:gd name="connsiteY8-234" fmla="*/ 434091 h 448703"/>
                <a:gd name="connsiteX9-235" fmla="*/ 1638946 w 1937289"/>
                <a:gd name="connsiteY9-236" fmla="*/ 7888 h 448703"/>
                <a:gd name="connsiteX10-237" fmla="*/ 1836550 w 1937289"/>
                <a:gd name="connsiteY10-238" fmla="*/ 441840 h 448703"/>
                <a:gd name="connsiteX11-239" fmla="*/ 1937289 w 1937289"/>
                <a:gd name="connsiteY11-240" fmla="*/ 228739 h 448703"/>
                <a:gd name="connsiteX0-241" fmla="*/ 0 w 1937289"/>
                <a:gd name="connsiteY0-242" fmla="*/ 228603 h 444693"/>
                <a:gd name="connsiteX1-243" fmla="*/ 100739 w 1937289"/>
                <a:gd name="connsiteY1-244" fmla="*/ 3 h 444693"/>
                <a:gd name="connsiteX2-245" fmla="*/ 286719 w 1937289"/>
                <a:gd name="connsiteY2-246" fmla="*/ 430081 h 444693"/>
                <a:gd name="connsiteX3-247" fmla="*/ 480448 w 1937289"/>
                <a:gd name="connsiteY3-248" fmla="*/ 7752 h 444693"/>
                <a:gd name="connsiteX4-249" fmla="*/ 681926 w 1937289"/>
                <a:gd name="connsiteY4-250" fmla="*/ 433956 h 444693"/>
                <a:gd name="connsiteX5-251" fmla="*/ 867905 w 1937289"/>
                <a:gd name="connsiteY5-252" fmla="*/ 7752 h 444693"/>
                <a:gd name="connsiteX6-253" fmla="*/ 1061634 w 1937289"/>
                <a:gd name="connsiteY6-254" fmla="*/ 430081 h 444693"/>
                <a:gd name="connsiteX7-255" fmla="*/ 1255363 w 1937289"/>
                <a:gd name="connsiteY7-256" fmla="*/ 3878 h 444693"/>
                <a:gd name="connsiteX8-257" fmla="*/ 1452966 w 1937289"/>
                <a:gd name="connsiteY8-258" fmla="*/ 430081 h 444693"/>
                <a:gd name="connsiteX9-259" fmla="*/ 1638946 w 1937289"/>
                <a:gd name="connsiteY9-260" fmla="*/ 3878 h 444693"/>
                <a:gd name="connsiteX10-261" fmla="*/ 1836550 w 1937289"/>
                <a:gd name="connsiteY10-262" fmla="*/ 437830 h 444693"/>
                <a:gd name="connsiteX11-263" fmla="*/ 1937289 w 1937289"/>
                <a:gd name="connsiteY11-264" fmla="*/ 224729 h 444693"/>
                <a:gd name="connsiteX0-265" fmla="*/ 0 w 1937289"/>
                <a:gd name="connsiteY0-266" fmla="*/ 228603 h 437864"/>
                <a:gd name="connsiteX1-267" fmla="*/ 100739 w 1937289"/>
                <a:gd name="connsiteY1-268" fmla="*/ 3 h 437864"/>
                <a:gd name="connsiteX2-269" fmla="*/ 286719 w 1937289"/>
                <a:gd name="connsiteY2-270" fmla="*/ 430081 h 437864"/>
                <a:gd name="connsiteX3-271" fmla="*/ 480448 w 1937289"/>
                <a:gd name="connsiteY3-272" fmla="*/ 7752 h 437864"/>
                <a:gd name="connsiteX4-273" fmla="*/ 681926 w 1937289"/>
                <a:gd name="connsiteY4-274" fmla="*/ 433956 h 437864"/>
                <a:gd name="connsiteX5-275" fmla="*/ 867905 w 1937289"/>
                <a:gd name="connsiteY5-276" fmla="*/ 7752 h 437864"/>
                <a:gd name="connsiteX6-277" fmla="*/ 1061634 w 1937289"/>
                <a:gd name="connsiteY6-278" fmla="*/ 430081 h 437864"/>
                <a:gd name="connsiteX7-279" fmla="*/ 1255363 w 1937289"/>
                <a:gd name="connsiteY7-280" fmla="*/ 3878 h 437864"/>
                <a:gd name="connsiteX8-281" fmla="*/ 1452966 w 1937289"/>
                <a:gd name="connsiteY8-282" fmla="*/ 430081 h 437864"/>
                <a:gd name="connsiteX9-283" fmla="*/ 1638946 w 1937289"/>
                <a:gd name="connsiteY9-284" fmla="*/ 3878 h 437864"/>
                <a:gd name="connsiteX10-285" fmla="*/ 1836550 w 1937289"/>
                <a:gd name="connsiteY10-286" fmla="*/ 437830 h 437864"/>
                <a:gd name="connsiteX11-287" fmla="*/ 1937289 w 1937289"/>
                <a:gd name="connsiteY11-288" fmla="*/ 224729 h 4378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/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-1" fmla="*/ 0 w 1937289"/>
                <a:gd name="connsiteY0-2" fmla="*/ 228600 h 437827"/>
                <a:gd name="connsiteX1-3" fmla="*/ 100739 w 1937289"/>
                <a:gd name="connsiteY1-4" fmla="*/ 0 h 437827"/>
                <a:gd name="connsiteX2-5" fmla="*/ 286719 w 1937289"/>
                <a:gd name="connsiteY2-6" fmla="*/ 430078 h 437827"/>
                <a:gd name="connsiteX3-7" fmla="*/ 480448 w 1937289"/>
                <a:gd name="connsiteY3-8" fmla="*/ 7749 h 437827"/>
                <a:gd name="connsiteX4-9" fmla="*/ 681926 w 1937289"/>
                <a:gd name="connsiteY4-10" fmla="*/ 433953 h 437827"/>
                <a:gd name="connsiteX5-11" fmla="*/ 867905 w 1937289"/>
                <a:gd name="connsiteY5-12" fmla="*/ 7749 h 437827"/>
                <a:gd name="connsiteX6-13" fmla="*/ 1061634 w 1937289"/>
                <a:gd name="connsiteY6-14" fmla="*/ 430078 h 437827"/>
                <a:gd name="connsiteX7-15" fmla="*/ 1255363 w 1937289"/>
                <a:gd name="connsiteY7-16" fmla="*/ 3875 h 437827"/>
                <a:gd name="connsiteX8-17" fmla="*/ 1452966 w 1937289"/>
                <a:gd name="connsiteY8-18" fmla="*/ 430078 h 437827"/>
                <a:gd name="connsiteX9-19" fmla="*/ 1638946 w 1937289"/>
                <a:gd name="connsiteY9-20" fmla="*/ 3875 h 437827"/>
                <a:gd name="connsiteX10-21" fmla="*/ 1836550 w 1937289"/>
                <a:gd name="connsiteY10-22" fmla="*/ 437827 h 437827"/>
                <a:gd name="connsiteX11-23" fmla="*/ 1937289 w 1937289"/>
                <a:gd name="connsiteY11-24" fmla="*/ 224726 h 437827"/>
                <a:gd name="connsiteX0-25" fmla="*/ 0 w 1937289"/>
                <a:gd name="connsiteY0-26" fmla="*/ 228600 h 444690"/>
                <a:gd name="connsiteX1-27" fmla="*/ 100739 w 1937289"/>
                <a:gd name="connsiteY1-28" fmla="*/ 0 h 444690"/>
                <a:gd name="connsiteX2-29" fmla="*/ 286719 w 1937289"/>
                <a:gd name="connsiteY2-30" fmla="*/ 430078 h 444690"/>
                <a:gd name="connsiteX3-31" fmla="*/ 480448 w 1937289"/>
                <a:gd name="connsiteY3-32" fmla="*/ 7749 h 444690"/>
                <a:gd name="connsiteX4-33" fmla="*/ 681926 w 1937289"/>
                <a:gd name="connsiteY4-34" fmla="*/ 433953 h 444690"/>
                <a:gd name="connsiteX5-35" fmla="*/ 867905 w 1937289"/>
                <a:gd name="connsiteY5-36" fmla="*/ 7749 h 444690"/>
                <a:gd name="connsiteX6-37" fmla="*/ 1061634 w 1937289"/>
                <a:gd name="connsiteY6-38" fmla="*/ 430078 h 444690"/>
                <a:gd name="connsiteX7-39" fmla="*/ 1255363 w 1937289"/>
                <a:gd name="connsiteY7-40" fmla="*/ 3875 h 444690"/>
                <a:gd name="connsiteX8-41" fmla="*/ 1452966 w 1937289"/>
                <a:gd name="connsiteY8-42" fmla="*/ 430078 h 444690"/>
                <a:gd name="connsiteX9-43" fmla="*/ 1638946 w 1937289"/>
                <a:gd name="connsiteY9-44" fmla="*/ 3875 h 444690"/>
                <a:gd name="connsiteX10-45" fmla="*/ 1836550 w 1937289"/>
                <a:gd name="connsiteY10-46" fmla="*/ 437827 h 444690"/>
                <a:gd name="connsiteX11-47" fmla="*/ 1937289 w 1937289"/>
                <a:gd name="connsiteY11-48" fmla="*/ 224726 h 444690"/>
                <a:gd name="connsiteX0-49" fmla="*/ 0 w 1937289"/>
                <a:gd name="connsiteY0-50" fmla="*/ 228600 h 444690"/>
                <a:gd name="connsiteX1-51" fmla="*/ 100739 w 1937289"/>
                <a:gd name="connsiteY1-52" fmla="*/ 0 h 444690"/>
                <a:gd name="connsiteX2-53" fmla="*/ 286719 w 1937289"/>
                <a:gd name="connsiteY2-54" fmla="*/ 430078 h 444690"/>
                <a:gd name="connsiteX3-55" fmla="*/ 480448 w 1937289"/>
                <a:gd name="connsiteY3-56" fmla="*/ 7749 h 444690"/>
                <a:gd name="connsiteX4-57" fmla="*/ 681926 w 1937289"/>
                <a:gd name="connsiteY4-58" fmla="*/ 433953 h 444690"/>
                <a:gd name="connsiteX5-59" fmla="*/ 867905 w 1937289"/>
                <a:gd name="connsiteY5-60" fmla="*/ 7749 h 444690"/>
                <a:gd name="connsiteX6-61" fmla="*/ 1061634 w 1937289"/>
                <a:gd name="connsiteY6-62" fmla="*/ 430078 h 444690"/>
                <a:gd name="connsiteX7-63" fmla="*/ 1255363 w 1937289"/>
                <a:gd name="connsiteY7-64" fmla="*/ 3875 h 444690"/>
                <a:gd name="connsiteX8-65" fmla="*/ 1452966 w 1937289"/>
                <a:gd name="connsiteY8-66" fmla="*/ 430078 h 444690"/>
                <a:gd name="connsiteX9-67" fmla="*/ 1638946 w 1937289"/>
                <a:gd name="connsiteY9-68" fmla="*/ 3875 h 444690"/>
                <a:gd name="connsiteX10-69" fmla="*/ 1836550 w 1937289"/>
                <a:gd name="connsiteY10-70" fmla="*/ 437827 h 444690"/>
                <a:gd name="connsiteX11-71" fmla="*/ 1937289 w 1937289"/>
                <a:gd name="connsiteY11-72" fmla="*/ 224726 h 444690"/>
                <a:gd name="connsiteX0-73" fmla="*/ 0 w 1937289"/>
                <a:gd name="connsiteY0-74" fmla="*/ 228600 h 444690"/>
                <a:gd name="connsiteX1-75" fmla="*/ 100739 w 1937289"/>
                <a:gd name="connsiteY1-76" fmla="*/ 0 h 444690"/>
                <a:gd name="connsiteX2-77" fmla="*/ 286719 w 1937289"/>
                <a:gd name="connsiteY2-78" fmla="*/ 430078 h 444690"/>
                <a:gd name="connsiteX3-79" fmla="*/ 480448 w 1937289"/>
                <a:gd name="connsiteY3-80" fmla="*/ 7749 h 444690"/>
                <a:gd name="connsiteX4-81" fmla="*/ 681926 w 1937289"/>
                <a:gd name="connsiteY4-82" fmla="*/ 433953 h 444690"/>
                <a:gd name="connsiteX5-83" fmla="*/ 867905 w 1937289"/>
                <a:gd name="connsiteY5-84" fmla="*/ 7749 h 444690"/>
                <a:gd name="connsiteX6-85" fmla="*/ 1061634 w 1937289"/>
                <a:gd name="connsiteY6-86" fmla="*/ 430078 h 444690"/>
                <a:gd name="connsiteX7-87" fmla="*/ 1255363 w 1937289"/>
                <a:gd name="connsiteY7-88" fmla="*/ 3875 h 444690"/>
                <a:gd name="connsiteX8-89" fmla="*/ 1452966 w 1937289"/>
                <a:gd name="connsiteY8-90" fmla="*/ 430078 h 444690"/>
                <a:gd name="connsiteX9-91" fmla="*/ 1638946 w 1937289"/>
                <a:gd name="connsiteY9-92" fmla="*/ 3875 h 444690"/>
                <a:gd name="connsiteX10-93" fmla="*/ 1836550 w 1937289"/>
                <a:gd name="connsiteY10-94" fmla="*/ 437827 h 444690"/>
                <a:gd name="connsiteX11-95" fmla="*/ 1937289 w 1937289"/>
                <a:gd name="connsiteY11-96" fmla="*/ 224726 h 444690"/>
                <a:gd name="connsiteX0-97" fmla="*/ 0 w 1937289"/>
                <a:gd name="connsiteY0-98" fmla="*/ 228600 h 444690"/>
                <a:gd name="connsiteX1-99" fmla="*/ 100739 w 1937289"/>
                <a:gd name="connsiteY1-100" fmla="*/ 0 h 444690"/>
                <a:gd name="connsiteX2-101" fmla="*/ 286719 w 1937289"/>
                <a:gd name="connsiteY2-102" fmla="*/ 430078 h 444690"/>
                <a:gd name="connsiteX3-103" fmla="*/ 480448 w 1937289"/>
                <a:gd name="connsiteY3-104" fmla="*/ 7749 h 444690"/>
                <a:gd name="connsiteX4-105" fmla="*/ 681926 w 1937289"/>
                <a:gd name="connsiteY4-106" fmla="*/ 433953 h 444690"/>
                <a:gd name="connsiteX5-107" fmla="*/ 867905 w 1937289"/>
                <a:gd name="connsiteY5-108" fmla="*/ 7749 h 444690"/>
                <a:gd name="connsiteX6-109" fmla="*/ 1061634 w 1937289"/>
                <a:gd name="connsiteY6-110" fmla="*/ 430078 h 444690"/>
                <a:gd name="connsiteX7-111" fmla="*/ 1255363 w 1937289"/>
                <a:gd name="connsiteY7-112" fmla="*/ 3875 h 444690"/>
                <a:gd name="connsiteX8-113" fmla="*/ 1452966 w 1937289"/>
                <a:gd name="connsiteY8-114" fmla="*/ 430078 h 444690"/>
                <a:gd name="connsiteX9-115" fmla="*/ 1638946 w 1937289"/>
                <a:gd name="connsiteY9-116" fmla="*/ 3875 h 444690"/>
                <a:gd name="connsiteX10-117" fmla="*/ 1836550 w 1937289"/>
                <a:gd name="connsiteY10-118" fmla="*/ 437827 h 444690"/>
                <a:gd name="connsiteX11-119" fmla="*/ 1937289 w 1937289"/>
                <a:gd name="connsiteY11-120" fmla="*/ 224726 h 444690"/>
                <a:gd name="connsiteX0-121" fmla="*/ 0 w 1937289"/>
                <a:gd name="connsiteY0-122" fmla="*/ 228600 h 444690"/>
                <a:gd name="connsiteX1-123" fmla="*/ 100739 w 1937289"/>
                <a:gd name="connsiteY1-124" fmla="*/ 0 h 444690"/>
                <a:gd name="connsiteX2-125" fmla="*/ 286719 w 1937289"/>
                <a:gd name="connsiteY2-126" fmla="*/ 430078 h 444690"/>
                <a:gd name="connsiteX3-127" fmla="*/ 480448 w 1937289"/>
                <a:gd name="connsiteY3-128" fmla="*/ 7749 h 444690"/>
                <a:gd name="connsiteX4-129" fmla="*/ 681926 w 1937289"/>
                <a:gd name="connsiteY4-130" fmla="*/ 433953 h 444690"/>
                <a:gd name="connsiteX5-131" fmla="*/ 867905 w 1937289"/>
                <a:gd name="connsiteY5-132" fmla="*/ 7749 h 444690"/>
                <a:gd name="connsiteX6-133" fmla="*/ 1061634 w 1937289"/>
                <a:gd name="connsiteY6-134" fmla="*/ 430078 h 444690"/>
                <a:gd name="connsiteX7-135" fmla="*/ 1255363 w 1937289"/>
                <a:gd name="connsiteY7-136" fmla="*/ 3875 h 444690"/>
                <a:gd name="connsiteX8-137" fmla="*/ 1452966 w 1937289"/>
                <a:gd name="connsiteY8-138" fmla="*/ 430078 h 444690"/>
                <a:gd name="connsiteX9-139" fmla="*/ 1638946 w 1937289"/>
                <a:gd name="connsiteY9-140" fmla="*/ 3875 h 444690"/>
                <a:gd name="connsiteX10-141" fmla="*/ 1836550 w 1937289"/>
                <a:gd name="connsiteY10-142" fmla="*/ 437827 h 444690"/>
                <a:gd name="connsiteX11-143" fmla="*/ 1937289 w 1937289"/>
                <a:gd name="connsiteY11-144" fmla="*/ 224726 h 444690"/>
                <a:gd name="connsiteX0-145" fmla="*/ 0 w 1937289"/>
                <a:gd name="connsiteY0-146" fmla="*/ 228600 h 444690"/>
                <a:gd name="connsiteX1-147" fmla="*/ 100739 w 1937289"/>
                <a:gd name="connsiteY1-148" fmla="*/ 0 h 444690"/>
                <a:gd name="connsiteX2-149" fmla="*/ 286719 w 1937289"/>
                <a:gd name="connsiteY2-150" fmla="*/ 430078 h 444690"/>
                <a:gd name="connsiteX3-151" fmla="*/ 480448 w 1937289"/>
                <a:gd name="connsiteY3-152" fmla="*/ 7749 h 444690"/>
                <a:gd name="connsiteX4-153" fmla="*/ 681926 w 1937289"/>
                <a:gd name="connsiteY4-154" fmla="*/ 433953 h 444690"/>
                <a:gd name="connsiteX5-155" fmla="*/ 867905 w 1937289"/>
                <a:gd name="connsiteY5-156" fmla="*/ 7749 h 444690"/>
                <a:gd name="connsiteX6-157" fmla="*/ 1061634 w 1937289"/>
                <a:gd name="connsiteY6-158" fmla="*/ 430078 h 444690"/>
                <a:gd name="connsiteX7-159" fmla="*/ 1255363 w 1937289"/>
                <a:gd name="connsiteY7-160" fmla="*/ 3875 h 444690"/>
                <a:gd name="connsiteX8-161" fmla="*/ 1452966 w 1937289"/>
                <a:gd name="connsiteY8-162" fmla="*/ 430078 h 444690"/>
                <a:gd name="connsiteX9-163" fmla="*/ 1638946 w 1937289"/>
                <a:gd name="connsiteY9-164" fmla="*/ 3875 h 444690"/>
                <a:gd name="connsiteX10-165" fmla="*/ 1836550 w 1937289"/>
                <a:gd name="connsiteY10-166" fmla="*/ 437827 h 444690"/>
                <a:gd name="connsiteX11-167" fmla="*/ 1937289 w 1937289"/>
                <a:gd name="connsiteY11-168" fmla="*/ 224726 h 444690"/>
                <a:gd name="connsiteX0-169" fmla="*/ 0 w 1937289"/>
                <a:gd name="connsiteY0-170" fmla="*/ 228600 h 444690"/>
                <a:gd name="connsiteX1-171" fmla="*/ 100739 w 1937289"/>
                <a:gd name="connsiteY1-172" fmla="*/ 0 h 444690"/>
                <a:gd name="connsiteX2-173" fmla="*/ 286719 w 1937289"/>
                <a:gd name="connsiteY2-174" fmla="*/ 430078 h 444690"/>
                <a:gd name="connsiteX3-175" fmla="*/ 480448 w 1937289"/>
                <a:gd name="connsiteY3-176" fmla="*/ 7749 h 444690"/>
                <a:gd name="connsiteX4-177" fmla="*/ 681926 w 1937289"/>
                <a:gd name="connsiteY4-178" fmla="*/ 433953 h 444690"/>
                <a:gd name="connsiteX5-179" fmla="*/ 867905 w 1937289"/>
                <a:gd name="connsiteY5-180" fmla="*/ 7749 h 444690"/>
                <a:gd name="connsiteX6-181" fmla="*/ 1061634 w 1937289"/>
                <a:gd name="connsiteY6-182" fmla="*/ 430078 h 444690"/>
                <a:gd name="connsiteX7-183" fmla="*/ 1255363 w 1937289"/>
                <a:gd name="connsiteY7-184" fmla="*/ 3875 h 444690"/>
                <a:gd name="connsiteX8-185" fmla="*/ 1452966 w 1937289"/>
                <a:gd name="connsiteY8-186" fmla="*/ 430078 h 444690"/>
                <a:gd name="connsiteX9-187" fmla="*/ 1638946 w 1937289"/>
                <a:gd name="connsiteY9-188" fmla="*/ 3875 h 444690"/>
                <a:gd name="connsiteX10-189" fmla="*/ 1836550 w 1937289"/>
                <a:gd name="connsiteY10-190" fmla="*/ 437827 h 444690"/>
                <a:gd name="connsiteX11-191" fmla="*/ 1937289 w 1937289"/>
                <a:gd name="connsiteY11-192" fmla="*/ 224726 h 444690"/>
                <a:gd name="connsiteX0-193" fmla="*/ 0 w 1937289"/>
                <a:gd name="connsiteY0-194" fmla="*/ 228600 h 444690"/>
                <a:gd name="connsiteX1-195" fmla="*/ 100739 w 1937289"/>
                <a:gd name="connsiteY1-196" fmla="*/ 0 h 444690"/>
                <a:gd name="connsiteX2-197" fmla="*/ 286719 w 1937289"/>
                <a:gd name="connsiteY2-198" fmla="*/ 430078 h 444690"/>
                <a:gd name="connsiteX3-199" fmla="*/ 480448 w 1937289"/>
                <a:gd name="connsiteY3-200" fmla="*/ 7749 h 444690"/>
                <a:gd name="connsiteX4-201" fmla="*/ 681926 w 1937289"/>
                <a:gd name="connsiteY4-202" fmla="*/ 433953 h 444690"/>
                <a:gd name="connsiteX5-203" fmla="*/ 867905 w 1937289"/>
                <a:gd name="connsiteY5-204" fmla="*/ 7749 h 444690"/>
                <a:gd name="connsiteX6-205" fmla="*/ 1061634 w 1937289"/>
                <a:gd name="connsiteY6-206" fmla="*/ 430078 h 444690"/>
                <a:gd name="connsiteX7-207" fmla="*/ 1255363 w 1937289"/>
                <a:gd name="connsiteY7-208" fmla="*/ 3875 h 444690"/>
                <a:gd name="connsiteX8-209" fmla="*/ 1452966 w 1937289"/>
                <a:gd name="connsiteY8-210" fmla="*/ 430078 h 444690"/>
                <a:gd name="connsiteX9-211" fmla="*/ 1638946 w 1937289"/>
                <a:gd name="connsiteY9-212" fmla="*/ 3875 h 444690"/>
                <a:gd name="connsiteX10-213" fmla="*/ 1836550 w 1937289"/>
                <a:gd name="connsiteY10-214" fmla="*/ 437827 h 444690"/>
                <a:gd name="connsiteX11-215" fmla="*/ 1937289 w 1937289"/>
                <a:gd name="connsiteY11-216" fmla="*/ 224726 h 444690"/>
                <a:gd name="connsiteX0-217" fmla="*/ 0 w 1937289"/>
                <a:gd name="connsiteY0-218" fmla="*/ 232613 h 448703"/>
                <a:gd name="connsiteX1-219" fmla="*/ 100739 w 1937289"/>
                <a:gd name="connsiteY1-220" fmla="*/ 4013 h 448703"/>
                <a:gd name="connsiteX2-221" fmla="*/ 286719 w 1937289"/>
                <a:gd name="connsiteY2-222" fmla="*/ 434091 h 448703"/>
                <a:gd name="connsiteX3-223" fmla="*/ 480448 w 1937289"/>
                <a:gd name="connsiteY3-224" fmla="*/ 11762 h 448703"/>
                <a:gd name="connsiteX4-225" fmla="*/ 681926 w 1937289"/>
                <a:gd name="connsiteY4-226" fmla="*/ 437966 h 448703"/>
                <a:gd name="connsiteX5-227" fmla="*/ 867905 w 1937289"/>
                <a:gd name="connsiteY5-228" fmla="*/ 11762 h 448703"/>
                <a:gd name="connsiteX6-229" fmla="*/ 1061634 w 1937289"/>
                <a:gd name="connsiteY6-230" fmla="*/ 434091 h 448703"/>
                <a:gd name="connsiteX7-231" fmla="*/ 1255363 w 1937289"/>
                <a:gd name="connsiteY7-232" fmla="*/ 7888 h 448703"/>
                <a:gd name="connsiteX8-233" fmla="*/ 1452966 w 1937289"/>
                <a:gd name="connsiteY8-234" fmla="*/ 434091 h 448703"/>
                <a:gd name="connsiteX9-235" fmla="*/ 1638946 w 1937289"/>
                <a:gd name="connsiteY9-236" fmla="*/ 7888 h 448703"/>
                <a:gd name="connsiteX10-237" fmla="*/ 1836550 w 1937289"/>
                <a:gd name="connsiteY10-238" fmla="*/ 441840 h 448703"/>
                <a:gd name="connsiteX11-239" fmla="*/ 1937289 w 1937289"/>
                <a:gd name="connsiteY11-240" fmla="*/ 228739 h 448703"/>
                <a:gd name="connsiteX0-241" fmla="*/ 0 w 1937289"/>
                <a:gd name="connsiteY0-242" fmla="*/ 228603 h 444693"/>
                <a:gd name="connsiteX1-243" fmla="*/ 100739 w 1937289"/>
                <a:gd name="connsiteY1-244" fmla="*/ 3 h 444693"/>
                <a:gd name="connsiteX2-245" fmla="*/ 286719 w 1937289"/>
                <a:gd name="connsiteY2-246" fmla="*/ 430081 h 444693"/>
                <a:gd name="connsiteX3-247" fmla="*/ 480448 w 1937289"/>
                <a:gd name="connsiteY3-248" fmla="*/ 7752 h 444693"/>
                <a:gd name="connsiteX4-249" fmla="*/ 681926 w 1937289"/>
                <a:gd name="connsiteY4-250" fmla="*/ 433956 h 444693"/>
                <a:gd name="connsiteX5-251" fmla="*/ 867905 w 1937289"/>
                <a:gd name="connsiteY5-252" fmla="*/ 7752 h 444693"/>
                <a:gd name="connsiteX6-253" fmla="*/ 1061634 w 1937289"/>
                <a:gd name="connsiteY6-254" fmla="*/ 430081 h 444693"/>
                <a:gd name="connsiteX7-255" fmla="*/ 1255363 w 1937289"/>
                <a:gd name="connsiteY7-256" fmla="*/ 3878 h 444693"/>
                <a:gd name="connsiteX8-257" fmla="*/ 1452966 w 1937289"/>
                <a:gd name="connsiteY8-258" fmla="*/ 430081 h 444693"/>
                <a:gd name="connsiteX9-259" fmla="*/ 1638946 w 1937289"/>
                <a:gd name="connsiteY9-260" fmla="*/ 3878 h 444693"/>
                <a:gd name="connsiteX10-261" fmla="*/ 1836550 w 1937289"/>
                <a:gd name="connsiteY10-262" fmla="*/ 437830 h 444693"/>
                <a:gd name="connsiteX11-263" fmla="*/ 1937289 w 1937289"/>
                <a:gd name="connsiteY11-264" fmla="*/ 224729 h 444693"/>
                <a:gd name="connsiteX0-265" fmla="*/ 0 w 1937289"/>
                <a:gd name="connsiteY0-266" fmla="*/ 228603 h 437864"/>
                <a:gd name="connsiteX1-267" fmla="*/ 100739 w 1937289"/>
                <a:gd name="connsiteY1-268" fmla="*/ 3 h 437864"/>
                <a:gd name="connsiteX2-269" fmla="*/ 286719 w 1937289"/>
                <a:gd name="connsiteY2-270" fmla="*/ 430081 h 437864"/>
                <a:gd name="connsiteX3-271" fmla="*/ 480448 w 1937289"/>
                <a:gd name="connsiteY3-272" fmla="*/ 7752 h 437864"/>
                <a:gd name="connsiteX4-273" fmla="*/ 681926 w 1937289"/>
                <a:gd name="connsiteY4-274" fmla="*/ 433956 h 437864"/>
                <a:gd name="connsiteX5-275" fmla="*/ 867905 w 1937289"/>
                <a:gd name="connsiteY5-276" fmla="*/ 7752 h 437864"/>
                <a:gd name="connsiteX6-277" fmla="*/ 1061634 w 1937289"/>
                <a:gd name="connsiteY6-278" fmla="*/ 430081 h 437864"/>
                <a:gd name="connsiteX7-279" fmla="*/ 1255363 w 1937289"/>
                <a:gd name="connsiteY7-280" fmla="*/ 3878 h 437864"/>
                <a:gd name="connsiteX8-281" fmla="*/ 1452966 w 1937289"/>
                <a:gd name="connsiteY8-282" fmla="*/ 430081 h 437864"/>
                <a:gd name="connsiteX9-283" fmla="*/ 1638946 w 1937289"/>
                <a:gd name="connsiteY9-284" fmla="*/ 3878 h 437864"/>
                <a:gd name="connsiteX10-285" fmla="*/ 1836550 w 1937289"/>
                <a:gd name="connsiteY10-286" fmla="*/ 437830 h 437864"/>
                <a:gd name="connsiteX11-287" fmla="*/ 1937289 w 1937289"/>
                <a:gd name="connsiteY11-288" fmla="*/ 224729 h 4378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-1" fmla="*/ 0 w 1937289"/>
                <a:gd name="connsiteY0-2" fmla="*/ 228600 h 437827"/>
                <a:gd name="connsiteX1-3" fmla="*/ 100739 w 1937289"/>
                <a:gd name="connsiteY1-4" fmla="*/ 0 h 437827"/>
                <a:gd name="connsiteX2-5" fmla="*/ 286719 w 1937289"/>
                <a:gd name="connsiteY2-6" fmla="*/ 430078 h 437827"/>
                <a:gd name="connsiteX3-7" fmla="*/ 480448 w 1937289"/>
                <a:gd name="connsiteY3-8" fmla="*/ 7749 h 437827"/>
                <a:gd name="connsiteX4-9" fmla="*/ 681926 w 1937289"/>
                <a:gd name="connsiteY4-10" fmla="*/ 433953 h 437827"/>
                <a:gd name="connsiteX5-11" fmla="*/ 867905 w 1937289"/>
                <a:gd name="connsiteY5-12" fmla="*/ 7749 h 437827"/>
                <a:gd name="connsiteX6-13" fmla="*/ 1061634 w 1937289"/>
                <a:gd name="connsiteY6-14" fmla="*/ 430078 h 437827"/>
                <a:gd name="connsiteX7-15" fmla="*/ 1255363 w 1937289"/>
                <a:gd name="connsiteY7-16" fmla="*/ 3875 h 437827"/>
                <a:gd name="connsiteX8-17" fmla="*/ 1452966 w 1937289"/>
                <a:gd name="connsiteY8-18" fmla="*/ 430078 h 437827"/>
                <a:gd name="connsiteX9-19" fmla="*/ 1638946 w 1937289"/>
                <a:gd name="connsiteY9-20" fmla="*/ 3875 h 437827"/>
                <a:gd name="connsiteX10-21" fmla="*/ 1836550 w 1937289"/>
                <a:gd name="connsiteY10-22" fmla="*/ 437827 h 437827"/>
                <a:gd name="connsiteX11-23" fmla="*/ 1937289 w 1937289"/>
                <a:gd name="connsiteY11-24" fmla="*/ 224726 h 437827"/>
                <a:gd name="connsiteX0-25" fmla="*/ 0 w 1937289"/>
                <a:gd name="connsiteY0-26" fmla="*/ 228600 h 444690"/>
                <a:gd name="connsiteX1-27" fmla="*/ 100739 w 1937289"/>
                <a:gd name="connsiteY1-28" fmla="*/ 0 h 444690"/>
                <a:gd name="connsiteX2-29" fmla="*/ 286719 w 1937289"/>
                <a:gd name="connsiteY2-30" fmla="*/ 430078 h 444690"/>
                <a:gd name="connsiteX3-31" fmla="*/ 480448 w 1937289"/>
                <a:gd name="connsiteY3-32" fmla="*/ 7749 h 444690"/>
                <a:gd name="connsiteX4-33" fmla="*/ 681926 w 1937289"/>
                <a:gd name="connsiteY4-34" fmla="*/ 433953 h 444690"/>
                <a:gd name="connsiteX5-35" fmla="*/ 867905 w 1937289"/>
                <a:gd name="connsiteY5-36" fmla="*/ 7749 h 444690"/>
                <a:gd name="connsiteX6-37" fmla="*/ 1061634 w 1937289"/>
                <a:gd name="connsiteY6-38" fmla="*/ 430078 h 444690"/>
                <a:gd name="connsiteX7-39" fmla="*/ 1255363 w 1937289"/>
                <a:gd name="connsiteY7-40" fmla="*/ 3875 h 444690"/>
                <a:gd name="connsiteX8-41" fmla="*/ 1452966 w 1937289"/>
                <a:gd name="connsiteY8-42" fmla="*/ 430078 h 444690"/>
                <a:gd name="connsiteX9-43" fmla="*/ 1638946 w 1937289"/>
                <a:gd name="connsiteY9-44" fmla="*/ 3875 h 444690"/>
                <a:gd name="connsiteX10-45" fmla="*/ 1836550 w 1937289"/>
                <a:gd name="connsiteY10-46" fmla="*/ 437827 h 444690"/>
                <a:gd name="connsiteX11-47" fmla="*/ 1937289 w 1937289"/>
                <a:gd name="connsiteY11-48" fmla="*/ 224726 h 444690"/>
                <a:gd name="connsiteX0-49" fmla="*/ 0 w 1937289"/>
                <a:gd name="connsiteY0-50" fmla="*/ 228600 h 444690"/>
                <a:gd name="connsiteX1-51" fmla="*/ 100739 w 1937289"/>
                <a:gd name="connsiteY1-52" fmla="*/ 0 h 444690"/>
                <a:gd name="connsiteX2-53" fmla="*/ 286719 w 1937289"/>
                <a:gd name="connsiteY2-54" fmla="*/ 430078 h 444690"/>
                <a:gd name="connsiteX3-55" fmla="*/ 480448 w 1937289"/>
                <a:gd name="connsiteY3-56" fmla="*/ 7749 h 444690"/>
                <a:gd name="connsiteX4-57" fmla="*/ 681926 w 1937289"/>
                <a:gd name="connsiteY4-58" fmla="*/ 433953 h 444690"/>
                <a:gd name="connsiteX5-59" fmla="*/ 867905 w 1937289"/>
                <a:gd name="connsiteY5-60" fmla="*/ 7749 h 444690"/>
                <a:gd name="connsiteX6-61" fmla="*/ 1061634 w 1937289"/>
                <a:gd name="connsiteY6-62" fmla="*/ 430078 h 444690"/>
                <a:gd name="connsiteX7-63" fmla="*/ 1255363 w 1937289"/>
                <a:gd name="connsiteY7-64" fmla="*/ 3875 h 444690"/>
                <a:gd name="connsiteX8-65" fmla="*/ 1452966 w 1937289"/>
                <a:gd name="connsiteY8-66" fmla="*/ 430078 h 444690"/>
                <a:gd name="connsiteX9-67" fmla="*/ 1638946 w 1937289"/>
                <a:gd name="connsiteY9-68" fmla="*/ 3875 h 444690"/>
                <a:gd name="connsiteX10-69" fmla="*/ 1836550 w 1937289"/>
                <a:gd name="connsiteY10-70" fmla="*/ 437827 h 444690"/>
                <a:gd name="connsiteX11-71" fmla="*/ 1937289 w 1937289"/>
                <a:gd name="connsiteY11-72" fmla="*/ 224726 h 444690"/>
                <a:gd name="connsiteX0-73" fmla="*/ 0 w 1937289"/>
                <a:gd name="connsiteY0-74" fmla="*/ 228600 h 444690"/>
                <a:gd name="connsiteX1-75" fmla="*/ 100739 w 1937289"/>
                <a:gd name="connsiteY1-76" fmla="*/ 0 h 444690"/>
                <a:gd name="connsiteX2-77" fmla="*/ 286719 w 1937289"/>
                <a:gd name="connsiteY2-78" fmla="*/ 430078 h 444690"/>
                <a:gd name="connsiteX3-79" fmla="*/ 480448 w 1937289"/>
                <a:gd name="connsiteY3-80" fmla="*/ 7749 h 444690"/>
                <a:gd name="connsiteX4-81" fmla="*/ 681926 w 1937289"/>
                <a:gd name="connsiteY4-82" fmla="*/ 433953 h 444690"/>
                <a:gd name="connsiteX5-83" fmla="*/ 867905 w 1937289"/>
                <a:gd name="connsiteY5-84" fmla="*/ 7749 h 444690"/>
                <a:gd name="connsiteX6-85" fmla="*/ 1061634 w 1937289"/>
                <a:gd name="connsiteY6-86" fmla="*/ 430078 h 444690"/>
                <a:gd name="connsiteX7-87" fmla="*/ 1255363 w 1937289"/>
                <a:gd name="connsiteY7-88" fmla="*/ 3875 h 444690"/>
                <a:gd name="connsiteX8-89" fmla="*/ 1452966 w 1937289"/>
                <a:gd name="connsiteY8-90" fmla="*/ 430078 h 444690"/>
                <a:gd name="connsiteX9-91" fmla="*/ 1638946 w 1937289"/>
                <a:gd name="connsiteY9-92" fmla="*/ 3875 h 444690"/>
                <a:gd name="connsiteX10-93" fmla="*/ 1836550 w 1937289"/>
                <a:gd name="connsiteY10-94" fmla="*/ 437827 h 444690"/>
                <a:gd name="connsiteX11-95" fmla="*/ 1937289 w 1937289"/>
                <a:gd name="connsiteY11-96" fmla="*/ 224726 h 444690"/>
                <a:gd name="connsiteX0-97" fmla="*/ 0 w 1937289"/>
                <a:gd name="connsiteY0-98" fmla="*/ 228600 h 444690"/>
                <a:gd name="connsiteX1-99" fmla="*/ 100739 w 1937289"/>
                <a:gd name="connsiteY1-100" fmla="*/ 0 h 444690"/>
                <a:gd name="connsiteX2-101" fmla="*/ 286719 w 1937289"/>
                <a:gd name="connsiteY2-102" fmla="*/ 430078 h 444690"/>
                <a:gd name="connsiteX3-103" fmla="*/ 480448 w 1937289"/>
                <a:gd name="connsiteY3-104" fmla="*/ 7749 h 444690"/>
                <a:gd name="connsiteX4-105" fmla="*/ 681926 w 1937289"/>
                <a:gd name="connsiteY4-106" fmla="*/ 433953 h 444690"/>
                <a:gd name="connsiteX5-107" fmla="*/ 867905 w 1937289"/>
                <a:gd name="connsiteY5-108" fmla="*/ 7749 h 444690"/>
                <a:gd name="connsiteX6-109" fmla="*/ 1061634 w 1937289"/>
                <a:gd name="connsiteY6-110" fmla="*/ 430078 h 444690"/>
                <a:gd name="connsiteX7-111" fmla="*/ 1255363 w 1937289"/>
                <a:gd name="connsiteY7-112" fmla="*/ 3875 h 444690"/>
                <a:gd name="connsiteX8-113" fmla="*/ 1452966 w 1937289"/>
                <a:gd name="connsiteY8-114" fmla="*/ 430078 h 444690"/>
                <a:gd name="connsiteX9-115" fmla="*/ 1638946 w 1937289"/>
                <a:gd name="connsiteY9-116" fmla="*/ 3875 h 444690"/>
                <a:gd name="connsiteX10-117" fmla="*/ 1836550 w 1937289"/>
                <a:gd name="connsiteY10-118" fmla="*/ 437827 h 444690"/>
                <a:gd name="connsiteX11-119" fmla="*/ 1937289 w 1937289"/>
                <a:gd name="connsiteY11-120" fmla="*/ 224726 h 444690"/>
                <a:gd name="connsiteX0-121" fmla="*/ 0 w 1937289"/>
                <a:gd name="connsiteY0-122" fmla="*/ 228600 h 444690"/>
                <a:gd name="connsiteX1-123" fmla="*/ 100739 w 1937289"/>
                <a:gd name="connsiteY1-124" fmla="*/ 0 h 444690"/>
                <a:gd name="connsiteX2-125" fmla="*/ 286719 w 1937289"/>
                <a:gd name="connsiteY2-126" fmla="*/ 430078 h 444690"/>
                <a:gd name="connsiteX3-127" fmla="*/ 480448 w 1937289"/>
                <a:gd name="connsiteY3-128" fmla="*/ 7749 h 444690"/>
                <a:gd name="connsiteX4-129" fmla="*/ 681926 w 1937289"/>
                <a:gd name="connsiteY4-130" fmla="*/ 433953 h 444690"/>
                <a:gd name="connsiteX5-131" fmla="*/ 867905 w 1937289"/>
                <a:gd name="connsiteY5-132" fmla="*/ 7749 h 444690"/>
                <a:gd name="connsiteX6-133" fmla="*/ 1061634 w 1937289"/>
                <a:gd name="connsiteY6-134" fmla="*/ 430078 h 444690"/>
                <a:gd name="connsiteX7-135" fmla="*/ 1255363 w 1937289"/>
                <a:gd name="connsiteY7-136" fmla="*/ 3875 h 444690"/>
                <a:gd name="connsiteX8-137" fmla="*/ 1452966 w 1937289"/>
                <a:gd name="connsiteY8-138" fmla="*/ 430078 h 444690"/>
                <a:gd name="connsiteX9-139" fmla="*/ 1638946 w 1937289"/>
                <a:gd name="connsiteY9-140" fmla="*/ 3875 h 444690"/>
                <a:gd name="connsiteX10-141" fmla="*/ 1836550 w 1937289"/>
                <a:gd name="connsiteY10-142" fmla="*/ 437827 h 444690"/>
                <a:gd name="connsiteX11-143" fmla="*/ 1937289 w 1937289"/>
                <a:gd name="connsiteY11-144" fmla="*/ 224726 h 444690"/>
                <a:gd name="connsiteX0-145" fmla="*/ 0 w 1937289"/>
                <a:gd name="connsiteY0-146" fmla="*/ 228600 h 444690"/>
                <a:gd name="connsiteX1-147" fmla="*/ 100739 w 1937289"/>
                <a:gd name="connsiteY1-148" fmla="*/ 0 h 444690"/>
                <a:gd name="connsiteX2-149" fmla="*/ 286719 w 1937289"/>
                <a:gd name="connsiteY2-150" fmla="*/ 430078 h 444690"/>
                <a:gd name="connsiteX3-151" fmla="*/ 480448 w 1937289"/>
                <a:gd name="connsiteY3-152" fmla="*/ 7749 h 444690"/>
                <a:gd name="connsiteX4-153" fmla="*/ 681926 w 1937289"/>
                <a:gd name="connsiteY4-154" fmla="*/ 433953 h 444690"/>
                <a:gd name="connsiteX5-155" fmla="*/ 867905 w 1937289"/>
                <a:gd name="connsiteY5-156" fmla="*/ 7749 h 444690"/>
                <a:gd name="connsiteX6-157" fmla="*/ 1061634 w 1937289"/>
                <a:gd name="connsiteY6-158" fmla="*/ 430078 h 444690"/>
                <a:gd name="connsiteX7-159" fmla="*/ 1255363 w 1937289"/>
                <a:gd name="connsiteY7-160" fmla="*/ 3875 h 444690"/>
                <a:gd name="connsiteX8-161" fmla="*/ 1452966 w 1937289"/>
                <a:gd name="connsiteY8-162" fmla="*/ 430078 h 444690"/>
                <a:gd name="connsiteX9-163" fmla="*/ 1638946 w 1937289"/>
                <a:gd name="connsiteY9-164" fmla="*/ 3875 h 444690"/>
                <a:gd name="connsiteX10-165" fmla="*/ 1836550 w 1937289"/>
                <a:gd name="connsiteY10-166" fmla="*/ 437827 h 444690"/>
                <a:gd name="connsiteX11-167" fmla="*/ 1937289 w 1937289"/>
                <a:gd name="connsiteY11-168" fmla="*/ 224726 h 444690"/>
                <a:gd name="connsiteX0-169" fmla="*/ 0 w 1937289"/>
                <a:gd name="connsiteY0-170" fmla="*/ 228600 h 444690"/>
                <a:gd name="connsiteX1-171" fmla="*/ 100739 w 1937289"/>
                <a:gd name="connsiteY1-172" fmla="*/ 0 h 444690"/>
                <a:gd name="connsiteX2-173" fmla="*/ 286719 w 1937289"/>
                <a:gd name="connsiteY2-174" fmla="*/ 430078 h 444690"/>
                <a:gd name="connsiteX3-175" fmla="*/ 480448 w 1937289"/>
                <a:gd name="connsiteY3-176" fmla="*/ 7749 h 444690"/>
                <a:gd name="connsiteX4-177" fmla="*/ 681926 w 1937289"/>
                <a:gd name="connsiteY4-178" fmla="*/ 433953 h 444690"/>
                <a:gd name="connsiteX5-179" fmla="*/ 867905 w 1937289"/>
                <a:gd name="connsiteY5-180" fmla="*/ 7749 h 444690"/>
                <a:gd name="connsiteX6-181" fmla="*/ 1061634 w 1937289"/>
                <a:gd name="connsiteY6-182" fmla="*/ 430078 h 444690"/>
                <a:gd name="connsiteX7-183" fmla="*/ 1255363 w 1937289"/>
                <a:gd name="connsiteY7-184" fmla="*/ 3875 h 444690"/>
                <a:gd name="connsiteX8-185" fmla="*/ 1452966 w 1937289"/>
                <a:gd name="connsiteY8-186" fmla="*/ 430078 h 444690"/>
                <a:gd name="connsiteX9-187" fmla="*/ 1638946 w 1937289"/>
                <a:gd name="connsiteY9-188" fmla="*/ 3875 h 444690"/>
                <a:gd name="connsiteX10-189" fmla="*/ 1836550 w 1937289"/>
                <a:gd name="connsiteY10-190" fmla="*/ 437827 h 444690"/>
                <a:gd name="connsiteX11-191" fmla="*/ 1937289 w 1937289"/>
                <a:gd name="connsiteY11-192" fmla="*/ 224726 h 444690"/>
                <a:gd name="connsiteX0-193" fmla="*/ 0 w 1937289"/>
                <a:gd name="connsiteY0-194" fmla="*/ 228600 h 444690"/>
                <a:gd name="connsiteX1-195" fmla="*/ 100739 w 1937289"/>
                <a:gd name="connsiteY1-196" fmla="*/ 0 h 444690"/>
                <a:gd name="connsiteX2-197" fmla="*/ 286719 w 1937289"/>
                <a:gd name="connsiteY2-198" fmla="*/ 430078 h 444690"/>
                <a:gd name="connsiteX3-199" fmla="*/ 480448 w 1937289"/>
                <a:gd name="connsiteY3-200" fmla="*/ 7749 h 444690"/>
                <a:gd name="connsiteX4-201" fmla="*/ 681926 w 1937289"/>
                <a:gd name="connsiteY4-202" fmla="*/ 433953 h 444690"/>
                <a:gd name="connsiteX5-203" fmla="*/ 867905 w 1937289"/>
                <a:gd name="connsiteY5-204" fmla="*/ 7749 h 444690"/>
                <a:gd name="connsiteX6-205" fmla="*/ 1061634 w 1937289"/>
                <a:gd name="connsiteY6-206" fmla="*/ 430078 h 444690"/>
                <a:gd name="connsiteX7-207" fmla="*/ 1255363 w 1937289"/>
                <a:gd name="connsiteY7-208" fmla="*/ 3875 h 444690"/>
                <a:gd name="connsiteX8-209" fmla="*/ 1452966 w 1937289"/>
                <a:gd name="connsiteY8-210" fmla="*/ 430078 h 444690"/>
                <a:gd name="connsiteX9-211" fmla="*/ 1638946 w 1937289"/>
                <a:gd name="connsiteY9-212" fmla="*/ 3875 h 444690"/>
                <a:gd name="connsiteX10-213" fmla="*/ 1836550 w 1937289"/>
                <a:gd name="connsiteY10-214" fmla="*/ 437827 h 444690"/>
                <a:gd name="connsiteX11-215" fmla="*/ 1937289 w 1937289"/>
                <a:gd name="connsiteY11-216" fmla="*/ 224726 h 444690"/>
                <a:gd name="connsiteX0-217" fmla="*/ 0 w 1937289"/>
                <a:gd name="connsiteY0-218" fmla="*/ 232613 h 448703"/>
                <a:gd name="connsiteX1-219" fmla="*/ 100739 w 1937289"/>
                <a:gd name="connsiteY1-220" fmla="*/ 4013 h 448703"/>
                <a:gd name="connsiteX2-221" fmla="*/ 286719 w 1937289"/>
                <a:gd name="connsiteY2-222" fmla="*/ 434091 h 448703"/>
                <a:gd name="connsiteX3-223" fmla="*/ 480448 w 1937289"/>
                <a:gd name="connsiteY3-224" fmla="*/ 11762 h 448703"/>
                <a:gd name="connsiteX4-225" fmla="*/ 681926 w 1937289"/>
                <a:gd name="connsiteY4-226" fmla="*/ 437966 h 448703"/>
                <a:gd name="connsiteX5-227" fmla="*/ 867905 w 1937289"/>
                <a:gd name="connsiteY5-228" fmla="*/ 11762 h 448703"/>
                <a:gd name="connsiteX6-229" fmla="*/ 1061634 w 1937289"/>
                <a:gd name="connsiteY6-230" fmla="*/ 434091 h 448703"/>
                <a:gd name="connsiteX7-231" fmla="*/ 1255363 w 1937289"/>
                <a:gd name="connsiteY7-232" fmla="*/ 7888 h 448703"/>
                <a:gd name="connsiteX8-233" fmla="*/ 1452966 w 1937289"/>
                <a:gd name="connsiteY8-234" fmla="*/ 434091 h 448703"/>
                <a:gd name="connsiteX9-235" fmla="*/ 1638946 w 1937289"/>
                <a:gd name="connsiteY9-236" fmla="*/ 7888 h 448703"/>
                <a:gd name="connsiteX10-237" fmla="*/ 1836550 w 1937289"/>
                <a:gd name="connsiteY10-238" fmla="*/ 441840 h 448703"/>
                <a:gd name="connsiteX11-239" fmla="*/ 1937289 w 1937289"/>
                <a:gd name="connsiteY11-240" fmla="*/ 228739 h 448703"/>
                <a:gd name="connsiteX0-241" fmla="*/ 0 w 1937289"/>
                <a:gd name="connsiteY0-242" fmla="*/ 228603 h 444693"/>
                <a:gd name="connsiteX1-243" fmla="*/ 100739 w 1937289"/>
                <a:gd name="connsiteY1-244" fmla="*/ 3 h 444693"/>
                <a:gd name="connsiteX2-245" fmla="*/ 286719 w 1937289"/>
                <a:gd name="connsiteY2-246" fmla="*/ 430081 h 444693"/>
                <a:gd name="connsiteX3-247" fmla="*/ 480448 w 1937289"/>
                <a:gd name="connsiteY3-248" fmla="*/ 7752 h 444693"/>
                <a:gd name="connsiteX4-249" fmla="*/ 681926 w 1937289"/>
                <a:gd name="connsiteY4-250" fmla="*/ 433956 h 444693"/>
                <a:gd name="connsiteX5-251" fmla="*/ 867905 w 1937289"/>
                <a:gd name="connsiteY5-252" fmla="*/ 7752 h 444693"/>
                <a:gd name="connsiteX6-253" fmla="*/ 1061634 w 1937289"/>
                <a:gd name="connsiteY6-254" fmla="*/ 430081 h 444693"/>
                <a:gd name="connsiteX7-255" fmla="*/ 1255363 w 1937289"/>
                <a:gd name="connsiteY7-256" fmla="*/ 3878 h 444693"/>
                <a:gd name="connsiteX8-257" fmla="*/ 1452966 w 1937289"/>
                <a:gd name="connsiteY8-258" fmla="*/ 430081 h 444693"/>
                <a:gd name="connsiteX9-259" fmla="*/ 1638946 w 1937289"/>
                <a:gd name="connsiteY9-260" fmla="*/ 3878 h 444693"/>
                <a:gd name="connsiteX10-261" fmla="*/ 1836550 w 1937289"/>
                <a:gd name="connsiteY10-262" fmla="*/ 437830 h 444693"/>
                <a:gd name="connsiteX11-263" fmla="*/ 1937289 w 1937289"/>
                <a:gd name="connsiteY11-264" fmla="*/ 224729 h 444693"/>
                <a:gd name="connsiteX0-265" fmla="*/ 0 w 1937289"/>
                <a:gd name="connsiteY0-266" fmla="*/ 228603 h 437864"/>
                <a:gd name="connsiteX1-267" fmla="*/ 100739 w 1937289"/>
                <a:gd name="connsiteY1-268" fmla="*/ 3 h 437864"/>
                <a:gd name="connsiteX2-269" fmla="*/ 286719 w 1937289"/>
                <a:gd name="connsiteY2-270" fmla="*/ 430081 h 437864"/>
                <a:gd name="connsiteX3-271" fmla="*/ 480448 w 1937289"/>
                <a:gd name="connsiteY3-272" fmla="*/ 7752 h 437864"/>
                <a:gd name="connsiteX4-273" fmla="*/ 681926 w 1937289"/>
                <a:gd name="connsiteY4-274" fmla="*/ 433956 h 437864"/>
                <a:gd name="connsiteX5-275" fmla="*/ 867905 w 1937289"/>
                <a:gd name="connsiteY5-276" fmla="*/ 7752 h 437864"/>
                <a:gd name="connsiteX6-277" fmla="*/ 1061634 w 1937289"/>
                <a:gd name="connsiteY6-278" fmla="*/ 430081 h 437864"/>
                <a:gd name="connsiteX7-279" fmla="*/ 1255363 w 1937289"/>
                <a:gd name="connsiteY7-280" fmla="*/ 3878 h 437864"/>
                <a:gd name="connsiteX8-281" fmla="*/ 1452966 w 1937289"/>
                <a:gd name="connsiteY8-282" fmla="*/ 430081 h 437864"/>
                <a:gd name="connsiteX9-283" fmla="*/ 1638946 w 1937289"/>
                <a:gd name="connsiteY9-284" fmla="*/ 3878 h 437864"/>
                <a:gd name="connsiteX10-285" fmla="*/ 1836550 w 1937289"/>
                <a:gd name="connsiteY10-286" fmla="*/ 437830 h 437864"/>
                <a:gd name="connsiteX11-287" fmla="*/ 1937289 w 1937289"/>
                <a:gd name="connsiteY11-288" fmla="*/ 224729 h 437864"/>
                <a:gd name="connsiteX0-289" fmla="*/ 0 w 1836551"/>
                <a:gd name="connsiteY0-290" fmla="*/ 228603 h 437831"/>
                <a:gd name="connsiteX1-291" fmla="*/ 100739 w 1836551"/>
                <a:gd name="connsiteY1-292" fmla="*/ 3 h 437831"/>
                <a:gd name="connsiteX2-293" fmla="*/ 286719 w 1836551"/>
                <a:gd name="connsiteY2-294" fmla="*/ 430081 h 437831"/>
                <a:gd name="connsiteX3-295" fmla="*/ 480448 w 1836551"/>
                <a:gd name="connsiteY3-296" fmla="*/ 7752 h 437831"/>
                <a:gd name="connsiteX4-297" fmla="*/ 681926 w 1836551"/>
                <a:gd name="connsiteY4-298" fmla="*/ 433956 h 437831"/>
                <a:gd name="connsiteX5-299" fmla="*/ 867905 w 1836551"/>
                <a:gd name="connsiteY5-300" fmla="*/ 7752 h 437831"/>
                <a:gd name="connsiteX6-301" fmla="*/ 1061634 w 1836551"/>
                <a:gd name="connsiteY6-302" fmla="*/ 430081 h 437831"/>
                <a:gd name="connsiteX7-303" fmla="*/ 1255363 w 1836551"/>
                <a:gd name="connsiteY7-304" fmla="*/ 3878 h 437831"/>
                <a:gd name="connsiteX8-305" fmla="*/ 1452966 w 1836551"/>
                <a:gd name="connsiteY8-306" fmla="*/ 430081 h 437831"/>
                <a:gd name="connsiteX9-307" fmla="*/ 1638946 w 1836551"/>
                <a:gd name="connsiteY9-308" fmla="*/ 3878 h 437831"/>
                <a:gd name="connsiteX10-309" fmla="*/ 1836550 w 1836551"/>
                <a:gd name="connsiteY10-310" fmla="*/ 437830 h 437831"/>
                <a:gd name="connsiteX0-311" fmla="*/ 0 w 1638946"/>
                <a:gd name="connsiteY0-312" fmla="*/ 228603 h 433956"/>
                <a:gd name="connsiteX1-313" fmla="*/ 100739 w 1638946"/>
                <a:gd name="connsiteY1-314" fmla="*/ 3 h 433956"/>
                <a:gd name="connsiteX2-315" fmla="*/ 286719 w 1638946"/>
                <a:gd name="connsiteY2-316" fmla="*/ 430081 h 433956"/>
                <a:gd name="connsiteX3-317" fmla="*/ 480448 w 1638946"/>
                <a:gd name="connsiteY3-318" fmla="*/ 7752 h 433956"/>
                <a:gd name="connsiteX4-319" fmla="*/ 681926 w 1638946"/>
                <a:gd name="connsiteY4-320" fmla="*/ 433956 h 433956"/>
                <a:gd name="connsiteX5-321" fmla="*/ 867905 w 1638946"/>
                <a:gd name="connsiteY5-322" fmla="*/ 7752 h 433956"/>
                <a:gd name="connsiteX6-323" fmla="*/ 1061634 w 1638946"/>
                <a:gd name="connsiteY6-324" fmla="*/ 430081 h 433956"/>
                <a:gd name="connsiteX7-325" fmla="*/ 1255363 w 1638946"/>
                <a:gd name="connsiteY7-326" fmla="*/ 3878 h 433956"/>
                <a:gd name="connsiteX8-327" fmla="*/ 1452966 w 1638946"/>
                <a:gd name="connsiteY8-328" fmla="*/ 430081 h 433956"/>
                <a:gd name="connsiteX9-329" fmla="*/ 1638946 w 1638946"/>
                <a:gd name="connsiteY9-330" fmla="*/ 3878 h 433956"/>
                <a:gd name="connsiteX0-331" fmla="*/ 0 w 1452965"/>
                <a:gd name="connsiteY0-332" fmla="*/ 228603 h 433956"/>
                <a:gd name="connsiteX1-333" fmla="*/ 100739 w 1452965"/>
                <a:gd name="connsiteY1-334" fmla="*/ 3 h 433956"/>
                <a:gd name="connsiteX2-335" fmla="*/ 286719 w 1452965"/>
                <a:gd name="connsiteY2-336" fmla="*/ 430081 h 433956"/>
                <a:gd name="connsiteX3-337" fmla="*/ 480448 w 1452965"/>
                <a:gd name="connsiteY3-338" fmla="*/ 7752 h 433956"/>
                <a:gd name="connsiteX4-339" fmla="*/ 681926 w 1452965"/>
                <a:gd name="connsiteY4-340" fmla="*/ 433956 h 433956"/>
                <a:gd name="connsiteX5-341" fmla="*/ 867905 w 1452965"/>
                <a:gd name="connsiteY5-342" fmla="*/ 7752 h 433956"/>
                <a:gd name="connsiteX6-343" fmla="*/ 1061634 w 1452965"/>
                <a:gd name="connsiteY6-344" fmla="*/ 430081 h 433956"/>
                <a:gd name="connsiteX7-345" fmla="*/ 1255363 w 1452965"/>
                <a:gd name="connsiteY7-346" fmla="*/ 3878 h 433956"/>
                <a:gd name="connsiteX8-347" fmla="*/ 1452966 w 1452965"/>
                <a:gd name="connsiteY8-348" fmla="*/ 430081 h 433956"/>
                <a:gd name="connsiteX0-349" fmla="*/ 0 w 1255363"/>
                <a:gd name="connsiteY0-350" fmla="*/ 228603 h 433956"/>
                <a:gd name="connsiteX1-351" fmla="*/ 100739 w 1255363"/>
                <a:gd name="connsiteY1-352" fmla="*/ 3 h 433956"/>
                <a:gd name="connsiteX2-353" fmla="*/ 286719 w 1255363"/>
                <a:gd name="connsiteY2-354" fmla="*/ 430081 h 433956"/>
                <a:gd name="connsiteX3-355" fmla="*/ 480448 w 1255363"/>
                <a:gd name="connsiteY3-356" fmla="*/ 7752 h 433956"/>
                <a:gd name="connsiteX4-357" fmla="*/ 681926 w 1255363"/>
                <a:gd name="connsiteY4-358" fmla="*/ 433956 h 433956"/>
                <a:gd name="connsiteX5-359" fmla="*/ 867905 w 1255363"/>
                <a:gd name="connsiteY5-360" fmla="*/ 7752 h 433956"/>
                <a:gd name="connsiteX6-361" fmla="*/ 1061634 w 1255363"/>
                <a:gd name="connsiteY6-362" fmla="*/ 430081 h 433956"/>
                <a:gd name="connsiteX7-363" fmla="*/ 1255363 w 1255363"/>
                <a:gd name="connsiteY7-364" fmla="*/ 3878 h 433956"/>
                <a:gd name="connsiteX0-365" fmla="*/ 0 w 1255363"/>
                <a:gd name="connsiteY0-366" fmla="*/ 228603 h 433956"/>
                <a:gd name="connsiteX1-367" fmla="*/ 100739 w 1255363"/>
                <a:gd name="connsiteY1-368" fmla="*/ 3 h 433956"/>
                <a:gd name="connsiteX2-369" fmla="*/ 286719 w 1255363"/>
                <a:gd name="connsiteY2-370" fmla="*/ 430081 h 433956"/>
                <a:gd name="connsiteX3-371" fmla="*/ 480448 w 1255363"/>
                <a:gd name="connsiteY3-372" fmla="*/ 7752 h 433956"/>
                <a:gd name="connsiteX4-373" fmla="*/ 681926 w 1255363"/>
                <a:gd name="connsiteY4-374" fmla="*/ 433956 h 433956"/>
                <a:gd name="connsiteX5-375" fmla="*/ 867905 w 1255363"/>
                <a:gd name="connsiteY5-376" fmla="*/ 7752 h 433956"/>
                <a:gd name="connsiteX6-377" fmla="*/ 1061634 w 1255363"/>
                <a:gd name="connsiteY6-378" fmla="*/ 430081 h 433956"/>
                <a:gd name="connsiteX7-379" fmla="*/ 1255363 w 1255363"/>
                <a:gd name="connsiteY7-380" fmla="*/ 3878 h 433956"/>
                <a:gd name="connsiteX0-381" fmla="*/ 0 w 1215300"/>
                <a:gd name="connsiteY0-382" fmla="*/ 228603 h 433956"/>
                <a:gd name="connsiteX1-383" fmla="*/ 100739 w 1215300"/>
                <a:gd name="connsiteY1-384" fmla="*/ 3 h 433956"/>
                <a:gd name="connsiteX2-385" fmla="*/ 286719 w 1215300"/>
                <a:gd name="connsiteY2-386" fmla="*/ 430081 h 433956"/>
                <a:gd name="connsiteX3-387" fmla="*/ 480448 w 1215300"/>
                <a:gd name="connsiteY3-388" fmla="*/ 7752 h 433956"/>
                <a:gd name="connsiteX4-389" fmla="*/ 681926 w 1215300"/>
                <a:gd name="connsiteY4-390" fmla="*/ 433956 h 433956"/>
                <a:gd name="connsiteX5-391" fmla="*/ 867905 w 1215300"/>
                <a:gd name="connsiteY5-392" fmla="*/ 7752 h 433956"/>
                <a:gd name="connsiteX6-393" fmla="*/ 1061634 w 1215300"/>
                <a:gd name="connsiteY6-394" fmla="*/ 430081 h 433956"/>
                <a:gd name="connsiteX7-395" fmla="*/ 1215300 w 1215300"/>
                <a:gd name="connsiteY7-396" fmla="*/ 200945 h 4339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88885" y="1812925"/>
            <a:ext cx="277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FDMA</a:t>
            </a:r>
            <a:endParaRPr lang="en-US" altLang="zh-CN" sz="1200"/>
          </a:p>
          <a:p>
            <a:r>
              <a:rPr lang="en-US" altLang="zh-CN" sz="1200"/>
              <a:t>信道频谱分为频带</a:t>
            </a:r>
            <a:endParaRPr lang="en-US" altLang="zh-CN" sz="1200"/>
          </a:p>
          <a:p>
            <a:r>
              <a:rPr lang="en-US" altLang="zh-CN" sz="1200"/>
              <a:t>各台站分配固定频带(公平);避免碰撞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8283">
        <p:fade/>
      </p:transition>
    </mc:Choice>
    <mc:Fallback>
      <p:transition spd="med" advTm="7828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655" marR="0" lvl="0" indent="-27495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has packet to send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 at full channel data rate 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priori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coordination among nodes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7655" marR="0" lvl="0" indent="-27495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transmitting nodes: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7655" marR="0" lvl="0" indent="-27495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MAC protocol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specifies: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detect collisions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recover from collisions (e.g., via delayed retransmissions)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7655" marR="0" lvl="0" indent="-27495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 of random access MAC protocols: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ALOHA, slotted ALOHA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CSMA, CSMA/CD, CSMA/CA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5350" y="1751330"/>
            <a:ext cx="177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全速</a:t>
            </a:r>
            <a:r>
              <a:rPr lang="en-US" altLang="zh-CN"/>
              <a:t>R</a:t>
            </a:r>
            <a:r>
              <a:rPr lang="zh-CN" altLang="en-US"/>
              <a:t>发送</a:t>
            </a:r>
            <a:endParaRPr lang="zh-CN" altLang="en-US"/>
          </a:p>
          <a:p>
            <a:r>
              <a:rPr lang="zh-CN" altLang="en-US"/>
              <a:t>没有有线</a:t>
            </a:r>
            <a:r>
              <a:rPr lang="zh-CN" altLang="en-US"/>
              <a:t>协调</a:t>
            </a:r>
            <a:endParaRPr lang="zh-CN" altLang="en-US"/>
          </a:p>
          <a:p>
            <a:r>
              <a:rPr lang="en-US" altLang="zh-CN"/>
              <a:t>&gt;=2</a:t>
            </a:r>
            <a:r>
              <a:rPr lang="zh-CN" altLang="en-US"/>
              <a:t>时</a:t>
            </a:r>
            <a:r>
              <a:rPr lang="zh-CN" altLang="en-US"/>
              <a:t>碰撞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00875" y="5061585"/>
            <a:ext cx="3249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随机访问MAC协议</a:t>
            </a:r>
            <a:endParaRPr lang="zh-CN" altLang="en-US"/>
          </a:p>
          <a:p>
            <a:r>
              <a:rPr lang="zh-CN" altLang="en-US"/>
              <a:t>如何检测碰撞，如何</a:t>
            </a:r>
            <a:r>
              <a:rPr lang="zh-CN" altLang="en-US"/>
              <a:t>恢复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959">
        <p:fade/>
      </p:transition>
    </mc:Choice>
    <mc:Fallback>
      <p:transition spd="med" advTm="4095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Random Access protocols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 noGrp="1"/>
          </p:cNvSpPr>
          <p:nvPr>
            <p:ph sz="half" idx="1"/>
          </p:nvPr>
        </p:nvSpPr>
        <p:spPr>
          <a:xfrm>
            <a:off x="1363578" y="1825625"/>
            <a:ext cx="9990221" cy="435133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A1F28"/>
              </a:buCl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Pure ALOHA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buClr>
                <a:srgbClr val="0000A8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Developed in the 70’s for packet radio networks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buClr>
                <a:srgbClr val="0000A8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Start transmissions immediately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buClr>
                <a:srgbClr val="DA1F28"/>
              </a:buCl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Slotted ALOHA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buClr>
                <a:srgbClr val="0000A8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Start transmissions only at fixed time slots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buClr>
                <a:srgbClr val="0000A8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Significantly fewer collisions than ALOHA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buClr>
                <a:srgbClr val="DA1F28"/>
              </a:buCl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Carrier Sense Multiple Access (CSMA)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buClr>
                <a:srgbClr val="0000A8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Start transmission only if the channel is idle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buClr>
                <a:srgbClr val="DA1F28"/>
              </a:buCl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CSMA / Collision Detection (CSMA/CD)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buClr>
                <a:srgbClr val="0000A8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Stop ongoing transmission if collision is detected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6935" y="1330960"/>
            <a:ext cx="3441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纯</a:t>
            </a:r>
            <a:r>
              <a:rPr lang="en-US" altLang="zh-CN"/>
              <a:t>aloha</a:t>
            </a:r>
            <a:endParaRPr lang="en-US" altLang="zh-CN"/>
          </a:p>
          <a:p>
            <a:r>
              <a:rPr lang="zh-CN" altLang="en-US"/>
              <a:t>立即以概率</a:t>
            </a:r>
            <a:r>
              <a:rPr lang="en-US" altLang="zh-CN"/>
              <a:t>p</a:t>
            </a:r>
            <a:r>
              <a:rPr lang="zh-CN" altLang="en-US"/>
              <a:t>发送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7153">
        <p:fade/>
      </p:transition>
    </mc:Choice>
    <mc:Fallback>
      <p:transition spd="med" advTm="77153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46.8|41.6|5.1|3.8"/>
</p:tagLst>
</file>

<file path=ppt/tags/tag2.xml><?xml version="1.0" encoding="utf-8"?>
<p:tagLst xmlns:p="http://schemas.openxmlformats.org/presentationml/2006/main">
  <p:tag name="KSO_WPP_MARK_KEY" val="e3174fa2-5945-492a-926d-aa2b48f49afc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8787</Words>
  <Application>WPS 演示</Application>
  <PresentationFormat>Widescreen</PresentationFormat>
  <Paragraphs>489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Arial</vt:lpstr>
      <vt:lpstr>Calibri</vt:lpstr>
      <vt:lpstr>MS PGothic</vt:lpstr>
      <vt:lpstr>Comic Sans MS</vt:lpstr>
      <vt:lpstr>Times New Roman</vt:lpstr>
      <vt:lpstr>Wingdings</vt:lpstr>
      <vt:lpstr>Gill Sans MT</vt:lpstr>
      <vt:lpstr>Yu Gothic</vt:lpstr>
      <vt:lpstr>Wingdings</vt:lpstr>
      <vt:lpstr>Wingdings 2</vt:lpstr>
      <vt:lpstr>Tw Cen MT</vt:lpstr>
      <vt:lpstr>Calibri Light</vt:lpstr>
      <vt:lpstr>微软雅黑</vt:lpstr>
      <vt:lpstr>Arial Unicode MS</vt:lpstr>
      <vt:lpstr>等线</vt:lpstr>
      <vt:lpstr>1_Office Theme</vt:lpstr>
      <vt:lpstr>Roadmap</vt:lpstr>
      <vt:lpstr>Multiple access links, protocols</vt:lpstr>
      <vt:lpstr>Multiple access protocols</vt:lpstr>
      <vt:lpstr>MAC protocols: taxonomy</vt:lpstr>
      <vt:lpstr>An ideal multiple access protocol</vt:lpstr>
      <vt:lpstr>Channel partitioning MAC protocols: TDMA</vt:lpstr>
      <vt:lpstr>Channel partitioning MAC protocols: FDMA</vt:lpstr>
      <vt:lpstr>Random access protocols</vt:lpstr>
      <vt:lpstr>Evolution of Random Access protocols</vt:lpstr>
      <vt:lpstr>Pure ALOHA</vt:lpstr>
      <vt:lpstr>Pure ALOHA: performance</vt:lpstr>
      <vt:lpstr>Pure ALOHA vs TDMA</vt:lpstr>
      <vt:lpstr>Slotted ALOHA</vt:lpstr>
      <vt:lpstr>Slotted ALOHA</vt:lpstr>
      <vt:lpstr>Slotted ALOHA: performance</vt:lpstr>
      <vt:lpstr>CSMA (carrier sense multiple access)</vt:lpstr>
      <vt:lpstr>CSMA: collisions</vt:lpstr>
      <vt:lpstr>CSMA/CD</vt:lpstr>
      <vt:lpstr>Exponential Backoff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yu wenjuan</dc:creator>
  <cp:lastModifiedBy>.</cp:lastModifiedBy>
  <cp:revision>5</cp:revision>
  <dcterms:created xsi:type="dcterms:W3CDTF">2020-11-01T12:29:00Z</dcterms:created>
  <dcterms:modified xsi:type="dcterms:W3CDTF">2022-11-08T14:04:16Z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F73D20CC52D94454A961118AA1FD6988</vt:lpwstr>
  </property>
  <property fmtid="{D5CDD505-2E9C-101B-9397-08002B2CF9AE}" pid="3" name="KSOProductBuildVer">
    <vt:lpwstr>2052-11.1.0.12763</vt:lpwstr>
  </property>
</Properties>
</file>