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8" r:id="rId3"/>
    <p:sldId id="1198" r:id="rId5"/>
    <p:sldId id="1199" r:id="rId6"/>
    <p:sldId id="1200" r:id="rId7"/>
    <p:sldId id="1201" r:id="rId8"/>
    <p:sldId id="1202" r:id="rId9"/>
    <p:sldId id="1203" r:id="rId10"/>
    <p:sldId id="1204" r:id="rId11"/>
    <p:sldId id="1205" r:id="rId12"/>
    <p:sldId id="1208" r:id="rId13"/>
    <p:sldId id="1211" r:id="rId14"/>
    <p:sldId id="1210" r:id="rId15"/>
    <p:sldId id="1212" r:id="rId16"/>
    <p:sldId id="1213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D91E6-7551-4431-9073-143F46419642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9BDA-2909-408C-BDB6-249E58C57D3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introduction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error detection, correction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multiple access 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LANs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addressing, ARP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Ethernet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switches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21">
        <p:fade/>
      </p:transition>
    </mc:Choice>
    <mc:Fallback>
      <p:transition spd="med" advTm="802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Routing to another subnet: addressing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/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1A-23-F9-CD-06-9B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4" name="Group 23"/>
            <p:cNvGrpSpPr/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111.111.111.110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7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E6-E9-00-17-BB-4B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CC-49-DE-D0-AB-7D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1" name="Text Box 30"/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2" name="Text Box 33"/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74-29-9C-E8-FF-55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3" name="Freeform 39"/>
            <p:cNvSpPr/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/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63"/>
            <p:cNvGrpSpPr/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222.222.222.222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5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49-BD-D2-C7-56-2A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" name="Line 67"/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/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7" name="Text Box 72"/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88-B2-2F-54-1A-0F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8" name="Line 73"/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/>
            <p:cNvSpPr/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/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/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Rectangle 37"/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-1" fmla="*/ 8187558 w 8187558"/>
                    <a:gd name="connsiteY0-2" fmla="*/ 0 h 2617076"/>
                    <a:gd name="connsiteX1-3" fmla="*/ 8187558 w 8187558"/>
                    <a:gd name="connsiteY1-4" fmla="*/ 1271752 h 2617076"/>
                    <a:gd name="connsiteX2-5" fmla="*/ 4025462 w 8187558"/>
                    <a:gd name="connsiteY2-6" fmla="*/ 2617076 h 2617076"/>
                    <a:gd name="connsiteX3-7" fmla="*/ 0 w 8187558"/>
                    <a:gd name="connsiteY3-8" fmla="*/ 1229711 h 2617076"/>
                    <a:gd name="connsiteX4-9" fmla="*/ 31531 w 8187558"/>
                    <a:gd name="connsiteY4-10" fmla="*/ 147145 h 2617076"/>
                    <a:gd name="connsiteX5-11" fmla="*/ 4046482 w 8187558"/>
                    <a:gd name="connsiteY5-12" fmla="*/ 1576552 h 2617076"/>
                    <a:gd name="connsiteX6-13" fmla="*/ 8187558 w 8187558"/>
                    <a:gd name="connsiteY6-14" fmla="*/ 0 h 2617076"/>
                    <a:gd name="connsiteX0-15" fmla="*/ 8187558 w 8187558"/>
                    <a:gd name="connsiteY0-16" fmla="*/ 0 h 2617076"/>
                    <a:gd name="connsiteX1-17" fmla="*/ 8187558 w 8187558"/>
                    <a:gd name="connsiteY1-18" fmla="*/ 1271752 h 2617076"/>
                    <a:gd name="connsiteX2-19" fmla="*/ 4025462 w 8187558"/>
                    <a:gd name="connsiteY2-20" fmla="*/ 2617076 h 2617076"/>
                    <a:gd name="connsiteX3-21" fmla="*/ 0 w 8187558"/>
                    <a:gd name="connsiteY3-22" fmla="*/ 1229711 h 2617076"/>
                    <a:gd name="connsiteX4-23" fmla="*/ 31531 w 8187558"/>
                    <a:gd name="connsiteY4-24" fmla="*/ 147145 h 2617076"/>
                    <a:gd name="connsiteX5-25" fmla="*/ 4046482 w 8187558"/>
                    <a:gd name="connsiteY5-26" fmla="*/ 1576552 h 2617076"/>
                    <a:gd name="connsiteX6-27" fmla="*/ 8187558 w 8187558"/>
                    <a:gd name="connsiteY6-28" fmla="*/ 0 h 2617076"/>
                    <a:gd name="connsiteX0-29" fmla="*/ 8187558 w 8187558"/>
                    <a:gd name="connsiteY0-30" fmla="*/ 0 h 2617076"/>
                    <a:gd name="connsiteX1-31" fmla="*/ 8187558 w 8187558"/>
                    <a:gd name="connsiteY1-32" fmla="*/ 1271752 h 2617076"/>
                    <a:gd name="connsiteX2-33" fmla="*/ 4025462 w 8187558"/>
                    <a:gd name="connsiteY2-34" fmla="*/ 2617076 h 2617076"/>
                    <a:gd name="connsiteX3-35" fmla="*/ 0 w 8187558"/>
                    <a:gd name="connsiteY3-36" fmla="*/ 1229711 h 2617076"/>
                    <a:gd name="connsiteX4-37" fmla="*/ 31531 w 8187558"/>
                    <a:gd name="connsiteY4-38" fmla="*/ 147145 h 2617076"/>
                    <a:gd name="connsiteX5-39" fmla="*/ 4046482 w 8187558"/>
                    <a:gd name="connsiteY5-40" fmla="*/ 1576552 h 2617076"/>
                    <a:gd name="connsiteX6-41" fmla="*/ 8187558 w 8187558"/>
                    <a:gd name="connsiteY6-42" fmla="*/ 0 h 2617076"/>
                    <a:gd name="connsiteX0-43" fmla="*/ 8187558 w 8187558"/>
                    <a:gd name="connsiteY0-44" fmla="*/ 0 h 2617076"/>
                    <a:gd name="connsiteX1-45" fmla="*/ 8187558 w 8187558"/>
                    <a:gd name="connsiteY1-46" fmla="*/ 1271752 h 2617076"/>
                    <a:gd name="connsiteX2-47" fmla="*/ 4025462 w 8187558"/>
                    <a:gd name="connsiteY2-48" fmla="*/ 2617076 h 2617076"/>
                    <a:gd name="connsiteX3-49" fmla="*/ 0 w 8187558"/>
                    <a:gd name="connsiteY3-50" fmla="*/ 1229711 h 2617076"/>
                    <a:gd name="connsiteX4-51" fmla="*/ 31531 w 8187558"/>
                    <a:gd name="connsiteY4-52" fmla="*/ 147145 h 2617076"/>
                    <a:gd name="connsiteX5-53" fmla="*/ 4046482 w 8187558"/>
                    <a:gd name="connsiteY5-54" fmla="*/ 1576552 h 2617076"/>
                    <a:gd name="connsiteX6-55" fmla="*/ 8187558 w 8187558"/>
                    <a:gd name="connsiteY6-56" fmla="*/ 0 h 2617076"/>
                    <a:gd name="connsiteX0-57" fmla="*/ 8187558 w 8187558"/>
                    <a:gd name="connsiteY0-58" fmla="*/ 0 h 2617076"/>
                    <a:gd name="connsiteX1-59" fmla="*/ 8187558 w 8187558"/>
                    <a:gd name="connsiteY1-60" fmla="*/ 1271752 h 2617076"/>
                    <a:gd name="connsiteX2-61" fmla="*/ 4025462 w 8187558"/>
                    <a:gd name="connsiteY2-62" fmla="*/ 2617076 h 2617076"/>
                    <a:gd name="connsiteX3-63" fmla="*/ 0 w 8187558"/>
                    <a:gd name="connsiteY3-64" fmla="*/ 1229711 h 2617076"/>
                    <a:gd name="connsiteX4-65" fmla="*/ 31531 w 8187558"/>
                    <a:gd name="connsiteY4-66" fmla="*/ 147145 h 2617076"/>
                    <a:gd name="connsiteX5-67" fmla="*/ 4046482 w 8187558"/>
                    <a:gd name="connsiteY5-68" fmla="*/ 1576552 h 2617076"/>
                    <a:gd name="connsiteX6-69" fmla="*/ 8187558 w 8187558"/>
                    <a:gd name="connsiteY6-70" fmla="*/ 0 h 2617076"/>
                    <a:gd name="connsiteX0-71" fmla="*/ 8187558 w 8187558"/>
                    <a:gd name="connsiteY0-72" fmla="*/ 0 h 2617076"/>
                    <a:gd name="connsiteX1-73" fmla="*/ 8187558 w 8187558"/>
                    <a:gd name="connsiteY1-74" fmla="*/ 1271752 h 2617076"/>
                    <a:gd name="connsiteX2-75" fmla="*/ 4025462 w 8187558"/>
                    <a:gd name="connsiteY2-76" fmla="*/ 2617076 h 2617076"/>
                    <a:gd name="connsiteX3-77" fmla="*/ 0 w 8187558"/>
                    <a:gd name="connsiteY3-78" fmla="*/ 1229711 h 2617076"/>
                    <a:gd name="connsiteX4-79" fmla="*/ 31531 w 8187558"/>
                    <a:gd name="connsiteY4-80" fmla="*/ 147145 h 2617076"/>
                    <a:gd name="connsiteX5-81" fmla="*/ 4046482 w 8187558"/>
                    <a:gd name="connsiteY5-82" fmla="*/ 1576552 h 2617076"/>
                    <a:gd name="connsiteX6-83" fmla="*/ 8187558 w 8187558"/>
                    <a:gd name="connsiteY6-84" fmla="*/ 0 h 2617076"/>
                    <a:gd name="connsiteX0-85" fmla="*/ 8187558 w 8187558"/>
                    <a:gd name="connsiteY0-86" fmla="*/ 0 h 2638097"/>
                    <a:gd name="connsiteX1-87" fmla="*/ 8187558 w 8187558"/>
                    <a:gd name="connsiteY1-88" fmla="*/ 1271752 h 2638097"/>
                    <a:gd name="connsiteX2-89" fmla="*/ 4099035 w 8187558"/>
                    <a:gd name="connsiteY2-90" fmla="*/ 2638097 h 2638097"/>
                    <a:gd name="connsiteX3-91" fmla="*/ 0 w 8187558"/>
                    <a:gd name="connsiteY3-92" fmla="*/ 1229711 h 2638097"/>
                    <a:gd name="connsiteX4-93" fmla="*/ 31531 w 8187558"/>
                    <a:gd name="connsiteY4-94" fmla="*/ 147145 h 2638097"/>
                    <a:gd name="connsiteX5-95" fmla="*/ 4046482 w 8187558"/>
                    <a:gd name="connsiteY5-96" fmla="*/ 1576552 h 2638097"/>
                    <a:gd name="connsiteX6-97" fmla="*/ 8187558 w 8187558"/>
                    <a:gd name="connsiteY6-98" fmla="*/ 0 h 2638097"/>
                    <a:gd name="connsiteX0-99" fmla="*/ 8187558 w 8187558"/>
                    <a:gd name="connsiteY0-100" fmla="*/ 0 h 2638097"/>
                    <a:gd name="connsiteX1-101" fmla="*/ 8187558 w 8187558"/>
                    <a:gd name="connsiteY1-102" fmla="*/ 1271752 h 2638097"/>
                    <a:gd name="connsiteX2-103" fmla="*/ 4099035 w 8187558"/>
                    <a:gd name="connsiteY2-104" fmla="*/ 2638097 h 2638097"/>
                    <a:gd name="connsiteX3-105" fmla="*/ 0 w 8187558"/>
                    <a:gd name="connsiteY3-106" fmla="*/ 1229711 h 2638097"/>
                    <a:gd name="connsiteX4-107" fmla="*/ 31531 w 8187558"/>
                    <a:gd name="connsiteY4-108" fmla="*/ 147145 h 2638097"/>
                    <a:gd name="connsiteX5-109" fmla="*/ 4046482 w 8187558"/>
                    <a:gd name="connsiteY5-110" fmla="*/ 1576552 h 2638097"/>
                    <a:gd name="connsiteX6-111" fmla="*/ 8187558 w 8187558"/>
                    <a:gd name="connsiteY6-112" fmla="*/ 0 h 2638097"/>
                    <a:gd name="connsiteX0-113" fmla="*/ 8187558 w 8187558"/>
                    <a:gd name="connsiteY0-114" fmla="*/ 0 h 2638097"/>
                    <a:gd name="connsiteX1-115" fmla="*/ 8187558 w 8187558"/>
                    <a:gd name="connsiteY1-116" fmla="*/ 1271752 h 2638097"/>
                    <a:gd name="connsiteX2-117" fmla="*/ 4099035 w 8187558"/>
                    <a:gd name="connsiteY2-118" fmla="*/ 2638097 h 2638097"/>
                    <a:gd name="connsiteX3-119" fmla="*/ 0 w 8187558"/>
                    <a:gd name="connsiteY3-120" fmla="*/ 1229711 h 2638097"/>
                    <a:gd name="connsiteX4-121" fmla="*/ 31531 w 8187558"/>
                    <a:gd name="connsiteY4-122" fmla="*/ 147145 h 2638097"/>
                    <a:gd name="connsiteX5-123" fmla="*/ 4046482 w 8187558"/>
                    <a:gd name="connsiteY5-124" fmla="*/ 1576552 h 2638097"/>
                    <a:gd name="connsiteX6-125" fmla="*/ 8187558 w 8187558"/>
                    <a:gd name="connsiteY6-126" fmla="*/ 0 h 2638097"/>
                    <a:gd name="connsiteX0-127" fmla="*/ 8187558 w 8187558"/>
                    <a:gd name="connsiteY0-128" fmla="*/ 0 h 2638097"/>
                    <a:gd name="connsiteX1-129" fmla="*/ 8187558 w 8187558"/>
                    <a:gd name="connsiteY1-130" fmla="*/ 1271752 h 2638097"/>
                    <a:gd name="connsiteX2-131" fmla="*/ 4099035 w 8187558"/>
                    <a:gd name="connsiteY2-132" fmla="*/ 2638097 h 2638097"/>
                    <a:gd name="connsiteX3-133" fmla="*/ 0 w 8187558"/>
                    <a:gd name="connsiteY3-134" fmla="*/ 1229711 h 2638097"/>
                    <a:gd name="connsiteX4-135" fmla="*/ 31531 w 8187558"/>
                    <a:gd name="connsiteY4-136" fmla="*/ 147145 h 2638097"/>
                    <a:gd name="connsiteX5-137" fmla="*/ 4046482 w 8187558"/>
                    <a:gd name="connsiteY5-138" fmla="*/ 1576552 h 2638097"/>
                    <a:gd name="connsiteX6-139" fmla="*/ 8187558 w 8187558"/>
                    <a:gd name="connsiteY6-140" fmla="*/ 0 h 2638097"/>
                    <a:gd name="connsiteX0-141" fmla="*/ 8187558 w 8187558"/>
                    <a:gd name="connsiteY0-142" fmla="*/ 0 h 2638097"/>
                    <a:gd name="connsiteX1-143" fmla="*/ 8187558 w 8187558"/>
                    <a:gd name="connsiteY1-144" fmla="*/ 1271752 h 2638097"/>
                    <a:gd name="connsiteX2-145" fmla="*/ 4099035 w 8187558"/>
                    <a:gd name="connsiteY2-146" fmla="*/ 2638097 h 2638097"/>
                    <a:gd name="connsiteX3-147" fmla="*/ 0 w 8187558"/>
                    <a:gd name="connsiteY3-148" fmla="*/ 1229711 h 2638097"/>
                    <a:gd name="connsiteX4-149" fmla="*/ 31531 w 8187558"/>
                    <a:gd name="connsiteY4-150" fmla="*/ 147145 h 2638097"/>
                    <a:gd name="connsiteX5-151" fmla="*/ 4088524 w 8187558"/>
                    <a:gd name="connsiteY5-152" fmla="*/ 1597573 h 2638097"/>
                    <a:gd name="connsiteX6-153" fmla="*/ 8187558 w 8187558"/>
                    <a:gd name="connsiteY6-154" fmla="*/ 0 h 2638097"/>
                    <a:gd name="connsiteX0-155" fmla="*/ 8187558 w 8187558"/>
                    <a:gd name="connsiteY0-156" fmla="*/ 0 h 2638097"/>
                    <a:gd name="connsiteX1-157" fmla="*/ 8187558 w 8187558"/>
                    <a:gd name="connsiteY1-158" fmla="*/ 1271752 h 2638097"/>
                    <a:gd name="connsiteX2-159" fmla="*/ 4099035 w 8187558"/>
                    <a:gd name="connsiteY2-160" fmla="*/ 2638097 h 2638097"/>
                    <a:gd name="connsiteX3-161" fmla="*/ 0 w 8187558"/>
                    <a:gd name="connsiteY3-162" fmla="*/ 1229711 h 2638097"/>
                    <a:gd name="connsiteX4-163" fmla="*/ 31531 w 8187558"/>
                    <a:gd name="connsiteY4-164" fmla="*/ 147145 h 2638097"/>
                    <a:gd name="connsiteX5-165" fmla="*/ 4088524 w 8187558"/>
                    <a:gd name="connsiteY5-166" fmla="*/ 1597573 h 2638097"/>
                    <a:gd name="connsiteX6-167" fmla="*/ 8187558 w 8187558"/>
                    <a:gd name="connsiteY6-168" fmla="*/ 0 h 2638097"/>
                    <a:gd name="connsiteX0-169" fmla="*/ 8187558 w 8187558"/>
                    <a:gd name="connsiteY0-170" fmla="*/ 0 h 2638097"/>
                    <a:gd name="connsiteX1-171" fmla="*/ 8187558 w 8187558"/>
                    <a:gd name="connsiteY1-172" fmla="*/ 1271752 h 2638097"/>
                    <a:gd name="connsiteX2-173" fmla="*/ 4099035 w 8187558"/>
                    <a:gd name="connsiteY2-174" fmla="*/ 2638097 h 2638097"/>
                    <a:gd name="connsiteX3-175" fmla="*/ 0 w 8187558"/>
                    <a:gd name="connsiteY3-176" fmla="*/ 1229711 h 2638097"/>
                    <a:gd name="connsiteX4-177" fmla="*/ 31531 w 8187558"/>
                    <a:gd name="connsiteY4-178" fmla="*/ 147145 h 2638097"/>
                    <a:gd name="connsiteX5-179" fmla="*/ 4099035 w 8187558"/>
                    <a:gd name="connsiteY5-180" fmla="*/ 1566042 h 2638097"/>
                    <a:gd name="connsiteX6-181" fmla="*/ 8187558 w 8187558"/>
                    <a:gd name="connsiteY6-182" fmla="*/ 0 h 2638097"/>
                    <a:gd name="connsiteX0-183" fmla="*/ 8187558 w 8187558"/>
                    <a:gd name="connsiteY0-184" fmla="*/ 0 h 2638097"/>
                    <a:gd name="connsiteX1-185" fmla="*/ 8187558 w 8187558"/>
                    <a:gd name="connsiteY1-186" fmla="*/ 1271752 h 2638097"/>
                    <a:gd name="connsiteX2-187" fmla="*/ 4099035 w 8187558"/>
                    <a:gd name="connsiteY2-188" fmla="*/ 2638097 h 2638097"/>
                    <a:gd name="connsiteX3-189" fmla="*/ 0 w 8187558"/>
                    <a:gd name="connsiteY3-190" fmla="*/ 1229711 h 2638097"/>
                    <a:gd name="connsiteX4-191" fmla="*/ 31531 w 8187558"/>
                    <a:gd name="connsiteY4-192" fmla="*/ 147145 h 2638097"/>
                    <a:gd name="connsiteX5-193" fmla="*/ 4099035 w 8187558"/>
                    <a:gd name="connsiteY5-194" fmla="*/ 1566042 h 2638097"/>
                    <a:gd name="connsiteX6-195" fmla="*/ 8187558 w 8187558"/>
                    <a:gd name="connsiteY6-196" fmla="*/ 0 h 2638097"/>
                    <a:gd name="connsiteX0-197" fmla="*/ 8187558 w 8187558"/>
                    <a:gd name="connsiteY0-198" fmla="*/ 0 h 2638097"/>
                    <a:gd name="connsiteX1-199" fmla="*/ 8187558 w 8187558"/>
                    <a:gd name="connsiteY1-200" fmla="*/ 1271752 h 2638097"/>
                    <a:gd name="connsiteX2-201" fmla="*/ 4099035 w 8187558"/>
                    <a:gd name="connsiteY2-202" fmla="*/ 2638097 h 2638097"/>
                    <a:gd name="connsiteX3-203" fmla="*/ 0 w 8187558"/>
                    <a:gd name="connsiteY3-204" fmla="*/ 1229711 h 2638097"/>
                    <a:gd name="connsiteX4-205" fmla="*/ 31531 w 8187558"/>
                    <a:gd name="connsiteY4-206" fmla="*/ 147145 h 2638097"/>
                    <a:gd name="connsiteX5-207" fmla="*/ 4099035 w 8187558"/>
                    <a:gd name="connsiteY5-208" fmla="*/ 1566042 h 2638097"/>
                    <a:gd name="connsiteX6-209" fmla="*/ 8187558 w 8187558"/>
                    <a:gd name="connsiteY6-210" fmla="*/ 0 h 2638097"/>
                    <a:gd name="connsiteX0-211" fmla="*/ 8187558 w 8187558"/>
                    <a:gd name="connsiteY0-212" fmla="*/ 0 h 2638097"/>
                    <a:gd name="connsiteX1-213" fmla="*/ 8187558 w 8187558"/>
                    <a:gd name="connsiteY1-214" fmla="*/ 1271752 h 2638097"/>
                    <a:gd name="connsiteX2-215" fmla="*/ 4099035 w 8187558"/>
                    <a:gd name="connsiteY2-216" fmla="*/ 2638097 h 2638097"/>
                    <a:gd name="connsiteX3-217" fmla="*/ 0 w 8187558"/>
                    <a:gd name="connsiteY3-218" fmla="*/ 1229711 h 2638097"/>
                    <a:gd name="connsiteX4-219" fmla="*/ 31531 w 8187558"/>
                    <a:gd name="connsiteY4-220" fmla="*/ 147145 h 2638097"/>
                    <a:gd name="connsiteX5-221" fmla="*/ 4099035 w 8187558"/>
                    <a:gd name="connsiteY5-222" fmla="*/ 1566042 h 2638097"/>
                    <a:gd name="connsiteX6-223" fmla="*/ 8187558 w 8187558"/>
                    <a:gd name="connsiteY6-224" fmla="*/ 0 h 2638097"/>
                    <a:gd name="connsiteX0-225" fmla="*/ 8187558 w 8187558"/>
                    <a:gd name="connsiteY0-226" fmla="*/ 0 h 2638097"/>
                    <a:gd name="connsiteX1-227" fmla="*/ 8187558 w 8187558"/>
                    <a:gd name="connsiteY1-228" fmla="*/ 1271752 h 2638097"/>
                    <a:gd name="connsiteX2-229" fmla="*/ 4099035 w 8187558"/>
                    <a:gd name="connsiteY2-230" fmla="*/ 2638097 h 2638097"/>
                    <a:gd name="connsiteX3-231" fmla="*/ 0 w 8187558"/>
                    <a:gd name="connsiteY3-232" fmla="*/ 1229711 h 2638097"/>
                    <a:gd name="connsiteX4-233" fmla="*/ 31531 w 8187558"/>
                    <a:gd name="connsiteY4-234" fmla="*/ 147145 h 2638097"/>
                    <a:gd name="connsiteX5-235" fmla="*/ 4099035 w 8187558"/>
                    <a:gd name="connsiteY5-236" fmla="*/ 1566042 h 2638097"/>
                    <a:gd name="connsiteX6-237" fmla="*/ 8187558 w 8187558"/>
                    <a:gd name="connsiteY6-238" fmla="*/ 0 h 2638097"/>
                    <a:gd name="connsiteX0-239" fmla="*/ 8187558 w 8187558"/>
                    <a:gd name="connsiteY0-240" fmla="*/ 0 h 2638097"/>
                    <a:gd name="connsiteX1-241" fmla="*/ 8187558 w 8187558"/>
                    <a:gd name="connsiteY1-242" fmla="*/ 1271752 h 2638097"/>
                    <a:gd name="connsiteX2-243" fmla="*/ 4099035 w 8187558"/>
                    <a:gd name="connsiteY2-244" fmla="*/ 2638097 h 2638097"/>
                    <a:gd name="connsiteX3-245" fmla="*/ 0 w 8187558"/>
                    <a:gd name="connsiteY3-246" fmla="*/ 1229711 h 2638097"/>
                    <a:gd name="connsiteX4-247" fmla="*/ 31531 w 8187558"/>
                    <a:gd name="connsiteY4-248" fmla="*/ 147145 h 2638097"/>
                    <a:gd name="connsiteX5-249" fmla="*/ 4099035 w 8187558"/>
                    <a:gd name="connsiteY5-250" fmla="*/ 1566042 h 2638097"/>
                    <a:gd name="connsiteX6-251" fmla="*/ 8187558 w 8187558"/>
                    <a:gd name="connsiteY6-252" fmla="*/ 0 h 2638097"/>
                    <a:gd name="connsiteX0-253" fmla="*/ 8187558 w 8187558"/>
                    <a:gd name="connsiteY0-254" fmla="*/ 0 h 2638097"/>
                    <a:gd name="connsiteX1-255" fmla="*/ 8187558 w 8187558"/>
                    <a:gd name="connsiteY1-256" fmla="*/ 1271752 h 2638097"/>
                    <a:gd name="connsiteX2-257" fmla="*/ 4099035 w 8187558"/>
                    <a:gd name="connsiteY2-258" fmla="*/ 2638097 h 2638097"/>
                    <a:gd name="connsiteX3-259" fmla="*/ 0 w 8187558"/>
                    <a:gd name="connsiteY3-260" fmla="*/ 1229711 h 2638097"/>
                    <a:gd name="connsiteX4-261" fmla="*/ 31531 w 8187558"/>
                    <a:gd name="connsiteY4-262" fmla="*/ 147145 h 2638097"/>
                    <a:gd name="connsiteX5-263" fmla="*/ 4099035 w 8187558"/>
                    <a:gd name="connsiteY5-264" fmla="*/ 1566042 h 2638097"/>
                    <a:gd name="connsiteX6-265" fmla="*/ 8187558 w 8187558"/>
                    <a:gd name="connsiteY6-266" fmla="*/ 0 h 2638097"/>
                    <a:gd name="connsiteX0-267" fmla="*/ 8187558 w 8187558"/>
                    <a:gd name="connsiteY0-268" fmla="*/ 0 h 2638097"/>
                    <a:gd name="connsiteX1-269" fmla="*/ 8187558 w 8187558"/>
                    <a:gd name="connsiteY1-270" fmla="*/ 1271752 h 2638097"/>
                    <a:gd name="connsiteX2-271" fmla="*/ 4099035 w 8187558"/>
                    <a:gd name="connsiteY2-272" fmla="*/ 2638097 h 2638097"/>
                    <a:gd name="connsiteX3-273" fmla="*/ 0 w 8187558"/>
                    <a:gd name="connsiteY3-274" fmla="*/ 1229711 h 2638097"/>
                    <a:gd name="connsiteX4-275" fmla="*/ 31531 w 8187558"/>
                    <a:gd name="connsiteY4-276" fmla="*/ 147145 h 2638097"/>
                    <a:gd name="connsiteX5-277" fmla="*/ 4099035 w 8187558"/>
                    <a:gd name="connsiteY5-278" fmla="*/ 1566042 h 2638097"/>
                    <a:gd name="connsiteX6-279" fmla="*/ 8187558 w 8187558"/>
                    <a:gd name="connsiteY6-280" fmla="*/ 0 h 2638097"/>
                    <a:gd name="connsiteX0-281" fmla="*/ 8187558 w 8187558"/>
                    <a:gd name="connsiteY0-282" fmla="*/ 0 h 2638097"/>
                    <a:gd name="connsiteX1-283" fmla="*/ 8187558 w 8187558"/>
                    <a:gd name="connsiteY1-284" fmla="*/ 1271752 h 2638097"/>
                    <a:gd name="connsiteX2-285" fmla="*/ 4099035 w 8187558"/>
                    <a:gd name="connsiteY2-286" fmla="*/ 2638097 h 2638097"/>
                    <a:gd name="connsiteX3-287" fmla="*/ 0 w 8187558"/>
                    <a:gd name="connsiteY3-288" fmla="*/ 1229711 h 2638097"/>
                    <a:gd name="connsiteX4-289" fmla="*/ 31531 w 8187558"/>
                    <a:gd name="connsiteY4-290" fmla="*/ 147145 h 2638097"/>
                    <a:gd name="connsiteX5-291" fmla="*/ 4099035 w 8187558"/>
                    <a:gd name="connsiteY5-292" fmla="*/ 1566042 h 2638097"/>
                    <a:gd name="connsiteX6-293" fmla="*/ 8187558 w 8187558"/>
                    <a:gd name="connsiteY6-294" fmla="*/ 0 h 2638097"/>
                    <a:gd name="connsiteX0-295" fmla="*/ 8176538 w 8176538"/>
                    <a:gd name="connsiteY0-296" fmla="*/ 0 h 2638097"/>
                    <a:gd name="connsiteX1-297" fmla="*/ 8176538 w 8176538"/>
                    <a:gd name="connsiteY1-298" fmla="*/ 1271752 h 2638097"/>
                    <a:gd name="connsiteX2-299" fmla="*/ 4088015 w 8176538"/>
                    <a:gd name="connsiteY2-300" fmla="*/ 2638097 h 2638097"/>
                    <a:gd name="connsiteX3-301" fmla="*/ 0 w 8176538"/>
                    <a:gd name="connsiteY3-302" fmla="*/ 1269888 h 2638097"/>
                    <a:gd name="connsiteX4-303" fmla="*/ 20511 w 8176538"/>
                    <a:gd name="connsiteY4-304" fmla="*/ 147145 h 2638097"/>
                    <a:gd name="connsiteX5-305" fmla="*/ 4088015 w 8176538"/>
                    <a:gd name="connsiteY5-306" fmla="*/ 1566042 h 2638097"/>
                    <a:gd name="connsiteX6-307" fmla="*/ 8176538 w 8176538"/>
                    <a:gd name="connsiteY6-308" fmla="*/ 0 h 2638097"/>
                    <a:gd name="connsiteX0-309" fmla="*/ 8176538 w 8176538"/>
                    <a:gd name="connsiteY0-310" fmla="*/ 0 h 2772020"/>
                    <a:gd name="connsiteX1-311" fmla="*/ 8176538 w 8176538"/>
                    <a:gd name="connsiteY1-312" fmla="*/ 1271752 h 2772020"/>
                    <a:gd name="connsiteX2-313" fmla="*/ 4099034 w 8176538"/>
                    <a:gd name="connsiteY2-314" fmla="*/ 2772020 h 2772020"/>
                    <a:gd name="connsiteX3-315" fmla="*/ 0 w 8176538"/>
                    <a:gd name="connsiteY3-316" fmla="*/ 1269888 h 2772020"/>
                    <a:gd name="connsiteX4-317" fmla="*/ 20511 w 8176538"/>
                    <a:gd name="connsiteY4-318" fmla="*/ 147145 h 2772020"/>
                    <a:gd name="connsiteX5-319" fmla="*/ 4088015 w 8176538"/>
                    <a:gd name="connsiteY5-320" fmla="*/ 1566042 h 2772020"/>
                    <a:gd name="connsiteX6-321" fmla="*/ 8176538 w 8176538"/>
                    <a:gd name="connsiteY6-322" fmla="*/ 0 h 2772020"/>
                    <a:gd name="connsiteX0-323" fmla="*/ 8176538 w 8176538"/>
                    <a:gd name="connsiteY0-324" fmla="*/ 0 h 2772339"/>
                    <a:gd name="connsiteX1-325" fmla="*/ 8176538 w 8176538"/>
                    <a:gd name="connsiteY1-326" fmla="*/ 1378890 h 2772339"/>
                    <a:gd name="connsiteX2-327" fmla="*/ 4099034 w 8176538"/>
                    <a:gd name="connsiteY2-328" fmla="*/ 2772020 h 2772339"/>
                    <a:gd name="connsiteX3-329" fmla="*/ 0 w 8176538"/>
                    <a:gd name="connsiteY3-330" fmla="*/ 1269888 h 2772339"/>
                    <a:gd name="connsiteX4-331" fmla="*/ 20511 w 8176538"/>
                    <a:gd name="connsiteY4-332" fmla="*/ 147145 h 2772339"/>
                    <a:gd name="connsiteX5-333" fmla="*/ 4088015 w 8176538"/>
                    <a:gd name="connsiteY5-334" fmla="*/ 1566042 h 2772339"/>
                    <a:gd name="connsiteX6-335" fmla="*/ 8176538 w 8176538"/>
                    <a:gd name="connsiteY6-336" fmla="*/ 0 h 2772339"/>
                    <a:gd name="connsiteX0-337" fmla="*/ 8176538 w 8176538"/>
                    <a:gd name="connsiteY0-338" fmla="*/ 0 h 2825888"/>
                    <a:gd name="connsiteX1-339" fmla="*/ 8176538 w 8176538"/>
                    <a:gd name="connsiteY1-340" fmla="*/ 1378890 h 2825888"/>
                    <a:gd name="connsiteX2-341" fmla="*/ 4099034 w 8176538"/>
                    <a:gd name="connsiteY2-342" fmla="*/ 2825590 h 2825888"/>
                    <a:gd name="connsiteX3-343" fmla="*/ 0 w 8176538"/>
                    <a:gd name="connsiteY3-344" fmla="*/ 1269888 h 2825888"/>
                    <a:gd name="connsiteX4-345" fmla="*/ 20511 w 8176538"/>
                    <a:gd name="connsiteY4-346" fmla="*/ 147145 h 2825888"/>
                    <a:gd name="connsiteX5-347" fmla="*/ 4088015 w 8176538"/>
                    <a:gd name="connsiteY5-348" fmla="*/ 1566042 h 2825888"/>
                    <a:gd name="connsiteX6-349" fmla="*/ 8176538 w 8176538"/>
                    <a:gd name="connsiteY6-350" fmla="*/ 0 h 2825888"/>
                    <a:gd name="connsiteX0-351" fmla="*/ 8165518 w 8165518"/>
                    <a:gd name="connsiteY0-352" fmla="*/ 0 h 2825606"/>
                    <a:gd name="connsiteX1-353" fmla="*/ 8165518 w 8165518"/>
                    <a:gd name="connsiteY1-354" fmla="*/ 1378890 h 2825606"/>
                    <a:gd name="connsiteX2-355" fmla="*/ 4088014 w 8165518"/>
                    <a:gd name="connsiteY2-356" fmla="*/ 2825590 h 2825606"/>
                    <a:gd name="connsiteX3-357" fmla="*/ 0 w 8165518"/>
                    <a:gd name="connsiteY3-358" fmla="*/ 1403811 h 2825606"/>
                    <a:gd name="connsiteX4-359" fmla="*/ 9491 w 8165518"/>
                    <a:gd name="connsiteY4-360" fmla="*/ 147145 h 2825606"/>
                    <a:gd name="connsiteX5-361" fmla="*/ 4076995 w 8165518"/>
                    <a:gd name="connsiteY5-362" fmla="*/ 1566042 h 2825606"/>
                    <a:gd name="connsiteX6-363" fmla="*/ 8165518 w 8165518"/>
                    <a:gd name="connsiteY6-364" fmla="*/ 0 h 2825606"/>
                    <a:gd name="connsiteX0-365" fmla="*/ 8165518 w 8165518"/>
                    <a:gd name="connsiteY0-366" fmla="*/ 0 h 2879174"/>
                    <a:gd name="connsiteX1-367" fmla="*/ 8165518 w 8165518"/>
                    <a:gd name="connsiteY1-368" fmla="*/ 1378890 h 2879174"/>
                    <a:gd name="connsiteX2-369" fmla="*/ 4132092 w 8165518"/>
                    <a:gd name="connsiteY2-370" fmla="*/ 2879159 h 2879174"/>
                    <a:gd name="connsiteX3-371" fmla="*/ 0 w 8165518"/>
                    <a:gd name="connsiteY3-372" fmla="*/ 1403811 h 2879174"/>
                    <a:gd name="connsiteX4-373" fmla="*/ 9491 w 8165518"/>
                    <a:gd name="connsiteY4-374" fmla="*/ 147145 h 2879174"/>
                    <a:gd name="connsiteX5-375" fmla="*/ 4076995 w 8165518"/>
                    <a:gd name="connsiteY5-376" fmla="*/ 1566042 h 2879174"/>
                    <a:gd name="connsiteX6-377" fmla="*/ 8165518 w 8165518"/>
                    <a:gd name="connsiteY6-378" fmla="*/ 0 h 2879174"/>
                    <a:gd name="connsiteX0-379" fmla="*/ 8165518 w 8176537"/>
                    <a:gd name="connsiteY0-380" fmla="*/ 0 h 2879410"/>
                    <a:gd name="connsiteX1-381" fmla="*/ 8176537 w 8176537"/>
                    <a:gd name="connsiteY1-382" fmla="*/ 1499420 h 2879410"/>
                    <a:gd name="connsiteX2-383" fmla="*/ 4132092 w 8176537"/>
                    <a:gd name="connsiteY2-384" fmla="*/ 2879159 h 2879410"/>
                    <a:gd name="connsiteX3-385" fmla="*/ 0 w 8176537"/>
                    <a:gd name="connsiteY3-386" fmla="*/ 1403811 h 2879410"/>
                    <a:gd name="connsiteX4-387" fmla="*/ 9491 w 8176537"/>
                    <a:gd name="connsiteY4-388" fmla="*/ 147145 h 2879410"/>
                    <a:gd name="connsiteX5-389" fmla="*/ 4076995 w 8176537"/>
                    <a:gd name="connsiteY5-390" fmla="*/ 1566042 h 2879410"/>
                    <a:gd name="connsiteX6-391" fmla="*/ 8165518 w 8176537"/>
                    <a:gd name="connsiteY6-392" fmla="*/ 0 h 2879410"/>
                    <a:gd name="connsiteX0-393" fmla="*/ 8165518 w 8176537"/>
                    <a:gd name="connsiteY0-394" fmla="*/ 0 h 2879262"/>
                    <a:gd name="connsiteX1-395" fmla="*/ 8176537 w 8176537"/>
                    <a:gd name="connsiteY1-396" fmla="*/ 1499420 h 2879262"/>
                    <a:gd name="connsiteX2-397" fmla="*/ 4132092 w 8176537"/>
                    <a:gd name="connsiteY2-398" fmla="*/ 2879159 h 2879262"/>
                    <a:gd name="connsiteX3-399" fmla="*/ 0 w 8176537"/>
                    <a:gd name="connsiteY3-400" fmla="*/ 1403811 h 2879262"/>
                    <a:gd name="connsiteX4-401" fmla="*/ 9491 w 8176537"/>
                    <a:gd name="connsiteY4-402" fmla="*/ 147145 h 2879262"/>
                    <a:gd name="connsiteX5-403" fmla="*/ 4076995 w 8176537"/>
                    <a:gd name="connsiteY5-404" fmla="*/ 1566042 h 2879262"/>
                    <a:gd name="connsiteX6-405" fmla="*/ 8165518 w 8176537"/>
                    <a:gd name="connsiteY6-406" fmla="*/ 0 h 2879262"/>
                    <a:gd name="connsiteX0-407" fmla="*/ 8165518 w 8176537"/>
                    <a:gd name="connsiteY0-408" fmla="*/ 0 h 2879163"/>
                    <a:gd name="connsiteX1-409" fmla="*/ 8176537 w 8176537"/>
                    <a:gd name="connsiteY1-410" fmla="*/ 1499420 h 2879163"/>
                    <a:gd name="connsiteX2-411" fmla="*/ 4132092 w 8176537"/>
                    <a:gd name="connsiteY2-412" fmla="*/ 2879159 h 2879163"/>
                    <a:gd name="connsiteX3-413" fmla="*/ 0 w 8176537"/>
                    <a:gd name="connsiteY3-414" fmla="*/ 1510948 h 2879163"/>
                    <a:gd name="connsiteX4-415" fmla="*/ 9491 w 8176537"/>
                    <a:gd name="connsiteY4-416" fmla="*/ 147145 h 2879163"/>
                    <a:gd name="connsiteX5-417" fmla="*/ 4076995 w 8176537"/>
                    <a:gd name="connsiteY5-418" fmla="*/ 1566042 h 2879163"/>
                    <a:gd name="connsiteX6-419" fmla="*/ 8165518 w 8176537"/>
                    <a:gd name="connsiteY6-420" fmla="*/ 0 h 2879163"/>
                    <a:gd name="connsiteX0-421" fmla="*/ 8165518 w 8198577"/>
                    <a:gd name="connsiteY0-422" fmla="*/ 0 h 2879451"/>
                    <a:gd name="connsiteX1-423" fmla="*/ 8198577 w 8198577"/>
                    <a:gd name="connsiteY1-424" fmla="*/ 1606558 h 2879451"/>
                    <a:gd name="connsiteX2-425" fmla="*/ 4132092 w 8198577"/>
                    <a:gd name="connsiteY2-426" fmla="*/ 2879159 h 2879451"/>
                    <a:gd name="connsiteX3-427" fmla="*/ 0 w 8198577"/>
                    <a:gd name="connsiteY3-428" fmla="*/ 1510948 h 2879451"/>
                    <a:gd name="connsiteX4-429" fmla="*/ 9491 w 8198577"/>
                    <a:gd name="connsiteY4-430" fmla="*/ 147145 h 2879451"/>
                    <a:gd name="connsiteX5-431" fmla="*/ 4076995 w 8198577"/>
                    <a:gd name="connsiteY5-432" fmla="*/ 1566042 h 2879451"/>
                    <a:gd name="connsiteX6-433" fmla="*/ 8165518 w 8198577"/>
                    <a:gd name="connsiteY6-434" fmla="*/ 0 h 2879451"/>
                    <a:gd name="connsiteX0-435" fmla="*/ 8165518 w 8165518"/>
                    <a:gd name="connsiteY0-436" fmla="*/ 0 h 2880066"/>
                    <a:gd name="connsiteX1-437" fmla="*/ 8165518 w 8165518"/>
                    <a:gd name="connsiteY1-438" fmla="*/ 1673520 h 2880066"/>
                    <a:gd name="connsiteX2-439" fmla="*/ 4132092 w 8165518"/>
                    <a:gd name="connsiteY2-440" fmla="*/ 2879159 h 2880066"/>
                    <a:gd name="connsiteX3-441" fmla="*/ 0 w 8165518"/>
                    <a:gd name="connsiteY3-442" fmla="*/ 1510948 h 2880066"/>
                    <a:gd name="connsiteX4-443" fmla="*/ 9491 w 8165518"/>
                    <a:gd name="connsiteY4-444" fmla="*/ 147145 h 2880066"/>
                    <a:gd name="connsiteX5-445" fmla="*/ 4076995 w 8165518"/>
                    <a:gd name="connsiteY5-446" fmla="*/ 1566042 h 2880066"/>
                    <a:gd name="connsiteX6-447" fmla="*/ 8165518 w 8165518"/>
                    <a:gd name="connsiteY6-448" fmla="*/ 0 h 2880066"/>
                    <a:gd name="connsiteX0-449" fmla="*/ 8156794 w 8156794"/>
                    <a:gd name="connsiteY0-450" fmla="*/ 0 h 2879270"/>
                    <a:gd name="connsiteX1-451" fmla="*/ 8156794 w 8156794"/>
                    <a:gd name="connsiteY1-452" fmla="*/ 1673520 h 2879270"/>
                    <a:gd name="connsiteX2-453" fmla="*/ 4123368 w 8156794"/>
                    <a:gd name="connsiteY2-454" fmla="*/ 2879159 h 2879270"/>
                    <a:gd name="connsiteX3-455" fmla="*/ 2295 w 8156794"/>
                    <a:gd name="connsiteY3-456" fmla="*/ 1618086 h 2879270"/>
                    <a:gd name="connsiteX4-457" fmla="*/ 767 w 8156794"/>
                    <a:gd name="connsiteY4-458" fmla="*/ 147145 h 2879270"/>
                    <a:gd name="connsiteX5-459" fmla="*/ 4068271 w 8156794"/>
                    <a:gd name="connsiteY5-460" fmla="*/ 1566042 h 2879270"/>
                    <a:gd name="connsiteX6-461" fmla="*/ 8156794 w 8156794"/>
                    <a:gd name="connsiteY6-462" fmla="*/ 0 h 2879270"/>
                    <a:gd name="connsiteX0-463" fmla="*/ 8156794 w 8156794"/>
                    <a:gd name="connsiteY0-464" fmla="*/ 0 h 2973000"/>
                    <a:gd name="connsiteX1-465" fmla="*/ 8156794 w 8156794"/>
                    <a:gd name="connsiteY1-466" fmla="*/ 1673520 h 2973000"/>
                    <a:gd name="connsiteX2-467" fmla="*/ 4134388 w 8156794"/>
                    <a:gd name="connsiteY2-468" fmla="*/ 2972904 h 2973000"/>
                    <a:gd name="connsiteX3-469" fmla="*/ 2295 w 8156794"/>
                    <a:gd name="connsiteY3-470" fmla="*/ 1618086 h 2973000"/>
                    <a:gd name="connsiteX4-471" fmla="*/ 767 w 8156794"/>
                    <a:gd name="connsiteY4-472" fmla="*/ 147145 h 2973000"/>
                    <a:gd name="connsiteX5-473" fmla="*/ 4068271 w 8156794"/>
                    <a:gd name="connsiteY5-474" fmla="*/ 1566042 h 2973000"/>
                    <a:gd name="connsiteX6-475" fmla="*/ 8156794 w 8156794"/>
                    <a:gd name="connsiteY6-476" fmla="*/ 0 h 2973000"/>
                    <a:gd name="connsiteX0-477" fmla="*/ 8156794 w 8156794"/>
                    <a:gd name="connsiteY0-478" fmla="*/ 0 h 2973000"/>
                    <a:gd name="connsiteX1-479" fmla="*/ 8156794 w 8156794"/>
                    <a:gd name="connsiteY1-480" fmla="*/ 1673520 h 2973000"/>
                    <a:gd name="connsiteX2-481" fmla="*/ 4134388 w 8156794"/>
                    <a:gd name="connsiteY2-482" fmla="*/ 2972904 h 2973000"/>
                    <a:gd name="connsiteX3-483" fmla="*/ 2295 w 8156794"/>
                    <a:gd name="connsiteY3-484" fmla="*/ 1618086 h 2973000"/>
                    <a:gd name="connsiteX4-485" fmla="*/ 767 w 8156794"/>
                    <a:gd name="connsiteY4-486" fmla="*/ 147145 h 2973000"/>
                    <a:gd name="connsiteX5-487" fmla="*/ 4068271 w 8156794"/>
                    <a:gd name="connsiteY5-488" fmla="*/ 1566042 h 2973000"/>
                    <a:gd name="connsiteX6-489" fmla="*/ 8156794 w 8156794"/>
                    <a:gd name="connsiteY6-490" fmla="*/ 0 h 2973000"/>
                    <a:gd name="connsiteX0-491" fmla="*/ 8156794 w 8156794"/>
                    <a:gd name="connsiteY0-492" fmla="*/ 0 h 2973000"/>
                    <a:gd name="connsiteX1-493" fmla="*/ 8156794 w 8156794"/>
                    <a:gd name="connsiteY1-494" fmla="*/ 1673520 h 2973000"/>
                    <a:gd name="connsiteX2-495" fmla="*/ 4134388 w 8156794"/>
                    <a:gd name="connsiteY2-496" fmla="*/ 2972904 h 2973000"/>
                    <a:gd name="connsiteX3-497" fmla="*/ 2295 w 8156794"/>
                    <a:gd name="connsiteY3-498" fmla="*/ 1618086 h 2973000"/>
                    <a:gd name="connsiteX4-499" fmla="*/ 767 w 8156794"/>
                    <a:gd name="connsiteY4-500" fmla="*/ 147145 h 2973000"/>
                    <a:gd name="connsiteX5-501" fmla="*/ 4068271 w 8156794"/>
                    <a:gd name="connsiteY5-502" fmla="*/ 1566042 h 2973000"/>
                    <a:gd name="connsiteX6-503" fmla="*/ 8156794 w 8156794"/>
                    <a:gd name="connsiteY6-504" fmla="*/ 0 h 2973000"/>
                    <a:gd name="connsiteX0-505" fmla="*/ 8156794 w 8156794"/>
                    <a:gd name="connsiteY0-506" fmla="*/ 0 h 2973020"/>
                    <a:gd name="connsiteX1-507" fmla="*/ 8156794 w 8156794"/>
                    <a:gd name="connsiteY1-508" fmla="*/ 1673520 h 2973020"/>
                    <a:gd name="connsiteX2-509" fmla="*/ 4134388 w 8156794"/>
                    <a:gd name="connsiteY2-510" fmla="*/ 2972904 h 2973020"/>
                    <a:gd name="connsiteX3-511" fmla="*/ 2295 w 8156794"/>
                    <a:gd name="connsiteY3-512" fmla="*/ 1618086 h 2973020"/>
                    <a:gd name="connsiteX4-513" fmla="*/ 767 w 8156794"/>
                    <a:gd name="connsiteY4-514" fmla="*/ 147145 h 2973020"/>
                    <a:gd name="connsiteX5-515" fmla="*/ 4068271 w 8156794"/>
                    <a:gd name="connsiteY5-516" fmla="*/ 1566042 h 2973020"/>
                    <a:gd name="connsiteX6-517" fmla="*/ 8156794 w 8156794"/>
                    <a:gd name="connsiteY6-518" fmla="*/ 0 h 2973020"/>
                    <a:gd name="connsiteX0-519" fmla="*/ 8156794 w 8156794"/>
                    <a:gd name="connsiteY0-520" fmla="*/ 0 h 2973021"/>
                    <a:gd name="connsiteX1-521" fmla="*/ 8156794 w 8156794"/>
                    <a:gd name="connsiteY1-522" fmla="*/ 1673520 h 2973021"/>
                    <a:gd name="connsiteX2-523" fmla="*/ 4134388 w 8156794"/>
                    <a:gd name="connsiteY2-524" fmla="*/ 2972904 h 2973021"/>
                    <a:gd name="connsiteX3-525" fmla="*/ 2295 w 8156794"/>
                    <a:gd name="connsiteY3-526" fmla="*/ 1618086 h 2973021"/>
                    <a:gd name="connsiteX4-527" fmla="*/ 767 w 8156794"/>
                    <a:gd name="connsiteY4-528" fmla="*/ 147145 h 2973021"/>
                    <a:gd name="connsiteX5-529" fmla="*/ 4068271 w 8156794"/>
                    <a:gd name="connsiteY5-530" fmla="*/ 1566042 h 2973021"/>
                    <a:gd name="connsiteX6-531" fmla="*/ 8156794 w 8156794"/>
                    <a:gd name="connsiteY6-532" fmla="*/ 0 h 2973021"/>
                    <a:gd name="connsiteX0-533" fmla="*/ 8156794 w 8156794"/>
                    <a:gd name="connsiteY0-534" fmla="*/ 0 h 2973021"/>
                    <a:gd name="connsiteX1-535" fmla="*/ 8156794 w 8156794"/>
                    <a:gd name="connsiteY1-536" fmla="*/ 1673520 h 2973021"/>
                    <a:gd name="connsiteX2-537" fmla="*/ 4134388 w 8156794"/>
                    <a:gd name="connsiteY2-538" fmla="*/ 2972904 h 2973021"/>
                    <a:gd name="connsiteX3-539" fmla="*/ 2295 w 8156794"/>
                    <a:gd name="connsiteY3-540" fmla="*/ 1618086 h 2973021"/>
                    <a:gd name="connsiteX4-541" fmla="*/ 767 w 8156794"/>
                    <a:gd name="connsiteY4-542" fmla="*/ 147145 h 2973021"/>
                    <a:gd name="connsiteX5-543" fmla="*/ 4068271 w 8156794"/>
                    <a:gd name="connsiteY5-544" fmla="*/ 1566042 h 2973021"/>
                    <a:gd name="connsiteX6-545" fmla="*/ 8156794 w 8156794"/>
                    <a:gd name="connsiteY6-546" fmla="*/ 0 h 2973021"/>
                    <a:gd name="connsiteX0-547" fmla="*/ 8156794 w 8156794"/>
                    <a:gd name="connsiteY0-548" fmla="*/ 0 h 2973021"/>
                    <a:gd name="connsiteX1-549" fmla="*/ 8156794 w 8156794"/>
                    <a:gd name="connsiteY1-550" fmla="*/ 1673520 h 2973021"/>
                    <a:gd name="connsiteX2-551" fmla="*/ 4134388 w 8156794"/>
                    <a:gd name="connsiteY2-552" fmla="*/ 2972904 h 2973021"/>
                    <a:gd name="connsiteX3-553" fmla="*/ 2295 w 8156794"/>
                    <a:gd name="connsiteY3-554" fmla="*/ 1618086 h 2973021"/>
                    <a:gd name="connsiteX4-555" fmla="*/ 767 w 8156794"/>
                    <a:gd name="connsiteY4-556" fmla="*/ 147145 h 2973021"/>
                    <a:gd name="connsiteX5-557" fmla="*/ 4068271 w 8156794"/>
                    <a:gd name="connsiteY5-558" fmla="*/ 1566042 h 2973021"/>
                    <a:gd name="connsiteX6-559" fmla="*/ 8156794 w 8156794"/>
                    <a:gd name="connsiteY6-560" fmla="*/ 0 h 2973021"/>
                    <a:gd name="connsiteX0-561" fmla="*/ 8156794 w 8156794"/>
                    <a:gd name="connsiteY0-562" fmla="*/ 0 h 2973021"/>
                    <a:gd name="connsiteX1-563" fmla="*/ 8156794 w 8156794"/>
                    <a:gd name="connsiteY1-564" fmla="*/ 1673520 h 2973021"/>
                    <a:gd name="connsiteX2-565" fmla="*/ 4134388 w 8156794"/>
                    <a:gd name="connsiteY2-566" fmla="*/ 2972904 h 2973021"/>
                    <a:gd name="connsiteX3-567" fmla="*/ 2295 w 8156794"/>
                    <a:gd name="connsiteY3-568" fmla="*/ 1618086 h 2973021"/>
                    <a:gd name="connsiteX4-569" fmla="*/ 767 w 8156794"/>
                    <a:gd name="connsiteY4-570" fmla="*/ 147145 h 2973021"/>
                    <a:gd name="connsiteX5-571" fmla="*/ 4068271 w 8156794"/>
                    <a:gd name="connsiteY5-572" fmla="*/ 1566042 h 2973021"/>
                    <a:gd name="connsiteX6-573" fmla="*/ 8156794 w 8156794"/>
                    <a:gd name="connsiteY6-574" fmla="*/ 0 h 2973021"/>
                    <a:gd name="connsiteX0-575" fmla="*/ 8156794 w 8156794"/>
                    <a:gd name="connsiteY0-576" fmla="*/ 0 h 2973141"/>
                    <a:gd name="connsiteX1-577" fmla="*/ 8156794 w 8156794"/>
                    <a:gd name="connsiteY1-578" fmla="*/ 1673520 h 2973141"/>
                    <a:gd name="connsiteX2-579" fmla="*/ 4134388 w 8156794"/>
                    <a:gd name="connsiteY2-580" fmla="*/ 2972904 h 2973141"/>
                    <a:gd name="connsiteX3-581" fmla="*/ 2295 w 8156794"/>
                    <a:gd name="connsiteY3-582" fmla="*/ 1618086 h 2973141"/>
                    <a:gd name="connsiteX4-583" fmla="*/ 767 w 8156794"/>
                    <a:gd name="connsiteY4-584" fmla="*/ 147145 h 2973141"/>
                    <a:gd name="connsiteX5-585" fmla="*/ 4068271 w 8156794"/>
                    <a:gd name="connsiteY5-586" fmla="*/ 1566042 h 2973141"/>
                    <a:gd name="connsiteX6-587" fmla="*/ 8156794 w 8156794"/>
                    <a:gd name="connsiteY6-588" fmla="*/ 0 h 2973141"/>
                    <a:gd name="connsiteX0-589" fmla="*/ 8156794 w 8156794"/>
                    <a:gd name="connsiteY0-590" fmla="*/ 0 h 3066827"/>
                    <a:gd name="connsiteX1-591" fmla="*/ 8156794 w 8156794"/>
                    <a:gd name="connsiteY1-592" fmla="*/ 1673520 h 3066827"/>
                    <a:gd name="connsiteX2-593" fmla="*/ 4123353 w 8156794"/>
                    <a:gd name="connsiteY2-594" fmla="*/ 3066650 h 3066827"/>
                    <a:gd name="connsiteX3-595" fmla="*/ 2295 w 8156794"/>
                    <a:gd name="connsiteY3-596" fmla="*/ 1618086 h 3066827"/>
                    <a:gd name="connsiteX4-597" fmla="*/ 767 w 8156794"/>
                    <a:gd name="connsiteY4-598" fmla="*/ 147145 h 3066827"/>
                    <a:gd name="connsiteX5-599" fmla="*/ 4068271 w 8156794"/>
                    <a:gd name="connsiteY5-600" fmla="*/ 1566042 h 3066827"/>
                    <a:gd name="connsiteX6-601" fmla="*/ 8156794 w 8156794"/>
                    <a:gd name="connsiteY6-602" fmla="*/ 0 h 3066827"/>
                    <a:gd name="connsiteX0-603" fmla="*/ 8123689 w 8156794"/>
                    <a:gd name="connsiteY0-604" fmla="*/ 0 h 2999866"/>
                    <a:gd name="connsiteX1-605" fmla="*/ 8156794 w 8156794"/>
                    <a:gd name="connsiteY1-606" fmla="*/ 1606559 h 2999866"/>
                    <a:gd name="connsiteX2-607" fmla="*/ 4123353 w 8156794"/>
                    <a:gd name="connsiteY2-608" fmla="*/ 2999689 h 2999866"/>
                    <a:gd name="connsiteX3-609" fmla="*/ 2295 w 8156794"/>
                    <a:gd name="connsiteY3-610" fmla="*/ 1551125 h 2999866"/>
                    <a:gd name="connsiteX4-611" fmla="*/ 767 w 8156794"/>
                    <a:gd name="connsiteY4-612" fmla="*/ 80184 h 2999866"/>
                    <a:gd name="connsiteX5-613" fmla="*/ 4068271 w 8156794"/>
                    <a:gd name="connsiteY5-614" fmla="*/ 1499081 h 2999866"/>
                    <a:gd name="connsiteX6-615" fmla="*/ 8123689 w 8156794"/>
                    <a:gd name="connsiteY6-616" fmla="*/ 0 h 2999866"/>
                    <a:gd name="connsiteX0-617" fmla="*/ 8167828 w 8167828"/>
                    <a:gd name="connsiteY0-618" fmla="*/ 0 h 3026651"/>
                    <a:gd name="connsiteX1-619" fmla="*/ 8156794 w 8167828"/>
                    <a:gd name="connsiteY1-620" fmla="*/ 1633344 h 3026651"/>
                    <a:gd name="connsiteX2-621" fmla="*/ 4123353 w 8167828"/>
                    <a:gd name="connsiteY2-622" fmla="*/ 3026474 h 3026651"/>
                    <a:gd name="connsiteX3-623" fmla="*/ 2295 w 8167828"/>
                    <a:gd name="connsiteY3-624" fmla="*/ 1577910 h 3026651"/>
                    <a:gd name="connsiteX4-625" fmla="*/ 767 w 8167828"/>
                    <a:gd name="connsiteY4-626" fmla="*/ 106969 h 3026651"/>
                    <a:gd name="connsiteX5-627" fmla="*/ 4068271 w 8167828"/>
                    <a:gd name="connsiteY5-628" fmla="*/ 1525866 h 3026651"/>
                    <a:gd name="connsiteX6-629" fmla="*/ 8167828 w 8167828"/>
                    <a:gd name="connsiteY6-630" fmla="*/ 0 h 3026651"/>
                    <a:gd name="connsiteX0-631" fmla="*/ 8167828 w 8167828"/>
                    <a:gd name="connsiteY0-632" fmla="*/ 0 h 3027228"/>
                    <a:gd name="connsiteX1-633" fmla="*/ 8145760 w 8167828"/>
                    <a:gd name="connsiteY1-634" fmla="*/ 1686913 h 3027228"/>
                    <a:gd name="connsiteX2-635" fmla="*/ 4123353 w 8167828"/>
                    <a:gd name="connsiteY2-636" fmla="*/ 3026474 h 3027228"/>
                    <a:gd name="connsiteX3-637" fmla="*/ 2295 w 8167828"/>
                    <a:gd name="connsiteY3-638" fmla="*/ 1577910 h 3027228"/>
                    <a:gd name="connsiteX4-639" fmla="*/ 767 w 8167828"/>
                    <a:gd name="connsiteY4-640" fmla="*/ 106969 h 3027228"/>
                    <a:gd name="connsiteX5-641" fmla="*/ 4068271 w 8167828"/>
                    <a:gd name="connsiteY5-642" fmla="*/ 1525866 h 3027228"/>
                    <a:gd name="connsiteX6-643" fmla="*/ 8167828 w 8167828"/>
                    <a:gd name="connsiteY6-644" fmla="*/ 0 h 3027228"/>
                    <a:gd name="connsiteX0-645" fmla="*/ 8156794 w 8156794"/>
                    <a:gd name="connsiteY0-646" fmla="*/ 0 h 2933483"/>
                    <a:gd name="connsiteX1-647" fmla="*/ 8145760 w 8156794"/>
                    <a:gd name="connsiteY1-648" fmla="*/ 1593168 h 2933483"/>
                    <a:gd name="connsiteX2-649" fmla="*/ 4123353 w 8156794"/>
                    <a:gd name="connsiteY2-650" fmla="*/ 2932729 h 2933483"/>
                    <a:gd name="connsiteX3-651" fmla="*/ 2295 w 8156794"/>
                    <a:gd name="connsiteY3-652" fmla="*/ 1484165 h 2933483"/>
                    <a:gd name="connsiteX4-653" fmla="*/ 767 w 8156794"/>
                    <a:gd name="connsiteY4-654" fmla="*/ 13224 h 2933483"/>
                    <a:gd name="connsiteX5-655" fmla="*/ 4068271 w 8156794"/>
                    <a:gd name="connsiteY5-656" fmla="*/ 1432121 h 2933483"/>
                    <a:gd name="connsiteX6-657" fmla="*/ 8156794 w 8156794"/>
                    <a:gd name="connsiteY6-658" fmla="*/ 0 h 2933483"/>
                    <a:gd name="connsiteX0-659" fmla="*/ 8156794 w 8156794"/>
                    <a:gd name="connsiteY0-660" fmla="*/ 0 h 2933483"/>
                    <a:gd name="connsiteX1-661" fmla="*/ 8145760 w 8156794"/>
                    <a:gd name="connsiteY1-662" fmla="*/ 1593168 h 2933483"/>
                    <a:gd name="connsiteX2-663" fmla="*/ 4123353 w 8156794"/>
                    <a:gd name="connsiteY2-664" fmla="*/ 2932729 h 2933483"/>
                    <a:gd name="connsiteX3-665" fmla="*/ 2295 w 8156794"/>
                    <a:gd name="connsiteY3-666" fmla="*/ 1484165 h 2933483"/>
                    <a:gd name="connsiteX4-667" fmla="*/ 767 w 8156794"/>
                    <a:gd name="connsiteY4-668" fmla="*/ 13224 h 2933483"/>
                    <a:gd name="connsiteX5-669" fmla="*/ 4068271 w 8156794"/>
                    <a:gd name="connsiteY5-670" fmla="*/ 1432121 h 2933483"/>
                    <a:gd name="connsiteX6-671" fmla="*/ 8156794 w 8156794"/>
                    <a:gd name="connsiteY6-672" fmla="*/ 0 h 2933483"/>
                    <a:gd name="connsiteX0-673" fmla="*/ 8123689 w 8145760"/>
                    <a:gd name="connsiteY0-674" fmla="*/ 13560 h 2920259"/>
                    <a:gd name="connsiteX1-675" fmla="*/ 8145760 w 8145760"/>
                    <a:gd name="connsiteY1-676" fmla="*/ 1579944 h 2920259"/>
                    <a:gd name="connsiteX2-677" fmla="*/ 4123353 w 8145760"/>
                    <a:gd name="connsiteY2-678" fmla="*/ 2919505 h 2920259"/>
                    <a:gd name="connsiteX3-679" fmla="*/ 2295 w 8145760"/>
                    <a:gd name="connsiteY3-680" fmla="*/ 1470941 h 2920259"/>
                    <a:gd name="connsiteX4-681" fmla="*/ 767 w 8145760"/>
                    <a:gd name="connsiteY4-682" fmla="*/ 0 h 2920259"/>
                    <a:gd name="connsiteX5-683" fmla="*/ 4068271 w 8145760"/>
                    <a:gd name="connsiteY5-684" fmla="*/ 1418897 h 2920259"/>
                    <a:gd name="connsiteX6-685" fmla="*/ 8123689 w 8145760"/>
                    <a:gd name="connsiteY6-686" fmla="*/ 13560 h 2920259"/>
                    <a:gd name="connsiteX0-687" fmla="*/ 8178863 w 8178863"/>
                    <a:gd name="connsiteY0-688" fmla="*/ 26952 h 2920259"/>
                    <a:gd name="connsiteX1-689" fmla="*/ 8145760 w 8178863"/>
                    <a:gd name="connsiteY1-690" fmla="*/ 1579944 h 2920259"/>
                    <a:gd name="connsiteX2-691" fmla="*/ 4123353 w 8178863"/>
                    <a:gd name="connsiteY2-692" fmla="*/ 2919505 h 2920259"/>
                    <a:gd name="connsiteX3-693" fmla="*/ 2295 w 8178863"/>
                    <a:gd name="connsiteY3-694" fmla="*/ 1470941 h 2920259"/>
                    <a:gd name="connsiteX4-695" fmla="*/ 767 w 8178863"/>
                    <a:gd name="connsiteY4-696" fmla="*/ 0 h 2920259"/>
                    <a:gd name="connsiteX5-697" fmla="*/ 4068271 w 8178863"/>
                    <a:gd name="connsiteY5-698" fmla="*/ 1418897 h 2920259"/>
                    <a:gd name="connsiteX6-699" fmla="*/ 8178863 w 8178863"/>
                    <a:gd name="connsiteY6-700" fmla="*/ 26952 h 2920259"/>
                    <a:gd name="connsiteX0-701" fmla="*/ 8167827 w 8167827"/>
                    <a:gd name="connsiteY0-702" fmla="*/ 40343 h 2920259"/>
                    <a:gd name="connsiteX1-703" fmla="*/ 8145760 w 8167827"/>
                    <a:gd name="connsiteY1-704" fmla="*/ 1579944 h 2920259"/>
                    <a:gd name="connsiteX2-705" fmla="*/ 4123353 w 8167827"/>
                    <a:gd name="connsiteY2-706" fmla="*/ 2919505 h 2920259"/>
                    <a:gd name="connsiteX3-707" fmla="*/ 2295 w 8167827"/>
                    <a:gd name="connsiteY3-708" fmla="*/ 1470941 h 2920259"/>
                    <a:gd name="connsiteX4-709" fmla="*/ 767 w 8167827"/>
                    <a:gd name="connsiteY4-710" fmla="*/ 0 h 2920259"/>
                    <a:gd name="connsiteX5-711" fmla="*/ 4068271 w 8167827"/>
                    <a:gd name="connsiteY5-712" fmla="*/ 1418897 h 2920259"/>
                    <a:gd name="connsiteX6-713" fmla="*/ 8167827 w 8167827"/>
                    <a:gd name="connsiteY6-714" fmla="*/ 40343 h 2920259"/>
                    <a:gd name="connsiteX0-715" fmla="*/ 8123687 w 8145760"/>
                    <a:gd name="connsiteY0-716" fmla="*/ 53735 h 2920259"/>
                    <a:gd name="connsiteX1-717" fmla="*/ 8145760 w 8145760"/>
                    <a:gd name="connsiteY1-718" fmla="*/ 1579944 h 2920259"/>
                    <a:gd name="connsiteX2-719" fmla="*/ 4123353 w 8145760"/>
                    <a:gd name="connsiteY2-720" fmla="*/ 2919505 h 2920259"/>
                    <a:gd name="connsiteX3-721" fmla="*/ 2295 w 8145760"/>
                    <a:gd name="connsiteY3-722" fmla="*/ 1470941 h 2920259"/>
                    <a:gd name="connsiteX4-723" fmla="*/ 767 w 8145760"/>
                    <a:gd name="connsiteY4-724" fmla="*/ 0 h 2920259"/>
                    <a:gd name="connsiteX5-725" fmla="*/ 4068271 w 8145760"/>
                    <a:gd name="connsiteY5-726" fmla="*/ 1418897 h 2920259"/>
                    <a:gd name="connsiteX6-727" fmla="*/ 8123687 w 8145760"/>
                    <a:gd name="connsiteY6-728" fmla="*/ 53735 h 2920259"/>
                    <a:gd name="connsiteX0-729" fmla="*/ 8161918 w 8161918"/>
                    <a:gd name="connsiteY0-730" fmla="*/ 0 h 2943855"/>
                    <a:gd name="connsiteX1-731" fmla="*/ 8145760 w 8161918"/>
                    <a:gd name="connsiteY1-732" fmla="*/ 1603540 h 2943855"/>
                    <a:gd name="connsiteX2-733" fmla="*/ 4123353 w 8161918"/>
                    <a:gd name="connsiteY2-734" fmla="*/ 2943101 h 2943855"/>
                    <a:gd name="connsiteX3-735" fmla="*/ 2295 w 8161918"/>
                    <a:gd name="connsiteY3-736" fmla="*/ 1494537 h 2943855"/>
                    <a:gd name="connsiteX4-737" fmla="*/ 767 w 8161918"/>
                    <a:gd name="connsiteY4-738" fmla="*/ 23596 h 2943855"/>
                    <a:gd name="connsiteX5-739" fmla="*/ 4068271 w 8161918"/>
                    <a:gd name="connsiteY5-740" fmla="*/ 1442493 h 2943855"/>
                    <a:gd name="connsiteX6-741" fmla="*/ 8161918 w 8161918"/>
                    <a:gd name="connsiteY6-742" fmla="*/ 0 h 2943855"/>
                    <a:gd name="connsiteX0-743" fmla="*/ 8144926 w 8145760"/>
                    <a:gd name="connsiteY0-744" fmla="*/ 43424 h 2920259"/>
                    <a:gd name="connsiteX1-745" fmla="*/ 8145760 w 8145760"/>
                    <a:gd name="connsiteY1-746" fmla="*/ 1579944 h 2920259"/>
                    <a:gd name="connsiteX2-747" fmla="*/ 4123353 w 8145760"/>
                    <a:gd name="connsiteY2-748" fmla="*/ 2919505 h 2920259"/>
                    <a:gd name="connsiteX3-749" fmla="*/ 2295 w 8145760"/>
                    <a:gd name="connsiteY3-750" fmla="*/ 1470941 h 2920259"/>
                    <a:gd name="connsiteX4-751" fmla="*/ 767 w 8145760"/>
                    <a:gd name="connsiteY4-752" fmla="*/ 0 h 2920259"/>
                    <a:gd name="connsiteX5-753" fmla="*/ 4068271 w 8145760"/>
                    <a:gd name="connsiteY5-754" fmla="*/ 1418897 h 2920259"/>
                    <a:gd name="connsiteX6-755" fmla="*/ 8144926 w 8145760"/>
                    <a:gd name="connsiteY6-756" fmla="*/ 43424 h 2920259"/>
                    <a:gd name="connsiteX0-757" fmla="*/ 8161918 w 8161918"/>
                    <a:gd name="connsiteY0-758" fmla="*/ 0 h 2959321"/>
                    <a:gd name="connsiteX1-759" fmla="*/ 8145760 w 8161918"/>
                    <a:gd name="connsiteY1-760" fmla="*/ 1619006 h 2959321"/>
                    <a:gd name="connsiteX2-761" fmla="*/ 4123353 w 8161918"/>
                    <a:gd name="connsiteY2-762" fmla="*/ 2958567 h 2959321"/>
                    <a:gd name="connsiteX3-763" fmla="*/ 2295 w 8161918"/>
                    <a:gd name="connsiteY3-764" fmla="*/ 1510003 h 2959321"/>
                    <a:gd name="connsiteX4-765" fmla="*/ 767 w 8161918"/>
                    <a:gd name="connsiteY4-766" fmla="*/ 39062 h 2959321"/>
                    <a:gd name="connsiteX5-767" fmla="*/ 4068271 w 8161918"/>
                    <a:gd name="connsiteY5-768" fmla="*/ 1457959 h 2959321"/>
                    <a:gd name="connsiteX6-769" fmla="*/ 8161918 w 8161918"/>
                    <a:gd name="connsiteY6-770" fmla="*/ 0 h 2959321"/>
                    <a:gd name="connsiteX0-771" fmla="*/ 8161918 w 8162752"/>
                    <a:gd name="connsiteY0-772" fmla="*/ 0 h 2959488"/>
                    <a:gd name="connsiteX1-773" fmla="*/ 8162752 w 8162752"/>
                    <a:gd name="connsiteY1-774" fmla="*/ 1629317 h 2959488"/>
                    <a:gd name="connsiteX2-775" fmla="*/ 4123353 w 8162752"/>
                    <a:gd name="connsiteY2-776" fmla="*/ 2958567 h 2959488"/>
                    <a:gd name="connsiteX3-777" fmla="*/ 2295 w 8162752"/>
                    <a:gd name="connsiteY3-778" fmla="*/ 1510003 h 2959488"/>
                    <a:gd name="connsiteX4-779" fmla="*/ 767 w 8162752"/>
                    <a:gd name="connsiteY4-780" fmla="*/ 39062 h 2959488"/>
                    <a:gd name="connsiteX5-781" fmla="*/ 4068271 w 8162752"/>
                    <a:gd name="connsiteY5-782" fmla="*/ 1457959 h 2959488"/>
                    <a:gd name="connsiteX6-783" fmla="*/ 8161918 w 8162752"/>
                    <a:gd name="connsiteY6-784" fmla="*/ 0 h 2959488"/>
                    <a:gd name="connsiteX0-785" fmla="*/ 8165930 w 8166764"/>
                    <a:gd name="connsiteY0-786" fmla="*/ 7337 h 2966825"/>
                    <a:gd name="connsiteX1-787" fmla="*/ 8166764 w 8166764"/>
                    <a:gd name="connsiteY1-788" fmla="*/ 1636654 h 2966825"/>
                    <a:gd name="connsiteX2-789" fmla="*/ 4127365 w 8166764"/>
                    <a:gd name="connsiteY2-790" fmla="*/ 2965904 h 2966825"/>
                    <a:gd name="connsiteX3-791" fmla="*/ 6307 w 8166764"/>
                    <a:gd name="connsiteY3-792" fmla="*/ 1517340 h 2966825"/>
                    <a:gd name="connsiteX4-793" fmla="*/ 532 w 8166764"/>
                    <a:gd name="connsiteY4-794" fmla="*/ 0 h 2966825"/>
                    <a:gd name="connsiteX5-795" fmla="*/ 4072283 w 8166764"/>
                    <a:gd name="connsiteY5-796" fmla="*/ 1465296 h 2966825"/>
                    <a:gd name="connsiteX6-797" fmla="*/ 8165930 w 8166764"/>
                    <a:gd name="connsiteY6-798" fmla="*/ 7337 h 2966825"/>
                    <a:gd name="connsiteX0-799" fmla="*/ 8168119 w 8168953"/>
                    <a:gd name="connsiteY0-800" fmla="*/ 7337 h 2966682"/>
                    <a:gd name="connsiteX1-801" fmla="*/ 8168953 w 8168953"/>
                    <a:gd name="connsiteY1-802" fmla="*/ 1636654 h 2966682"/>
                    <a:gd name="connsiteX2-803" fmla="*/ 4129554 w 8168953"/>
                    <a:gd name="connsiteY2-804" fmla="*/ 2965904 h 2966682"/>
                    <a:gd name="connsiteX3-805" fmla="*/ 0 w 8168953"/>
                    <a:gd name="connsiteY3-806" fmla="*/ 1527651 h 2966682"/>
                    <a:gd name="connsiteX4-807" fmla="*/ 2721 w 8168953"/>
                    <a:gd name="connsiteY4-808" fmla="*/ 0 h 2966682"/>
                    <a:gd name="connsiteX5-809" fmla="*/ 4074472 w 8168953"/>
                    <a:gd name="connsiteY5-810" fmla="*/ 1465296 h 2966682"/>
                    <a:gd name="connsiteX6-811" fmla="*/ 8168119 w 8168953"/>
                    <a:gd name="connsiteY6-812" fmla="*/ 7337 h 2966682"/>
                    <a:gd name="connsiteX0-813" fmla="*/ 8168119 w 8168953"/>
                    <a:gd name="connsiteY0-814" fmla="*/ 7337 h 3100377"/>
                    <a:gd name="connsiteX1-815" fmla="*/ 8168953 w 8168953"/>
                    <a:gd name="connsiteY1-816" fmla="*/ 1636654 h 3100377"/>
                    <a:gd name="connsiteX2-817" fmla="*/ 4118520 w 8168953"/>
                    <a:gd name="connsiteY2-818" fmla="*/ 3099826 h 3100377"/>
                    <a:gd name="connsiteX3-819" fmla="*/ 0 w 8168953"/>
                    <a:gd name="connsiteY3-820" fmla="*/ 1527651 h 3100377"/>
                    <a:gd name="connsiteX4-821" fmla="*/ 2721 w 8168953"/>
                    <a:gd name="connsiteY4-822" fmla="*/ 0 h 3100377"/>
                    <a:gd name="connsiteX5-823" fmla="*/ 4074472 w 8168953"/>
                    <a:gd name="connsiteY5-824" fmla="*/ 1465296 h 3100377"/>
                    <a:gd name="connsiteX6-825" fmla="*/ 8168119 w 8168953"/>
                    <a:gd name="connsiteY6-826" fmla="*/ 7337 h 3100377"/>
                    <a:gd name="connsiteX0-827" fmla="*/ 8168119 w 8168953"/>
                    <a:gd name="connsiteY0-828" fmla="*/ 7337 h 3100429"/>
                    <a:gd name="connsiteX1-829" fmla="*/ 8168953 w 8168953"/>
                    <a:gd name="connsiteY1-830" fmla="*/ 1636654 h 3100429"/>
                    <a:gd name="connsiteX2-831" fmla="*/ 4118520 w 8168953"/>
                    <a:gd name="connsiteY2-832" fmla="*/ 3099826 h 3100429"/>
                    <a:gd name="connsiteX3-833" fmla="*/ 0 w 8168953"/>
                    <a:gd name="connsiteY3-834" fmla="*/ 1527651 h 3100429"/>
                    <a:gd name="connsiteX4-835" fmla="*/ 2721 w 8168953"/>
                    <a:gd name="connsiteY4-836" fmla="*/ 0 h 3100429"/>
                    <a:gd name="connsiteX5-837" fmla="*/ 4074472 w 8168953"/>
                    <a:gd name="connsiteY5-838" fmla="*/ 1465296 h 3100429"/>
                    <a:gd name="connsiteX6-839" fmla="*/ 8168119 w 8168953"/>
                    <a:gd name="connsiteY6-840" fmla="*/ 7337 h 3100429"/>
                    <a:gd name="connsiteX0-841" fmla="*/ 8165849 w 8166683"/>
                    <a:gd name="connsiteY0-842" fmla="*/ 7337 h 3099826"/>
                    <a:gd name="connsiteX1-843" fmla="*/ 8166683 w 8166683"/>
                    <a:gd name="connsiteY1-844" fmla="*/ 1636654 h 3099826"/>
                    <a:gd name="connsiteX2-845" fmla="*/ 4116250 w 8166683"/>
                    <a:gd name="connsiteY2-846" fmla="*/ 3099826 h 3099826"/>
                    <a:gd name="connsiteX3-847" fmla="*/ 8764 w 8166683"/>
                    <a:gd name="connsiteY3-848" fmla="*/ 1634789 h 3099826"/>
                    <a:gd name="connsiteX4-849" fmla="*/ 451 w 8166683"/>
                    <a:gd name="connsiteY4-850" fmla="*/ 0 h 3099826"/>
                    <a:gd name="connsiteX5-851" fmla="*/ 4072202 w 8166683"/>
                    <a:gd name="connsiteY5-852" fmla="*/ 1465296 h 3099826"/>
                    <a:gd name="connsiteX6-853" fmla="*/ 8165849 w 8166683"/>
                    <a:gd name="connsiteY6-854" fmla="*/ 7337 h 3099826"/>
                    <a:gd name="connsiteX0-855" fmla="*/ 8165849 w 8166683"/>
                    <a:gd name="connsiteY0-856" fmla="*/ 7337 h 3099826"/>
                    <a:gd name="connsiteX1-857" fmla="*/ 8166683 w 8166683"/>
                    <a:gd name="connsiteY1-858" fmla="*/ 1636654 h 3099826"/>
                    <a:gd name="connsiteX2-859" fmla="*/ 4116250 w 8166683"/>
                    <a:gd name="connsiteY2-860" fmla="*/ 3099826 h 3099826"/>
                    <a:gd name="connsiteX3-861" fmla="*/ 8764 w 8166683"/>
                    <a:gd name="connsiteY3-862" fmla="*/ 1634789 h 3099826"/>
                    <a:gd name="connsiteX4-863" fmla="*/ 451 w 8166683"/>
                    <a:gd name="connsiteY4-864" fmla="*/ 0 h 3099826"/>
                    <a:gd name="connsiteX5-865" fmla="*/ 4072202 w 8166683"/>
                    <a:gd name="connsiteY5-866" fmla="*/ 1465296 h 3099826"/>
                    <a:gd name="connsiteX6-867" fmla="*/ 8165849 w 8166683"/>
                    <a:gd name="connsiteY6-868" fmla="*/ 7337 h 3099826"/>
                    <a:gd name="connsiteX0-869" fmla="*/ 8165849 w 8166683"/>
                    <a:gd name="connsiteY0-870" fmla="*/ 7337 h 3099826"/>
                    <a:gd name="connsiteX1-871" fmla="*/ 8166683 w 8166683"/>
                    <a:gd name="connsiteY1-872" fmla="*/ 1636654 h 3099826"/>
                    <a:gd name="connsiteX2-873" fmla="*/ 4116250 w 8166683"/>
                    <a:gd name="connsiteY2-874" fmla="*/ 3099826 h 3099826"/>
                    <a:gd name="connsiteX3-875" fmla="*/ 8764 w 8166683"/>
                    <a:gd name="connsiteY3-876" fmla="*/ 1634789 h 3099826"/>
                    <a:gd name="connsiteX4-877" fmla="*/ 451 w 8166683"/>
                    <a:gd name="connsiteY4-878" fmla="*/ 0 h 3099826"/>
                    <a:gd name="connsiteX5-879" fmla="*/ 4061168 w 8166683"/>
                    <a:gd name="connsiteY5-880" fmla="*/ 1438511 h 3099826"/>
                    <a:gd name="connsiteX6-881" fmla="*/ 8165849 w 8166683"/>
                    <a:gd name="connsiteY6-882" fmla="*/ 7337 h 3099826"/>
                    <a:gd name="connsiteX0-883" fmla="*/ 8165849 w 8166683"/>
                    <a:gd name="connsiteY0-884" fmla="*/ 7337 h 3099826"/>
                    <a:gd name="connsiteX1-885" fmla="*/ 8166683 w 8166683"/>
                    <a:gd name="connsiteY1-886" fmla="*/ 1636654 h 3099826"/>
                    <a:gd name="connsiteX2-887" fmla="*/ 4116250 w 8166683"/>
                    <a:gd name="connsiteY2-888" fmla="*/ 3099826 h 3099826"/>
                    <a:gd name="connsiteX3-889" fmla="*/ 8764 w 8166683"/>
                    <a:gd name="connsiteY3-890" fmla="*/ 1634789 h 3099826"/>
                    <a:gd name="connsiteX4-891" fmla="*/ 451 w 8166683"/>
                    <a:gd name="connsiteY4-892" fmla="*/ 0 h 3099826"/>
                    <a:gd name="connsiteX5-893" fmla="*/ 4061168 w 8166683"/>
                    <a:gd name="connsiteY5-894" fmla="*/ 1438511 h 3099826"/>
                    <a:gd name="connsiteX6-895" fmla="*/ 8165849 w 8166683"/>
                    <a:gd name="connsiteY6-896" fmla="*/ 7337 h 309982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-1" fmla="*/ 3725333 w 4641485"/>
                      <a:gd name="connsiteY0-2" fmla="*/ 0 h 1049866"/>
                      <a:gd name="connsiteX1-3" fmla="*/ 4641485 w 4641485"/>
                      <a:gd name="connsiteY1-4" fmla="*/ 239402 h 1049866"/>
                      <a:gd name="connsiteX2-5" fmla="*/ 3962400 w 4641485"/>
                      <a:gd name="connsiteY2-6" fmla="*/ 541866 h 1049866"/>
                      <a:gd name="connsiteX3-7" fmla="*/ 3742267 w 4641485"/>
                      <a:gd name="connsiteY3-8" fmla="*/ 457200 h 1049866"/>
                      <a:gd name="connsiteX4-9" fmla="*/ 2269067 w 4641485"/>
                      <a:gd name="connsiteY4-10" fmla="*/ 1049866 h 1049866"/>
                      <a:gd name="connsiteX5-11" fmla="*/ 880533 w 4641485"/>
                      <a:gd name="connsiteY5-12" fmla="*/ 457200 h 1049866"/>
                      <a:gd name="connsiteX6-13" fmla="*/ 592667 w 4641485"/>
                      <a:gd name="connsiteY6-14" fmla="*/ 541866 h 1049866"/>
                      <a:gd name="connsiteX7-15" fmla="*/ 0 w 4641485"/>
                      <a:gd name="connsiteY7-16" fmla="*/ 254000 h 1049866"/>
                      <a:gd name="connsiteX8-17" fmla="*/ 880533 w 4641485"/>
                      <a:gd name="connsiteY8-18" fmla="*/ 16933 h 1049866"/>
                      <a:gd name="connsiteX9-19" fmla="*/ 2302933 w 4641485"/>
                      <a:gd name="connsiteY9-20" fmla="*/ 626533 h 1049866"/>
                      <a:gd name="connsiteX10-21" fmla="*/ 3725333 w 4641485"/>
                      <a:gd name="connsiteY10-22" fmla="*/ 0 h 1049866"/>
                      <a:gd name="connsiteX0-23" fmla="*/ 3756864 w 4673016"/>
                      <a:gd name="connsiteY0-24" fmla="*/ 0 h 1049866"/>
                      <a:gd name="connsiteX1-25" fmla="*/ 4673016 w 4673016"/>
                      <a:gd name="connsiteY1-26" fmla="*/ 239402 h 1049866"/>
                      <a:gd name="connsiteX2-27" fmla="*/ 3993931 w 4673016"/>
                      <a:gd name="connsiteY2-28" fmla="*/ 541866 h 1049866"/>
                      <a:gd name="connsiteX3-29" fmla="*/ 3773798 w 4673016"/>
                      <a:gd name="connsiteY3-30" fmla="*/ 457200 h 1049866"/>
                      <a:gd name="connsiteX4-31" fmla="*/ 2300598 w 4673016"/>
                      <a:gd name="connsiteY4-32" fmla="*/ 1049866 h 1049866"/>
                      <a:gd name="connsiteX5-33" fmla="*/ 912064 w 4673016"/>
                      <a:gd name="connsiteY5-34" fmla="*/ 457200 h 1049866"/>
                      <a:gd name="connsiteX6-35" fmla="*/ 624198 w 4673016"/>
                      <a:gd name="connsiteY6-36" fmla="*/ 541866 h 1049866"/>
                      <a:gd name="connsiteX7-37" fmla="*/ 0 w 4673016"/>
                      <a:gd name="connsiteY7-38" fmla="*/ 232979 h 1049866"/>
                      <a:gd name="connsiteX8-39" fmla="*/ 912064 w 4673016"/>
                      <a:gd name="connsiteY8-40" fmla="*/ 16933 h 1049866"/>
                      <a:gd name="connsiteX9-41" fmla="*/ 2334464 w 4673016"/>
                      <a:gd name="connsiteY9-42" fmla="*/ 626533 h 1049866"/>
                      <a:gd name="connsiteX10-43" fmla="*/ 3756864 w 4673016"/>
                      <a:gd name="connsiteY10-44" fmla="*/ 0 h 1049866"/>
                      <a:gd name="connsiteX0-45" fmla="*/ 3756864 w 4673016"/>
                      <a:gd name="connsiteY0-46" fmla="*/ 0 h 1049866"/>
                      <a:gd name="connsiteX1-47" fmla="*/ 4673016 w 4673016"/>
                      <a:gd name="connsiteY1-48" fmla="*/ 239402 h 1049866"/>
                      <a:gd name="connsiteX2-49" fmla="*/ 3993931 w 4673016"/>
                      <a:gd name="connsiteY2-50" fmla="*/ 541866 h 1049866"/>
                      <a:gd name="connsiteX3-51" fmla="*/ 3784308 w 4673016"/>
                      <a:gd name="connsiteY3-52" fmla="*/ 404648 h 1049866"/>
                      <a:gd name="connsiteX4-53" fmla="*/ 2300598 w 4673016"/>
                      <a:gd name="connsiteY4-54" fmla="*/ 1049866 h 1049866"/>
                      <a:gd name="connsiteX5-55" fmla="*/ 912064 w 4673016"/>
                      <a:gd name="connsiteY5-56" fmla="*/ 457200 h 1049866"/>
                      <a:gd name="connsiteX6-57" fmla="*/ 624198 w 4673016"/>
                      <a:gd name="connsiteY6-58" fmla="*/ 541866 h 1049866"/>
                      <a:gd name="connsiteX7-59" fmla="*/ 0 w 4673016"/>
                      <a:gd name="connsiteY7-60" fmla="*/ 232979 h 1049866"/>
                      <a:gd name="connsiteX8-61" fmla="*/ 912064 w 4673016"/>
                      <a:gd name="connsiteY8-62" fmla="*/ 16933 h 1049866"/>
                      <a:gd name="connsiteX9-63" fmla="*/ 2334464 w 4673016"/>
                      <a:gd name="connsiteY9-64" fmla="*/ 626533 h 1049866"/>
                      <a:gd name="connsiteX10-65" fmla="*/ 3756864 w 4673016"/>
                      <a:gd name="connsiteY10-66" fmla="*/ 0 h 1049866"/>
                      <a:gd name="connsiteX0-67" fmla="*/ 3756864 w 4673016"/>
                      <a:gd name="connsiteY0-68" fmla="*/ 0 h 1049866"/>
                      <a:gd name="connsiteX1-69" fmla="*/ 4673016 w 4673016"/>
                      <a:gd name="connsiteY1-70" fmla="*/ 239402 h 1049866"/>
                      <a:gd name="connsiteX2-71" fmla="*/ 3993931 w 4673016"/>
                      <a:gd name="connsiteY2-72" fmla="*/ 541866 h 1049866"/>
                      <a:gd name="connsiteX3-73" fmla="*/ 3794818 w 4673016"/>
                      <a:gd name="connsiteY3-74" fmla="*/ 436179 h 1049866"/>
                      <a:gd name="connsiteX4-75" fmla="*/ 2300598 w 4673016"/>
                      <a:gd name="connsiteY4-76" fmla="*/ 1049866 h 1049866"/>
                      <a:gd name="connsiteX5-77" fmla="*/ 912064 w 4673016"/>
                      <a:gd name="connsiteY5-78" fmla="*/ 457200 h 1049866"/>
                      <a:gd name="connsiteX6-79" fmla="*/ 624198 w 4673016"/>
                      <a:gd name="connsiteY6-80" fmla="*/ 541866 h 1049866"/>
                      <a:gd name="connsiteX7-81" fmla="*/ 0 w 4673016"/>
                      <a:gd name="connsiteY7-82" fmla="*/ 232979 h 1049866"/>
                      <a:gd name="connsiteX8-83" fmla="*/ 912064 w 4673016"/>
                      <a:gd name="connsiteY8-84" fmla="*/ 16933 h 1049866"/>
                      <a:gd name="connsiteX9-85" fmla="*/ 2334464 w 4673016"/>
                      <a:gd name="connsiteY9-86" fmla="*/ 626533 h 1049866"/>
                      <a:gd name="connsiteX10-87" fmla="*/ 3756864 w 4673016"/>
                      <a:gd name="connsiteY10-88" fmla="*/ 0 h 1049866"/>
                      <a:gd name="connsiteX0-89" fmla="*/ 3756864 w 4673016"/>
                      <a:gd name="connsiteY0-90" fmla="*/ 0 h 1049866"/>
                      <a:gd name="connsiteX1-91" fmla="*/ 4673016 w 4673016"/>
                      <a:gd name="connsiteY1-92" fmla="*/ 239402 h 1049866"/>
                      <a:gd name="connsiteX2-93" fmla="*/ 3993931 w 4673016"/>
                      <a:gd name="connsiteY2-94" fmla="*/ 541866 h 1049866"/>
                      <a:gd name="connsiteX3-95" fmla="*/ 3794818 w 4673016"/>
                      <a:gd name="connsiteY3-96" fmla="*/ 436179 h 1049866"/>
                      <a:gd name="connsiteX4-97" fmla="*/ 2300598 w 4673016"/>
                      <a:gd name="connsiteY4-98" fmla="*/ 1049866 h 1049866"/>
                      <a:gd name="connsiteX5-99" fmla="*/ 912064 w 4673016"/>
                      <a:gd name="connsiteY5-100" fmla="*/ 457200 h 1049866"/>
                      <a:gd name="connsiteX6-101" fmla="*/ 624198 w 4673016"/>
                      <a:gd name="connsiteY6-102" fmla="*/ 541866 h 1049866"/>
                      <a:gd name="connsiteX7-103" fmla="*/ 0 w 4673016"/>
                      <a:gd name="connsiteY7-104" fmla="*/ 232979 h 1049866"/>
                      <a:gd name="connsiteX8-105" fmla="*/ 912064 w 4673016"/>
                      <a:gd name="connsiteY8-106" fmla="*/ 16933 h 1049866"/>
                      <a:gd name="connsiteX9-107" fmla="*/ 2323954 w 4673016"/>
                      <a:gd name="connsiteY9-108" fmla="*/ 616023 h 1049866"/>
                      <a:gd name="connsiteX10-109" fmla="*/ 3756864 w 4673016"/>
                      <a:gd name="connsiteY10-110" fmla="*/ 0 h 1049866"/>
                      <a:gd name="connsiteX0-111" fmla="*/ 3756864 w 4673016"/>
                      <a:gd name="connsiteY0-112" fmla="*/ 0 h 1049866"/>
                      <a:gd name="connsiteX1-113" fmla="*/ 4673016 w 4673016"/>
                      <a:gd name="connsiteY1-114" fmla="*/ 239402 h 1049866"/>
                      <a:gd name="connsiteX2-115" fmla="*/ 3993931 w 4673016"/>
                      <a:gd name="connsiteY2-116" fmla="*/ 541866 h 1049866"/>
                      <a:gd name="connsiteX3-117" fmla="*/ 3794818 w 4673016"/>
                      <a:gd name="connsiteY3-118" fmla="*/ 436179 h 1049866"/>
                      <a:gd name="connsiteX4-119" fmla="*/ 2300598 w 4673016"/>
                      <a:gd name="connsiteY4-120" fmla="*/ 1049866 h 1049866"/>
                      <a:gd name="connsiteX5-121" fmla="*/ 912064 w 4673016"/>
                      <a:gd name="connsiteY5-122" fmla="*/ 457200 h 1049866"/>
                      <a:gd name="connsiteX6-123" fmla="*/ 624198 w 4673016"/>
                      <a:gd name="connsiteY6-124" fmla="*/ 541866 h 1049866"/>
                      <a:gd name="connsiteX7-125" fmla="*/ 0 w 4673016"/>
                      <a:gd name="connsiteY7-126" fmla="*/ 275021 h 1049866"/>
                      <a:gd name="connsiteX8-127" fmla="*/ 912064 w 4673016"/>
                      <a:gd name="connsiteY8-128" fmla="*/ 16933 h 1049866"/>
                      <a:gd name="connsiteX9-129" fmla="*/ 2323954 w 4673016"/>
                      <a:gd name="connsiteY9-130" fmla="*/ 616023 h 1049866"/>
                      <a:gd name="connsiteX10-131" fmla="*/ 3756864 w 4673016"/>
                      <a:gd name="connsiteY10-132" fmla="*/ 0 h 1049866"/>
                      <a:gd name="connsiteX0-133" fmla="*/ 3756864 w 4673016"/>
                      <a:gd name="connsiteY0-134" fmla="*/ 0 h 1049866"/>
                      <a:gd name="connsiteX1-135" fmla="*/ 4673016 w 4673016"/>
                      <a:gd name="connsiteY1-136" fmla="*/ 239402 h 1049866"/>
                      <a:gd name="connsiteX2-137" fmla="*/ 3993931 w 4673016"/>
                      <a:gd name="connsiteY2-138" fmla="*/ 541866 h 1049866"/>
                      <a:gd name="connsiteX3-139" fmla="*/ 3815839 w 4673016"/>
                      <a:gd name="connsiteY3-140" fmla="*/ 467710 h 1049866"/>
                      <a:gd name="connsiteX4-141" fmla="*/ 2300598 w 4673016"/>
                      <a:gd name="connsiteY4-142" fmla="*/ 1049866 h 1049866"/>
                      <a:gd name="connsiteX5-143" fmla="*/ 912064 w 4673016"/>
                      <a:gd name="connsiteY5-144" fmla="*/ 457200 h 1049866"/>
                      <a:gd name="connsiteX6-145" fmla="*/ 624198 w 4673016"/>
                      <a:gd name="connsiteY6-146" fmla="*/ 541866 h 1049866"/>
                      <a:gd name="connsiteX7-147" fmla="*/ 0 w 4673016"/>
                      <a:gd name="connsiteY7-148" fmla="*/ 275021 h 1049866"/>
                      <a:gd name="connsiteX8-149" fmla="*/ 912064 w 4673016"/>
                      <a:gd name="connsiteY8-150" fmla="*/ 16933 h 1049866"/>
                      <a:gd name="connsiteX9-151" fmla="*/ 2323954 w 4673016"/>
                      <a:gd name="connsiteY9-152" fmla="*/ 616023 h 1049866"/>
                      <a:gd name="connsiteX10-153" fmla="*/ 3756864 w 4673016"/>
                      <a:gd name="connsiteY10-154" fmla="*/ 0 h 104986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-1" fmla="*/ 168165 w 3731172"/>
                      <a:gd name="connsiteY0-2" fmla="*/ 73572 h 1418896"/>
                      <a:gd name="connsiteX1-3" fmla="*/ 451945 w 3731172"/>
                      <a:gd name="connsiteY1-4" fmla="*/ 0 h 1418896"/>
                      <a:gd name="connsiteX2-5" fmla="*/ 1881352 w 3731172"/>
                      <a:gd name="connsiteY2-6" fmla="*/ 599089 h 1418896"/>
                      <a:gd name="connsiteX3-7" fmla="*/ 3363310 w 3731172"/>
                      <a:gd name="connsiteY3-8" fmla="*/ 0 h 1418896"/>
                      <a:gd name="connsiteX4-9" fmla="*/ 3584027 w 3731172"/>
                      <a:gd name="connsiteY4-10" fmla="*/ 73572 h 1418896"/>
                      <a:gd name="connsiteX5-11" fmla="*/ 2627586 w 3731172"/>
                      <a:gd name="connsiteY5-12" fmla="*/ 441434 h 1418896"/>
                      <a:gd name="connsiteX6-13" fmla="*/ 2596055 w 3731172"/>
                      <a:gd name="connsiteY6-14" fmla="*/ 914400 h 1418896"/>
                      <a:gd name="connsiteX7-15" fmla="*/ 3731172 w 3731172"/>
                      <a:gd name="connsiteY7-16" fmla="*/ 1345324 h 1418896"/>
                      <a:gd name="connsiteX8-17" fmla="*/ 3447393 w 3731172"/>
                      <a:gd name="connsiteY8-18" fmla="*/ 1408386 h 1418896"/>
                      <a:gd name="connsiteX9-19" fmla="*/ 1870841 w 3731172"/>
                      <a:gd name="connsiteY9-20" fmla="*/ 746234 h 1418896"/>
                      <a:gd name="connsiteX10-21" fmla="*/ 262758 w 3731172"/>
                      <a:gd name="connsiteY10-22" fmla="*/ 1418896 h 1418896"/>
                      <a:gd name="connsiteX11-23" fmla="*/ 0 w 3731172"/>
                      <a:gd name="connsiteY11-24" fmla="*/ 1324303 h 1418896"/>
                      <a:gd name="connsiteX12-25" fmla="*/ 1145627 w 3731172"/>
                      <a:gd name="connsiteY12-26" fmla="*/ 882869 h 1418896"/>
                      <a:gd name="connsiteX13-27" fmla="*/ 1114096 w 3731172"/>
                      <a:gd name="connsiteY13-28" fmla="*/ 409903 h 1418896"/>
                      <a:gd name="connsiteX14-29" fmla="*/ 441434 w 3731172"/>
                      <a:gd name="connsiteY14-30" fmla="*/ 10510 h 1418896"/>
                      <a:gd name="connsiteX15-31" fmla="*/ 441434 w 3731172"/>
                      <a:gd name="connsiteY15-32" fmla="*/ 10510 h 1418896"/>
                      <a:gd name="connsiteX0-33" fmla="*/ 168165 w 3731172"/>
                      <a:gd name="connsiteY0-34" fmla="*/ 73572 h 1418896"/>
                      <a:gd name="connsiteX1-35" fmla="*/ 451945 w 3731172"/>
                      <a:gd name="connsiteY1-36" fmla="*/ 0 h 1418896"/>
                      <a:gd name="connsiteX2-37" fmla="*/ 1881352 w 3731172"/>
                      <a:gd name="connsiteY2-38" fmla="*/ 599089 h 1418896"/>
                      <a:gd name="connsiteX3-39" fmla="*/ 3363310 w 3731172"/>
                      <a:gd name="connsiteY3-40" fmla="*/ 0 h 1418896"/>
                      <a:gd name="connsiteX4-41" fmla="*/ 3584027 w 3731172"/>
                      <a:gd name="connsiteY4-42" fmla="*/ 73572 h 1418896"/>
                      <a:gd name="connsiteX5-43" fmla="*/ 2627586 w 3731172"/>
                      <a:gd name="connsiteY5-44" fmla="*/ 441434 h 1418896"/>
                      <a:gd name="connsiteX6-45" fmla="*/ 2596055 w 3731172"/>
                      <a:gd name="connsiteY6-46" fmla="*/ 914400 h 1418896"/>
                      <a:gd name="connsiteX7-47" fmla="*/ 3731172 w 3731172"/>
                      <a:gd name="connsiteY7-48" fmla="*/ 1345324 h 1418896"/>
                      <a:gd name="connsiteX8-49" fmla="*/ 3447393 w 3731172"/>
                      <a:gd name="connsiteY8-50" fmla="*/ 1408386 h 1418896"/>
                      <a:gd name="connsiteX9-51" fmla="*/ 1870841 w 3731172"/>
                      <a:gd name="connsiteY9-52" fmla="*/ 746234 h 1418896"/>
                      <a:gd name="connsiteX10-53" fmla="*/ 262758 w 3731172"/>
                      <a:gd name="connsiteY10-54" fmla="*/ 1418896 h 1418896"/>
                      <a:gd name="connsiteX11-55" fmla="*/ 0 w 3731172"/>
                      <a:gd name="connsiteY11-56" fmla="*/ 1324303 h 1418896"/>
                      <a:gd name="connsiteX12-57" fmla="*/ 1145627 w 3731172"/>
                      <a:gd name="connsiteY12-58" fmla="*/ 882869 h 1418896"/>
                      <a:gd name="connsiteX13-59" fmla="*/ 1114096 w 3731172"/>
                      <a:gd name="connsiteY13-60" fmla="*/ 409903 h 1418896"/>
                      <a:gd name="connsiteX14-61" fmla="*/ 441434 w 3731172"/>
                      <a:gd name="connsiteY14-62" fmla="*/ 10510 h 1418896"/>
                      <a:gd name="connsiteX0-63" fmla="*/ 168165 w 3731172"/>
                      <a:gd name="connsiteY0-64" fmla="*/ 73572 h 1418896"/>
                      <a:gd name="connsiteX1-65" fmla="*/ 451945 w 3731172"/>
                      <a:gd name="connsiteY1-66" fmla="*/ 0 h 1418896"/>
                      <a:gd name="connsiteX2-67" fmla="*/ 1881352 w 3731172"/>
                      <a:gd name="connsiteY2-68" fmla="*/ 599089 h 1418896"/>
                      <a:gd name="connsiteX3-69" fmla="*/ 3363310 w 3731172"/>
                      <a:gd name="connsiteY3-70" fmla="*/ 0 h 1418896"/>
                      <a:gd name="connsiteX4-71" fmla="*/ 3584027 w 3731172"/>
                      <a:gd name="connsiteY4-72" fmla="*/ 73572 h 1418896"/>
                      <a:gd name="connsiteX5-73" fmla="*/ 2627586 w 3731172"/>
                      <a:gd name="connsiteY5-74" fmla="*/ 441434 h 1418896"/>
                      <a:gd name="connsiteX6-75" fmla="*/ 2596055 w 3731172"/>
                      <a:gd name="connsiteY6-76" fmla="*/ 914400 h 1418896"/>
                      <a:gd name="connsiteX7-77" fmla="*/ 3731172 w 3731172"/>
                      <a:gd name="connsiteY7-78" fmla="*/ 1345324 h 1418896"/>
                      <a:gd name="connsiteX8-79" fmla="*/ 3447393 w 3731172"/>
                      <a:gd name="connsiteY8-80" fmla="*/ 1408386 h 1418896"/>
                      <a:gd name="connsiteX9-81" fmla="*/ 1870841 w 3731172"/>
                      <a:gd name="connsiteY9-82" fmla="*/ 746234 h 1418896"/>
                      <a:gd name="connsiteX10-83" fmla="*/ 262758 w 3731172"/>
                      <a:gd name="connsiteY10-84" fmla="*/ 1418896 h 1418896"/>
                      <a:gd name="connsiteX11-85" fmla="*/ 0 w 3731172"/>
                      <a:gd name="connsiteY11-86" fmla="*/ 1324303 h 1418896"/>
                      <a:gd name="connsiteX12-87" fmla="*/ 1145627 w 3731172"/>
                      <a:gd name="connsiteY12-88" fmla="*/ 882869 h 1418896"/>
                      <a:gd name="connsiteX13-89" fmla="*/ 1114096 w 3731172"/>
                      <a:gd name="connsiteY13-90" fmla="*/ 409903 h 1418896"/>
                      <a:gd name="connsiteX14-91" fmla="*/ 357351 w 3731172"/>
                      <a:gd name="connsiteY14-92" fmla="*/ 115613 h 1418896"/>
                      <a:gd name="connsiteX0-93" fmla="*/ 168165 w 3731172"/>
                      <a:gd name="connsiteY0-94" fmla="*/ 73572 h 1418896"/>
                      <a:gd name="connsiteX1-95" fmla="*/ 451945 w 3731172"/>
                      <a:gd name="connsiteY1-96" fmla="*/ 0 h 1418896"/>
                      <a:gd name="connsiteX2-97" fmla="*/ 1881352 w 3731172"/>
                      <a:gd name="connsiteY2-98" fmla="*/ 599089 h 1418896"/>
                      <a:gd name="connsiteX3-99" fmla="*/ 3363310 w 3731172"/>
                      <a:gd name="connsiteY3-100" fmla="*/ 0 h 1418896"/>
                      <a:gd name="connsiteX4-101" fmla="*/ 3584027 w 3731172"/>
                      <a:gd name="connsiteY4-102" fmla="*/ 73572 h 1418896"/>
                      <a:gd name="connsiteX5-103" fmla="*/ 2627586 w 3731172"/>
                      <a:gd name="connsiteY5-104" fmla="*/ 441434 h 1418896"/>
                      <a:gd name="connsiteX6-105" fmla="*/ 2596055 w 3731172"/>
                      <a:gd name="connsiteY6-106" fmla="*/ 914400 h 1418896"/>
                      <a:gd name="connsiteX7-107" fmla="*/ 3731172 w 3731172"/>
                      <a:gd name="connsiteY7-108" fmla="*/ 1345324 h 1418896"/>
                      <a:gd name="connsiteX8-109" fmla="*/ 3447393 w 3731172"/>
                      <a:gd name="connsiteY8-110" fmla="*/ 1408386 h 1418896"/>
                      <a:gd name="connsiteX9-111" fmla="*/ 1870841 w 3731172"/>
                      <a:gd name="connsiteY9-112" fmla="*/ 746234 h 1418896"/>
                      <a:gd name="connsiteX10-113" fmla="*/ 262758 w 3731172"/>
                      <a:gd name="connsiteY10-114" fmla="*/ 1418896 h 1418896"/>
                      <a:gd name="connsiteX11-115" fmla="*/ 0 w 3731172"/>
                      <a:gd name="connsiteY11-116" fmla="*/ 1324303 h 1418896"/>
                      <a:gd name="connsiteX12-117" fmla="*/ 1145627 w 3731172"/>
                      <a:gd name="connsiteY12-118" fmla="*/ 882869 h 1418896"/>
                      <a:gd name="connsiteX13-119" fmla="*/ 1114096 w 3731172"/>
                      <a:gd name="connsiteY13-120" fmla="*/ 409903 h 1418896"/>
                      <a:gd name="connsiteX14-121" fmla="*/ 147144 w 3731172"/>
                      <a:gd name="connsiteY14-122" fmla="*/ 63061 h 1418896"/>
                      <a:gd name="connsiteX0-123" fmla="*/ 168165 w 3731172"/>
                      <a:gd name="connsiteY0-124" fmla="*/ 73572 h 1418896"/>
                      <a:gd name="connsiteX1-125" fmla="*/ 451945 w 3731172"/>
                      <a:gd name="connsiteY1-126" fmla="*/ 0 h 1418896"/>
                      <a:gd name="connsiteX2-127" fmla="*/ 1881352 w 3731172"/>
                      <a:gd name="connsiteY2-128" fmla="*/ 599089 h 1418896"/>
                      <a:gd name="connsiteX3-129" fmla="*/ 3363310 w 3731172"/>
                      <a:gd name="connsiteY3-130" fmla="*/ 0 h 1418896"/>
                      <a:gd name="connsiteX4-131" fmla="*/ 3584027 w 3731172"/>
                      <a:gd name="connsiteY4-132" fmla="*/ 73572 h 1418896"/>
                      <a:gd name="connsiteX5-133" fmla="*/ 2627586 w 3731172"/>
                      <a:gd name="connsiteY5-134" fmla="*/ 441434 h 1418896"/>
                      <a:gd name="connsiteX6-135" fmla="*/ 2596055 w 3731172"/>
                      <a:gd name="connsiteY6-136" fmla="*/ 914400 h 1418896"/>
                      <a:gd name="connsiteX7-137" fmla="*/ 3731172 w 3731172"/>
                      <a:gd name="connsiteY7-138" fmla="*/ 1345324 h 1418896"/>
                      <a:gd name="connsiteX8-139" fmla="*/ 3447393 w 3731172"/>
                      <a:gd name="connsiteY8-140" fmla="*/ 1408386 h 1418896"/>
                      <a:gd name="connsiteX9-141" fmla="*/ 1870841 w 3731172"/>
                      <a:gd name="connsiteY9-142" fmla="*/ 746234 h 1418896"/>
                      <a:gd name="connsiteX10-143" fmla="*/ 262758 w 3731172"/>
                      <a:gd name="connsiteY10-144" fmla="*/ 1418896 h 1418896"/>
                      <a:gd name="connsiteX11-145" fmla="*/ 0 w 3731172"/>
                      <a:gd name="connsiteY11-146" fmla="*/ 1324303 h 1418896"/>
                      <a:gd name="connsiteX12-147" fmla="*/ 1145627 w 3731172"/>
                      <a:gd name="connsiteY12-148" fmla="*/ 882869 h 1418896"/>
                      <a:gd name="connsiteX13-149" fmla="*/ 1114096 w 3731172"/>
                      <a:gd name="connsiteY13-150" fmla="*/ 420413 h 1418896"/>
                      <a:gd name="connsiteX14-151" fmla="*/ 147144 w 3731172"/>
                      <a:gd name="connsiteY14-152" fmla="*/ 63061 h 1418896"/>
                      <a:gd name="connsiteX0-153" fmla="*/ 168165 w 3731172"/>
                      <a:gd name="connsiteY0-154" fmla="*/ 73572 h 1418896"/>
                      <a:gd name="connsiteX1-155" fmla="*/ 451945 w 3731172"/>
                      <a:gd name="connsiteY1-156" fmla="*/ 0 h 1418896"/>
                      <a:gd name="connsiteX2-157" fmla="*/ 1881352 w 3731172"/>
                      <a:gd name="connsiteY2-158" fmla="*/ 599089 h 1418896"/>
                      <a:gd name="connsiteX3-159" fmla="*/ 3363310 w 3731172"/>
                      <a:gd name="connsiteY3-160" fmla="*/ 0 h 1418896"/>
                      <a:gd name="connsiteX4-161" fmla="*/ 3584027 w 3731172"/>
                      <a:gd name="connsiteY4-162" fmla="*/ 73572 h 1418896"/>
                      <a:gd name="connsiteX5-163" fmla="*/ 2627586 w 3731172"/>
                      <a:gd name="connsiteY5-164" fmla="*/ 441434 h 1418896"/>
                      <a:gd name="connsiteX6-165" fmla="*/ 2596055 w 3731172"/>
                      <a:gd name="connsiteY6-166" fmla="*/ 914400 h 1418896"/>
                      <a:gd name="connsiteX7-167" fmla="*/ 3731172 w 3731172"/>
                      <a:gd name="connsiteY7-168" fmla="*/ 1345324 h 1418896"/>
                      <a:gd name="connsiteX8-169" fmla="*/ 3447393 w 3731172"/>
                      <a:gd name="connsiteY8-170" fmla="*/ 1408386 h 1418896"/>
                      <a:gd name="connsiteX9-171" fmla="*/ 1870841 w 3731172"/>
                      <a:gd name="connsiteY9-172" fmla="*/ 746234 h 1418896"/>
                      <a:gd name="connsiteX10-173" fmla="*/ 262758 w 3731172"/>
                      <a:gd name="connsiteY10-174" fmla="*/ 1418896 h 1418896"/>
                      <a:gd name="connsiteX11-175" fmla="*/ 0 w 3731172"/>
                      <a:gd name="connsiteY11-176" fmla="*/ 1324303 h 1418896"/>
                      <a:gd name="connsiteX12-177" fmla="*/ 1145627 w 3731172"/>
                      <a:gd name="connsiteY12-178" fmla="*/ 882869 h 1418896"/>
                      <a:gd name="connsiteX13-179" fmla="*/ 1114096 w 3731172"/>
                      <a:gd name="connsiteY13-180" fmla="*/ 420413 h 1418896"/>
                      <a:gd name="connsiteX14-181" fmla="*/ 189185 w 3731172"/>
                      <a:gd name="connsiteY14-182" fmla="*/ 84081 h 1418896"/>
                      <a:gd name="connsiteX0-183" fmla="*/ 168165 w 3731172"/>
                      <a:gd name="connsiteY0-184" fmla="*/ 73572 h 1418896"/>
                      <a:gd name="connsiteX1-185" fmla="*/ 451945 w 3731172"/>
                      <a:gd name="connsiteY1-186" fmla="*/ 0 h 1418896"/>
                      <a:gd name="connsiteX2-187" fmla="*/ 1881352 w 3731172"/>
                      <a:gd name="connsiteY2-188" fmla="*/ 599089 h 1418896"/>
                      <a:gd name="connsiteX3-189" fmla="*/ 3363310 w 3731172"/>
                      <a:gd name="connsiteY3-190" fmla="*/ 0 h 1418896"/>
                      <a:gd name="connsiteX4-191" fmla="*/ 3584027 w 3731172"/>
                      <a:gd name="connsiteY4-192" fmla="*/ 73572 h 1418896"/>
                      <a:gd name="connsiteX5-193" fmla="*/ 2627586 w 3731172"/>
                      <a:gd name="connsiteY5-194" fmla="*/ 441434 h 1418896"/>
                      <a:gd name="connsiteX6-195" fmla="*/ 2596055 w 3731172"/>
                      <a:gd name="connsiteY6-196" fmla="*/ 914400 h 1418896"/>
                      <a:gd name="connsiteX7-197" fmla="*/ 3731172 w 3731172"/>
                      <a:gd name="connsiteY7-198" fmla="*/ 1345324 h 1418896"/>
                      <a:gd name="connsiteX8-199" fmla="*/ 3447393 w 3731172"/>
                      <a:gd name="connsiteY8-200" fmla="*/ 1408386 h 1418896"/>
                      <a:gd name="connsiteX9-201" fmla="*/ 1870841 w 3731172"/>
                      <a:gd name="connsiteY9-202" fmla="*/ 746234 h 1418896"/>
                      <a:gd name="connsiteX10-203" fmla="*/ 262758 w 3731172"/>
                      <a:gd name="connsiteY10-204" fmla="*/ 1418896 h 1418896"/>
                      <a:gd name="connsiteX11-205" fmla="*/ 0 w 3731172"/>
                      <a:gd name="connsiteY11-206" fmla="*/ 1324303 h 1418896"/>
                      <a:gd name="connsiteX12-207" fmla="*/ 1145627 w 3731172"/>
                      <a:gd name="connsiteY12-208" fmla="*/ 882869 h 1418896"/>
                      <a:gd name="connsiteX13-209" fmla="*/ 1114096 w 3731172"/>
                      <a:gd name="connsiteY13-210" fmla="*/ 420413 h 1418896"/>
                      <a:gd name="connsiteX14-211" fmla="*/ 189185 w 3731172"/>
                      <a:gd name="connsiteY14-212" fmla="*/ 84081 h 1418896"/>
                      <a:gd name="connsiteX15-213" fmla="*/ 168165 w 3731172"/>
                      <a:gd name="connsiteY15-214" fmla="*/ 73572 h 1418896"/>
                      <a:gd name="connsiteX0-215" fmla="*/ 168165 w 3731172"/>
                      <a:gd name="connsiteY0-216" fmla="*/ 73572 h 1418896"/>
                      <a:gd name="connsiteX1-217" fmla="*/ 451945 w 3731172"/>
                      <a:gd name="connsiteY1-218" fmla="*/ 0 h 1418896"/>
                      <a:gd name="connsiteX2-219" fmla="*/ 1881352 w 3731172"/>
                      <a:gd name="connsiteY2-220" fmla="*/ 599089 h 1418896"/>
                      <a:gd name="connsiteX3-221" fmla="*/ 3363310 w 3731172"/>
                      <a:gd name="connsiteY3-222" fmla="*/ 0 h 1418896"/>
                      <a:gd name="connsiteX4-223" fmla="*/ 3584027 w 3731172"/>
                      <a:gd name="connsiteY4-224" fmla="*/ 73572 h 1418896"/>
                      <a:gd name="connsiteX5-225" fmla="*/ 2627586 w 3731172"/>
                      <a:gd name="connsiteY5-226" fmla="*/ 441434 h 1418896"/>
                      <a:gd name="connsiteX6-227" fmla="*/ 2596055 w 3731172"/>
                      <a:gd name="connsiteY6-228" fmla="*/ 914400 h 1418896"/>
                      <a:gd name="connsiteX7-229" fmla="*/ 3731172 w 3731172"/>
                      <a:gd name="connsiteY7-230" fmla="*/ 1345324 h 1418896"/>
                      <a:gd name="connsiteX8-231" fmla="*/ 3447393 w 3731172"/>
                      <a:gd name="connsiteY8-232" fmla="*/ 1408386 h 1418896"/>
                      <a:gd name="connsiteX9-233" fmla="*/ 1870841 w 3731172"/>
                      <a:gd name="connsiteY9-234" fmla="*/ 746234 h 1418896"/>
                      <a:gd name="connsiteX10-235" fmla="*/ 262758 w 3731172"/>
                      <a:gd name="connsiteY10-236" fmla="*/ 1418896 h 1418896"/>
                      <a:gd name="connsiteX11-237" fmla="*/ 0 w 3731172"/>
                      <a:gd name="connsiteY11-238" fmla="*/ 1324303 h 1418896"/>
                      <a:gd name="connsiteX12-239" fmla="*/ 1145627 w 3731172"/>
                      <a:gd name="connsiteY12-240" fmla="*/ 882869 h 1418896"/>
                      <a:gd name="connsiteX13-241" fmla="*/ 1156137 w 3731172"/>
                      <a:gd name="connsiteY13-242" fmla="*/ 441434 h 1418896"/>
                      <a:gd name="connsiteX14-243" fmla="*/ 189185 w 3731172"/>
                      <a:gd name="connsiteY14-244" fmla="*/ 84081 h 1418896"/>
                      <a:gd name="connsiteX15-245" fmla="*/ 168165 w 3731172"/>
                      <a:gd name="connsiteY15-246" fmla="*/ 73572 h 1418896"/>
                      <a:gd name="connsiteX0-247" fmla="*/ 168165 w 3731172"/>
                      <a:gd name="connsiteY0-248" fmla="*/ 73572 h 1418896"/>
                      <a:gd name="connsiteX1-249" fmla="*/ 451945 w 3731172"/>
                      <a:gd name="connsiteY1-250" fmla="*/ 0 h 1418896"/>
                      <a:gd name="connsiteX2-251" fmla="*/ 1881352 w 3731172"/>
                      <a:gd name="connsiteY2-252" fmla="*/ 599089 h 1418896"/>
                      <a:gd name="connsiteX3-253" fmla="*/ 3363310 w 3731172"/>
                      <a:gd name="connsiteY3-254" fmla="*/ 0 h 1418896"/>
                      <a:gd name="connsiteX4-255" fmla="*/ 3584027 w 3731172"/>
                      <a:gd name="connsiteY4-256" fmla="*/ 73572 h 1418896"/>
                      <a:gd name="connsiteX5-257" fmla="*/ 2627586 w 3731172"/>
                      <a:gd name="connsiteY5-258" fmla="*/ 441434 h 1418896"/>
                      <a:gd name="connsiteX6-259" fmla="*/ 2596055 w 3731172"/>
                      <a:gd name="connsiteY6-260" fmla="*/ 914400 h 1418896"/>
                      <a:gd name="connsiteX7-261" fmla="*/ 3731172 w 3731172"/>
                      <a:gd name="connsiteY7-262" fmla="*/ 1345324 h 1418896"/>
                      <a:gd name="connsiteX8-263" fmla="*/ 3447393 w 3731172"/>
                      <a:gd name="connsiteY8-264" fmla="*/ 1408386 h 1418896"/>
                      <a:gd name="connsiteX9-265" fmla="*/ 1870841 w 3731172"/>
                      <a:gd name="connsiteY9-266" fmla="*/ 746234 h 1418896"/>
                      <a:gd name="connsiteX10-267" fmla="*/ 262758 w 3731172"/>
                      <a:gd name="connsiteY10-268" fmla="*/ 1418896 h 1418896"/>
                      <a:gd name="connsiteX11-269" fmla="*/ 0 w 3731172"/>
                      <a:gd name="connsiteY11-270" fmla="*/ 1324303 h 1418896"/>
                      <a:gd name="connsiteX12-271" fmla="*/ 1145627 w 3731172"/>
                      <a:gd name="connsiteY12-272" fmla="*/ 882869 h 1418896"/>
                      <a:gd name="connsiteX13-273" fmla="*/ 1145626 w 3731172"/>
                      <a:gd name="connsiteY13-274" fmla="*/ 451945 h 1418896"/>
                      <a:gd name="connsiteX14-275" fmla="*/ 189185 w 3731172"/>
                      <a:gd name="connsiteY14-276" fmla="*/ 84081 h 1418896"/>
                      <a:gd name="connsiteX15-277" fmla="*/ 168165 w 3731172"/>
                      <a:gd name="connsiteY15-278" fmla="*/ 73572 h 1418896"/>
                      <a:gd name="connsiteX0-279" fmla="*/ 168165 w 3731172"/>
                      <a:gd name="connsiteY0-280" fmla="*/ 73572 h 1418896"/>
                      <a:gd name="connsiteX1-281" fmla="*/ 451945 w 3731172"/>
                      <a:gd name="connsiteY1-282" fmla="*/ 0 h 1418896"/>
                      <a:gd name="connsiteX2-283" fmla="*/ 1881352 w 3731172"/>
                      <a:gd name="connsiteY2-284" fmla="*/ 599089 h 1418896"/>
                      <a:gd name="connsiteX3-285" fmla="*/ 3363310 w 3731172"/>
                      <a:gd name="connsiteY3-286" fmla="*/ 0 h 1418896"/>
                      <a:gd name="connsiteX4-287" fmla="*/ 3584027 w 3731172"/>
                      <a:gd name="connsiteY4-288" fmla="*/ 73572 h 1418896"/>
                      <a:gd name="connsiteX5-289" fmla="*/ 2627586 w 3731172"/>
                      <a:gd name="connsiteY5-290" fmla="*/ 441434 h 1418896"/>
                      <a:gd name="connsiteX6-291" fmla="*/ 2596055 w 3731172"/>
                      <a:gd name="connsiteY6-292" fmla="*/ 914400 h 1418896"/>
                      <a:gd name="connsiteX7-293" fmla="*/ 3731172 w 3731172"/>
                      <a:gd name="connsiteY7-294" fmla="*/ 1345324 h 1418896"/>
                      <a:gd name="connsiteX8-295" fmla="*/ 3447393 w 3731172"/>
                      <a:gd name="connsiteY8-296" fmla="*/ 1408386 h 1418896"/>
                      <a:gd name="connsiteX9-297" fmla="*/ 1870841 w 3731172"/>
                      <a:gd name="connsiteY9-298" fmla="*/ 746234 h 1418896"/>
                      <a:gd name="connsiteX10-299" fmla="*/ 262758 w 3731172"/>
                      <a:gd name="connsiteY10-300" fmla="*/ 1418896 h 1418896"/>
                      <a:gd name="connsiteX11-301" fmla="*/ 0 w 3731172"/>
                      <a:gd name="connsiteY11-302" fmla="*/ 1324303 h 1418896"/>
                      <a:gd name="connsiteX12-303" fmla="*/ 1145627 w 3731172"/>
                      <a:gd name="connsiteY12-304" fmla="*/ 903890 h 1418896"/>
                      <a:gd name="connsiteX13-305" fmla="*/ 1145626 w 3731172"/>
                      <a:gd name="connsiteY13-306" fmla="*/ 451945 h 1418896"/>
                      <a:gd name="connsiteX14-307" fmla="*/ 189185 w 3731172"/>
                      <a:gd name="connsiteY14-308" fmla="*/ 84081 h 1418896"/>
                      <a:gd name="connsiteX15-309" fmla="*/ 168165 w 3731172"/>
                      <a:gd name="connsiteY15-310" fmla="*/ 73572 h 1418896"/>
                      <a:gd name="connsiteX0-311" fmla="*/ 147144 w 3710151"/>
                      <a:gd name="connsiteY0-312" fmla="*/ 73572 h 1418896"/>
                      <a:gd name="connsiteX1-313" fmla="*/ 430924 w 3710151"/>
                      <a:gd name="connsiteY1-314" fmla="*/ 0 h 1418896"/>
                      <a:gd name="connsiteX2-315" fmla="*/ 1860331 w 3710151"/>
                      <a:gd name="connsiteY2-316" fmla="*/ 599089 h 1418896"/>
                      <a:gd name="connsiteX3-317" fmla="*/ 3342289 w 3710151"/>
                      <a:gd name="connsiteY3-318" fmla="*/ 0 h 1418896"/>
                      <a:gd name="connsiteX4-319" fmla="*/ 3563006 w 3710151"/>
                      <a:gd name="connsiteY4-320" fmla="*/ 73572 h 1418896"/>
                      <a:gd name="connsiteX5-321" fmla="*/ 2606565 w 3710151"/>
                      <a:gd name="connsiteY5-322" fmla="*/ 441434 h 1418896"/>
                      <a:gd name="connsiteX6-323" fmla="*/ 2575034 w 3710151"/>
                      <a:gd name="connsiteY6-324" fmla="*/ 914400 h 1418896"/>
                      <a:gd name="connsiteX7-325" fmla="*/ 3710151 w 3710151"/>
                      <a:gd name="connsiteY7-326" fmla="*/ 1345324 h 1418896"/>
                      <a:gd name="connsiteX8-327" fmla="*/ 3426372 w 3710151"/>
                      <a:gd name="connsiteY8-328" fmla="*/ 1408386 h 1418896"/>
                      <a:gd name="connsiteX9-329" fmla="*/ 1849820 w 3710151"/>
                      <a:gd name="connsiteY9-330" fmla="*/ 746234 h 1418896"/>
                      <a:gd name="connsiteX10-331" fmla="*/ 241737 w 3710151"/>
                      <a:gd name="connsiteY10-332" fmla="*/ 1418896 h 1418896"/>
                      <a:gd name="connsiteX11-333" fmla="*/ 0 w 3710151"/>
                      <a:gd name="connsiteY11-334" fmla="*/ 1334814 h 1418896"/>
                      <a:gd name="connsiteX12-335" fmla="*/ 1124606 w 3710151"/>
                      <a:gd name="connsiteY12-336" fmla="*/ 903890 h 1418896"/>
                      <a:gd name="connsiteX13-337" fmla="*/ 1124605 w 3710151"/>
                      <a:gd name="connsiteY13-338" fmla="*/ 451945 h 1418896"/>
                      <a:gd name="connsiteX14-339" fmla="*/ 168164 w 3710151"/>
                      <a:gd name="connsiteY14-340" fmla="*/ 84081 h 1418896"/>
                      <a:gd name="connsiteX15-341" fmla="*/ 147144 w 3710151"/>
                      <a:gd name="connsiteY15-342" fmla="*/ 73572 h 1418896"/>
                      <a:gd name="connsiteX0-343" fmla="*/ 147144 w 3710151"/>
                      <a:gd name="connsiteY0-344" fmla="*/ 73572 h 1418896"/>
                      <a:gd name="connsiteX1-345" fmla="*/ 430924 w 3710151"/>
                      <a:gd name="connsiteY1-346" fmla="*/ 0 h 1418896"/>
                      <a:gd name="connsiteX2-347" fmla="*/ 1860331 w 3710151"/>
                      <a:gd name="connsiteY2-348" fmla="*/ 599089 h 1418896"/>
                      <a:gd name="connsiteX3-349" fmla="*/ 3342289 w 3710151"/>
                      <a:gd name="connsiteY3-350" fmla="*/ 0 h 1418896"/>
                      <a:gd name="connsiteX4-351" fmla="*/ 3563006 w 3710151"/>
                      <a:gd name="connsiteY4-352" fmla="*/ 73572 h 1418896"/>
                      <a:gd name="connsiteX5-353" fmla="*/ 2606565 w 3710151"/>
                      <a:gd name="connsiteY5-354" fmla="*/ 441434 h 1418896"/>
                      <a:gd name="connsiteX6-355" fmla="*/ 2606565 w 3710151"/>
                      <a:gd name="connsiteY6-356" fmla="*/ 924910 h 1418896"/>
                      <a:gd name="connsiteX7-357" fmla="*/ 3710151 w 3710151"/>
                      <a:gd name="connsiteY7-358" fmla="*/ 1345324 h 1418896"/>
                      <a:gd name="connsiteX8-359" fmla="*/ 3426372 w 3710151"/>
                      <a:gd name="connsiteY8-360" fmla="*/ 1408386 h 1418896"/>
                      <a:gd name="connsiteX9-361" fmla="*/ 1849820 w 3710151"/>
                      <a:gd name="connsiteY9-362" fmla="*/ 746234 h 1418896"/>
                      <a:gd name="connsiteX10-363" fmla="*/ 241737 w 3710151"/>
                      <a:gd name="connsiteY10-364" fmla="*/ 1418896 h 1418896"/>
                      <a:gd name="connsiteX11-365" fmla="*/ 0 w 3710151"/>
                      <a:gd name="connsiteY11-366" fmla="*/ 1334814 h 1418896"/>
                      <a:gd name="connsiteX12-367" fmla="*/ 1124606 w 3710151"/>
                      <a:gd name="connsiteY12-368" fmla="*/ 903890 h 1418896"/>
                      <a:gd name="connsiteX13-369" fmla="*/ 1124605 w 3710151"/>
                      <a:gd name="connsiteY13-370" fmla="*/ 451945 h 1418896"/>
                      <a:gd name="connsiteX14-371" fmla="*/ 168164 w 3710151"/>
                      <a:gd name="connsiteY14-372" fmla="*/ 84081 h 1418896"/>
                      <a:gd name="connsiteX15-373" fmla="*/ 147144 w 3710151"/>
                      <a:gd name="connsiteY15-374" fmla="*/ 73572 h 1418896"/>
                      <a:gd name="connsiteX0-375" fmla="*/ 147144 w 3710151"/>
                      <a:gd name="connsiteY0-376" fmla="*/ 73572 h 1418896"/>
                      <a:gd name="connsiteX1-377" fmla="*/ 430924 w 3710151"/>
                      <a:gd name="connsiteY1-378" fmla="*/ 0 h 1418896"/>
                      <a:gd name="connsiteX2-379" fmla="*/ 1860331 w 3710151"/>
                      <a:gd name="connsiteY2-380" fmla="*/ 599089 h 1418896"/>
                      <a:gd name="connsiteX3-381" fmla="*/ 3342289 w 3710151"/>
                      <a:gd name="connsiteY3-382" fmla="*/ 0 h 1418896"/>
                      <a:gd name="connsiteX4-383" fmla="*/ 3563006 w 3710151"/>
                      <a:gd name="connsiteY4-384" fmla="*/ 73572 h 1418896"/>
                      <a:gd name="connsiteX5-385" fmla="*/ 2606565 w 3710151"/>
                      <a:gd name="connsiteY5-386" fmla="*/ 441434 h 1418896"/>
                      <a:gd name="connsiteX6-387" fmla="*/ 2610282 w 3710151"/>
                      <a:gd name="connsiteY6-388" fmla="*/ 902607 h 1418896"/>
                      <a:gd name="connsiteX7-389" fmla="*/ 3710151 w 3710151"/>
                      <a:gd name="connsiteY7-390" fmla="*/ 1345324 h 1418896"/>
                      <a:gd name="connsiteX8-391" fmla="*/ 3426372 w 3710151"/>
                      <a:gd name="connsiteY8-392" fmla="*/ 1408386 h 1418896"/>
                      <a:gd name="connsiteX9-393" fmla="*/ 1849820 w 3710151"/>
                      <a:gd name="connsiteY9-394" fmla="*/ 746234 h 1418896"/>
                      <a:gd name="connsiteX10-395" fmla="*/ 241737 w 3710151"/>
                      <a:gd name="connsiteY10-396" fmla="*/ 1418896 h 1418896"/>
                      <a:gd name="connsiteX11-397" fmla="*/ 0 w 3710151"/>
                      <a:gd name="connsiteY11-398" fmla="*/ 1334814 h 1418896"/>
                      <a:gd name="connsiteX12-399" fmla="*/ 1124606 w 3710151"/>
                      <a:gd name="connsiteY12-400" fmla="*/ 903890 h 1418896"/>
                      <a:gd name="connsiteX13-401" fmla="*/ 1124605 w 3710151"/>
                      <a:gd name="connsiteY13-402" fmla="*/ 451945 h 1418896"/>
                      <a:gd name="connsiteX14-403" fmla="*/ 168164 w 3710151"/>
                      <a:gd name="connsiteY14-404" fmla="*/ 84081 h 1418896"/>
                      <a:gd name="connsiteX15-405" fmla="*/ 147144 w 3710151"/>
                      <a:gd name="connsiteY15-406" fmla="*/ 73572 h 1418896"/>
                      <a:gd name="connsiteX0-407" fmla="*/ 147144 w 3710151"/>
                      <a:gd name="connsiteY0-408" fmla="*/ 73572 h 1418896"/>
                      <a:gd name="connsiteX1-409" fmla="*/ 430924 w 3710151"/>
                      <a:gd name="connsiteY1-410" fmla="*/ 0 h 1418896"/>
                      <a:gd name="connsiteX2-411" fmla="*/ 1860331 w 3710151"/>
                      <a:gd name="connsiteY2-412" fmla="*/ 599089 h 1418896"/>
                      <a:gd name="connsiteX3-413" fmla="*/ 3342289 w 3710151"/>
                      <a:gd name="connsiteY3-414" fmla="*/ 0 h 1418896"/>
                      <a:gd name="connsiteX4-415" fmla="*/ 3563006 w 3710151"/>
                      <a:gd name="connsiteY4-416" fmla="*/ 73572 h 1418896"/>
                      <a:gd name="connsiteX5-417" fmla="*/ 2617717 w 3710151"/>
                      <a:gd name="connsiteY5-418" fmla="*/ 445151 h 1418896"/>
                      <a:gd name="connsiteX6-419" fmla="*/ 2610282 w 3710151"/>
                      <a:gd name="connsiteY6-420" fmla="*/ 902607 h 1418896"/>
                      <a:gd name="connsiteX7-421" fmla="*/ 3710151 w 3710151"/>
                      <a:gd name="connsiteY7-422" fmla="*/ 1345324 h 1418896"/>
                      <a:gd name="connsiteX8-423" fmla="*/ 3426372 w 3710151"/>
                      <a:gd name="connsiteY8-424" fmla="*/ 1408386 h 1418896"/>
                      <a:gd name="connsiteX9-425" fmla="*/ 1849820 w 3710151"/>
                      <a:gd name="connsiteY9-426" fmla="*/ 746234 h 1418896"/>
                      <a:gd name="connsiteX10-427" fmla="*/ 241737 w 3710151"/>
                      <a:gd name="connsiteY10-428" fmla="*/ 1418896 h 1418896"/>
                      <a:gd name="connsiteX11-429" fmla="*/ 0 w 3710151"/>
                      <a:gd name="connsiteY11-430" fmla="*/ 1334814 h 1418896"/>
                      <a:gd name="connsiteX12-431" fmla="*/ 1124606 w 3710151"/>
                      <a:gd name="connsiteY12-432" fmla="*/ 903890 h 1418896"/>
                      <a:gd name="connsiteX13-433" fmla="*/ 1124605 w 3710151"/>
                      <a:gd name="connsiteY13-434" fmla="*/ 451945 h 1418896"/>
                      <a:gd name="connsiteX14-435" fmla="*/ 168164 w 3710151"/>
                      <a:gd name="connsiteY14-436" fmla="*/ 84081 h 1418896"/>
                      <a:gd name="connsiteX15-437" fmla="*/ 147144 w 3710151"/>
                      <a:gd name="connsiteY15-438" fmla="*/ 73572 h 1418896"/>
                      <a:gd name="connsiteX0-439" fmla="*/ 147144 w 3710151"/>
                      <a:gd name="connsiteY0-440" fmla="*/ 73572 h 1418896"/>
                      <a:gd name="connsiteX1-441" fmla="*/ 430924 w 3710151"/>
                      <a:gd name="connsiteY1-442" fmla="*/ 0 h 1418896"/>
                      <a:gd name="connsiteX2-443" fmla="*/ 1860331 w 3710151"/>
                      <a:gd name="connsiteY2-444" fmla="*/ 599089 h 1418896"/>
                      <a:gd name="connsiteX3-445" fmla="*/ 3342289 w 3710151"/>
                      <a:gd name="connsiteY3-446" fmla="*/ 0 h 1418896"/>
                      <a:gd name="connsiteX4-447" fmla="*/ 3563006 w 3710151"/>
                      <a:gd name="connsiteY4-448" fmla="*/ 73572 h 1418896"/>
                      <a:gd name="connsiteX5-449" fmla="*/ 2617717 w 3710151"/>
                      <a:gd name="connsiteY5-450" fmla="*/ 448868 h 1418896"/>
                      <a:gd name="connsiteX6-451" fmla="*/ 2610282 w 3710151"/>
                      <a:gd name="connsiteY6-452" fmla="*/ 902607 h 1418896"/>
                      <a:gd name="connsiteX7-453" fmla="*/ 3710151 w 3710151"/>
                      <a:gd name="connsiteY7-454" fmla="*/ 1345324 h 1418896"/>
                      <a:gd name="connsiteX8-455" fmla="*/ 3426372 w 3710151"/>
                      <a:gd name="connsiteY8-456" fmla="*/ 1408386 h 1418896"/>
                      <a:gd name="connsiteX9-457" fmla="*/ 1849820 w 3710151"/>
                      <a:gd name="connsiteY9-458" fmla="*/ 746234 h 1418896"/>
                      <a:gd name="connsiteX10-459" fmla="*/ 241737 w 3710151"/>
                      <a:gd name="connsiteY10-460" fmla="*/ 1418896 h 1418896"/>
                      <a:gd name="connsiteX11-461" fmla="*/ 0 w 3710151"/>
                      <a:gd name="connsiteY11-462" fmla="*/ 1334814 h 1418896"/>
                      <a:gd name="connsiteX12-463" fmla="*/ 1124606 w 3710151"/>
                      <a:gd name="connsiteY12-464" fmla="*/ 903890 h 1418896"/>
                      <a:gd name="connsiteX13-465" fmla="*/ 1124605 w 3710151"/>
                      <a:gd name="connsiteY13-466" fmla="*/ 451945 h 1418896"/>
                      <a:gd name="connsiteX14-467" fmla="*/ 168164 w 3710151"/>
                      <a:gd name="connsiteY14-468" fmla="*/ 84081 h 1418896"/>
                      <a:gd name="connsiteX15-469" fmla="*/ 147144 w 3710151"/>
                      <a:gd name="connsiteY15-470" fmla="*/ 73572 h 1418896"/>
                      <a:gd name="connsiteX0-471" fmla="*/ 147144 w 3710151"/>
                      <a:gd name="connsiteY0-472" fmla="*/ 73572 h 1418896"/>
                      <a:gd name="connsiteX1-473" fmla="*/ 430924 w 3710151"/>
                      <a:gd name="connsiteY1-474" fmla="*/ 0 h 1418896"/>
                      <a:gd name="connsiteX2-475" fmla="*/ 1838028 w 3710151"/>
                      <a:gd name="connsiteY2-476" fmla="*/ 591655 h 1418896"/>
                      <a:gd name="connsiteX3-477" fmla="*/ 3342289 w 3710151"/>
                      <a:gd name="connsiteY3-478" fmla="*/ 0 h 1418896"/>
                      <a:gd name="connsiteX4-479" fmla="*/ 3563006 w 3710151"/>
                      <a:gd name="connsiteY4-480" fmla="*/ 73572 h 1418896"/>
                      <a:gd name="connsiteX5-481" fmla="*/ 2617717 w 3710151"/>
                      <a:gd name="connsiteY5-482" fmla="*/ 448868 h 1418896"/>
                      <a:gd name="connsiteX6-483" fmla="*/ 2610282 w 3710151"/>
                      <a:gd name="connsiteY6-484" fmla="*/ 902607 h 1418896"/>
                      <a:gd name="connsiteX7-485" fmla="*/ 3710151 w 3710151"/>
                      <a:gd name="connsiteY7-486" fmla="*/ 1345324 h 1418896"/>
                      <a:gd name="connsiteX8-487" fmla="*/ 3426372 w 3710151"/>
                      <a:gd name="connsiteY8-488" fmla="*/ 1408386 h 1418896"/>
                      <a:gd name="connsiteX9-489" fmla="*/ 1849820 w 3710151"/>
                      <a:gd name="connsiteY9-490" fmla="*/ 746234 h 1418896"/>
                      <a:gd name="connsiteX10-491" fmla="*/ 241737 w 3710151"/>
                      <a:gd name="connsiteY10-492" fmla="*/ 1418896 h 1418896"/>
                      <a:gd name="connsiteX11-493" fmla="*/ 0 w 3710151"/>
                      <a:gd name="connsiteY11-494" fmla="*/ 1334814 h 1418896"/>
                      <a:gd name="connsiteX12-495" fmla="*/ 1124606 w 3710151"/>
                      <a:gd name="connsiteY12-496" fmla="*/ 903890 h 1418896"/>
                      <a:gd name="connsiteX13-497" fmla="*/ 1124605 w 3710151"/>
                      <a:gd name="connsiteY13-498" fmla="*/ 451945 h 1418896"/>
                      <a:gd name="connsiteX14-499" fmla="*/ 168164 w 3710151"/>
                      <a:gd name="connsiteY14-500" fmla="*/ 84081 h 1418896"/>
                      <a:gd name="connsiteX15-501" fmla="*/ 147144 w 3710151"/>
                      <a:gd name="connsiteY15-502" fmla="*/ 73572 h 1418896"/>
                      <a:gd name="connsiteX0-503" fmla="*/ 147144 w 3710151"/>
                      <a:gd name="connsiteY0-504" fmla="*/ 73572 h 1418896"/>
                      <a:gd name="connsiteX1-505" fmla="*/ 430924 w 3710151"/>
                      <a:gd name="connsiteY1-506" fmla="*/ 0 h 1418896"/>
                      <a:gd name="connsiteX2-507" fmla="*/ 1838028 w 3710151"/>
                      <a:gd name="connsiteY2-508" fmla="*/ 591655 h 1418896"/>
                      <a:gd name="connsiteX3-509" fmla="*/ 3342289 w 3710151"/>
                      <a:gd name="connsiteY3-510" fmla="*/ 0 h 1418896"/>
                      <a:gd name="connsiteX4-511" fmla="*/ 3563006 w 3710151"/>
                      <a:gd name="connsiteY4-512" fmla="*/ 73572 h 1418896"/>
                      <a:gd name="connsiteX5-513" fmla="*/ 2617717 w 3710151"/>
                      <a:gd name="connsiteY5-514" fmla="*/ 448868 h 1418896"/>
                      <a:gd name="connsiteX6-515" fmla="*/ 2610282 w 3710151"/>
                      <a:gd name="connsiteY6-516" fmla="*/ 902607 h 1418896"/>
                      <a:gd name="connsiteX7-517" fmla="*/ 3710151 w 3710151"/>
                      <a:gd name="connsiteY7-518" fmla="*/ 1345324 h 1418896"/>
                      <a:gd name="connsiteX8-519" fmla="*/ 3426372 w 3710151"/>
                      <a:gd name="connsiteY8-520" fmla="*/ 1408386 h 1418896"/>
                      <a:gd name="connsiteX9-521" fmla="*/ 1849820 w 3710151"/>
                      <a:gd name="connsiteY9-522" fmla="*/ 746234 h 1418896"/>
                      <a:gd name="connsiteX10-523" fmla="*/ 241737 w 3710151"/>
                      <a:gd name="connsiteY10-524" fmla="*/ 1418896 h 1418896"/>
                      <a:gd name="connsiteX11-525" fmla="*/ 0 w 3710151"/>
                      <a:gd name="connsiteY11-526" fmla="*/ 1334814 h 1418896"/>
                      <a:gd name="connsiteX12-527" fmla="*/ 1124606 w 3710151"/>
                      <a:gd name="connsiteY12-528" fmla="*/ 903890 h 1418896"/>
                      <a:gd name="connsiteX13-529" fmla="*/ 1087434 w 3710151"/>
                      <a:gd name="connsiteY13-530" fmla="*/ 451945 h 1418896"/>
                      <a:gd name="connsiteX14-531" fmla="*/ 168164 w 3710151"/>
                      <a:gd name="connsiteY14-532" fmla="*/ 84081 h 1418896"/>
                      <a:gd name="connsiteX15-533" fmla="*/ 147144 w 3710151"/>
                      <a:gd name="connsiteY15-534" fmla="*/ 73572 h 1418896"/>
                      <a:gd name="connsiteX0-535" fmla="*/ 147144 w 3710151"/>
                      <a:gd name="connsiteY0-536" fmla="*/ 73572 h 1418896"/>
                      <a:gd name="connsiteX1-537" fmla="*/ 430924 w 3710151"/>
                      <a:gd name="connsiteY1-538" fmla="*/ 0 h 1418896"/>
                      <a:gd name="connsiteX2-539" fmla="*/ 1838028 w 3710151"/>
                      <a:gd name="connsiteY2-540" fmla="*/ 591655 h 1418896"/>
                      <a:gd name="connsiteX3-541" fmla="*/ 3342289 w 3710151"/>
                      <a:gd name="connsiteY3-542" fmla="*/ 0 h 1418896"/>
                      <a:gd name="connsiteX4-543" fmla="*/ 3563006 w 3710151"/>
                      <a:gd name="connsiteY4-544" fmla="*/ 73572 h 1418896"/>
                      <a:gd name="connsiteX5-545" fmla="*/ 2617717 w 3710151"/>
                      <a:gd name="connsiteY5-546" fmla="*/ 448868 h 1418896"/>
                      <a:gd name="connsiteX6-547" fmla="*/ 2610282 w 3710151"/>
                      <a:gd name="connsiteY6-548" fmla="*/ 902607 h 1418896"/>
                      <a:gd name="connsiteX7-549" fmla="*/ 3710151 w 3710151"/>
                      <a:gd name="connsiteY7-550" fmla="*/ 1345324 h 1418896"/>
                      <a:gd name="connsiteX8-551" fmla="*/ 3426372 w 3710151"/>
                      <a:gd name="connsiteY8-552" fmla="*/ 1408386 h 1418896"/>
                      <a:gd name="connsiteX9-553" fmla="*/ 1849820 w 3710151"/>
                      <a:gd name="connsiteY9-554" fmla="*/ 746234 h 1418896"/>
                      <a:gd name="connsiteX10-555" fmla="*/ 241737 w 3710151"/>
                      <a:gd name="connsiteY10-556" fmla="*/ 1418896 h 1418896"/>
                      <a:gd name="connsiteX11-557" fmla="*/ 0 w 3710151"/>
                      <a:gd name="connsiteY11-558" fmla="*/ 1334814 h 1418896"/>
                      <a:gd name="connsiteX12-559" fmla="*/ 1098586 w 3710151"/>
                      <a:gd name="connsiteY12-560" fmla="*/ 903890 h 1418896"/>
                      <a:gd name="connsiteX13-561" fmla="*/ 1087434 w 3710151"/>
                      <a:gd name="connsiteY13-562" fmla="*/ 451945 h 1418896"/>
                      <a:gd name="connsiteX14-563" fmla="*/ 168164 w 3710151"/>
                      <a:gd name="connsiteY14-564" fmla="*/ 84081 h 1418896"/>
                      <a:gd name="connsiteX15-565" fmla="*/ 147144 w 3710151"/>
                      <a:gd name="connsiteY15-566" fmla="*/ 73572 h 1418896"/>
                      <a:gd name="connsiteX0-567" fmla="*/ 162012 w 3725019"/>
                      <a:gd name="connsiteY0-568" fmla="*/ 73572 h 1418896"/>
                      <a:gd name="connsiteX1-569" fmla="*/ 445792 w 3725019"/>
                      <a:gd name="connsiteY1-570" fmla="*/ 0 h 1418896"/>
                      <a:gd name="connsiteX2-571" fmla="*/ 1852896 w 3725019"/>
                      <a:gd name="connsiteY2-572" fmla="*/ 591655 h 1418896"/>
                      <a:gd name="connsiteX3-573" fmla="*/ 3357157 w 3725019"/>
                      <a:gd name="connsiteY3-574" fmla="*/ 0 h 1418896"/>
                      <a:gd name="connsiteX4-575" fmla="*/ 3577874 w 3725019"/>
                      <a:gd name="connsiteY4-576" fmla="*/ 73572 h 1418896"/>
                      <a:gd name="connsiteX5-577" fmla="*/ 2632585 w 3725019"/>
                      <a:gd name="connsiteY5-578" fmla="*/ 448868 h 1418896"/>
                      <a:gd name="connsiteX6-579" fmla="*/ 2625150 w 3725019"/>
                      <a:gd name="connsiteY6-580" fmla="*/ 902607 h 1418896"/>
                      <a:gd name="connsiteX7-581" fmla="*/ 3725019 w 3725019"/>
                      <a:gd name="connsiteY7-582" fmla="*/ 1345324 h 1418896"/>
                      <a:gd name="connsiteX8-583" fmla="*/ 3441240 w 3725019"/>
                      <a:gd name="connsiteY8-584" fmla="*/ 1408386 h 1418896"/>
                      <a:gd name="connsiteX9-585" fmla="*/ 1864688 w 3725019"/>
                      <a:gd name="connsiteY9-586" fmla="*/ 746234 h 1418896"/>
                      <a:gd name="connsiteX10-587" fmla="*/ 256605 w 3725019"/>
                      <a:gd name="connsiteY10-588" fmla="*/ 1418896 h 1418896"/>
                      <a:gd name="connsiteX11-589" fmla="*/ 0 w 3725019"/>
                      <a:gd name="connsiteY11-590" fmla="*/ 1331097 h 1418896"/>
                      <a:gd name="connsiteX12-591" fmla="*/ 1113454 w 3725019"/>
                      <a:gd name="connsiteY12-592" fmla="*/ 903890 h 1418896"/>
                      <a:gd name="connsiteX13-593" fmla="*/ 1102302 w 3725019"/>
                      <a:gd name="connsiteY13-594" fmla="*/ 451945 h 1418896"/>
                      <a:gd name="connsiteX14-595" fmla="*/ 183032 w 3725019"/>
                      <a:gd name="connsiteY14-596" fmla="*/ 84081 h 1418896"/>
                      <a:gd name="connsiteX15-597" fmla="*/ 162012 w 3725019"/>
                      <a:gd name="connsiteY15-598" fmla="*/ 73572 h 14188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9" name="Group 49"/>
            <p:cNvGrpSpPr/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/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26" name="Group 49"/>
            <p:cNvGrpSpPr/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/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2" name="Rectangle 37"/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0" name="Group 44"/>
            <p:cNvGrpSpPr/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/>
            <p:cNvGrpSpPr/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/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78" name="Group 130"/>
          <p:cNvGrpSpPr/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/>
            <p:cNvSpPr/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5" name="Text Box 68"/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90" name="Group 151"/>
          <p:cNvGrpSpPr/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/>
            <p:cNvGrpSpPr/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4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5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2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 src: 111.111.111.111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 IP dest: 222.222.222.222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96" name="Group 141"/>
          <p:cNvGrpSpPr/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8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99" name="Rectangle 143"/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 creates IP datagram with IP source A, destination B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0" name="Rectangle 144"/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 creates link-layer frame containing A-to-B IP datagram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74675" marR="0" lvl="1" indent="-231775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R's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MAC address is frame’s destination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01" name="Group 152"/>
          <p:cNvGrpSpPr/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MAC src: 74-29-9C-E8-FF-55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E6-E9-00-17-BB-4B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03" name="Group 145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9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0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1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3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4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5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6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7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Ink 16"/>
          <p:cNvSpPr/>
          <p:nvPr/>
        </p:nvSpPr>
        <p:spPr bwMode="auto">
          <a:xfrm>
            <a:off x="3556440" y="2799000"/>
            <a:ext cx="2320920" cy="378828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7228840" y="2101215"/>
            <a:ext cx="4234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创建帧</a:t>
            </a:r>
            <a:endParaRPr lang="zh-CN" altLang="en-US"/>
          </a:p>
          <a:p>
            <a:pPr indent="457200"/>
            <a:r>
              <a:rPr lang="en-US" altLang="zh-CN" b="1">
                <a:solidFill>
                  <a:srgbClr val="FF0000"/>
                </a:solidFill>
              </a:rPr>
              <a:t>A mac, R mac</a:t>
            </a:r>
            <a:endParaRPr lang="en-US" altLang="zh-CN"/>
          </a:p>
          <a:p>
            <a:pPr indent="457200"/>
            <a:r>
              <a:rPr lang="en-US" altLang="zh-CN"/>
              <a:t>A-B ip datagram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收到帧，获得</a:t>
            </a:r>
            <a:r>
              <a:rPr lang="en-US" altLang="zh-CN">
                <a:sym typeface="+mn-ea"/>
              </a:rPr>
              <a:t>A-B ip datagram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发送</a:t>
            </a:r>
            <a:r>
              <a:rPr lang="zh-CN" altLang="en-US">
                <a:solidFill>
                  <a:schemeClr val="tx1"/>
                </a:solidFill>
              </a:rPr>
              <a:t>帧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b="1">
                <a:solidFill>
                  <a:srgbClr val="FF0000"/>
                </a:solidFill>
              </a:rPr>
              <a:t>R mac, B mac</a:t>
            </a:r>
            <a:endParaRPr lang="en-US" altLang="zh-CN" b="1">
              <a:solidFill>
                <a:srgbClr val="FF0000"/>
              </a:solidFill>
            </a:endParaRPr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A-B ip datagram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收到帧，获得</a:t>
            </a:r>
            <a:r>
              <a:rPr lang="en-US" altLang="zh-CN">
                <a:solidFill>
                  <a:schemeClr val="tx1"/>
                </a:solidFill>
              </a:rPr>
              <a:t> datagram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749">
        <p:fade/>
      </p:transition>
    </mc:Choice>
    <mc:Fallback>
      <p:transition spd="med" advTm="327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Routing to another subnet: addressing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/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1A-23-F9-CD-06-9B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4" name="Group 23"/>
            <p:cNvGrpSpPr/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111.111.111.110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7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E6-E9-00-17-BB-4B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CC-49-DE-D0-AB-7D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1" name="Text Box 30"/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2" name="Text Box 33"/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74-29-9C-E8-FF-55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3" name="Freeform 39"/>
            <p:cNvSpPr/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/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63"/>
            <p:cNvGrpSpPr/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222.222.222.222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5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49-BD-D2-C7-56-2A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" name="Line 67"/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/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7" name="Text Box 72"/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88-B2-2F-54-1A-0F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8" name="Line 73"/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/>
            <p:cNvSpPr/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/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/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Rectangle 37"/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-1" fmla="*/ 8187558 w 8187558"/>
                    <a:gd name="connsiteY0-2" fmla="*/ 0 h 2617076"/>
                    <a:gd name="connsiteX1-3" fmla="*/ 8187558 w 8187558"/>
                    <a:gd name="connsiteY1-4" fmla="*/ 1271752 h 2617076"/>
                    <a:gd name="connsiteX2-5" fmla="*/ 4025462 w 8187558"/>
                    <a:gd name="connsiteY2-6" fmla="*/ 2617076 h 2617076"/>
                    <a:gd name="connsiteX3-7" fmla="*/ 0 w 8187558"/>
                    <a:gd name="connsiteY3-8" fmla="*/ 1229711 h 2617076"/>
                    <a:gd name="connsiteX4-9" fmla="*/ 31531 w 8187558"/>
                    <a:gd name="connsiteY4-10" fmla="*/ 147145 h 2617076"/>
                    <a:gd name="connsiteX5-11" fmla="*/ 4046482 w 8187558"/>
                    <a:gd name="connsiteY5-12" fmla="*/ 1576552 h 2617076"/>
                    <a:gd name="connsiteX6-13" fmla="*/ 8187558 w 8187558"/>
                    <a:gd name="connsiteY6-14" fmla="*/ 0 h 2617076"/>
                    <a:gd name="connsiteX0-15" fmla="*/ 8187558 w 8187558"/>
                    <a:gd name="connsiteY0-16" fmla="*/ 0 h 2617076"/>
                    <a:gd name="connsiteX1-17" fmla="*/ 8187558 w 8187558"/>
                    <a:gd name="connsiteY1-18" fmla="*/ 1271752 h 2617076"/>
                    <a:gd name="connsiteX2-19" fmla="*/ 4025462 w 8187558"/>
                    <a:gd name="connsiteY2-20" fmla="*/ 2617076 h 2617076"/>
                    <a:gd name="connsiteX3-21" fmla="*/ 0 w 8187558"/>
                    <a:gd name="connsiteY3-22" fmla="*/ 1229711 h 2617076"/>
                    <a:gd name="connsiteX4-23" fmla="*/ 31531 w 8187558"/>
                    <a:gd name="connsiteY4-24" fmla="*/ 147145 h 2617076"/>
                    <a:gd name="connsiteX5-25" fmla="*/ 4046482 w 8187558"/>
                    <a:gd name="connsiteY5-26" fmla="*/ 1576552 h 2617076"/>
                    <a:gd name="connsiteX6-27" fmla="*/ 8187558 w 8187558"/>
                    <a:gd name="connsiteY6-28" fmla="*/ 0 h 2617076"/>
                    <a:gd name="connsiteX0-29" fmla="*/ 8187558 w 8187558"/>
                    <a:gd name="connsiteY0-30" fmla="*/ 0 h 2617076"/>
                    <a:gd name="connsiteX1-31" fmla="*/ 8187558 w 8187558"/>
                    <a:gd name="connsiteY1-32" fmla="*/ 1271752 h 2617076"/>
                    <a:gd name="connsiteX2-33" fmla="*/ 4025462 w 8187558"/>
                    <a:gd name="connsiteY2-34" fmla="*/ 2617076 h 2617076"/>
                    <a:gd name="connsiteX3-35" fmla="*/ 0 w 8187558"/>
                    <a:gd name="connsiteY3-36" fmla="*/ 1229711 h 2617076"/>
                    <a:gd name="connsiteX4-37" fmla="*/ 31531 w 8187558"/>
                    <a:gd name="connsiteY4-38" fmla="*/ 147145 h 2617076"/>
                    <a:gd name="connsiteX5-39" fmla="*/ 4046482 w 8187558"/>
                    <a:gd name="connsiteY5-40" fmla="*/ 1576552 h 2617076"/>
                    <a:gd name="connsiteX6-41" fmla="*/ 8187558 w 8187558"/>
                    <a:gd name="connsiteY6-42" fmla="*/ 0 h 2617076"/>
                    <a:gd name="connsiteX0-43" fmla="*/ 8187558 w 8187558"/>
                    <a:gd name="connsiteY0-44" fmla="*/ 0 h 2617076"/>
                    <a:gd name="connsiteX1-45" fmla="*/ 8187558 w 8187558"/>
                    <a:gd name="connsiteY1-46" fmla="*/ 1271752 h 2617076"/>
                    <a:gd name="connsiteX2-47" fmla="*/ 4025462 w 8187558"/>
                    <a:gd name="connsiteY2-48" fmla="*/ 2617076 h 2617076"/>
                    <a:gd name="connsiteX3-49" fmla="*/ 0 w 8187558"/>
                    <a:gd name="connsiteY3-50" fmla="*/ 1229711 h 2617076"/>
                    <a:gd name="connsiteX4-51" fmla="*/ 31531 w 8187558"/>
                    <a:gd name="connsiteY4-52" fmla="*/ 147145 h 2617076"/>
                    <a:gd name="connsiteX5-53" fmla="*/ 4046482 w 8187558"/>
                    <a:gd name="connsiteY5-54" fmla="*/ 1576552 h 2617076"/>
                    <a:gd name="connsiteX6-55" fmla="*/ 8187558 w 8187558"/>
                    <a:gd name="connsiteY6-56" fmla="*/ 0 h 2617076"/>
                    <a:gd name="connsiteX0-57" fmla="*/ 8187558 w 8187558"/>
                    <a:gd name="connsiteY0-58" fmla="*/ 0 h 2617076"/>
                    <a:gd name="connsiteX1-59" fmla="*/ 8187558 w 8187558"/>
                    <a:gd name="connsiteY1-60" fmla="*/ 1271752 h 2617076"/>
                    <a:gd name="connsiteX2-61" fmla="*/ 4025462 w 8187558"/>
                    <a:gd name="connsiteY2-62" fmla="*/ 2617076 h 2617076"/>
                    <a:gd name="connsiteX3-63" fmla="*/ 0 w 8187558"/>
                    <a:gd name="connsiteY3-64" fmla="*/ 1229711 h 2617076"/>
                    <a:gd name="connsiteX4-65" fmla="*/ 31531 w 8187558"/>
                    <a:gd name="connsiteY4-66" fmla="*/ 147145 h 2617076"/>
                    <a:gd name="connsiteX5-67" fmla="*/ 4046482 w 8187558"/>
                    <a:gd name="connsiteY5-68" fmla="*/ 1576552 h 2617076"/>
                    <a:gd name="connsiteX6-69" fmla="*/ 8187558 w 8187558"/>
                    <a:gd name="connsiteY6-70" fmla="*/ 0 h 2617076"/>
                    <a:gd name="connsiteX0-71" fmla="*/ 8187558 w 8187558"/>
                    <a:gd name="connsiteY0-72" fmla="*/ 0 h 2617076"/>
                    <a:gd name="connsiteX1-73" fmla="*/ 8187558 w 8187558"/>
                    <a:gd name="connsiteY1-74" fmla="*/ 1271752 h 2617076"/>
                    <a:gd name="connsiteX2-75" fmla="*/ 4025462 w 8187558"/>
                    <a:gd name="connsiteY2-76" fmla="*/ 2617076 h 2617076"/>
                    <a:gd name="connsiteX3-77" fmla="*/ 0 w 8187558"/>
                    <a:gd name="connsiteY3-78" fmla="*/ 1229711 h 2617076"/>
                    <a:gd name="connsiteX4-79" fmla="*/ 31531 w 8187558"/>
                    <a:gd name="connsiteY4-80" fmla="*/ 147145 h 2617076"/>
                    <a:gd name="connsiteX5-81" fmla="*/ 4046482 w 8187558"/>
                    <a:gd name="connsiteY5-82" fmla="*/ 1576552 h 2617076"/>
                    <a:gd name="connsiteX6-83" fmla="*/ 8187558 w 8187558"/>
                    <a:gd name="connsiteY6-84" fmla="*/ 0 h 2617076"/>
                    <a:gd name="connsiteX0-85" fmla="*/ 8187558 w 8187558"/>
                    <a:gd name="connsiteY0-86" fmla="*/ 0 h 2638097"/>
                    <a:gd name="connsiteX1-87" fmla="*/ 8187558 w 8187558"/>
                    <a:gd name="connsiteY1-88" fmla="*/ 1271752 h 2638097"/>
                    <a:gd name="connsiteX2-89" fmla="*/ 4099035 w 8187558"/>
                    <a:gd name="connsiteY2-90" fmla="*/ 2638097 h 2638097"/>
                    <a:gd name="connsiteX3-91" fmla="*/ 0 w 8187558"/>
                    <a:gd name="connsiteY3-92" fmla="*/ 1229711 h 2638097"/>
                    <a:gd name="connsiteX4-93" fmla="*/ 31531 w 8187558"/>
                    <a:gd name="connsiteY4-94" fmla="*/ 147145 h 2638097"/>
                    <a:gd name="connsiteX5-95" fmla="*/ 4046482 w 8187558"/>
                    <a:gd name="connsiteY5-96" fmla="*/ 1576552 h 2638097"/>
                    <a:gd name="connsiteX6-97" fmla="*/ 8187558 w 8187558"/>
                    <a:gd name="connsiteY6-98" fmla="*/ 0 h 2638097"/>
                    <a:gd name="connsiteX0-99" fmla="*/ 8187558 w 8187558"/>
                    <a:gd name="connsiteY0-100" fmla="*/ 0 h 2638097"/>
                    <a:gd name="connsiteX1-101" fmla="*/ 8187558 w 8187558"/>
                    <a:gd name="connsiteY1-102" fmla="*/ 1271752 h 2638097"/>
                    <a:gd name="connsiteX2-103" fmla="*/ 4099035 w 8187558"/>
                    <a:gd name="connsiteY2-104" fmla="*/ 2638097 h 2638097"/>
                    <a:gd name="connsiteX3-105" fmla="*/ 0 w 8187558"/>
                    <a:gd name="connsiteY3-106" fmla="*/ 1229711 h 2638097"/>
                    <a:gd name="connsiteX4-107" fmla="*/ 31531 w 8187558"/>
                    <a:gd name="connsiteY4-108" fmla="*/ 147145 h 2638097"/>
                    <a:gd name="connsiteX5-109" fmla="*/ 4046482 w 8187558"/>
                    <a:gd name="connsiteY5-110" fmla="*/ 1576552 h 2638097"/>
                    <a:gd name="connsiteX6-111" fmla="*/ 8187558 w 8187558"/>
                    <a:gd name="connsiteY6-112" fmla="*/ 0 h 2638097"/>
                    <a:gd name="connsiteX0-113" fmla="*/ 8187558 w 8187558"/>
                    <a:gd name="connsiteY0-114" fmla="*/ 0 h 2638097"/>
                    <a:gd name="connsiteX1-115" fmla="*/ 8187558 w 8187558"/>
                    <a:gd name="connsiteY1-116" fmla="*/ 1271752 h 2638097"/>
                    <a:gd name="connsiteX2-117" fmla="*/ 4099035 w 8187558"/>
                    <a:gd name="connsiteY2-118" fmla="*/ 2638097 h 2638097"/>
                    <a:gd name="connsiteX3-119" fmla="*/ 0 w 8187558"/>
                    <a:gd name="connsiteY3-120" fmla="*/ 1229711 h 2638097"/>
                    <a:gd name="connsiteX4-121" fmla="*/ 31531 w 8187558"/>
                    <a:gd name="connsiteY4-122" fmla="*/ 147145 h 2638097"/>
                    <a:gd name="connsiteX5-123" fmla="*/ 4046482 w 8187558"/>
                    <a:gd name="connsiteY5-124" fmla="*/ 1576552 h 2638097"/>
                    <a:gd name="connsiteX6-125" fmla="*/ 8187558 w 8187558"/>
                    <a:gd name="connsiteY6-126" fmla="*/ 0 h 2638097"/>
                    <a:gd name="connsiteX0-127" fmla="*/ 8187558 w 8187558"/>
                    <a:gd name="connsiteY0-128" fmla="*/ 0 h 2638097"/>
                    <a:gd name="connsiteX1-129" fmla="*/ 8187558 w 8187558"/>
                    <a:gd name="connsiteY1-130" fmla="*/ 1271752 h 2638097"/>
                    <a:gd name="connsiteX2-131" fmla="*/ 4099035 w 8187558"/>
                    <a:gd name="connsiteY2-132" fmla="*/ 2638097 h 2638097"/>
                    <a:gd name="connsiteX3-133" fmla="*/ 0 w 8187558"/>
                    <a:gd name="connsiteY3-134" fmla="*/ 1229711 h 2638097"/>
                    <a:gd name="connsiteX4-135" fmla="*/ 31531 w 8187558"/>
                    <a:gd name="connsiteY4-136" fmla="*/ 147145 h 2638097"/>
                    <a:gd name="connsiteX5-137" fmla="*/ 4046482 w 8187558"/>
                    <a:gd name="connsiteY5-138" fmla="*/ 1576552 h 2638097"/>
                    <a:gd name="connsiteX6-139" fmla="*/ 8187558 w 8187558"/>
                    <a:gd name="connsiteY6-140" fmla="*/ 0 h 2638097"/>
                    <a:gd name="connsiteX0-141" fmla="*/ 8187558 w 8187558"/>
                    <a:gd name="connsiteY0-142" fmla="*/ 0 h 2638097"/>
                    <a:gd name="connsiteX1-143" fmla="*/ 8187558 w 8187558"/>
                    <a:gd name="connsiteY1-144" fmla="*/ 1271752 h 2638097"/>
                    <a:gd name="connsiteX2-145" fmla="*/ 4099035 w 8187558"/>
                    <a:gd name="connsiteY2-146" fmla="*/ 2638097 h 2638097"/>
                    <a:gd name="connsiteX3-147" fmla="*/ 0 w 8187558"/>
                    <a:gd name="connsiteY3-148" fmla="*/ 1229711 h 2638097"/>
                    <a:gd name="connsiteX4-149" fmla="*/ 31531 w 8187558"/>
                    <a:gd name="connsiteY4-150" fmla="*/ 147145 h 2638097"/>
                    <a:gd name="connsiteX5-151" fmla="*/ 4088524 w 8187558"/>
                    <a:gd name="connsiteY5-152" fmla="*/ 1597573 h 2638097"/>
                    <a:gd name="connsiteX6-153" fmla="*/ 8187558 w 8187558"/>
                    <a:gd name="connsiteY6-154" fmla="*/ 0 h 2638097"/>
                    <a:gd name="connsiteX0-155" fmla="*/ 8187558 w 8187558"/>
                    <a:gd name="connsiteY0-156" fmla="*/ 0 h 2638097"/>
                    <a:gd name="connsiteX1-157" fmla="*/ 8187558 w 8187558"/>
                    <a:gd name="connsiteY1-158" fmla="*/ 1271752 h 2638097"/>
                    <a:gd name="connsiteX2-159" fmla="*/ 4099035 w 8187558"/>
                    <a:gd name="connsiteY2-160" fmla="*/ 2638097 h 2638097"/>
                    <a:gd name="connsiteX3-161" fmla="*/ 0 w 8187558"/>
                    <a:gd name="connsiteY3-162" fmla="*/ 1229711 h 2638097"/>
                    <a:gd name="connsiteX4-163" fmla="*/ 31531 w 8187558"/>
                    <a:gd name="connsiteY4-164" fmla="*/ 147145 h 2638097"/>
                    <a:gd name="connsiteX5-165" fmla="*/ 4088524 w 8187558"/>
                    <a:gd name="connsiteY5-166" fmla="*/ 1597573 h 2638097"/>
                    <a:gd name="connsiteX6-167" fmla="*/ 8187558 w 8187558"/>
                    <a:gd name="connsiteY6-168" fmla="*/ 0 h 2638097"/>
                    <a:gd name="connsiteX0-169" fmla="*/ 8187558 w 8187558"/>
                    <a:gd name="connsiteY0-170" fmla="*/ 0 h 2638097"/>
                    <a:gd name="connsiteX1-171" fmla="*/ 8187558 w 8187558"/>
                    <a:gd name="connsiteY1-172" fmla="*/ 1271752 h 2638097"/>
                    <a:gd name="connsiteX2-173" fmla="*/ 4099035 w 8187558"/>
                    <a:gd name="connsiteY2-174" fmla="*/ 2638097 h 2638097"/>
                    <a:gd name="connsiteX3-175" fmla="*/ 0 w 8187558"/>
                    <a:gd name="connsiteY3-176" fmla="*/ 1229711 h 2638097"/>
                    <a:gd name="connsiteX4-177" fmla="*/ 31531 w 8187558"/>
                    <a:gd name="connsiteY4-178" fmla="*/ 147145 h 2638097"/>
                    <a:gd name="connsiteX5-179" fmla="*/ 4099035 w 8187558"/>
                    <a:gd name="connsiteY5-180" fmla="*/ 1566042 h 2638097"/>
                    <a:gd name="connsiteX6-181" fmla="*/ 8187558 w 8187558"/>
                    <a:gd name="connsiteY6-182" fmla="*/ 0 h 2638097"/>
                    <a:gd name="connsiteX0-183" fmla="*/ 8187558 w 8187558"/>
                    <a:gd name="connsiteY0-184" fmla="*/ 0 h 2638097"/>
                    <a:gd name="connsiteX1-185" fmla="*/ 8187558 w 8187558"/>
                    <a:gd name="connsiteY1-186" fmla="*/ 1271752 h 2638097"/>
                    <a:gd name="connsiteX2-187" fmla="*/ 4099035 w 8187558"/>
                    <a:gd name="connsiteY2-188" fmla="*/ 2638097 h 2638097"/>
                    <a:gd name="connsiteX3-189" fmla="*/ 0 w 8187558"/>
                    <a:gd name="connsiteY3-190" fmla="*/ 1229711 h 2638097"/>
                    <a:gd name="connsiteX4-191" fmla="*/ 31531 w 8187558"/>
                    <a:gd name="connsiteY4-192" fmla="*/ 147145 h 2638097"/>
                    <a:gd name="connsiteX5-193" fmla="*/ 4099035 w 8187558"/>
                    <a:gd name="connsiteY5-194" fmla="*/ 1566042 h 2638097"/>
                    <a:gd name="connsiteX6-195" fmla="*/ 8187558 w 8187558"/>
                    <a:gd name="connsiteY6-196" fmla="*/ 0 h 2638097"/>
                    <a:gd name="connsiteX0-197" fmla="*/ 8187558 w 8187558"/>
                    <a:gd name="connsiteY0-198" fmla="*/ 0 h 2638097"/>
                    <a:gd name="connsiteX1-199" fmla="*/ 8187558 w 8187558"/>
                    <a:gd name="connsiteY1-200" fmla="*/ 1271752 h 2638097"/>
                    <a:gd name="connsiteX2-201" fmla="*/ 4099035 w 8187558"/>
                    <a:gd name="connsiteY2-202" fmla="*/ 2638097 h 2638097"/>
                    <a:gd name="connsiteX3-203" fmla="*/ 0 w 8187558"/>
                    <a:gd name="connsiteY3-204" fmla="*/ 1229711 h 2638097"/>
                    <a:gd name="connsiteX4-205" fmla="*/ 31531 w 8187558"/>
                    <a:gd name="connsiteY4-206" fmla="*/ 147145 h 2638097"/>
                    <a:gd name="connsiteX5-207" fmla="*/ 4099035 w 8187558"/>
                    <a:gd name="connsiteY5-208" fmla="*/ 1566042 h 2638097"/>
                    <a:gd name="connsiteX6-209" fmla="*/ 8187558 w 8187558"/>
                    <a:gd name="connsiteY6-210" fmla="*/ 0 h 2638097"/>
                    <a:gd name="connsiteX0-211" fmla="*/ 8187558 w 8187558"/>
                    <a:gd name="connsiteY0-212" fmla="*/ 0 h 2638097"/>
                    <a:gd name="connsiteX1-213" fmla="*/ 8187558 w 8187558"/>
                    <a:gd name="connsiteY1-214" fmla="*/ 1271752 h 2638097"/>
                    <a:gd name="connsiteX2-215" fmla="*/ 4099035 w 8187558"/>
                    <a:gd name="connsiteY2-216" fmla="*/ 2638097 h 2638097"/>
                    <a:gd name="connsiteX3-217" fmla="*/ 0 w 8187558"/>
                    <a:gd name="connsiteY3-218" fmla="*/ 1229711 h 2638097"/>
                    <a:gd name="connsiteX4-219" fmla="*/ 31531 w 8187558"/>
                    <a:gd name="connsiteY4-220" fmla="*/ 147145 h 2638097"/>
                    <a:gd name="connsiteX5-221" fmla="*/ 4099035 w 8187558"/>
                    <a:gd name="connsiteY5-222" fmla="*/ 1566042 h 2638097"/>
                    <a:gd name="connsiteX6-223" fmla="*/ 8187558 w 8187558"/>
                    <a:gd name="connsiteY6-224" fmla="*/ 0 h 2638097"/>
                    <a:gd name="connsiteX0-225" fmla="*/ 8187558 w 8187558"/>
                    <a:gd name="connsiteY0-226" fmla="*/ 0 h 2638097"/>
                    <a:gd name="connsiteX1-227" fmla="*/ 8187558 w 8187558"/>
                    <a:gd name="connsiteY1-228" fmla="*/ 1271752 h 2638097"/>
                    <a:gd name="connsiteX2-229" fmla="*/ 4099035 w 8187558"/>
                    <a:gd name="connsiteY2-230" fmla="*/ 2638097 h 2638097"/>
                    <a:gd name="connsiteX3-231" fmla="*/ 0 w 8187558"/>
                    <a:gd name="connsiteY3-232" fmla="*/ 1229711 h 2638097"/>
                    <a:gd name="connsiteX4-233" fmla="*/ 31531 w 8187558"/>
                    <a:gd name="connsiteY4-234" fmla="*/ 147145 h 2638097"/>
                    <a:gd name="connsiteX5-235" fmla="*/ 4099035 w 8187558"/>
                    <a:gd name="connsiteY5-236" fmla="*/ 1566042 h 2638097"/>
                    <a:gd name="connsiteX6-237" fmla="*/ 8187558 w 8187558"/>
                    <a:gd name="connsiteY6-238" fmla="*/ 0 h 2638097"/>
                    <a:gd name="connsiteX0-239" fmla="*/ 8187558 w 8187558"/>
                    <a:gd name="connsiteY0-240" fmla="*/ 0 h 2638097"/>
                    <a:gd name="connsiteX1-241" fmla="*/ 8187558 w 8187558"/>
                    <a:gd name="connsiteY1-242" fmla="*/ 1271752 h 2638097"/>
                    <a:gd name="connsiteX2-243" fmla="*/ 4099035 w 8187558"/>
                    <a:gd name="connsiteY2-244" fmla="*/ 2638097 h 2638097"/>
                    <a:gd name="connsiteX3-245" fmla="*/ 0 w 8187558"/>
                    <a:gd name="connsiteY3-246" fmla="*/ 1229711 h 2638097"/>
                    <a:gd name="connsiteX4-247" fmla="*/ 31531 w 8187558"/>
                    <a:gd name="connsiteY4-248" fmla="*/ 147145 h 2638097"/>
                    <a:gd name="connsiteX5-249" fmla="*/ 4099035 w 8187558"/>
                    <a:gd name="connsiteY5-250" fmla="*/ 1566042 h 2638097"/>
                    <a:gd name="connsiteX6-251" fmla="*/ 8187558 w 8187558"/>
                    <a:gd name="connsiteY6-252" fmla="*/ 0 h 2638097"/>
                    <a:gd name="connsiteX0-253" fmla="*/ 8187558 w 8187558"/>
                    <a:gd name="connsiteY0-254" fmla="*/ 0 h 2638097"/>
                    <a:gd name="connsiteX1-255" fmla="*/ 8187558 w 8187558"/>
                    <a:gd name="connsiteY1-256" fmla="*/ 1271752 h 2638097"/>
                    <a:gd name="connsiteX2-257" fmla="*/ 4099035 w 8187558"/>
                    <a:gd name="connsiteY2-258" fmla="*/ 2638097 h 2638097"/>
                    <a:gd name="connsiteX3-259" fmla="*/ 0 w 8187558"/>
                    <a:gd name="connsiteY3-260" fmla="*/ 1229711 h 2638097"/>
                    <a:gd name="connsiteX4-261" fmla="*/ 31531 w 8187558"/>
                    <a:gd name="connsiteY4-262" fmla="*/ 147145 h 2638097"/>
                    <a:gd name="connsiteX5-263" fmla="*/ 4099035 w 8187558"/>
                    <a:gd name="connsiteY5-264" fmla="*/ 1566042 h 2638097"/>
                    <a:gd name="connsiteX6-265" fmla="*/ 8187558 w 8187558"/>
                    <a:gd name="connsiteY6-266" fmla="*/ 0 h 2638097"/>
                    <a:gd name="connsiteX0-267" fmla="*/ 8187558 w 8187558"/>
                    <a:gd name="connsiteY0-268" fmla="*/ 0 h 2638097"/>
                    <a:gd name="connsiteX1-269" fmla="*/ 8187558 w 8187558"/>
                    <a:gd name="connsiteY1-270" fmla="*/ 1271752 h 2638097"/>
                    <a:gd name="connsiteX2-271" fmla="*/ 4099035 w 8187558"/>
                    <a:gd name="connsiteY2-272" fmla="*/ 2638097 h 2638097"/>
                    <a:gd name="connsiteX3-273" fmla="*/ 0 w 8187558"/>
                    <a:gd name="connsiteY3-274" fmla="*/ 1229711 h 2638097"/>
                    <a:gd name="connsiteX4-275" fmla="*/ 31531 w 8187558"/>
                    <a:gd name="connsiteY4-276" fmla="*/ 147145 h 2638097"/>
                    <a:gd name="connsiteX5-277" fmla="*/ 4099035 w 8187558"/>
                    <a:gd name="connsiteY5-278" fmla="*/ 1566042 h 2638097"/>
                    <a:gd name="connsiteX6-279" fmla="*/ 8187558 w 8187558"/>
                    <a:gd name="connsiteY6-280" fmla="*/ 0 h 2638097"/>
                    <a:gd name="connsiteX0-281" fmla="*/ 8187558 w 8187558"/>
                    <a:gd name="connsiteY0-282" fmla="*/ 0 h 2638097"/>
                    <a:gd name="connsiteX1-283" fmla="*/ 8187558 w 8187558"/>
                    <a:gd name="connsiteY1-284" fmla="*/ 1271752 h 2638097"/>
                    <a:gd name="connsiteX2-285" fmla="*/ 4099035 w 8187558"/>
                    <a:gd name="connsiteY2-286" fmla="*/ 2638097 h 2638097"/>
                    <a:gd name="connsiteX3-287" fmla="*/ 0 w 8187558"/>
                    <a:gd name="connsiteY3-288" fmla="*/ 1229711 h 2638097"/>
                    <a:gd name="connsiteX4-289" fmla="*/ 31531 w 8187558"/>
                    <a:gd name="connsiteY4-290" fmla="*/ 147145 h 2638097"/>
                    <a:gd name="connsiteX5-291" fmla="*/ 4099035 w 8187558"/>
                    <a:gd name="connsiteY5-292" fmla="*/ 1566042 h 2638097"/>
                    <a:gd name="connsiteX6-293" fmla="*/ 8187558 w 8187558"/>
                    <a:gd name="connsiteY6-294" fmla="*/ 0 h 2638097"/>
                    <a:gd name="connsiteX0-295" fmla="*/ 8176538 w 8176538"/>
                    <a:gd name="connsiteY0-296" fmla="*/ 0 h 2638097"/>
                    <a:gd name="connsiteX1-297" fmla="*/ 8176538 w 8176538"/>
                    <a:gd name="connsiteY1-298" fmla="*/ 1271752 h 2638097"/>
                    <a:gd name="connsiteX2-299" fmla="*/ 4088015 w 8176538"/>
                    <a:gd name="connsiteY2-300" fmla="*/ 2638097 h 2638097"/>
                    <a:gd name="connsiteX3-301" fmla="*/ 0 w 8176538"/>
                    <a:gd name="connsiteY3-302" fmla="*/ 1269888 h 2638097"/>
                    <a:gd name="connsiteX4-303" fmla="*/ 20511 w 8176538"/>
                    <a:gd name="connsiteY4-304" fmla="*/ 147145 h 2638097"/>
                    <a:gd name="connsiteX5-305" fmla="*/ 4088015 w 8176538"/>
                    <a:gd name="connsiteY5-306" fmla="*/ 1566042 h 2638097"/>
                    <a:gd name="connsiteX6-307" fmla="*/ 8176538 w 8176538"/>
                    <a:gd name="connsiteY6-308" fmla="*/ 0 h 2638097"/>
                    <a:gd name="connsiteX0-309" fmla="*/ 8176538 w 8176538"/>
                    <a:gd name="connsiteY0-310" fmla="*/ 0 h 2772020"/>
                    <a:gd name="connsiteX1-311" fmla="*/ 8176538 w 8176538"/>
                    <a:gd name="connsiteY1-312" fmla="*/ 1271752 h 2772020"/>
                    <a:gd name="connsiteX2-313" fmla="*/ 4099034 w 8176538"/>
                    <a:gd name="connsiteY2-314" fmla="*/ 2772020 h 2772020"/>
                    <a:gd name="connsiteX3-315" fmla="*/ 0 w 8176538"/>
                    <a:gd name="connsiteY3-316" fmla="*/ 1269888 h 2772020"/>
                    <a:gd name="connsiteX4-317" fmla="*/ 20511 w 8176538"/>
                    <a:gd name="connsiteY4-318" fmla="*/ 147145 h 2772020"/>
                    <a:gd name="connsiteX5-319" fmla="*/ 4088015 w 8176538"/>
                    <a:gd name="connsiteY5-320" fmla="*/ 1566042 h 2772020"/>
                    <a:gd name="connsiteX6-321" fmla="*/ 8176538 w 8176538"/>
                    <a:gd name="connsiteY6-322" fmla="*/ 0 h 2772020"/>
                    <a:gd name="connsiteX0-323" fmla="*/ 8176538 w 8176538"/>
                    <a:gd name="connsiteY0-324" fmla="*/ 0 h 2772339"/>
                    <a:gd name="connsiteX1-325" fmla="*/ 8176538 w 8176538"/>
                    <a:gd name="connsiteY1-326" fmla="*/ 1378890 h 2772339"/>
                    <a:gd name="connsiteX2-327" fmla="*/ 4099034 w 8176538"/>
                    <a:gd name="connsiteY2-328" fmla="*/ 2772020 h 2772339"/>
                    <a:gd name="connsiteX3-329" fmla="*/ 0 w 8176538"/>
                    <a:gd name="connsiteY3-330" fmla="*/ 1269888 h 2772339"/>
                    <a:gd name="connsiteX4-331" fmla="*/ 20511 w 8176538"/>
                    <a:gd name="connsiteY4-332" fmla="*/ 147145 h 2772339"/>
                    <a:gd name="connsiteX5-333" fmla="*/ 4088015 w 8176538"/>
                    <a:gd name="connsiteY5-334" fmla="*/ 1566042 h 2772339"/>
                    <a:gd name="connsiteX6-335" fmla="*/ 8176538 w 8176538"/>
                    <a:gd name="connsiteY6-336" fmla="*/ 0 h 2772339"/>
                    <a:gd name="connsiteX0-337" fmla="*/ 8176538 w 8176538"/>
                    <a:gd name="connsiteY0-338" fmla="*/ 0 h 2825888"/>
                    <a:gd name="connsiteX1-339" fmla="*/ 8176538 w 8176538"/>
                    <a:gd name="connsiteY1-340" fmla="*/ 1378890 h 2825888"/>
                    <a:gd name="connsiteX2-341" fmla="*/ 4099034 w 8176538"/>
                    <a:gd name="connsiteY2-342" fmla="*/ 2825590 h 2825888"/>
                    <a:gd name="connsiteX3-343" fmla="*/ 0 w 8176538"/>
                    <a:gd name="connsiteY3-344" fmla="*/ 1269888 h 2825888"/>
                    <a:gd name="connsiteX4-345" fmla="*/ 20511 w 8176538"/>
                    <a:gd name="connsiteY4-346" fmla="*/ 147145 h 2825888"/>
                    <a:gd name="connsiteX5-347" fmla="*/ 4088015 w 8176538"/>
                    <a:gd name="connsiteY5-348" fmla="*/ 1566042 h 2825888"/>
                    <a:gd name="connsiteX6-349" fmla="*/ 8176538 w 8176538"/>
                    <a:gd name="connsiteY6-350" fmla="*/ 0 h 2825888"/>
                    <a:gd name="connsiteX0-351" fmla="*/ 8165518 w 8165518"/>
                    <a:gd name="connsiteY0-352" fmla="*/ 0 h 2825606"/>
                    <a:gd name="connsiteX1-353" fmla="*/ 8165518 w 8165518"/>
                    <a:gd name="connsiteY1-354" fmla="*/ 1378890 h 2825606"/>
                    <a:gd name="connsiteX2-355" fmla="*/ 4088014 w 8165518"/>
                    <a:gd name="connsiteY2-356" fmla="*/ 2825590 h 2825606"/>
                    <a:gd name="connsiteX3-357" fmla="*/ 0 w 8165518"/>
                    <a:gd name="connsiteY3-358" fmla="*/ 1403811 h 2825606"/>
                    <a:gd name="connsiteX4-359" fmla="*/ 9491 w 8165518"/>
                    <a:gd name="connsiteY4-360" fmla="*/ 147145 h 2825606"/>
                    <a:gd name="connsiteX5-361" fmla="*/ 4076995 w 8165518"/>
                    <a:gd name="connsiteY5-362" fmla="*/ 1566042 h 2825606"/>
                    <a:gd name="connsiteX6-363" fmla="*/ 8165518 w 8165518"/>
                    <a:gd name="connsiteY6-364" fmla="*/ 0 h 2825606"/>
                    <a:gd name="connsiteX0-365" fmla="*/ 8165518 w 8165518"/>
                    <a:gd name="connsiteY0-366" fmla="*/ 0 h 2879174"/>
                    <a:gd name="connsiteX1-367" fmla="*/ 8165518 w 8165518"/>
                    <a:gd name="connsiteY1-368" fmla="*/ 1378890 h 2879174"/>
                    <a:gd name="connsiteX2-369" fmla="*/ 4132092 w 8165518"/>
                    <a:gd name="connsiteY2-370" fmla="*/ 2879159 h 2879174"/>
                    <a:gd name="connsiteX3-371" fmla="*/ 0 w 8165518"/>
                    <a:gd name="connsiteY3-372" fmla="*/ 1403811 h 2879174"/>
                    <a:gd name="connsiteX4-373" fmla="*/ 9491 w 8165518"/>
                    <a:gd name="connsiteY4-374" fmla="*/ 147145 h 2879174"/>
                    <a:gd name="connsiteX5-375" fmla="*/ 4076995 w 8165518"/>
                    <a:gd name="connsiteY5-376" fmla="*/ 1566042 h 2879174"/>
                    <a:gd name="connsiteX6-377" fmla="*/ 8165518 w 8165518"/>
                    <a:gd name="connsiteY6-378" fmla="*/ 0 h 2879174"/>
                    <a:gd name="connsiteX0-379" fmla="*/ 8165518 w 8176537"/>
                    <a:gd name="connsiteY0-380" fmla="*/ 0 h 2879410"/>
                    <a:gd name="connsiteX1-381" fmla="*/ 8176537 w 8176537"/>
                    <a:gd name="connsiteY1-382" fmla="*/ 1499420 h 2879410"/>
                    <a:gd name="connsiteX2-383" fmla="*/ 4132092 w 8176537"/>
                    <a:gd name="connsiteY2-384" fmla="*/ 2879159 h 2879410"/>
                    <a:gd name="connsiteX3-385" fmla="*/ 0 w 8176537"/>
                    <a:gd name="connsiteY3-386" fmla="*/ 1403811 h 2879410"/>
                    <a:gd name="connsiteX4-387" fmla="*/ 9491 w 8176537"/>
                    <a:gd name="connsiteY4-388" fmla="*/ 147145 h 2879410"/>
                    <a:gd name="connsiteX5-389" fmla="*/ 4076995 w 8176537"/>
                    <a:gd name="connsiteY5-390" fmla="*/ 1566042 h 2879410"/>
                    <a:gd name="connsiteX6-391" fmla="*/ 8165518 w 8176537"/>
                    <a:gd name="connsiteY6-392" fmla="*/ 0 h 2879410"/>
                    <a:gd name="connsiteX0-393" fmla="*/ 8165518 w 8176537"/>
                    <a:gd name="connsiteY0-394" fmla="*/ 0 h 2879262"/>
                    <a:gd name="connsiteX1-395" fmla="*/ 8176537 w 8176537"/>
                    <a:gd name="connsiteY1-396" fmla="*/ 1499420 h 2879262"/>
                    <a:gd name="connsiteX2-397" fmla="*/ 4132092 w 8176537"/>
                    <a:gd name="connsiteY2-398" fmla="*/ 2879159 h 2879262"/>
                    <a:gd name="connsiteX3-399" fmla="*/ 0 w 8176537"/>
                    <a:gd name="connsiteY3-400" fmla="*/ 1403811 h 2879262"/>
                    <a:gd name="connsiteX4-401" fmla="*/ 9491 w 8176537"/>
                    <a:gd name="connsiteY4-402" fmla="*/ 147145 h 2879262"/>
                    <a:gd name="connsiteX5-403" fmla="*/ 4076995 w 8176537"/>
                    <a:gd name="connsiteY5-404" fmla="*/ 1566042 h 2879262"/>
                    <a:gd name="connsiteX6-405" fmla="*/ 8165518 w 8176537"/>
                    <a:gd name="connsiteY6-406" fmla="*/ 0 h 2879262"/>
                    <a:gd name="connsiteX0-407" fmla="*/ 8165518 w 8176537"/>
                    <a:gd name="connsiteY0-408" fmla="*/ 0 h 2879163"/>
                    <a:gd name="connsiteX1-409" fmla="*/ 8176537 w 8176537"/>
                    <a:gd name="connsiteY1-410" fmla="*/ 1499420 h 2879163"/>
                    <a:gd name="connsiteX2-411" fmla="*/ 4132092 w 8176537"/>
                    <a:gd name="connsiteY2-412" fmla="*/ 2879159 h 2879163"/>
                    <a:gd name="connsiteX3-413" fmla="*/ 0 w 8176537"/>
                    <a:gd name="connsiteY3-414" fmla="*/ 1510948 h 2879163"/>
                    <a:gd name="connsiteX4-415" fmla="*/ 9491 w 8176537"/>
                    <a:gd name="connsiteY4-416" fmla="*/ 147145 h 2879163"/>
                    <a:gd name="connsiteX5-417" fmla="*/ 4076995 w 8176537"/>
                    <a:gd name="connsiteY5-418" fmla="*/ 1566042 h 2879163"/>
                    <a:gd name="connsiteX6-419" fmla="*/ 8165518 w 8176537"/>
                    <a:gd name="connsiteY6-420" fmla="*/ 0 h 2879163"/>
                    <a:gd name="connsiteX0-421" fmla="*/ 8165518 w 8198577"/>
                    <a:gd name="connsiteY0-422" fmla="*/ 0 h 2879451"/>
                    <a:gd name="connsiteX1-423" fmla="*/ 8198577 w 8198577"/>
                    <a:gd name="connsiteY1-424" fmla="*/ 1606558 h 2879451"/>
                    <a:gd name="connsiteX2-425" fmla="*/ 4132092 w 8198577"/>
                    <a:gd name="connsiteY2-426" fmla="*/ 2879159 h 2879451"/>
                    <a:gd name="connsiteX3-427" fmla="*/ 0 w 8198577"/>
                    <a:gd name="connsiteY3-428" fmla="*/ 1510948 h 2879451"/>
                    <a:gd name="connsiteX4-429" fmla="*/ 9491 w 8198577"/>
                    <a:gd name="connsiteY4-430" fmla="*/ 147145 h 2879451"/>
                    <a:gd name="connsiteX5-431" fmla="*/ 4076995 w 8198577"/>
                    <a:gd name="connsiteY5-432" fmla="*/ 1566042 h 2879451"/>
                    <a:gd name="connsiteX6-433" fmla="*/ 8165518 w 8198577"/>
                    <a:gd name="connsiteY6-434" fmla="*/ 0 h 2879451"/>
                    <a:gd name="connsiteX0-435" fmla="*/ 8165518 w 8165518"/>
                    <a:gd name="connsiteY0-436" fmla="*/ 0 h 2880066"/>
                    <a:gd name="connsiteX1-437" fmla="*/ 8165518 w 8165518"/>
                    <a:gd name="connsiteY1-438" fmla="*/ 1673520 h 2880066"/>
                    <a:gd name="connsiteX2-439" fmla="*/ 4132092 w 8165518"/>
                    <a:gd name="connsiteY2-440" fmla="*/ 2879159 h 2880066"/>
                    <a:gd name="connsiteX3-441" fmla="*/ 0 w 8165518"/>
                    <a:gd name="connsiteY3-442" fmla="*/ 1510948 h 2880066"/>
                    <a:gd name="connsiteX4-443" fmla="*/ 9491 w 8165518"/>
                    <a:gd name="connsiteY4-444" fmla="*/ 147145 h 2880066"/>
                    <a:gd name="connsiteX5-445" fmla="*/ 4076995 w 8165518"/>
                    <a:gd name="connsiteY5-446" fmla="*/ 1566042 h 2880066"/>
                    <a:gd name="connsiteX6-447" fmla="*/ 8165518 w 8165518"/>
                    <a:gd name="connsiteY6-448" fmla="*/ 0 h 2880066"/>
                    <a:gd name="connsiteX0-449" fmla="*/ 8156794 w 8156794"/>
                    <a:gd name="connsiteY0-450" fmla="*/ 0 h 2879270"/>
                    <a:gd name="connsiteX1-451" fmla="*/ 8156794 w 8156794"/>
                    <a:gd name="connsiteY1-452" fmla="*/ 1673520 h 2879270"/>
                    <a:gd name="connsiteX2-453" fmla="*/ 4123368 w 8156794"/>
                    <a:gd name="connsiteY2-454" fmla="*/ 2879159 h 2879270"/>
                    <a:gd name="connsiteX3-455" fmla="*/ 2295 w 8156794"/>
                    <a:gd name="connsiteY3-456" fmla="*/ 1618086 h 2879270"/>
                    <a:gd name="connsiteX4-457" fmla="*/ 767 w 8156794"/>
                    <a:gd name="connsiteY4-458" fmla="*/ 147145 h 2879270"/>
                    <a:gd name="connsiteX5-459" fmla="*/ 4068271 w 8156794"/>
                    <a:gd name="connsiteY5-460" fmla="*/ 1566042 h 2879270"/>
                    <a:gd name="connsiteX6-461" fmla="*/ 8156794 w 8156794"/>
                    <a:gd name="connsiteY6-462" fmla="*/ 0 h 2879270"/>
                    <a:gd name="connsiteX0-463" fmla="*/ 8156794 w 8156794"/>
                    <a:gd name="connsiteY0-464" fmla="*/ 0 h 2973000"/>
                    <a:gd name="connsiteX1-465" fmla="*/ 8156794 w 8156794"/>
                    <a:gd name="connsiteY1-466" fmla="*/ 1673520 h 2973000"/>
                    <a:gd name="connsiteX2-467" fmla="*/ 4134388 w 8156794"/>
                    <a:gd name="connsiteY2-468" fmla="*/ 2972904 h 2973000"/>
                    <a:gd name="connsiteX3-469" fmla="*/ 2295 w 8156794"/>
                    <a:gd name="connsiteY3-470" fmla="*/ 1618086 h 2973000"/>
                    <a:gd name="connsiteX4-471" fmla="*/ 767 w 8156794"/>
                    <a:gd name="connsiteY4-472" fmla="*/ 147145 h 2973000"/>
                    <a:gd name="connsiteX5-473" fmla="*/ 4068271 w 8156794"/>
                    <a:gd name="connsiteY5-474" fmla="*/ 1566042 h 2973000"/>
                    <a:gd name="connsiteX6-475" fmla="*/ 8156794 w 8156794"/>
                    <a:gd name="connsiteY6-476" fmla="*/ 0 h 2973000"/>
                    <a:gd name="connsiteX0-477" fmla="*/ 8156794 w 8156794"/>
                    <a:gd name="connsiteY0-478" fmla="*/ 0 h 2973000"/>
                    <a:gd name="connsiteX1-479" fmla="*/ 8156794 w 8156794"/>
                    <a:gd name="connsiteY1-480" fmla="*/ 1673520 h 2973000"/>
                    <a:gd name="connsiteX2-481" fmla="*/ 4134388 w 8156794"/>
                    <a:gd name="connsiteY2-482" fmla="*/ 2972904 h 2973000"/>
                    <a:gd name="connsiteX3-483" fmla="*/ 2295 w 8156794"/>
                    <a:gd name="connsiteY3-484" fmla="*/ 1618086 h 2973000"/>
                    <a:gd name="connsiteX4-485" fmla="*/ 767 w 8156794"/>
                    <a:gd name="connsiteY4-486" fmla="*/ 147145 h 2973000"/>
                    <a:gd name="connsiteX5-487" fmla="*/ 4068271 w 8156794"/>
                    <a:gd name="connsiteY5-488" fmla="*/ 1566042 h 2973000"/>
                    <a:gd name="connsiteX6-489" fmla="*/ 8156794 w 8156794"/>
                    <a:gd name="connsiteY6-490" fmla="*/ 0 h 2973000"/>
                    <a:gd name="connsiteX0-491" fmla="*/ 8156794 w 8156794"/>
                    <a:gd name="connsiteY0-492" fmla="*/ 0 h 2973000"/>
                    <a:gd name="connsiteX1-493" fmla="*/ 8156794 w 8156794"/>
                    <a:gd name="connsiteY1-494" fmla="*/ 1673520 h 2973000"/>
                    <a:gd name="connsiteX2-495" fmla="*/ 4134388 w 8156794"/>
                    <a:gd name="connsiteY2-496" fmla="*/ 2972904 h 2973000"/>
                    <a:gd name="connsiteX3-497" fmla="*/ 2295 w 8156794"/>
                    <a:gd name="connsiteY3-498" fmla="*/ 1618086 h 2973000"/>
                    <a:gd name="connsiteX4-499" fmla="*/ 767 w 8156794"/>
                    <a:gd name="connsiteY4-500" fmla="*/ 147145 h 2973000"/>
                    <a:gd name="connsiteX5-501" fmla="*/ 4068271 w 8156794"/>
                    <a:gd name="connsiteY5-502" fmla="*/ 1566042 h 2973000"/>
                    <a:gd name="connsiteX6-503" fmla="*/ 8156794 w 8156794"/>
                    <a:gd name="connsiteY6-504" fmla="*/ 0 h 2973000"/>
                    <a:gd name="connsiteX0-505" fmla="*/ 8156794 w 8156794"/>
                    <a:gd name="connsiteY0-506" fmla="*/ 0 h 2973020"/>
                    <a:gd name="connsiteX1-507" fmla="*/ 8156794 w 8156794"/>
                    <a:gd name="connsiteY1-508" fmla="*/ 1673520 h 2973020"/>
                    <a:gd name="connsiteX2-509" fmla="*/ 4134388 w 8156794"/>
                    <a:gd name="connsiteY2-510" fmla="*/ 2972904 h 2973020"/>
                    <a:gd name="connsiteX3-511" fmla="*/ 2295 w 8156794"/>
                    <a:gd name="connsiteY3-512" fmla="*/ 1618086 h 2973020"/>
                    <a:gd name="connsiteX4-513" fmla="*/ 767 w 8156794"/>
                    <a:gd name="connsiteY4-514" fmla="*/ 147145 h 2973020"/>
                    <a:gd name="connsiteX5-515" fmla="*/ 4068271 w 8156794"/>
                    <a:gd name="connsiteY5-516" fmla="*/ 1566042 h 2973020"/>
                    <a:gd name="connsiteX6-517" fmla="*/ 8156794 w 8156794"/>
                    <a:gd name="connsiteY6-518" fmla="*/ 0 h 2973020"/>
                    <a:gd name="connsiteX0-519" fmla="*/ 8156794 w 8156794"/>
                    <a:gd name="connsiteY0-520" fmla="*/ 0 h 2973021"/>
                    <a:gd name="connsiteX1-521" fmla="*/ 8156794 w 8156794"/>
                    <a:gd name="connsiteY1-522" fmla="*/ 1673520 h 2973021"/>
                    <a:gd name="connsiteX2-523" fmla="*/ 4134388 w 8156794"/>
                    <a:gd name="connsiteY2-524" fmla="*/ 2972904 h 2973021"/>
                    <a:gd name="connsiteX3-525" fmla="*/ 2295 w 8156794"/>
                    <a:gd name="connsiteY3-526" fmla="*/ 1618086 h 2973021"/>
                    <a:gd name="connsiteX4-527" fmla="*/ 767 w 8156794"/>
                    <a:gd name="connsiteY4-528" fmla="*/ 147145 h 2973021"/>
                    <a:gd name="connsiteX5-529" fmla="*/ 4068271 w 8156794"/>
                    <a:gd name="connsiteY5-530" fmla="*/ 1566042 h 2973021"/>
                    <a:gd name="connsiteX6-531" fmla="*/ 8156794 w 8156794"/>
                    <a:gd name="connsiteY6-532" fmla="*/ 0 h 2973021"/>
                    <a:gd name="connsiteX0-533" fmla="*/ 8156794 w 8156794"/>
                    <a:gd name="connsiteY0-534" fmla="*/ 0 h 2973021"/>
                    <a:gd name="connsiteX1-535" fmla="*/ 8156794 w 8156794"/>
                    <a:gd name="connsiteY1-536" fmla="*/ 1673520 h 2973021"/>
                    <a:gd name="connsiteX2-537" fmla="*/ 4134388 w 8156794"/>
                    <a:gd name="connsiteY2-538" fmla="*/ 2972904 h 2973021"/>
                    <a:gd name="connsiteX3-539" fmla="*/ 2295 w 8156794"/>
                    <a:gd name="connsiteY3-540" fmla="*/ 1618086 h 2973021"/>
                    <a:gd name="connsiteX4-541" fmla="*/ 767 w 8156794"/>
                    <a:gd name="connsiteY4-542" fmla="*/ 147145 h 2973021"/>
                    <a:gd name="connsiteX5-543" fmla="*/ 4068271 w 8156794"/>
                    <a:gd name="connsiteY5-544" fmla="*/ 1566042 h 2973021"/>
                    <a:gd name="connsiteX6-545" fmla="*/ 8156794 w 8156794"/>
                    <a:gd name="connsiteY6-546" fmla="*/ 0 h 2973021"/>
                    <a:gd name="connsiteX0-547" fmla="*/ 8156794 w 8156794"/>
                    <a:gd name="connsiteY0-548" fmla="*/ 0 h 2973021"/>
                    <a:gd name="connsiteX1-549" fmla="*/ 8156794 w 8156794"/>
                    <a:gd name="connsiteY1-550" fmla="*/ 1673520 h 2973021"/>
                    <a:gd name="connsiteX2-551" fmla="*/ 4134388 w 8156794"/>
                    <a:gd name="connsiteY2-552" fmla="*/ 2972904 h 2973021"/>
                    <a:gd name="connsiteX3-553" fmla="*/ 2295 w 8156794"/>
                    <a:gd name="connsiteY3-554" fmla="*/ 1618086 h 2973021"/>
                    <a:gd name="connsiteX4-555" fmla="*/ 767 w 8156794"/>
                    <a:gd name="connsiteY4-556" fmla="*/ 147145 h 2973021"/>
                    <a:gd name="connsiteX5-557" fmla="*/ 4068271 w 8156794"/>
                    <a:gd name="connsiteY5-558" fmla="*/ 1566042 h 2973021"/>
                    <a:gd name="connsiteX6-559" fmla="*/ 8156794 w 8156794"/>
                    <a:gd name="connsiteY6-560" fmla="*/ 0 h 2973021"/>
                    <a:gd name="connsiteX0-561" fmla="*/ 8156794 w 8156794"/>
                    <a:gd name="connsiteY0-562" fmla="*/ 0 h 2973021"/>
                    <a:gd name="connsiteX1-563" fmla="*/ 8156794 w 8156794"/>
                    <a:gd name="connsiteY1-564" fmla="*/ 1673520 h 2973021"/>
                    <a:gd name="connsiteX2-565" fmla="*/ 4134388 w 8156794"/>
                    <a:gd name="connsiteY2-566" fmla="*/ 2972904 h 2973021"/>
                    <a:gd name="connsiteX3-567" fmla="*/ 2295 w 8156794"/>
                    <a:gd name="connsiteY3-568" fmla="*/ 1618086 h 2973021"/>
                    <a:gd name="connsiteX4-569" fmla="*/ 767 w 8156794"/>
                    <a:gd name="connsiteY4-570" fmla="*/ 147145 h 2973021"/>
                    <a:gd name="connsiteX5-571" fmla="*/ 4068271 w 8156794"/>
                    <a:gd name="connsiteY5-572" fmla="*/ 1566042 h 2973021"/>
                    <a:gd name="connsiteX6-573" fmla="*/ 8156794 w 8156794"/>
                    <a:gd name="connsiteY6-574" fmla="*/ 0 h 2973021"/>
                    <a:gd name="connsiteX0-575" fmla="*/ 8156794 w 8156794"/>
                    <a:gd name="connsiteY0-576" fmla="*/ 0 h 2973141"/>
                    <a:gd name="connsiteX1-577" fmla="*/ 8156794 w 8156794"/>
                    <a:gd name="connsiteY1-578" fmla="*/ 1673520 h 2973141"/>
                    <a:gd name="connsiteX2-579" fmla="*/ 4134388 w 8156794"/>
                    <a:gd name="connsiteY2-580" fmla="*/ 2972904 h 2973141"/>
                    <a:gd name="connsiteX3-581" fmla="*/ 2295 w 8156794"/>
                    <a:gd name="connsiteY3-582" fmla="*/ 1618086 h 2973141"/>
                    <a:gd name="connsiteX4-583" fmla="*/ 767 w 8156794"/>
                    <a:gd name="connsiteY4-584" fmla="*/ 147145 h 2973141"/>
                    <a:gd name="connsiteX5-585" fmla="*/ 4068271 w 8156794"/>
                    <a:gd name="connsiteY5-586" fmla="*/ 1566042 h 2973141"/>
                    <a:gd name="connsiteX6-587" fmla="*/ 8156794 w 8156794"/>
                    <a:gd name="connsiteY6-588" fmla="*/ 0 h 2973141"/>
                    <a:gd name="connsiteX0-589" fmla="*/ 8156794 w 8156794"/>
                    <a:gd name="connsiteY0-590" fmla="*/ 0 h 3066827"/>
                    <a:gd name="connsiteX1-591" fmla="*/ 8156794 w 8156794"/>
                    <a:gd name="connsiteY1-592" fmla="*/ 1673520 h 3066827"/>
                    <a:gd name="connsiteX2-593" fmla="*/ 4123353 w 8156794"/>
                    <a:gd name="connsiteY2-594" fmla="*/ 3066650 h 3066827"/>
                    <a:gd name="connsiteX3-595" fmla="*/ 2295 w 8156794"/>
                    <a:gd name="connsiteY3-596" fmla="*/ 1618086 h 3066827"/>
                    <a:gd name="connsiteX4-597" fmla="*/ 767 w 8156794"/>
                    <a:gd name="connsiteY4-598" fmla="*/ 147145 h 3066827"/>
                    <a:gd name="connsiteX5-599" fmla="*/ 4068271 w 8156794"/>
                    <a:gd name="connsiteY5-600" fmla="*/ 1566042 h 3066827"/>
                    <a:gd name="connsiteX6-601" fmla="*/ 8156794 w 8156794"/>
                    <a:gd name="connsiteY6-602" fmla="*/ 0 h 3066827"/>
                    <a:gd name="connsiteX0-603" fmla="*/ 8123689 w 8156794"/>
                    <a:gd name="connsiteY0-604" fmla="*/ 0 h 2999866"/>
                    <a:gd name="connsiteX1-605" fmla="*/ 8156794 w 8156794"/>
                    <a:gd name="connsiteY1-606" fmla="*/ 1606559 h 2999866"/>
                    <a:gd name="connsiteX2-607" fmla="*/ 4123353 w 8156794"/>
                    <a:gd name="connsiteY2-608" fmla="*/ 2999689 h 2999866"/>
                    <a:gd name="connsiteX3-609" fmla="*/ 2295 w 8156794"/>
                    <a:gd name="connsiteY3-610" fmla="*/ 1551125 h 2999866"/>
                    <a:gd name="connsiteX4-611" fmla="*/ 767 w 8156794"/>
                    <a:gd name="connsiteY4-612" fmla="*/ 80184 h 2999866"/>
                    <a:gd name="connsiteX5-613" fmla="*/ 4068271 w 8156794"/>
                    <a:gd name="connsiteY5-614" fmla="*/ 1499081 h 2999866"/>
                    <a:gd name="connsiteX6-615" fmla="*/ 8123689 w 8156794"/>
                    <a:gd name="connsiteY6-616" fmla="*/ 0 h 2999866"/>
                    <a:gd name="connsiteX0-617" fmla="*/ 8167828 w 8167828"/>
                    <a:gd name="connsiteY0-618" fmla="*/ 0 h 3026651"/>
                    <a:gd name="connsiteX1-619" fmla="*/ 8156794 w 8167828"/>
                    <a:gd name="connsiteY1-620" fmla="*/ 1633344 h 3026651"/>
                    <a:gd name="connsiteX2-621" fmla="*/ 4123353 w 8167828"/>
                    <a:gd name="connsiteY2-622" fmla="*/ 3026474 h 3026651"/>
                    <a:gd name="connsiteX3-623" fmla="*/ 2295 w 8167828"/>
                    <a:gd name="connsiteY3-624" fmla="*/ 1577910 h 3026651"/>
                    <a:gd name="connsiteX4-625" fmla="*/ 767 w 8167828"/>
                    <a:gd name="connsiteY4-626" fmla="*/ 106969 h 3026651"/>
                    <a:gd name="connsiteX5-627" fmla="*/ 4068271 w 8167828"/>
                    <a:gd name="connsiteY5-628" fmla="*/ 1525866 h 3026651"/>
                    <a:gd name="connsiteX6-629" fmla="*/ 8167828 w 8167828"/>
                    <a:gd name="connsiteY6-630" fmla="*/ 0 h 3026651"/>
                    <a:gd name="connsiteX0-631" fmla="*/ 8167828 w 8167828"/>
                    <a:gd name="connsiteY0-632" fmla="*/ 0 h 3027228"/>
                    <a:gd name="connsiteX1-633" fmla="*/ 8145760 w 8167828"/>
                    <a:gd name="connsiteY1-634" fmla="*/ 1686913 h 3027228"/>
                    <a:gd name="connsiteX2-635" fmla="*/ 4123353 w 8167828"/>
                    <a:gd name="connsiteY2-636" fmla="*/ 3026474 h 3027228"/>
                    <a:gd name="connsiteX3-637" fmla="*/ 2295 w 8167828"/>
                    <a:gd name="connsiteY3-638" fmla="*/ 1577910 h 3027228"/>
                    <a:gd name="connsiteX4-639" fmla="*/ 767 w 8167828"/>
                    <a:gd name="connsiteY4-640" fmla="*/ 106969 h 3027228"/>
                    <a:gd name="connsiteX5-641" fmla="*/ 4068271 w 8167828"/>
                    <a:gd name="connsiteY5-642" fmla="*/ 1525866 h 3027228"/>
                    <a:gd name="connsiteX6-643" fmla="*/ 8167828 w 8167828"/>
                    <a:gd name="connsiteY6-644" fmla="*/ 0 h 3027228"/>
                    <a:gd name="connsiteX0-645" fmla="*/ 8156794 w 8156794"/>
                    <a:gd name="connsiteY0-646" fmla="*/ 0 h 2933483"/>
                    <a:gd name="connsiteX1-647" fmla="*/ 8145760 w 8156794"/>
                    <a:gd name="connsiteY1-648" fmla="*/ 1593168 h 2933483"/>
                    <a:gd name="connsiteX2-649" fmla="*/ 4123353 w 8156794"/>
                    <a:gd name="connsiteY2-650" fmla="*/ 2932729 h 2933483"/>
                    <a:gd name="connsiteX3-651" fmla="*/ 2295 w 8156794"/>
                    <a:gd name="connsiteY3-652" fmla="*/ 1484165 h 2933483"/>
                    <a:gd name="connsiteX4-653" fmla="*/ 767 w 8156794"/>
                    <a:gd name="connsiteY4-654" fmla="*/ 13224 h 2933483"/>
                    <a:gd name="connsiteX5-655" fmla="*/ 4068271 w 8156794"/>
                    <a:gd name="connsiteY5-656" fmla="*/ 1432121 h 2933483"/>
                    <a:gd name="connsiteX6-657" fmla="*/ 8156794 w 8156794"/>
                    <a:gd name="connsiteY6-658" fmla="*/ 0 h 2933483"/>
                    <a:gd name="connsiteX0-659" fmla="*/ 8156794 w 8156794"/>
                    <a:gd name="connsiteY0-660" fmla="*/ 0 h 2933483"/>
                    <a:gd name="connsiteX1-661" fmla="*/ 8145760 w 8156794"/>
                    <a:gd name="connsiteY1-662" fmla="*/ 1593168 h 2933483"/>
                    <a:gd name="connsiteX2-663" fmla="*/ 4123353 w 8156794"/>
                    <a:gd name="connsiteY2-664" fmla="*/ 2932729 h 2933483"/>
                    <a:gd name="connsiteX3-665" fmla="*/ 2295 w 8156794"/>
                    <a:gd name="connsiteY3-666" fmla="*/ 1484165 h 2933483"/>
                    <a:gd name="connsiteX4-667" fmla="*/ 767 w 8156794"/>
                    <a:gd name="connsiteY4-668" fmla="*/ 13224 h 2933483"/>
                    <a:gd name="connsiteX5-669" fmla="*/ 4068271 w 8156794"/>
                    <a:gd name="connsiteY5-670" fmla="*/ 1432121 h 2933483"/>
                    <a:gd name="connsiteX6-671" fmla="*/ 8156794 w 8156794"/>
                    <a:gd name="connsiteY6-672" fmla="*/ 0 h 2933483"/>
                    <a:gd name="connsiteX0-673" fmla="*/ 8123689 w 8145760"/>
                    <a:gd name="connsiteY0-674" fmla="*/ 13560 h 2920259"/>
                    <a:gd name="connsiteX1-675" fmla="*/ 8145760 w 8145760"/>
                    <a:gd name="connsiteY1-676" fmla="*/ 1579944 h 2920259"/>
                    <a:gd name="connsiteX2-677" fmla="*/ 4123353 w 8145760"/>
                    <a:gd name="connsiteY2-678" fmla="*/ 2919505 h 2920259"/>
                    <a:gd name="connsiteX3-679" fmla="*/ 2295 w 8145760"/>
                    <a:gd name="connsiteY3-680" fmla="*/ 1470941 h 2920259"/>
                    <a:gd name="connsiteX4-681" fmla="*/ 767 w 8145760"/>
                    <a:gd name="connsiteY4-682" fmla="*/ 0 h 2920259"/>
                    <a:gd name="connsiteX5-683" fmla="*/ 4068271 w 8145760"/>
                    <a:gd name="connsiteY5-684" fmla="*/ 1418897 h 2920259"/>
                    <a:gd name="connsiteX6-685" fmla="*/ 8123689 w 8145760"/>
                    <a:gd name="connsiteY6-686" fmla="*/ 13560 h 2920259"/>
                    <a:gd name="connsiteX0-687" fmla="*/ 8178863 w 8178863"/>
                    <a:gd name="connsiteY0-688" fmla="*/ 26952 h 2920259"/>
                    <a:gd name="connsiteX1-689" fmla="*/ 8145760 w 8178863"/>
                    <a:gd name="connsiteY1-690" fmla="*/ 1579944 h 2920259"/>
                    <a:gd name="connsiteX2-691" fmla="*/ 4123353 w 8178863"/>
                    <a:gd name="connsiteY2-692" fmla="*/ 2919505 h 2920259"/>
                    <a:gd name="connsiteX3-693" fmla="*/ 2295 w 8178863"/>
                    <a:gd name="connsiteY3-694" fmla="*/ 1470941 h 2920259"/>
                    <a:gd name="connsiteX4-695" fmla="*/ 767 w 8178863"/>
                    <a:gd name="connsiteY4-696" fmla="*/ 0 h 2920259"/>
                    <a:gd name="connsiteX5-697" fmla="*/ 4068271 w 8178863"/>
                    <a:gd name="connsiteY5-698" fmla="*/ 1418897 h 2920259"/>
                    <a:gd name="connsiteX6-699" fmla="*/ 8178863 w 8178863"/>
                    <a:gd name="connsiteY6-700" fmla="*/ 26952 h 2920259"/>
                    <a:gd name="connsiteX0-701" fmla="*/ 8167827 w 8167827"/>
                    <a:gd name="connsiteY0-702" fmla="*/ 40343 h 2920259"/>
                    <a:gd name="connsiteX1-703" fmla="*/ 8145760 w 8167827"/>
                    <a:gd name="connsiteY1-704" fmla="*/ 1579944 h 2920259"/>
                    <a:gd name="connsiteX2-705" fmla="*/ 4123353 w 8167827"/>
                    <a:gd name="connsiteY2-706" fmla="*/ 2919505 h 2920259"/>
                    <a:gd name="connsiteX3-707" fmla="*/ 2295 w 8167827"/>
                    <a:gd name="connsiteY3-708" fmla="*/ 1470941 h 2920259"/>
                    <a:gd name="connsiteX4-709" fmla="*/ 767 w 8167827"/>
                    <a:gd name="connsiteY4-710" fmla="*/ 0 h 2920259"/>
                    <a:gd name="connsiteX5-711" fmla="*/ 4068271 w 8167827"/>
                    <a:gd name="connsiteY5-712" fmla="*/ 1418897 h 2920259"/>
                    <a:gd name="connsiteX6-713" fmla="*/ 8167827 w 8167827"/>
                    <a:gd name="connsiteY6-714" fmla="*/ 40343 h 2920259"/>
                    <a:gd name="connsiteX0-715" fmla="*/ 8123687 w 8145760"/>
                    <a:gd name="connsiteY0-716" fmla="*/ 53735 h 2920259"/>
                    <a:gd name="connsiteX1-717" fmla="*/ 8145760 w 8145760"/>
                    <a:gd name="connsiteY1-718" fmla="*/ 1579944 h 2920259"/>
                    <a:gd name="connsiteX2-719" fmla="*/ 4123353 w 8145760"/>
                    <a:gd name="connsiteY2-720" fmla="*/ 2919505 h 2920259"/>
                    <a:gd name="connsiteX3-721" fmla="*/ 2295 w 8145760"/>
                    <a:gd name="connsiteY3-722" fmla="*/ 1470941 h 2920259"/>
                    <a:gd name="connsiteX4-723" fmla="*/ 767 w 8145760"/>
                    <a:gd name="connsiteY4-724" fmla="*/ 0 h 2920259"/>
                    <a:gd name="connsiteX5-725" fmla="*/ 4068271 w 8145760"/>
                    <a:gd name="connsiteY5-726" fmla="*/ 1418897 h 2920259"/>
                    <a:gd name="connsiteX6-727" fmla="*/ 8123687 w 8145760"/>
                    <a:gd name="connsiteY6-728" fmla="*/ 53735 h 2920259"/>
                    <a:gd name="connsiteX0-729" fmla="*/ 8161918 w 8161918"/>
                    <a:gd name="connsiteY0-730" fmla="*/ 0 h 2943855"/>
                    <a:gd name="connsiteX1-731" fmla="*/ 8145760 w 8161918"/>
                    <a:gd name="connsiteY1-732" fmla="*/ 1603540 h 2943855"/>
                    <a:gd name="connsiteX2-733" fmla="*/ 4123353 w 8161918"/>
                    <a:gd name="connsiteY2-734" fmla="*/ 2943101 h 2943855"/>
                    <a:gd name="connsiteX3-735" fmla="*/ 2295 w 8161918"/>
                    <a:gd name="connsiteY3-736" fmla="*/ 1494537 h 2943855"/>
                    <a:gd name="connsiteX4-737" fmla="*/ 767 w 8161918"/>
                    <a:gd name="connsiteY4-738" fmla="*/ 23596 h 2943855"/>
                    <a:gd name="connsiteX5-739" fmla="*/ 4068271 w 8161918"/>
                    <a:gd name="connsiteY5-740" fmla="*/ 1442493 h 2943855"/>
                    <a:gd name="connsiteX6-741" fmla="*/ 8161918 w 8161918"/>
                    <a:gd name="connsiteY6-742" fmla="*/ 0 h 2943855"/>
                    <a:gd name="connsiteX0-743" fmla="*/ 8144926 w 8145760"/>
                    <a:gd name="connsiteY0-744" fmla="*/ 43424 h 2920259"/>
                    <a:gd name="connsiteX1-745" fmla="*/ 8145760 w 8145760"/>
                    <a:gd name="connsiteY1-746" fmla="*/ 1579944 h 2920259"/>
                    <a:gd name="connsiteX2-747" fmla="*/ 4123353 w 8145760"/>
                    <a:gd name="connsiteY2-748" fmla="*/ 2919505 h 2920259"/>
                    <a:gd name="connsiteX3-749" fmla="*/ 2295 w 8145760"/>
                    <a:gd name="connsiteY3-750" fmla="*/ 1470941 h 2920259"/>
                    <a:gd name="connsiteX4-751" fmla="*/ 767 w 8145760"/>
                    <a:gd name="connsiteY4-752" fmla="*/ 0 h 2920259"/>
                    <a:gd name="connsiteX5-753" fmla="*/ 4068271 w 8145760"/>
                    <a:gd name="connsiteY5-754" fmla="*/ 1418897 h 2920259"/>
                    <a:gd name="connsiteX6-755" fmla="*/ 8144926 w 8145760"/>
                    <a:gd name="connsiteY6-756" fmla="*/ 43424 h 2920259"/>
                    <a:gd name="connsiteX0-757" fmla="*/ 8161918 w 8161918"/>
                    <a:gd name="connsiteY0-758" fmla="*/ 0 h 2959321"/>
                    <a:gd name="connsiteX1-759" fmla="*/ 8145760 w 8161918"/>
                    <a:gd name="connsiteY1-760" fmla="*/ 1619006 h 2959321"/>
                    <a:gd name="connsiteX2-761" fmla="*/ 4123353 w 8161918"/>
                    <a:gd name="connsiteY2-762" fmla="*/ 2958567 h 2959321"/>
                    <a:gd name="connsiteX3-763" fmla="*/ 2295 w 8161918"/>
                    <a:gd name="connsiteY3-764" fmla="*/ 1510003 h 2959321"/>
                    <a:gd name="connsiteX4-765" fmla="*/ 767 w 8161918"/>
                    <a:gd name="connsiteY4-766" fmla="*/ 39062 h 2959321"/>
                    <a:gd name="connsiteX5-767" fmla="*/ 4068271 w 8161918"/>
                    <a:gd name="connsiteY5-768" fmla="*/ 1457959 h 2959321"/>
                    <a:gd name="connsiteX6-769" fmla="*/ 8161918 w 8161918"/>
                    <a:gd name="connsiteY6-770" fmla="*/ 0 h 2959321"/>
                    <a:gd name="connsiteX0-771" fmla="*/ 8161918 w 8162752"/>
                    <a:gd name="connsiteY0-772" fmla="*/ 0 h 2959488"/>
                    <a:gd name="connsiteX1-773" fmla="*/ 8162752 w 8162752"/>
                    <a:gd name="connsiteY1-774" fmla="*/ 1629317 h 2959488"/>
                    <a:gd name="connsiteX2-775" fmla="*/ 4123353 w 8162752"/>
                    <a:gd name="connsiteY2-776" fmla="*/ 2958567 h 2959488"/>
                    <a:gd name="connsiteX3-777" fmla="*/ 2295 w 8162752"/>
                    <a:gd name="connsiteY3-778" fmla="*/ 1510003 h 2959488"/>
                    <a:gd name="connsiteX4-779" fmla="*/ 767 w 8162752"/>
                    <a:gd name="connsiteY4-780" fmla="*/ 39062 h 2959488"/>
                    <a:gd name="connsiteX5-781" fmla="*/ 4068271 w 8162752"/>
                    <a:gd name="connsiteY5-782" fmla="*/ 1457959 h 2959488"/>
                    <a:gd name="connsiteX6-783" fmla="*/ 8161918 w 8162752"/>
                    <a:gd name="connsiteY6-784" fmla="*/ 0 h 2959488"/>
                    <a:gd name="connsiteX0-785" fmla="*/ 8165930 w 8166764"/>
                    <a:gd name="connsiteY0-786" fmla="*/ 7337 h 2966825"/>
                    <a:gd name="connsiteX1-787" fmla="*/ 8166764 w 8166764"/>
                    <a:gd name="connsiteY1-788" fmla="*/ 1636654 h 2966825"/>
                    <a:gd name="connsiteX2-789" fmla="*/ 4127365 w 8166764"/>
                    <a:gd name="connsiteY2-790" fmla="*/ 2965904 h 2966825"/>
                    <a:gd name="connsiteX3-791" fmla="*/ 6307 w 8166764"/>
                    <a:gd name="connsiteY3-792" fmla="*/ 1517340 h 2966825"/>
                    <a:gd name="connsiteX4-793" fmla="*/ 532 w 8166764"/>
                    <a:gd name="connsiteY4-794" fmla="*/ 0 h 2966825"/>
                    <a:gd name="connsiteX5-795" fmla="*/ 4072283 w 8166764"/>
                    <a:gd name="connsiteY5-796" fmla="*/ 1465296 h 2966825"/>
                    <a:gd name="connsiteX6-797" fmla="*/ 8165930 w 8166764"/>
                    <a:gd name="connsiteY6-798" fmla="*/ 7337 h 2966825"/>
                    <a:gd name="connsiteX0-799" fmla="*/ 8168119 w 8168953"/>
                    <a:gd name="connsiteY0-800" fmla="*/ 7337 h 2966682"/>
                    <a:gd name="connsiteX1-801" fmla="*/ 8168953 w 8168953"/>
                    <a:gd name="connsiteY1-802" fmla="*/ 1636654 h 2966682"/>
                    <a:gd name="connsiteX2-803" fmla="*/ 4129554 w 8168953"/>
                    <a:gd name="connsiteY2-804" fmla="*/ 2965904 h 2966682"/>
                    <a:gd name="connsiteX3-805" fmla="*/ 0 w 8168953"/>
                    <a:gd name="connsiteY3-806" fmla="*/ 1527651 h 2966682"/>
                    <a:gd name="connsiteX4-807" fmla="*/ 2721 w 8168953"/>
                    <a:gd name="connsiteY4-808" fmla="*/ 0 h 2966682"/>
                    <a:gd name="connsiteX5-809" fmla="*/ 4074472 w 8168953"/>
                    <a:gd name="connsiteY5-810" fmla="*/ 1465296 h 2966682"/>
                    <a:gd name="connsiteX6-811" fmla="*/ 8168119 w 8168953"/>
                    <a:gd name="connsiteY6-812" fmla="*/ 7337 h 2966682"/>
                    <a:gd name="connsiteX0-813" fmla="*/ 8168119 w 8168953"/>
                    <a:gd name="connsiteY0-814" fmla="*/ 7337 h 3100377"/>
                    <a:gd name="connsiteX1-815" fmla="*/ 8168953 w 8168953"/>
                    <a:gd name="connsiteY1-816" fmla="*/ 1636654 h 3100377"/>
                    <a:gd name="connsiteX2-817" fmla="*/ 4118520 w 8168953"/>
                    <a:gd name="connsiteY2-818" fmla="*/ 3099826 h 3100377"/>
                    <a:gd name="connsiteX3-819" fmla="*/ 0 w 8168953"/>
                    <a:gd name="connsiteY3-820" fmla="*/ 1527651 h 3100377"/>
                    <a:gd name="connsiteX4-821" fmla="*/ 2721 w 8168953"/>
                    <a:gd name="connsiteY4-822" fmla="*/ 0 h 3100377"/>
                    <a:gd name="connsiteX5-823" fmla="*/ 4074472 w 8168953"/>
                    <a:gd name="connsiteY5-824" fmla="*/ 1465296 h 3100377"/>
                    <a:gd name="connsiteX6-825" fmla="*/ 8168119 w 8168953"/>
                    <a:gd name="connsiteY6-826" fmla="*/ 7337 h 3100377"/>
                    <a:gd name="connsiteX0-827" fmla="*/ 8168119 w 8168953"/>
                    <a:gd name="connsiteY0-828" fmla="*/ 7337 h 3100429"/>
                    <a:gd name="connsiteX1-829" fmla="*/ 8168953 w 8168953"/>
                    <a:gd name="connsiteY1-830" fmla="*/ 1636654 h 3100429"/>
                    <a:gd name="connsiteX2-831" fmla="*/ 4118520 w 8168953"/>
                    <a:gd name="connsiteY2-832" fmla="*/ 3099826 h 3100429"/>
                    <a:gd name="connsiteX3-833" fmla="*/ 0 w 8168953"/>
                    <a:gd name="connsiteY3-834" fmla="*/ 1527651 h 3100429"/>
                    <a:gd name="connsiteX4-835" fmla="*/ 2721 w 8168953"/>
                    <a:gd name="connsiteY4-836" fmla="*/ 0 h 3100429"/>
                    <a:gd name="connsiteX5-837" fmla="*/ 4074472 w 8168953"/>
                    <a:gd name="connsiteY5-838" fmla="*/ 1465296 h 3100429"/>
                    <a:gd name="connsiteX6-839" fmla="*/ 8168119 w 8168953"/>
                    <a:gd name="connsiteY6-840" fmla="*/ 7337 h 3100429"/>
                    <a:gd name="connsiteX0-841" fmla="*/ 8165849 w 8166683"/>
                    <a:gd name="connsiteY0-842" fmla="*/ 7337 h 3099826"/>
                    <a:gd name="connsiteX1-843" fmla="*/ 8166683 w 8166683"/>
                    <a:gd name="connsiteY1-844" fmla="*/ 1636654 h 3099826"/>
                    <a:gd name="connsiteX2-845" fmla="*/ 4116250 w 8166683"/>
                    <a:gd name="connsiteY2-846" fmla="*/ 3099826 h 3099826"/>
                    <a:gd name="connsiteX3-847" fmla="*/ 8764 w 8166683"/>
                    <a:gd name="connsiteY3-848" fmla="*/ 1634789 h 3099826"/>
                    <a:gd name="connsiteX4-849" fmla="*/ 451 w 8166683"/>
                    <a:gd name="connsiteY4-850" fmla="*/ 0 h 3099826"/>
                    <a:gd name="connsiteX5-851" fmla="*/ 4072202 w 8166683"/>
                    <a:gd name="connsiteY5-852" fmla="*/ 1465296 h 3099826"/>
                    <a:gd name="connsiteX6-853" fmla="*/ 8165849 w 8166683"/>
                    <a:gd name="connsiteY6-854" fmla="*/ 7337 h 3099826"/>
                    <a:gd name="connsiteX0-855" fmla="*/ 8165849 w 8166683"/>
                    <a:gd name="connsiteY0-856" fmla="*/ 7337 h 3099826"/>
                    <a:gd name="connsiteX1-857" fmla="*/ 8166683 w 8166683"/>
                    <a:gd name="connsiteY1-858" fmla="*/ 1636654 h 3099826"/>
                    <a:gd name="connsiteX2-859" fmla="*/ 4116250 w 8166683"/>
                    <a:gd name="connsiteY2-860" fmla="*/ 3099826 h 3099826"/>
                    <a:gd name="connsiteX3-861" fmla="*/ 8764 w 8166683"/>
                    <a:gd name="connsiteY3-862" fmla="*/ 1634789 h 3099826"/>
                    <a:gd name="connsiteX4-863" fmla="*/ 451 w 8166683"/>
                    <a:gd name="connsiteY4-864" fmla="*/ 0 h 3099826"/>
                    <a:gd name="connsiteX5-865" fmla="*/ 4072202 w 8166683"/>
                    <a:gd name="connsiteY5-866" fmla="*/ 1465296 h 3099826"/>
                    <a:gd name="connsiteX6-867" fmla="*/ 8165849 w 8166683"/>
                    <a:gd name="connsiteY6-868" fmla="*/ 7337 h 3099826"/>
                    <a:gd name="connsiteX0-869" fmla="*/ 8165849 w 8166683"/>
                    <a:gd name="connsiteY0-870" fmla="*/ 7337 h 3099826"/>
                    <a:gd name="connsiteX1-871" fmla="*/ 8166683 w 8166683"/>
                    <a:gd name="connsiteY1-872" fmla="*/ 1636654 h 3099826"/>
                    <a:gd name="connsiteX2-873" fmla="*/ 4116250 w 8166683"/>
                    <a:gd name="connsiteY2-874" fmla="*/ 3099826 h 3099826"/>
                    <a:gd name="connsiteX3-875" fmla="*/ 8764 w 8166683"/>
                    <a:gd name="connsiteY3-876" fmla="*/ 1634789 h 3099826"/>
                    <a:gd name="connsiteX4-877" fmla="*/ 451 w 8166683"/>
                    <a:gd name="connsiteY4-878" fmla="*/ 0 h 3099826"/>
                    <a:gd name="connsiteX5-879" fmla="*/ 4061168 w 8166683"/>
                    <a:gd name="connsiteY5-880" fmla="*/ 1438511 h 3099826"/>
                    <a:gd name="connsiteX6-881" fmla="*/ 8165849 w 8166683"/>
                    <a:gd name="connsiteY6-882" fmla="*/ 7337 h 3099826"/>
                    <a:gd name="connsiteX0-883" fmla="*/ 8165849 w 8166683"/>
                    <a:gd name="connsiteY0-884" fmla="*/ 7337 h 3099826"/>
                    <a:gd name="connsiteX1-885" fmla="*/ 8166683 w 8166683"/>
                    <a:gd name="connsiteY1-886" fmla="*/ 1636654 h 3099826"/>
                    <a:gd name="connsiteX2-887" fmla="*/ 4116250 w 8166683"/>
                    <a:gd name="connsiteY2-888" fmla="*/ 3099826 h 3099826"/>
                    <a:gd name="connsiteX3-889" fmla="*/ 8764 w 8166683"/>
                    <a:gd name="connsiteY3-890" fmla="*/ 1634789 h 3099826"/>
                    <a:gd name="connsiteX4-891" fmla="*/ 451 w 8166683"/>
                    <a:gd name="connsiteY4-892" fmla="*/ 0 h 3099826"/>
                    <a:gd name="connsiteX5-893" fmla="*/ 4061168 w 8166683"/>
                    <a:gd name="connsiteY5-894" fmla="*/ 1438511 h 3099826"/>
                    <a:gd name="connsiteX6-895" fmla="*/ 8165849 w 8166683"/>
                    <a:gd name="connsiteY6-896" fmla="*/ 7337 h 309982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-1" fmla="*/ 3725333 w 4641485"/>
                      <a:gd name="connsiteY0-2" fmla="*/ 0 h 1049866"/>
                      <a:gd name="connsiteX1-3" fmla="*/ 4641485 w 4641485"/>
                      <a:gd name="connsiteY1-4" fmla="*/ 239402 h 1049866"/>
                      <a:gd name="connsiteX2-5" fmla="*/ 3962400 w 4641485"/>
                      <a:gd name="connsiteY2-6" fmla="*/ 541866 h 1049866"/>
                      <a:gd name="connsiteX3-7" fmla="*/ 3742267 w 4641485"/>
                      <a:gd name="connsiteY3-8" fmla="*/ 457200 h 1049866"/>
                      <a:gd name="connsiteX4-9" fmla="*/ 2269067 w 4641485"/>
                      <a:gd name="connsiteY4-10" fmla="*/ 1049866 h 1049866"/>
                      <a:gd name="connsiteX5-11" fmla="*/ 880533 w 4641485"/>
                      <a:gd name="connsiteY5-12" fmla="*/ 457200 h 1049866"/>
                      <a:gd name="connsiteX6-13" fmla="*/ 592667 w 4641485"/>
                      <a:gd name="connsiteY6-14" fmla="*/ 541866 h 1049866"/>
                      <a:gd name="connsiteX7-15" fmla="*/ 0 w 4641485"/>
                      <a:gd name="connsiteY7-16" fmla="*/ 254000 h 1049866"/>
                      <a:gd name="connsiteX8-17" fmla="*/ 880533 w 4641485"/>
                      <a:gd name="connsiteY8-18" fmla="*/ 16933 h 1049866"/>
                      <a:gd name="connsiteX9-19" fmla="*/ 2302933 w 4641485"/>
                      <a:gd name="connsiteY9-20" fmla="*/ 626533 h 1049866"/>
                      <a:gd name="connsiteX10-21" fmla="*/ 3725333 w 4641485"/>
                      <a:gd name="connsiteY10-22" fmla="*/ 0 h 1049866"/>
                      <a:gd name="connsiteX0-23" fmla="*/ 3756864 w 4673016"/>
                      <a:gd name="connsiteY0-24" fmla="*/ 0 h 1049866"/>
                      <a:gd name="connsiteX1-25" fmla="*/ 4673016 w 4673016"/>
                      <a:gd name="connsiteY1-26" fmla="*/ 239402 h 1049866"/>
                      <a:gd name="connsiteX2-27" fmla="*/ 3993931 w 4673016"/>
                      <a:gd name="connsiteY2-28" fmla="*/ 541866 h 1049866"/>
                      <a:gd name="connsiteX3-29" fmla="*/ 3773798 w 4673016"/>
                      <a:gd name="connsiteY3-30" fmla="*/ 457200 h 1049866"/>
                      <a:gd name="connsiteX4-31" fmla="*/ 2300598 w 4673016"/>
                      <a:gd name="connsiteY4-32" fmla="*/ 1049866 h 1049866"/>
                      <a:gd name="connsiteX5-33" fmla="*/ 912064 w 4673016"/>
                      <a:gd name="connsiteY5-34" fmla="*/ 457200 h 1049866"/>
                      <a:gd name="connsiteX6-35" fmla="*/ 624198 w 4673016"/>
                      <a:gd name="connsiteY6-36" fmla="*/ 541866 h 1049866"/>
                      <a:gd name="connsiteX7-37" fmla="*/ 0 w 4673016"/>
                      <a:gd name="connsiteY7-38" fmla="*/ 232979 h 1049866"/>
                      <a:gd name="connsiteX8-39" fmla="*/ 912064 w 4673016"/>
                      <a:gd name="connsiteY8-40" fmla="*/ 16933 h 1049866"/>
                      <a:gd name="connsiteX9-41" fmla="*/ 2334464 w 4673016"/>
                      <a:gd name="connsiteY9-42" fmla="*/ 626533 h 1049866"/>
                      <a:gd name="connsiteX10-43" fmla="*/ 3756864 w 4673016"/>
                      <a:gd name="connsiteY10-44" fmla="*/ 0 h 1049866"/>
                      <a:gd name="connsiteX0-45" fmla="*/ 3756864 w 4673016"/>
                      <a:gd name="connsiteY0-46" fmla="*/ 0 h 1049866"/>
                      <a:gd name="connsiteX1-47" fmla="*/ 4673016 w 4673016"/>
                      <a:gd name="connsiteY1-48" fmla="*/ 239402 h 1049866"/>
                      <a:gd name="connsiteX2-49" fmla="*/ 3993931 w 4673016"/>
                      <a:gd name="connsiteY2-50" fmla="*/ 541866 h 1049866"/>
                      <a:gd name="connsiteX3-51" fmla="*/ 3784308 w 4673016"/>
                      <a:gd name="connsiteY3-52" fmla="*/ 404648 h 1049866"/>
                      <a:gd name="connsiteX4-53" fmla="*/ 2300598 w 4673016"/>
                      <a:gd name="connsiteY4-54" fmla="*/ 1049866 h 1049866"/>
                      <a:gd name="connsiteX5-55" fmla="*/ 912064 w 4673016"/>
                      <a:gd name="connsiteY5-56" fmla="*/ 457200 h 1049866"/>
                      <a:gd name="connsiteX6-57" fmla="*/ 624198 w 4673016"/>
                      <a:gd name="connsiteY6-58" fmla="*/ 541866 h 1049866"/>
                      <a:gd name="connsiteX7-59" fmla="*/ 0 w 4673016"/>
                      <a:gd name="connsiteY7-60" fmla="*/ 232979 h 1049866"/>
                      <a:gd name="connsiteX8-61" fmla="*/ 912064 w 4673016"/>
                      <a:gd name="connsiteY8-62" fmla="*/ 16933 h 1049866"/>
                      <a:gd name="connsiteX9-63" fmla="*/ 2334464 w 4673016"/>
                      <a:gd name="connsiteY9-64" fmla="*/ 626533 h 1049866"/>
                      <a:gd name="connsiteX10-65" fmla="*/ 3756864 w 4673016"/>
                      <a:gd name="connsiteY10-66" fmla="*/ 0 h 1049866"/>
                      <a:gd name="connsiteX0-67" fmla="*/ 3756864 w 4673016"/>
                      <a:gd name="connsiteY0-68" fmla="*/ 0 h 1049866"/>
                      <a:gd name="connsiteX1-69" fmla="*/ 4673016 w 4673016"/>
                      <a:gd name="connsiteY1-70" fmla="*/ 239402 h 1049866"/>
                      <a:gd name="connsiteX2-71" fmla="*/ 3993931 w 4673016"/>
                      <a:gd name="connsiteY2-72" fmla="*/ 541866 h 1049866"/>
                      <a:gd name="connsiteX3-73" fmla="*/ 3794818 w 4673016"/>
                      <a:gd name="connsiteY3-74" fmla="*/ 436179 h 1049866"/>
                      <a:gd name="connsiteX4-75" fmla="*/ 2300598 w 4673016"/>
                      <a:gd name="connsiteY4-76" fmla="*/ 1049866 h 1049866"/>
                      <a:gd name="connsiteX5-77" fmla="*/ 912064 w 4673016"/>
                      <a:gd name="connsiteY5-78" fmla="*/ 457200 h 1049866"/>
                      <a:gd name="connsiteX6-79" fmla="*/ 624198 w 4673016"/>
                      <a:gd name="connsiteY6-80" fmla="*/ 541866 h 1049866"/>
                      <a:gd name="connsiteX7-81" fmla="*/ 0 w 4673016"/>
                      <a:gd name="connsiteY7-82" fmla="*/ 232979 h 1049866"/>
                      <a:gd name="connsiteX8-83" fmla="*/ 912064 w 4673016"/>
                      <a:gd name="connsiteY8-84" fmla="*/ 16933 h 1049866"/>
                      <a:gd name="connsiteX9-85" fmla="*/ 2334464 w 4673016"/>
                      <a:gd name="connsiteY9-86" fmla="*/ 626533 h 1049866"/>
                      <a:gd name="connsiteX10-87" fmla="*/ 3756864 w 4673016"/>
                      <a:gd name="connsiteY10-88" fmla="*/ 0 h 1049866"/>
                      <a:gd name="connsiteX0-89" fmla="*/ 3756864 w 4673016"/>
                      <a:gd name="connsiteY0-90" fmla="*/ 0 h 1049866"/>
                      <a:gd name="connsiteX1-91" fmla="*/ 4673016 w 4673016"/>
                      <a:gd name="connsiteY1-92" fmla="*/ 239402 h 1049866"/>
                      <a:gd name="connsiteX2-93" fmla="*/ 3993931 w 4673016"/>
                      <a:gd name="connsiteY2-94" fmla="*/ 541866 h 1049866"/>
                      <a:gd name="connsiteX3-95" fmla="*/ 3794818 w 4673016"/>
                      <a:gd name="connsiteY3-96" fmla="*/ 436179 h 1049866"/>
                      <a:gd name="connsiteX4-97" fmla="*/ 2300598 w 4673016"/>
                      <a:gd name="connsiteY4-98" fmla="*/ 1049866 h 1049866"/>
                      <a:gd name="connsiteX5-99" fmla="*/ 912064 w 4673016"/>
                      <a:gd name="connsiteY5-100" fmla="*/ 457200 h 1049866"/>
                      <a:gd name="connsiteX6-101" fmla="*/ 624198 w 4673016"/>
                      <a:gd name="connsiteY6-102" fmla="*/ 541866 h 1049866"/>
                      <a:gd name="connsiteX7-103" fmla="*/ 0 w 4673016"/>
                      <a:gd name="connsiteY7-104" fmla="*/ 232979 h 1049866"/>
                      <a:gd name="connsiteX8-105" fmla="*/ 912064 w 4673016"/>
                      <a:gd name="connsiteY8-106" fmla="*/ 16933 h 1049866"/>
                      <a:gd name="connsiteX9-107" fmla="*/ 2323954 w 4673016"/>
                      <a:gd name="connsiteY9-108" fmla="*/ 616023 h 1049866"/>
                      <a:gd name="connsiteX10-109" fmla="*/ 3756864 w 4673016"/>
                      <a:gd name="connsiteY10-110" fmla="*/ 0 h 1049866"/>
                      <a:gd name="connsiteX0-111" fmla="*/ 3756864 w 4673016"/>
                      <a:gd name="connsiteY0-112" fmla="*/ 0 h 1049866"/>
                      <a:gd name="connsiteX1-113" fmla="*/ 4673016 w 4673016"/>
                      <a:gd name="connsiteY1-114" fmla="*/ 239402 h 1049866"/>
                      <a:gd name="connsiteX2-115" fmla="*/ 3993931 w 4673016"/>
                      <a:gd name="connsiteY2-116" fmla="*/ 541866 h 1049866"/>
                      <a:gd name="connsiteX3-117" fmla="*/ 3794818 w 4673016"/>
                      <a:gd name="connsiteY3-118" fmla="*/ 436179 h 1049866"/>
                      <a:gd name="connsiteX4-119" fmla="*/ 2300598 w 4673016"/>
                      <a:gd name="connsiteY4-120" fmla="*/ 1049866 h 1049866"/>
                      <a:gd name="connsiteX5-121" fmla="*/ 912064 w 4673016"/>
                      <a:gd name="connsiteY5-122" fmla="*/ 457200 h 1049866"/>
                      <a:gd name="connsiteX6-123" fmla="*/ 624198 w 4673016"/>
                      <a:gd name="connsiteY6-124" fmla="*/ 541866 h 1049866"/>
                      <a:gd name="connsiteX7-125" fmla="*/ 0 w 4673016"/>
                      <a:gd name="connsiteY7-126" fmla="*/ 275021 h 1049866"/>
                      <a:gd name="connsiteX8-127" fmla="*/ 912064 w 4673016"/>
                      <a:gd name="connsiteY8-128" fmla="*/ 16933 h 1049866"/>
                      <a:gd name="connsiteX9-129" fmla="*/ 2323954 w 4673016"/>
                      <a:gd name="connsiteY9-130" fmla="*/ 616023 h 1049866"/>
                      <a:gd name="connsiteX10-131" fmla="*/ 3756864 w 4673016"/>
                      <a:gd name="connsiteY10-132" fmla="*/ 0 h 1049866"/>
                      <a:gd name="connsiteX0-133" fmla="*/ 3756864 w 4673016"/>
                      <a:gd name="connsiteY0-134" fmla="*/ 0 h 1049866"/>
                      <a:gd name="connsiteX1-135" fmla="*/ 4673016 w 4673016"/>
                      <a:gd name="connsiteY1-136" fmla="*/ 239402 h 1049866"/>
                      <a:gd name="connsiteX2-137" fmla="*/ 3993931 w 4673016"/>
                      <a:gd name="connsiteY2-138" fmla="*/ 541866 h 1049866"/>
                      <a:gd name="connsiteX3-139" fmla="*/ 3815839 w 4673016"/>
                      <a:gd name="connsiteY3-140" fmla="*/ 467710 h 1049866"/>
                      <a:gd name="connsiteX4-141" fmla="*/ 2300598 w 4673016"/>
                      <a:gd name="connsiteY4-142" fmla="*/ 1049866 h 1049866"/>
                      <a:gd name="connsiteX5-143" fmla="*/ 912064 w 4673016"/>
                      <a:gd name="connsiteY5-144" fmla="*/ 457200 h 1049866"/>
                      <a:gd name="connsiteX6-145" fmla="*/ 624198 w 4673016"/>
                      <a:gd name="connsiteY6-146" fmla="*/ 541866 h 1049866"/>
                      <a:gd name="connsiteX7-147" fmla="*/ 0 w 4673016"/>
                      <a:gd name="connsiteY7-148" fmla="*/ 275021 h 1049866"/>
                      <a:gd name="connsiteX8-149" fmla="*/ 912064 w 4673016"/>
                      <a:gd name="connsiteY8-150" fmla="*/ 16933 h 1049866"/>
                      <a:gd name="connsiteX9-151" fmla="*/ 2323954 w 4673016"/>
                      <a:gd name="connsiteY9-152" fmla="*/ 616023 h 1049866"/>
                      <a:gd name="connsiteX10-153" fmla="*/ 3756864 w 4673016"/>
                      <a:gd name="connsiteY10-154" fmla="*/ 0 h 104986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-1" fmla="*/ 168165 w 3731172"/>
                      <a:gd name="connsiteY0-2" fmla="*/ 73572 h 1418896"/>
                      <a:gd name="connsiteX1-3" fmla="*/ 451945 w 3731172"/>
                      <a:gd name="connsiteY1-4" fmla="*/ 0 h 1418896"/>
                      <a:gd name="connsiteX2-5" fmla="*/ 1881352 w 3731172"/>
                      <a:gd name="connsiteY2-6" fmla="*/ 599089 h 1418896"/>
                      <a:gd name="connsiteX3-7" fmla="*/ 3363310 w 3731172"/>
                      <a:gd name="connsiteY3-8" fmla="*/ 0 h 1418896"/>
                      <a:gd name="connsiteX4-9" fmla="*/ 3584027 w 3731172"/>
                      <a:gd name="connsiteY4-10" fmla="*/ 73572 h 1418896"/>
                      <a:gd name="connsiteX5-11" fmla="*/ 2627586 w 3731172"/>
                      <a:gd name="connsiteY5-12" fmla="*/ 441434 h 1418896"/>
                      <a:gd name="connsiteX6-13" fmla="*/ 2596055 w 3731172"/>
                      <a:gd name="connsiteY6-14" fmla="*/ 914400 h 1418896"/>
                      <a:gd name="connsiteX7-15" fmla="*/ 3731172 w 3731172"/>
                      <a:gd name="connsiteY7-16" fmla="*/ 1345324 h 1418896"/>
                      <a:gd name="connsiteX8-17" fmla="*/ 3447393 w 3731172"/>
                      <a:gd name="connsiteY8-18" fmla="*/ 1408386 h 1418896"/>
                      <a:gd name="connsiteX9-19" fmla="*/ 1870841 w 3731172"/>
                      <a:gd name="connsiteY9-20" fmla="*/ 746234 h 1418896"/>
                      <a:gd name="connsiteX10-21" fmla="*/ 262758 w 3731172"/>
                      <a:gd name="connsiteY10-22" fmla="*/ 1418896 h 1418896"/>
                      <a:gd name="connsiteX11-23" fmla="*/ 0 w 3731172"/>
                      <a:gd name="connsiteY11-24" fmla="*/ 1324303 h 1418896"/>
                      <a:gd name="connsiteX12-25" fmla="*/ 1145627 w 3731172"/>
                      <a:gd name="connsiteY12-26" fmla="*/ 882869 h 1418896"/>
                      <a:gd name="connsiteX13-27" fmla="*/ 1114096 w 3731172"/>
                      <a:gd name="connsiteY13-28" fmla="*/ 409903 h 1418896"/>
                      <a:gd name="connsiteX14-29" fmla="*/ 441434 w 3731172"/>
                      <a:gd name="connsiteY14-30" fmla="*/ 10510 h 1418896"/>
                      <a:gd name="connsiteX15-31" fmla="*/ 441434 w 3731172"/>
                      <a:gd name="connsiteY15-32" fmla="*/ 10510 h 1418896"/>
                      <a:gd name="connsiteX0-33" fmla="*/ 168165 w 3731172"/>
                      <a:gd name="connsiteY0-34" fmla="*/ 73572 h 1418896"/>
                      <a:gd name="connsiteX1-35" fmla="*/ 451945 w 3731172"/>
                      <a:gd name="connsiteY1-36" fmla="*/ 0 h 1418896"/>
                      <a:gd name="connsiteX2-37" fmla="*/ 1881352 w 3731172"/>
                      <a:gd name="connsiteY2-38" fmla="*/ 599089 h 1418896"/>
                      <a:gd name="connsiteX3-39" fmla="*/ 3363310 w 3731172"/>
                      <a:gd name="connsiteY3-40" fmla="*/ 0 h 1418896"/>
                      <a:gd name="connsiteX4-41" fmla="*/ 3584027 w 3731172"/>
                      <a:gd name="connsiteY4-42" fmla="*/ 73572 h 1418896"/>
                      <a:gd name="connsiteX5-43" fmla="*/ 2627586 w 3731172"/>
                      <a:gd name="connsiteY5-44" fmla="*/ 441434 h 1418896"/>
                      <a:gd name="connsiteX6-45" fmla="*/ 2596055 w 3731172"/>
                      <a:gd name="connsiteY6-46" fmla="*/ 914400 h 1418896"/>
                      <a:gd name="connsiteX7-47" fmla="*/ 3731172 w 3731172"/>
                      <a:gd name="connsiteY7-48" fmla="*/ 1345324 h 1418896"/>
                      <a:gd name="connsiteX8-49" fmla="*/ 3447393 w 3731172"/>
                      <a:gd name="connsiteY8-50" fmla="*/ 1408386 h 1418896"/>
                      <a:gd name="connsiteX9-51" fmla="*/ 1870841 w 3731172"/>
                      <a:gd name="connsiteY9-52" fmla="*/ 746234 h 1418896"/>
                      <a:gd name="connsiteX10-53" fmla="*/ 262758 w 3731172"/>
                      <a:gd name="connsiteY10-54" fmla="*/ 1418896 h 1418896"/>
                      <a:gd name="connsiteX11-55" fmla="*/ 0 w 3731172"/>
                      <a:gd name="connsiteY11-56" fmla="*/ 1324303 h 1418896"/>
                      <a:gd name="connsiteX12-57" fmla="*/ 1145627 w 3731172"/>
                      <a:gd name="connsiteY12-58" fmla="*/ 882869 h 1418896"/>
                      <a:gd name="connsiteX13-59" fmla="*/ 1114096 w 3731172"/>
                      <a:gd name="connsiteY13-60" fmla="*/ 409903 h 1418896"/>
                      <a:gd name="connsiteX14-61" fmla="*/ 441434 w 3731172"/>
                      <a:gd name="connsiteY14-62" fmla="*/ 10510 h 1418896"/>
                      <a:gd name="connsiteX0-63" fmla="*/ 168165 w 3731172"/>
                      <a:gd name="connsiteY0-64" fmla="*/ 73572 h 1418896"/>
                      <a:gd name="connsiteX1-65" fmla="*/ 451945 w 3731172"/>
                      <a:gd name="connsiteY1-66" fmla="*/ 0 h 1418896"/>
                      <a:gd name="connsiteX2-67" fmla="*/ 1881352 w 3731172"/>
                      <a:gd name="connsiteY2-68" fmla="*/ 599089 h 1418896"/>
                      <a:gd name="connsiteX3-69" fmla="*/ 3363310 w 3731172"/>
                      <a:gd name="connsiteY3-70" fmla="*/ 0 h 1418896"/>
                      <a:gd name="connsiteX4-71" fmla="*/ 3584027 w 3731172"/>
                      <a:gd name="connsiteY4-72" fmla="*/ 73572 h 1418896"/>
                      <a:gd name="connsiteX5-73" fmla="*/ 2627586 w 3731172"/>
                      <a:gd name="connsiteY5-74" fmla="*/ 441434 h 1418896"/>
                      <a:gd name="connsiteX6-75" fmla="*/ 2596055 w 3731172"/>
                      <a:gd name="connsiteY6-76" fmla="*/ 914400 h 1418896"/>
                      <a:gd name="connsiteX7-77" fmla="*/ 3731172 w 3731172"/>
                      <a:gd name="connsiteY7-78" fmla="*/ 1345324 h 1418896"/>
                      <a:gd name="connsiteX8-79" fmla="*/ 3447393 w 3731172"/>
                      <a:gd name="connsiteY8-80" fmla="*/ 1408386 h 1418896"/>
                      <a:gd name="connsiteX9-81" fmla="*/ 1870841 w 3731172"/>
                      <a:gd name="connsiteY9-82" fmla="*/ 746234 h 1418896"/>
                      <a:gd name="connsiteX10-83" fmla="*/ 262758 w 3731172"/>
                      <a:gd name="connsiteY10-84" fmla="*/ 1418896 h 1418896"/>
                      <a:gd name="connsiteX11-85" fmla="*/ 0 w 3731172"/>
                      <a:gd name="connsiteY11-86" fmla="*/ 1324303 h 1418896"/>
                      <a:gd name="connsiteX12-87" fmla="*/ 1145627 w 3731172"/>
                      <a:gd name="connsiteY12-88" fmla="*/ 882869 h 1418896"/>
                      <a:gd name="connsiteX13-89" fmla="*/ 1114096 w 3731172"/>
                      <a:gd name="connsiteY13-90" fmla="*/ 409903 h 1418896"/>
                      <a:gd name="connsiteX14-91" fmla="*/ 357351 w 3731172"/>
                      <a:gd name="connsiteY14-92" fmla="*/ 115613 h 1418896"/>
                      <a:gd name="connsiteX0-93" fmla="*/ 168165 w 3731172"/>
                      <a:gd name="connsiteY0-94" fmla="*/ 73572 h 1418896"/>
                      <a:gd name="connsiteX1-95" fmla="*/ 451945 w 3731172"/>
                      <a:gd name="connsiteY1-96" fmla="*/ 0 h 1418896"/>
                      <a:gd name="connsiteX2-97" fmla="*/ 1881352 w 3731172"/>
                      <a:gd name="connsiteY2-98" fmla="*/ 599089 h 1418896"/>
                      <a:gd name="connsiteX3-99" fmla="*/ 3363310 w 3731172"/>
                      <a:gd name="connsiteY3-100" fmla="*/ 0 h 1418896"/>
                      <a:gd name="connsiteX4-101" fmla="*/ 3584027 w 3731172"/>
                      <a:gd name="connsiteY4-102" fmla="*/ 73572 h 1418896"/>
                      <a:gd name="connsiteX5-103" fmla="*/ 2627586 w 3731172"/>
                      <a:gd name="connsiteY5-104" fmla="*/ 441434 h 1418896"/>
                      <a:gd name="connsiteX6-105" fmla="*/ 2596055 w 3731172"/>
                      <a:gd name="connsiteY6-106" fmla="*/ 914400 h 1418896"/>
                      <a:gd name="connsiteX7-107" fmla="*/ 3731172 w 3731172"/>
                      <a:gd name="connsiteY7-108" fmla="*/ 1345324 h 1418896"/>
                      <a:gd name="connsiteX8-109" fmla="*/ 3447393 w 3731172"/>
                      <a:gd name="connsiteY8-110" fmla="*/ 1408386 h 1418896"/>
                      <a:gd name="connsiteX9-111" fmla="*/ 1870841 w 3731172"/>
                      <a:gd name="connsiteY9-112" fmla="*/ 746234 h 1418896"/>
                      <a:gd name="connsiteX10-113" fmla="*/ 262758 w 3731172"/>
                      <a:gd name="connsiteY10-114" fmla="*/ 1418896 h 1418896"/>
                      <a:gd name="connsiteX11-115" fmla="*/ 0 w 3731172"/>
                      <a:gd name="connsiteY11-116" fmla="*/ 1324303 h 1418896"/>
                      <a:gd name="connsiteX12-117" fmla="*/ 1145627 w 3731172"/>
                      <a:gd name="connsiteY12-118" fmla="*/ 882869 h 1418896"/>
                      <a:gd name="connsiteX13-119" fmla="*/ 1114096 w 3731172"/>
                      <a:gd name="connsiteY13-120" fmla="*/ 409903 h 1418896"/>
                      <a:gd name="connsiteX14-121" fmla="*/ 147144 w 3731172"/>
                      <a:gd name="connsiteY14-122" fmla="*/ 63061 h 1418896"/>
                      <a:gd name="connsiteX0-123" fmla="*/ 168165 w 3731172"/>
                      <a:gd name="connsiteY0-124" fmla="*/ 73572 h 1418896"/>
                      <a:gd name="connsiteX1-125" fmla="*/ 451945 w 3731172"/>
                      <a:gd name="connsiteY1-126" fmla="*/ 0 h 1418896"/>
                      <a:gd name="connsiteX2-127" fmla="*/ 1881352 w 3731172"/>
                      <a:gd name="connsiteY2-128" fmla="*/ 599089 h 1418896"/>
                      <a:gd name="connsiteX3-129" fmla="*/ 3363310 w 3731172"/>
                      <a:gd name="connsiteY3-130" fmla="*/ 0 h 1418896"/>
                      <a:gd name="connsiteX4-131" fmla="*/ 3584027 w 3731172"/>
                      <a:gd name="connsiteY4-132" fmla="*/ 73572 h 1418896"/>
                      <a:gd name="connsiteX5-133" fmla="*/ 2627586 w 3731172"/>
                      <a:gd name="connsiteY5-134" fmla="*/ 441434 h 1418896"/>
                      <a:gd name="connsiteX6-135" fmla="*/ 2596055 w 3731172"/>
                      <a:gd name="connsiteY6-136" fmla="*/ 914400 h 1418896"/>
                      <a:gd name="connsiteX7-137" fmla="*/ 3731172 w 3731172"/>
                      <a:gd name="connsiteY7-138" fmla="*/ 1345324 h 1418896"/>
                      <a:gd name="connsiteX8-139" fmla="*/ 3447393 w 3731172"/>
                      <a:gd name="connsiteY8-140" fmla="*/ 1408386 h 1418896"/>
                      <a:gd name="connsiteX9-141" fmla="*/ 1870841 w 3731172"/>
                      <a:gd name="connsiteY9-142" fmla="*/ 746234 h 1418896"/>
                      <a:gd name="connsiteX10-143" fmla="*/ 262758 w 3731172"/>
                      <a:gd name="connsiteY10-144" fmla="*/ 1418896 h 1418896"/>
                      <a:gd name="connsiteX11-145" fmla="*/ 0 w 3731172"/>
                      <a:gd name="connsiteY11-146" fmla="*/ 1324303 h 1418896"/>
                      <a:gd name="connsiteX12-147" fmla="*/ 1145627 w 3731172"/>
                      <a:gd name="connsiteY12-148" fmla="*/ 882869 h 1418896"/>
                      <a:gd name="connsiteX13-149" fmla="*/ 1114096 w 3731172"/>
                      <a:gd name="connsiteY13-150" fmla="*/ 420413 h 1418896"/>
                      <a:gd name="connsiteX14-151" fmla="*/ 147144 w 3731172"/>
                      <a:gd name="connsiteY14-152" fmla="*/ 63061 h 1418896"/>
                      <a:gd name="connsiteX0-153" fmla="*/ 168165 w 3731172"/>
                      <a:gd name="connsiteY0-154" fmla="*/ 73572 h 1418896"/>
                      <a:gd name="connsiteX1-155" fmla="*/ 451945 w 3731172"/>
                      <a:gd name="connsiteY1-156" fmla="*/ 0 h 1418896"/>
                      <a:gd name="connsiteX2-157" fmla="*/ 1881352 w 3731172"/>
                      <a:gd name="connsiteY2-158" fmla="*/ 599089 h 1418896"/>
                      <a:gd name="connsiteX3-159" fmla="*/ 3363310 w 3731172"/>
                      <a:gd name="connsiteY3-160" fmla="*/ 0 h 1418896"/>
                      <a:gd name="connsiteX4-161" fmla="*/ 3584027 w 3731172"/>
                      <a:gd name="connsiteY4-162" fmla="*/ 73572 h 1418896"/>
                      <a:gd name="connsiteX5-163" fmla="*/ 2627586 w 3731172"/>
                      <a:gd name="connsiteY5-164" fmla="*/ 441434 h 1418896"/>
                      <a:gd name="connsiteX6-165" fmla="*/ 2596055 w 3731172"/>
                      <a:gd name="connsiteY6-166" fmla="*/ 914400 h 1418896"/>
                      <a:gd name="connsiteX7-167" fmla="*/ 3731172 w 3731172"/>
                      <a:gd name="connsiteY7-168" fmla="*/ 1345324 h 1418896"/>
                      <a:gd name="connsiteX8-169" fmla="*/ 3447393 w 3731172"/>
                      <a:gd name="connsiteY8-170" fmla="*/ 1408386 h 1418896"/>
                      <a:gd name="connsiteX9-171" fmla="*/ 1870841 w 3731172"/>
                      <a:gd name="connsiteY9-172" fmla="*/ 746234 h 1418896"/>
                      <a:gd name="connsiteX10-173" fmla="*/ 262758 w 3731172"/>
                      <a:gd name="connsiteY10-174" fmla="*/ 1418896 h 1418896"/>
                      <a:gd name="connsiteX11-175" fmla="*/ 0 w 3731172"/>
                      <a:gd name="connsiteY11-176" fmla="*/ 1324303 h 1418896"/>
                      <a:gd name="connsiteX12-177" fmla="*/ 1145627 w 3731172"/>
                      <a:gd name="connsiteY12-178" fmla="*/ 882869 h 1418896"/>
                      <a:gd name="connsiteX13-179" fmla="*/ 1114096 w 3731172"/>
                      <a:gd name="connsiteY13-180" fmla="*/ 420413 h 1418896"/>
                      <a:gd name="connsiteX14-181" fmla="*/ 189185 w 3731172"/>
                      <a:gd name="connsiteY14-182" fmla="*/ 84081 h 1418896"/>
                      <a:gd name="connsiteX0-183" fmla="*/ 168165 w 3731172"/>
                      <a:gd name="connsiteY0-184" fmla="*/ 73572 h 1418896"/>
                      <a:gd name="connsiteX1-185" fmla="*/ 451945 w 3731172"/>
                      <a:gd name="connsiteY1-186" fmla="*/ 0 h 1418896"/>
                      <a:gd name="connsiteX2-187" fmla="*/ 1881352 w 3731172"/>
                      <a:gd name="connsiteY2-188" fmla="*/ 599089 h 1418896"/>
                      <a:gd name="connsiteX3-189" fmla="*/ 3363310 w 3731172"/>
                      <a:gd name="connsiteY3-190" fmla="*/ 0 h 1418896"/>
                      <a:gd name="connsiteX4-191" fmla="*/ 3584027 w 3731172"/>
                      <a:gd name="connsiteY4-192" fmla="*/ 73572 h 1418896"/>
                      <a:gd name="connsiteX5-193" fmla="*/ 2627586 w 3731172"/>
                      <a:gd name="connsiteY5-194" fmla="*/ 441434 h 1418896"/>
                      <a:gd name="connsiteX6-195" fmla="*/ 2596055 w 3731172"/>
                      <a:gd name="connsiteY6-196" fmla="*/ 914400 h 1418896"/>
                      <a:gd name="connsiteX7-197" fmla="*/ 3731172 w 3731172"/>
                      <a:gd name="connsiteY7-198" fmla="*/ 1345324 h 1418896"/>
                      <a:gd name="connsiteX8-199" fmla="*/ 3447393 w 3731172"/>
                      <a:gd name="connsiteY8-200" fmla="*/ 1408386 h 1418896"/>
                      <a:gd name="connsiteX9-201" fmla="*/ 1870841 w 3731172"/>
                      <a:gd name="connsiteY9-202" fmla="*/ 746234 h 1418896"/>
                      <a:gd name="connsiteX10-203" fmla="*/ 262758 w 3731172"/>
                      <a:gd name="connsiteY10-204" fmla="*/ 1418896 h 1418896"/>
                      <a:gd name="connsiteX11-205" fmla="*/ 0 w 3731172"/>
                      <a:gd name="connsiteY11-206" fmla="*/ 1324303 h 1418896"/>
                      <a:gd name="connsiteX12-207" fmla="*/ 1145627 w 3731172"/>
                      <a:gd name="connsiteY12-208" fmla="*/ 882869 h 1418896"/>
                      <a:gd name="connsiteX13-209" fmla="*/ 1114096 w 3731172"/>
                      <a:gd name="connsiteY13-210" fmla="*/ 420413 h 1418896"/>
                      <a:gd name="connsiteX14-211" fmla="*/ 189185 w 3731172"/>
                      <a:gd name="connsiteY14-212" fmla="*/ 84081 h 1418896"/>
                      <a:gd name="connsiteX15-213" fmla="*/ 168165 w 3731172"/>
                      <a:gd name="connsiteY15-214" fmla="*/ 73572 h 1418896"/>
                      <a:gd name="connsiteX0-215" fmla="*/ 168165 w 3731172"/>
                      <a:gd name="connsiteY0-216" fmla="*/ 73572 h 1418896"/>
                      <a:gd name="connsiteX1-217" fmla="*/ 451945 w 3731172"/>
                      <a:gd name="connsiteY1-218" fmla="*/ 0 h 1418896"/>
                      <a:gd name="connsiteX2-219" fmla="*/ 1881352 w 3731172"/>
                      <a:gd name="connsiteY2-220" fmla="*/ 599089 h 1418896"/>
                      <a:gd name="connsiteX3-221" fmla="*/ 3363310 w 3731172"/>
                      <a:gd name="connsiteY3-222" fmla="*/ 0 h 1418896"/>
                      <a:gd name="connsiteX4-223" fmla="*/ 3584027 w 3731172"/>
                      <a:gd name="connsiteY4-224" fmla="*/ 73572 h 1418896"/>
                      <a:gd name="connsiteX5-225" fmla="*/ 2627586 w 3731172"/>
                      <a:gd name="connsiteY5-226" fmla="*/ 441434 h 1418896"/>
                      <a:gd name="connsiteX6-227" fmla="*/ 2596055 w 3731172"/>
                      <a:gd name="connsiteY6-228" fmla="*/ 914400 h 1418896"/>
                      <a:gd name="connsiteX7-229" fmla="*/ 3731172 w 3731172"/>
                      <a:gd name="connsiteY7-230" fmla="*/ 1345324 h 1418896"/>
                      <a:gd name="connsiteX8-231" fmla="*/ 3447393 w 3731172"/>
                      <a:gd name="connsiteY8-232" fmla="*/ 1408386 h 1418896"/>
                      <a:gd name="connsiteX9-233" fmla="*/ 1870841 w 3731172"/>
                      <a:gd name="connsiteY9-234" fmla="*/ 746234 h 1418896"/>
                      <a:gd name="connsiteX10-235" fmla="*/ 262758 w 3731172"/>
                      <a:gd name="connsiteY10-236" fmla="*/ 1418896 h 1418896"/>
                      <a:gd name="connsiteX11-237" fmla="*/ 0 w 3731172"/>
                      <a:gd name="connsiteY11-238" fmla="*/ 1324303 h 1418896"/>
                      <a:gd name="connsiteX12-239" fmla="*/ 1145627 w 3731172"/>
                      <a:gd name="connsiteY12-240" fmla="*/ 882869 h 1418896"/>
                      <a:gd name="connsiteX13-241" fmla="*/ 1156137 w 3731172"/>
                      <a:gd name="connsiteY13-242" fmla="*/ 441434 h 1418896"/>
                      <a:gd name="connsiteX14-243" fmla="*/ 189185 w 3731172"/>
                      <a:gd name="connsiteY14-244" fmla="*/ 84081 h 1418896"/>
                      <a:gd name="connsiteX15-245" fmla="*/ 168165 w 3731172"/>
                      <a:gd name="connsiteY15-246" fmla="*/ 73572 h 1418896"/>
                      <a:gd name="connsiteX0-247" fmla="*/ 168165 w 3731172"/>
                      <a:gd name="connsiteY0-248" fmla="*/ 73572 h 1418896"/>
                      <a:gd name="connsiteX1-249" fmla="*/ 451945 w 3731172"/>
                      <a:gd name="connsiteY1-250" fmla="*/ 0 h 1418896"/>
                      <a:gd name="connsiteX2-251" fmla="*/ 1881352 w 3731172"/>
                      <a:gd name="connsiteY2-252" fmla="*/ 599089 h 1418896"/>
                      <a:gd name="connsiteX3-253" fmla="*/ 3363310 w 3731172"/>
                      <a:gd name="connsiteY3-254" fmla="*/ 0 h 1418896"/>
                      <a:gd name="connsiteX4-255" fmla="*/ 3584027 w 3731172"/>
                      <a:gd name="connsiteY4-256" fmla="*/ 73572 h 1418896"/>
                      <a:gd name="connsiteX5-257" fmla="*/ 2627586 w 3731172"/>
                      <a:gd name="connsiteY5-258" fmla="*/ 441434 h 1418896"/>
                      <a:gd name="connsiteX6-259" fmla="*/ 2596055 w 3731172"/>
                      <a:gd name="connsiteY6-260" fmla="*/ 914400 h 1418896"/>
                      <a:gd name="connsiteX7-261" fmla="*/ 3731172 w 3731172"/>
                      <a:gd name="connsiteY7-262" fmla="*/ 1345324 h 1418896"/>
                      <a:gd name="connsiteX8-263" fmla="*/ 3447393 w 3731172"/>
                      <a:gd name="connsiteY8-264" fmla="*/ 1408386 h 1418896"/>
                      <a:gd name="connsiteX9-265" fmla="*/ 1870841 w 3731172"/>
                      <a:gd name="connsiteY9-266" fmla="*/ 746234 h 1418896"/>
                      <a:gd name="connsiteX10-267" fmla="*/ 262758 w 3731172"/>
                      <a:gd name="connsiteY10-268" fmla="*/ 1418896 h 1418896"/>
                      <a:gd name="connsiteX11-269" fmla="*/ 0 w 3731172"/>
                      <a:gd name="connsiteY11-270" fmla="*/ 1324303 h 1418896"/>
                      <a:gd name="connsiteX12-271" fmla="*/ 1145627 w 3731172"/>
                      <a:gd name="connsiteY12-272" fmla="*/ 882869 h 1418896"/>
                      <a:gd name="connsiteX13-273" fmla="*/ 1145626 w 3731172"/>
                      <a:gd name="connsiteY13-274" fmla="*/ 451945 h 1418896"/>
                      <a:gd name="connsiteX14-275" fmla="*/ 189185 w 3731172"/>
                      <a:gd name="connsiteY14-276" fmla="*/ 84081 h 1418896"/>
                      <a:gd name="connsiteX15-277" fmla="*/ 168165 w 3731172"/>
                      <a:gd name="connsiteY15-278" fmla="*/ 73572 h 1418896"/>
                      <a:gd name="connsiteX0-279" fmla="*/ 168165 w 3731172"/>
                      <a:gd name="connsiteY0-280" fmla="*/ 73572 h 1418896"/>
                      <a:gd name="connsiteX1-281" fmla="*/ 451945 w 3731172"/>
                      <a:gd name="connsiteY1-282" fmla="*/ 0 h 1418896"/>
                      <a:gd name="connsiteX2-283" fmla="*/ 1881352 w 3731172"/>
                      <a:gd name="connsiteY2-284" fmla="*/ 599089 h 1418896"/>
                      <a:gd name="connsiteX3-285" fmla="*/ 3363310 w 3731172"/>
                      <a:gd name="connsiteY3-286" fmla="*/ 0 h 1418896"/>
                      <a:gd name="connsiteX4-287" fmla="*/ 3584027 w 3731172"/>
                      <a:gd name="connsiteY4-288" fmla="*/ 73572 h 1418896"/>
                      <a:gd name="connsiteX5-289" fmla="*/ 2627586 w 3731172"/>
                      <a:gd name="connsiteY5-290" fmla="*/ 441434 h 1418896"/>
                      <a:gd name="connsiteX6-291" fmla="*/ 2596055 w 3731172"/>
                      <a:gd name="connsiteY6-292" fmla="*/ 914400 h 1418896"/>
                      <a:gd name="connsiteX7-293" fmla="*/ 3731172 w 3731172"/>
                      <a:gd name="connsiteY7-294" fmla="*/ 1345324 h 1418896"/>
                      <a:gd name="connsiteX8-295" fmla="*/ 3447393 w 3731172"/>
                      <a:gd name="connsiteY8-296" fmla="*/ 1408386 h 1418896"/>
                      <a:gd name="connsiteX9-297" fmla="*/ 1870841 w 3731172"/>
                      <a:gd name="connsiteY9-298" fmla="*/ 746234 h 1418896"/>
                      <a:gd name="connsiteX10-299" fmla="*/ 262758 w 3731172"/>
                      <a:gd name="connsiteY10-300" fmla="*/ 1418896 h 1418896"/>
                      <a:gd name="connsiteX11-301" fmla="*/ 0 w 3731172"/>
                      <a:gd name="connsiteY11-302" fmla="*/ 1324303 h 1418896"/>
                      <a:gd name="connsiteX12-303" fmla="*/ 1145627 w 3731172"/>
                      <a:gd name="connsiteY12-304" fmla="*/ 903890 h 1418896"/>
                      <a:gd name="connsiteX13-305" fmla="*/ 1145626 w 3731172"/>
                      <a:gd name="connsiteY13-306" fmla="*/ 451945 h 1418896"/>
                      <a:gd name="connsiteX14-307" fmla="*/ 189185 w 3731172"/>
                      <a:gd name="connsiteY14-308" fmla="*/ 84081 h 1418896"/>
                      <a:gd name="connsiteX15-309" fmla="*/ 168165 w 3731172"/>
                      <a:gd name="connsiteY15-310" fmla="*/ 73572 h 1418896"/>
                      <a:gd name="connsiteX0-311" fmla="*/ 147144 w 3710151"/>
                      <a:gd name="connsiteY0-312" fmla="*/ 73572 h 1418896"/>
                      <a:gd name="connsiteX1-313" fmla="*/ 430924 w 3710151"/>
                      <a:gd name="connsiteY1-314" fmla="*/ 0 h 1418896"/>
                      <a:gd name="connsiteX2-315" fmla="*/ 1860331 w 3710151"/>
                      <a:gd name="connsiteY2-316" fmla="*/ 599089 h 1418896"/>
                      <a:gd name="connsiteX3-317" fmla="*/ 3342289 w 3710151"/>
                      <a:gd name="connsiteY3-318" fmla="*/ 0 h 1418896"/>
                      <a:gd name="connsiteX4-319" fmla="*/ 3563006 w 3710151"/>
                      <a:gd name="connsiteY4-320" fmla="*/ 73572 h 1418896"/>
                      <a:gd name="connsiteX5-321" fmla="*/ 2606565 w 3710151"/>
                      <a:gd name="connsiteY5-322" fmla="*/ 441434 h 1418896"/>
                      <a:gd name="connsiteX6-323" fmla="*/ 2575034 w 3710151"/>
                      <a:gd name="connsiteY6-324" fmla="*/ 914400 h 1418896"/>
                      <a:gd name="connsiteX7-325" fmla="*/ 3710151 w 3710151"/>
                      <a:gd name="connsiteY7-326" fmla="*/ 1345324 h 1418896"/>
                      <a:gd name="connsiteX8-327" fmla="*/ 3426372 w 3710151"/>
                      <a:gd name="connsiteY8-328" fmla="*/ 1408386 h 1418896"/>
                      <a:gd name="connsiteX9-329" fmla="*/ 1849820 w 3710151"/>
                      <a:gd name="connsiteY9-330" fmla="*/ 746234 h 1418896"/>
                      <a:gd name="connsiteX10-331" fmla="*/ 241737 w 3710151"/>
                      <a:gd name="connsiteY10-332" fmla="*/ 1418896 h 1418896"/>
                      <a:gd name="connsiteX11-333" fmla="*/ 0 w 3710151"/>
                      <a:gd name="connsiteY11-334" fmla="*/ 1334814 h 1418896"/>
                      <a:gd name="connsiteX12-335" fmla="*/ 1124606 w 3710151"/>
                      <a:gd name="connsiteY12-336" fmla="*/ 903890 h 1418896"/>
                      <a:gd name="connsiteX13-337" fmla="*/ 1124605 w 3710151"/>
                      <a:gd name="connsiteY13-338" fmla="*/ 451945 h 1418896"/>
                      <a:gd name="connsiteX14-339" fmla="*/ 168164 w 3710151"/>
                      <a:gd name="connsiteY14-340" fmla="*/ 84081 h 1418896"/>
                      <a:gd name="connsiteX15-341" fmla="*/ 147144 w 3710151"/>
                      <a:gd name="connsiteY15-342" fmla="*/ 73572 h 1418896"/>
                      <a:gd name="connsiteX0-343" fmla="*/ 147144 w 3710151"/>
                      <a:gd name="connsiteY0-344" fmla="*/ 73572 h 1418896"/>
                      <a:gd name="connsiteX1-345" fmla="*/ 430924 w 3710151"/>
                      <a:gd name="connsiteY1-346" fmla="*/ 0 h 1418896"/>
                      <a:gd name="connsiteX2-347" fmla="*/ 1860331 w 3710151"/>
                      <a:gd name="connsiteY2-348" fmla="*/ 599089 h 1418896"/>
                      <a:gd name="connsiteX3-349" fmla="*/ 3342289 w 3710151"/>
                      <a:gd name="connsiteY3-350" fmla="*/ 0 h 1418896"/>
                      <a:gd name="connsiteX4-351" fmla="*/ 3563006 w 3710151"/>
                      <a:gd name="connsiteY4-352" fmla="*/ 73572 h 1418896"/>
                      <a:gd name="connsiteX5-353" fmla="*/ 2606565 w 3710151"/>
                      <a:gd name="connsiteY5-354" fmla="*/ 441434 h 1418896"/>
                      <a:gd name="connsiteX6-355" fmla="*/ 2606565 w 3710151"/>
                      <a:gd name="connsiteY6-356" fmla="*/ 924910 h 1418896"/>
                      <a:gd name="connsiteX7-357" fmla="*/ 3710151 w 3710151"/>
                      <a:gd name="connsiteY7-358" fmla="*/ 1345324 h 1418896"/>
                      <a:gd name="connsiteX8-359" fmla="*/ 3426372 w 3710151"/>
                      <a:gd name="connsiteY8-360" fmla="*/ 1408386 h 1418896"/>
                      <a:gd name="connsiteX9-361" fmla="*/ 1849820 w 3710151"/>
                      <a:gd name="connsiteY9-362" fmla="*/ 746234 h 1418896"/>
                      <a:gd name="connsiteX10-363" fmla="*/ 241737 w 3710151"/>
                      <a:gd name="connsiteY10-364" fmla="*/ 1418896 h 1418896"/>
                      <a:gd name="connsiteX11-365" fmla="*/ 0 w 3710151"/>
                      <a:gd name="connsiteY11-366" fmla="*/ 1334814 h 1418896"/>
                      <a:gd name="connsiteX12-367" fmla="*/ 1124606 w 3710151"/>
                      <a:gd name="connsiteY12-368" fmla="*/ 903890 h 1418896"/>
                      <a:gd name="connsiteX13-369" fmla="*/ 1124605 w 3710151"/>
                      <a:gd name="connsiteY13-370" fmla="*/ 451945 h 1418896"/>
                      <a:gd name="connsiteX14-371" fmla="*/ 168164 w 3710151"/>
                      <a:gd name="connsiteY14-372" fmla="*/ 84081 h 1418896"/>
                      <a:gd name="connsiteX15-373" fmla="*/ 147144 w 3710151"/>
                      <a:gd name="connsiteY15-374" fmla="*/ 73572 h 1418896"/>
                      <a:gd name="connsiteX0-375" fmla="*/ 147144 w 3710151"/>
                      <a:gd name="connsiteY0-376" fmla="*/ 73572 h 1418896"/>
                      <a:gd name="connsiteX1-377" fmla="*/ 430924 w 3710151"/>
                      <a:gd name="connsiteY1-378" fmla="*/ 0 h 1418896"/>
                      <a:gd name="connsiteX2-379" fmla="*/ 1860331 w 3710151"/>
                      <a:gd name="connsiteY2-380" fmla="*/ 599089 h 1418896"/>
                      <a:gd name="connsiteX3-381" fmla="*/ 3342289 w 3710151"/>
                      <a:gd name="connsiteY3-382" fmla="*/ 0 h 1418896"/>
                      <a:gd name="connsiteX4-383" fmla="*/ 3563006 w 3710151"/>
                      <a:gd name="connsiteY4-384" fmla="*/ 73572 h 1418896"/>
                      <a:gd name="connsiteX5-385" fmla="*/ 2606565 w 3710151"/>
                      <a:gd name="connsiteY5-386" fmla="*/ 441434 h 1418896"/>
                      <a:gd name="connsiteX6-387" fmla="*/ 2610282 w 3710151"/>
                      <a:gd name="connsiteY6-388" fmla="*/ 902607 h 1418896"/>
                      <a:gd name="connsiteX7-389" fmla="*/ 3710151 w 3710151"/>
                      <a:gd name="connsiteY7-390" fmla="*/ 1345324 h 1418896"/>
                      <a:gd name="connsiteX8-391" fmla="*/ 3426372 w 3710151"/>
                      <a:gd name="connsiteY8-392" fmla="*/ 1408386 h 1418896"/>
                      <a:gd name="connsiteX9-393" fmla="*/ 1849820 w 3710151"/>
                      <a:gd name="connsiteY9-394" fmla="*/ 746234 h 1418896"/>
                      <a:gd name="connsiteX10-395" fmla="*/ 241737 w 3710151"/>
                      <a:gd name="connsiteY10-396" fmla="*/ 1418896 h 1418896"/>
                      <a:gd name="connsiteX11-397" fmla="*/ 0 w 3710151"/>
                      <a:gd name="connsiteY11-398" fmla="*/ 1334814 h 1418896"/>
                      <a:gd name="connsiteX12-399" fmla="*/ 1124606 w 3710151"/>
                      <a:gd name="connsiteY12-400" fmla="*/ 903890 h 1418896"/>
                      <a:gd name="connsiteX13-401" fmla="*/ 1124605 w 3710151"/>
                      <a:gd name="connsiteY13-402" fmla="*/ 451945 h 1418896"/>
                      <a:gd name="connsiteX14-403" fmla="*/ 168164 w 3710151"/>
                      <a:gd name="connsiteY14-404" fmla="*/ 84081 h 1418896"/>
                      <a:gd name="connsiteX15-405" fmla="*/ 147144 w 3710151"/>
                      <a:gd name="connsiteY15-406" fmla="*/ 73572 h 1418896"/>
                      <a:gd name="connsiteX0-407" fmla="*/ 147144 w 3710151"/>
                      <a:gd name="connsiteY0-408" fmla="*/ 73572 h 1418896"/>
                      <a:gd name="connsiteX1-409" fmla="*/ 430924 w 3710151"/>
                      <a:gd name="connsiteY1-410" fmla="*/ 0 h 1418896"/>
                      <a:gd name="connsiteX2-411" fmla="*/ 1860331 w 3710151"/>
                      <a:gd name="connsiteY2-412" fmla="*/ 599089 h 1418896"/>
                      <a:gd name="connsiteX3-413" fmla="*/ 3342289 w 3710151"/>
                      <a:gd name="connsiteY3-414" fmla="*/ 0 h 1418896"/>
                      <a:gd name="connsiteX4-415" fmla="*/ 3563006 w 3710151"/>
                      <a:gd name="connsiteY4-416" fmla="*/ 73572 h 1418896"/>
                      <a:gd name="connsiteX5-417" fmla="*/ 2617717 w 3710151"/>
                      <a:gd name="connsiteY5-418" fmla="*/ 445151 h 1418896"/>
                      <a:gd name="connsiteX6-419" fmla="*/ 2610282 w 3710151"/>
                      <a:gd name="connsiteY6-420" fmla="*/ 902607 h 1418896"/>
                      <a:gd name="connsiteX7-421" fmla="*/ 3710151 w 3710151"/>
                      <a:gd name="connsiteY7-422" fmla="*/ 1345324 h 1418896"/>
                      <a:gd name="connsiteX8-423" fmla="*/ 3426372 w 3710151"/>
                      <a:gd name="connsiteY8-424" fmla="*/ 1408386 h 1418896"/>
                      <a:gd name="connsiteX9-425" fmla="*/ 1849820 w 3710151"/>
                      <a:gd name="connsiteY9-426" fmla="*/ 746234 h 1418896"/>
                      <a:gd name="connsiteX10-427" fmla="*/ 241737 w 3710151"/>
                      <a:gd name="connsiteY10-428" fmla="*/ 1418896 h 1418896"/>
                      <a:gd name="connsiteX11-429" fmla="*/ 0 w 3710151"/>
                      <a:gd name="connsiteY11-430" fmla="*/ 1334814 h 1418896"/>
                      <a:gd name="connsiteX12-431" fmla="*/ 1124606 w 3710151"/>
                      <a:gd name="connsiteY12-432" fmla="*/ 903890 h 1418896"/>
                      <a:gd name="connsiteX13-433" fmla="*/ 1124605 w 3710151"/>
                      <a:gd name="connsiteY13-434" fmla="*/ 451945 h 1418896"/>
                      <a:gd name="connsiteX14-435" fmla="*/ 168164 w 3710151"/>
                      <a:gd name="connsiteY14-436" fmla="*/ 84081 h 1418896"/>
                      <a:gd name="connsiteX15-437" fmla="*/ 147144 w 3710151"/>
                      <a:gd name="connsiteY15-438" fmla="*/ 73572 h 1418896"/>
                      <a:gd name="connsiteX0-439" fmla="*/ 147144 w 3710151"/>
                      <a:gd name="connsiteY0-440" fmla="*/ 73572 h 1418896"/>
                      <a:gd name="connsiteX1-441" fmla="*/ 430924 w 3710151"/>
                      <a:gd name="connsiteY1-442" fmla="*/ 0 h 1418896"/>
                      <a:gd name="connsiteX2-443" fmla="*/ 1860331 w 3710151"/>
                      <a:gd name="connsiteY2-444" fmla="*/ 599089 h 1418896"/>
                      <a:gd name="connsiteX3-445" fmla="*/ 3342289 w 3710151"/>
                      <a:gd name="connsiteY3-446" fmla="*/ 0 h 1418896"/>
                      <a:gd name="connsiteX4-447" fmla="*/ 3563006 w 3710151"/>
                      <a:gd name="connsiteY4-448" fmla="*/ 73572 h 1418896"/>
                      <a:gd name="connsiteX5-449" fmla="*/ 2617717 w 3710151"/>
                      <a:gd name="connsiteY5-450" fmla="*/ 448868 h 1418896"/>
                      <a:gd name="connsiteX6-451" fmla="*/ 2610282 w 3710151"/>
                      <a:gd name="connsiteY6-452" fmla="*/ 902607 h 1418896"/>
                      <a:gd name="connsiteX7-453" fmla="*/ 3710151 w 3710151"/>
                      <a:gd name="connsiteY7-454" fmla="*/ 1345324 h 1418896"/>
                      <a:gd name="connsiteX8-455" fmla="*/ 3426372 w 3710151"/>
                      <a:gd name="connsiteY8-456" fmla="*/ 1408386 h 1418896"/>
                      <a:gd name="connsiteX9-457" fmla="*/ 1849820 w 3710151"/>
                      <a:gd name="connsiteY9-458" fmla="*/ 746234 h 1418896"/>
                      <a:gd name="connsiteX10-459" fmla="*/ 241737 w 3710151"/>
                      <a:gd name="connsiteY10-460" fmla="*/ 1418896 h 1418896"/>
                      <a:gd name="connsiteX11-461" fmla="*/ 0 w 3710151"/>
                      <a:gd name="connsiteY11-462" fmla="*/ 1334814 h 1418896"/>
                      <a:gd name="connsiteX12-463" fmla="*/ 1124606 w 3710151"/>
                      <a:gd name="connsiteY12-464" fmla="*/ 903890 h 1418896"/>
                      <a:gd name="connsiteX13-465" fmla="*/ 1124605 w 3710151"/>
                      <a:gd name="connsiteY13-466" fmla="*/ 451945 h 1418896"/>
                      <a:gd name="connsiteX14-467" fmla="*/ 168164 w 3710151"/>
                      <a:gd name="connsiteY14-468" fmla="*/ 84081 h 1418896"/>
                      <a:gd name="connsiteX15-469" fmla="*/ 147144 w 3710151"/>
                      <a:gd name="connsiteY15-470" fmla="*/ 73572 h 1418896"/>
                      <a:gd name="connsiteX0-471" fmla="*/ 147144 w 3710151"/>
                      <a:gd name="connsiteY0-472" fmla="*/ 73572 h 1418896"/>
                      <a:gd name="connsiteX1-473" fmla="*/ 430924 w 3710151"/>
                      <a:gd name="connsiteY1-474" fmla="*/ 0 h 1418896"/>
                      <a:gd name="connsiteX2-475" fmla="*/ 1838028 w 3710151"/>
                      <a:gd name="connsiteY2-476" fmla="*/ 591655 h 1418896"/>
                      <a:gd name="connsiteX3-477" fmla="*/ 3342289 w 3710151"/>
                      <a:gd name="connsiteY3-478" fmla="*/ 0 h 1418896"/>
                      <a:gd name="connsiteX4-479" fmla="*/ 3563006 w 3710151"/>
                      <a:gd name="connsiteY4-480" fmla="*/ 73572 h 1418896"/>
                      <a:gd name="connsiteX5-481" fmla="*/ 2617717 w 3710151"/>
                      <a:gd name="connsiteY5-482" fmla="*/ 448868 h 1418896"/>
                      <a:gd name="connsiteX6-483" fmla="*/ 2610282 w 3710151"/>
                      <a:gd name="connsiteY6-484" fmla="*/ 902607 h 1418896"/>
                      <a:gd name="connsiteX7-485" fmla="*/ 3710151 w 3710151"/>
                      <a:gd name="connsiteY7-486" fmla="*/ 1345324 h 1418896"/>
                      <a:gd name="connsiteX8-487" fmla="*/ 3426372 w 3710151"/>
                      <a:gd name="connsiteY8-488" fmla="*/ 1408386 h 1418896"/>
                      <a:gd name="connsiteX9-489" fmla="*/ 1849820 w 3710151"/>
                      <a:gd name="connsiteY9-490" fmla="*/ 746234 h 1418896"/>
                      <a:gd name="connsiteX10-491" fmla="*/ 241737 w 3710151"/>
                      <a:gd name="connsiteY10-492" fmla="*/ 1418896 h 1418896"/>
                      <a:gd name="connsiteX11-493" fmla="*/ 0 w 3710151"/>
                      <a:gd name="connsiteY11-494" fmla="*/ 1334814 h 1418896"/>
                      <a:gd name="connsiteX12-495" fmla="*/ 1124606 w 3710151"/>
                      <a:gd name="connsiteY12-496" fmla="*/ 903890 h 1418896"/>
                      <a:gd name="connsiteX13-497" fmla="*/ 1124605 w 3710151"/>
                      <a:gd name="connsiteY13-498" fmla="*/ 451945 h 1418896"/>
                      <a:gd name="connsiteX14-499" fmla="*/ 168164 w 3710151"/>
                      <a:gd name="connsiteY14-500" fmla="*/ 84081 h 1418896"/>
                      <a:gd name="connsiteX15-501" fmla="*/ 147144 w 3710151"/>
                      <a:gd name="connsiteY15-502" fmla="*/ 73572 h 1418896"/>
                      <a:gd name="connsiteX0-503" fmla="*/ 147144 w 3710151"/>
                      <a:gd name="connsiteY0-504" fmla="*/ 73572 h 1418896"/>
                      <a:gd name="connsiteX1-505" fmla="*/ 430924 w 3710151"/>
                      <a:gd name="connsiteY1-506" fmla="*/ 0 h 1418896"/>
                      <a:gd name="connsiteX2-507" fmla="*/ 1838028 w 3710151"/>
                      <a:gd name="connsiteY2-508" fmla="*/ 591655 h 1418896"/>
                      <a:gd name="connsiteX3-509" fmla="*/ 3342289 w 3710151"/>
                      <a:gd name="connsiteY3-510" fmla="*/ 0 h 1418896"/>
                      <a:gd name="connsiteX4-511" fmla="*/ 3563006 w 3710151"/>
                      <a:gd name="connsiteY4-512" fmla="*/ 73572 h 1418896"/>
                      <a:gd name="connsiteX5-513" fmla="*/ 2617717 w 3710151"/>
                      <a:gd name="connsiteY5-514" fmla="*/ 448868 h 1418896"/>
                      <a:gd name="connsiteX6-515" fmla="*/ 2610282 w 3710151"/>
                      <a:gd name="connsiteY6-516" fmla="*/ 902607 h 1418896"/>
                      <a:gd name="connsiteX7-517" fmla="*/ 3710151 w 3710151"/>
                      <a:gd name="connsiteY7-518" fmla="*/ 1345324 h 1418896"/>
                      <a:gd name="connsiteX8-519" fmla="*/ 3426372 w 3710151"/>
                      <a:gd name="connsiteY8-520" fmla="*/ 1408386 h 1418896"/>
                      <a:gd name="connsiteX9-521" fmla="*/ 1849820 w 3710151"/>
                      <a:gd name="connsiteY9-522" fmla="*/ 746234 h 1418896"/>
                      <a:gd name="connsiteX10-523" fmla="*/ 241737 w 3710151"/>
                      <a:gd name="connsiteY10-524" fmla="*/ 1418896 h 1418896"/>
                      <a:gd name="connsiteX11-525" fmla="*/ 0 w 3710151"/>
                      <a:gd name="connsiteY11-526" fmla="*/ 1334814 h 1418896"/>
                      <a:gd name="connsiteX12-527" fmla="*/ 1124606 w 3710151"/>
                      <a:gd name="connsiteY12-528" fmla="*/ 903890 h 1418896"/>
                      <a:gd name="connsiteX13-529" fmla="*/ 1087434 w 3710151"/>
                      <a:gd name="connsiteY13-530" fmla="*/ 451945 h 1418896"/>
                      <a:gd name="connsiteX14-531" fmla="*/ 168164 w 3710151"/>
                      <a:gd name="connsiteY14-532" fmla="*/ 84081 h 1418896"/>
                      <a:gd name="connsiteX15-533" fmla="*/ 147144 w 3710151"/>
                      <a:gd name="connsiteY15-534" fmla="*/ 73572 h 1418896"/>
                      <a:gd name="connsiteX0-535" fmla="*/ 147144 w 3710151"/>
                      <a:gd name="connsiteY0-536" fmla="*/ 73572 h 1418896"/>
                      <a:gd name="connsiteX1-537" fmla="*/ 430924 w 3710151"/>
                      <a:gd name="connsiteY1-538" fmla="*/ 0 h 1418896"/>
                      <a:gd name="connsiteX2-539" fmla="*/ 1838028 w 3710151"/>
                      <a:gd name="connsiteY2-540" fmla="*/ 591655 h 1418896"/>
                      <a:gd name="connsiteX3-541" fmla="*/ 3342289 w 3710151"/>
                      <a:gd name="connsiteY3-542" fmla="*/ 0 h 1418896"/>
                      <a:gd name="connsiteX4-543" fmla="*/ 3563006 w 3710151"/>
                      <a:gd name="connsiteY4-544" fmla="*/ 73572 h 1418896"/>
                      <a:gd name="connsiteX5-545" fmla="*/ 2617717 w 3710151"/>
                      <a:gd name="connsiteY5-546" fmla="*/ 448868 h 1418896"/>
                      <a:gd name="connsiteX6-547" fmla="*/ 2610282 w 3710151"/>
                      <a:gd name="connsiteY6-548" fmla="*/ 902607 h 1418896"/>
                      <a:gd name="connsiteX7-549" fmla="*/ 3710151 w 3710151"/>
                      <a:gd name="connsiteY7-550" fmla="*/ 1345324 h 1418896"/>
                      <a:gd name="connsiteX8-551" fmla="*/ 3426372 w 3710151"/>
                      <a:gd name="connsiteY8-552" fmla="*/ 1408386 h 1418896"/>
                      <a:gd name="connsiteX9-553" fmla="*/ 1849820 w 3710151"/>
                      <a:gd name="connsiteY9-554" fmla="*/ 746234 h 1418896"/>
                      <a:gd name="connsiteX10-555" fmla="*/ 241737 w 3710151"/>
                      <a:gd name="connsiteY10-556" fmla="*/ 1418896 h 1418896"/>
                      <a:gd name="connsiteX11-557" fmla="*/ 0 w 3710151"/>
                      <a:gd name="connsiteY11-558" fmla="*/ 1334814 h 1418896"/>
                      <a:gd name="connsiteX12-559" fmla="*/ 1098586 w 3710151"/>
                      <a:gd name="connsiteY12-560" fmla="*/ 903890 h 1418896"/>
                      <a:gd name="connsiteX13-561" fmla="*/ 1087434 w 3710151"/>
                      <a:gd name="connsiteY13-562" fmla="*/ 451945 h 1418896"/>
                      <a:gd name="connsiteX14-563" fmla="*/ 168164 w 3710151"/>
                      <a:gd name="connsiteY14-564" fmla="*/ 84081 h 1418896"/>
                      <a:gd name="connsiteX15-565" fmla="*/ 147144 w 3710151"/>
                      <a:gd name="connsiteY15-566" fmla="*/ 73572 h 1418896"/>
                      <a:gd name="connsiteX0-567" fmla="*/ 162012 w 3725019"/>
                      <a:gd name="connsiteY0-568" fmla="*/ 73572 h 1418896"/>
                      <a:gd name="connsiteX1-569" fmla="*/ 445792 w 3725019"/>
                      <a:gd name="connsiteY1-570" fmla="*/ 0 h 1418896"/>
                      <a:gd name="connsiteX2-571" fmla="*/ 1852896 w 3725019"/>
                      <a:gd name="connsiteY2-572" fmla="*/ 591655 h 1418896"/>
                      <a:gd name="connsiteX3-573" fmla="*/ 3357157 w 3725019"/>
                      <a:gd name="connsiteY3-574" fmla="*/ 0 h 1418896"/>
                      <a:gd name="connsiteX4-575" fmla="*/ 3577874 w 3725019"/>
                      <a:gd name="connsiteY4-576" fmla="*/ 73572 h 1418896"/>
                      <a:gd name="connsiteX5-577" fmla="*/ 2632585 w 3725019"/>
                      <a:gd name="connsiteY5-578" fmla="*/ 448868 h 1418896"/>
                      <a:gd name="connsiteX6-579" fmla="*/ 2625150 w 3725019"/>
                      <a:gd name="connsiteY6-580" fmla="*/ 902607 h 1418896"/>
                      <a:gd name="connsiteX7-581" fmla="*/ 3725019 w 3725019"/>
                      <a:gd name="connsiteY7-582" fmla="*/ 1345324 h 1418896"/>
                      <a:gd name="connsiteX8-583" fmla="*/ 3441240 w 3725019"/>
                      <a:gd name="connsiteY8-584" fmla="*/ 1408386 h 1418896"/>
                      <a:gd name="connsiteX9-585" fmla="*/ 1864688 w 3725019"/>
                      <a:gd name="connsiteY9-586" fmla="*/ 746234 h 1418896"/>
                      <a:gd name="connsiteX10-587" fmla="*/ 256605 w 3725019"/>
                      <a:gd name="connsiteY10-588" fmla="*/ 1418896 h 1418896"/>
                      <a:gd name="connsiteX11-589" fmla="*/ 0 w 3725019"/>
                      <a:gd name="connsiteY11-590" fmla="*/ 1331097 h 1418896"/>
                      <a:gd name="connsiteX12-591" fmla="*/ 1113454 w 3725019"/>
                      <a:gd name="connsiteY12-592" fmla="*/ 903890 h 1418896"/>
                      <a:gd name="connsiteX13-593" fmla="*/ 1102302 w 3725019"/>
                      <a:gd name="connsiteY13-594" fmla="*/ 451945 h 1418896"/>
                      <a:gd name="connsiteX14-595" fmla="*/ 183032 w 3725019"/>
                      <a:gd name="connsiteY14-596" fmla="*/ 84081 h 1418896"/>
                      <a:gd name="connsiteX15-597" fmla="*/ 162012 w 3725019"/>
                      <a:gd name="connsiteY15-598" fmla="*/ 73572 h 14188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9" name="Group 49"/>
            <p:cNvGrpSpPr/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/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26" name="Group 49"/>
            <p:cNvGrpSpPr/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/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2" name="Rectangle 37"/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0" name="Group 44"/>
            <p:cNvGrpSpPr/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/>
            <p:cNvGrpSpPr/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/>
          <p:cNvGrpSpPr/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/>
            <p:cNvSpPr/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5" name="Text Box 68"/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frame sent from A to 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17" name="Group 100"/>
          <p:cNvGrpSpPr/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/>
            <p:cNvSpPr/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-1" fmla="*/ 10000 w 10000"/>
                <a:gd name="connsiteY0-2" fmla="*/ 0 h 10486"/>
                <a:gd name="connsiteX1-3" fmla="*/ 5770 w 10000"/>
                <a:gd name="connsiteY1-4" fmla="*/ 10486 h 10486"/>
                <a:gd name="connsiteX2-5" fmla="*/ 2703 w 10000"/>
                <a:gd name="connsiteY2-6" fmla="*/ 5075 h 10486"/>
                <a:gd name="connsiteX3-7" fmla="*/ 0 w 10000"/>
                <a:gd name="connsiteY3-8" fmla="*/ 0 h 10486"/>
                <a:gd name="connsiteX4" fmla="*/ 10000 w 10000"/>
                <a:gd name="connsiteY4" fmla="*/ 0 h 10486"/>
                <a:gd name="connsiteX0-9" fmla="*/ 10000 w 10000"/>
                <a:gd name="connsiteY0-10" fmla="*/ 0 h 10720"/>
                <a:gd name="connsiteX1-11" fmla="*/ 5770 w 10000"/>
                <a:gd name="connsiteY1-12" fmla="*/ 10486 h 10720"/>
                <a:gd name="connsiteX2-13" fmla="*/ 563 w 10000"/>
                <a:gd name="connsiteY2-14" fmla="*/ 10720 h 10720"/>
                <a:gd name="connsiteX3-15" fmla="*/ 0 w 10000"/>
                <a:gd name="connsiteY3-16" fmla="*/ 0 h 10720"/>
                <a:gd name="connsiteX4-17" fmla="*/ 10000 w 10000"/>
                <a:gd name="connsiteY4-18" fmla="*/ 0 h 10720"/>
                <a:gd name="connsiteX0-19" fmla="*/ 10000 w 10000"/>
                <a:gd name="connsiteY0-20" fmla="*/ 0 h 10720"/>
                <a:gd name="connsiteX1-21" fmla="*/ 5770 w 10000"/>
                <a:gd name="connsiteY1-22" fmla="*/ 10486 h 10720"/>
                <a:gd name="connsiteX2-23" fmla="*/ 563 w 10000"/>
                <a:gd name="connsiteY2-24" fmla="*/ 10720 h 10720"/>
                <a:gd name="connsiteX3-25" fmla="*/ 0 w 10000"/>
                <a:gd name="connsiteY3-26" fmla="*/ 0 h 10720"/>
                <a:gd name="connsiteX4-27" fmla="*/ 10000 w 10000"/>
                <a:gd name="connsiteY4-28" fmla="*/ 0 h 10720"/>
                <a:gd name="connsiteX0-29" fmla="*/ 10000 w 10000"/>
                <a:gd name="connsiteY0-30" fmla="*/ 0 h 10489"/>
                <a:gd name="connsiteX1-31" fmla="*/ 5770 w 10000"/>
                <a:gd name="connsiteY1-32" fmla="*/ 10486 h 10489"/>
                <a:gd name="connsiteX2-33" fmla="*/ 271 w 10000"/>
                <a:gd name="connsiteY2-34" fmla="*/ 10331 h 10489"/>
                <a:gd name="connsiteX3-35" fmla="*/ 0 w 10000"/>
                <a:gd name="connsiteY3-36" fmla="*/ 0 h 10489"/>
                <a:gd name="connsiteX4-37" fmla="*/ 10000 w 10000"/>
                <a:gd name="connsiteY4-38" fmla="*/ 0 h 10489"/>
                <a:gd name="connsiteX0-39" fmla="*/ 10000 w 10000"/>
                <a:gd name="connsiteY0-40" fmla="*/ 0 h 10489"/>
                <a:gd name="connsiteX1-41" fmla="*/ 6548 w 10000"/>
                <a:gd name="connsiteY1-42" fmla="*/ 10486 h 10489"/>
                <a:gd name="connsiteX2-43" fmla="*/ 271 w 10000"/>
                <a:gd name="connsiteY2-44" fmla="*/ 10331 h 10489"/>
                <a:gd name="connsiteX3-45" fmla="*/ 0 w 10000"/>
                <a:gd name="connsiteY3-46" fmla="*/ 0 h 10489"/>
                <a:gd name="connsiteX4-47" fmla="*/ 10000 w 10000"/>
                <a:gd name="connsiteY4-48" fmla="*/ 0 h 10489"/>
                <a:gd name="connsiteX0-49" fmla="*/ 10000 w 10000"/>
                <a:gd name="connsiteY0-50" fmla="*/ 0 h 10492"/>
                <a:gd name="connsiteX1-51" fmla="*/ 6548 w 10000"/>
                <a:gd name="connsiteY1-52" fmla="*/ 10486 h 10492"/>
                <a:gd name="connsiteX2-53" fmla="*/ 271 w 10000"/>
                <a:gd name="connsiteY2-54" fmla="*/ 10331 h 10492"/>
                <a:gd name="connsiteX3-55" fmla="*/ 0 w 10000"/>
                <a:gd name="connsiteY3-56" fmla="*/ 0 h 10492"/>
                <a:gd name="connsiteX4-57" fmla="*/ 10000 w 10000"/>
                <a:gd name="connsiteY4-58" fmla="*/ 0 h 10492"/>
                <a:gd name="connsiteX0-59" fmla="*/ 9749 w 9749"/>
                <a:gd name="connsiteY0-60" fmla="*/ 0 h 10492"/>
                <a:gd name="connsiteX1-61" fmla="*/ 6297 w 9749"/>
                <a:gd name="connsiteY1-62" fmla="*/ 10486 h 10492"/>
                <a:gd name="connsiteX2-63" fmla="*/ 20 w 9749"/>
                <a:gd name="connsiteY2-64" fmla="*/ 10331 h 10492"/>
                <a:gd name="connsiteX3-65" fmla="*/ 916 w 9749"/>
                <a:gd name="connsiteY3-66" fmla="*/ 1363 h 10492"/>
                <a:gd name="connsiteX4-67" fmla="*/ 9749 w 9749"/>
                <a:gd name="connsiteY4-68" fmla="*/ 0 h 10492"/>
                <a:gd name="connsiteX0-69" fmla="*/ 9600 w 9600"/>
                <a:gd name="connsiteY0-70" fmla="*/ 372 h 8700"/>
                <a:gd name="connsiteX1-71" fmla="*/ 6458 w 9600"/>
                <a:gd name="connsiteY1-72" fmla="*/ 8695 h 8700"/>
                <a:gd name="connsiteX2-73" fmla="*/ 20 w 9600"/>
                <a:gd name="connsiteY2-74" fmla="*/ 8548 h 8700"/>
                <a:gd name="connsiteX3-75" fmla="*/ 939 w 9600"/>
                <a:gd name="connsiteY3-76" fmla="*/ 0 h 8700"/>
                <a:gd name="connsiteX4-77" fmla="*/ 9600 w 9600"/>
                <a:gd name="connsiteY4-78" fmla="*/ 372 h 8700"/>
                <a:gd name="connsiteX0-79" fmla="*/ 10000 w 10000"/>
                <a:gd name="connsiteY0-80" fmla="*/ 428 h 10000"/>
                <a:gd name="connsiteX1-81" fmla="*/ 6727 w 10000"/>
                <a:gd name="connsiteY1-82" fmla="*/ 9994 h 10000"/>
                <a:gd name="connsiteX2-83" fmla="*/ 21 w 10000"/>
                <a:gd name="connsiteY2-84" fmla="*/ 9825 h 10000"/>
                <a:gd name="connsiteX3-85" fmla="*/ 978 w 10000"/>
                <a:gd name="connsiteY3-86" fmla="*/ 0 h 10000"/>
                <a:gd name="connsiteX4-87" fmla="*/ 10000 w 10000"/>
                <a:gd name="connsiteY4-88" fmla="*/ 428 h 10000"/>
                <a:gd name="connsiteX0-89" fmla="*/ 9997 w 9997"/>
                <a:gd name="connsiteY0-90" fmla="*/ 428 h 10000"/>
                <a:gd name="connsiteX1-91" fmla="*/ 6724 w 9997"/>
                <a:gd name="connsiteY1-92" fmla="*/ 9994 h 10000"/>
                <a:gd name="connsiteX2-93" fmla="*/ 18 w 9997"/>
                <a:gd name="connsiteY2-94" fmla="*/ 9825 h 10000"/>
                <a:gd name="connsiteX3-95" fmla="*/ 975 w 9997"/>
                <a:gd name="connsiteY3-96" fmla="*/ 0 h 10000"/>
                <a:gd name="connsiteX4-97" fmla="*/ 9997 w 9997"/>
                <a:gd name="connsiteY4-98" fmla="*/ 428 h 10000"/>
                <a:gd name="connsiteX0-99" fmla="*/ 9982 w 9982"/>
                <a:gd name="connsiteY0-100" fmla="*/ 428 h 10000"/>
                <a:gd name="connsiteX1-101" fmla="*/ 6708 w 9982"/>
                <a:gd name="connsiteY1-102" fmla="*/ 9994 h 10000"/>
                <a:gd name="connsiteX2-103" fmla="*/ 0 w 9982"/>
                <a:gd name="connsiteY2-104" fmla="*/ 9825 h 10000"/>
                <a:gd name="connsiteX3-105" fmla="*/ 957 w 9982"/>
                <a:gd name="connsiteY3-106" fmla="*/ 0 h 10000"/>
                <a:gd name="connsiteX4-107" fmla="*/ 9982 w 9982"/>
                <a:gd name="connsiteY4-108" fmla="*/ 42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9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1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23" name="Rectangle 101"/>
          <p:cNvSpPr>
            <a:spLocks noChangeArrowheads="1"/>
          </p:cNvSpPr>
          <p:nvPr/>
        </p:nvSpPr>
        <p:spPr bwMode="auto">
          <a:xfrm>
            <a:off x="1266206" y="1744664"/>
            <a:ext cx="84568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frame received at R, datagram removed, passed up to IP layer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24" name="Group 131"/>
          <p:cNvGrpSpPr/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MAC src: 74-29-9C-E8-FF-55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 MAC dest: E6-E9-00-17-BB-4B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6" name="Group 80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7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1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 src: 111.111.111.111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 IP dest: 222.222.222.222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54" name="Group 68"/>
          <p:cNvGrpSpPr/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6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7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58" name="Group 146"/>
          <p:cNvGrpSpPr/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0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1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 src: 111.111.111.111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 IP dest: 222.222.222.222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740">
        <p:fade/>
      </p:transition>
    </mc:Choice>
    <mc:Fallback>
      <p:transition spd="med" advTm="137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Routing to another subnet: addressing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1A-23-F9-CD-06-9B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222.222.222.220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4" name="Group 23"/>
          <p:cNvGrpSpPr/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E6-E9-00-17-BB-4B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CC-49-DE-D0-AB-7D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" name="Text Box 27"/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111.111.111.112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111.111.111.111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" name="Text Box 33"/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74-29-9C-E8-FF-55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" name="Freeform 39"/>
          <p:cNvSpPr/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/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/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/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/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/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/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3" name="Group 63"/>
          <p:cNvGrpSpPr/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5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49-BD-D2-C7-56-2A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14" name="Line 67"/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/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222.222.222.221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7" name="Text Box 72"/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88-B2-2F-54-1A-0F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8" name="Line 73"/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/>
          <p:cNvSpPr/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/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/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8" name="Rectangle 37"/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/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9" name="Group 49"/>
          <p:cNvGrpSpPr/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/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26" name="Group 49"/>
          <p:cNvGrpSpPr/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/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2" name="Rectangle 37"/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52" name="Group 44"/>
          <p:cNvGrpSpPr/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/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17" name="Group 68"/>
          <p:cNvGrpSpPr/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 Box 72"/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IP src: 111.111.111.111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IP dest: 222.222.222.222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22" name="Group 73"/>
          <p:cNvGrpSpPr/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78"/>
          <p:cNvGrpSpPr/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1A-23-F9-CD-06-9B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49-BD-D2-C7-56-2A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7" name="Group 80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7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8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9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0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1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0" name="Group 44"/>
          <p:cNvGrpSpPr/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2" name="Rectangle 76"/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77"/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with B’s MAC address as destination address, frame contains A-to-B IP datagram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Group 100"/>
          <p:cNvGrpSpPr/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/>
            <p:cNvSpPr/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-1" fmla="*/ 10000 w 10000"/>
                <a:gd name="connsiteY0-2" fmla="*/ 0 h 10486"/>
                <a:gd name="connsiteX1-3" fmla="*/ 5770 w 10000"/>
                <a:gd name="connsiteY1-4" fmla="*/ 10486 h 10486"/>
                <a:gd name="connsiteX2-5" fmla="*/ 2703 w 10000"/>
                <a:gd name="connsiteY2-6" fmla="*/ 5075 h 10486"/>
                <a:gd name="connsiteX3-7" fmla="*/ 0 w 10000"/>
                <a:gd name="connsiteY3-8" fmla="*/ 0 h 10486"/>
                <a:gd name="connsiteX4" fmla="*/ 10000 w 10000"/>
                <a:gd name="connsiteY4" fmla="*/ 0 h 10486"/>
                <a:gd name="connsiteX0-9" fmla="*/ 10000 w 10000"/>
                <a:gd name="connsiteY0-10" fmla="*/ 0 h 10720"/>
                <a:gd name="connsiteX1-11" fmla="*/ 5770 w 10000"/>
                <a:gd name="connsiteY1-12" fmla="*/ 10486 h 10720"/>
                <a:gd name="connsiteX2-13" fmla="*/ 563 w 10000"/>
                <a:gd name="connsiteY2-14" fmla="*/ 10720 h 10720"/>
                <a:gd name="connsiteX3-15" fmla="*/ 0 w 10000"/>
                <a:gd name="connsiteY3-16" fmla="*/ 0 h 10720"/>
                <a:gd name="connsiteX4-17" fmla="*/ 10000 w 10000"/>
                <a:gd name="connsiteY4-18" fmla="*/ 0 h 10720"/>
                <a:gd name="connsiteX0-19" fmla="*/ 10000 w 10000"/>
                <a:gd name="connsiteY0-20" fmla="*/ 0 h 10720"/>
                <a:gd name="connsiteX1-21" fmla="*/ 5770 w 10000"/>
                <a:gd name="connsiteY1-22" fmla="*/ 10486 h 10720"/>
                <a:gd name="connsiteX2-23" fmla="*/ 563 w 10000"/>
                <a:gd name="connsiteY2-24" fmla="*/ 10720 h 10720"/>
                <a:gd name="connsiteX3-25" fmla="*/ 0 w 10000"/>
                <a:gd name="connsiteY3-26" fmla="*/ 0 h 10720"/>
                <a:gd name="connsiteX4-27" fmla="*/ 10000 w 10000"/>
                <a:gd name="connsiteY4-28" fmla="*/ 0 h 10720"/>
                <a:gd name="connsiteX0-29" fmla="*/ 10000 w 10000"/>
                <a:gd name="connsiteY0-30" fmla="*/ 0 h 10489"/>
                <a:gd name="connsiteX1-31" fmla="*/ 5770 w 10000"/>
                <a:gd name="connsiteY1-32" fmla="*/ 10486 h 10489"/>
                <a:gd name="connsiteX2-33" fmla="*/ 271 w 10000"/>
                <a:gd name="connsiteY2-34" fmla="*/ 10331 h 10489"/>
                <a:gd name="connsiteX3-35" fmla="*/ 0 w 10000"/>
                <a:gd name="connsiteY3-36" fmla="*/ 0 h 10489"/>
                <a:gd name="connsiteX4-37" fmla="*/ 10000 w 10000"/>
                <a:gd name="connsiteY4-38" fmla="*/ 0 h 10489"/>
                <a:gd name="connsiteX0-39" fmla="*/ 10000 w 10000"/>
                <a:gd name="connsiteY0-40" fmla="*/ 0 h 10489"/>
                <a:gd name="connsiteX1-41" fmla="*/ 6548 w 10000"/>
                <a:gd name="connsiteY1-42" fmla="*/ 10486 h 10489"/>
                <a:gd name="connsiteX2-43" fmla="*/ 271 w 10000"/>
                <a:gd name="connsiteY2-44" fmla="*/ 10331 h 10489"/>
                <a:gd name="connsiteX3-45" fmla="*/ 0 w 10000"/>
                <a:gd name="connsiteY3-46" fmla="*/ 0 h 10489"/>
                <a:gd name="connsiteX4-47" fmla="*/ 10000 w 10000"/>
                <a:gd name="connsiteY4-48" fmla="*/ 0 h 10489"/>
                <a:gd name="connsiteX0-49" fmla="*/ 10000 w 10000"/>
                <a:gd name="connsiteY0-50" fmla="*/ 0 h 10492"/>
                <a:gd name="connsiteX1-51" fmla="*/ 6548 w 10000"/>
                <a:gd name="connsiteY1-52" fmla="*/ 10486 h 10492"/>
                <a:gd name="connsiteX2-53" fmla="*/ 271 w 10000"/>
                <a:gd name="connsiteY2-54" fmla="*/ 10331 h 10492"/>
                <a:gd name="connsiteX3-55" fmla="*/ 0 w 10000"/>
                <a:gd name="connsiteY3-56" fmla="*/ 0 h 10492"/>
                <a:gd name="connsiteX4-57" fmla="*/ 10000 w 10000"/>
                <a:gd name="connsiteY4-58" fmla="*/ 0 h 10492"/>
                <a:gd name="connsiteX0-59" fmla="*/ 9749 w 9749"/>
                <a:gd name="connsiteY0-60" fmla="*/ 0 h 10492"/>
                <a:gd name="connsiteX1-61" fmla="*/ 6297 w 9749"/>
                <a:gd name="connsiteY1-62" fmla="*/ 10486 h 10492"/>
                <a:gd name="connsiteX2-63" fmla="*/ 20 w 9749"/>
                <a:gd name="connsiteY2-64" fmla="*/ 10331 h 10492"/>
                <a:gd name="connsiteX3-65" fmla="*/ 916 w 9749"/>
                <a:gd name="connsiteY3-66" fmla="*/ 1363 h 10492"/>
                <a:gd name="connsiteX4-67" fmla="*/ 9749 w 9749"/>
                <a:gd name="connsiteY4-68" fmla="*/ 0 h 10492"/>
                <a:gd name="connsiteX0-69" fmla="*/ 9600 w 9600"/>
                <a:gd name="connsiteY0-70" fmla="*/ 372 h 8700"/>
                <a:gd name="connsiteX1-71" fmla="*/ 6458 w 9600"/>
                <a:gd name="connsiteY1-72" fmla="*/ 8695 h 8700"/>
                <a:gd name="connsiteX2-73" fmla="*/ 20 w 9600"/>
                <a:gd name="connsiteY2-74" fmla="*/ 8548 h 8700"/>
                <a:gd name="connsiteX3-75" fmla="*/ 939 w 9600"/>
                <a:gd name="connsiteY3-76" fmla="*/ 0 h 8700"/>
                <a:gd name="connsiteX4-77" fmla="*/ 9600 w 9600"/>
                <a:gd name="connsiteY4-78" fmla="*/ 372 h 8700"/>
                <a:gd name="connsiteX0-79" fmla="*/ 10000 w 10000"/>
                <a:gd name="connsiteY0-80" fmla="*/ 428 h 10000"/>
                <a:gd name="connsiteX1-81" fmla="*/ 6727 w 10000"/>
                <a:gd name="connsiteY1-82" fmla="*/ 9994 h 10000"/>
                <a:gd name="connsiteX2-83" fmla="*/ 21 w 10000"/>
                <a:gd name="connsiteY2-84" fmla="*/ 9825 h 10000"/>
                <a:gd name="connsiteX3-85" fmla="*/ 978 w 10000"/>
                <a:gd name="connsiteY3-86" fmla="*/ 0 h 10000"/>
                <a:gd name="connsiteX4-87" fmla="*/ 10000 w 10000"/>
                <a:gd name="connsiteY4-88" fmla="*/ 428 h 10000"/>
                <a:gd name="connsiteX0-89" fmla="*/ 9997 w 9997"/>
                <a:gd name="connsiteY0-90" fmla="*/ 428 h 10000"/>
                <a:gd name="connsiteX1-91" fmla="*/ 6724 w 9997"/>
                <a:gd name="connsiteY1-92" fmla="*/ 9994 h 10000"/>
                <a:gd name="connsiteX2-93" fmla="*/ 18 w 9997"/>
                <a:gd name="connsiteY2-94" fmla="*/ 9825 h 10000"/>
                <a:gd name="connsiteX3-95" fmla="*/ 975 w 9997"/>
                <a:gd name="connsiteY3-96" fmla="*/ 0 h 10000"/>
                <a:gd name="connsiteX4-97" fmla="*/ 9997 w 9997"/>
                <a:gd name="connsiteY4-98" fmla="*/ 428 h 10000"/>
                <a:gd name="connsiteX0-99" fmla="*/ 9982 w 9982"/>
                <a:gd name="connsiteY0-100" fmla="*/ 428 h 10000"/>
                <a:gd name="connsiteX1-101" fmla="*/ 6708 w 9982"/>
                <a:gd name="connsiteY1-102" fmla="*/ 9994 h 10000"/>
                <a:gd name="connsiteX2-103" fmla="*/ 0 w 9982"/>
                <a:gd name="connsiteY2-104" fmla="*/ 9825 h 10000"/>
                <a:gd name="connsiteX3-105" fmla="*/ 957 w 9982"/>
                <a:gd name="connsiteY3-106" fmla="*/ 0 h 10000"/>
                <a:gd name="connsiteX4-107" fmla="*/ 9982 w 9982"/>
                <a:gd name="connsiteY4-108" fmla="*/ 42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9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0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688">
        <p:fade/>
      </p:transition>
    </mc:Choice>
    <mc:Fallback>
      <p:transition spd="med" advTm="236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Routing to another subnet: addressing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1A-23-F9-CD-06-9B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222.222.222.220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4" name="Group 23"/>
          <p:cNvGrpSpPr/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E6-E9-00-17-BB-4B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CC-49-DE-D0-AB-7D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" name="Text Box 27"/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111.111.111.112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111.111.111.111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" name="Text Box 33"/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74-29-9C-E8-FF-55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" name="Freeform 39"/>
          <p:cNvSpPr/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/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/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/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/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/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/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3" name="Group 63"/>
          <p:cNvGrpSpPr/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5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49-BD-D2-C7-56-2A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14" name="Line 67"/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/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222.222.222.221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7" name="Text Box 72"/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88-B2-2F-54-1A-0F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8" name="Line 73"/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/>
          <p:cNvSpPr/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/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/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8" name="Rectangle 37"/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/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9" name="Group 49"/>
          <p:cNvGrpSpPr/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/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26" name="Group 49"/>
          <p:cNvGrpSpPr/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/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2" name="Rectangle 37"/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52" name="Group 44"/>
          <p:cNvGrpSpPr/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/>
          <p:cNvGrpSpPr/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/>
            <p:cNvSpPr/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6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7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8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9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0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1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0" name="Group 44"/>
          <p:cNvGrpSpPr/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/>
          <p:cNvGrpSpPr/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/>
            <p:cNvSpPr/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-1" fmla="*/ 10000 w 10000"/>
                <a:gd name="connsiteY0-2" fmla="*/ 0 h 10486"/>
                <a:gd name="connsiteX1-3" fmla="*/ 5770 w 10000"/>
                <a:gd name="connsiteY1-4" fmla="*/ 10486 h 10486"/>
                <a:gd name="connsiteX2-5" fmla="*/ 2703 w 10000"/>
                <a:gd name="connsiteY2-6" fmla="*/ 5075 h 10486"/>
                <a:gd name="connsiteX3-7" fmla="*/ 0 w 10000"/>
                <a:gd name="connsiteY3-8" fmla="*/ 0 h 10486"/>
                <a:gd name="connsiteX4" fmla="*/ 10000 w 10000"/>
                <a:gd name="connsiteY4" fmla="*/ 0 h 10486"/>
                <a:gd name="connsiteX0-9" fmla="*/ 10000 w 10000"/>
                <a:gd name="connsiteY0-10" fmla="*/ 0 h 10720"/>
                <a:gd name="connsiteX1-11" fmla="*/ 5770 w 10000"/>
                <a:gd name="connsiteY1-12" fmla="*/ 10486 h 10720"/>
                <a:gd name="connsiteX2-13" fmla="*/ 563 w 10000"/>
                <a:gd name="connsiteY2-14" fmla="*/ 10720 h 10720"/>
                <a:gd name="connsiteX3-15" fmla="*/ 0 w 10000"/>
                <a:gd name="connsiteY3-16" fmla="*/ 0 h 10720"/>
                <a:gd name="connsiteX4-17" fmla="*/ 10000 w 10000"/>
                <a:gd name="connsiteY4-18" fmla="*/ 0 h 10720"/>
                <a:gd name="connsiteX0-19" fmla="*/ 10000 w 10000"/>
                <a:gd name="connsiteY0-20" fmla="*/ 0 h 10720"/>
                <a:gd name="connsiteX1-21" fmla="*/ 5770 w 10000"/>
                <a:gd name="connsiteY1-22" fmla="*/ 10486 h 10720"/>
                <a:gd name="connsiteX2-23" fmla="*/ 563 w 10000"/>
                <a:gd name="connsiteY2-24" fmla="*/ 10720 h 10720"/>
                <a:gd name="connsiteX3-25" fmla="*/ 0 w 10000"/>
                <a:gd name="connsiteY3-26" fmla="*/ 0 h 10720"/>
                <a:gd name="connsiteX4-27" fmla="*/ 10000 w 10000"/>
                <a:gd name="connsiteY4-28" fmla="*/ 0 h 10720"/>
                <a:gd name="connsiteX0-29" fmla="*/ 10000 w 10000"/>
                <a:gd name="connsiteY0-30" fmla="*/ 0 h 10489"/>
                <a:gd name="connsiteX1-31" fmla="*/ 5770 w 10000"/>
                <a:gd name="connsiteY1-32" fmla="*/ 10486 h 10489"/>
                <a:gd name="connsiteX2-33" fmla="*/ 271 w 10000"/>
                <a:gd name="connsiteY2-34" fmla="*/ 10331 h 10489"/>
                <a:gd name="connsiteX3-35" fmla="*/ 0 w 10000"/>
                <a:gd name="connsiteY3-36" fmla="*/ 0 h 10489"/>
                <a:gd name="connsiteX4-37" fmla="*/ 10000 w 10000"/>
                <a:gd name="connsiteY4-38" fmla="*/ 0 h 10489"/>
                <a:gd name="connsiteX0-39" fmla="*/ 10000 w 10000"/>
                <a:gd name="connsiteY0-40" fmla="*/ 0 h 10489"/>
                <a:gd name="connsiteX1-41" fmla="*/ 6548 w 10000"/>
                <a:gd name="connsiteY1-42" fmla="*/ 10486 h 10489"/>
                <a:gd name="connsiteX2-43" fmla="*/ 271 w 10000"/>
                <a:gd name="connsiteY2-44" fmla="*/ 10331 h 10489"/>
                <a:gd name="connsiteX3-45" fmla="*/ 0 w 10000"/>
                <a:gd name="connsiteY3-46" fmla="*/ 0 h 10489"/>
                <a:gd name="connsiteX4-47" fmla="*/ 10000 w 10000"/>
                <a:gd name="connsiteY4-48" fmla="*/ 0 h 10489"/>
                <a:gd name="connsiteX0-49" fmla="*/ 10000 w 10000"/>
                <a:gd name="connsiteY0-50" fmla="*/ 0 h 10492"/>
                <a:gd name="connsiteX1-51" fmla="*/ 6548 w 10000"/>
                <a:gd name="connsiteY1-52" fmla="*/ 10486 h 10492"/>
                <a:gd name="connsiteX2-53" fmla="*/ 271 w 10000"/>
                <a:gd name="connsiteY2-54" fmla="*/ 10331 h 10492"/>
                <a:gd name="connsiteX3-55" fmla="*/ 0 w 10000"/>
                <a:gd name="connsiteY3-56" fmla="*/ 0 h 10492"/>
                <a:gd name="connsiteX4-57" fmla="*/ 10000 w 10000"/>
                <a:gd name="connsiteY4-58" fmla="*/ 0 h 10492"/>
                <a:gd name="connsiteX0-59" fmla="*/ 9749 w 9749"/>
                <a:gd name="connsiteY0-60" fmla="*/ 0 h 10492"/>
                <a:gd name="connsiteX1-61" fmla="*/ 6297 w 9749"/>
                <a:gd name="connsiteY1-62" fmla="*/ 10486 h 10492"/>
                <a:gd name="connsiteX2-63" fmla="*/ 20 w 9749"/>
                <a:gd name="connsiteY2-64" fmla="*/ 10331 h 10492"/>
                <a:gd name="connsiteX3-65" fmla="*/ 916 w 9749"/>
                <a:gd name="connsiteY3-66" fmla="*/ 1363 h 10492"/>
                <a:gd name="connsiteX4-67" fmla="*/ 9749 w 9749"/>
                <a:gd name="connsiteY4-68" fmla="*/ 0 h 10492"/>
                <a:gd name="connsiteX0-69" fmla="*/ 9600 w 9600"/>
                <a:gd name="connsiteY0-70" fmla="*/ 372 h 8700"/>
                <a:gd name="connsiteX1-71" fmla="*/ 6458 w 9600"/>
                <a:gd name="connsiteY1-72" fmla="*/ 8695 h 8700"/>
                <a:gd name="connsiteX2-73" fmla="*/ 20 w 9600"/>
                <a:gd name="connsiteY2-74" fmla="*/ 8548 h 8700"/>
                <a:gd name="connsiteX3-75" fmla="*/ 939 w 9600"/>
                <a:gd name="connsiteY3-76" fmla="*/ 0 h 8700"/>
                <a:gd name="connsiteX4-77" fmla="*/ 9600 w 9600"/>
                <a:gd name="connsiteY4-78" fmla="*/ 372 h 8700"/>
                <a:gd name="connsiteX0-79" fmla="*/ 10000 w 10000"/>
                <a:gd name="connsiteY0-80" fmla="*/ 428 h 10000"/>
                <a:gd name="connsiteX1-81" fmla="*/ 6727 w 10000"/>
                <a:gd name="connsiteY1-82" fmla="*/ 9994 h 10000"/>
                <a:gd name="connsiteX2-83" fmla="*/ 21 w 10000"/>
                <a:gd name="connsiteY2-84" fmla="*/ 9825 h 10000"/>
                <a:gd name="connsiteX3-85" fmla="*/ 978 w 10000"/>
                <a:gd name="connsiteY3-86" fmla="*/ 0 h 10000"/>
                <a:gd name="connsiteX4-87" fmla="*/ 10000 w 10000"/>
                <a:gd name="connsiteY4-88" fmla="*/ 428 h 10000"/>
                <a:gd name="connsiteX0-89" fmla="*/ 9997 w 9997"/>
                <a:gd name="connsiteY0-90" fmla="*/ 428 h 10000"/>
                <a:gd name="connsiteX1-91" fmla="*/ 6724 w 9997"/>
                <a:gd name="connsiteY1-92" fmla="*/ 9994 h 10000"/>
                <a:gd name="connsiteX2-93" fmla="*/ 18 w 9997"/>
                <a:gd name="connsiteY2-94" fmla="*/ 9825 h 10000"/>
                <a:gd name="connsiteX3-95" fmla="*/ 975 w 9997"/>
                <a:gd name="connsiteY3-96" fmla="*/ 0 h 10000"/>
                <a:gd name="connsiteX4-97" fmla="*/ 9997 w 9997"/>
                <a:gd name="connsiteY4-98" fmla="*/ 428 h 10000"/>
                <a:gd name="connsiteX0-99" fmla="*/ 9982 w 9982"/>
                <a:gd name="connsiteY0-100" fmla="*/ 428 h 10000"/>
                <a:gd name="connsiteX1-101" fmla="*/ 6708 w 9982"/>
                <a:gd name="connsiteY1-102" fmla="*/ 9994 h 10000"/>
                <a:gd name="connsiteX2-103" fmla="*/ 0 w 9982"/>
                <a:gd name="connsiteY2-104" fmla="*/ 9825 h 10000"/>
                <a:gd name="connsiteX3-105" fmla="*/ 957 w 9982"/>
                <a:gd name="connsiteY3-106" fmla="*/ 0 h 10000"/>
                <a:gd name="connsiteX4-107" fmla="*/ 9982 w 9982"/>
                <a:gd name="connsiteY4-108" fmla="*/ 42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9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0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87" name="Group 99"/>
          <p:cNvGrpSpPr/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/>
            <p:cNvGrpSpPr/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/>
              <p:cNvGrpSpPr/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7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IP src: 111.111.111.111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   IP dest: 222.222.222.222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1" name="Group 72"/>
            <p:cNvGrpSpPr/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1A-23-F9-CD-06-9B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49-BD-D2-C7-56-2A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74"/>
              <p:cNvGrpSpPr/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0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4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5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43" name="Rectangle 77"/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transmits link-layer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76"/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77"/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12">
        <p:fade/>
      </p:transition>
    </mc:Choice>
    <mc:Fallback>
      <p:transition spd="med" advTm="4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Routing to another subnet: addressing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1A-23-F9-CD-06-9B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222.222.222.220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4" name="Group 23"/>
          <p:cNvGrpSpPr/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E6-E9-00-17-BB-4B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CC-49-DE-D0-AB-7D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" name="Text Box 27"/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111.111.111.112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111.111.111.111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" name="Text Box 33"/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74-29-9C-E8-FF-55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" name="Freeform 39"/>
          <p:cNvSpPr/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/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/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/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/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/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/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3" name="Group 63"/>
          <p:cNvGrpSpPr/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5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49-BD-D2-C7-56-2A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14" name="Line 67"/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/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222.222.222.221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7" name="Text Box 72"/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88-B2-2F-54-1A-0F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8" name="Line 73"/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/>
          <p:cNvSpPr/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/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/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8" name="Rectangle 37"/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/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9" name="Group 49"/>
          <p:cNvGrpSpPr/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/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26" name="Group 49"/>
          <p:cNvGrpSpPr/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/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2" name="Rectangle 37"/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52" name="Group 44"/>
          <p:cNvGrpSpPr/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/>
          <p:cNvGrpSpPr/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/>
            <p:cNvSpPr/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6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7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8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9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0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1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0" name="Group 44"/>
          <p:cNvGrpSpPr/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/>
          <p:cNvGrpSpPr/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/>
            <p:cNvSpPr/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-1" fmla="*/ 10000 w 10000"/>
                <a:gd name="connsiteY0-2" fmla="*/ 0 h 10486"/>
                <a:gd name="connsiteX1-3" fmla="*/ 5770 w 10000"/>
                <a:gd name="connsiteY1-4" fmla="*/ 10486 h 10486"/>
                <a:gd name="connsiteX2-5" fmla="*/ 2703 w 10000"/>
                <a:gd name="connsiteY2-6" fmla="*/ 5075 h 10486"/>
                <a:gd name="connsiteX3-7" fmla="*/ 0 w 10000"/>
                <a:gd name="connsiteY3-8" fmla="*/ 0 h 10486"/>
                <a:gd name="connsiteX4" fmla="*/ 10000 w 10000"/>
                <a:gd name="connsiteY4" fmla="*/ 0 h 10486"/>
                <a:gd name="connsiteX0-9" fmla="*/ 10000 w 10000"/>
                <a:gd name="connsiteY0-10" fmla="*/ 0 h 10720"/>
                <a:gd name="connsiteX1-11" fmla="*/ 5770 w 10000"/>
                <a:gd name="connsiteY1-12" fmla="*/ 10486 h 10720"/>
                <a:gd name="connsiteX2-13" fmla="*/ 563 w 10000"/>
                <a:gd name="connsiteY2-14" fmla="*/ 10720 h 10720"/>
                <a:gd name="connsiteX3-15" fmla="*/ 0 w 10000"/>
                <a:gd name="connsiteY3-16" fmla="*/ 0 h 10720"/>
                <a:gd name="connsiteX4-17" fmla="*/ 10000 w 10000"/>
                <a:gd name="connsiteY4-18" fmla="*/ 0 h 10720"/>
                <a:gd name="connsiteX0-19" fmla="*/ 10000 w 10000"/>
                <a:gd name="connsiteY0-20" fmla="*/ 0 h 10720"/>
                <a:gd name="connsiteX1-21" fmla="*/ 5770 w 10000"/>
                <a:gd name="connsiteY1-22" fmla="*/ 10486 h 10720"/>
                <a:gd name="connsiteX2-23" fmla="*/ 563 w 10000"/>
                <a:gd name="connsiteY2-24" fmla="*/ 10720 h 10720"/>
                <a:gd name="connsiteX3-25" fmla="*/ 0 w 10000"/>
                <a:gd name="connsiteY3-26" fmla="*/ 0 h 10720"/>
                <a:gd name="connsiteX4-27" fmla="*/ 10000 w 10000"/>
                <a:gd name="connsiteY4-28" fmla="*/ 0 h 10720"/>
                <a:gd name="connsiteX0-29" fmla="*/ 10000 w 10000"/>
                <a:gd name="connsiteY0-30" fmla="*/ 0 h 10489"/>
                <a:gd name="connsiteX1-31" fmla="*/ 5770 w 10000"/>
                <a:gd name="connsiteY1-32" fmla="*/ 10486 h 10489"/>
                <a:gd name="connsiteX2-33" fmla="*/ 271 w 10000"/>
                <a:gd name="connsiteY2-34" fmla="*/ 10331 h 10489"/>
                <a:gd name="connsiteX3-35" fmla="*/ 0 w 10000"/>
                <a:gd name="connsiteY3-36" fmla="*/ 0 h 10489"/>
                <a:gd name="connsiteX4-37" fmla="*/ 10000 w 10000"/>
                <a:gd name="connsiteY4-38" fmla="*/ 0 h 10489"/>
                <a:gd name="connsiteX0-39" fmla="*/ 10000 w 10000"/>
                <a:gd name="connsiteY0-40" fmla="*/ 0 h 10489"/>
                <a:gd name="connsiteX1-41" fmla="*/ 6548 w 10000"/>
                <a:gd name="connsiteY1-42" fmla="*/ 10486 h 10489"/>
                <a:gd name="connsiteX2-43" fmla="*/ 271 w 10000"/>
                <a:gd name="connsiteY2-44" fmla="*/ 10331 h 10489"/>
                <a:gd name="connsiteX3-45" fmla="*/ 0 w 10000"/>
                <a:gd name="connsiteY3-46" fmla="*/ 0 h 10489"/>
                <a:gd name="connsiteX4-47" fmla="*/ 10000 w 10000"/>
                <a:gd name="connsiteY4-48" fmla="*/ 0 h 10489"/>
                <a:gd name="connsiteX0-49" fmla="*/ 10000 w 10000"/>
                <a:gd name="connsiteY0-50" fmla="*/ 0 h 10492"/>
                <a:gd name="connsiteX1-51" fmla="*/ 6548 w 10000"/>
                <a:gd name="connsiteY1-52" fmla="*/ 10486 h 10492"/>
                <a:gd name="connsiteX2-53" fmla="*/ 271 w 10000"/>
                <a:gd name="connsiteY2-54" fmla="*/ 10331 h 10492"/>
                <a:gd name="connsiteX3-55" fmla="*/ 0 w 10000"/>
                <a:gd name="connsiteY3-56" fmla="*/ 0 h 10492"/>
                <a:gd name="connsiteX4-57" fmla="*/ 10000 w 10000"/>
                <a:gd name="connsiteY4-58" fmla="*/ 0 h 10492"/>
                <a:gd name="connsiteX0-59" fmla="*/ 9749 w 9749"/>
                <a:gd name="connsiteY0-60" fmla="*/ 0 h 10492"/>
                <a:gd name="connsiteX1-61" fmla="*/ 6297 w 9749"/>
                <a:gd name="connsiteY1-62" fmla="*/ 10486 h 10492"/>
                <a:gd name="connsiteX2-63" fmla="*/ 20 w 9749"/>
                <a:gd name="connsiteY2-64" fmla="*/ 10331 h 10492"/>
                <a:gd name="connsiteX3-65" fmla="*/ 916 w 9749"/>
                <a:gd name="connsiteY3-66" fmla="*/ 1363 h 10492"/>
                <a:gd name="connsiteX4-67" fmla="*/ 9749 w 9749"/>
                <a:gd name="connsiteY4-68" fmla="*/ 0 h 10492"/>
                <a:gd name="connsiteX0-69" fmla="*/ 9600 w 9600"/>
                <a:gd name="connsiteY0-70" fmla="*/ 372 h 8700"/>
                <a:gd name="connsiteX1-71" fmla="*/ 6458 w 9600"/>
                <a:gd name="connsiteY1-72" fmla="*/ 8695 h 8700"/>
                <a:gd name="connsiteX2-73" fmla="*/ 20 w 9600"/>
                <a:gd name="connsiteY2-74" fmla="*/ 8548 h 8700"/>
                <a:gd name="connsiteX3-75" fmla="*/ 939 w 9600"/>
                <a:gd name="connsiteY3-76" fmla="*/ 0 h 8700"/>
                <a:gd name="connsiteX4-77" fmla="*/ 9600 w 9600"/>
                <a:gd name="connsiteY4-78" fmla="*/ 372 h 8700"/>
                <a:gd name="connsiteX0-79" fmla="*/ 10000 w 10000"/>
                <a:gd name="connsiteY0-80" fmla="*/ 428 h 10000"/>
                <a:gd name="connsiteX1-81" fmla="*/ 6727 w 10000"/>
                <a:gd name="connsiteY1-82" fmla="*/ 9994 h 10000"/>
                <a:gd name="connsiteX2-83" fmla="*/ 21 w 10000"/>
                <a:gd name="connsiteY2-84" fmla="*/ 9825 h 10000"/>
                <a:gd name="connsiteX3-85" fmla="*/ 978 w 10000"/>
                <a:gd name="connsiteY3-86" fmla="*/ 0 h 10000"/>
                <a:gd name="connsiteX4-87" fmla="*/ 10000 w 10000"/>
                <a:gd name="connsiteY4-88" fmla="*/ 428 h 10000"/>
                <a:gd name="connsiteX0-89" fmla="*/ 9997 w 9997"/>
                <a:gd name="connsiteY0-90" fmla="*/ 428 h 10000"/>
                <a:gd name="connsiteX1-91" fmla="*/ 6724 w 9997"/>
                <a:gd name="connsiteY1-92" fmla="*/ 9994 h 10000"/>
                <a:gd name="connsiteX2-93" fmla="*/ 18 w 9997"/>
                <a:gd name="connsiteY2-94" fmla="*/ 9825 h 10000"/>
                <a:gd name="connsiteX3-95" fmla="*/ 975 w 9997"/>
                <a:gd name="connsiteY3-96" fmla="*/ 0 h 10000"/>
                <a:gd name="connsiteX4-97" fmla="*/ 9997 w 9997"/>
                <a:gd name="connsiteY4-98" fmla="*/ 428 h 10000"/>
                <a:gd name="connsiteX0-99" fmla="*/ 9982 w 9982"/>
                <a:gd name="connsiteY0-100" fmla="*/ 428 h 10000"/>
                <a:gd name="connsiteX1-101" fmla="*/ 6708 w 9982"/>
                <a:gd name="connsiteY1-102" fmla="*/ 9994 h 10000"/>
                <a:gd name="connsiteX2-103" fmla="*/ 0 w 9982"/>
                <a:gd name="connsiteY2-104" fmla="*/ 9825 h 10000"/>
                <a:gd name="connsiteX3-105" fmla="*/ 957 w 9982"/>
                <a:gd name="connsiteY3-106" fmla="*/ 0 h 10000"/>
                <a:gd name="connsiteX4-107" fmla="*/ 9982 w 9982"/>
                <a:gd name="connsiteY4-108" fmla="*/ 42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9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0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Phy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42" name="Rectangle 76"/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frame, extracts IP datagram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Rectangle 77"/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passes datagram up protocol stack to 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/>
            <p:cNvGrpSpPr/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/>
              <p:cNvGrpSpPr/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3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IP src: 111.111.111.111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   IP dest: 222.222.222.222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4" name="Rectangle 76"/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" name="Line 77"/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" name="Line 78"/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2" name="Line 83"/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3" name="Line 84"/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190">
        <p:fade/>
      </p:transition>
    </mc:Choice>
    <mc:Fallback>
      <p:transition spd="med" advTm="91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MAC addresses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32-bit IP address: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address for interface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layer 3 (network layer) forwarding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e.g.: 128.119.40.136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25425" y="3402170"/>
            <a:ext cx="10903227" cy="248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(or LAN or physical or Ethernet) address: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function: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“locally” to get frame from one interface to another physically-connected interface (same subnet, in IP-addressing sense)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 with each network interface (a host may have multiple interfaces)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48-bit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MAC address (for most LANs) burned in NIC ROM, also sometimes software settable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5425" y="5766192"/>
            <a:ext cx="10903227" cy="937688"/>
            <a:chOff x="912934" y="5824629"/>
            <a:chExt cx="10903227" cy="9376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148120" y="6115986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hexadecimal (base 16) notation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(each “numeral” represents 4 bits)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912934" y="5824629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e.g.: 1A-2F-BB-76-09-AD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charset="0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 flipV="1">
              <a:off x="4524439" y="6193998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Ink 15"/>
          <p:cNvSpPr/>
          <p:nvPr/>
        </p:nvSpPr>
        <p:spPr bwMode="auto">
          <a:xfrm>
            <a:off x="2248560" y="6180120"/>
            <a:ext cx="2743560" cy="40320"/>
          </a:xfrm>
          <a:prstGeom prst="rect">
            <a:avLst/>
          </a:prstGeom>
        </p:spPr>
      </p:sp>
      <p:sp>
        <p:nvSpPr>
          <p:cNvPr id="4" name="文本框 3"/>
          <p:cNvSpPr txBox="1"/>
          <p:nvPr/>
        </p:nvSpPr>
        <p:spPr>
          <a:xfrm>
            <a:off x="4721860" y="309435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flat,no hierical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16090" y="1393825"/>
            <a:ext cx="4965065" cy="1069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mac </a:t>
            </a:r>
            <a:r>
              <a:rPr lang="zh-CN" altLang="en-US" sz="1200"/>
              <a:t>（</a:t>
            </a:r>
            <a:r>
              <a:rPr lang="en-US" altLang="zh-CN" sz="1200"/>
              <a:t>lan,</a:t>
            </a:r>
            <a:r>
              <a:rPr lang="zh-CN" altLang="en-US" sz="1200"/>
              <a:t>物理，以太网）地址</a:t>
            </a:r>
            <a:endParaRPr lang="zh-CN" altLang="en-US" sz="1200"/>
          </a:p>
          <a:p>
            <a:r>
              <a:rPr lang="zh-CN" altLang="en-US" sz="1200"/>
              <a:t>用于“本地”从一个接口获取帧到另一个物理连接的接口(同一子网，在ip寻址意义上)．</a:t>
            </a:r>
            <a:endParaRPr lang="zh-CN" altLang="en-US" sz="1200"/>
          </a:p>
          <a:p>
            <a:r>
              <a:rPr lang="zh-CN" altLang="en-US" sz="1200"/>
              <a:t>与每个网络接口相关联(一个主机可能有多个接口)．</a:t>
            </a:r>
            <a:endParaRPr lang="zh-CN" altLang="en-US" sz="1200"/>
          </a:p>
          <a:p>
            <a:r>
              <a:rPr lang="zh-CN" altLang="en-US" sz="1200"/>
              <a:t>48位MAC地址(大多数局域网)烧录在网卡ROM中，有时也可软件设置</a:t>
            </a:r>
            <a:endParaRPr lang="zh-CN" altLang="en-US" sz="12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2904">
        <p:fade/>
      </p:transition>
    </mc:Choice>
    <mc:Fallback>
      <p:transition spd="med" advTm="729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MAC addresses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interface on LAN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57200" marR="0" lvl="0" indent="-2749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has unique 48-bit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MAC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address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57200" marR="0" lvl="0" indent="-2749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has a locally unique 32-bit IP address (as we’ve seen)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" name="Freeform 8"/>
          <p:cNvSpPr/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1A-2F-BB-76-09-AD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58-23-D7-FA-20-B0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0C-C4-11-6F-E3-98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71-65-F7-2B-08-53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(wired or wireless)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137.196.7/24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3" name="Rectangle 37"/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4" name="Group 38"/>
          <p:cNvGrpSpPr/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Freeform 4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9" name="Group 47"/>
          <p:cNvGrpSpPr/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Freeform 4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/>
          <p:cNvGrpSpPr/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Freeform 4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137.196.7.78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Text Box 36"/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137.196.7.88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137.196.7.23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Ink 6"/>
          <p:cNvSpPr/>
          <p:nvPr/>
        </p:nvSpPr>
        <p:spPr bwMode="auto">
          <a:xfrm>
            <a:off x="3835440" y="3245760"/>
            <a:ext cx="5717520" cy="271152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419860" y="2915920"/>
            <a:ext cx="3267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局域网每个接口</a:t>
            </a:r>
            <a:r>
              <a:rPr lang="zh-CN" altLang="en-US"/>
              <a:t>有</a:t>
            </a:r>
            <a:endParaRPr lang="zh-CN" altLang="en-US"/>
          </a:p>
          <a:p>
            <a:r>
              <a:rPr lang="zh-CN" altLang="en-US"/>
              <a:t>独一无二</a:t>
            </a:r>
            <a:r>
              <a:rPr lang="en-US" altLang="zh-CN"/>
              <a:t>48bit mac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zh-CN" altLang="en-US"/>
              <a:t>本地唯一</a:t>
            </a:r>
            <a:r>
              <a:rPr lang="en-US" altLang="zh-CN"/>
              <a:t>32bit ip </a:t>
            </a:r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878">
        <p:fade/>
      </p:transition>
    </mc:Choice>
    <mc:Fallback>
      <p:transition spd="med" advTm="238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MAC addresses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address allocation administered by IEEE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manufacturer buys portion of MAC address space (to assure uniqueness)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flat address: portability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move interface from one LAN to another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IP address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portable: depends on IP subnet to which node is attached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analogy: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address: like National ID Number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address: like postal address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1930" y="2434590"/>
            <a:ext cx="3651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由IEEE管理的MAC地址分配</a:t>
            </a:r>
            <a:endParaRPr lang="zh-CN" altLang="en-US" sz="1200"/>
          </a:p>
          <a:p>
            <a:r>
              <a:rPr lang="zh-CN" altLang="en-US" sz="1200"/>
              <a:t>制造商购买部分MAC地址空间(确保唯一性)</a:t>
            </a:r>
            <a:endParaRPr lang="zh-CN" altLang="en-US" sz="1200"/>
          </a:p>
          <a:p>
            <a:r>
              <a:rPr lang="zh-CN" altLang="en-US" sz="1200"/>
              <a:t>MAC</a:t>
            </a:r>
            <a:r>
              <a:rPr lang="zh-CN" altLang="en-US" sz="1200"/>
              <a:t>扁平地址:可移植性．</a:t>
            </a:r>
            <a:endParaRPr lang="zh-CN" altLang="en-US" sz="1200"/>
          </a:p>
          <a:p>
            <a:r>
              <a:rPr lang="zh-CN" altLang="en-US" sz="1200"/>
              <a:t>可以移动接口从一个局域网到另一个．</a:t>
            </a:r>
            <a:endParaRPr lang="zh-CN" altLang="en-US" sz="1200"/>
          </a:p>
          <a:p>
            <a:r>
              <a:rPr lang="zh-CN" altLang="en-US" sz="1200"/>
              <a:t>召回IP地址不可移植:取决于节点所连接的IP子网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1175">
        <p:fade/>
      </p:transition>
    </mc:Choice>
    <mc:Fallback>
      <p:transition spd="med" advTm="10117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ARP: address resolution protocol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how to determine interface’s MAC address, knowing its IP address?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1A-2F-BB-76-09-AD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58-23-D7-FA-20-B0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0C-C4-11-6F-E3-98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71-65-F7-2B-08-53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  LAN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65" name="Group 44"/>
            <p:cNvGrpSpPr/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Rectangle 37"/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69" name="Group 38"/>
            <p:cNvGrpSpPr/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Freeform 40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70" name="Group 47"/>
            <p:cNvGrpSpPr/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Freeform 49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/>
            <p:cNvGrpSpPr/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Freeform 43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137.196.7.78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137.196.7.14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137.196.7.88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137.196.7.23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/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7" name="Rectangle 4"/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2630" y="1068070"/>
            <a:ext cx="249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ARP</a:t>
            </a:r>
            <a:r>
              <a:rPr lang="zh-CN" altLang="en-US"/>
              <a:t>：地址解析协议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72740" y="1751965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</a:t>
            </a:r>
            <a:r>
              <a:rPr lang="en-US" altLang="zh-CN"/>
              <a:t>IP</a:t>
            </a:r>
            <a:r>
              <a:rPr lang="zh-CN" altLang="en-US"/>
              <a:t>节点都有</a:t>
            </a:r>
            <a:r>
              <a:rPr lang="en-US" altLang="zh-CN"/>
              <a:t>ARP</a:t>
            </a:r>
            <a:r>
              <a:rPr lang="zh-CN" altLang="en-US"/>
              <a:t>表</a:t>
            </a:r>
            <a:r>
              <a:rPr lang="en-US" altLang="zh-CN"/>
              <a:t>&lt;IP,MAC,TTL&gt;</a:t>
            </a:r>
            <a:endParaRPr lang="zh-CN" altLang="en-US"/>
          </a:p>
          <a:p>
            <a:r>
              <a:rPr lang="en-US" altLang="zh-CN"/>
              <a:t>TTL: </a:t>
            </a:r>
            <a:r>
              <a:rPr lang="zh-CN" altLang="en-US"/>
              <a:t>在匹配后被遗忘时间，通常</a:t>
            </a:r>
            <a:r>
              <a:rPr lang="en-US" altLang="zh-CN"/>
              <a:t>20</a:t>
            </a:r>
            <a:r>
              <a:rPr lang="en-US" altLang="zh-CN"/>
              <a:t>min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260">
        <p:fade/>
      </p:transition>
    </mc:Choice>
    <mc:Fallback>
      <p:transition spd="med" advTm="4926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ARP protocol in action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/>
          <p:cNvSpPr/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58-23-D7-FA-20-B0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9" name="Group 47"/>
          <p:cNvGrpSpPr/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Freeform 4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9" name="Group 41"/>
          <p:cNvGrpSpPr/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Freeform 4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8" name="Text Box 36"/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71-65-F7-2B-08-53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4" name="Group 38"/>
          <p:cNvGrpSpPr/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Freeform 4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137.196.7.23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/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-1" fmla="*/ 477079 w 477079"/>
                <a:gd name="connsiteY0-2" fmla="*/ 357808 h 1051327"/>
                <a:gd name="connsiteX1-3" fmla="*/ 0 w 477079"/>
                <a:gd name="connsiteY1-4" fmla="*/ 0 h 1051327"/>
                <a:gd name="connsiteX2-5" fmla="*/ 13253 w 477079"/>
                <a:gd name="connsiteY2-6" fmla="*/ 1051327 h 1051327"/>
                <a:gd name="connsiteX3-7" fmla="*/ 384314 w 477079"/>
                <a:gd name="connsiteY3-8" fmla="*/ 649356 h 10513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marR="0" lvl="0" indent="-2317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broadcasts ARP query, containing B's IP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5130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destination MAC address = FF-FF-FF-FF-FF-FF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5130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nodes on LAN receive ARP query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/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-1" fmla="*/ 0 w 1615044"/>
                <a:gd name="connsiteY0-2" fmla="*/ 641268 h 890650"/>
                <a:gd name="connsiteX1-3" fmla="*/ 285007 w 1615044"/>
                <a:gd name="connsiteY1-4" fmla="*/ 0 h 890650"/>
                <a:gd name="connsiteX2-5" fmla="*/ 1615044 w 1615044"/>
                <a:gd name="connsiteY2-6" fmla="*/ 83128 h 890650"/>
                <a:gd name="connsiteX3-7" fmla="*/ 166254 w 1615044"/>
                <a:gd name="connsiteY3-8" fmla="*/ 890650 h 890650"/>
                <a:gd name="connsiteX4-9" fmla="*/ 0 w 1615044"/>
                <a:gd name="connsiteY4-10" fmla="*/ 641268 h 890650"/>
                <a:gd name="connsiteX0-11" fmla="*/ 0 w 1615044"/>
                <a:gd name="connsiteY0-12" fmla="*/ 641268 h 890650"/>
                <a:gd name="connsiteX1-13" fmla="*/ 285007 w 1615044"/>
                <a:gd name="connsiteY1-14" fmla="*/ 0 h 890650"/>
                <a:gd name="connsiteX2-15" fmla="*/ 1615044 w 1615044"/>
                <a:gd name="connsiteY2-16" fmla="*/ 83128 h 890650"/>
                <a:gd name="connsiteX3-17" fmla="*/ 166254 w 1615044"/>
                <a:gd name="connsiteY3-18" fmla="*/ 890650 h 890650"/>
                <a:gd name="connsiteX4-19" fmla="*/ 0 w 1615044"/>
                <a:gd name="connsiteY4-20" fmla="*/ 641268 h 890650"/>
                <a:gd name="connsiteX0-21" fmla="*/ 0 w 1615044"/>
                <a:gd name="connsiteY0-22" fmla="*/ 641268 h 890650"/>
                <a:gd name="connsiteX1-23" fmla="*/ 285007 w 1615044"/>
                <a:gd name="connsiteY1-24" fmla="*/ 0 h 890650"/>
                <a:gd name="connsiteX2-25" fmla="*/ 1615044 w 1615044"/>
                <a:gd name="connsiteY2-26" fmla="*/ 83128 h 890650"/>
                <a:gd name="connsiteX3-27" fmla="*/ 166254 w 1615044"/>
                <a:gd name="connsiteY3-28" fmla="*/ 890650 h 890650"/>
                <a:gd name="connsiteX4-29" fmla="*/ 0 w 1615044"/>
                <a:gd name="connsiteY4-30" fmla="*/ 641268 h 890650"/>
                <a:gd name="connsiteX0-31" fmla="*/ 0 w 1615044"/>
                <a:gd name="connsiteY0-32" fmla="*/ 641268 h 890650"/>
                <a:gd name="connsiteX1-33" fmla="*/ 285007 w 1615044"/>
                <a:gd name="connsiteY1-34" fmla="*/ 0 h 890650"/>
                <a:gd name="connsiteX2-35" fmla="*/ 1615044 w 1615044"/>
                <a:gd name="connsiteY2-36" fmla="*/ 83128 h 890650"/>
                <a:gd name="connsiteX3-37" fmla="*/ 166254 w 1615044"/>
                <a:gd name="connsiteY3-38" fmla="*/ 890650 h 890650"/>
                <a:gd name="connsiteX4-39" fmla="*/ 0 w 1615044"/>
                <a:gd name="connsiteY4-40" fmla="*/ 641268 h 890650"/>
                <a:gd name="connsiteX0-41" fmla="*/ 0 w 1615044"/>
                <a:gd name="connsiteY0-42" fmla="*/ 463138 h 890650"/>
                <a:gd name="connsiteX1-43" fmla="*/ 285007 w 1615044"/>
                <a:gd name="connsiteY1-44" fmla="*/ 0 h 890650"/>
                <a:gd name="connsiteX2-45" fmla="*/ 1615044 w 1615044"/>
                <a:gd name="connsiteY2-46" fmla="*/ 83128 h 890650"/>
                <a:gd name="connsiteX3-47" fmla="*/ 166254 w 1615044"/>
                <a:gd name="connsiteY3-48" fmla="*/ 890650 h 890650"/>
                <a:gd name="connsiteX4-49" fmla="*/ 0 w 1615044"/>
                <a:gd name="connsiteY4-50" fmla="*/ 463138 h 890650"/>
                <a:gd name="connsiteX0-51" fmla="*/ 0 w 1615044"/>
                <a:gd name="connsiteY0-52" fmla="*/ 463138 h 890650"/>
                <a:gd name="connsiteX1-53" fmla="*/ 285007 w 1615044"/>
                <a:gd name="connsiteY1-54" fmla="*/ 0 h 890650"/>
                <a:gd name="connsiteX2-55" fmla="*/ 1615044 w 1615044"/>
                <a:gd name="connsiteY2-56" fmla="*/ 83128 h 890650"/>
                <a:gd name="connsiteX3-57" fmla="*/ 166254 w 1615044"/>
                <a:gd name="connsiteY3-58" fmla="*/ 890650 h 890650"/>
                <a:gd name="connsiteX4-59" fmla="*/ 0 w 1615044"/>
                <a:gd name="connsiteY4-60" fmla="*/ 463138 h 890650"/>
                <a:gd name="connsiteX0-61" fmla="*/ 59377 w 1674421"/>
                <a:gd name="connsiteY0-62" fmla="*/ 463138 h 700645"/>
                <a:gd name="connsiteX1-63" fmla="*/ 344384 w 1674421"/>
                <a:gd name="connsiteY1-64" fmla="*/ 0 h 700645"/>
                <a:gd name="connsiteX2-65" fmla="*/ 1674421 w 1674421"/>
                <a:gd name="connsiteY2-66" fmla="*/ 83128 h 700645"/>
                <a:gd name="connsiteX3-67" fmla="*/ 0 w 1674421"/>
                <a:gd name="connsiteY3-68" fmla="*/ 700645 h 700645"/>
                <a:gd name="connsiteX4-69" fmla="*/ 59377 w 1674421"/>
                <a:gd name="connsiteY4-70" fmla="*/ 463138 h 700645"/>
                <a:gd name="connsiteX0-71" fmla="*/ 59377 w 1674421"/>
                <a:gd name="connsiteY0-72" fmla="*/ 463138 h 700645"/>
                <a:gd name="connsiteX1-73" fmla="*/ 344384 w 1674421"/>
                <a:gd name="connsiteY1-74" fmla="*/ 0 h 700645"/>
                <a:gd name="connsiteX2-75" fmla="*/ 1674421 w 1674421"/>
                <a:gd name="connsiteY2-76" fmla="*/ 83128 h 700645"/>
                <a:gd name="connsiteX3-77" fmla="*/ 0 w 1674421"/>
                <a:gd name="connsiteY3-78" fmla="*/ 700645 h 700645"/>
                <a:gd name="connsiteX4-79" fmla="*/ 59377 w 1674421"/>
                <a:gd name="connsiteY4-80" fmla="*/ 463138 h 700645"/>
                <a:gd name="connsiteX0-81" fmla="*/ 59377 w 1294411"/>
                <a:gd name="connsiteY0-82" fmla="*/ 463138 h 700645"/>
                <a:gd name="connsiteX1-83" fmla="*/ 344384 w 1294411"/>
                <a:gd name="connsiteY1-84" fmla="*/ 0 h 700645"/>
                <a:gd name="connsiteX2-85" fmla="*/ 1294411 w 1294411"/>
                <a:gd name="connsiteY2-86" fmla="*/ 296884 h 700645"/>
                <a:gd name="connsiteX3-87" fmla="*/ 0 w 1294411"/>
                <a:gd name="connsiteY3-88" fmla="*/ 700645 h 700645"/>
                <a:gd name="connsiteX4-89" fmla="*/ 59377 w 1294411"/>
                <a:gd name="connsiteY4-90" fmla="*/ 463138 h 700645"/>
                <a:gd name="connsiteX0-91" fmla="*/ 59377 w 1294411"/>
                <a:gd name="connsiteY0-92" fmla="*/ 463138 h 700645"/>
                <a:gd name="connsiteX1-93" fmla="*/ 344384 w 1294411"/>
                <a:gd name="connsiteY1-94" fmla="*/ 0 h 700645"/>
                <a:gd name="connsiteX2-95" fmla="*/ 1294411 w 1294411"/>
                <a:gd name="connsiteY2-96" fmla="*/ 296884 h 700645"/>
                <a:gd name="connsiteX3-97" fmla="*/ 0 w 1294411"/>
                <a:gd name="connsiteY3-98" fmla="*/ 700645 h 700645"/>
                <a:gd name="connsiteX4-99" fmla="*/ 59377 w 1294411"/>
                <a:gd name="connsiteY4-100" fmla="*/ 463138 h 700645"/>
                <a:gd name="connsiteX0-101" fmla="*/ 59377 w 1389414"/>
                <a:gd name="connsiteY0-102" fmla="*/ 463138 h 700645"/>
                <a:gd name="connsiteX1-103" fmla="*/ 344384 w 1389414"/>
                <a:gd name="connsiteY1-104" fmla="*/ 0 h 700645"/>
                <a:gd name="connsiteX2-105" fmla="*/ 1389414 w 1389414"/>
                <a:gd name="connsiteY2-106" fmla="*/ 439388 h 700645"/>
                <a:gd name="connsiteX3-107" fmla="*/ 0 w 1389414"/>
                <a:gd name="connsiteY3-108" fmla="*/ 700645 h 700645"/>
                <a:gd name="connsiteX4-109" fmla="*/ 59377 w 1389414"/>
                <a:gd name="connsiteY4-110" fmla="*/ 463138 h 700645"/>
                <a:gd name="connsiteX0-111" fmla="*/ 59377 w 1389414"/>
                <a:gd name="connsiteY0-112" fmla="*/ 463138 h 700645"/>
                <a:gd name="connsiteX1-113" fmla="*/ 344384 w 1389414"/>
                <a:gd name="connsiteY1-114" fmla="*/ 0 h 700645"/>
                <a:gd name="connsiteX2-115" fmla="*/ 1389414 w 1389414"/>
                <a:gd name="connsiteY2-116" fmla="*/ 439388 h 700645"/>
                <a:gd name="connsiteX3-117" fmla="*/ 0 w 1389414"/>
                <a:gd name="connsiteY3-118" fmla="*/ 700645 h 700645"/>
                <a:gd name="connsiteX4-119" fmla="*/ 59377 w 1389414"/>
                <a:gd name="connsiteY4-120" fmla="*/ 463138 h 700645"/>
                <a:gd name="connsiteX0-121" fmla="*/ 59377 w 1389414"/>
                <a:gd name="connsiteY0-122" fmla="*/ 415637 h 653144"/>
                <a:gd name="connsiteX1-123" fmla="*/ 605641 w 1389414"/>
                <a:gd name="connsiteY1-124" fmla="*/ 0 h 653144"/>
                <a:gd name="connsiteX2-125" fmla="*/ 1389414 w 1389414"/>
                <a:gd name="connsiteY2-126" fmla="*/ 391887 h 653144"/>
                <a:gd name="connsiteX3-127" fmla="*/ 0 w 1389414"/>
                <a:gd name="connsiteY3-128" fmla="*/ 653144 h 653144"/>
                <a:gd name="connsiteX4-129" fmla="*/ 59377 w 1389414"/>
                <a:gd name="connsiteY4-130" fmla="*/ 415637 h 653144"/>
                <a:gd name="connsiteX0-131" fmla="*/ 59377 w 1389414"/>
                <a:gd name="connsiteY0-132" fmla="*/ 415637 h 653144"/>
                <a:gd name="connsiteX1-133" fmla="*/ 605641 w 1389414"/>
                <a:gd name="connsiteY1-134" fmla="*/ 0 h 653144"/>
                <a:gd name="connsiteX2-135" fmla="*/ 1389414 w 1389414"/>
                <a:gd name="connsiteY2-136" fmla="*/ 391887 h 653144"/>
                <a:gd name="connsiteX3-137" fmla="*/ 0 w 1389414"/>
                <a:gd name="connsiteY3-138" fmla="*/ 653144 h 653144"/>
                <a:gd name="connsiteX4-139" fmla="*/ 59377 w 1389414"/>
                <a:gd name="connsiteY4-140" fmla="*/ 415637 h 653144"/>
                <a:gd name="connsiteX0-141" fmla="*/ 59377 w 1389414"/>
                <a:gd name="connsiteY0-142" fmla="*/ 591907 h 829414"/>
                <a:gd name="connsiteX1-143" fmla="*/ 429371 w 1389414"/>
                <a:gd name="connsiteY1-144" fmla="*/ 0 h 829414"/>
                <a:gd name="connsiteX2-145" fmla="*/ 1389414 w 1389414"/>
                <a:gd name="connsiteY2-146" fmla="*/ 568157 h 829414"/>
                <a:gd name="connsiteX3-147" fmla="*/ 0 w 1389414"/>
                <a:gd name="connsiteY3-148" fmla="*/ 829414 h 829414"/>
                <a:gd name="connsiteX4-149" fmla="*/ 59377 w 1389414"/>
                <a:gd name="connsiteY4-150" fmla="*/ 591907 h 829414"/>
                <a:gd name="connsiteX0-151" fmla="*/ 59377 w 1786022"/>
                <a:gd name="connsiteY0-152" fmla="*/ 591907 h 829414"/>
                <a:gd name="connsiteX1-153" fmla="*/ 429371 w 1786022"/>
                <a:gd name="connsiteY1-154" fmla="*/ 0 h 829414"/>
                <a:gd name="connsiteX2-155" fmla="*/ 1786022 w 1786022"/>
                <a:gd name="connsiteY2-156" fmla="*/ 369854 h 829414"/>
                <a:gd name="connsiteX3-157" fmla="*/ 0 w 1786022"/>
                <a:gd name="connsiteY3-158" fmla="*/ 829414 h 829414"/>
                <a:gd name="connsiteX4-159" fmla="*/ 59377 w 1786022"/>
                <a:gd name="connsiteY4-160" fmla="*/ 591907 h 829414"/>
                <a:gd name="connsiteX0-161" fmla="*/ 59377 w 1786022"/>
                <a:gd name="connsiteY0-162" fmla="*/ 591907 h 829414"/>
                <a:gd name="connsiteX1-163" fmla="*/ 429371 w 1786022"/>
                <a:gd name="connsiteY1-164" fmla="*/ 0 h 829414"/>
                <a:gd name="connsiteX2-165" fmla="*/ 1786022 w 1786022"/>
                <a:gd name="connsiteY2-166" fmla="*/ 369854 h 829414"/>
                <a:gd name="connsiteX3-167" fmla="*/ 0 w 1786022"/>
                <a:gd name="connsiteY3-168" fmla="*/ 829414 h 829414"/>
                <a:gd name="connsiteX4-169" fmla="*/ 59377 w 1786022"/>
                <a:gd name="connsiteY4-170" fmla="*/ 591907 h 829414"/>
                <a:gd name="connsiteX0-171" fmla="*/ 59377 w 1786022"/>
                <a:gd name="connsiteY0-172" fmla="*/ 591907 h 829414"/>
                <a:gd name="connsiteX1-173" fmla="*/ 429371 w 1786022"/>
                <a:gd name="connsiteY1-174" fmla="*/ 0 h 829414"/>
                <a:gd name="connsiteX2-175" fmla="*/ 1786022 w 1786022"/>
                <a:gd name="connsiteY2-176" fmla="*/ 369854 h 829414"/>
                <a:gd name="connsiteX3-177" fmla="*/ 0 w 1786022"/>
                <a:gd name="connsiteY3-178" fmla="*/ 829414 h 829414"/>
                <a:gd name="connsiteX4-179" fmla="*/ 59377 w 1786022"/>
                <a:gd name="connsiteY4-180" fmla="*/ 591907 h 829414"/>
                <a:gd name="connsiteX0-181" fmla="*/ 59377 w 1786022"/>
                <a:gd name="connsiteY0-182" fmla="*/ 591907 h 829414"/>
                <a:gd name="connsiteX1-183" fmla="*/ 429371 w 1786022"/>
                <a:gd name="connsiteY1-184" fmla="*/ 0 h 829414"/>
                <a:gd name="connsiteX2-185" fmla="*/ 1786022 w 1786022"/>
                <a:gd name="connsiteY2-186" fmla="*/ 369854 h 829414"/>
                <a:gd name="connsiteX3-187" fmla="*/ 0 w 1786022"/>
                <a:gd name="connsiteY3-188" fmla="*/ 829414 h 829414"/>
                <a:gd name="connsiteX4-189" fmla="*/ 59377 w 1786022"/>
                <a:gd name="connsiteY4-190" fmla="*/ 591907 h 829414"/>
                <a:gd name="connsiteX0-191" fmla="*/ 59377 w 1786022"/>
                <a:gd name="connsiteY0-192" fmla="*/ 591907 h 829414"/>
                <a:gd name="connsiteX1-193" fmla="*/ 429371 w 1786022"/>
                <a:gd name="connsiteY1-194" fmla="*/ 0 h 829414"/>
                <a:gd name="connsiteX2-195" fmla="*/ 1786022 w 1786022"/>
                <a:gd name="connsiteY2-196" fmla="*/ 369854 h 829414"/>
                <a:gd name="connsiteX3-197" fmla="*/ 0 w 1786022"/>
                <a:gd name="connsiteY3-198" fmla="*/ 829414 h 829414"/>
                <a:gd name="connsiteX4-199" fmla="*/ 59377 w 1786022"/>
                <a:gd name="connsiteY4-200" fmla="*/ 591907 h 829414"/>
                <a:gd name="connsiteX0-201" fmla="*/ 81411 w 1786022"/>
                <a:gd name="connsiteY0-202" fmla="*/ 393603 h 829414"/>
                <a:gd name="connsiteX1-203" fmla="*/ 429371 w 1786022"/>
                <a:gd name="connsiteY1-204" fmla="*/ 0 h 829414"/>
                <a:gd name="connsiteX2-205" fmla="*/ 1786022 w 1786022"/>
                <a:gd name="connsiteY2-206" fmla="*/ 369854 h 829414"/>
                <a:gd name="connsiteX3-207" fmla="*/ 0 w 1786022"/>
                <a:gd name="connsiteY3-208" fmla="*/ 829414 h 829414"/>
                <a:gd name="connsiteX4-209" fmla="*/ 81411 w 1786022"/>
                <a:gd name="connsiteY4-210" fmla="*/ 393603 h 829414"/>
                <a:gd name="connsiteX0-211" fmla="*/ 81411 w 1786022"/>
                <a:gd name="connsiteY0-212" fmla="*/ 393603 h 829414"/>
                <a:gd name="connsiteX1-213" fmla="*/ 429371 w 1786022"/>
                <a:gd name="connsiteY1-214" fmla="*/ 0 h 829414"/>
                <a:gd name="connsiteX2-215" fmla="*/ 1786022 w 1786022"/>
                <a:gd name="connsiteY2-216" fmla="*/ 369854 h 829414"/>
                <a:gd name="connsiteX3-217" fmla="*/ 0 w 1786022"/>
                <a:gd name="connsiteY3-218" fmla="*/ 829414 h 829414"/>
                <a:gd name="connsiteX4-219" fmla="*/ 81411 w 1786022"/>
                <a:gd name="connsiteY4-220" fmla="*/ 393603 h 829414"/>
                <a:gd name="connsiteX0-221" fmla="*/ 81411 w 1786022"/>
                <a:gd name="connsiteY0-222" fmla="*/ 393603 h 829414"/>
                <a:gd name="connsiteX1-223" fmla="*/ 429371 w 1786022"/>
                <a:gd name="connsiteY1-224" fmla="*/ 0 h 829414"/>
                <a:gd name="connsiteX2-225" fmla="*/ 1786022 w 1786022"/>
                <a:gd name="connsiteY2-226" fmla="*/ 325786 h 829414"/>
                <a:gd name="connsiteX3-227" fmla="*/ 0 w 1786022"/>
                <a:gd name="connsiteY3-228" fmla="*/ 829414 h 829414"/>
                <a:gd name="connsiteX4-229" fmla="*/ 81411 w 1786022"/>
                <a:gd name="connsiteY4-230" fmla="*/ 393603 h 829414"/>
                <a:gd name="connsiteX0-231" fmla="*/ 81411 w 1665100"/>
                <a:gd name="connsiteY0-232" fmla="*/ 393603 h 829414"/>
                <a:gd name="connsiteX1-233" fmla="*/ 429371 w 1665100"/>
                <a:gd name="connsiteY1-234" fmla="*/ 0 h 829414"/>
                <a:gd name="connsiteX2-235" fmla="*/ 1665100 w 1665100"/>
                <a:gd name="connsiteY2-236" fmla="*/ 303752 h 829414"/>
                <a:gd name="connsiteX3-237" fmla="*/ 0 w 1665100"/>
                <a:gd name="connsiteY3-238" fmla="*/ 829414 h 829414"/>
                <a:gd name="connsiteX4-239" fmla="*/ 81411 w 1665100"/>
                <a:gd name="connsiteY4-240" fmla="*/ 393603 h 829414"/>
                <a:gd name="connsiteX0-241" fmla="*/ 81411 w 1665100"/>
                <a:gd name="connsiteY0-242" fmla="*/ 228350 h 664161"/>
                <a:gd name="connsiteX1-243" fmla="*/ 419294 w 1665100"/>
                <a:gd name="connsiteY1-244" fmla="*/ 0 h 664161"/>
                <a:gd name="connsiteX2-245" fmla="*/ 1665100 w 1665100"/>
                <a:gd name="connsiteY2-246" fmla="*/ 138499 h 664161"/>
                <a:gd name="connsiteX3-247" fmla="*/ 0 w 1665100"/>
                <a:gd name="connsiteY3-248" fmla="*/ 664161 h 664161"/>
                <a:gd name="connsiteX4-249" fmla="*/ 81411 w 1665100"/>
                <a:gd name="connsiteY4-250" fmla="*/ 228350 h 664161"/>
                <a:gd name="connsiteX0-251" fmla="*/ 81411 w 1503869"/>
                <a:gd name="connsiteY0-252" fmla="*/ 228350 h 664161"/>
                <a:gd name="connsiteX1-253" fmla="*/ 419294 w 1503869"/>
                <a:gd name="connsiteY1-254" fmla="*/ 0 h 664161"/>
                <a:gd name="connsiteX2-255" fmla="*/ 1503869 w 1503869"/>
                <a:gd name="connsiteY2-256" fmla="*/ 105448 h 664161"/>
                <a:gd name="connsiteX3-257" fmla="*/ 0 w 1503869"/>
                <a:gd name="connsiteY3-258" fmla="*/ 664161 h 664161"/>
                <a:gd name="connsiteX4-259" fmla="*/ 81411 w 1503869"/>
                <a:gd name="connsiteY4-260" fmla="*/ 228350 h 664161"/>
                <a:gd name="connsiteX0-261" fmla="*/ 81411 w 1503869"/>
                <a:gd name="connsiteY0-262" fmla="*/ 228350 h 664161"/>
                <a:gd name="connsiteX1-263" fmla="*/ 419294 w 1503869"/>
                <a:gd name="connsiteY1-264" fmla="*/ 0 h 664161"/>
                <a:gd name="connsiteX2-265" fmla="*/ 1503869 w 1503869"/>
                <a:gd name="connsiteY2-266" fmla="*/ 105448 h 664161"/>
                <a:gd name="connsiteX3-267" fmla="*/ 0 w 1503869"/>
                <a:gd name="connsiteY3-268" fmla="*/ 664161 h 664161"/>
                <a:gd name="connsiteX4-269" fmla="*/ 81411 w 1503869"/>
                <a:gd name="connsiteY4-270" fmla="*/ 228350 h 664161"/>
                <a:gd name="connsiteX0-271" fmla="*/ 81411 w 1503869"/>
                <a:gd name="connsiteY0-272" fmla="*/ 228350 h 664161"/>
                <a:gd name="connsiteX1-273" fmla="*/ 419294 w 1503869"/>
                <a:gd name="connsiteY1-274" fmla="*/ 0 h 664161"/>
                <a:gd name="connsiteX2-275" fmla="*/ 1503869 w 1503869"/>
                <a:gd name="connsiteY2-276" fmla="*/ 105448 h 664161"/>
                <a:gd name="connsiteX3-277" fmla="*/ 0 w 1503869"/>
                <a:gd name="connsiteY3-278" fmla="*/ 664161 h 664161"/>
                <a:gd name="connsiteX4-279" fmla="*/ 81411 w 1503869"/>
                <a:gd name="connsiteY4-280" fmla="*/ 228350 h 664161"/>
                <a:gd name="connsiteX0-281" fmla="*/ 81411 w 1503869"/>
                <a:gd name="connsiteY0-282" fmla="*/ 219599 h 655410"/>
                <a:gd name="connsiteX1-283" fmla="*/ 351263 w 1503869"/>
                <a:gd name="connsiteY1-284" fmla="*/ 0 h 655410"/>
                <a:gd name="connsiteX2-285" fmla="*/ 1503869 w 1503869"/>
                <a:gd name="connsiteY2-286" fmla="*/ 96697 h 655410"/>
                <a:gd name="connsiteX3-287" fmla="*/ 0 w 1503869"/>
                <a:gd name="connsiteY3-288" fmla="*/ 655410 h 655410"/>
                <a:gd name="connsiteX4-289" fmla="*/ 81411 w 1503869"/>
                <a:gd name="connsiteY4-290" fmla="*/ 219599 h 655410"/>
                <a:gd name="connsiteX0-291" fmla="*/ 81411 w 1503869"/>
                <a:gd name="connsiteY0-292" fmla="*/ 219599 h 655410"/>
                <a:gd name="connsiteX1-293" fmla="*/ 351263 w 1503869"/>
                <a:gd name="connsiteY1-294" fmla="*/ 0 h 655410"/>
                <a:gd name="connsiteX2-295" fmla="*/ 1503869 w 1503869"/>
                <a:gd name="connsiteY2-296" fmla="*/ 96697 h 655410"/>
                <a:gd name="connsiteX3-297" fmla="*/ 0 w 1503869"/>
                <a:gd name="connsiteY3-298" fmla="*/ 655410 h 655410"/>
                <a:gd name="connsiteX4-299" fmla="*/ 81411 w 1503869"/>
                <a:gd name="connsiteY4-300" fmla="*/ 219599 h 655410"/>
                <a:gd name="connsiteX0-301" fmla="*/ 81411 w 1503869"/>
                <a:gd name="connsiteY0-302" fmla="*/ 206474 h 642285"/>
                <a:gd name="connsiteX1-303" fmla="*/ 339258 w 1503869"/>
                <a:gd name="connsiteY1-304" fmla="*/ 0 h 642285"/>
                <a:gd name="connsiteX2-305" fmla="*/ 1503869 w 1503869"/>
                <a:gd name="connsiteY2-306" fmla="*/ 83572 h 642285"/>
                <a:gd name="connsiteX3-307" fmla="*/ 0 w 1503869"/>
                <a:gd name="connsiteY3-308" fmla="*/ 642285 h 642285"/>
                <a:gd name="connsiteX4-309" fmla="*/ 81411 w 1503869"/>
                <a:gd name="connsiteY4-310" fmla="*/ 206474 h 642285"/>
                <a:gd name="connsiteX0-311" fmla="*/ 81411 w 1503869"/>
                <a:gd name="connsiteY0-312" fmla="*/ 206474 h 642285"/>
                <a:gd name="connsiteX1-313" fmla="*/ 339258 w 1503869"/>
                <a:gd name="connsiteY1-314" fmla="*/ 0 h 642285"/>
                <a:gd name="connsiteX2-315" fmla="*/ 1503869 w 1503869"/>
                <a:gd name="connsiteY2-316" fmla="*/ 83572 h 642285"/>
                <a:gd name="connsiteX3-317" fmla="*/ 0 w 1503869"/>
                <a:gd name="connsiteY3-318" fmla="*/ 642285 h 642285"/>
                <a:gd name="connsiteX4-319" fmla="*/ 81411 w 1503869"/>
                <a:gd name="connsiteY4-320" fmla="*/ 206474 h 642285"/>
                <a:gd name="connsiteX0-321" fmla="*/ 81411 w 1503869"/>
                <a:gd name="connsiteY0-322" fmla="*/ 206474 h 642285"/>
                <a:gd name="connsiteX1-323" fmla="*/ 339258 w 1503869"/>
                <a:gd name="connsiteY1-324" fmla="*/ 0 h 642285"/>
                <a:gd name="connsiteX2-325" fmla="*/ 1503869 w 1503869"/>
                <a:gd name="connsiteY2-326" fmla="*/ 83572 h 642285"/>
                <a:gd name="connsiteX3-327" fmla="*/ 0 w 1503869"/>
                <a:gd name="connsiteY3-328" fmla="*/ 642285 h 642285"/>
                <a:gd name="connsiteX4-329" fmla="*/ 81411 w 1503869"/>
                <a:gd name="connsiteY4-330" fmla="*/ 206474 h 642285"/>
                <a:gd name="connsiteX0-331" fmla="*/ 41393 w 1463851"/>
                <a:gd name="connsiteY0-332" fmla="*/ 206474 h 585409"/>
                <a:gd name="connsiteX1-333" fmla="*/ 299240 w 1463851"/>
                <a:gd name="connsiteY1-334" fmla="*/ 0 h 585409"/>
                <a:gd name="connsiteX2-335" fmla="*/ 1463851 w 1463851"/>
                <a:gd name="connsiteY2-336" fmla="*/ 83572 h 585409"/>
                <a:gd name="connsiteX3-337" fmla="*/ 0 w 1463851"/>
                <a:gd name="connsiteY3-338" fmla="*/ 585409 h 585409"/>
                <a:gd name="connsiteX4-339" fmla="*/ 41393 w 1463851"/>
                <a:gd name="connsiteY4-340" fmla="*/ 206474 h 585409"/>
                <a:gd name="connsiteX0-341" fmla="*/ 41393 w 1463851"/>
                <a:gd name="connsiteY0-342" fmla="*/ 649820 h 1028755"/>
                <a:gd name="connsiteX1-343" fmla="*/ 387948 w 1463851"/>
                <a:gd name="connsiteY1-344" fmla="*/ 0 h 1028755"/>
                <a:gd name="connsiteX2-345" fmla="*/ 1463851 w 1463851"/>
                <a:gd name="connsiteY2-346" fmla="*/ 526918 h 1028755"/>
                <a:gd name="connsiteX3-347" fmla="*/ 0 w 1463851"/>
                <a:gd name="connsiteY3-348" fmla="*/ 1028755 h 1028755"/>
                <a:gd name="connsiteX4-349" fmla="*/ 41393 w 1463851"/>
                <a:gd name="connsiteY4-350" fmla="*/ 649820 h 1028755"/>
                <a:gd name="connsiteX0-351" fmla="*/ 41393 w 1463851"/>
                <a:gd name="connsiteY0-352" fmla="*/ 649820 h 1028755"/>
                <a:gd name="connsiteX1-353" fmla="*/ 387948 w 1463851"/>
                <a:gd name="connsiteY1-354" fmla="*/ 0 h 1028755"/>
                <a:gd name="connsiteX2-355" fmla="*/ 1463851 w 1463851"/>
                <a:gd name="connsiteY2-356" fmla="*/ 526918 h 1028755"/>
                <a:gd name="connsiteX3-357" fmla="*/ 0 w 1463851"/>
                <a:gd name="connsiteY3-358" fmla="*/ 1028755 h 1028755"/>
                <a:gd name="connsiteX4-359" fmla="*/ 41393 w 1463851"/>
                <a:gd name="connsiteY4-360" fmla="*/ 649820 h 1028755"/>
                <a:gd name="connsiteX0-361" fmla="*/ 41393 w 2566355"/>
                <a:gd name="connsiteY0-362" fmla="*/ 649820 h 1028755"/>
                <a:gd name="connsiteX1-363" fmla="*/ 387948 w 2566355"/>
                <a:gd name="connsiteY1-364" fmla="*/ 0 h 1028755"/>
                <a:gd name="connsiteX2-365" fmla="*/ 2566355 w 2566355"/>
                <a:gd name="connsiteY2-366" fmla="*/ 776300 h 1028755"/>
                <a:gd name="connsiteX3-367" fmla="*/ 0 w 2566355"/>
                <a:gd name="connsiteY3-368" fmla="*/ 1028755 h 1028755"/>
                <a:gd name="connsiteX4-369" fmla="*/ 41393 w 2566355"/>
                <a:gd name="connsiteY4-370" fmla="*/ 649820 h 1028755"/>
                <a:gd name="connsiteX0-371" fmla="*/ 0 w 2524962"/>
                <a:gd name="connsiteY0-372" fmla="*/ 649820 h 1014901"/>
                <a:gd name="connsiteX1-373" fmla="*/ 346555 w 2524962"/>
                <a:gd name="connsiteY1-374" fmla="*/ 0 h 1014901"/>
                <a:gd name="connsiteX2-375" fmla="*/ 2524962 w 2524962"/>
                <a:gd name="connsiteY2-376" fmla="*/ 776300 h 1014901"/>
                <a:gd name="connsiteX3-377" fmla="*/ 9297 w 2524962"/>
                <a:gd name="connsiteY3-378" fmla="*/ 1014901 h 1014901"/>
                <a:gd name="connsiteX4-379" fmla="*/ 0 w 2524962"/>
                <a:gd name="connsiteY4-380" fmla="*/ 649820 h 1014901"/>
                <a:gd name="connsiteX0-381" fmla="*/ 16048 w 2541010"/>
                <a:gd name="connsiteY0-382" fmla="*/ 649820 h 1278137"/>
                <a:gd name="connsiteX1-383" fmla="*/ 362603 w 2541010"/>
                <a:gd name="connsiteY1-384" fmla="*/ 0 h 1278137"/>
                <a:gd name="connsiteX2-385" fmla="*/ 2541010 w 2541010"/>
                <a:gd name="connsiteY2-386" fmla="*/ 776300 h 1278137"/>
                <a:gd name="connsiteX3-387" fmla="*/ 0 w 2541010"/>
                <a:gd name="connsiteY3-388" fmla="*/ 1278137 h 1278137"/>
                <a:gd name="connsiteX4-389" fmla="*/ 16048 w 2541010"/>
                <a:gd name="connsiteY4-390" fmla="*/ 649820 h 1278137"/>
                <a:gd name="connsiteX0-391" fmla="*/ 3375 w 2541010"/>
                <a:gd name="connsiteY0-392" fmla="*/ 899202 h 1278137"/>
                <a:gd name="connsiteX1-393" fmla="*/ 362603 w 2541010"/>
                <a:gd name="connsiteY1-394" fmla="*/ 0 h 1278137"/>
                <a:gd name="connsiteX2-395" fmla="*/ 2541010 w 2541010"/>
                <a:gd name="connsiteY2-396" fmla="*/ 776300 h 1278137"/>
                <a:gd name="connsiteX3-397" fmla="*/ 0 w 2541010"/>
                <a:gd name="connsiteY3-398" fmla="*/ 1278137 h 1278137"/>
                <a:gd name="connsiteX4-399" fmla="*/ 3375 w 2541010"/>
                <a:gd name="connsiteY4-400" fmla="*/ 899202 h 1278137"/>
                <a:gd name="connsiteX0-401" fmla="*/ 3375 w 2541010"/>
                <a:gd name="connsiteY0-402" fmla="*/ 899202 h 1278137"/>
                <a:gd name="connsiteX1-403" fmla="*/ 362603 w 2541010"/>
                <a:gd name="connsiteY1-404" fmla="*/ 0 h 1278137"/>
                <a:gd name="connsiteX2-405" fmla="*/ 2541010 w 2541010"/>
                <a:gd name="connsiteY2-406" fmla="*/ 776300 h 1278137"/>
                <a:gd name="connsiteX3-407" fmla="*/ 0 w 2541010"/>
                <a:gd name="connsiteY3-408" fmla="*/ 1278137 h 1278137"/>
                <a:gd name="connsiteX4-409" fmla="*/ 3375 w 2541010"/>
                <a:gd name="connsiteY4-410" fmla="*/ 899202 h 1278137"/>
                <a:gd name="connsiteX0-411" fmla="*/ 3375 w 2541010"/>
                <a:gd name="connsiteY0-412" fmla="*/ 926911 h 1305846"/>
                <a:gd name="connsiteX1-413" fmla="*/ 337258 w 2541010"/>
                <a:gd name="connsiteY1-414" fmla="*/ 0 h 1305846"/>
                <a:gd name="connsiteX2-415" fmla="*/ 2541010 w 2541010"/>
                <a:gd name="connsiteY2-416" fmla="*/ 804009 h 1305846"/>
                <a:gd name="connsiteX3-417" fmla="*/ 0 w 2541010"/>
                <a:gd name="connsiteY3-418" fmla="*/ 1305846 h 1305846"/>
                <a:gd name="connsiteX4-419" fmla="*/ 3375 w 2541010"/>
                <a:gd name="connsiteY4-420" fmla="*/ 926911 h 1305846"/>
                <a:gd name="connsiteX0-421" fmla="*/ 3375 w 2541010"/>
                <a:gd name="connsiteY0-422" fmla="*/ 926911 h 1305846"/>
                <a:gd name="connsiteX1-423" fmla="*/ 337258 w 2541010"/>
                <a:gd name="connsiteY1-424" fmla="*/ 0 h 1305846"/>
                <a:gd name="connsiteX2-425" fmla="*/ 2541010 w 2541010"/>
                <a:gd name="connsiteY2-426" fmla="*/ 804009 h 1305846"/>
                <a:gd name="connsiteX3-427" fmla="*/ 0 w 2541010"/>
                <a:gd name="connsiteY3-428" fmla="*/ 1305846 h 1305846"/>
                <a:gd name="connsiteX4-429" fmla="*/ 3375 w 2541010"/>
                <a:gd name="connsiteY4-430" fmla="*/ 926911 h 1305846"/>
                <a:gd name="connsiteX0-431" fmla="*/ 3 w 2852797"/>
                <a:gd name="connsiteY0-432" fmla="*/ 979920 h 1305846"/>
                <a:gd name="connsiteX1-433" fmla="*/ 649045 w 2852797"/>
                <a:gd name="connsiteY1-434" fmla="*/ 0 h 1305846"/>
                <a:gd name="connsiteX2-435" fmla="*/ 2852797 w 2852797"/>
                <a:gd name="connsiteY2-436" fmla="*/ 804009 h 1305846"/>
                <a:gd name="connsiteX3-437" fmla="*/ 311787 w 2852797"/>
                <a:gd name="connsiteY3-438" fmla="*/ 1305846 h 1305846"/>
                <a:gd name="connsiteX4-439" fmla="*/ 3 w 2852797"/>
                <a:gd name="connsiteY4-440" fmla="*/ 979920 h 1305846"/>
                <a:gd name="connsiteX0-441" fmla="*/ 3 w 2852797"/>
                <a:gd name="connsiteY0-442" fmla="*/ 1284720 h 1610646"/>
                <a:gd name="connsiteX1-443" fmla="*/ 1315727 w 2852797"/>
                <a:gd name="connsiteY1-444" fmla="*/ 0 h 1610646"/>
                <a:gd name="connsiteX2-445" fmla="*/ 2852797 w 2852797"/>
                <a:gd name="connsiteY2-446" fmla="*/ 1108809 h 1610646"/>
                <a:gd name="connsiteX3-447" fmla="*/ 311787 w 2852797"/>
                <a:gd name="connsiteY3-448" fmla="*/ 1610646 h 1610646"/>
                <a:gd name="connsiteX4-449" fmla="*/ 3 w 2852797"/>
                <a:gd name="connsiteY4-450" fmla="*/ 1284720 h 1610646"/>
                <a:gd name="connsiteX0-451" fmla="*/ 3 w 3070984"/>
                <a:gd name="connsiteY0-452" fmla="*/ 1284720 h 1610646"/>
                <a:gd name="connsiteX1-453" fmla="*/ 1315727 w 3070984"/>
                <a:gd name="connsiteY1-454" fmla="*/ 0 h 1610646"/>
                <a:gd name="connsiteX2-455" fmla="*/ 3070984 w 3070984"/>
                <a:gd name="connsiteY2-456" fmla="*/ 1042548 h 1610646"/>
                <a:gd name="connsiteX3-457" fmla="*/ 311787 w 3070984"/>
                <a:gd name="connsiteY3-458" fmla="*/ 1610646 h 1610646"/>
                <a:gd name="connsiteX4-459" fmla="*/ 3 w 3070984"/>
                <a:gd name="connsiteY4-460" fmla="*/ 1284720 h 1610646"/>
                <a:gd name="connsiteX0-461" fmla="*/ 3 w 3070984"/>
                <a:gd name="connsiteY0-462" fmla="*/ 1165451 h 1491377"/>
                <a:gd name="connsiteX1-463" fmla="*/ 1279362 w 3070984"/>
                <a:gd name="connsiteY1-464" fmla="*/ 0 h 1491377"/>
                <a:gd name="connsiteX2-465" fmla="*/ 3070984 w 3070984"/>
                <a:gd name="connsiteY2-466" fmla="*/ 923279 h 1491377"/>
                <a:gd name="connsiteX3-467" fmla="*/ 311787 w 3070984"/>
                <a:gd name="connsiteY3-468" fmla="*/ 1491377 h 1491377"/>
                <a:gd name="connsiteX4-469" fmla="*/ 3 w 3070984"/>
                <a:gd name="connsiteY4-470" fmla="*/ 1165451 h 14913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MAC: 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71-65-F7-2B-08-53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IP: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137.196.7.23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…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/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ight Arrow 100"/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/>
            <p:cNvGrpSpPr/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-1" fmla="*/ 928688 w 1895475"/>
                  <a:gd name="connsiteY0-2" fmla="*/ 0 h 2138362"/>
                  <a:gd name="connsiteX1-3" fmla="*/ 0 w 1895475"/>
                  <a:gd name="connsiteY1-4" fmla="*/ 461963 h 2138362"/>
                  <a:gd name="connsiteX2-5" fmla="*/ 1895475 w 1895475"/>
                  <a:gd name="connsiteY2-6" fmla="*/ 2138362 h 2138362"/>
                  <a:gd name="connsiteX3-7" fmla="*/ 1890713 w 1895475"/>
                  <a:gd name="connsiteY3-8" fmla="*/ 742950 h 2138362"/>
                  <a:gd name="connsiteX4-9" fmla="*/ 928688 w 1895475"/>
                  <a:gd name="connsiteY4-10" fmla="*/ 0 h 2138362"/>
                  <a:gd name="connsiteX0-11" fmla="*/ 247650 w 1895475"/>
                  <a:gd name="connsiteY0-12" fmla="*/ 0 h 1738312"/>
                  <a:gd name="connsiteX1-13" fmla="*/ 0 w 1895475"/>
                  <a:gd name="connsiteY1-14" fmla="*/ 61913 h 1738312"/>
                  <a:gd name="connsiteX2-15" fmla="*/ 1895475 w 1895475"/>
                  <a:gd name="connsiteY2-16" fmla="*/ 1738312 h 1738312"/>
                  <a:gd name="connsiteX3-17" fmla="*/ 1890713 w 1895475"/>
                  <a:gd name="connsiteY3-18" fmla="*/ 342900 h 1738312"/>
                  <a:gd name="connsiteX4-19" fmla="*/ 247650 w 1895475"/>
                  <a:gd name="connsiteY4-20" fmla="*/ 0 h 1738312"/>
                  <a:gd name="connsiteX0-21" fmla="*/ 247650 w 1895475"/>
                  <a:gd name="connsiteY0-22" fmla="*/ 0 h 1738312"/>
                  <a:gd name="connsiteX1-23" fmla="*/ 0 w 1895475"/>
                  <a:gd name="connsiteY1-24" fmla="*/ 61913 h 1738312"/>
                  <a:gd name="connsiteX2-25" fmla="*/ 1895475 w 1895475"/>
                  <a:gd name="connsiteY2-26" fmla="*/ 1738312 h 1738312"/>
                  <a:gd name="connsiteX3-27" fmla="*/ 1143000 w 1895475"/>
                  <a:gd name="connsiteY3-28" fmla="*/ 776288 h 1738312"/>
                  <a:gd name="connsiteX4-29" fmla="*/ 247650 w 1895475"/>
                  <a:gd name="connsiteY4-30" fmla="*/ 0 h 1738312"/>
                  <a:gd name="connsiteX0-31" fmla="*/ 247650 w 1895475"/>
                  <a:gd name="connsiteY0-32" fmla="*/ 0 h 1738312"/>
                  <a:gd name="connsiteX1-33" fmla="*/ 0 w 1895475"/>
                  <a:gd name="connsiteY1-34" fmla="*/ 61913 h 1738312"/>
                  <a:gd name="connsiteX2-35" fmla="*/ 1895475 w 1895475"/>
                  <a:gd name="connsiteY2-36" fmla="*/ 1738312 h 1738312"/>
                  <a:gd name="connsiteX3-37" fmla="*/ 1143000 w 1895475"/>
                  <a:gd name="connsiteY3-38" fmla="*/ 776288 h 1738312"/>
                  <a:gd name="connsiteX4-39" fmla="*/ 247650 w 1895475"/>
                  <a:gd name="connsiteY4-40" fmla="*/ 0 h 1738312"/>
                  <a:gd name="connsiteX0-41" fmla="*/ 247650 w 1895475"/>
                  <a:gd name="connsiteY0-42" fmla="*/ 0 h 1738312"/>
                  <a:gd name="connsiteX1-43" fmla="*/ 0 w 1895475"/>
                  <a:gd name="connsiteY1-44" fmla="*/ 61913 h 1738312"/>
                  <a:gd name="connsiteX2-45" fmla="*/ 1895475 w 1895475"/>
                  <a:gd name="connsiteY2-46" fmla="*/ 1738312 h 1738312"/>
                  <a:gd name="connsiteX3-47" fmla="*/ 1238250 w 1895475"/>
                  <a:gd name="connsiteY3-48" fmla="*/ 814388 h 1738312"/>
                  <a:gd name="connsiteX4-49" fmla="*/ 247650 w 1895475"/>
                  <a:gd name="connsiteY4-50" fmla="*/ 0 h 1738312"/>
                  <a:gd name="connsiteX0-51" fmla="*/ 247650 w 1895475"/>
                  <a:gd name="connsiteY0-52" fmla="*/ 0 h 1738312"/>
                  <a:gd name="connsiteX1-53" fmla="*/ 0 w 1895475"/>
                  <a:gd name="connsiteY1-54" fmla="*/ 61913 h 1738312"/>
                  <a:gd name="connsiteX2-55" fmla="*/ 1895475 w 1895475"/>
                  <a:gd name="connsiteY2-56" fmla="*/ 1738312 h 1738312"/>
                  <a:gd name="connsiteX3-57" fmla="*/ 1238250 w 1895475"/>
                  <a:gd name="connsiteY3-58" fmla="*/ 814388 h 1738312"/>
                  <a:gd name="connsiteX4-59" fmla="*/ 247650 w 1895475"/>
                  <a:gd name="connsiteY4-60" fmla="*/ 0 h 1738312"/>
                  <a:gd name="connsiteX0-61" fmla="*/ 247650 w 1238250"/>
                  <a:gd name="connsiteY0-62" fmla="*/ 0 h 862012"/>
                  <a:gd name="connsiteX1-63" fmla="*/ 0 w 1238250"/>
                  <a:gd name="connsiteY1-64" fmla="*/ 61913 h 862012"/>
                  <a:gd name="connsiteX2-65" fmla="*/ 947738 w 1238250"/>
                  <a:gd name="connsiteY2-66" fmla="*/ 862012 h 862012"/>
                  <a:gd name="connsiteX3-67" fmla="*/ 1238250 w 1238250"/>
                  <a:gd name="connsiteY3-68" fmla="*/ 814388 h 862012"/>
                  <a:gd name="connsiteX4-69" fmla="*/ 247650 w 1238250"/>
                  <a:gd name="connsiteY4-70" fmla="*/ 0 h 862012"/>
                  <a:gd name="connsiteX0-71" fmla="*/ 247650 w 1238250"/>
                  <a:gd name="connsiteY0-72" fmla="*/ 0 h 823912"/>
                  <a:gd name="connsiteX1-73" fmla="*/ 0 w 1238250"/>
                  <a:gd name="connsiteY1-74" fmla="*/ 61913 h 823912"/>
                  <a:gd name="connsiteX2-75" fmla="*/ 952500 w 1238250"/>
                  <a:gd name="connsiteY2-76" fmla="*/ 823912 h 823912"/>
                  <a:gd name="connsiteX3-77" fmla="*/ 1238250 w 1238250"/>
                  <a:gd name="connsiteY3-78" fmla="*/ 814388 h 823912"/>
                  <a:gd name="connsiteX4-79" fmla="*/ 247650 w 1238250"/>
                  <a:gd name="connsiteY4-80" fmla="*/ 0 h 823912"/>
                  <a:gd name="connsiteX0-81" fmla="*/ 247650 w 1238250"/>
                  <a:gd name="connsiteY0-82" fmla="*/ 0 h 823912"/>
                  <a:gd name="connsiteX1-83" fmla="*/ 0 w 1238250"/>
                  <a:gd name="connsiteY1-84" fmla="*/ 61913 h 823912"/>
                  <a:gd name="connsiteX2-85" fmla="*/ 952500 w 1238250"/>
                  <a:gd name="connsiteY2-86" fmla="*/ 823912 h 823912"/>
                  <a:gd name="connsiteX3-87" fmla="*/ 1238250 w 1238250"/>
                  <a:gd name="connsiteY3-88" fmla="*/ 814388 h 823912"/>
                  <a:gd name="connsiteX4-89" fmla="*/ 247650 w 1238250"/>
                  <a:gd name="connsiteY4-90" fmla="*/ 0 h 823912"/>
                  <a:gd name="connsiteX0-91" fmla="*/ 233363 w 1238250"/>
                  <a:gd name="connsiteY0-92" fmla="*/ 0 h 766762"/>
                  <a:gd name="connsiteX1-93" fmla="*/ 0 w 1238250"/>
                  <a:gd name="connsiteY1-94" fmla="*/ 4763 h 766762"/>
                  <a:gd name="connsiteX2-95" fmla="*/ 952500 w 1238250"/>
                  <a:gd name="connsiteY2-96" fmla="*/ 766762 h 766762"/>
                  <a:gd name="connsiteX3-97" fmla="*/ 1238250 w 1238250"/>
                  <a:gd name="connsiteY3-98" fmla="*/ 757238 h 766762"/>
                  <a:gd name="connsiteX4-99" fmla="*/ 233363 w 1238250"/>
                  <a:gd name="connsiteY4-100" fmla="*/ 0 h 766762"/>
                  <a:gd name="connsiteX0-101" fmla="*/ 233363 w 1238250"/>
                  <a:gd name="connsiteY0-102" fmla="*/ 0 h 773376"/>
                  <a:gd name="connsiteX1-103" fmla="*/ 0 w 1238250"/>
                  <a:gd name="connsiteY1-104" fmla="*/ 4763 h 773376"/>
                  <a:gd name="connsiteX2-105" fmla="*/ 952500 w 1238250"/>
                  <a:gd name="connsiteY2-106" fmla="*/ 766762 h 773376"/>
                  <a:gd name="connsiteX3-107" fmla="*/ 1238250 w 1238250"/>
                  <a:gd name="connsiteY3-108" fmla="*/ 771525 h 773376"/>
                  <a:gd name="connsiteX4-109" fmla="*/ 233363 w 1238250"/>
                  <a:gd name="connsiteY4-110" fmla="*/ 0 h 773376"/>
                  <a:gd name="connsiteX0-111" fmla="*/ 233363 w 1238250"/>
                  <a:gd name="connsiteY0-112" fmla="*/ 0 h 766762"/>
                  <a:gd name="connsiteX1-113" fmla="*/ 0 w 1238250"/>
                  <a:gd name="connsiteY1-114" fmla="*/ 4763 h 766762"/>
                  <a:gd name="connsiteX2-115" fmla="*/ 952500 w 1238250"/>
                  <a:gd name="connsiteY2-116" fmla="*/ 766762 h 766762"/>
                  <a:gd name="connsiteX3-117" fmla="*/ 1238250 w 1238250"/>
                  <a:gd name="connsiteY3-118" fmla="*/ 757236 h 766762"/>
                  <a:gd name="connsiteX4-119" fmla="*/ 233363 w 1238250"/>
                  <a:gd name="connsiteY4-120" fmla="*/ 0 h 766762"/>
                  <a:gd name="connsiteX0-121" fmla="*/ 233363 w 1238250"/>
                  <a:gd name="connsiteY0-122" fmla="*/ 0 h 773375"/>
                  <a:gd name="connsiteX1-123" fmla="*/ 0 w 1238250"/>
                  <a:gd name="connsiteY1-124" fmla="*/ 4763 h 773375"/>
                  <a:gd name="connsiteX2-125" fmla="*/ 952500 w 1238250"/>
                  <a:gd name="connsiteY2-126" fmla="*/ 766762 h 773375"/>
                  <a:gd name="connsiteX3-127" fmla="*/ 1238250 w 1238250"/>
                  <a:gd name="connsiteY3-128" fmla="*/ 771523 h 773375"/>
                  <a:gd name="connsiteX4-129" fmla="*/ 233363 w 1238250"/>
                  <a:gd name="connsiteY4-130" fmla="*/ 0 h 773375"/>
                  <a:gd name="connsiteX0-131" fmla="*/ 233363 w 1238250"/>
                  <a:gd name="connsiteY0-132" fmla="*/ 0 h 771523"/>
                  <a:gd name="connsiteX1-133" fmla="*/ 0 w 1238250"/>
                  <a:gd name="connsiteY1-134" fmla="*/ 4763 h 771523"/>
                  <a:gd name="connsiteX2-135" fmla="*/ 952500 w 1238250"/>
                  <a:gd name="connsiteY2-136" fmla="*/ 766762 h 771523"/>
                  <a:gd name="connsiteX3-137" fmla="*/ 1238250 w 1238250"/>
                  <a:gd name="connsiteY3-138" fmla="*/ 771523 h 771523"/>
                  <a:gd name="connsiteX4-139" fmla="*/ 233363 w 1238250"/>
                  <a:gd name="connsiteY4-140" fmla="*/ 0 h 771523"/>
                  <a:gd name="connsiteX0-141" fmla="*/ 233363 w 1238250"/>
                  <a:gd name="connsiteY0-142" fmla="*/ 0 h 771523"/>
                  <a:gd name="connsiteX1-143" fmla="*/ 0 w 1238250"/>
                  <a:gd name="connsiteY1-144" fmla="*/ 23466 h 771523"/>
                  <a:gd name="connsiteX2-145" fmla="*/ 952500 w 1238250"/>
                  <a:gd name="connsiteY2-146" fmla="*/ 766762 h 771523"/>
                  <a:gd name="connsiteX3-147" fmla="*/ 1238250 w 1238250"/>
                  <a:gd name="connsiteY3-148" fmla="*/ 771523 h 771523"/>
                  <a:gd name="connsiteX4-149" fmla="*/ 233363 w 1238250"/>
                  <a:gd name="connsiteY4-150" fmla="*/ 0 h 771523"/>
                  <a:gd name="connsiteX0-151" fmla="*/ 233363 w 1238250"/>
                  <a:gd name="connsiteY0-152" fmla="*/ 0 h 757496"/>
                  <a:gd name="connsiteX1-153" fmla="*/ 0 w 1238250"/>
                  <a:gd name="connsiteY1-154" fmla="*/ 9439 h 757496"/>
                  <a:gd name="connsiteX2-155" fmla="*/ 952500 w 1238250"/>
                  <a:gd name="connsiteY2-156" fmla="*/ 752735 h 757496"/>
                  <a:gd name="connsiteX3-157" fmla="*/ 1238250 w 1238250"/>
                  <a:gd name="connsiteY3-158" fmla="*/ 757496 h 757496"/>
                  <a:gd name="connsiteX4-159" fmla="*/ 233363 w 1238250"/>
                  <a:gd name="connsiteY4-160" fmla="*/ 0 h 757496"/>
                  <a:gd name="connsiteX0-161" fmla="*/ 233363 w 1238250"/>
                  <a:gd name="connsiteY0-162" fmla="*/ 0 h 757496"/>
                  <a:gd name="connsiteX1-163" fmla="*/ 0 w 1238250"/>
                  <a:gd name="connsiteY1-164" fmla="*/ 9439 h 757496"/>
                  <a:gd name="connsiteX2-165" fmla="*/ 952500 w 1238250"/>
                  <a:gd name="connsiteY2-166" fmla="*/ 752735 h 757496"/>
                  <a:gd name="connsiteX3-167" fmla="*/ 1238250 w 1238250"/>
                  <a:gd name="connsiteY3-168" fmla="*/ 757496 h 757496"/>
                  <a:gd name="connsiteX4-169" fmla="*/ 233363 w 1238250"/>
                  <a:gd name="connsiteY4-170" fmla="*/ 0 h 757496"/>
                  <a:gd name="connsiteX0-171" fmla="*/ 243561 w 1248448"/>
                  <a:gd name="connsiteY0-172" fmla="*/ 573 h 758069"/>
                  <a:gd name="connsiteX1-173" fmla="*/ 0 w 1248448"/>
                  <a:gd name="connsiteY1-174" fmla="*/ 0 h 758069"/>
                  <a:gd name="connsiteX2-175" fmla="*/ 962698 w 1248448"/>
                  <a:gd name="connsiteY2-176" fmla="*/ 753308 h 758069"/>
                  <a:gd name="connsiteX3-177" fmla="*/ 1248448 w 1248448"/>
                  <a:gd name="connsiteY3-178" fmla="*/ 758069 h 758069"/>
                  <a:gd name="connsiteX4-179" fmla="*/ 243561 w 1248448"/>
                  <a:gd name="connsiteY4-180" fmla="*/ 573 h 758069"/>
                  <a:gd name="connsiteX0-181" fmla="*/ 243561 w 1248448"/>
                  <a:gd name="connsiteY0-182" fmla="*/ 573 h 758069"/>
                  <a:gd name="connsiteX1-183" fmla="*/ 0 w 1248448"/>
                  <a:gd name="connsiteY1-184" fmla="*/ 0 h 758069"/>
                  <a:gd name="connsiteX2-185" fmla="*/ 962698 w 1248448"/>
                  <a:gd name="connsiteY2-186" fmla="*/ 753308 h 758069"/>
                  <a:gd name="connsiteX3-187" fmla="*/ 1248448 w 1248448"/>
                  <a:gd name="connsiteY3-188" fmla="*/ 758069 h 758069"/>
                  <a:gd name="connsiteX4-189" fmla="*/ 243561 w 1248448"/>
                  <a:gd name="connsiteY4-190" fmla="*/ 573 h 758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/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FF-FF-FF-FF-FF-FF)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Ink 18"/>
          <p:cNvSpPr/>
          <p:nvPr/>
        </p:nvSpPr>
        <p:spPr bwMode="auto">
          <a:xfrm>
            <a:off x="4242240" y="2695320"/>
            <a:ext cx="7120800" cy="168120"/>
          </a:xfrm>
          <a:prstGeom prst="rect">
            <a:avLst/>
          </a:prstGeom>
        </p:spPr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5620">
        <p:fade/>
      </p:transition>
    </mc:Choice>
    <mc:Fallback>
      <p:transition spd="med" advTm="656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ARP protocol in action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/>
          <p:cNvSpPr/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58-23-D7-FA-20-B0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9" name="Group 47"/>
          <p:cNvGrpSpPr/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Freeform 4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9" name="Group 41"/>
          <p:cNvGrpSpPr/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Freeform 4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8" name="Text Box 36"/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71-65-F7-2B-08-53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4" name="Group 38"/>
          <p:cNvGrpSpPr/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Freeform 4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137.196.7.23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/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-1" fmla="*/ 477079 w 477079"/>
                <a:gd name="connsiteY0-2" fmla="*/ 357808 h 1051327"/>
                <a:gd name="connsiteX1-3" fmla="*/ 0 w 477079"/>
                <a:gd name="connsiteY1-4" fmla="*/ 0 h 1051327"/>
                <a:gd name="connsiteX2-5" fmla="*/ 13253 w 477079"/>
                <a:gd name="connsiteY2-6" fmla="*/ 1051327 h 1051327"/>
                <a:gd name="connsiteX3-7" fmla="*/ 384314 w 477079"/>
                <a:gd name="connsiteY3-8" fmla="*/ 649356 h 10513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684052" y="5260993"/>
            <a:ext cx="4222474" cy="1384995"/>
            <a:chOff x="689113" y="2308977"/>
            <a:chExt cx="4222474" cy="1384995"/>
          </a:xfrm>
        </p:grpSpPr>
        <p:sp>
          <p:nvSpPr>
            <p:cNvPr id="18" name="TextBox 17"/>
            <p:cNvSpPr txBox="1"/>
            <p:nvPr/>
          </p:nvSpPr>
          <p:spPr>
            <a:xfrm>
              <a:off x="1007166" y="2308977"/>
              <a:ext cx="390442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the ARP packet, replies to A with ARP response giving its MAC address; frame sent only to A’s MAC address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/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-1" fmla="*/ 0 w 1615044"/>
                <a:gd name="connsiteY0-2" fmla="*/ 641268 h 890650"/>
                <a:gd name="connsiteX1-3" fmla="*/ 285007 w 1615044"/>
                <a:gd name="connsiteY1-4" fmla="*/ 0 h 890650"/>
                <a:gd name="connsiteX2-5" fmla="*/ 1615044 w 1615044"/>
                <a:gd name="connsiteY2-6" fmla="*/ 83128 h 890650"/>
                <a:gd name="connsiteX3-7" fmla="*/ 166254 w 1615044"/>
                <a:gd name="connsiteY3-8" fmla="*/ 890650 h 890650"/>
                <a:gd name="connsiteX4-9" fmla="*/ 0 w 1615044"/>
                <a:gd name="connsiteY4-10" fmla="*/ 641268 h 890650"/>
                <a:gd name="connsiteX0-11" fmla="*/ 0 w 1615044"/>
                <a:gd name="connsiteY0-12" fmla="*/ 641268 h 890650"/>
                <a:gd name="connsiteX1-13" fmla="*/ 285007 w 1615044"/>
                <a:gd name="connsiteY1-14" fmla="*/ 0 h 890650"/>
                <a:gd name="connsiteX2-15" fmla="*/ 1615044 w 1615044"/>
                <a:gd name="connsiteY2-16" fmla="*/ 83128 h 890650"/>
                <a:gd name="connsiteX3-17" fmla="*/ 166254 w 1615044"/>
                <a:gd name="connsiteY3-18" fmla="*/ 890650 h 890650"/>
                <a:gd name="connsiteX4-19" fmla="*/ 0 w 1615044"/>
                <a:gd name="connsiteY4-20" fmla="*/ 641268 h 890650"/>
                <a:gd name="connsiteX0-21" fmla="*/ 0 w 1615044"/>
                <a:gd name="connsiteY0-22" fmla="*/ 641268 h 890650"/>
                <a:gd name="connsiteX1-23" fmla="*/ 285007 w 1615044"/>
                <a:gd name="connsiteY1-24" fmla="*/ 0 h 890650"/>
                <a:gd name="connsiteX2-25" fmla="*/ 1615044 w 1615044"/>
                <a:gd name="connsiteY2-26" fmla="*/ 83128 h 890650"/>
                <a:gd name="connsiteX3-27" fmla="*/ 166254 w 1615044"/>
                <a:gd name="connsiteY3-28" fmla="*/ 890650 h 890650"/>
                <a:gd name="connsiteX4-29" fmla="*/ 0 w 1615044"/>
                <a:gd name="connsiteY4-30" fmla="*/ 641268 h 890650"/>
                <a:gd name="connsiteX0-31" fmla="*/ 0 w 1615044"/>
                <a:gd name="connsiteY0-32" fmla="*/ 641268 h 890650"/>
                <a:gd name="connsiteX1-33" fmla="*/ 285007 w 1615044"/>
                <a:gd name="connsiteY1-34" fmla="*/ 0 h 890650"/>
                <a:gd name="connsiteX2-35" fmla="*/ 1615044 w 1615044"/>
                <a:gd name="connsiteY2-36" fmla="*/ 83128 h 890650"/>
                <a:gd name="connsiteX3-37" fmla="*/ 166254 w 1615044"/>
                <a:gd name="connsiteY3-38" fmla="*/ 890650 h 890650"/>
                <a:gd name="connsiteX4-39" fmla="*/ 0 w 1615044"/>
                <a:gd name="connsiteY4-40" fmla="*/ 641268 h 890650"/>
                <a:gd name="connsiteX0-41" fmla="*/ 0 w 1615044"/>
                <a:gd name="connsiteY0-42" fmla="*/ 463138 h 890650"/>
                <a:gd name="connsiteX1-43" fmla="*/ 285007 w 1615044"/>
                <a:gd name="connsiteY1-44" fmla="*/ 0 h 890650"/>
                <a:gd name="connsiteX2-45" fmla="*/ 1615044 w 1615044"/>
                <a:gd name="connsiteY2-46" fmla="*/ 83128 h 890650"/>
                <a:gd name="connsiteX3-47" fmla="*/ 166254 w 1615044"/>
                <a:gd name="connsiteY3-48" fmla="*/ 890650 h 890650"/>
                <a:gd name="connsiteX4-49" fmla="*/ 0 w 1615044"/>
                <a:gd name="connsiteY4-50" fmla="*/ 463138 h 890650"/>
                <a:gd name="connsiteX0-51" fmla="*/ 0 w 1615044"/>
                <a:gd name="connsiteY0-52" fmla="*/ 463138 h 890650"/>
                <a:gd name="connsiteX1-53" fmla="*/ 285007 w 1615044"/>
                <a:gd name="connsiteY1-54" fmla="*/ 0 h 890650"/>
                <a:gd name="connsiteX2-55" fmla="*/ 1615044 w 1615044"/>
                <a:gd name="connsiteY2-56" fmla="*/ 83128 h 890650"/>
                <a:gd name="connsiteX3-57" fmla="*/ 166254 w 1615044"/>
                <a:gd name="connsiteY3-58" fmla="*/ 890650 h 890650"/>
                <a:gd name="connsiteX4-59" fmla="*/ 0 w 1615044"/>
                <a:gd name="connsiteY4-60" fmla="*/ 463138 h 890650"/>
                <a:gd name="connsiteX0-61" fmla="*/ 59377 w 1674421"/>
                <a:gd name="connsiteY0-62" fmla="*/ 463138 h 700645"/>
                <a:gd name="connsiteX1-63" fmla="*/ 344384 w 1674421"/>
                <a:gd name="connsiteY1-64" fmla="*/ 0 h 700645"/>
                <a:gd name="connsiteX2-65" fmla="*/ 1674421 w 1674421"/>
                <a:gd name="connsiteY2-66" fmla="*/ 83128 h 700645"/>
                <a:gd name="connsiteX3-67" fmla="*/ 0 w 1674421"/>
                <a:gd name="connsiteY3-68" fmla="*/ 700645 h 700645"/>
                <a:gd name="connsiteX4-69" fmla="*/ 59377 w 1674421"/>
                <a:gd name="connsiteY4-70" fmla="*/ 463138 h 700645"/>
                <a:gd name="connsiteX0-71" fmla="*/ 59377 w 1674421"/>
                <a:gd name="connsiteY0-72" fmla="*/ 463138 h 700645"/>
                <a:gd name="connsiteX1-73" fmla="*/ 344384 w 1674421"/>
                <a:gd name="connsiteY1-74" fmla="*/ 0 h 700645"/>
                <a:gd name="connsiteX2-75" fmla="*/ 1674421 w 1674421"/>
                <a:gd name="connsiteY2-76" fmla="*/ 83128 h 700645"/>
                <a:gd name="connsiteX3-77" fmla="*/ 0 w 1674421"/>
                <a:gd name="connsiteY3-78" fmla="*/ 700645 h 700645"/>
                <a:gd name="connsiteX4-79" fmla="*/ 59377 w 1674421"/>
                <a:gd name="connsiteY4-80" fmla="*/ 463138 h 700645"/>
                <a:gd name="connsiteX0-81" fmla="*/ 59377 w 1294411"/>
                <a:gd name="connsiteY0-82" fmla="*/ 463138 h 700645"/>
                <a:gd name="connsiteX1-83" fmla="*/ 344384 w 1294411"/>
                <a:gd name="connsiteY1-84" fmla="*/ 0 h 700645"/>
                <a:gd name="connsiteX2-85" fmla="*/ 1294411 w 1294411"/>
                <a:gd name="connsiteY2-86" fmla="*/ 296884 h 700645"/>
                <a:gd name="connsiteX3-87" fmla="*/ 0 w 1294411"/>
                <a:gd name="connsiteY3-88" fmla="*/ 700645 h 700645"/>
                <a:gd name="connsiteX4-89" fmla="*/ 59377 w 1294411"/>
                <a:gd name="connsiteY4-90" fmla="*/ 463138 h 700645"/>
                <a:gd name="connsiteX0-91" fmla="*/ 59377 w 1294411"/>
                <a:gd name="connsiteY0-92" fmla="*/ 463138 h 700645"/>
                <a:gd name="connsiteX1-93" fmla="*/ 344384 w 1294411"/>
                <a:gd name="connsiteY1-94" fmla="*/ 0 h 700645"/>
                <a:gd name="connsiteX2-95" fmla="*/ 1294411 w 1294411"/>
                <a:gd name="connsiteY2-96" fmla="*/ 296884 h 700645"/>
                <a:gd name="connsiteX3-97" fmla="*/ 0 w 1294411"/>
                <a:gd name="connsiteY3-98" fmla="*/ 700645 h 700645"/>
                <a:gd name="connsiteX4-99" fmla="*/ 59377 w 1294411"/>
                <a:gd name="connsiteY4-100" fmla="*/ 463138 h 700645"/>
                <a:gd name="connsiteX0-101" fmla="*/ 59377 w 1389414"/>
                <a:gd name="connsiteY0-102" fmla="*/ 463138 h 700645"/>
                <a:gd name="connsiteX1-103" fmla="*/ 344384 w 1389414"/>
                <a:gd name="connsiteY1-104" fmla="*/ 0 h 700645"/>
                <a:gd name="connsiteX2-105" fmla="*/ 1389414 w 1389414"/>
                <a:gd name="connsiteY2-106" fmla="*/ 439388 h 700645"/>
                <a:gd name="connsiteX3-107" fmla="*/ 0 w 1389414"/>
                <a:gd name="connsiteY3-108" fmla="*/ 700645 h 700645"/>
                <a:gd name="connsiteX4-109" fmla="*/ 59377 w 1389414"/>
                <a:gd name="connsiteY4-110" fmla="*/ 463138 h 700645"/>
                <a:gd name="connsiteX0-111" fmla="*/ 59377 w 1389414"/>
                <a:gd name="connsiteY0-112" fmla="*/ 463138 h 700645"/>
                <a:gd name="connsiteX1-113" fmla="*/ 344384 w 1389414"/>
                <a:gd name="connsiteY1-114" fmla="*/ 0 h 700645"/>
                <a:gd name="connsiteX2-115" fmla="*/ 1389414 w 1389414"/>
                <a:gd name="connsiteY2-116" fmla="*/ 439388 h 700645"/>
                <a:gd name="connsiteX3-117" fmla="*/ 0 w 1389414"/>
                <a:gd name="connsiteY3-118" fmla="*/ 700645 h 700645"/>
                <a:gd name="connsiteX4-119" fmla="*/ 59377 w 1389414"/>
                <a:gd name="connsiteY4-120" fmla="*/ 463138 h 700645"/>
                <a:gd name="connsiteX0-121" fmla="*/ 59377 w 1389414"/>
                <a:gd name="connsiteY0-122" fmla="*/ 415637 h 653144"/>
                <a:gd name="connsiteX1-123" fmla="*/ 605641 w 1389414"/>
                <a:gd name="connsiteY1-124" fmla="*/ 0 h 653144"/>
                <a:gd name="connsiteX2-125" fmla="*/ 1389414 w 1389414"/>
                <a:gd name="connsiteY2-126" fmla="*/ 391887 h 653144"/>
                <a:gd name="connsiteX3-127" fmla="*/ 0 w 1389414"/>
                <a:gd name="connsiteY3-128" fmla="*/ 653144 h 653144"/>
                <a:gd name="connsiteX4-129" fmla="*/ 59377 w 1389414"/>
                <a:gd name="connsiteY4-130" fmla="*/ 415637 h 653144"/>
                <a:gd name="connsiteX0-131" fmla="*/ 59377 w 1389414"/>
                <a:gd name="connsiteY0-132" fmla="*/ 415637 h 653144"/>
                <a:gd name="connsiteX1-133" fmla="*/ 605641 w 1389414"/>
                <a:gd name="connsiteY1-134" fmla="*/ 0 h 653144"/>
                <a:gd name="connsiteX2-135" fmla="*/ 1389414 w 1389414"/>
                <a:gd name="connsiteY2-136" fmla="*/ 391887 h 653144"/>
                <a:gd name="connsiteX3-137" fmla="*/ 0 w 1389414"/>
                <a:gd name="connsiteY3-138" fmla="*/ 653144 h 653144"/>
                <a:gd name="connsiteX4-139" fmla="*/ 59377 w 1389414"/>
                <a:gd name="connsiteY4-140" fmla="*/ 415637 h 653144"/>
                <a:gd name="connsiteX0-141" fmla="*/ 59377 w 1389414"/>
                <a:gd name="connsiteY0-142" fmla="*/ 591907 h 829414"/>
                <a:gd name="connsiteX1-143" fmla="*/ 429371 w 1389414"/>
                <a:gd name="connsiteY1-144" fmla="*/ 0 h 829414"/>
                <a:gd name="connsiteX2-145" fmla="*/ 1389414 w 1389414"/>
                <a:gd name="connsiteY2-146" fmla="*/ 568157 h 829414"/>
                <a:gd name="connsiteX3-147" fmla="*/ 0 w 1389414"/>
                <a:gd name="connsiteY3-148" fmla="*/ 829414 h 829414"/>
                <a:gd name="connsiteX4-149" fmla="*/ 59377 w 1389414"/>
                <a:gd name="connsiteY4-150" fmla="*/ 591907 h 829414"/>
                <a:gd name="connsiteX0-151" fmla="*/ 59377 w 1786022"/>
                <a:gd name="connsiteY0-152" fmla="*/ 591907 h 829414"/>
                <a:gd name="connsiteX1-153" fmla="*/ 429371 w 1786022"/>
                <a:gd name="connsiteY1-154" fmla="*/ 0 h 829414"/>
                <a:gd name="connsiteX2-155" fmla="*/ 1786022 w 1786022"/>
                <a:gd name="connsiteY2-156" fmla="*/ 369854 h 829414"/>
                <a:gd name="connsiteX3-157" fmla="*/ 0 w 1786022"/>
                <a:gd name="connsiteY3-158" fmla="*/ 829414 h 829414"/>
                <a:gd name="connsiteX4-159" fmla="*/ 59377 w 1786022"/>
                <a:gd name="connsiteY4-160" fmla="*/ 591907 h 829414"/>
                <a:gd name="connsiteX0-161" fmla="*/ 59377 w 1786022"/>
                <a:gd name="connsiteY0-162" fmla="*/ 591907 h 829414"/>
                <a:gd name="connsiteX1-163" fmla="*/ 429371 w 1786022"/>
                <a:gd name="connsiteY1-164" fmla="*/ 0 h 829414"/>
                <a:gd name="connsiteX2-165" fmla="*/ 1786022 w 1786022"/>
                <a:gd name="connsiteY2-166" fmla="*/ 369854 h 829414"/>
                <a:gd name="connsiteX3-167" fmla="*/ 0 w 1786022"/>
                <a:gd name="connsiteY3-168" fmla="*/ 829414 h 829414"/>
                <a:gd name="connsiteX4-169" fmla="*/ 59377 w 1786022"/>
                <a:gd name="connsiteY4-170" fmla="*/ 591907 h 829414"/>
                <a:gd name="connsiteX0-171" fmla="*/ 59377 w 1786022"/>
                <a:gd name="connsiteY0-172" fmla="*/ 591907 h 829414"/>
                <a:gd name="connsiteX1-173" fmla="*/ 429371 w 1786022"/>
                <a:gd name="connsiteY1-174" fmla="*/ 0 h 829414"/>
                <a:gd name="connsiteX2-175" fmla="*/ 1786022 w 1786022"/>
                <a:gd name="connsiteY2-176" fmla="*/ 369854 h 829414"/>
                <a:gd name="connsiteX3-177" fmla="*/ 0 w 1786022"/>
                <a:gd name="connsiteY3-178" fmla="*/ 829414 h 829414"/>
                <a:gd name="connsiteX4-179" fmla="*/ 59377 w 1786022"/>
                <a:gd name="connsiteY4-180" fmla="*/ 591907 h 829414"/>
                <a:gd name="connsiteX0-181" fmla="*/ 59377 w 1786022"/>
                <a:gd name="connsiteY0-182" fmla="*/ 591907 h 829414"/>
                <a:gd name="connsiteX1-183" fmla="*/ 429371 w 1786022"/>
                <a:gd name="connsiteY1-184" fmla="*/ 0 h 829414"/>
                <a:gd name="connsiteX2-185" fmla="*/ 1786022 w 1786022"/>
                <a:gd name="connsiteY2-186" fmla="*/ 369854 h 829414"/>
                <a:gd name="connsiteX3-187" fmla="*/ 0 w 1786022"/>
                <a:gd name="connsiteY3-188" fmla="*/ 829414 h 829414"/>
                <a:gd name="connsiteX4-189" fmla="*/ 59377 w 1786022"/>
                <a:gd name="connsiteY4-190" fmla="*/ 591907 h 829414"/>
                <a:gd name="connsiteX0-191" fmla="*/ 59377 w 1786022"/>
                <a:gd name="connsiteY0-192" fmla="*/ 591907 h 829414"/>
                <a:gd name="connsiteX1-193" fmla="*/ 429371 w 1786022"/>
                <a:gd name="connsiteY1-194" fmla="*/ 0 h 829414"/>
                <a:gd name="connsiteX2-195" fmla="*/ 1786022 w 1786022"/>
                <a:gd name="connsiteY2-196" fmla="*/ 369854 h 829414"/>
                <a:gd name="connsiteX3-197" fmla="*/ 0 w 1786022"/>
                <a:gd name="connsiteY3-198" fmla="*/ 829414 h 829414"/>
                <a:gd name="connsiteX4-199" fmla="*/ 59377 w 1786022"/>
                <a:gd name="connsiteY4-200" fmla="*/ 591907 h 829414"/>
                <a:gd name="connsiteX0-201" fmla="*/ 81411 w 1786022"/>
                <a:gd name="connsiteY0-202" fmla="*/ 393603 h 829414"/>
                <a:gd name="connsiteX1-203" fmla="*/ 429371 w 1786022"/>
                <a:gd name="connsiteY1-204" fmla="*/ 0 h 829414"/>
                <a:gd name="connsiteX2-205" fmla="*/ 1786022 w 1786022"/>
                <a:gd name="connsiteY2-206" fmla="*/ 369854 h 829414"/>
                <a:gd name="connsiteX3-207" fmla="*/ 0 w 1786022"/>
                <a:gd name="connsiteY3-208" fmla="*/ 829414 h 829414"/>
                <a:gd name="connsiteX4-209" fmla="*/ 81411 w 1786022"/>
                <a:gd name="connsiteY4-210" fmla="*/ 393603 h 829414"/>
                <a:gd name="connsiteX0-211" fmla="*/ 81411 w 1786022"/>
                <a:gd name="connsiteY0-212" fmla="*/ 393603 h 829414"/>
                <a:gd name="connsiteX1-213" fmla="*/ 429371 w 1786022"/>
                <a:gd name="connsiteY1-214" fmla="*/ 0 h 829414"/>
                <a:gd name="connsiteX2-215" fmla="*/ 1786022 w 1786022"/>
                <a:gd name="connsiteY2-216" fmla="*/ 369854 h 829414"/>
                <a:gd name="connsiteX3-217" fmla="*/ 0 w 1786022"/>
                <a:gd name="connsiteY3-218" fmla="*/ 829414 h 829414"/>
                <a:gd name="connsiteX4-219" fmla="*/ 81411 w 1786022"/>
                <a:gd name="connsiteY4-220" fmla="*/ 393603 h 829414"/>
                <a:gd name="connsiteX0-221" fmla="*/ 81411 w 1786022"/>
                <a:gd name="connsiteY0-222" fmla="*/ 393603 h 829414"/>
                <a:gd name="connsiteX1-223" fmla="*/ 429371 w 1786022"/>
                <a:gd name="connsiteY1-224" fmla="*/ 0 h 829414"/>
                <a:gd name="connsiteX2-225" fmla="*/ 1786022 w 1786022"/>
                <a:gd name="connsiteY2-226" fmla="*/ 325786 h 829414"/>
                <a:gd name="connsiteX3-227" fmla="*/ 0 w 1786022"/>
                <a:gd name="connsiteY3-228" fmla="*/ 829414 h 829414"/>
                <a:gd name="connsiteX4-229" fmla="*/ 81411 w 1786022"/>
                <a:gd name="connsiteY4-230" fmla="*/ 393603 h 829414"/>
                <a:gd name="connsiteX0-231" fmla="*/ 81411 w 1665100"/>
                <a:gd name="connsiteY0-232" fmla="*/ 393603 h 829414"/>
                <a:gd name="connsiteX1-233" fmla="*/ 429371 w 1665100"/>
                <a:gd name="connsiteY1-234" fmla="*/ 0 h 829414"/>
                <a:gd name="connsiteX2-235" fmla="*/ 1665100 w 1665100"/>
                <a:gd name="connsiteY2-236" fmla="*/ 303752 h 829414"/>
                <a:gd name="connsiteX3-237" fmla="*/ 0 w 1665100"/>
                <a:gd name="connsiteY3-238" fmla="*/ 829414 h 829414"/>
                <a:gd name="connsiteX4-239" fmla="*/ 81411 w 1665100"/>
                <a:gd name="connsiteY4-240" fmla="*/ 393603 h 829414"/>
                <a:gd name="connsiteX0-241" fmla="*/ 81411 w 1665100"/>
                <a:gd name="connsiteY0-242" fmla="*/ 228350 h 664161"/>
                <a:gd name="connsiteX1-243" fmla="*/ 419294 w 1665100"/>
                <a:gd name="connsiteY1-244" fmla="*/ 0 h 664161"/>
                <a:gd name="connsiteX2-245" fmla="*/ 1665100 w 1665100"/>
                <a:gd name="connsiteY2-246" fmla="*/ 138499 h 664161"/>
                <a:gd name="connsiteX3-247" fmla="*/ 0 w 1665100"/>
                <a:gd name="connsiteY3-248" fmla="*/ 664161 h 664161"/>
                <a:gd name="connsiteX4-249" fmla="*/ 81411 w 1665100"/>
                <a:gd name="connsiteY4-250" fmla="*/ 228350 h 664161"/>
                <a:gd name="connsiteX0-251" fmla="*/ 81411 w 1503869"/>
                <a:gd name="connsiteY0-252" fmla="*/ 228350 h 664161"/>
                <a:gd name="connsiteX1-253" fmla="*/ 419294 w 1503869"/>
                <a:gd name="connsiteY1-254" fmla="*/ 0 h 664161"/>
                <a:gd name="connsiteX2-255" fmla="*/ 1503869 w 1503869"/>
                <a:gd name="connsiteY2-256" fmla="*/ 105448 h 664161"/>
                <a:gd name="connsiteX3-257" fmla="*/ 0 w 1503869"/>
                <a:gd name="connsiteY3-258" fmla="*/ 664161 h 664161"/>
                <a:gd name="connsiteX4-259" fmla="*/ 81411 w 1503869"/>
                <a:gd name="connsiteY4-260" fmla="*/ 228350 h 664161"/>
                <a:gd name="connsiteX0-261" fmla="*/ 81411 w 1503869"/>
                <a:gd name="connsiteY0-262" fmla="*/ 228350 h 664161"/>
                <a:gd name="connsiteX1-263" fmla="*/ 419294 w 1503869"/>
                <a:gd name="connsiteY1-264" fmla="*/ 0 h 664161"/>
                <a:gd name="connsiteX2-265" fmla="*/ 1503869 w 1503869"/>
                <a:gd name="connsiteY2-266" fmla="*/ 105448 h 664161"/>
                <a:gd name="connsiteX3-267" fmla="*/ 0 w 1503869"/>
                <a:gd name="connsiteY3-268" fmla="*/ 664161 h 664161"/>
                <a:gd name="connsiteX4-269" fmla="*/ 81411 w 1503869"/>
                <a:gd name="connsiteY4-270" fmla="*/ 228350 h 664161"/>
                <a:gd name="connsiteX0-271" fmla="*/ 81411 w 1503869"/>
                <a:gd name="connsiteY0-272" fmla="*/ 228350 h 664161"/>
                <a:gd name="connsiteX1-273" fmla="*/ 419294 w 1503869"/>
                <a:gd name="connsiteY1-274" fmla="*/ 0 h 664161"/>
                <a:gd name="connsiteX2-275" fmla="*/ 1503869 w 1503869"/>
                <a:gd name="connsiteY2-276" fmla="*/ 105448 h 664161"/>
                <a:gd name="connsiteX3-277" fmla="*/ 0 w 1503869"/>
                <a:gd name="connsiteY3-278" fmla="*/ 664161 h 664161"/>
                <a:gd name="connsiteX4-279" fmla="*/ 81411 w 1503869"/>
                <a:gd name="connsiteY4-280" fmla="*/ 228350 h 664161"/>
                <a:gd name="connsiteX0-281" fmla="*/ 81411 w 1503869"/>
                <a:gd name="connsiteY0-282" fmla="*/ 219599 h 655410"/>
                <a:gd name="connsiteX1-283" fmla="*/ 351263 w 1503869"/>
                <a:gd name="connsiteY1-284" fmla="*/ 0 h 655410"/>
                <a:gd name="connsiteX2-285" fmla="*/ 1503869 w 1503869"/>
                <a:gd name="connsiteY2-286" fmla="*/ 96697 h 655410"/>
                <a:gd name="connsiteX3-287" fmla="*/ 0 w 1503869"/>
                <a:gd name="connsiteY3-288" fmla="*/ 655410 h 655410"/>
                <a:gd name="connsiteX4-289" fmla="*/ 81411 w 1503869"/>
                <a:gd name="connsiteY4-290" fmla="*/ 219599 h 655410"/>
                <a:gd name="connsiteX0-291" fmla="*/ 81411 w 1503869"/>
                <a:gd name="connsiteY0-292" fmla="*/ 219599 h 655410"/>
                <a:gd name="connsiteX1-293" fmla="*/ 351263 w 1503869"/>
                <a:gd name="connsiteY1-294" fmla="*/ 0 h 655410"/>
                <a:gd name="connsiteX2-295" fmla="*/ 1503869 w 1503869"/>
                <a:gd name="connsiteY2-296" fmla="*/ 96697 h 655410"/>
                <a:gd name="connsiteX3-297" fmla="*/ 0 w 1503869"/>
                <a:gd name="connsiteY3-298" fmla="*/ 655410 h 655410"/>
                <a:gd name="connsiteX4-299" fmla="*/ 81411 w 1503869"/>
                <a:gd name="connsiteY4-300" fmla="*/ 219599 h 655410"/>
                <a:gd name="connsiteX0-301" fmla="*/ 81411 w 1503869"/>
                <a:gd name="connsiteY0-302" fmla="*/ 206474 h 642285"/>
                <a:gd name="connsiteX1-303" fmla="*/ 339258 w 1503869"/>
                <a:gd name="connsiteY1-304" fmla="*/ 0 h 642285"/>
                <a:gd name="connsiteX2-305" fmla="*/ 1503869 w 1503869"/>
                <a:gd name="connsiteY2-306" fmla="*/ 83572 h 642285"/>
                <a:gd name="connsiteX3-307" fmla="*/ 0 w 1503869"/>
                <a:gd name="connsiteY3-308" fmla="*/ 642285 h 642285"/>
                <a:gd name="connsiteX4-309" fmla="*/ 81411 w 1503869"/>
                <a:gd name="connsiteY4-310" fmla="*/ 206474 h 642285"/>
                <a:gd name="connsiteX0-311" fmla="*/ 81411 w 1503869"/>
                <a:gd name="connsiteY0-312" fmla="*/ 206474 h 642285"/>
                <a:gd name="connsiteX1-313" fmla="*/ 339258 w 1503869"/>
                <a:gd name="connsiteY1-314" fmla="*/ 0 h 642285"/>
                <a:gd name="connsiteX2-315" fmla="*/ 1503869 w 1503869"/>
                <a:gd name="connsiteY2-316" fmla="*/ 83572 h 642285"/>
                <a:gd name="connsiteX3-317" fmla="*/ 0 w 1503869"/>
                <a:gd name="connsiteY3-318" fmla="*/ 642285 h 642285"/>
                <a:gd name="connsiteX4-319" fmla="*/ 81411 w 1503869"/>
                <a:gd name="connsiteY4-320" fmla="*/ 206474 h 642285"/>
                <a:gd name="connsiteX0-321" fmla="*/ 81411 w 1503869"/>
                <a:gd name="connsiteY0-322" fmla="*/ 206474 h 642285"/>
                <a:gd name="connsiteX1-323" fmla="*/ 339258 w 1503869"/>
                <a:gd name="connsiteY1-324" fmla="*/ 0 h 642285"/>
                <a:gd name="connsiteX2-325" fmla="*/ 1503869 w 1503869"/>
                <a:gd name="connsiteY2-326" fmla="*/ 83572 h 642285"/>
                <a:gd name="connsiteX3-327" fmla="*/ 0 w 1503869"/>
                <a:gd name="connsiteY3-328" fmla="*/ 642285 h 642285"/>
                <a:gd name="connsiteX4-329" fmla="*/ 81411 w 1503869"/>
                <a:gd name="connsiteY4-330" fmla="*/ 206474 h 642285"/>
                <a:gd name="connsiteX0-331" fmla="*/ 41393 w 1463851"/>
                <a:gd name="connsiteY0-332" fmla="*/ 206474 h 585409"/>
                <a:gd name="connsiteX1-333" fmla="*/ 299240 w 1463851"/>
                <a:gd name="connsiteY1-334" fmla="*/ 0 h 585409"/>
                <a:gd name="connsiteX2-335" fmla="*/ 1463851 w 1463851"/>
                <a:gd name="connsiteY2-336" fmla="*/ 83572 h 585409"/>
                <a:gd name="connsiteX3-337" fmla="*/ 0 w 1463851"/>
                <a:gd name="connsiteY3-338" fmla="*/ 585409 h 585409"/>
                <a:gd name="connsiteX4-339" fmla="*/ 41393 w 1463851"/>
                <a:gd name="connsiteY4-340" fmla="*/ 206474 h 585409"/>
                <a:gd name="connsiteX0-341" fmla="*/ 41393 w 1463851"/>
                <a:gd name="connsiteY0-342" fmla="*/ 649820 h 1028755"/>
                <a:gd name="connsiteX1-343" fmla="*/ 387948 w 1463851"/>
                <a:gd name="connsiteY1-344" fmla="*/ 0 h 1028755"/>
                <a:gd name="connsiteX2-345" fmla="*/ 1463851 w 1463851"/>
                <a:gd name="connsiteY2-346" fmla="*/ 526918 h 1028755"/>
                <a:gd name="connsiteX3-347" fmla="*/ 0 w 1463851"/>
                <a:gd name="connsiteY3-348" fmla="*/ 1028755 h 1028755"/>
                <a:gd name="connsiteX4-349" fmla="*/ 41393 w 1463851"/>
                <a:gd name="connsiteY4-350" fmla="*/ 649820 h 1028755"/>
                <a:gd name="connsiteX0-351" fmla="*/ 41393 w 1463851"/>
                <a:gd name="connsiteY0-352" fmla="*/ 649820 h 1028755"/>
                <a:gd name="connsiteX1-353" fmla="*/ 387948 w 1463851"/>
                <a:gd name="connsiteY1-354" fmla="*/ 0 h 1028755"/>
                <a:gd name="connsiteX2-355" fmla="*/ 1463851 w 1463851"/>
                <a:gd name="connsiteY2-356" fmla="*/ 526918 h 1028755"/>
                <a:gd name="connsiteX3-357" fmla="*/ 0 w 1463851"/>
                <a:gd name="connsiteY3-358" fmla="*/ 1028755 h 1028755"/>
                <a:gd name="connsiteX4-359" fmla="*/ 41393 w 1463851"/>
                <a:gd name="connsiteY4-360" fmla="*/ 649820 h 1028755"/>
                <a:gd name="connsiteX0-361" fmla="*/ 41393 w 2566355"/>
                <a:gd name="connsiteY0-362" fmla="*/ 649820 h 1028755"/>
                <a:gd name="connsiteX1-363" fmla="*/ 387948 w 2566355"/>
                <a:gd name="connsiteY1-364" fmla="*/ 0 h 1028755"/>
                <a:gd name="connsiteX2-365" fmla="*/ 2566355 w 2566355"/>
                <a:gd name="connsiteY2-366" fmla="*/ 776300 h 1028755"/>
                <a:gd name="connsiteX3-367" fmla="*/ 0 w 2566355"/>
                <a:gd name="connsiteY3-368" fmla="*/ 1028755 h 1028755"/>
                <a:gd name="connsiteX4-369" fmla="*/ 41393 w 2566355"/>
                <a:gd name="connsiteY4-370" fmla="*/ 649820 h 1028755"/>
                <a:gd name="connsiteX0-371" fmla="*/ 0 w 2524962"/>
                <a:gd name="connsiteY0-372" fmla="*/ 649820 h 1014901"/>
                <a:gd name="connsiteX1-373" fmla="*/ 346555 w 2524962"/>
                <a:gd name="connsiteY1-374" fmla="*/ 0 h 1014901"/>
                <a:gd name="connsiteX2-375" fmla="*/ 2524962 w 2524962"/>
                <a:gd name="connsiteY2-376" fmla="*/ 776300 h 1014901"/>
                <a:gd name="connsiteX3-377" fmla="*/ 9297 w 2524962"/>
                <a:gd name="connsiteY3-378" fmla="*/ 1014901 h 1014901"/>
                <a:gd name="connsiteX4-379" fmla="*/ 0 w 2524962"/>
                <a:gd name="connsiteY4-380" fmla="*/ 649820 h 1014901"/>
                <a:gd name="connsiteX0-381" fmla="*/ 16048 w 2541010"/>
                <a:gd name="connsiteY0-382" fmla="*/ 649820 h 1278137"/>
                <a:gd name="connsiteX1-383" fmla="*/ 362603 w 2541010"/>
                <a:gd name="connsiteY1-384" fmla="*/ 0 h 1278137"/>
                <a:gd name="connsiteX2-385" fmla="*/ 2541010 w 2541010"/>
                <a:gd name="connsiteY2-386" fmla="*/ 776300 h 1278137"/>
                <a:gd name="connsiteX3-387" fmla="*/ 0 w 2541010"/>
                <a:gd name="connsiteY3-388" fmla="*/ 1278137 h 1278137"/>
                <a:gd name="connsiteX4-389" fmla="*/ 16048 w 2541010"/>
                <a:gd name="connsiteY4-390" fmla="*/ 649820 h 1278137"/>
                <a:gd name="connsiteX0-391" fmla="*/ 3375 w 2541010"/>
                <a:gd name="connsiteY0-392" fmla="*/ 899202 h 1278137"/>
                <a:gd name="connsiteX1-393" fmla="*/ 362603 w 2541010"/>
                <a:gd name="connsiteY1-394" fmla="*/ 0 h 1278137"/>
                <a:gd name="connsiteX2-395" fmla="*/ 2541010 w 2541010"/>
                <a:gd name="connsiteY2-396" fmla="*/ 776300 h 1278137"/>
                <a:gd name="connsiteX3-397" fmla="*/ 0 w 2541010"/>
                <a:gd name="connsiteY3-398" fmla="*/ 1278137 h 1278137"/>
                <a:gd name="connsiteX4-399" fmla="*/ 3375 w 2541010"/>
                <a:gd name="connsiteY4-400" fmla="*/ 899202 h 1278137"/>
                <a:gd name="connsiteX0-401" fmla="*/ 3375 w 2541010"/>
                <a:gd name="connsiteY0-402" fmla="*/ 899202 h 1278137"/>
                <a:gd name="connsiteX1-403" fmla="*/ 362603 w 2541010"/>
                <a:gd name="connsiteY1-404" fmla="*/ 0 h 1278137"/>
                <a:gd name="connsiteX2-405" fmla="*/ 2541010 w 2541010"/>
                <a:gd name="connsiteY2-406" fmla="*/ 776300 h 1278137"/>
                <a:gd name="connsiteX3-407" fmla="*/ 0 w 2541010"/>
                <a:gd name="connsiteY3-408" fmla="*/ 1278137 h 1278137"/>
                <a:gd name="connsiteX4-409" fmla="*/ 3375 w 2541010"/>
                <a:gd name="connsiteY4-410" fmla="*/ 899202 h 1278137"/>
                <a:gd name="connsiteX0-411" fmla="*/ 3375 w 2541010"/>
                <a:gd name="connsiteY0-412" fmla="*/ 926911 h 1305846"/>
                <a:gd name="connsiteX1-413" fmla="*/ 337258 w 2541010"/>
                <a:gd name="connsiteY1-414" fmla="*/ 0 h 1305846"/>
                <a:gd name="connsiteX2-415" fmla="*/ 2541010 w 2541010"/>
                <a:gd name="connsiteY2-416" fmla="*/ 804009 h 1305846"/>
                <a:gd name="connsiteX3-417" fmla="*/ 0 w 2541010"/>
                <a:gd name="connsiteY3-418" fmla="*/ 1305846 h 1305846"/>
                <a:gd name="connsiteX4-419" fmla="*/ 3375 w 2541010"/>
                <a:gd name="connsiteY4-420" fmla="*/ 926911 h 1305846"/>
                <a:gd name="connsiteX0-421" fmla="*/ 3375 w 2541010"/>
                <a:gd name="connsiteY0-422" fmla="*/ 926911 h 1305846"/>
                <a:gd name="connsiteX1-423" fmla="*/ 337258 w 2541010"/>
                <a:gd name="connsiteY1-424" fmla="*/ 0 h 1305846"/>
                <a:gd name="connsiteX2-425" fmla="*/ 2541010 w 2541010"/>
                <a:gd name="connsiteY2-426" fmla="*/ 804009 h 1305846"/>
                <a:gd name="connsiteX3-427" fmla="*/ 0 w 2541010"/>
                <a:gd name="connsiteY3-428" fmla="*/ 1305846 h 1305846"/>
                <a:gd name="connsiteX4-429" fmla="*/ 3375 w 2541010"/>
                <a:gd name="connsiteY4-430" fmla="*/ 926911 h 1305846"/>
                <a:gd name="connsiteX0-431" fmla="*/ 3 w 2852797"/>
                <a:gd name="connsiteY0-432" fmla="*/ 979920 h 1305846"/>
                <a:gd name="connsiteX1-433" fmla="*/ 649045 w 2852797"/>
                <a:gd name="connsiteY1-434" fmla="*/ 0 h 1305846"/>
                <a:gd name="connsiteX2-435" fmla="*/ 2852797 w 2852797"/>
                <a:gd name="connsiteY2-436" fmla="*/ 804009 h 1305846"/>
                <a:gd name="connsiteX3-437" fmla="*/ 311787 w 2852797"/>
                <a:gd name="connsiteY3-438" fmla="*/ 1305846 h 1305846"/>
                <a:gd name="connsiteX4-439" fmla="*/ 3 w 2852797"/>
                <a:gd name="connsiteY4-440" fmla="*/ 979920 h 1305846"/>
                <a:gd name="connsiteX0-441" fmla="*/ 3 w 2852797"/>
                <a:gd name="connsiteY0-442" fmla="*/ 1284720 h 1610646"/>
                <a:gd name="connsiteX1-443" fmla="*/ 1315727 w 2852797"/>
                <a:gd name="connsiteY1-444" fmla="*/ 0 h 1610646"/>
                <a:gd name="connsiteX2-445" fmla="*/ 2852797 w 2852797"/>
                <a:gd name="connsiteY2-446" fmla="*/ 1108809 h 1610646"/>
                <a:gd name="connsiteX3-447" fmla="*/ 311787 w 2852797"/>
                <a:gd name="connsiteY3-448" fmla="*/ 1610646 h 1610646"/>
                <a:gd name="connsiteX4-449" fmla="*/ 3 w 2852797"/>
                <a:gd name="connsiteY4-450" fmla="*/ 1284720 h 1610646"/>
                <a:gd name="connsiteX0-451" fmla="*/ 3 w 3070984"/>
                <a:gd name="connsiteY0-452" fmla="*/ 1284720 h 1610646"/>
                <a:gd name="connsiteX1-453" fmla="*/ 1315727 w 3070984"/>
                <a:gd name="connsiteY1-454" fmla="*/ 0 h 1610646"/>
                <a:gd name="connsiteX2-455" fmla="*/ 3070984 w 3070984"/>
                <a:gd name="connsiteY2-456" fmla="*/ 1042548 h 1610646"/>
                <a:gd name="connsiteX3-457" fmla="*/ 311787 w 3070984"/>
                <a:gd name="connsiteY3-458" fmla="*/ 1610646 h 1610646"/>
                <a:gd name="connsiteX4-459" fmla="*/ 3 w 3070984"/>
                <a:gd name="connsiteY4-460" fmla="*/ 1284720 h 1610646"/>
                <a:gd name="connsiteX0-461" fmla="*/ 3 w 3070984"/>
                <a:gd name="connsiteY0-462" fmla="*/ 1165451 h 1491377"/>
                <a:gd name="connsiteX1-463" fmla="*/ 1279362 w 3070984"/>
                <a:gd name="connsiteY1-464" fmla="*/ 0 h 1491377"/>
                <a:gd name="connsiteX2-465" fmla="*/ 3070984 w 3070984"/>
                <a:gd name="connsiteY2-466" fmla="*/ 923279 h 1491377"/>
                <a:gd name="connsiteX3-467" fmla="*/ 311787 w 3070984"/>
                <a:gd name="connsiteY3-468" fmla="*/ 1491377 h 1491377"/>
                <a:gd name="connsiteX4-469" fmla="*/ 3 w 3070984"/>
                <a:gd name="connsiteY4-470" fmla="*/ 1165451 h 14913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MAC address: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58-23-D7-FA-20-B0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…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/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/>
            <p:cNvGrpSpPr/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-1" fmla="*/ 928688 w 1895475"/>
                  <a:gd name="connsiteY0-2" fmla="*/ 0 h 2138362"/>
                  <a:gd name="connsiteX1-3" fmla="*/ 0 w 1895475"/>
                  <a:gd name="connsiteY1-4" fmla="*/ 461963 h 2138362"/>
                  <a:gd name="connsiteX2-5" fmla="*/ 1895475 w 1895475"/>
                  <a:gd name="connsiteY2-6" fmla="*/ 2138362 h 2138362"/>
                  <a:gd name="connsiteX3-7" fmla="*/ 1890713 w 1895475"/>
                  <a:gd name="connsiteY3-8" fmla="*/ 742950 h 2138362"/>
                  <a:gd name="connsiteX4-9" fmla="*/ 928688 w 1895475"/>
                  <a:gd name="connsiteY4-10" fmla="*/ 0 h 2138362"/>
                  <a:gd name="connsiteX0-11" fmla="*/ 247650 w 1895475"/>
                  <a:gd name="connsiteY0-12" fmla="*/ 0 h 1738312"/>
                  <a:gd name="connsiteX1-13" fmla="*/ 0 w 1895475"/>
                  <a:gd name="connsiteY1-14" fmla="*/ 61913 h 1738312"/>
                  <a:gd name="connsiteX2-15" fmla="*/ 1895475 w 1895475"/>
                  <a:gd name="connsiteY2-16" fmla="*/ 1738312 h 1738312"/>
                  <a:gd name="connsiteX3-17" fmla="*/ 1890713 w 1895475"/>
                  <a:gd name="connsiteY3-18" fmla="*/ 342900 h 1738312"/>
                  <a:gd name="connsiteX4-19" fmla="*/ 247650 w 1895475"/>
                  <a:gd name="connsiteY4-20" fmla="*/ 0 h 1738312"/>
                  <a:gd name="connsiteX0-21" fmla="*/ 247650 w 1895475"/>
                  <a:gd name="connsiteY0-22" fmla="*/ 0 h 1738312"/>
                  <a:gd name="connsiteX1-23" fmla="*/ 0 w 1895475"/>
                  <a:gd name="connsiteY1-24" fmla="*/ 61913 h 1738312"/>
                  <a:gd name="connsiteX2-25" fmla="*/ 1895475 w 1895475"/>
                  <a:gd name="connsiteY2-26" fmla="*/ 1738312 h 1738312"/>
                  <a:gd name="connsiteX3-27" fmla="*/ 1143000 w 1895475"/>
                  <a:gd name="connsiteY3-28" fmla="*/ 776288 h 1738312"/>
                  <a:gd name="connsiteX4-29" fmla="*/ 247650 w 1895475"/>
                  <a:gd name="connsiteY4-30" fmla="*/ 0 h 1738312"/>
                  <a:gd name="connsiteX0-31" fmla="*/ 247650 w 1895475"/>
                  <a:gd name="connsiteY0-32" fmla="*/ 0 h 1738312"/>
                  <a:gd name="connsiteX1-33" fmla="*/ 0 w 1895475"/>
                  <a:gd name="connsiteY1-34" fmla="*/ 61913 h 1738312"/>
                  <a:gd name="connsiteX2-35" fmla="*/ 1895475 w 1895475"/>
                  <a:gd name="connsiteY2-36" fmla="*/ 1738312 h 1738312"/>
                  <a:gd name="connsiteX3-37" fmla="*/ 1143000 w 1895475"/>
                  <a:gd name="connsiteY3-38" fmla="*/ 776288 h 1738312"/>
                  <a:gd name="connsiteX4-39" fmla="*/ 247650 w 1895475"/>
                  <a:gd name="connsiteY4-40" fmla="*/ 0 h 1738312"/>
                  <a:gd name="connsiteX0-41" fmla="*/ 247650 w 1895475"/>
                  <a:gd name="connsiteY0-42" fmla="*/ 0 h 1738312"/>
                  <a:gd name="connsiteX1-43" fmla="*/ 0 w 1895475"/>
                  <a:gd name="connsiteY1-44" fmla="*/ 61913 h 1738312"/>
                  <a:gd name="connsiteX2-45" fmla="*/ 1895475 w 1895475"/>
                  <a:gd name="connsiteY2-46" fmla="*/ 1738312 h 1738312"/>
                  <a:gd name="connsiteX3-47" fmla="*/ 1238250 w 1895475"/>
                  <a:gd name="connsiteY3-48" fmla="*/ 814388 h 1738312"/>
                  <a:gd name="connsiteX4-49" fmla="*/ 247650 w 1895475"/>
                  <a:gd name="connsiteY4-50" fmla="*/ 0 h 1738312"/>
                  <a:gd name="connsiteX0-51" fmla="*/ 247650 w 1895475"/>
                  <a:gd name="connsiteY0-52" fmla="*/ 0 h 1738312"/>
                  <a:gd name="connsiteX1-53" fmla="*/ 0 w 1895475"/>
                  <a:gd name="connsiteY1-54" fmla="*/ 61913 h 1738312"/>
                  <a:gd name="connsiteX2-55" fmla="*/ 1895475 w 1895475"/>
                  <a:gd name="connsiteY2-56" fmla="*/ 1738312 h 1738312"/>
                  <a:gd name="connsiteX3-57" fmla="*/ 1238250 w 1895475"/>
                  <a:gd name="connsiteY3-58" fmla="*/ 814388 h 1738312"/>
                  <a:gd name="connsiteX4-59" fmla="*/ 247650 w 1895475"/>
                  <a:gd name="connsiteY4-60" fmla="*/ 0 h 1738312"/>
                  <a:gd name="connsiteX0-61" fmla="*/ 247650 w 1238250"/>
                  <a:gd name="connsiteY0-62" fmla="*/ 0 h 862012"/>
                  <a:gd name="connsiteX1-63" fmla="*/ 0 w 1238250"/>
                  <a:gd name="connsiteY1-64" fmla="*/ 61913 h 862012"/>
                  <a:gd name="connsiteX2-65" fmla="*/ 947738 w 1238250"/>
                  <a:gd name="connsiteY2-66" fmla="*/ 862012 h 862012"/>
                  <a:gd name="connsiteX3-67" fmla="*/ 1238250 w 1238250"/>
                  <a:gd name="connsiteY3-68" fmla="*/ 814388 h 862012"/>
                  <a:gd name="connsiteX4-69" fmla="*/ 247650 w 1238250"/>
                  <a:gd name="connsiteY4-70" fmla="*/ 0 h 862012"/>
                  <a:gd name="connsiteX0-71" fmla="*/ 247650 w 1238250"/>
                  <a:gd name="connsiteY0-72" fmla="*/ 0 h 823912"/>
                  <a:gd name="connsiteX1-73" fmla="*/ 0 w 1238250"/>
                  <a:gd name="connsiteY1-74" fmla="*/ 61913 h 823912"/>
                  <a:gd name="connsiteX2-75" fmla="*/ 952500 w 1238250"/>
                  <a:gd name="connsiteY2-76" fmla="*/ 823912 h 823912"/>
                  <a:gd name="connsiteX3-77" fmla="*/ 1238250 w 1238250"/>
                  <a:gd name="connsiteY3-78" fmla="*/ 814388 h 823912"/>
                  <a:gd name="connsiteX4-79" fmla="*/ 247650 w 1238250"/>
                  <a:gd name="connsiteY4-80" fmla="*/ 0 h 823912"/>
                  <a:gd name="connsiteX0-81" fmla="*/ 247650 w 1238250"/>
                  <a:gd name="connsiteY0-82" fmla="*/ 0 h 823912"/>
                  <a:gd name="connsiteX1-83" fmla="*/ 0 w 1238250"/>
                  <a:gd name="connsiteY1-84" fmla="*/ 61913 h 823912"/>
                  <a:gd name="connsiteX2-85" fmla="*/ 952500 w 1238250"/>
                  <a:gd name="connsiteY2-86" fmla="*/ 823912 h 823912"/>
                  <a:gd name="connsiteX3-87" fmla="*/ 1238250 w 1238250"/>
                  <a:gd name="connsiteY3-88" fmla="*/ 814388 h 823912"/>
                  <a:gd name="connsiteX4-89" fmla="*/ 247650 w 1238250"/>
                  <a:gd name="connsiteY4-90" fmla="*/ 0 h 823912"/>
                  <a:gd name="connsiteX0-91" fmla="*/ 233363 w 1238250"/>
                  <a:gd name="connsiteY0-92" fmla="*/ 0 h 766762"/>
                  <a:gd name="connsiteX1-93" fmla="*/ 0 w 1238250"/>
                  <a:gd name="connsiteY1-94" fmla="*/ 4763 h 766762"/>
                  <a:gd name="connsiteX2-95" fmla="*/ 952500 w 1238250"/>
                  <a:gd name="connsiteY2-96" fmla="*/ 766762 h 766762"/>
                  <a:gd name="connsiteX3-97" fmla="*/ 1238250 w 1238250"/>
                  <a:gd name="connsiteY3-98" fmla="*/ 757238 h 766762"/>
                  <a:gd name="connsiteX4-99" fmla="*/ 233363 w 1238250"/>
                  <a:gd name="connsiteY4-100" fmla="*/ 0 h 766762"/>
                  <a:gd name="connsiteX0-101" fmla="*/ 233363 w 1238250"/>
                  <a:gd name="connsiteY0-102" fmla="*/ 0 h 773376"/>
                  <a:gd name="connsiteX1-103" fmla="*/ 0 w 1238250"/>
                  <a:gd name="connsiteY1-104" fmla="*/ 4763 h 773376"/>
                  <a:gd name="connsiteX2-105" fmla="*/ 952500 w 1238250"/>
                  <a:gd name="connsiteY2-106" fmla="*/ 766762 h 773376"/>
                  <a:gd name="connsiteX3-107" fmla="*/ 1238250 w 1238250"/>
                  <a:gd name="connsiteY3-108" fmla="*/ 771525 h 773376"/>
                  <a:gd name="connsiteX4-109" fmla="*/ 233363 w 1238250"/>
                  <a:gd name="connsiteY4-110" fmla="*/ 0 h 773376"/>
                  <a:gd name="connsiteX0-111" fmla="*/ 233363 w 1238250"/>
                  <a:gd name="connsiteY0-112" fmla="*/ 0 h 766762"/>
                  <a:gd name="connsiteX1-113" fmla="*/ 0 w 1238250"/>
                  <a:gd name="connsiteY1-114" fmla="*/ 4763 h 766762"/>
                  <a:gd name="connsiteX2-115" fmla="*/ 952500 w 1238250"/>
                  <a:gd name="connsiteY2-116" fmla="*/ 766762 h 766762"/>
                  <a:gd name="connsiteX3-117" fmla="*/ 1238250 w 1238250"/>
                  <a:gd name="connsiteY3-118" fmla="*/ 757236 h 766762"/>
                  <a:gd name="connsiteX4-119" fmla="*/ 233363 w 1238250"/>
                  <a:gd name="connsiteY4-120" fmla="*/ 0 h 766762"/>
                  <a:gd name="connsiteX0-121" fmla="*/ 233363 w 1238250"/>
                  <a:gd name="connsiteY0-122" fmla="*/ 0 h 773375"/>
                  <a:gd name="connsiteX1-123" fmla="*/ 0 w 1238250"/>
                  <a:gd name="connsiteY1-124" fmla="*/ 4763 h 773375"/>
                  <a:gd name="connsiteX2-125" fmla="*/ 952500 w 1238250"/>
                  <a:gd name="connsiteY2-126" fmla="*/ 766762 h 773375"/>
                  <a:gd name="connsiteX3-127" fmla="*/ 1238250 w 1238250"/>
                  <a:gd name="connsiteY3-128" fmla="*/ 771523 h 773375"/>
                  <a:gd name="connsiteX4-129" fmla="*/ 233363 w 1238250"/>
                  <a:gd name="connsiteY4-130" fmla="*/ 0 h 773375"/>
                  <a:gd name="connsiteX0-131" fmla="*/ 233363 w 1238250"/>
                  <a:gd name="connsiteY0-132" fmla="*/ 0 h 771523"/>
                  <a:gd name="connsiteX1-133" fmla="*/ 0 w 1238250"/>
                  <a:gd name="connsiteY1-134" fmla="*/ 4763 h 771523"/>
                  <a:gd name="connsiteX2-135" fmla="*/ 952500 w 1238250"/>
                  <a:gd name="connsiteY2-136" fmla="*/ 766762 h 771523"/>
                  <a:gd name="connsiteX3-137" fmla="*/ 1238250 w 1238250"/>
                  <a:gd name="connsiteY3-138" fmla="*/ 771523 h 771523"/>
                  <a:gd name="connsiteX4-139" fmla="*/ 233363 w 1238250"/>
                  <a:gd name="connsiteY4-140" fmla="*/ 0 h 771523"/>
                  <a:gd name="connsiteX0-141" fmla="*/ 233363 w 1238250"/>
                  <a:gd name="connsiteY0-142" fmla="*/ 0 h 771523"/>
                  <a:gd name="connsiteX1-143" fmla="*/ 0 w 1238250"/>
                  <a:gd name="connsiteY1-144" fmla="*/ 23466 h 771523"/>
                  <a:gd name="connsiteX2-145" fmla="*/ 952500 w 1238250"/>
                  <a:gd name="connsiteY2-146" fmla="*/ 766762 h 771523"/>
                  <a:gd name="connsiteX3-147" fmla="*/ 1238250 w 1238250"/>
                  <a:gd name="connsiteY3-148" fmla="*/ 771523 h 771523"/>
                  <a:gd name="connsiteX4-149" fmla="*/ 233363 w 1238250"/>
                  <a:gd name="connsiteY4-150" fmla="*/ 0 h 771523"/>
                  <a:gd name="connsiteX0-151" fmla="*/ 233363 w 1238250"/>
                  <a:gd name="connsiteY0-152" fmla="*/ 0 h 757496"/>
                  <a:gd name="connsiteX1-153" fmla="*/ 0 w 1238250"/>
                  <a:gd name="connsiteY1-154" fmla="*/ 9439 h 757496"/>
                  <a:gd name="connsiteX2-155" fmla="*/ 952500 w 1238250"/>
                  <a:gd name="connsiteY2-156" fmla="*/ 752735 h 757496"/>
                  <a:gd name="connsiteX3-157" fmla="*/ 1238250 w 1238250"/>
                  <a:gd name="connsiteY3-158" fmla="*/ 757496 h 757496"/>
                  <a:gd name="connsiteX4-159" fmla="*/ 233363 w 1238250"/>
                  <a:gd name="connsiteY4-160" fmla="*/ 0 h 757496"/>
                  <a:gd name="connsiteX0-161" fmla="*/ 233363 w 1238250"/>
                  <a:gd name="connsiteY0-162" fmla="*/ 0 h 757496"/>
                  <a:gd name="connsiteX1-163" fmla="*/ 0 w 1238250"/>
                  <a:gd name="connsiteY1-164" fmla="*/ 9439 h 757496"/>
                  <a:gd name="connsiteX2-165" fmla="*/ 952500 w 1238250"/>
                  <a:gd name="connsiteY2-166" fmla="*/ 752735 h 757496"/>
                  <a:gd name="connsiteX3-167" fmla="*/ 1238250 w 1238250"/>
                  <a:gd name="connsiteY3-168" fmla="*/ 757496 h 757496"/>
                  <a:gd name="connsiteX4-169" fmla="*/ 233363 w 1238250"/>
                  <a:gd name="connsiteY4-170" fmla="*/ 0 h 757496"/>
                  <a:gd name="connsiteX0-171" fmla="*/ 243561 w 1248448"/>
                  <a:gd name="connsiteY0-172" fmla="*/ 573 h 758069"/>
                  <a:gd name="connsiteX1-173" fmla="*/ 0 w 1248448"/>
                  <a:gd name="connsiteY1-174" fmla="*/ 0 h 758069"/>
                  <a:gd name="connsiteX2-175" fmla="*/ 962698 w 1248448"/>
                  <a:gd name="connsiteY2-176" fmla="*/ 753308 h 758069"/>
                  <a:gd name="connsiteX3-177" fmla="*/ 1248448 w 1248448"/>
                  <a:gd name="connsiteY3-178" fmla="*/ 758069 h 758069"/>
                  <a:gd name="connsiteX4-179" fmla="*/ 243561 w 1248448"/>
                  <a:gd name="connsiteY4-180" fmla="*/ 573 h 758069"/>
                  <a:gd name="connsiteX0-181" fmla="*/ 243561 w 1248448"/>
                  <a:gd name="connsiteY0-182" fmla="*/ 573 h 758069"/>
                  <a:gd name="connsiteX1-183" fmla="*/ 0 w 1248448"/>
                  <a:gd name="connsiteY1-184" fmla="*/ 0 h 758069"/>
                  <a:gd name="connsiteX2-185" fmla="*/ 962698 w 1248448"/>
                  <a:gd name="connsiteY2-186" fmla="*/ 753308 h 758069"/>
                  <a:gd name="connsiteX3-187" fmla="*/ 1248448 w 1248448"/>
                  <a:gd name="connsiteY3-188" fmla="*/ 758069 h 758069"/>
                  <a:gd name="connsiteX4-189" fmla="*/ 243561 w 1248448"/>
                  <a:gd name="connsiteY4-190" fmla="*/ 573 h 758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ARP message into 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71-65-F7-2B-08-53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376">
        <p:fade/>
      </p:transition>
    </mc:Choice>
    <mc:Fallback>
      <p:transition spd="med" advTm="21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ARP protocol in action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/>
          <p:cNvSpPr/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58-23-D7-FA-20-B0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9" name="Group 47"/>
          <p:cNvGrpSpPr/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Freeform 4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9" name="Group 41"/>
          <p:cNvGrpSpPr/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Freeform 4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8" name="Text Box 36"/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71-65-F7-2B-08-53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4" name="Group 38"/>
          <p:cNvGrpSpPr/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Freeform 4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137.196.7.23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/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-1" fmla="*/ 477079 w 477079"/>
                <a:gd name="connsiteY0-2" fmla="*/ 357808 h 1051327"/>
                <a:gd name="connsiteX1-3" fmla="*/ 0 w 477079"/>
                <a:gd name="connsiteY1-4" fmla="*/ 0 h 1051327"/>
                <a:gd name="connsiteX2-5" fmla="*/ 13253 w 477079"/>
                <a:gd name="connsiteY2-6" fmla="*/ 1051327 h 1051327"/>
                <a:gd name="connsiteX3-7" fmla="*/ 384314 w 477079"/>
                <a:gd name="connsiteY3-8" fmla="*/ 649356 h 10513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B’s reply, adds B entry into its local ARP table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/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/>
            <p:cNvGrpSpPr/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-1" fmla="*/ 928688 w 1895475"/>
                  <a:gd name="connsiteY0-2" fmla="*/ 0 h 2138362"/>
                  <a:gd name="connsiteX1-3" fmla="*/ 0 w 1895475"/>
                  <a:gd name="connsiteY1-4" fmla="*/ 461963 h 2138362"/>
                  <a:gd name="connsiteX2-5" fmla="*/ 1895475 w 1895475"/>
                  <a:gd name="connsiteY2-6" fmla="*/ 2138362 h 2138362"/>
                  <a:gd name="connsiteX3-7" fmla="*/ 1890713 w 1895475"/>
                  <a:gd name="connsiteY3-8" fmla="*/ 742950 h 2138362"/>
                  <a:gd name="connsiteX4-9" fmla="*/ 928688 w 1895475"/>
                  <a:gd name="connsiteY4-10" fmla="*/ 0 h 2138362"/>
                  <a:gd name="connsiteX0-11" fmla="*/ 247650 w 1895475"/>
                  <a:gd name="connsiteY0-12" fmla="*/ 0 h 1738312"/>
                  <a:gd name="connsiteX1-13" fmla="*/ 0 w 1895475"/>
                  <a:gd name="connsiteY1-14" fmla="*/ 61913 h 1738312"/>
                  <a:gd name="connsiteX2-15" fmla="*/ 1895475 w 1895475"/>
                  <a:gd name="connsiteY2-16" fmla="*/ 1738312 h 1738312"/>
                  <a:gd name="connsiteX3-17" fmla="*/ 1890713 w 1895475"/>
                  <a:gd name="connsiteY3-18" fmla="*/ 342900 h 1738312"/>
                  <a:gd name="connsiteX4-19" fmla="*/ 247650 w 1895475"/>
                  <a:gd name="connsiteY4-20" fmla="*/ 0 h 1738312"/>
                  <a:gd name="connsiteX0-21" fmla="*/ 247650 w 1895475"/>
                  <a:gd name="connsiteY0-22" fmla="*/ 0 h 1738312"/>
                  <a:gd name="connsiteX1-23" fmla="*/ 0 w 1895475"/>
                  <a:gd name="connsiteY1-24" fmla="*/ 61913 h 1738312"/>
                  <a:gd name="connsiteX2-25" fmla="*/ 1895475 w 1895475"/>
                  <a:gd name="connsiteY2-26" fmla="*/ 1738312 h 1738312"/>
                  <a:gd name="connsiteX3-27" fmla="*/ 1143000 w 1895475"/>
                  <a:gd name="connsiteY3-28" fmla="*/ 776288 h 1738312"/>
                  <a:gd name="connsiteX4-29" fmla="*/ 247650 w 1895475"/>
                  <a:gd name="connsiteY4-30" fmla="*/ 0 h 1738312"/>
                  <a:gd name="connsiteX0-31" fmla="*/ 247650 w 1895475"/>
                  <a:gd name="connsiteY0-32" fmla="*/ 0 h 1738312"/>
                  <a:gd name="connsiteX1-33" fmla="*/ 0 w 1895475"/>
                  <a:gd name="connsiteY1-34" fmla="*/ 61913 h 1738312"/>
                  <a:gd name="connsiteX2-35" fmla="*/ 1895475 w 1895475"/>
                  <a:gd name="connsiteY2-36" fmla="*/ 1738312 h 1738312"/>
                  <a:gd name="connsiteX3-37" fmla="*/ 1143000 w 1895475"/>
                  <a:gd name="connsiteY3-38" fmla="*/ 776288 h 1738312"/>
                  <a:gd name="connsiteX4-39" fmla="*/ 247650 w 1895475"/>
                  <a:gd name="connsiteY4-40" fmla="*/ 0 h 1738312"/>
                  <a:gd name="connsiteX0-41" fmla="*/ 247650 w 1895475"/>
                  <a:gd name="connsiteY0-42" fmla="*/ 0 h 1738312"/>
                  <a:gd name="connsiteX1-43" fmla="*/ 0 w 1895475"/>
                  <a:gd name="connsiteY1-44" fmla="*/ 61913 h 1738312"/>
                  <a:gd name="connsiteX2-45" fmla="*/ 1895475 w 1895475"/>
                  <a:gd name="connsiteY2-46" fmla="*/ 1738312 h 1738312"/>
                  <a:gd name="connsiteX3-47" fmla="*/ 1238250 w 1895475"/>
                  <a:gd name="connsiteY3-48" fmla="*/ 814388 h 1738312"/>
                  <a:gd name="connsiteX4-49" fmla="*/ 247650 w 1895475"/>
                  <a:gd name="connsiteY4-50" fmla="*/ 0 h 1738312"/>
                  <a:gd name="connsiteX0-51" fmla="*/ 247650 w 1895475"/>
                  <a:gd name="connsiteY0-52" fmla="*/ 0 h 1738312"/>
                  <a:gd name="connsiteX1-53" fmla="*/ 0 w 1895475"/>
                  <a:gd name="connsiteY1-54" fmla="*/ 61913 h 1738312"/>
                  <a:gd name="connsiteX2-55" fmla="*/ 1895475 w 1895475"/>
                  <a:gd name="connsiteY2-56" fmla="*/ 1738312 h 1738312"/>
                  <a:gd name="connsiteX3-57" fmla="*/ 1238250 w 1895475"/>
                  <a:gd name="connsiteY3-58" fmla="*/ 814388 h 1738312"/>
                  <a:gd name="connsiteX4-59" fmla="*/ 247650 w 1895475"/>
                  <a:gd name="connsiteY4-60" fmla="*/ 0 h 1738312"/>
                  <a:gd name="connsiteX0-61" fmla="*/ 247650 w 1238250"/>
                  <a:gd name="connsiteY0-62" fmla="*/ 0 h 862012"/>
                  <a:gd name="connsiteX1-63" fmla="*/ 0 w 1238250"/>
                  <a:gd name="connsiteY1-64" fmla="*/ 61913 h 862012"/>
                  <a:gd name="connsiteX2-65" fmla="*/ 947738 w 1238250"/>
                  <a:gd name="connsiteY2-66" fmla="*/ 862012 h 862012"/>
                  <a:gd name="connsiteX3-67" fmla="*/ 1238250 w 1238250"/>
                  <a:gd name="connsiteY3-68" fmla="*/ 814388 h 862012"/>
                  <a:gd name="connsiteX4-69" fmla="*/ 247650 w 1238250"/>
                  <a:gd name="connsiteY4-70" fmla="*/ 0 h 862012"/>
                  <a:gd name="connsiteX0-71" fmla="*/ 247650 w 1238250"/>
                  <a:gd name="connsiteY0-72" fmla="*/ 0 h 823912"/>
                  <a:gd name="connsiteX1-73" fmla="*/ 0 w 1238250"/>
                  <a:gd name="connsiteY1-74" fmla="*/ 61913 h 823912"/>
                  <a:gd name="connsiteX2-75" fmla="*/ 952500 w 1238250"/>
                  <a:gd name="connsiteY2-76" fmla="*/ 823912 h 823912"/>
                  <a:gd name="connsiteX3-77" fmla="*/ 1238250 w 1238250"/>
                  <a:gd name="connsiteY3-78" fmla="*/ 814388 h 823912"/>
                  <a:gd name="connsiteX4-79" fmla="*/ 247650 w 1238250"/>
                  <a:gd name="connsiteY4-80" fmla="*/ 0 h 823912"/>
                  <a:gd name="connsiteX0-81" fmla="*/ 247650 w 1238250"/>
                  <a:gd name="connsiteY0-82" fmla="*/ 0 h 823912"/>
                  <a:gd name="connsiteX1-83" fmla="*/ 0 w 1238250"/>
                  <a:gd name="connsiteY1-84" fmla="*/ 61913 h 823912"/>
                  <a:gd name="connsiteX2-85" fmla="*/ 952500 w 1238250"/>
                  <a:gd name="connsiteY2-86" fmla="*/ 823912 h 823912"/>
                  <a:gd name="connsiteX3-87" fmla="*/ 1238250 w 1238250"/>
                  <a:gd name="connsiteY3-88" fmla="*/ 814388 h 823912"/>
                  <a:gd name="connsiteX4-89" fmla="*/ 247650 w 1238250"/>
                  <a:gd name="connsiteY4-90" fmla="*/ 0 h 823912"/>
                  <a:gd name="connsiteX0-91" fmla="*/ 233363 w 1238250"/>
                  <a:gd name="connsiteY0-92" fmla="*/ 0 h 766762"/>
                  <a:gd name="connsiteX1-93" fmla="*/ 0 w 1238250"/>
                  <a:gd name="connsiteY1-94" fmla="*/ 4763 h 766762"/>
                  <a:gd name="connsiteX2-95" fmla="*/ 952500 w 1238250"/>
                  <a:gd name="connsiteY2-96" fmla="*/ 766762 h 766762"/>
                  <a:gd name="connsiteX3-97" fmla="*/ 1238250 w 1238250"/>
                  <a:gd name="connsiteY3-98" fmla="*/ 757238 h 766762"/>
                  <a:gd name="connsiteX4-99" fmla="*/ 233363 w 1238250"/>
                  <a:gd name="connsiteY4-100" fmla="*/ 0 h 766762"/>
                  <a:gd name="connsiteX0-101" fmla="*/ 233363 w 1238250"/>
                  <a:gd name="connsiteY0-102" fmla="*/ 0 h 773376"/>
                  <a:gd name="connsiteX1-103" fmla="*/ 0 w 1238250"/>
                  <a:gd name="connsiteY1-104" fmla="*/ 4763 h 773376"/>
                  <a:gd name="connsiteX2-105" fmla="*/ 952500 w 1238250"/>
                  <a:gd name="connsiteY2-106" fmla="*/ 766762 h 773376"/>
                  <a:gd name="connsiteX3-107" fmla="*/ 1238250 w 1238250"/>
                  <a:gd name="connsiteY3-108" fmla="*/ 771525 h 773376"/>
                  <a:gd name="connsiteX4-109" fmla="*/ 233363 w 1238250"/>
                  <a:gd name="connsiteY4-110" fmla="*/ 0 h 773376"/>
                  <a:gd name="connsiteX0-111" fmla="*/ 233363 w 1238250"/>
                  <a:gd name="connsiteY0-112" fmla="*/ 0 h 766762"/>
                  <a:gd name="connsiteX1-113" fmla="*/ 0 w 1238250"/>
                  <a:gd name="connsiteY1-114" fmla="*/ 4763 h 766762"/>
                  <a:gd name="connsiteX2-115" fmla="*/ 952500 w 1238250"/>
                  <a:gd name="connsiteY2-116" fmla="*/ 766762 h 766762"/>
                  <a:gd name="connsiteX3-117" fmla="*/ 1238250 w 1238250"/>
                  <a:gd name="connsiteY3-118" fmla="*/ 757236 h 766762"/>
                  <a:gd name="connsiteX4-119" fmla="*/ 233363 w 1238250"/>
                  <a:gd name="connsiteY4-120" fmla="*/ 0 h 766762"/>
                  <a:gd name="connsiteX0-121" fmla="*/ 233363 w 1238250"/>
                  <a:gd name="connsiteY0-122" fmla="*/ 0 h 773375"/>
                  <a:gd name="connsiteX1-123" fmla="*/ 0 w 1238250"/>
                  <a:gd name="connsiteY1-124" fmla="*/ 4763 h 773375"/>
                  <a:gd name="connsiteX2-125" fmla="*/ 952500 w 1238250"/>
                  <a:gd name="connsiteY2-126" fmla="*/ 766762 h 773375"/>
                  <a:gd name="connsiteX3-127" fmla="*/ 1238250 w 1238250"/>
                  <a:gd name="connsiteY3-128" fmla="*/ 771523 h 773375"/>
                  <a:gd name="connsiteX4-129" fmla="*/ 233363 w 1238250"/>
                  <a:gd name="connsiteY4-130" fmla="*/ 0 h 773375"/>
                  <a:gd name="connsiteX0-131" fmla="*/ 233363 w 1238250"/>
                  <a:gd name="connsiteY0-132" fmla="*/ 0 h 771523"/>
                  <a:gd name="connsiteX1-133" fmla="*/ 0 w 1238250"/>
                  <a:gd name="connsiteY1-134" fmla="*/ 4763 h 771523"/>
                  <a:gd name="connsiteX2-135" fmla="*/ 952500 w 1238250"/>
                  <a:gd name="connsiteY2-136" fmla="*/ 766762 h 771523"/>
                  <a:gd name="connsiteX3-137" fmla="*/ 1238250 w 1238250"/>
                  <a:gd name="connsiteY3-138" fmla="*/ 771523 h 771523"/>
                  <a:gd name="connsiteX4-139" fmla="*/ 233363 w 1238250"/>
                  <a:gd name="connsiteY4-140" fmla="*/ 0 h 771523"/>
                  <a:gd name="connsiteX0-141" fmla="*/ 233363 w 1238250"/>
                  <a:gd name="connsiteY0-142" fmla="*/ 0 h 771523"/>
                  <a:gd name="connsiteX1-143" fmla="*/ 0 w 1238250"/>
                  <a:gd name="connsiteY1-144" fmla="*/ 23466 h 771523"/>
                  <a:gd name="connsiteX2-145" fmla="*/ 952500 w 1238250"/>
                  <a:gd name="connsiteY2-146" fmla="*/ 766762 h 771523"/>
                  <a:gd name="connsiteX3-147" fmla="*/ 1238250 w 1238250"/>
                  <a:gd name="connsiteY3-148" fmla="*/ 771523 h 771523"/>
                  <a:gd name="connsiteX4-149" fmla="*/ 233363 w 1238250"/>
                  <a:gd name="connsiteY4-150" fmla="*/ 0 h 771523"/>
                  <a:gd name="connsiteX0-151" fmla="*/ 233363 w 1238250"/>
                  <a:gd name="connsiteY0-152" fmla="*/ 0 h 757496"/>
                  <a:gd name="connsiteX1-153" fmla="*/ 0 w 1238250"/>
                  <a:gd name="connsiteY1-154" fmla="*/ 9439 h 757496"/>
                  <a:gd name="connsiteX2-155" fmla="*/ 952500 w 1238250"/>
                  <a:gd name="connsiteY2-156" fmla="*/ 752735 h 757496"/>
                  <a:gd name="connsiteX3-157" fmla="*/ 1238250 w 1238250"/>
                  <a:gd name="connsiteY3-158" fmla="*/ 757496 h 757496"/>
                  <a:gd name="connsiteX4-159" fmla="*/ 233363 w 1238250"/>
                  <a:gd name="connsiteY4-160" fmla="*/ 0 h 757496"/>
                  <a:gd name="connsiteX0-161" fmla="*/ 233363 w 1238250"/>
                  <a:gd name="connsiteY0-162" fmla="*/ 0 h 757496"/>
                  <a:gd name="connsiteX1-163" fmla="*/ 0 w 1238250"/>
                  <a:gd name="connsiteY1-164" fmla="*/ 9439 h 757496"/>
                  <a:gd name="connsiteX2-165" fmla="*/ 952500 w 1238250"/>
                  <a:gd name="connsiteY2-166" fmla="*/ 752735 h 757496"/>
                  <a:gd name="connsiteX3-167" fmla="*/ 1238250 w 1238250"/>
                  <a:gd name="connsiteY3-168" fmla="*/ 757496 h 757496"/>
                  <a:gd name="connsiteX4-169" fmla="*/ 233363 w 1238250"/>
                  <a:gd name="connsiteY4-170" fmla="*/ 0 h 757496"/>
                  <a:gd name="connsiteX0-171" fmla="*/ 243561 w 1248448"/>
                  <a:gd name="connsiteY0-172" fmla="*/ 573 h 758069"/>
                  <a:gd name="connsiteX1-173" fmla="*/ 0 w 1248448"/>
                  <a:gd name="connsiteY1-174" fmla="*/ 0 h 758069"/>
                  <a:gd name="connsiteX2-175" fmla="*/ 962698 w 1248448"/>
                  <a:gd name="connsiteY2-176" fmla="*/ 753308 h 758069"/>
                  <a:gd name="connsiteX3-177" fmla="*/ 1248448 w 1248448"/>
                  <a:gd name="connsiteY3-178" fmla="*/ 758069 h 758069"/>
                  <a:gd name="connsiteX4-179" fmla="*/ 243561 w 1248448"/>
                  <a:gd name="connsiteY4-180" fmla="*/ 573 h 758069"/>
                  <a:gd name="connsiteX0-181" fmla="*/ 243561 w 1248448"/>
                  <a:gd name="connsiteY0-182" fmla="*/ 573 h 758069"/>
                  <a:gd name="connsiteX1-183" fmla="*/ 0 w 1248448"/>
                  <a:gd name="connsiteY1-184" fmla="*/ 0 h 758069"/>
                  <a:gd name="connsiteX2-185" fmla="*/ 962698 w 1248448"/>
                  <a:gd name="connsiteY2-186" fmla="*/ 753308 h 758069"/>
                  <a:gd name="connsiteX3-187" fmla="*/ 1248448 w 1248448"/>
                  <a:gd name="connsiteY3-188" fmla="*/ 758069 h 758069"/>
                  <a:gd name="connsiteX4-189" fmla="*/ 243561 w 1248448"/>
                  <a:gd name="connsiteY4-190" fmla="*/ 573 h 758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137.196.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      7.14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58-23-D7-FA-20-B0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500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691005" y="2013585"/>
            <a:ext cx="5220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没有</a:t>
            </a:r>
            <a:r>
              <a:rPr lang="en-US" altLang="zh-CN"/>
              <a:t>B mac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发送广播</a:t>
            </a:r>
            <a:r>
              <a:rPr 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FF-FF-FF-FF-FF-FF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，自己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IP,MAC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，目的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ip</a:t>
            </a:r>
            <a:endParaRPr lang="en-US" altLang="zh-CN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B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收到，只发送给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A 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自己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mac</a:t>
            </a:r>
            <a:endParaRPr lang="en-US" altLang="zh-CN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sym typeface="+mn-ea"/>
            </a:endParaRPr>
          </a:p>
          <a:p>
            <a:r>
              <a:rPr lang="en-US" altLang="zh-CN"/>
              <a:t>A</a:t>
            </a:r>
            <a:r>
              <a:rPr lang="zh-CN" altLang="en-US"/>
              <a:t>收到</a:t>
            </a:r>
            <a:r>
              <a:rPr lang="zh-CN" altLang="en-US"/>
              <a:t>并记录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855">
        <p:fade/>
      </p:transition>
    </mc:Choice>
    <mc:Fallback>
      <p:transition spd="med" advTm="208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Routing to another subnet: addressing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marR="0" lvl="0" indent="-1111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walkthrough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sending a datagram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addressing – at IP (datagram) and MAC layer (frame) levels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/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39"/>
          <p:cNvSpPr/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Line 40"/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Line 41"/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 Box 58"/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Line 67"/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ine 73"/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75"/>
          <p:cNvSpPr/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 Box 76"/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/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2" name="Rectangle 37"/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/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44" name="Group 49"/>
          <p:cNvGrpSpPr/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" name="Rectangle 37"/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46" name="Group 49"/>
          <p:cNvGrpSpPr/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7" name="Rectangle 37"/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8" name="Rectangle 37"/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49" name="Group 44"/>
          <p:cNvGrpSpPr/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44"/>
          <p:cNvGrpSpPr/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/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1A-23-F9-CD-06-9B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1" name="Text Box 22"/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2" name="Group 23"/>
            <p:cNvGrpSpPr/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111.111.111.110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E6-E9-00-17-BB-4B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3" name="Text Box 26"/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CC-49-DE-D0-AB-7D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4" name="Text Box 27"/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5" name="Text Box 30"/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111.111.111.111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6" name="Text Box 33"/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74-29-9C-E8-FF-55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0" name="Line 44"/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Line 45"/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Line 46"/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Line 47"/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63"/>
            <p:cNvGrpSpPr/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222.222.222.222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49-BD-D2-C7-56-2A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7" name="Text Box 71"/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222.222.222.221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88-B2-2F-54-1A-0F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/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 that: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B’s IP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IP address of first hop router, 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R’s MAC address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(by using ARP)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3190" y="2609215"/>
            <a:ext cx="296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</a:t>
            </a:r>
            <a:endParaRPr lang="zh-CN" altLang="en-US"/>
          </a:p>
          <a:p>
            <a:r>
              <a:rPr lang="en-US" altLang="zh-CN"/>
              <a:t>B </a:t>
            </a:r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R ip mac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392">
        <p:fade/>
      </p:transition>
    </mc:Choice>
    <mc:Fallback>
      <p:transition spd="med" advTm="47392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14|22.9"/>
</p:tagLst>
</file>

<file path=ppt/tags/tag2.xml><?xml version="1.0" encoding="utf-8"?>
<p:tagLst xmlns:p="http://schemas.openxmlformats.org/presentationml/2006/main">
  <p:tag name="TIMING" val="|0.9"/>
</p:tagLst>
</file>

<file path=ppt/tags/tag3.xml><?xml version="1.0" encoding="utf-8"?>
<p:tagLst xmlns:p="http://schemas.openxmlformats.org/presentationml/2006/main">
  <p:tag name="TIMING" val="|2.1|0.9"/>
</p:tagLst>
</file>

<file path=ppt/tags/tag4.xml><?xml version="1.0" encoding="utf-8"?>
<p:tagLst xmlns:p="http://schemas.openxmlformats.org/presentationml/2006/main">
  <p:tag name="TIMING" val="|0.5|7.5"/>
</p:tagLst>
</file>

<file path=ppt/tags/tag5.xml><?xml version="1.0" encoding="utf-8"?>
<p:tagLst xmlns:p="http://schemas.openxmlformats.org/presentationml/2006/main">
  <p:tag name="TIMING" val="|3.1|6.5"/>
</p:tagLst>
</file>

<file path=ppt/tags/tag6.xml><?xml version="1.0" encoding="utf-8"?>
<p:tagLst xmlns:p="http://schemas.openxmlformats.org/presentationml/2006/main">
  <p:tag name="TIMING" val="|0.6|11.7"/>
</p:tagLst>
</file>

<file path=ppt/tags/tag7.xml><?xml version="1.0" encoding="utf-8"?>
<p:tagLst xmlns:p="http://schemas.openxmlformats.org/presentationml/2006/main">
  <p:tag name="TIMING" val="|3"/>
</p:tagLst>
</file>

<file path=ppt/tags/tag8.xml><?xml version="1.0" encoding="utf-8"?>
<p:tagLst xmlns:p="http://schemas.openxmlformats.org/presentationml/2006/main">
  <p:tag name="KSO_WPP_MARK_KEY" val="f37b82b8-5862-4a2c-9a9b-6bf0af621f32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6911</Words>
  <Application>WPS 演示</Application>
  <PresentationFormat>Widescreen</PresentationFormat>
  <Paragraphs>625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Arial</vt:lpstr>
      <vt:lpstr>Calibri</vt:lpstr>
      <vt:lpstr>MS PGothic</vt:lpstr>
      <vt:lpstr>Gill Sans MT</vt:lpstr>
      <vt:lpstr>Comic Sans MS</vt:lpstr>
      <vt:lpstr>Wingdings</vt:lpstr>
      <vt:lpstr>Yu Gothic</vt:lpstr>
      <vt:lpstr>Courier New</vt:lpstr>
      <vt:lpstr>Calibri Light</vt:lpstr>
      <vt:lpstr>微软雅黑</vt:lpstr>
      <vt:lpstr>Arial Unicode MS</vt:lpstr>
      <vt:lpstr>等线</vt:lpstr>
      <vt:lpstr>1_Office Theme</vt:lpstr>
      <vt:lpstr>Roadmap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yu wenjuan</dc:creator>
  <cp:lastModifiedBy>.</cp:lastModifiedBy>
  <cp:revision>6</cp:revision>
  <dcterms:created xsi:type="dcterms:W3CDTF">2020-11-01T12:30:00Z</dcterms:created>
  <dcterms:modified xsi:type="dcterms:W3CDTF">2022-11-08T15:04:28Z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F7E1801C09264AD6BA64BE69E66D8774</vt:lpwstr>
  </property>
  <property fmtid="{D5CDD505-2E9C-101B-9397-08002B2CF9AE}" pid="3" name="KSOProductBuildVer">
    <vt:lpwstr>2052-11.1.0.12763</vt:lpwstr>
  </property>
</Properties>
</file>