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1012" r:id="rId2"/>
    <p:sldId id="1013" r:id="rId3"/>
    <p:sldId id="364" r:id="rId4"/>
    <p:sldId id="1067" r:id="rId5"/>
    <p:sldId id="1014" r:id="rId6"/>
    <p:sldId id="1053" r:id="rId7"/>
    <p:sldId id="1055" r:id="rId8"/>
    <p:sldId id="1023" r:id="rId9"/>
    <p:sldId id="1025" r:id="rId10"/>
    <p:sldId id="346" r:id="rId11"/>
    <p:sldId id="379" r:id="rId12"/>
    <p:sldId id="350" r:id="rId13"/>
    <p:sldId id="10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529C2-9728-4B69-AFDC-6614B2919042}" v="12" dt="2022-09-06T07:25:09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1" autoAdjust="0"/>
    <p:restoredTop sz="89002" autoAdjust="0"/>
  </p:normalViewPr>
  <p:slideViewPr>
    <p:cSldViewPr snapToGrid="0">
      <p:cViewPr varScale="1">
        <p:scale>
          <a:sx n="55" d="100"/>
          <a:sy n="55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har Iqbal" userId="fa015a3bdbe472ad" providerId="LiveId" clId="{463529C2-9728-4B69-AFDC-6614B2919042}"/>
    <pc:docChg chg="custSel modSld modMainMaster">
      <pc:chgData name="Azhar Iqbal" userId="fa015a3bdbe472ad" providerId="LiveId" clId="{463529C2-9728-4B69-AFDC-6614B2919042}" dt="2022-09-06T07:25:09.224" v="23"/>
      <pc:docMkLst>
        <pc:docMk/>
      </pc:docMkLst>
      <pc:sldChg chg="delSp mod modTransition delAnim">
        <pc:chgData name="Azhar Iqbal" userId="fa015a3bdbe472ad" providerId="LiveId" clId="{463529C2-9728-4B69-AFDC-6614B2919042}" dt="2022-09-06T07:25:05.667" v="20"/>
        <pc:sldMkLst>
          <pc:docMk/>
          <pc:sldMk cId="4154194774" sldId="346"/>
        </pc:sldMkLst>
        <pc:picChg chg="del">
          <ac:chgData name="Azhar Iqbal" userId="fa015a3bdbe472ad" providerId="LiveId" clId="{463529C2-9728-4B69-AFDC-6614B2919042}" dt="2022-08-28T05:39:32.197" v="9" actId="478"/>
          <ac:picMkLst>
            <pc:docMk/>
            <pc:sldMk cId="4154194774" sldId="346"/>
            <ac:picMk id="3" creationId="{987B04B7-1C46-43C0-BBC1-829C88AF3B0B}"/>
          </ac:picMkLst>
        </pc:picChg>
      </pc:sldChg>
      <pc:sldChg chg="delSp mod modTransition delAnim">
        <pc:chgData name="Azhar Iqbal" userId="fa015a3bdbe472ad" providerId="LiveId" clId="{463529C2-9728-4B69-AFDC-6614B2919042}" dt="2022-09-06T07:25:05.667" v="20"/>
        <pc:sldMkLst>
          <pc:docMk/>
          <pc:sldMk cId="2063214108" sldId="350"/>
        </pc:sldMkLst>
        <pc:picChg chg="del">
          <ac:chgData name="Azhar Iqbal" userId="fa015a3bdbe472ad" providerId="LiveId" clId="{463529C2-9728-4B69-AFDC-6614B2919042}" dt="2022-08-28T05:39:41.773" v="11" actId="478"/>
          <ac:picMkLst>
            <pc:docMk/>
            <pc:sldMk cId="2063214108" sldId="350"/>
            <ac:picMk id="3" creationId="{84F3756E-B47C-43B5-B210-93CEDA3ADE63}"/>
          </ac:picMkLst>
        </pc:picChg>
      </pc:sldChg>
      <pc:sldChg chg="delSp mod modTransition delAnim">
        <pc:chgData name="Azhar Iqbal" userId="fa015a3bdbe472ad" providerId="LiveId" clId="{463529C2-9728-4B69-AFDC-6614B2919042}" dt="2022-09-06T07:25:05.667" v="20"/>
        <pc:sldMkLst>
          <pc:docMk/>
          <pc:sldMk cId="3615247290" sldId="364"/>
        </pc:sldMkLst>
        <pc:picChg chg="del">
          <ac:chgData name="Azhar Iqbal" userId="fa015a3bdbe472ad" providerId="LiveId" clId="{463529C2-9728-4B69-AFDC-6614B2919042}" dt="2022-08-28T05:38:58.096" v="2" actId="478"/>
          <ac:picMkLst>
            <pc:docMk/>
            <pc:sldMk cId="3615247290" sldId="364"/>
            <ac:picMk id="4" creationId="{963078F9-C467-4E8C-AF54-A03DFDC88A60}"/>
          </ac:picMkLst>
        </pc:picChg>
      </pc:sldChg>
      <pc:sldChg chg="delSp mod modTransition delAnim">
        <pc:chgData name="Azhar Iqbal" userId="fa015a3bdbe472ad" providerId="LiveId" clId="{463529C2-9728-4B69-AFDC-6614B2919042}" dt="2022-09-06T07:25:05.667" v="20"/>
        <pc:sldMkLst>
          <pc:docMk/>
          <pc:sldMk cId="222322330" sldId="379"/>
        </pc:sldMkLst>
        <pc:picChg chg="del">
          <ac:chgData name="Azhar Iqbal" userId="fa015a3bdbe472ad" providerId="LiveId" clId="{463529C2-9728-4B69-AFDC-6614B2919042}" dt="2022-08-28T05:39:38.459" v="10" actId="478"/>
          <ac:picMkLst>
            <pc:docMk/>
            <pc:sldMk cId="222322330" sldId="379"/>
            <ac:picMk id="2" creationId="{97722B00-D8D1-457F-AB51-159B76F7F1AE}"/>
          </ac:picMkLst>
        </pc:picChg>
      </pc:sldChg>
      <pc:sldChg chg="delSp mod modTransition delAnim">
        <pc:chgData name="Azhar Iqbal" userId="fa015a3bdbe472ad" providerId="LiveId" clId="{463529C2-9728-4B69-AFDC-6614B2919042}" dt="2022-09-06T07:25:05.667" v="20"/>
        <pc:sldMkLst>
          <pc:docMk/>
          <pc:sldMk cId="258490986" sldId="1012"/>
        </pc:sldMkLst>
        <pc:picChg chg="del">
          <ac:chgData name="Azhar Iqbal" userId="fa015a3bdbe472ad" providerId="LiveId" clId="{463529C2-9728-4B69-AFDC-6614B2919042}" dt="2022-08-28T05:38:50.390" v="0" actId="478"/>
          <ac:picMkLst>
            <pc:docMk/>
            <pc:sldMk cId="258490986" sldId="1012"/>
            <ac:picMk id="3" creationId="{F2B4A9B5-7582-4956-9760-64C7201C39E4}"/>
          </ac:picMkLst>
        </pc:picChg>
      </pc:sldChg>
      <pc:sldChg chg="delSp mod modTransition delAnim">
        <pc:chgData name="Azhar Iqbal" userId="fa015a3bdbe472ad" providerId="LiveId" clId="{463529C2-9728-4B69-AFDC-6614B2919042}" dt="2022-09-06T07:25:05.667" v="20"/>
        <pc:sldMkLst>
          <pc:docMk/>
          <pc:sldMk cId="2364278450" sldId="1013"/>
        </pc:sldMkLst>
        <pc:picChg chg="del">
          <ac:chgData name="Azhar Iqbal" userId="fa015a3bdbe472ad" providerId="LiveId" clId="{463529C2-9728-4B69-AFDC-6614B2919042}" dt="2022-08-28T05:38:54.581" v="1" actId="478"/>
          <ac:picMkLst>
            <pc:docMk/>
            <pc:sldMk cId="2364278450" sldId="1013"/>
            <ac:picMk id="4" creationId="{BE30DF1E-57AC-43E5-A445-0B0833C4CC11}"/>
          </ac:picMkLst>
        </pc:picChg>
      </pc:sldChg>
      <pc:sldChg chg="delSp mod modTransition delAnim">
        <pc:chgData name="Azhar Iqbal" userId="fa015a3bdbe472ad" providerId="LiveId" clId="{463529C2-9728-4B69-AFDC-6614B2919042}" dt="2022-09-06T07:25:05.667" v="20"/>
        <pc:sldMkLst>
          <pc:docMk/>
          <pc:sldMk cId="3676252500" sldId="1014"/>
        </pc:sldMkLst>
        <pc:picChg chg="del">
          <ac:chgData name="Azhar Iqbal" userId="fa015a3bdbe472ad" providerId="LiveId" clId="{463529C2-9728-4B69-AFDC-6614B2919042}" dt="2022-08-28T05:39:09.593" v="4" actId="478"/>
          <ac:picMkLst>
            <pc:docMk/>
            <pc:sldMk cId="3676252500" sldId="1014"/>
            <ac:picMk id="4" creationId="{B50D1A11-A56D-404E-A776-FAE792069495}"/>
          </ac:picMkLst>
        </pc:picChg>
      </pc:sldChg>
      <pc:sldChg chg="delSp mod modTransition delAnim">
        <pc:chgData name="Azhar Iqbal" userId="fa015a3bdbe472ad" providerId="LiveId" clId="{463529C2-9728-4B69-AFDC-6614B2919042}" dt="2022-09-06T07:25:09.224" v="23"/>
        <pc:sldMkLst>
          <pc:docMk/>
          <pc:sldMk cId="2464781136" sldId="1023"/>
        </pc:sldMkLst>
        <pc:picChg chg="del">
          <ac:chgData name="Azhar Iqbal" userId="fa015a3bdbe472ad" providerId="LiveId" clId="{463529C2-9728-4B69-AFDC-6614B2919042}" dt="2022-08-28T05:39:25.056" v="7" actId="478"/>
          <ac:picMkLst>
            <pc:docMk/>
            <pc:sldMk cId="2464781136" sldId="1023"/>
            <ac:picMk id="3" creationId="{AE34D5B9-1259-478A-8E07-A626ECB110E0}"/>
          </ac:picMkLst>
        </pc:picChg>
      </pc:sldChg>
      <pc:sldChg chg="delSp mod modTransition delAnim">
        <pc:chgData name="Azhar Iqbal" userId="fa015a3bdbe472ad" providerId="LiveId" clId="{463529C2-9728-4B69-AFDC-6614B2919042}" dt="2022-09-06T07:25:05.667" v="20"/>
        <pc:sldMkLst>
          <pc:docMk/>
          <pc:sldMk cId="1748560716" sldId="1025"/>
        </pc:sldMkLst>
        <pc:picChg chg="del">
          <ac:chgData name="Azhar Iqbal" userId="fa015a3bdbe472ad" providerId="LiveId" clId="{463529C2-9728-4B69-AFDC-6614B2919042}" dt="2022-08-28T05:39:28.671" v="8" actId="478"/>
          <ac:picMkLst>
            <pc:docMk/>
            <pc:sldMk cId="1748560716" sldId="1025"/>
            <ac:picMk id="3" creationId="{5FDD037E-8B53-4340-BBC9-2A6AD9927762}"/>
          </ac:picMkLst>
        </pc:picChg>
      </pc:sldChg>
      <pc:sldChg chg="delSp mod modTransition delAnim">
        <pc:chgData name="Azhar Iqbal" userId="fa015a3bdbe472ad" providerId="LiveId" clId="{463529C2-9728-4B69-AFDC-6614B2919042}" dt="2022-09-06T07:25:05.667" v="20"/>
        <pc:sldMkLst>
          <pc:docMk/>
          <pc:sldMk cId="3114225467" sldId="1053"/>
        </pc:sldMkLst>
        <pc:picChg chg="del">
          <ac:chgData name="Azhar Iqbal" userId="fa015a3bdbe472ad" providerId="LiveId" clId="{463529C2-9728-4B69-AFDC-6614B2919042}" dt="2022-08-28T05:39:13.722" v="5" actId="478"/>
          <ac:picMkLst>
            <pc:docMk/>
            <pc:sldMk cId="3114225467" sldId="1053"/>
            <ac:picMk id="3" creationId="{67929A5E-B4F6-4297-89FE-00D099EC2454}"/>
          </ac:picMkLst>
        </pc:picChg>
      </pc:sldChg>
      <pc:sldChg chg="delSp mod modTransition delAnim">
        <pc:chgData name="Azhar Iqbal" userId="fa015a3bdbe472ad" providerId="LiveId" clId="{463529C2-9728-4B69-AFDC-6614B2919042}" dt="2022-09-06T07:25:05.667" v="20"/>
        <pc:sldMkLst>
          <pc:docMk/>
          <pc:sldMk cId="1525109657" sldId="1055"/>
        </pc:sldMkLst>
        <pc:picChg chg="del">
          <ac:chgData name="Azhar Iqbal" userId="fa015a3bdbe472ad" providerId="LiveId" clId="{463529C2-9728-4B69-AFDC-6614B2919042}" dt="2022-08-28T05:39:21.873" v="6" actId="478"/>
          <ac:picMkLst>
            <pc:docMk/>
            <pc:sldMk cId="1525109657" sldId="1055"/>
            <ac:picMk id="4" creationId="{F93A6683-C2B2-4AD6-8AD7-5D767B327CCF}"/>
          </ac:picMkLst>
        </pc:picChg>
      </pc:sldChg>
      <pc:sldChg chg="delSp mod modTransition delAnim">
        <pc:chgData name="Azhar Iqbal" userId="fa015a3bdbe472ad" providerId="LiveId" clId="{463529C2-9728-4B69-AFDC-6614B2919042}" dt="2022-09-06T07:25:05.667" v="20"/>
        <pc:sldMkLst>
          <pc:docMk/>
          <pc:sldMk cId="1010564686" sldId="1067"/>
        </pc:sldMkLst>
        <pc:picChg chg="del">
          <ac:chgData name="Azhar Iqbal" userId="fa015a3bdbe472ad" providerId="LiveId" clId="{463529C2-9728-4B69-AFDC-6614B2919042}" dt="2022-08-28T05:39:01.351" v="3" actId="478"/>
          <ac:picMkLst>
            <pc:docMk/>
            <pc:sldMk cId="1010564686" sldId="1067"/>
            <ac:picMk id="4" creationId="{F2849843-F3AC-4214-B70E-33364643FEEB}"/>
          </ac:picMkLst>
        </pc:picChg>
      </pc:sldChg>
      <pc:sldChg chg="delSp mod modTransition delAnim">
        <pc:chgData name="Azhar Iqbal" userId="fa015a3bdbe472ad" providerId="LiveId" clId="{463529C2-9728-4B69-AFDC-6614B2919042}" dt="2022-09-06T07:25:05.667" v="20"/>
        <pc:sldMkLst>
          <pc:docMk/>
          <pc:sldMk cId="3328365171" sldId="1084"/>
        </pc:sldMkLst>
        <pc:picChg chg="del">
          <ac:chgData name="Azhar Iqbal" userId="fa015a3bdbe472ad" providerId="LiveId" clId="{463529C2-9728-4B69-AFDC-6614B2919042}" dt="2022-08-28T05:39:45.360" v="12" actId="478"/>
          <ac:picMkLst>
            <pc:docMk/>
            <pc:sldMk cId="3328365171" sldId="1084"/>
            <ac:picMk id="4" creationId="{FB9B373F-1744-4C08-8E85-9D6E16D1A765}"/>
          </ac:picMkLst>
        </pc:picChg>
      </pc:sldChg>
      <pc:sldMasterChg chg="modTransition modSldLayout">
        <pc:chgData name="Azhar Iqbal" userId="fa015a3bdbe472ad" providerId="LiveId" clId="{463529C2-9728-4B69-AFDC-6614B2919042}" dt="2022-09-06T07:25:05.667" v="20"/>
        <pc:sldMasterMkLst>
          <pc:docMk/>
          <pc:sldMasterMk cId="2789114752" sldId="2147483660"/>
        </pc:sldMasterMkLst>
        <pc:sldLayoutChg chg="modTransition">
          <pc:chgData name="Azhar Iqbal" userId="fa015a3bdbe472ad" providerId="LiveId" clId="{463529C2-9728-4B69-AFDC-6614B2919042}" dt="2022-09-06T07:25:05.667" v="20"/>
          <pc:sldLayoutMkLst>
            <pc:docMk/>
            <pc:sldMasterMk cId="2789114752" sldId="2147483660"/>
            <pc:sldLayoutMk cId="3934416090" sldId="2147483661"/>
          </pc:sldLayoutMkLst>
        </pc:sldLayoutChg>
        <pc:sldLayoutChg chg="modTransition">
          <pc:chgData name="Azhar Iqbal" userId="fa015a3bdbe472ad" providerId="LiveId" clId="{463529C2-9728-4B69-AFDC-6614B2919042}" dt="2022-09-06T07:25:05.667" v="20"/>
          <pc:sldLayoutMkLst>
            <pc:docMk/>
            <pc:sldMasterMk cId="2789114752" sldId="2147483660"/>
            <pc:sldLayoutMk cId="512014028" sldId="2147483662"/>
          </pc:sldLayoutMkLst>
        </pc:sldLayoutChg>
        <pc:sldLayoutChg chg="modTransition">
          <pc:chgData name="Azhar Iqbal" userId="fa015a3bdbe472ad" providerId="LiveId" clId="{463529C2-9728-4B69-AFDC-6614B2919042}" dt="2022-09-06T07:25:05.667" v="20"/>
          <pc:sldLayoutMkLst>
            <pc:docMk/>
            <pc:sldMasterMk cId="2789114752" sldId="2147483660"/>
            <pc:sldLayoutMk cId="2540256619" sldId="2147483663"/>
          </pc:sldLayoutMkLst>
        </pc:sldLayoutChg>
        <pc:sldLayoutChg chg="modTransition">
          <pc:chgData name="Azhar Iqbal" userId="fa015a3bdbe472ad" providerId="LiveId" clId="{463529C2-9728-4B69-AFDC-6614B2919042}" dt="2022-09-06T07:25:05.667" v="20"/>
          <pc:sldLayoutMkLst>
            <pc:docMk/>
            <pc:sldMasterMk cId="2789114752" sldId="2147483660"/>
            <pc:sldLayoutMk cId="1899485325" sldId="2147483664"/>
          </pc:sldLayoutMkLst>
        </pc:sldLayoutChg>
        <pc:sldLayoutChg chg="modTransition">
          <pc:chgData name="Azhar Iqbal" userId="fa015a3bdbe472ad" providerId="LiveId" clId="{463529C2-9728-4B69-AFDC-6614B2919042}" dt="2022-09-06T07:25:05.667" v="20"/>
          <pc:sldLayoutMkLst>
            <pc:docMk/>
            <pc:sldMasterMk cId="2789114752" sldId="2147483660"/>
            <pc:sldLayoutMk cId="1229183216" sldId="2147483665"/>
          </pc:sldLayoutMkLst>
        </pc:sldLayoutChg>
        <pc:sldLayoutChg chg="modTransition">
          <pc:chgData name="Azhar Iqbal" userId="fa015a3bdbe472ad" providerId="LiveId" clId="{463529C2-9728-4B69-AFDC-6614B2919042}" dt="2022-09-06T07:25:05.667" v="20"/>
          <pc:sldLayoutMkLst>
            <pc:docMk/>
            <pc:sldMasterMk cId="2789114752" sldId="2147483660"/>
            <pc:sldLayoutMk cId="3061772146" sldId="2147483666"/>
          </pc:sldLayoutMkLst>
        </pc:sldLayoutChg>
        <pc:sldLayoutChg chg="modTransition">
          <pc:chgData name="Azhar Iqbal" userId="fa015a3bdbe472ad" providerId="LiveId" clId="{463529C2-9728-4B69-AFDC-6614B2919042}" dt="2022-09-06T07:25:05.667" v="20"/>
          <pc:sldLayoutMkLst>
            <pc:docMk/>
            <pc:sldMasterMk cId="2789114752" sldId="2147483660"/>
            <pc:sldLayoutMk cId="4273141582" sldId="21474836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5DB4F-13F1-4878-B9C3-9A2DB4405773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2D608-1BBA-4C97-B789-39020F4CC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59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548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070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057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1016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907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591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326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92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126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230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007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63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91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1609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14028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5661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8532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1316765"/>
            <a:ext cx="11521280" cy="5280587"/>
          </a:xfrm>
          <a:prstGeom prst="rect">
            <a:avLst/>
          </a:prstGeom>
        </p:spPr>
        <p:txBody>
          <a:bodyPr vert="horz"/>
          <a:lstStyle>
            <a:lvl1pPr marL="0" indent="0" algn="just">
              <a:buFont typeface="Arial"/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algn="just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algn="just">
              <a:buFont typeface="Wingdings" panose="05000000000000000000" pitchFamily="2" charset="2"/>
              <a:buChar char="p"/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algn="just"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260648"/>
            <a:ext cx="11521280" cy="8640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80000"/>
              </a:lnSpc>
              <a:defRPr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5A47CB-E618-44C2-B61F-AC9B225BE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8321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2D3287-DA1B-4F6E-8E84-CCA1C7CD5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72146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7053" y="1844676"/>
            <a:ext cx="7201129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2D37536-BA71-4994-B954-51E0A4B32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14158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1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 spd="slow"/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1C1C1C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Line 321">
            <a:extLst>
              <a:ext uri="{FF2B5EF4-FFF2-40B4-BE49-F238E27FC236}">
                <a16:creationId xmlns:a16="http://schemas.microsoft.com/office/drawing/2014/main" id="{3126CBA0-B637-EA43-AF7F-E011318DF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4779" y="4480629"/>
            <a:ext cx="63166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E117FAC-DD71-2841-B7A4-CC7377DD9672}"/>
              </a:ext>
            </a:extLst>
          </p:cNvPr>
          <p:cNvGrpSpPr/>
          <p:nvPr/>
        </p:nvGrpSpPr>
        <p:grpSpPr>
          <a:xfrm>
            <a:off x="4551470" y="4103771"/>
            <a:ext cx="1463604" cy="737240"/>
            <a:chOff x="7493876" y="2774731"/>
            <a:chExt cx="1481958" cy="894622"/>
          </a:xfrm>
        </p:grpSpPr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8BB48DB0-8C5D-004F-B9CE-3206F91F8A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ED05AE36-8F36-F942-94A6-2BA819CD30A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7A4729A4-A1F6-DF49-A60A-44BF1ECD735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40897A26-02AE-B342-8B9D-CC1606C29E3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5AD51D90-0DBF-5941-A195-23707A53FCE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:a16="http://schemas.microsoft.com/office/drawing/2014/main" id="{C2FFDCAB-1FB6-B14D-887A-093D9A7A5E7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Freeform 313">
                <a:extLst>
                  <a:ext uri="{FF2B5EF4-FFF2-40B4-BE49-F238E27FC236}">
                    <a16:creationId xmlns:a16="http://schemas.microsoft.com/office/drawing/2014/main" id="{7D1F7198-65E3-1B44-8C17-E6AF9ECF42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494751C5-3228-E445-BD01-72428A7EAB59}"/>
              </a:ext>
            </a:extLst>
          </p:cNvPr>
          <p:cNvSpPr txBox="1">
            <a:spLocks noChangeArrowheads="1"/>
          </p:cNvSpPr>
          <p:nvPr/>
        </p:nvSpPr>
        <p:spPr>
          <a:xfrm>
            <a:off x="989013" y="1359295"/>
            <a:ext cx="10973804" cy="2372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throughput: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transmission rate (bits/sec) at which bits are being sent from sender to receiver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instantaneous: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rate at any instant of time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average: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average rate over longer period of time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peak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: highest rate so far</a:t>
            </a:r>
          </a:p>
        </p:txBody>
      </p:sp>
      <p:sp>
        <p:nvSpPr>
          <p:cNvPr id="232" name="AutoShape 327">
            <a:extLst>
              <a:ext uri="{FF2B5EF4-FFF2-40B4-BE49-F238E27FC236}">
                <a16:creationId xmlns:a16="http://schemas.microsoft.com/office/drawing/2014/main" id="{5F173245-5658-9842-84FB-CB60E39B4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004" y="3615115"/>
            <a:ext cx="500062" cy="581025"/>
          </a:xfrm>
          <a:prstGeom prst="can">
            <a:avLst>
              <a:gd name="adj" fmla="val 23491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233" name="Group 64">
            <a:extLst>
              <a:ext uri="{FF2B5EF4-FFF2-40B4-BE49-F238E27FC236}">
                <a16:creationId xmlns:a16="http://schemas.microsoft.com/office/drawing/2014/main" id="{67159F46-3967-E744-8DC9-4BF77234442F}"/>
              </a:ext>
            </a:extLst>
          </p:cNvPr>
          <p:cNvGrpSpPr>
            <a:grpSpLocks/>
          </p:cNvGrpSpPr>
          <p:nvPr/>
        </p:nvGrpSpPr>
        <p:grpSpPr bwMode="auto">
          <a:xfrm>
            <a:off x="2538054" y="4021842"/>
            <a:ext cx="352425" cy="876300"/>
            <a:chOff x="4140" y="429"/>
            <a:chExt cx="1425" cy="2396"/>
          </a:xfrm>
        </p:grpSpPr>
        <p:sp>
          <p:nvSpPr>
            <p:cNvPr id="234" name="Freeform 65">
              <a:extLst>
                <a:ext uri="{FF2B5EF4-FFF2-40B4-BE49-F238E27FC236}">
                  <a16:creationId xmlns:a16="http://schemas.microsoft.com/office/drawing/2014/main" id="{18E23374-8E41-5441-B267-3B9BBC53C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5" name="Rectangle 66">
              <a:extLst>
                <a:ext uri="{FF2B5EF4-FFF2-40B4-BE49-F238E27FC236}">
                  <a16:creationId xmlns:a16="http://schemas.microsoft.com/office/drawing/2014/main" id="{27E4969F-608F-ED4F-8638-18FB214A4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6" name="Freeform 67">
              <a:extLst>
                <a:ext uri="{FF2B5EF4-FFF2-40B4-BE49-F238E27FC236}">
                  <a16:creationId xmlns:a16="http://schemas.microsoft.com/office/drawing/2014/main" id="{846F4A49-2AF9-7341-80F3-DC7E3F141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7" name="Freeform 68">
              <a:extLst>
                <a:ext uri="{FF2B5EF4-FFF2-40B4-BE49-F238E27FC236}">
                  <a16:creationId xmlns:a16="http://schemas.microsoft.com/office/drawing/2014/main" id="{EC71E4BE-7627-F340-B915-B49710245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8" name="Rectangle 69">
              <a:extLst>
                <a:ext uri="{FF2B5EF4-FFF2-40B4-BE49-F238E27FC236}">
                  <a16:creationId xmlns:a16="http://schemas.microsoft.com/office/drawing/2014/main" id="{39BFB098-B374-994B-AE99-4F9D17A4D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39" name="Group 70">
              <a:extLst>
                <a:ext uri="{FF2B5EF4-FFF2-40B4-BE49-F238E27FC236}">
                  <a16:creationId xmlns:a16="http://schemas.microsoft.com/office/drawing/2014/main" id="{71537DBF-21A3-7C4A-9E72-AADF2D0ED1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4" name="AutoShape 71">
                <a:extLst>
                  <a:ext uri="{FF2B5EF4-FFF2-40B4-BE49-F238E27FC236}">
                    <a16:creationId xmlns:a16="http://schemas.microsoft.com/office/drawing/2014/main" id="{66BF3AD7-2A1F-894F-AB3E-2B0CE27C8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5" name="AutoShape 72">
                <a:extLst>
                  <a:ext uri="{FF2B5EF4-FFF2-40B4-BE49-F238E27FC236}">
                    <a16:creationId xmlns:a16="http://schemas.microsoft.com/office/drawing/2014/main" id="{B978B677-CCD4-A441-ACE5-4B37776C7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0" name="Rectangle 73">
              <a:extLst>
                <a:ext uri="{FF2B5EF4-FFF2-40B4-BE49-F238E27FC236}">
                  <a16:creationId xmlns:a16="http://schemas.microsoft.com/office/drawing/2014/main" id="{87FAAAA1-868A-A144-AF79-9ADFFCEF3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1" name="Group 74">
              <a:extLst>
                <a:ext uri="{FF2B5EF4-FFF2-40B4-BE49-F238E27FC236}">
                  <a16:creationId xmlns:a16="http://schemas.microsoft.com/office/drawing/2014/main" id="{CDE6DCC7-0A8B-2541-8C76-B2190F25D2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2" name="AutoShape 75">
                <a:extLst>
                  <a:ext uri="{FF2B5EF4-FFF2-40B4-BE49-F238E27FC236}">
                    <a16:creationId xmlns:a16="http://schemas.microsoft.com/office/drawing/2014/main" id="{6D9E7A58-B5A8-C440-B788-66B957245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3" name="AutoShape 76">
                <a:extLst>
                  <a:ext uri="{FF2B5EF4-FFF2-40B4-BE49-F238E27FC236}">
                    <a16:creationId xmlns:a16="http://schemas.microsoft.com/office/drawing/2014/main" id="{81AE3D1A-686F-644D-9B4E-3E1E85407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2" name="Rectangle 77">
              <a:extLst>
                <a:ext uri="{FF2B5EF4-FFF2-40B4-BE49-F238E27FC236}">
                  <a16:creationId xmlns:a16="http://schemas.microsoft.com/office/drawing/2014/main" id="{C9C2D902-8035-BE42-B27B-AB7485B0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3" name="Rectangle 78">
              <a:extLst>
                <a:ext uri="{FF2B5EF4-FFF2-40B4-BE49-F238E27FC236}">
                  <a16:creationId xmlns:a16="http://schemas.microsoft.com/office/drawing/2014/main" id="{5A1C3FEB-4927-F742-8C1F-5CF5556DE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4" name="Group 79">
              <a:extLst>
                <a:ext uri="{FF2B5EF4-FFF2-40B4-BE49-F238E27FC236}">
                  <a16:creationId xmlns:a16="http://schemas.microsoft.com/office/drawing/2014/main" id="{D2A72B02-ADAB-FE44-9468-3B43E6DB3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0" name="AutoShape 80">
                <a:extLst>
                  <a:ext uri="{FF2B5EF4-FFF2-40B4-BE49-F238E27FC236}">
                    <a16:creationId xmlns:a16="http://schemas.microsoft.com/office/drawing/2014/main" id="{A1A29232-9E86-634B-8831-8B3719318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1" name="AutoShape 81">
                <a:extLst>
                  <a:ext uri="{FF2B5EF4-FFF2-40B4-BE49-F238E27FC236}">
                    <a16:creationId xmlns:a16="http://schemas.microsoft.com/office/drawing/2014/main" id="{138F9F1B-5A09-C54A-8F38-4FBA6FFE4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5" name="Freeform 82">
              <a:extLst>
                <a:ext uri="{FF2B5EF4-FFF2-40B4-BE49-F238E27FC236}">
                  <a16:creationId xmlns:a16="http://schemas.microsoft.com/office/drawing/2014/main" id="{EDD21BCA-4123-324D-B71B-475B7D03C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6" name="Group 83">
              <a:extLst>
                <a:ext uri="{FF2B5EF4-FFF2-40B4-BE49-F238E27FC236}">
                  <a16:creationId xmlns:a16="http://schemas.microsoft.com/office/drawing/2014/main" id="{791D1F13-E15D-3C4F-AB67-56D2965D4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8" name="AutoShape 84">
                <a:extLst>
                  <a:ext uri="{FF2B5EF4-FFF2-40B4-BE49-F238E27FC236}">
                    <a16:creationId xmlns:a16="http://schemas.microsoft.com/office/drawing/2014/main" id="{13423582-B530-6D49-927C-1307226E7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59" name="AutoShape 85">
                <a:extLst>
                  <a:ext uri="{FF2B5EF4-FFF2-40B4-BE49-F238E27FC236}">
                    <a16:creationId xmlns:a16="http://schemas.microsoft.com/office/drawing/2014/main" id="{CC15074F-1F06-4B4F-9C77-C1CA17ACA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7" name="Rectangle 86">
              <a:extLst>
                <a:ext uri="{FF2B5EF4-FFF2-40B4-BE49-F238E27FC236}">
                  <a16:creationId xmlns:a16="http://schemas.microsoft.com/office/drawing/2014/main" id="{81BB7800-4ED5-D84D-B257-C94B51DF5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8" name="Freeform 87">
              <a:extLst>
                <a:ext uri="{FF2B5EF4-FFF2-40B4-BE49-F238E27FC236}">
                  <a16:creationId xmlns:a16="http://schemas.microsoft.com/office/drawing/2014/main" id="{AF9C8EDC-F5CE-1A46-A494-23925A5A7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9" name="Freeform 88">
              <a:extLst>
                <a:ext uri="{FF2B5EF4-FFF2-40B4-BE49-F238E27FC236}">
                  <a16:creationId xmlns:a16="http://schemas.microsoft.com/office/drawing/2014/main" id="{0663E233-F771-A246-84D6-36A0AA5C7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0" name="Oval 89">
              <a:extLst>
                <a:ext uri="{FF2B5EF4-FFF2-40B4-BE49-F238E27FC236}">
                  <a16:creationId xmlns:a16="http://schemas.microsoft.com/office/drawing/2014/main" id="{3F5ABDC5-D954-4D4D-A3B4-7A133CD71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1" name="Freeform 90">
              <a:extLst>
                <a:ext uri="{FF2B5EF4-FFF2-40B4-BE49-F238E27FC236}">
                  <a16:creationId xmlns:a16="http://schemas.microsoft.com/office/drawing/2014/main" id="{B976B037-AAAD-864E-94BA-6AFFD4E96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2" name="AutoShape 91">
              <a:extLst>
                <a:ext uri="{FF2B5EF4-FFF2-40B4-BE49-F238E27FC236}">
                  <a16:creationId xmlns:a16="http://schemas.microsoft.com/office/drawing/2014/main" id="{F4F4A156-282A-314C-8FCF-EB151E922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3" name="AutoShape 92">
              <a:extLst>
                <a:ext uri="{FF2B5EF4-FFF2-40B4-BE49-F238E27FC236}">
                  <a16:creationId xmlns:a16="http://schemas.microsoft.com/office/drawing/2014/main" id="{80AE788A-CE80-7741-B4E5-F6C880916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4" name="Oval 93">
              <a:extLst>
                <a:ext uri="{FF2B5EF4-FFF2-40B4-BE49-F238E27FC236}">
                  <a16:creationId xmlns:a16="http://schemas.microsoft.com/office/drawing/2014/main" id="{BB81643B-3A3A-0C41-86BE-809F30A17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5" name="Oval 94">
              <a:extLst>
                <a:ext uri="{FF2B5EF4-FFF2-40B4-BE49-F238E27FC236}">
                  <a16:creationId xmlns:a16="http://schemas.microsoft.com/office/drawing/2014/main" id="{0A2F6572-0039-324D-A51E-D01D404A5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6" name="Oval 95">
              <a:extLst>
                <a:ext uri="{FF2B5EF4-FFF2-40B4-BE49-F238E27FC236}">
                  <a16:creationId xmlns:a16="http://schemas.microsoft.com/office/drawing/2014/main" id="{43600795-A6CA-4C4B-9800-07AB28F89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7" name="Rectangle 96">
              <a:extLst>
                <a:ext uri="{FF2B5EF4-FFF2-40B4-BE49-F238E27FC236}">
                  <a16:creationId xmlns:a16="http://schemas.microsoft.com/office/drawing/2014/main" id="{32CFBA4E-295B-BF40-8717-00CE15115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266" name="Group 61">
            <a:extLst>
              <a:ext uri="{FF2B5EF4-FFF2-40B4-BE49-F238E27FC236}">
                <a16:creationId xmlns:a16="http://schemas.microsoft.com/office/drawing/2014/main" id="{2E0D8697-E30E-C84C-9F0E-29142F2D4E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43242" y="4083754"/>
            <a:ext cx="1192212" cy="1171575"/>
            <a:chOff x="-44" y="1473"/>
            <a:chExt cx="981" cy="1105"/>
          </a:xfrm>
        </p:grpSpPr>
        <p:pic>
          <p:nvPicPr>
            <p:cNvPr id="267" name="Picture 62" descr="desktop_computer_stylized_medium">
              <a:extLst>
                <a:ext uri="{FF2B5EF4-FFF2-40B4-BE49-F238E27FC236}">
                  <a16:creationId xmlns:a16="http://schemas.microsoft.com/office/drawing/2014/main" id="{85154182-D3D3-494A-8DEB-F001E6EB4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" name="Freeform 63">
              <a:extLst>
                <a:ext uri="{FF2B5EF4-FFF2-40B4-BE49-F238E27FC236}">
                  <a16:creationId xmlns:a16="http://schemas.microsoft.com/office/drawing/2014/main" id="{E36B34F6-C549-9143-AA71-C07DF7E0B1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269" name="Text Box 325">
            <a:extLst>
              <a:ext uri="{FF2B5EF4-FFF2-40B4-BE49-F238E27FC236}">
                <a16:creationId xmlns:a16="http://schemas.microsoft.com/office/drawing/2014/main" id="{2685AEBC-A012-9B46-B78A-88C2A3D51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820" y="5516537"/>
            <a:ext cx="2198742" cy="1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server, with</a:t>
            </a:r>
          </a:p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file of F bits </a:t>
            </a:r>
          </a:p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to send to client</a:t>
            </a:r>
          </a:p>
        </p:txBody>
      </p:sp>
      <p:sp>
        <p:nvSpPr>
          <p:cNvPr id="270" name="Text Box 328">
            <a:extLst>
              <a:ext uri="{FF2B5EF4-FFF2-40B4-BE49-F238E27FC236}">
                <a16:creationId xmlns:a16="http://schemas.microsoft.com/office/drawing/2014/main" id="{99E6BFD3-F62C-B043-9B11-0DBFC35AC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926" y="4936011"/>
            <a:ext cx="1722587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link capacity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R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sp>
        <p:nvSpPr>
          <p:cNvPr id="271" name="Text Box 329">
            <a:extLst>
              <a:ext uri="{FF2B5EF4-FFF2-40B4-BE49-F238E27FC236}">
                <a16:creationId xmlns:a16="http://schemas.microsoft.com/office/drawing/2014/main" id="{A5259771-F5CC-2A4E-B736-3B818B7FD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773" y="4939162"/>
            <a:ext cx="1722587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link capacity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R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c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grpSp>
        <p:nvGrpSpPr>
          <p:cNvPr id="301" name="Group 99">
            <a:extLst>
              <a:ext uri="{FF2B5EF4-FFF2-40B4-BE49-F238E27FC236}">
                <a16:creationId xmlns:a16="http://schemas.microsoft.com/office/drawing/2014/main" id="{4B6F3DA1-2A9C-2E4C-B823-1CEA5B30C4A7}"/>
              </a:ext>
            </a:extLst>
          </p:cNvPr>
          <p:cNvGrpSpPr>
            <a:grpSpLocks/>
          </p:cNvGrpSpPr>
          <p:nvPr/>
        </p:nvGrpSpPr>
        <p:grpSpPr bwMode="auto">
          <a:xfrm>
            <a:off x="644751" y="4976621"/>
            <a:ext cx="9050338" cy="1484313"/>
            <a:chOff x="-335" y="3658"/>
            <a:chExt cx="5701" cy="935"/>
          </a:xfrm>
        </p:grpSpPr>
        <p:sp>
          <p:nvSpPr>
            <p:cNvPr id="302" name="Text Box 353">
              <a:extLst>
                <a:ext uri="{FF2B5EF4-FFF2-40B4-BE49-F238E27FC236}">
                  <a16:creationId xmlns:a16="http://schemas.microsoft.com/office/drawing/2014/main" id="{07E7AB23-0BD9-F14F-9990-6EF08491E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35" y="3942"/>
              <a:ext cx="1461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server sends bits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(fluid) into pipe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3" name="Text Box 336">
              <a:extLst>
                <a:ext uri="{FF2B5EF4-FFF2-40B4-BE49-F238E27FC236}">
                  <a16:creationId xmlns:a16="http://schemas.microsoft.com/office/drawing/2014/main" id="{22B4F102-0AE6-894B-9FDB-169832FE1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3661"/>
              <a:ext cx="1769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 panose="020B0502020104020203" pitchFamily="34" charset="77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pipe that can carry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fluid at rate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(</a:t>
              </a: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r>
                <a:rPr kumimoji="0" lang="en-US" alt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bits/sec)</a:t>
              </a:r>
            </a:p>
          </p:txBody>
        </p:sp>
        <p:sp>
          <p:nvSpPr>
            <p:cNvPr id="304" name="Text Box 346">
              <a:extLst>
                <a:ext uri="{FF2B5EF4-FFF2-40B4-BE49-F238E27FC236}">
                  <a16:creationId xmlns:a16="http://schemas.microsoft.com/office/drawing/2014/main" id="{99C94E9C-7B58-B945-A1E2-8510D3FF8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3658"/>
              <a:ext cx="1860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pipe that can carry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fluid at rate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(</a:t>
              </a:r>
              <a:r>
                <a:rPr kumimoji="0" lang="en-US" altLang="en-US" sz="2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A92D340-73A9-4F49-8534-B5C904B778B4}"/>
              </a:ext>
            </a:extLst>
          </p:cNvPr>
          <p:cNvGrpSpPr/>
          <p:nvPr/>
        </p:nvGrpSpPr>
        <p:grpSpPr>
          <a:xfrm>
            <a:off x="2071329" y="4013904"/>
            <a:ext cx="7826649" cy="763664"/>
            <a:chOff x="2071329" y="4013904"/>
            <a:chExt cx="7826649" cy="763664"/>
          </a:xfrm>
        </p:grpSpPr>
        <p:sp>
          <p:nvSpPr>
            <p:cNvPr id="290" name="AutoShape 350">
              <a:extLst>
                <a:ext uri="{FF2B5EF4-FFF2-40B4-BE49-F238E27FC236}">
                  <a16:creationId xmlns:a16="http://schemas.microsoft.com/office/drawing/2014/main" id="{3D33AE23-1C65-834A-A5D5-8D03E4720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8978" y="4275842"/>
              <a:ext cx="889000" cy="485775"/>
            </a:xfrm>
            <a:prstGeom prst="rightArrow">
              <a:avLst>
                <a:gd name="adj1" fmla="val 50000"/>
                <a:gd name="adj2" fmla="val 45752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91" name="Group 335">
              <a:extLst>
                <a:ext uri="{FF2B5EF4-FFF2-40B4-BE49-F238E27FC236}">
                  <a16:creationId xmlns:a16="http://schemas.microsoft.com/office/drawing/2014/main" id="{1AB0D837-8757-A24A-AA3E-5914390BD0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469" y="4319954"/>
              <a:ext cx="2322512" cy="392112"/>
              <a:chOff x="2249" y="3430"/>
              <a:chExt cx="1389" cy="256"/>
            </a:xfrm>
          </p:grpSpPr>
          <p:sp>
            <p:nvSpPr>
              <p:cNvPr id="292" name="Oval 333">
                <a:extLst>
                  <a:ext uri="{FF2B5EF4-FFF2-40B4-BE49-F238E27FC236}">
                    <a16:creationId xmlns:a16="http://schemas.microsoft.com/office/drawing/2014/main" id="{6E6EF4F3-E324-EE41-857E-2F00CC4C3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3" name="Rectangle 332">
                <a:extLst>
                  <a:ext uri="{FF2B5EF4-FFF2-40B4-BE49-F238E27FC236}">
                    <a16:creationId xmlns:a16="http://schemas.microsoft.com/office/drawing/2014/main" id="{B2682ADB-A65B-D047-86A5-56687D6DF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4" name="Oval 331">
                <a:extLst>
                  <a:ext uri="{FF2B5EF4-FFF2-40B4-BE49-F238E27FC236}">
                    <a16:creationId xmlns:a16="http://schemas.microsoft.com/office/drawing/2014/main" id="{C101BC4D-17C9-324C-82E8-C4AAA13D8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95" name="Rectangle 334">
                <a:extLst>
                  <a:ext uri="{FF2B5EF4-FFF2-40B4-BE49-F238E27FC236}">
                    <a16:creationId xmlns:a16="http://schemas.microsoft.com/office/drawing/2014/main" id="{4A8174FB-A99D-5C4E-ADC6-1958FC2B1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6" name="Group 341">
              <a:extLst>
                <a:ext uri="{FF2B5EF4-FFF2-40B4-BE49-F238E27FC236}">
                  <a16:creationId xmlns:a16="http://schemas.microsoft.com/office/drawing/2014/main" id="{0EB2E33F-C4E3-1644-9D50-3FCE1862D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5852" y="4196543"/>
              <a:ext cx="2801937" cy="581025"/>
              <a:chOff x="2249" y="3430"/>
              <a:chExt cx="1389" cy="256"/>
            </a:xfrm>
          </p:grpSpPr>
          <p:sp>
            <p:nvSpPr>
              <p:cNvPr id="297" name="Oval 342">
                <a:extLst>
                  <a:ext uri="{FF2B5EF4-FFF2-40B4-BE49-F238E27FC236}">
                    <a16:creationId xmlns:a16="http://schemas.microsoft.com/office/drawing/2014/main" id="{8B0433EF-9C73-5648-874B-82F2F6B3F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8" name="Rectangle 343">
                <a:extLst>
                  <a:ext uri="{FF2B5EF4-FFF2-40B4-BE49-F238E27FC236}">
                    <a16:creationId xmlns:a16="http://schemas.microsoft.com/office/drawing/2014/main" id="{4E0FBD5F-0BE8-F549-8413-D4068F104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9" name="Oval 344">
                <a:extLst>
                  <a:ext uri="{FF2B5EF4-FFF2-40B4-BE49-F238E27FC236}">
                    <a16:creationId xmlns:a16="http://schemas.microsoft.com/office/drawing/2014/main" id="{48CAF989-114C-CC4C-8DBF-A27BA3216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300" name="Rectangle 345">
                <a:extLst>
                  <a:ext uri="{FF2B5EF4-FFF2-40B4-BE49-F238E27FC236}">
                    <a16:creationId xmlns:a16="http://schemas.microsoft.com/office/drawing/2014/main" id="{C659DCD3-540C-0146-BAAD-7DBA3AC0F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05" name="AutoShape 351">
              <a:extLst>
                <a:ext uri="{FF2B5EF4-FFF2-40B4-BE49-F238E27FC236}">
                  <a16:creationId xmlns:a16="http://schemas.microsoft.com/office/drawing/2014/main" id="{371DACA7-8356-6549-B395-6F1207E7F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542" y="4258379"/>
              <a:ext cx="1279525" cy="485775"/>
            </a:xfrm>
            <a:prstGeom prst="rightArrow">
              <a:avLst>
                <a:gd name="adj1" fmla="val 50000"/>
                <a:gd name="adj2" fmla="val 6585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6" name="AutoShape 349">
              <a:extLst>
                <a:ext uri="{FF2B5EF4-FFF2-40B4-BE49-F238E27FC236}">
                  <a16:creationId xmlns:a16="http://schemas.microsoft.com/office/drawing/2014/main" id="{DAF93F8F-35E4-524B-97A1-6252C154B9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71329" y="4013904"/>
              <a:ext cx="974725" cy="72072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1116CC-72E2-1E41-B441-B2A46728B7B8}"/>
              </a:ext>
            </a:extLst>
          </p:cNvPr>
          <p:cNvCxnSpPr/>
          <p:nvPr/>
        </p:nvCxnSpPr>
        <p:spPr>
          <a:xfrm>
            <a:off x="2663444" y="4956164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240B1B8-8762-A749-A5D9-196239F727C6}"/>
              </a:ext>
            </a:extLst>
          </p:cNvPr>
          <p:cNvCxnSpPr/>
          <p:nvPr/>
        </p:nvCxnSpPr>
        <p:spPr>
          <a:xfrm>
            <a:off x="3671250" y="4571341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8FDF4627-F3A2-F640-9920-1210DF3A14EE}"/>
              </a:ext>
            </a:extLst>
          </p:cNvPr>
          <p:cNvCxnSpPr/>
          <p:nvPr/>
        </p:nvCxnSpPr>
        <p:spPr>
          <a:xfrm>
            <a:off x="7773171" y="4574886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353">
            <a:extLst>
              <a:ext uri="{FF2B5EF4-FFF2-40B4-BE49-F238E27FC236}">
                <a16:creationId xmlns:a16="http://schemas.microsoft.com/office/drawing/2014/main" id="{D4F05B8F-ADBC-409F-BAA2-AA8DA3198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3908" y="5577829"/>
            <a:ext cx="1167097" cy="7201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client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Arial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A435C3E-D18B-48E5-A39B-D78E4E05859B}"/>
              </a:ext>
            </a:extLst>
          </p:cNvPr>
          <p:cNvCxnSpPr/>
          <p:nvPr/>
        </p:nvCxnSpPr>
        <p:spPr>
          <a:xfrm>
            <a:off x="10431087" y="5079988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84909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1287-B51A-4F89-9A36-46A21A810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315" y="330970"/>
            <a:ext cx="10668000" cy="1152128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>
                <a:solidFill>
                  <a:srgbClr val="1C1C1C"/>
                </a:solidFill>
                <a:ea typeface="ＭＳ Ｐゴシック" panose="020B0600070205080204" pitchFamily="34" charset="-128"/>
              </a:rPr>
              <a:t>Example: send letter to friend</a:t>
            </a:r>
            <a:endParaRPr lang="en-US" sz="4400" dirty="0">
              <a:solidFill>
                <a:srgbClr val="1C1C1C"/>
              </a:solidFill>
            </a:endParaRPr>
          </a:p>
        </p:txBody>
      </p:sp>
      <p:pic>
        <p:nvPicPr>
          <p:cNvPr id="4" name="Picture 4" descr="C:\Users\t0ph3r\Documents\CS 4700\assets\Email-01.png">
            <a:extLst>
              <a:ext uri="{FF2B5EF4-FFF2-40B4-BE49-F238E27FC236}">
                <a16:creationId xmlns:a16="http://schemas.microsoft.com/office/drawing/2014/main" id="{C3052685-3E37-45DA-91CC-FB3CB6B7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180" y="2850560"/>
            <a:ext cx="385369" cy="3853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t0ph3r\Documents\CS 4700\assets\User Coat Blue-01.png">
            <a:extLst>
              <a:ext uri="{FF2B5EF4-FFF2-40B4-BE49-F238E27FC236}">
                <a16:creationId xmlns:a16="http://schemas.microsoft.com/office/drawing/2014/main" id="{0A450B6C-10DB-4789-99E9-E4B3CB7D8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796" y="1742989"/>
            <a:ext cx="747914" cy="7479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t0ph3r\Documents\CS 4700\assets\User Coat Red-01.png">
            <a:extLst>
              <a:ext uri="{FF2B5EF4-FFF2-40B4-BE49-F238E27FC236}">
                <a16:creationId xmlns:a16="http://schemas.microsoft.com/office/drawing/2014/main" id="{EFA0239F-34E1-417E-B763-7F195A38A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280" y="1734280"/>
            <a:ext cx="682387" cy="6823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t0ph3r\Documents\CS 4700\assets\Edit Document-01.png">
            <a:extLst>
              <a:ext uri="{FF2B5EF4-FFF2-40B4-BE49-F238E27FC236}">
                <a16:creationId xmlns:a16="http://schemas.microsoft.com/office/drawing/2014/main" id="{A00DADA3-6C4B-4CFB-9D05-97B0C7BC1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103" y="2096854"/>
            <a:ext cx="593778" cy="5937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0ph3r\Documents\CS 4700\assets\Document-01.png">
            <a:extLst>
              <a:ext uri="{FF2B5EF4-FFF2-40B4-BE49-F238E27FC236}">
                <a16:creationId xmlns:a16="http://schemas.microsoft.com/office/drawing/2014/main" id="{AC0701A6-2BC8-4B00-92C7-A1D4EEF61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706" y="2107199"/>
            <a:ext cx="522843" cy="5228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mailman">
            <a:extLst>
              <a:ext uri="{FF2B5EF4-FFF2-40B4-BE49-F238E27FC236}">
                <a16:creationId xmlns:a16="http://schemas.microsoft.com/office/drawing/2014/main" id="{50C9AB18-7D2F-46DA-A4FB-412DFC349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295" y="2996953"/>
            <a:ext cx="948586" cy="114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Image result for truck post">
            <a:extLst>
              <a:ext uri="{FF2B5EF4-FFF2-40B4-BE49-F238E27FC236}">
                <a16:creationId xmlns:a16="http://schemas.microsoft.com/office/drawing/2014/main" id="{257D9092-2AD7-4AD5-9B8A-9197BFB1C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758" y="5630300"/>
            <a:ext cx="727216" cy="74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Image result for plane">
            <a:extLst>
              <a:ext uri="{FF2B5EF4-FFF2-40B4-BE49-F238E27FC236}">
                <a16:creationId xmlns:a16="http://schemas.microsoft.com/office/drawing/2014/main" id="{5FC9C125-ACA9-4B8B-94E1-D530AA9A4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009" y="5600442"/>
            <a:ext cx="635729" cy="61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C:\Users\t0ph3r\Documents\CS 4700\assets\Email-01.png">
            <a:extLst>
              <a:ext uri="{FF2B5EF4-FFF2-40B4-BE49-F238E27FC236}">
                <a16:creationId xmlns:a16="http://schemas.microsoft.com/office/drawing/2014/main" id="{3D2BFEAA-436E-457A-840F-6AC5358A1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290" y="2818768"/>
            <a:ext cx="385369" cy="3853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 descr="Image result for airport terminal">
            <a:extLst>
              <a:ext uri="{FF2B5EF4-FFF2-40B4-BE49-F238E27FC236}">
                <a16:creationId xmlns:a16="http://schemas.microsoft.com/office/drawing/2014/main" id="{4EAEF167-5ED6-499C-9AF7-830B9AC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97" y="5630300"/>
            <a:ext cx="579927" cy="46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8113CA-98A4-4BAC-88EB-6CDCDFEF7E8D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3007103" y="2393743"/>
            <a:ext cx="0" cy="6177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9F53120-7BF8-49FA-97C0-398FA60F2FB6}"/>
              </a:ext>
            </a:extLst>
          </p:cNvPr>
          <p:cNvCxnSpPr>
            <a:cxnSpLocks/>
          </p:cNvCxnSpPr>
          <p:nvPr/>
        </p:nvCxnSpPr>
        <p:spPr>
          <a:xfrm>
            <a:off x="3007103" y="4070193"/>
            <a:ext cx="0" cy="4978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30" name="Picture 34" descr="Image result for postman">
            <a:extLst>
              <a:ext uri="{FF2B5EF4-FFF2-40B4-BE49-F238E27FC236}">
                <a16:creationId xmlns:a16="http://schemas.microsoft.com/office/drawing/2014/main" id="{1C47D4C4-027E-4C98-83F2-20AA04E2B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024" y="3147532"/>
            <a:ext cx="747914" cy="92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927564C-6ED1-4DFA-BCB5-CDCF5F9FFFC5}"/>
              </a:ext>
            </a:extLst>
          </p:cNvPr>
          <p:cNvCxnSpPr>
            <a:cxnSpLocks/>
            <a:endCxn id="4130" idx="2"/>
          </p:cNvCxnSpPr>
          <p:nvPr/>
        </p:nvCxnSpPr>
        <p:spPr>
          <a:xfrm flipV="1">
            <a:off x="9590981" y="4070192"/>
            <a:ext cx="0" cy="4387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4BEF71C-A82F-47D5-8F22-2E325C803BAD}"/>
              </a:ext>
            </a:extLst>
          </p:cNvPr>
          <p:cNvCxnSpPr>
            <a:cxnSpLocks/>
            <a:stCxn id="4130" idx="0"/>
          </p:cNvCxnSpPr>
          <p:nvPr/>
        </p:nvCxnSpPr>
        <p:spPr>
          <a:xfrm flipV="1">
            <a:off x="9590981" y="2630043"/>
            <a:ext cx="0" cy="517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8" descr="Image result for truck post">
            <a:extLst>
              <a:ext uri="{FF2B5EF4-FFF2-40B4-BE49-F238E27FC236}">
                <a16:creationId xmlns:a16="http://schemas.microsoft.com/office/drawing/2014/main" id="{34656E0C-A90E-4526-B0E7-871C67C99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486" y="5634484"/>
            <a:ext cx="727216" cy="74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1B4FF7E1-6BA6-4D51-87CC-C39DBCD031A3}"/>
              </a:ext>
            </a:extLst>
          </p:cNvPr>
          <p:cNvCxnSpPr>
            <a:cxnSpLocks/>
          </p:cNvCxnSpPr>
          <p:nvPr/>
        </p:nvCxnSpPr>
        <p:spPr>
          <a:xfrm>
            <a:off x="5301858" y="6081942"/>
            <a:ext cx="2222564" cy="10280"/>
          </a:xfrm>
          <a:prstGeom prst="bentConnector4">
            <a:avLst>
              <a:gd name="adj1" fmla="val 4"/>
              <a:gd name="adj2" fmla="val 232373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CDDBF54-F16D-474F-8E8D-394ECA9C79D7}"/>
              </a:ext>
            </a:extLst>
          </p:cNvPr>
          <p:cNvSpPr txBox="1"/>
          <p:nvPr/>
        </p:nvSpPr>
        <p:spPr>
          <a:xfrm flipH="1">
            <a:off x="4840970" y="3230786"/>
            <a:ext cx="3377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32" descr="Image result for airport terminal">
            <a:extLst>
              <a:ext uri="{FF2B5EF4-FFF2-40B4-BE49-F238E27FC236}">
                <a16:creationId xmlns:a16="http://schemas.microsoft.com/office/drawing/2014/main" id="{95C4BC79-2C47-4134-B3DB-96DA1165C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215" y="5633046"/>
            <a:ext cx="561344" cy="45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6" descr="Image result for post office">
            <a:extLst>
              <a:ext uri="{FF2B5EF4-FFF2-40B4-BE49-F238E27FC236}">
                <a16:creationId xmlns:a16="http://schemas.microsoft.com/office/drawing/2014/main" id="{03D1F06F-B9D7-4C09-897A-E4BF04D93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133" y="4455196"/>
            <a:ext cx="987366" cy="98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Connector: Elbow 32">
            <a:extLst>
              <a:ext uri="{FF2B5EF4-FFF2-40B4-BE49-F238E27FC236}">
                <a16:creationId xmlns:a16="http://schemas.microsoft.com/office/drawing/2014/main" id="{A1C912FC-3B84-4AFA-8BE1-0600B361DFC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93186" y="4697192"/>
            <a:ext cx="656804" cy="2147544"/>
          </a:xfrm>
          <a:prstGeom prst="bentConnector3">
            <a:avLst>
              <a:gd name="adj1" fmla="val 13480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56">
            <a:extLst>
              <a:ext uri="{FF2B5EF4-FFF2-40B4-BE49-F238E27FC236}">
                <a16:creationId xmlns:a16="http://schemas.microsoft.com/office/drawing/2014/main" id="{DB9E58FF-D5C2-4FBC-89F6-F20DFEAB13FE}"/>
              </a:ext>
            </a:extLst>
          </p:cNvPr>
          <p:cNvCxnSpPr>
            <a:cxnSpLocks/>
            <a:endCxn id="48" idx="2"/>
          </p:cNvCxnSpPr>
          <p:nvPr/>
        </p:nvCxnSpPr>
        <p:spPr>
          <a:xfrm rot="5400000" flipH="1" flipV="1">
            <a:off x="8327282" y="4816945"/>
            <a:ext cx="650742" cy="1889533"/>
          </a:xfrm>
          <a:prstGeom prst="bentConnector3">
            <a:avLst>
              <a:gd name="adj1" fmla="val -3512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6" descr="Image result for post office">
            <a:extLst>
              <a:ext uri="{FF2B5EF4-FFF2-40B4-BE49-F238E27FC236}">
                <a16:creationId xmlns:a16="http://schemas.microsoft.com/office/drawing/2014/main" id="{03D1F06F-B9D7-4C09-897A-E4BF04D93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737" y="4448974"/>
            <a:ext cx="987366" cy="98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43D7E6-2CEA-4F4F-9458-ABA3097F69AE}"/>
              </a:ext>
            </a:extLst>
          </p:cNvPr>
          <p:cNvCxnSpPr/>
          <p:nvPr/>
        </p:nvCxnSpPr>
        <p:spPr>
          <a:xfrm>
            <a:off x="3762549" y="2393743"/>
            <a:ext cx="5104419" cy="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8AA9A2C-5B8F-4EAB-9AF5-C6A98950BF0B}"/>
              </a:ext>
            </a:extLst>
          </p:cNvPr>
          <p:cNvSpPr txBox="1"/>
          <p:nvPr/>
        </p:nvSpPr>
        <p:spPr>
          <a:xfrm>
            <a:off x="3754399" y="1825660"/>
            <a:ext cx="501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letter to friend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41947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50F39472-E130-4DD9-B2C4-8D7095C508A8}"/>
              </a:ext>
            </a:extLst>
          </p:cNvPr>
          <p:cNvSpPr txBox="1"/>
          <p:nvPr/>
        </p:nvSpPr>
        <p:spPr>
          <a:xfrm>
            <a:off x="3897850" y="1988841"/>
            <a:ext cx="4803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Writes letter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Reads Letter</a:t>
            </a:r>
          </a:p>
        </p:txBody>
      </p:sp>
      <p:pic>
        <p:nvPicPr>
          <p:cNvPr id="4" name="Picture 4" descr="C:\Users\t0ph3r\Documents\CS 4700\assets\Email-01.png">
            <a:extLst>
              <a:ext uri="{FF2B5EF4-FFF2-40B4-BE49-F238E27FC236}">
                <a16:creationId xmlns:a16="http://schemas.microsoft.com/office/drawing/2014/main" id="{C3052685-3E37-45DA-91CC-FB3CB6B7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607" y="2850560"/>
            <a:ext cx="385369" cy="3853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t0ph3r\Documents\CS 4700\assets\User Coat Blue-01.png">
            <a:extLst>
              <a:ext uri="{FF2B5EF4-FFF2-40B4-BE49-F238E27FC236}">
                <a16:creationId xmlns:a16="http://schemas.microsoft.com/office/drawing/2014/main" id="{0A450B6C-10DB-4789-99E9-E4B3CB7D8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223" y="1742989"/>
            <a:ext cx="747914" cy="7479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t0ph3r\Documents\CS 4700\assets\User Coat Red-01.png">
            <a:extLst>
              <a:ext uri="{FF2B5EF4-FFF2-40B4-BE49-F238E27FC236}">
                <a16:creationId xmlns:a16="http://schemas.microsoft.com/office/drawing/2014/main" id="{EFA0239F-34E1-417E-B763-7F195A38A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707" y="1734280"/>
            <a:ext cx="682387" cy="6823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t0ph3r\Documents\CS 4700\assets\Edit Document-01.png">
            <a:extLst>
              <a:ext uri="{FF2B5EF4-FFF2-40B4-BE49-F238E27FC236}">
                <a16:creationId xmlns:a16="http://schemas.microsoft.com/office/drawing/2014/main" id="{A00DADA3-6C4B-4CFB-9D05-97B0C7BC1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530" y="2096854"/>
            <a:ext cx="593778" cy="5937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0ph3r\Documents\CS 4700\assets\Document-01.png">
            <a:extLst>
              <a:ext uri="{FF2B5EF4-FFF2-40B4-BE49-F238E27FC236}">
                <a16:creationId xmlns:a16="http://schemas.microsoft.com/office/drawing/2014/main" id="{AC0701A6-2BC8-4B00-92C7-A1D4EEF61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133" y="2107199"/>
            <a:ext cx="522843" cy="5228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mailman">
            <a:extLst>
              <a:ext uri="{FF2B5EF4-FFF2-40B4-BE49-F238E27FC236}">
                <a16:creationId xmlns:a16="http://schemas.microsoft.com/office/drawing/2014/main" id="{50C9AB18-7D2F-46DA-A4FB-412DFC349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722" y="2996953"/>
            <a:ext cx="948586" cy="114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Image result for truck post">
            <a:extLst>
              <a:ext uri="{FF2B5EF4-FFF2-40B4-BE49-F238E27FC236}">
                <a16:creationId xmlns:a16="http://schemas.microsoft.com/office/drawing/2014/main" id="{257D9092-2AD7-4AD5-9B8A-9197BFB1C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185" y="5630300"/>
            <a:ext cx="727216" cy="74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Image result for plane">
            <a:extLst>
              <a:ext uri="{FF2B5EF4-FFF2-40B4-BE49-F238E27FC236}">
                <a16:creationId xmlns:a16="http://schemas.microsoft.com/office/drawing/2014/main" id="{5FC9C125-ACA9-4B8B-94E1-D530AA9A4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436" y="5600442"/>
            <a:ext cx="635729" cy="61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C:\Users\t0ph3r\Documents\CS 4700\assets\Email-01.png">
            <a:extLst>
              <a:ext uri="{FF2B5EF4-FFF2-40B4-BE49-F238E27FC236}">
                <a16:creationId xmlns:a16="http://schemas.microsoft.com/office/drawing/2014/main" id="{3D2BFEAA-436E-457A-840F-6AC5358A1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717" y="2818768"/>
            <a:ext cx="385369" cy="3853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 descr="Image result for airport terminal">
            <a:extLst>
              <a:ext uri="{FF2B5EF4-FFF2-40B4-BE49-F238E27FC236}">
                <a16:creationId xmlns:a16="http://schemas.microsoft.com/office/drawing/2014/main" id="{4EAEF167-5ED6-499C-9AF7-830B9AC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824" y="5630300"/>
            <a:ext cx="579927" cy="46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8113CA-98A4-4BAC-88EB-6CDCDFEF7E8D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2934530" y="2393743"/>
            <a:ext cx="0" cy="6177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9F53120-7BF8-49FA-97C0-398FA60F2FB6}"/>
              </a:ext>
            </a:extLst>
          </p:cNvPr>
          <p:cNvCxnSpPr>
            <a:cxnSpLocks/>
          </p:cNvCxnSpPr>
          <p:nvPr/>
        </p:nvCxnSpPr>
        <p:spPr>
          <a:xfrm>
            <a:off x="2934530" y="4070193"/>
            <a:ext cx="0" cy="4978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30" name="Picture 34" descr="Image result for postman">
            <a:extLst>
              <a:ext uri="{FF2B5EF4-FFF2-40B4-BE49-F238E27FC236}">
                <a16:creationId xmlns:a16="http://schemas.microsoft.com/office/drawing/2014/main" id="{1C47D4C4-027E-4C98-83F2-20AA04E2B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451" y="3147532"/>
            <a:ext cx="747914" cy="92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927564C-6ED1-4DFA-BCB5-CDCF5F9FFFC5}"/>
              </a:ext>
            </a:extLst>
          </p:cNvPr>
          <p:cNvCxnSpPr>
            <a:cxnSpLocks/>
            <a:endCxn id="4130" idx="2"/>
          </p:cNvCxnSpPr>
          <p:nvPr/>
        </p:nvCxnSpPr>
        <p:spPr>
          <a:xfrm flipV="1">
            <a:off x="9518408" y="4070192"/>
            <a:ext cx="0" cy="4387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4BEF71C-A82F-47D5-8F22-2E325C803BAD}"/>
              </a:ext>
            </a:extLst>
          </p:cNvPr>
          <p:cNvCxnSpPr>
            <a:cxnSpLocks/>
            <a:stCxn id="4130" idx="0"/>
          </p:cNvCxnSpPr>
          <p:nvPr/>
        </p:nvCxnSpPr>
        <p:spPr>
          <a:xfrm flipV="1">
            <a:off x="9518408" y="2630043"/>
            <a:ext cx="0" cy="517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DF617E1-3774-4DF0-8732-80F1FF4C783A}"/>
              </a:ext>
            </a:extLst>
          </p:cNvPr>
          <p:cNvSpPr txBox="1"/>
          <p:nvPr/>
        </p:nvSpPr>
        <p:spPr>
          <a:xfrm>
            <a:off x="3897850" y="3131472"/>
            <a:ext cx="4803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Takes letter from sender to post office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Takes letter from post office to recipient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86D9200-B41C-4731-BA52-9EFF34EE395B}"/>
              </a:ext>
            </a:extLst>
          </p:cNvPr>
          <p:cNvSpPr txBox="1"/>
          <p:nvPr/>
        </p:nvSpPr>
        <p:spPr>
          <a:xfrm>
            <a:off x="3889446" y="4725144"/>
            <a:ext cx="505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Decides how the letter will be routed to destination</a:t>
            </a:r>
          </a:p>
        </p:txBody>
      </p:sp>
      <p:pic>
        <p:nvPicPr>
          <p:cNvPr id="108" name="Picture 18" descr="Image result for truck post">
            <a:extLst>
              <a:ext uri="{FF2B5EF4-FFF2-40B4-BE49-F238E27FC236}">
                <a16:creationId xmlns:a16="http://schemas.microsoft.com/office/drawing/2014/main" id="{34656E0C-A90E-4526-B0E7-871C67C99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913" y="5634484"/>
            <a:ext cx="727216" cy="74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1B4FF7E1-6BA6-4D51-87CC-C39DBCD031A3}"/>
              </a:ext>
            </a:extLst>
          </p:cNvPr>
          <p:cNvCxnSpPr>
            <a:cxnSpLocks/>
          </p:cNvCxnSpPr>
          <p:nvPr/>
        </p:nvCxnSpPr>
        <p:spPr>
          <a:xfrm>
            <a:off x="5229285" y="6081942"/>
            <a:ext cx="2222564" cy="10280"/>
          </a:xfrm>
          <a:prstGeom prst="bentConnector4">
            <a:avLst>
              <a:gd name="adj1" fmla="val 4"/>
              <a:gd name="adj2" fmla="val 232373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0F48760-E988-4AC3-ACD3-F2CE8C27ECA0}"/>
              </a:ext>
            </a:extLst>
          </p:cNvPr>
          <p:cNvSpPr txBox="1"/>
          <p:nvPr/>
        </p:nvSpPr>
        <p:spPr>
          <a:xfrm>
            <a:off x="3689976" y="6422081"/>
            <a:ext cx="505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Transports the letter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4F311C1-34EB-4D72-AF1A-ED44B83753BA}"/>
              </a:ext>
            </a:extLst>
          </p:cNvPr>
          <p:cNvGrpSpPr/>
          <p:nvPr/>
        </p:nvGrpSpPr>
        <p:grpSpPr>
          <a:xfrm flipH="1">
            <a:off x="3855845" y="2299338"/>
            <a:ext cx="4290475" cy="1454667"/>
            <a:chOff x="1219205" y="3706893"/>
            <a:chExt cx="6581418" cy="1827076"/>
          </a:xfrm>
        </p:grpSpPr>
        <p:sp>
          <p:nvSpPr>
            <p:cNvPr id="114" name="Rectangular Callout 27">
              <a:extLst>
                <a:ext uri="{FF2B5EF4-FFF2-40B4-BE49-F238E27FC236}">
                  <a16:creationId xmlns:a16="http://schemas.microsoft.com/office/drawing/2014/main" id="{1FAF8FB6-E300-414D-BCF2-B8C55E7179DB}"/>
                </a:ext>
              </a:extLst>
            </p:cNvPr>
            <p:cNvSpPr/>
            <p:nvPr/>
          </p:nvSpPr>
          <p:spPr>
            <a:xfrm>
              <a:off x="2619022" y="3706893"/>
              <a:ext cx="5181601" cy="1384995"/>
            </a:xfrm>
            <a:prstGeom prst="wedgeRectCallout">
              <a:avLst>
                <a:gd name="adj1" fmla="val 57335"/>
                <a:gd name="adj2" fmla="val -77761"/>
              </a:avLst>
            </a:prstGeom>
            <a:solidFill>
              <a:schemeClr val="accent2">
                <a:lumMod val="40000"/>
                <a:lumOff val="60000"/>
              </a:schemeClr>
            </a:soli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Doesn’t know how the postal network works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CDDBF54-F16D-474F-8E8D-394ECA9C79D7}"/>
                </a:ext>
              </a:extLst>
            </p:cNvPr>
            <p:cNvSpPr txBox="1"/>
            <p:nvPr/>
          </p:nvSpPr>
          <p:spPr>
            <a:xfrm>
              <a:off x="1219205" y="4876800"/>
              <a:ext cx="5181600" cy="657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Rectangular Callout 27">
            <a:extLst>
              <a:ext uri="{FF2B5EF4-FFF2-40B4-BE49-F238E27FC236}">
                <a16:creationId xmlns:a16="http://schemas.microsoft.com/office/drawing/2014/main" id="{1FAF8FB6-E300-414D-BCF2-B8C55E7179DB}"/>
              </a:ext>
            </a:extLst>
          </p:cNvPr>
          <p:cNvSpPr/>
          <p:nvPr/>
        </p:nvSpPr>
        <p:spPr>
          <a:xfrm flipH="1">
            <a:off x="3682139" y="3587079"/>
            <a:ext cx="3377924" cy="1102695"/>
          </a:xfrm>
          <a:prstGeom prst="wedgeRectCallout">
            <a:avLst>
              <a:gd name="adj1" fmla="val 57335"/>
              <a:gd name="adj2" fmla="val -77761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Doesn’t know how the letter will be routed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34" name="Rectangular Callout 27">
            <a:extLst>
              <a:ext uri="{FF2B5EF4-FFF2-40B4-BE49-F238E27FC236}">
                <a16:creationId xmlns:a16="http://schemas.microsoft.com/office/drawing/2014/main" id="{1FAF8FB6-E300-414D-BCF2-B8C55E7179DB}"/>
              </a:ext>
            </a:extLst>
          </p:cNvPr>
          <p:cNvSpPr/>
          <p:nvPr/>
        </p:nvSpPr>
        <p:spPr>
          <a:xfrm flipH="1">
            <a:off x="3811635" y="4003027"/>
            <a:ext cx="3377924" cy="1102695"/>
          </a:xfrm>
          <a:prstGeom prst="wedgeRectCallout">
            <a:avLst>
              <a:gd name="adj1" fmla="val 54992"/>
              <a:gd name="adj2" fmla="val 74532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Doesn’t know the contents of the letter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35" name="Rectangular Callout 27">
            <a:extLst>
              <a:ext uri="{FF2B5EF4-FFF2-40B4-BE49-F238E27FC236}">
                <a16:creationId xmlns:a16="http://schemas.microsoft.com/office/drawing/2014/main" id="{1FAF8FB6-E300-414D-BCF2-B8C55E7179DB}"/>
              </a:ext>
            </a:extLst>
          </p:cNvPr>
          <p:cNvSpPr/>
          <p:nvPr/>
        </p:nvSpPr>
        <p:spPr>
          <a:xfrm flipH="1">
            <a:off x="4743337" y="4025494"/>
            <a:ext cx="3377924" cy="1102695"/>
          </a:xfrm>
          <a:prstGeom prst="wedgeRectCallout">
            <a:avLst>
              <a:gd name="adj1" fmla="val 1633"/>
              <a:gd name="adj2" fmla="val 97655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Doesn’t know the sender or recipient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pic>
        <p:nvPicPr>
          <p:cNvPr id="43" name="Picture 32" descr="Image result for airport terminal">
            <a:extLst>
              <a:ext uri="{FF2B5EF4-FFF2-40B4-BE49-F238E27FC236}">
                <a16:creationId xmlns:a16="http://schemas.microsoft.com/office/drawing/2014/main" id="{95C4BC79-2C47-4134-B3DB-96DA1165C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642" y="5633046"/>
            <a:ext cx="561344" cy="45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6" descr="Image result for post office">
            <a:extLst>
              <a:ext uri="{FF2B5EF4-FFF2-40B4-BE49-F238E27FC236}">
                <a16:creationId xmlns:a16="http://schemas.microsoft.com/office/drawing/2014/main" id="{03D1F06F-B9D7-4C09-897A-E4BF04D93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560" y="4455196"/>
            <a:ext cx="987366" cy="98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Connector: Elbow 32">
            <a:extLst>
              <a:ext uri="{FF2B5EF4-FFF2-40B4-BE49-F238E27FC236}">
                <a16:creationId xmlns:a16="http://schemas.microsoft.com/office/drawing/2014/main" id="{A1C912FC-3B84-4AFA-8BE1-0600B361DFC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0613" y="4697192"/>
            <a:ext cx="656804" cy="2147544"/>
          </a:xfrm>
          <a:prstGeom prst="bentConnector3">
            <a:avLst>
              <a:gd name="adj1" fmla="val 13480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56">
            <a:extLst>
              <a:ext uri="{FF2B5EF4-FFF2-40B4-BE49-F238E27FC236}">
                <a16:creationId xmlns:a16="http://schemas.microsoft.com/office/drawing/2014/main" id="{DB9E58FF-D5C2-4FBC-89F6-F20DFEAB13FE}"/>
              </a:ext>
            </a:extLst>
          </p:cNvPr>
          <p:cNvCxnSpPr>
            <a:cxnSpLocks/>
            <a:endCxn id="48" idx="2"/>
          </p:cNvCxnSpPr>
          <p:nvPr/>
        </p:nvCxnSpPr>
        <p:spPr>
          <a:xfrm rot="5400000" flipH="1" flipV="1">
            <a:off x="8254709" y="4816945"/>
            <a:ext cx="650742" cy="1889533"/>
          </a:xfrm>
          <a:prstGeom prst="bentConnector3">
            <a:avLst>
              <a:gd name="adj1" fmla="val -3512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6" descr="Image result for post office">
            <a:extLst>
              <a:ext uri="{FF2B5EF4-FFF2-40B4-BE49-F238E27FC236}">
                <a16:creationId xmlns:a16="http://schemas.microsoft.com/office/drawing/2014/main" id="{03D1F06F-B9D7-4C09-897A-E4BF04D93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164" y="4448974"/>
            <a:ext cx="987366" cy="98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F9D92C3E-3F6C-4CB6-9F2D-782305EB6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315" y="330970"/>
            <a:ext cx="10668000" cy="1152128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>
                <a:solidFill>
                  <a:srgbClr val="1C1C1C"/>
                </a:solidFill>
                <a:ea typeface="ＭＳ Ｐゴシック" panose="020B0600070205080204" pitchFamily="34" charset="-128"/>
              </a:rPr>
              <a:t>Example: send letter to friend</a:t>
            </a:r>
            <a:br>
              <a:rPr lang="en-US" sz="4400" dirty="0">
                <a:solidFill>
                  <a:srgbClr val="1C1C1C"/>
                </a:solidFill>
              </a:rPr>
            </a:br>
            <a:r>
              <a:rPr lang="en-US" sz="2800" b="0" dirty="0">
                <a:solidFill>
                  <a:srgbClr val="1C1C1C"/>
                </a:solidFill>
              </a:rPr>
              <a:t>clear separation of concerns</a:t>
            </a:r>
            <a:endParaRPr lang="en-US" sz="4400" b="0" dirty="0">
              <a:solidFill>
                <a:srgbClr val="1C1C1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223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4" grpId="0" animBg="1"/>
      <p:bldP spid="34" grpId="1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86F595-AD6F-4AF3-9528-773A19B725EB}"/>
              </a:ext>
            </a:extLst>
          </p:cNvPr>
          <p:cNvGrpSpPr/>
          <p:nvPr/>
        </p:nvGrpSpPr>
        <p:grpSpPr>
          <a:xfrm>
            <a:off x="2115433" y="1478124"/>
            <a:ext cx="7929519" cy="3641576"/>
            <a:chOff x="2371169" y="1538580"/>
            <a:chExt cx="7643339" cy="5073684"/>
          </a:xfrm>
        </p:grpSpPr>
        <p:sp>
          <p:nvSpPr>
            <p:cNvPr id="43" name="Rectangle 42"/>
            <p:cNvSpPr/>
            <p:nvPr/>
          </p:nvSpPr>
          <p:spPr>
            <a:xfrm>
              <a:off x="2381700" y="5427012"/>
              <a:ext cx="7622317" cy="118525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392191" y="4037417"/>
              <a:ext cx="7622317" cy="1185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371169" y="2805628"/>
              <a:ext cx="7622317" cy="10971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76954" y="1538580"/>
              <a:ext cx="7622317" cy="10372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" name="Picture 4" descr="C:\Users\t0ph3r\Documents\CS 4700\assets\Email-01.png">
              <a:extLst>
                <a:ext uri="{FF2B5EF4-FFF2-40B4-BE49-F238E27FC236}">
                  <a16:creationId xmlns:a16="http://schemas.microsoft.com/office/drawing/2014/main" id="{C3052685-3E37-45DA-91CC-FB3CB6B735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093" y="2688332"/>
              <a:ext cx="385369" cy="38536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5" descr="C:\Users\t0ph3r\Documents\CS 4700\assets\User Coat Blue-01.png">
              <a:extLst>
                <a:ext uri="{FF2B5EF4-FFF2-40B4-BE49-F238E27FC236}">
                  <a16:creationId xmlns:a16="http://schemas.microsoft.com/office/drawing/2014/main" id="{0A450B6C-10DB-4789-99E9-E4B3CB7D8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0709" y="1580761"/>
              <a:ext cx="747914" cy="74791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C:\Users\t0ph3r\Documents\CS 4700\assets\User Coat Red-01.png">
              <a:extLst>
                <a:ext uri="{FF2B5EF4-FFF2-40B4-BE49-F238E27FC236}">
                  <a16:creationId xmlns:a16="http://schemas.microsoft.com/office/drawing/2014/main" id="{EFA0239F-34E1-417E-B763-7F195A38A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193" y="1572052"/>
              <a:ext cx="682387" cy="68238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C:\Users\t0ph3r\Documents\CS 4700\assets\Edit Document-01.png">
              <a:extLst>
                <a:ext uri="{FF2B5EF4-FFF2-40B4-BE49-F238E27FC236}">
                  <a16:creationId xmlns:a16="http://schemas.microsoft.com/office/drawing/2014/main" id="{A00DADA3-6C4B-4CFB-9D05-97B0C7BC1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016" y="1934626"/>
              <a:ext cx="593778" cy="59377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t0ph3r\Documents\CS 4700\assets\Document-01.png">
              <a:extLst>
                <a:ext uri="{FF2B5EF4-FFF2-40B4-BE49-F238E27FC236}">
                  <a16:creationId xmlns:a16="http://schemas.microsoft.com/office/drawing/2014/main" id="{AC0701A6-2BC8-4B00-92C7-A1D4EEF616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8619" y="1944971"/>
              <a:ext cx="522843" cy="52284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Image result for mailman">
              <a:extLst>
                <a:ext uri="{FF2B5EF4-FFF2-40B4-BE49-F238E27FC236}">
                  <a16:creationId xmlns:a16="http://schemas.microsoft.com/office/drawing/2014/main" id="{50C9AB18-7D2F-46DA-A4FB-412DFC349C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5208" y="2834725"/>
              <a:ext cx="948586" cy="1149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4" name="Picture 18" descr="Image result for truck post">
              <a:extLst>
                <a:ext uri="{FF2B5EF4-FFF2-40B4-BE49-F238E27FC236}">
                  <a16:creationId xmlns:a16="http://schemas.microsoft.com/office/drawing/2014/main" id="{257D9092-2AD7-4AD5-9B8A-9197BFB1C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671" y="5468072"/>
              <a:ext cx="727216" cy="747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6" name="Picture 20" descr="Image result for plane">
              <a:extLst>
                <a:ext uri="{FF2B5EF4-FFF2-40B4-BE49-F238E27FC236}">
                  <a16:creationId xmlns:a16="http://schemas.microsoft.com/office/drawing/2014/main" id="{5FC9C125-ACA9-4B8B-94E1-D530AA9A4E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9922" y="5438214"/>
              <a:ext cx="635729" cy="617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t0ph3r\Documents\CS 4700\assets\Email-01.png">
              <a:extLst>
                <a:ext uri="{FF2B5EF4-FFF2-40B4-BE49-F238E27FC236}">
                  <a16:creationId xmlns:a16="http://schemas.microsoft.com/office/drawing/2014/main" id="{3D2BFEAA-436E-457A-840F-6AC5358A1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3203" y="2656540"/>
              <a:ext cx="385369" cy="38536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2" name="Picture 26" descr="Image result for post office">
              <a:extLst>
                <a:ext uri="{FF2B5EF4-FFF2-40B4-BE49-F238E27FC236}">
                  <a16:creationId xmlns:a16="http://schemas.microsoft.com/office/drawing/2014/main" id="{03D1F06F-B9D7-4C09-897A-E4BF04D933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046" y="4292968"/>
              <a:ext cx="987366" cy="987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38113CA-98A4-4BAC-88EB-6CDCDFEF7E8D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>
              <a:off x="2920016" y="2231515"/>
              <a:ext cx="0" cy="6177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9F53120-7BF8-49FA-97C0-398FA60F2FB6}"/>
                </a:ext>
              </a:extLst>
            </p:cNvPr>
            <p:cNvCxnSpPr>
              <a:cxnSpLocks/>
            </p:cNvCxnSpPr>
            <p:nvPr/>
          </p:nvCxnSpPr>
          <p:spPr>
            <a:xfrm>
              <a:off x="2920016" y="3907965"/>
              <a:ext cx="0" cy="49786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DB9E58FF-D5C2-4FBC-89F6-F20DFEAB13FE}"/>
                </a:ext>
              </a:extLst>
            </p:cNvPr>
            <p:cNvCxnSpPr>
              <a:cxnSpLocks/>
              <a:stCxn id="104" idx="2"/>
              <a:endCxn id="50" idx="2"/>
            </p:cNvCxnSpPr>
            <p:nvPr/>
          </p:nvCxnSpPr>
          <p:spPr>
            <a:xfrm rot="5400000" flipH="1" flipV="1">
              <a:off x="8240195" y="4654717"/>
              <a:ext cx="650742" cy="1889533"/>
            </a:xfrm>
            <a:prstGeom prst="bentConnector3">
              <a:avLst>
                <a:gd name="adj1" fmla="val -3512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30" name="Picture 34" descr="Image result for postman">
              <a:extLst>
                <a:ext uri="{FF2B5EF4-FFF2-40B4-BE49-F238E27FC236}">
                  <a16:creationId xmlns:a16="http://schemas.microsoft.com/office/drawing/2014/main" id="{1C47D4C4-027E-4C98-83F2-20AA04E2B6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9937" y="2985304"/>
              <a:ext cx="747914" cy="922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927564C-6ED1-4DFA-BCB5-CDCF5F9FFFC5}"/>
                </a:ext>
              </a:extLst>
            </p:cNvPr>
            <p:cNvCxnSpPr>
              <a:cxnSpLocks/>
              <a:endCxn id="4130" idx="2"/>
            </p:cNvCxnSpPr>
            <p:nvPr/>
          </p:nvCxnSpPr>
          <p:spPr>
            <a:xfrm flipV="1">
              <a:off x="9503894" y="3907965"/>
              <a:ext cx="0" cy="49786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4BEF71C-A82F-47D5-8F22-2E325C803BAD}"/>
                </a:ext>
              </a:extLst>
            </p:cNvPr>
            <p:cNvCxnSpPr>
              <a:cxnSpLocks/>
              <a:stCxn id="4130" idx="0"/>
            </p:cNvCxnSpPr>
            <p:nvPr/>
          </p:nvCxnSpPr>
          <p:spPr>
            <a:xfrm flipV="1">
              <a:off x="9503894" y="2467815"/>
              <a:ext cx="0" cy="51748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0F39472-E130-4DD9-B2C4-8D7095C508A8}"/>
                </a:ext>
              </a:extLst>
            </p:cNvPr>
            <p:cNvSpPr txBox="1"/>
            <p:nvPr/>
          </p:nvSpPr>
          <p:spPr>
            <a:xfrm>
              <a:off x="3883336" y="1709010"/>
              <a:ext cx="4803158" cy="900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Writes letter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Reads Letter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DF617E1-3774-4DF0-8732-80F1FF4C783A}"/>
                </a:ext>
              </a:extLst>
            </p:cNvPr>
            <p:cNvSpPr txBox="1"/>
            <p:nvPr/>
          </p:nvSpPr>
          <p:spPr>
            <a:xfrm>
              <a:off x="3883336" y="2969244"/>
              <a:ext cx="4803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Takes letter from sender to post office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Takes letter from post office to recipient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9200-B41C-4731-BA52-9EFF34EE395B}"/>
                </a:ext>
              </a:extLst>
            </p:cNvPr>
            <p:cNvSpPr txBox="1"/>
            <p:nvPr/>
          </p:nvSpPr>
          <p:spPr>
            <a:xfrm>
              <a:off x="3809219" y="4270685"/>
              <a:ext cx="505577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Decides how the letter will be routed to destination</a:t>
              </a:r>
            </a:p>
          </p:txBody>
        </p:sp>
        <p:pic>
          <p:nvPicPr>
            <p:cNvPr id="104" name="Picture 32" descr="Image result for airport terminal">
              <a:extLst>
                <a:ext uri="{FF2B5EF4-FFF2-40B4-BE49-F238E27FC236}">
                  <a16:creationId xmlns:a16="http://schemas.microsoft.com/office/drawing/2014/main" id="{95C4BC79-2C47-4134-B3DB-96DA1165C1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128" y="5470818"/>
              <a:ext cx="561344" cy="454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18" descr="Image result for truck post">
              <a:extLst>
                <a:ext uri="{FF2B5EF4-FFF2-40B4-BE49-F238E27FC236}">
                  <a16:creationId xmlns:a16="http://schemas.microsoft.com/office/drawing/2014/main" id="{34656E0C-A90E-4526-B0E7-871C67C993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5399" y="5472256"/>
              <a:ext cx="727216" cy="747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1B4FF7E1-6BA6-4D51-87CC-C39DBCD031A3}"/>
                </a:ext>
              </a:extLst>
            </p:cNvPr>
            <p:cNvCxnSpPr>
              <a:cxnSpLocks/>
            </p:cNvCxnSpPr>
            <p:nvPr/>
          </p:nvCxnSpPr>
          <p:spPr>
            <a:xfrm>
              <a:off x="5214771" y="5919714"/>
              <a:ext cx="2222564" cy="10280"/>
            </a:xfrm>
            <a:prstGeom prst="bentConnector4">
              <a:avLst>
                <a:gd name="adj1" fmla="val 4"/>
                <a:gd name="adj2" fmla="val 2323735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0F48760-E988-4AC3-ACD3-F2CE8C27ECA0}"/>
                </a:ext>
              </a:extLst>
            </p:cNvPr>
            <p:cNvSpPr txBox="1"/>
            <p:nvPr/>
          </p:nvSpPr>
          <p:spPr>
            <a:xfrm>
              <a:off x="3675462" y="6161850"/>
              <a:ext cx="5055777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Transports the letter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CDDBF54-F16D-474F-8E8D-394ECA9C79D7}"/>
                </a:ext>
              </a:extLst>
            </p:cNvPr>
            <p:cNvSpPr txBox="1"/>
            <p:nvPr/>
          </p:nvSpPr>
          <p:spPr>
            <a:xfrm flipH="1">
              <a:off x="4753883" y="3068554"/>
              <a:ext cx="33779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7" name="Picture 32" descr="Image result for airport terminal">
              <a:extLst>
                <a:ext uri="{FF2B5EF4-FFF2-40B4-BE49-F238E27FC236}">
                  <a16:creationId xmlns:a16="http://schemas.microsoft.com/office/drawing/2014/main" id="{4EAEF167-5ED6-499C-9AF7-830B9AC26C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8310" y="5468072"/>
              <a:ext cx="579927" cy="469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8" name="Connector: Elbow 32">
              <a:extLst>
                <a:ext uri="{FF2B5EF4-FFF2-40B4-BE49-F238E27FC236}">
                  <a16:creationId xmlns:a16="http://schemas.microsoft.com/office/drawing/2014/main" id="{A1C912FC-3B84-4AFA-8BE1-0600B361DFC2}"/>
                </a:ext>
              </a:extLst>
            </p:cNvPr>
            <p:cNvCxnSpPr>
              <a:cxnSpLocks/>
              <a:stCxn id="4122" idx="2"/>
              <a:endCxn id="47" idx="2"/>
            </p:cNvCxnSpPr>
            <p:nvPr/>
          </p:nvCxnSpPr>
          <p:spPr>
            <a:xfrm rot="16200000" flipH="1">
              <a:off x="3706099" y="4534964"/>
              <a:ext cx="656804" cy="2147544"/>
            </a:xfrm>
            <a:prstGeom prst="bentConnector3">
              <a:avLst>
                <a:gd name="adj1" fmla="val 134805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26" descr="Image result for post office">
              <a:extLst>
                <a:ext uri="{FF2B5EF4-FFF2-40B4-BE49-F238E27FC236}">
                  <a16:creationId xmlns:a16="http://schemas.microsoft.com/office/drawing/2014/main" id="{03D1F06F-B9D7-4C09-897A-E4BF04D933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6650" y="4286746"/>
              <a:ext cx="987366" cy="987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835EFAB8-1BBC-4D90-94C1-9A187ACAD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315" y="330970"/>
            <a:ext cx="10668000" cy="1152128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>
                <a:solidFill>
                  <a:srgbClr val="1C1C1C"/>
                </a:solidFill>
                <a:ea typeface="ＭＳ Ｐゴシック" panose="020B0600070205080204" pitchFamily="34" charset="-128"/>
              </a:rPr>
              <a:t>Example: send letter to friend</a:t>
            </a:r>
            <a:br>
              <a:rPr lang="en-US" sz="4400" dirty="0">
                <a:solidFill>
                  <a:srgbClr val="1C1C1C"/>
                </a:solidFill>
              </a:rPr>
            </a:br>
            <a:r>
              <a:rPr lang="en-US" sz="2800" b="0" dirty="0">
                <a:solidFill>
                  <a:srgbClr val="1C1C1C"/>
                </a:solidFill>
              </a:rPr>
              <a:t>Abstraction leads to layering through decomposition</a:t>
            </a:r>
            <a:endParaRPr lang="en-US" sz="4400" b="0" dirty="0">
              <a:solidFill>
                <a:srgbClr val="1C1C1C"/>
              </a:solidFill>
            </a:endParaRPr>
          </a:p>
        </p:txBody>
      </p:sp>
      <p:sp>
        <p:nvSpPr>
          <p:cNvPr id="35" name="Rectangle 40">
            <a:extLst>
              <a:ext uri="{FF2B5EF4-FFF2-40B4-BE49-F238E27FC236}">
                <a16:creationId xmlns:a16="http://schemas.microsoft.com/office/drawing/2014/main" id="{EB74300A-05A6-4721-A2F7-840AA300FDB4}"/>
              </a:ext>
            </a:extLst>
          </p:cNvPr>
          <p:cNvSpPr txBox="1">
            <a:spLocks noChangeArrowheads="1"/>
          </p:cNvSpPr>
          <p:nvPr/>
        </p:nvSpPr>
        <p:spPr>
          <a:xfrm>
            <a:off x="1885573" y="5213094"/>
            <a:ext cx="7629646" cy="1763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layers: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layer implements a service by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performing certain actions within that layer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relying on services provided by layer below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214108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Why layering?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825267" y="1353477"/>
            <a:ext cx="10738481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dealing with complex systems:</a:t>
            </a:r>
          </a:p>
          <a:p>
            <a:pPr marL="473075" marR="0" lvl="0" indent="-355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explicit structure allows identification, relationship of complex system’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pieces</a:t>
            </a:r>
          </a:p>
          <a:p>
            <a:pPr marL="863600" marR="0" lvl="1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layered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reference model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for discussion</a:t>
            </a:r>
          </a:p>
          <a:p>
            <a:pPr marL="473075" marR="0" lvl="0" indent="-355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modularization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eases maintenance, updating of system</a:t>
            </a:r>
          </a:p>
          <a:p>
            <a:pPr marL="863600" marR="0" lvl="1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change in layer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'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service 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implementation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transparent to rest of system (black box)</a:t>
            </a:r>
          </a:p>
          <a:p>
            <a:pPr marL="863600" marR="0" lvl="1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e.g., change in postman procedure doesn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affect rest of system</a:t>
            </a:r>
          </a:p>
          <a:p>
            <a:pPr marL="473075" marR="0" lvl="0" indent="-355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layering in other complex systems?</a:t>
            </a:r>
          </a:p>
        </p:txBody>
      </p:sp>
    </p:spTree>
    <p:extLst>
      <p:ext uri="{BB962C8B-B14F-4D97-AF65-F5344CB8AC3E}">
        <p14:creationId xmlns:p14="http://schemas.microsoft.com/office/powerpoint/2010/main" val="332836517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9" name="Group 347">
            <a:extLst>
              <a:ext uri="{FF2B5EF4-FFF2-40B4-BE49-F238E27FC236}">
                <a16:creationId xmlns:a16="http://schemas.microsoft.com/office/drawing/2014/main" id="{29540C2D-9FA0-BB45-BE5F-03C752C3783C}"/>
              </a:ext>
            </a:extLst>
          </p:cNvPr>
          <p:cNvGrpSpPr>
            <a:grpSpLocks/>
          </p:cNvGrpSpPr>
          <p:nvPr/>
        </p:nvGrpSpPr>
        <p:grpSpPr bwMode="auto">
          <a:xfrm>
            <a:off x="4776462" y="4245735"/>
            <a:ext cx="912813" cy="415925"/>
            <a:chOff x="1871277" y="1576300"/>
            <a:chExt cx="1128371" cy="437861"/>
          </a:xfrm>
        </p:grpSpPr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D91E1173-2CC1-804A-8A29-AD5A2B05C5E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D26B5CB1-EFDC-AA4A-94A5-91F1F7893EBE}"/>
                </a:ext>
              </a:extLst>
            </p:cNvPr>
            <p:cNvSpPr/>
            <p:nvPr/>
          </p:nvSpPr>
          <p:spPr bwMode="auto">
            <a:xfrm>
              <a:off x="1871277" y="1740080"/>
              <a:ext cx="1128371" cy="11531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852CB226-E8E6-CA45-95E4-3E2F740D0C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3" name="Freeform 432">
              <a:extLst>
                <a:ext uri="{FF2B5EF4-FFF2-40B4-BE49-F238E27FC236}">
                  <a16:creationId xmlns:a16="http://schemas.microsoft.com/office/drawing/2014/main" id="{2F42ECA3-62AC-C34A-9330-F31499A994CD}"/>
                </a:ext>
              </a:extLst>
            </p:cNvPr>
            <p:cNvSpPr/>
            <p:nvPr/>
          </p:nvSpPr>
          <p:spPr bwMode="auto">
            <a:xfrm>
              <a:off x="2159748" y="1673231"/>
              <a:ext cx="547504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34" name="Freeform 433">
              <a:extLst>
                <a:ext uri="{FF2B5EF4-FFF2-40B4-BE49-F238E27FC236}">
                  <a16:creationId xmlns:a16="http://schemas.microsoft.com/office/drawing/2014/main" id="{7DAD661B-B797-0E4F-A7A2-EECB211B3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5" name="Freeform 434">
              <a:extLst>
                <a:ext uri="{FF2B5EF4-FFF2-40B4-BE49-F238E27FC236}">
                  <a16:creationId xmlns:a16="http://schemas.microsoft.com/office/drawing/2014/main" id="{6D956B9B-0BF1-184A-8A16-0E56F0D92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6" name="Freeform 435">
              <a:extLst>
                <a:ext uri="{FF2B5EF4-FFF2-40B4-BE49-F238E27FC236}">
                  <a16:creationId xmlns:a16="http://schemas.microsoft.com/office/drawing/2014/main" id="{0CBF6073-15EC-8540-96C4-D4D3FCB6D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F655FBD6-0B65-C943-BD0C-04C522A429F3}"/>
                </a:ext>
              </a:extLst>
            </p:cNvPr>
            <p:cNvCxnSpPr>
              <a:cxnSpLocks noChangeShapeType="1"/>
              <a:endCxn id="43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8319B3C6-5722-1C44-A611-D2468A7B37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9" name="Group 347">
            <a:extLst>
              <a:ext uri="{FF2B5EF4-FFF2-40B4-BE49-F238E27FC236}">
                <a16:creationId xmlns:a16="http://schemas.microsoft.com/office/drawing/2014/main" id="{C4D1F210-8217-DF40-A30E-B4D781BD1617}"/>
              </a:ext>
            </a:extLst>
          </p:cNvPr>
          <p:cNvGrpSpPr>
            <a:grpSpLocks/>
          </p:cNvGrpSpPr>
          <p:nvPr/>
        </p:nvGrpSpPr>
        <p:grpSpPr bwMode="auto">
          <a:xfrm>
            <a:off x="4730425" y="2318255"/>
            <a:ext cx="911225" cy="415925"/>
            <a:chOff x="1871277" y="1576300"/>
            <a:chExt cx="1128371" cy="437861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6C6425EA-486B-F643-943D-D7089FD884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72094855-C429-6140-9FC0-17D4134E8759}"/>
                </a:ext>
              </a:extLst>
            </p:cNvPr>
            <p:cNvSpPr/>
            <p:nvPr/>
          </p:nvSpPr>
          <p:spPr bwMode="auto">
            <a:xfrm>
              <a:off x="1871277" y="1740080"/>
              <a:ext cx="1128371" cy="11531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940E8085-E288-C843-8449-2EE8442917F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3" name="Freeform 442">
              <a:extLst>
                <a:ext uri="{FF2B5EF4-FFF2-40B4-BE49-F238E27FC236}">
                  <a16:creationId xmlns:a16="http://schemas.microsoft.com/office/drawing/2014/main" id="{E37F0E56-213E-8545-B9F2-BC5003B587C6}"/>
                </a:ext>
              </a:extLst>
            </p:cNvPr>
            <p:cNvSpPr/>
            <p:nvPr/>
          </p:nvSpPr>
          <p:spPr bwMode="auto">
            <a:xfrm>
              <a:off x="2160249" y="1673231"/>
              <a:ext cx="548460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44" name="Freeform 443">
              <a:extLst>
                <a:ext uri="{FF2B5EF4-FFF2-40B4-BE49-F238E27FC236}">
                  <a16:creationId xmlns:a16="http://schemas.microsoft.com/office/drawing/2014/main" id="{57514748-4829-0749-95C6-8FF0B1CB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5" name="Freeform 444">
              <a:extLst>
                <a:ext uri="{FF2B5EF4-FFF2-40B4-BE49-F238E27FC236}">
                  <a16:creationId xmlns:a16="http://schemas.microsoft.com/office/drawing/2014/main" id="{81C91DDC-B728-614D-83D3-517272E01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6" name="Freeform 445">
              <a:extLst>
                <a:ext uri="{FF2B5EF4-FFF2-40B4-BE49-F238E27FC236}">
                  <a16:creationId xmlns:a16="http://schemas.microsoft.com/office/drawing/2014/main" id="{94DD4D4E-9421-A140-AFBD-C2D8D5F7F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44BB3CF6-D387-034B-A66F-B0DB1B8D3A4B}"/>
                </a:ext>
              </a:extLst>
            </p:cNvPr>
            <p:cNvCxnSpPr>
              <a:cxnSpLocks noChangeShapeType="1"/>
              <a:endCxn id="44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7248A1BD-6434-A24C-A1C8-CB863A313A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49" name="Group 140">
            <a:extLst>
              <a:ext uri="{FF2B5EF4-FFF2-40B4-BE49-F238E27FC236}">
                <a16:creationId xmlns:a16="http://schemas.microsoft.com/office/drawing/2014/main" id="{76E7BFD5-92F6-BB41-9E7A-389CECC7F12A}"/>
              </a:ext>
            </a:extLst>
          </p:cNvPr>
          <p:cNvGrpSpPr>
            <a:grpSpLocks/>
          </p:cNvGrpSpPr>
          <p:nvPr/>
        </p:nvGrpSpPr>
        <p:grpSpPr bwMode="auto">
          <a:xfrm>
            <a:off x="2085650" y="1991230"/>
            <a:ext cx="352425" cy="876300"/>
            <a:chOff x="4140" y="429"/>
            <a:chExt cx="1425" cy="2396"/>
          </a:xfrm>
        </p:grpSpPr>
        <p:sp>
          <p:nvSpPr>
            <p:cNvPr id="450" name="Freeform 141">
              <a:extLst>
                <a:ext uri="{FF2B5EF4-FFF2-40B4-BE49-F238E27FC236}">
                  <a16:creationId xmlns:a16="http://schemas.microsoft.com/office/drawing/2014/main" id="{76A5EB39-9919-2444-BBB8-371FCDAF9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1" name="Rectangle 142">
              <a:extLst>
                <a:ext uri="{FF2B5EF4-FFF2-40B4-BE49-F238E27FC236}">
                  <a16:creationId xmlns:a16="http://schemas.microsoft.com/office/drawing/2014/main" id="{60EBDD34-6142-6945-9C14-B79C55F43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2" name="Freeform 143">
              <a:extLst>
                <a:ext uri="{FF2B5EF4-FFF2-40B4-BE49-F238E27FC236}">
                  <a16:creationId xmlns:a16="http://schemas.microsoft.com/office/drawing/2014/main" id="{B8A9862D-8A64-8A4B-AD3D-3D060A37F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3" name="Freeform 144">
              <a:extLst>
                <a:ext uri="{FF2B5EF4-FFF2-40B4-BE49-F238E27FC236}">
                  <a16:creationId xmlns:a16="http://schemas.microsoft.com/office/drawing/2014/main" id="{F1CBBF09-E39A-294C-817A-9DCD90223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4" name="Rectangle 145">
              <a:extLst>
                <a:ext uri="{FF2B5EF4-FFF2-40B4-BE49-F238E27FC236}">
                  <a16:creationId xmlns:a16="http://schemas.microsoft.com/office/drawing/2014/main" id="{0B890F94-5FF7-B74D-888E-B02AA2F6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55" name="Group 146">
              <a:extLst>
                <a:ext uri="{FF2B5EF4-FFF2-40B4-BE49-F238E27FC236}">
                  <a16:creationId xmlns:a16="http://schemas.microsoft.com/office/drawing/2014/main" id="{84C8FF9A-1DFE-5443-B94F-09F2CF1376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80" name="AutoShape 147">
                <a:extLst>
                  <a:ext uri="{FF2B5EF4-FFF2-40B4-BE49-F238E27FC236}">
                    <a16:creationId xmlns:a16="http://schemas.microsoft.com/office/drawing/2014/main" id="{82A932A3-A2B5-9E4C-A00D-8314C870E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1" name="AutoShape 148">
                <a:extLst>
                  <a:ext uri="{FF2B5EF4-FFF2-40B4-BE49-F238E27FC236}">
                    <a16:creationId xmlns:a16="http://schemas.microsoft.com/office/drawing/2014/main" id="{7341616C-DDDB-6D4B-8BC1-1DE0014BB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56" name="Rectangle 149">
              <a:extLst>
                <a:ext uri="{FF2B5EF4-FFF2-40B4-BE49-F238E27FC236}">
                  <a16:creationId xmlns:a16="http://schemas.microsoft.com/office/drawing/2014/main" id="{3016CB06-5ED2-8E44-8314-CF9B8D929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57" name="Group 150">
              <a:extLst>
                <a:ext uri="{FF2B5EF4-FFF2-40B4-BE49-F238E27FC236}">
                  <a16:creationId xmlns:a16="http://schemas.microsoft.com/office/drawing/2014/main" id="{50CD732F-502F-EC4B-9B23-19C3F75FAF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8" name="AutoShape 151">
                <a:extLst>
                  <a:ext uri="{FF2B5EF4-FFF2-40B4-BE49-F238E27FC236}">
                    <a16:creationId xmlns:a16="http://schemas.microsoft.com/office/drawing/2014/main" id="{A5BF82DD-4D73-B841-9282-B6B444B47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9" name="AutoShape 152">
                <a:extLst>
                  <a:ext uri="{FF2B5EF4-FFF2-40B4-BE49-F238E27FC236}">
                    <a16:creationId xmlns:a16="http://schemas.microsoft.com/office/drawing/2014/main" id="{507A60A5-AB7C-DA4B-BE79-74DC6F926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58" name="Rectangle 153">
              <a:extLst>
                <a:ext uri="{FF2B5EF4-FFF2-40B4-BE49-F238E27FC236}">
                  <a16:creationId xmlns:a16="http://schemas.microsoft.com/office/drawing/2014/main" id="{5585EA19-FC9A-834A-B1AA-AF0C3E6E4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9" name="Rectangle 154">
              <a:extLst>
                <a:ext uri="{FF2B5EF4-FFF2-40B4-BE49-F238E27FC236}">
                  <a16:creationId xmlns:a16="http://schemas.microsoft.com/office/drawing/2014/main" id="{770A4D2E-58C2-9F43-84EA-96616AE78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60" name="Group 155">
              <a:extLst>
                <a:ext uri="{FF2B5EF4-FFF2-40B4-BE49-F238E27FC236}">
                  <a16:creationId xmlns:a16="http://schemas.microsoft.com/office/drawing/2014/main" id="{602A4FA5-6127-4C42-9200-FC441714E0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76" name="AutoShape 156">
                <a:extLst>
                  <a:ext uri="{FF2B5EF4-FFF2-40B4-BE49-F238E27FC236}">
                    <a16:creationId xmlns:a16="http://schemas.microsoft.com/office/drawing/2014/main" id="{73B43881-7B88-5847-AA15-A459E12B9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7" name="AutoShape 157">
                <a:extLst>
                  <a:ext uri="{FF2B5EF4-FFF2-40B4-BE49-F238E27FC236}">
                    <a16:creationId xmlns:a16="http://schemas.microsoft.com/office/drawing/2014/main" id="{37DBC077-A3AE-D44B-9982-D763ECC92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61" name="Freeform 158">
              <a:extLst>
                <a:ext uri="{FF2B5EF4-FFF2-40B4-BE49-F238E27FC236}">
                  <a16:creationId xmlns:a16="http://schemas.microsoft.com/office/drawing/2014/main" id="{0AEC409A-A2D1-D245-802C-A7B4A101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62" name="Group 159">
              <a:extLst>
                <a:ext uri="{FF2B5EF4-FFF2-40B4-BE49-F238E27FC236}">
                  <a16:creationId xmlns:a16="http://schemas.microsoft.com/office/drawing/2014/main" id="{E58988BF-BC15-CF49-B8AB-9F97656C22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74" name="AutoShape 160">
                <a:extLst>
                  <a:ext uri="{FF2B5EF4-FFF2-40B4-BE49-F238E27FC236}">
                    <a16:creationId xmlns:a16="http://schemas.microsoft.com/office/drawing/2014/main" id="{553DFEC9-BE4E-F94F-936E-C02FFF6CA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5" name="AutoShape 161">
                <a:extLst>
                  <a:ext uri="{FF2B5EF4-FFF2-40B4-BE49-F238E27FC236}">
                    <a16:creationId xmlns:a16="http://schemas.microsoft.com/office/drawing/2014/main" id="{43F743B0-ACF4-3044-851A-E1B9884FB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63" name="Rectangle 162">
              <a:extLst>
                <a:ext uri="{FF2B5EF4-FFF2-40B4-BE49-F238E27FC236}">
                  <a16:creationId xmlns:a16="http://schemas.microsoft.com/office/drawing/2014/main" id="{D8E8B7E8-6654-B141-80DA-2835D0B6D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4" name="Freeform 163">
              <a:extLst>
                <a:ext uri="{FF2B5EF4-FFF2-40B4-BE49-F238E27FC236}">
                  <a16:creationId xmlns:a16="http://schemas.microsoft.com/office/drawing/2014/main" id="{D47EC0CE-C9B0-544A-9F08-C5F74F5F8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5" name="Freeform 164">
              <a:extLst>
                <a:ext uri="{FF2B5EF4-FFF2-40B4-BE49-F238E27FC236}">
                  <a16:creationId xmlns:a16="http://schemas.microsoft.com/office/drawing/2014/main" id="{B6D47BE6-5EDC-5F46-927F-15C18BEEF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6" name="Oval 165">
              <a:extLst>
                <a:ext uri="{FF2B5EF4-FFF2-40B4-BE49-F238E27FC236}">
                  <a16:creationId xmlns:a16="http://schemas.microsoft.com/office/drawing/2014/main" id="{8699D5C3-5E2F-5247-88B1-8F7A5068C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7" name="Freeform 166">
              <a:extLst>
                <a:ext uri="{FF2B5EF4-FFF2-40B4-BE49-F238E27FC236}">
                  <a16:creationId xmlns:a16="http://schemas.microsoft.com/office/drawing/2014/main" id="{BFDFB342-1B41-3C40-90B5-38F87DB8D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8" name="AutoShape 167">
              <a:extLst>
                <a:ext uri="{FF2B5EF4-FFF2-40B4-BE49-F238E27FC236}">
                  <a16:creationId xmlns:a16="http://schemas.microsoft.com/office/drawing/2014/main" id="{31EB1D99-2A1B-554C-9D92-24AAEE387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9" name="AutoShape 168">
              <a:extLst>
                <a:ext uri="{FF2B5EF4-FFF2-40B4-BE49-F238E27FC236}">
                  <a16:creationId xmlns:a16="http://schemas.microsoft.com/office/drawing/2014/main" id="{8C5166EA-4FF3-CA4A-89EF-1C89946C1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0" name="Oval 169">
              <a:extLst>
                <a:ext uri="{FF2B5EF4-FFF2-40B4-BE49-F238E27FC236}">
                  <a16:creationId xmlns:a16="http://schemas.microsoft.com/office/drawing/2014/main" id="{45C4253F-C6AA-8F41-9A95-B86147446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1" name="Oval 170">
              <a:extLst>
                <a:ext uri="{FF2B5EF4-FFF2-40B4-BE49-F238E27FC236}">
                  <a16:creationId xmlns:a16="http://schemas.microsoft.com/office/drawing/2014/main" id="{99937982-831E-014F-8011-31A38BC3F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2" name="Oval 171">
              <a:extLst>
                <a:ext uri="{FF2B5EF4-FFF2-40B4-BE49-F238E27FC236}">
                  <a16:creationId xmlns:a16="http://schemas.microsoft.com/office/drawing/2014/main" id="{CB852665-8191-CD47-9BBA-1BC8D1E83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3" name="Rectangle 172">
              <a:extLst>
                <a:ext uri="{FF2B5EF4-FFF2-40B4-BE49-F238E27FC236}">
                  <a16:creationId xmlns:a16="http://schemas.microsoft.com/office/drawing/2014/main" id="{A5B541A2-F634-3F4C-920F-8FEB757F7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482" name="Rectangle 4">
            <a:extLst>
              <a:ext uri="{FF2B5EF4-FFF2-40B4-BE49-F238E27FC236}">
                <a16:creationId xmlns:a16="http://schemas.microsoft.com/office/drawing/2014/main" id="{885A2C98-F0C5-4F48-973F-FB58C4816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275" y="1361756"/>
            <a:ext cx="8150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</a:t>
            </a:r>
            <a:r>
              <a:rPr kumimoji="0" lang="en-US" altLang="en-US" sz="2800" b="0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&lt;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</a:t>
            </a:r>
            <a:r>
              <a:rPr kumimoji="0" lang="en-US" altLang="en-US" sz="2800" b="0" i="1" u="none" strike="noStrike" kern="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is average end-to-end throughput?</a:t>
            </a:r>
          </a:p>
        </p:txBody>
      </p:sp>
      <p:grpSp>
        <p:nvGrpSpPr>
          <p:cNvPr id="483" name="Group 34">
            <a:extLst>
              <a:ext uri="{FF2B5EF4-FFF2-40B4-BE49-F238E27FC236}">
                <a16:creationId xmlns:a16="http://schemas.microsoft.com/office/drawing/2014/main" id="{1D7513B2-BA27-CA43-AABC-A66648BC2AFF}"/>
              </a:ext>
            </a:extLst>
          </p:cNvPr>
          <p:cNvGrpSpPr>
            <a:grpSpLocks/>
          </p:cNvGrpSpPr>
          <p:nvPr/>
        </p:nvGrpSpPr>
        <p:grpSpPr bwMode="auto">
          <a:xfrm>
            <a:off x="2538087" y="2343655"/>
            <a:ext cx="2136775" cy="307975"/>
            <a:chOff x="2249" y="3430"/>
            <a:chExt cx="1389" cy="256"/>
          </a:xfrm>
        </p:grpSpPr>
        <p:sp>
          <p:nvSpPr>
            <p:cNvPr id="484" name="Oval 35">
              <a:extLst>
                <a:ext uri="{FF2B5EF4-FFF2-40B4-BE49-F238E27FC236}">
                  <a16:creationId xmlns:a16="http://schemas.microsoft.com/office/drawing/2014/main" id="{5340CEA1-5B2B-9B46-9AAF-4147EFCAE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5" name="Rectangle 36">
              <a:extLst>
                <a:ext uri="{FF2B5EF4-FFF2-40B4-BE49-F238E27FC236}">
                  <a16:creationId xmlns:a16="http://schemas.microsoft.com/office/drawing/2014/main" id="{18778160-DBBA-3B4C-9F3C-5804D0719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6" name="Oval 37">
              <a:extLst>
                <a:ext uri="{FF2B5EF4-FFF2-40B4-BE49-F238E27FC236}">
                  <a16:creationId xmlns:a16="http://schemas.microsoft.com/office/drawing/2014/main" id="{8BF0591E-F2E4-8A4C-A92C-C81344F40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87" name="Rectangle 38">
              <a:extLst>
                <a:ext uri="{FF2B5EF4-FFF2-40B4-BE49-F238E27FC236}">
                  <a16:creationId xmlns:a16="http://schemas.microsoft.com/office/drawing/2014/main" id="{E207FABE-8267-D846-9F45-80EB05CCD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3438"/>
              <a:ext cx="44" cy="24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88" name="Text Box 39">
            <a:extLst>
              <a:ext uri="{FF2B5EF4-FFF2-40B4-BE49-F238E27FC236}">
                <a16:creationId xmlns:a16="http://schemas.microsoft.com/office/drawing/2014/main" id="{957E7C76-675E-574B-8ACD-614388DAE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6950" y="2270741"/>
            <a:ext cx="2586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 R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sp>
        <p:nvSpPr>
          <p:cNvPr id="489" name="AutoShape 42">
            <a:extLst>
              <a:ext uri="{FF2B5EF4-FFF2-40B4-BE49-F238E27FC236}">
                <a16:creationId xmlns:a16="http://schemas.microsoft.com/office/drawing/2014/main" id="{8A9CF8E3-1601-CD45-8200-B1516EA3BB3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26875" y="2111880"/>
            <a:ext cx="895350" cy="5651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90" name="AutoShape 43">
            <a:extLst>
              <a:ext uri="{FF2B5EF4-FFF2-40B4-BE49-F238E27FC236}">
                <a16:creationId xmlns:a16="http://schemas.microsoft.com/office/drawing/2014/main" id="{ED879A95-B645-8B4D-89AF-6D1789AFE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0987" y="2318255"/>
            <a:ext cx="941624" cy="379413"/>
          </a:xfrm>
          <a:prstGeom prst="rightArrow">
            <a:avLst>
              <a:gd name="adj1" fmla="val 50000"/>
              <a:gd name="adj2" fmla="val 5387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491" name="Group 54">
            <a:extLst>
              <a:ext uri="{FF2B5EF4-FFF2-40B4-BE49-F238E27FC236}">
                <a16:creationId xmlns:a16="http://schemas.microsoft.com/office/drawing/2014/main" id="{5C873AA0-FFD9-7542-BED1-8B7A71AB1C1E}"/>
              </a:ext>
            </a:extLst>
          </p:cNvPr>
          <p:cNvGrpSpPr>
            <a:grpSpLocks/>
          </p:cNvGrpSpPr>
          <p:nvPr/>
        </p:nvGrpSpPr>
        <p:grpSpPr bwMode="auto">
          <a:xfrm>
            <a:off x="5911526" y="2210305"/>
            <a:ext cx="2577607" cy="569913"/>
            <a:chOff x="3130" y="3069"/>
            <a:chExt cx="1765" cy="366"/>
          </a:xfrm>
        </p:grpSpPr>
        <p:grpSp>
          <p:nvGrpSpPr>
            <p:cNvPr id="492" name="Group 45">
              <a:extLst>
                <a:ext uri="{FF2B5EF4-FFF2-40B4-BE49-F238E27FC236}">
                  <a16:creationId xmlns:a16="http://schemas.microsoft.com/office/drawing/2014/main" id="{97D274BB-C29B-ED4E-859A-927860A3F5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" y="3069"/>
              <a:ext cx="1765" cy="366"/>
              <a:chOff x="2249" y="3430"/>
              <a:chExt cx="1389" cy="256"/>
            </a:xfrm>
          </p:grpSpPr>
          <p:sp>
            <p:nvSpPr>
              <p:cNvPr id="494" name="Oval 46">
                <a:extLst>
                  <a:ext uri="{FF2B5EF4-FFF2-40B4-BE49-F238E27FC236}">
                    <a16:creationId xmlns:a16="http://schemas.microsoft.com/office/drawing/2014/main" id="{2EC17BEE-E58A-6140-B989-B0CDD1C1A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5" name="Rectangle 47">
                <a:extLst>
                  <a:ext uri="{FF2B5EF4-FFF2-40B4-BE49-F238E27FC236}">
                    <a16:creationId xmlns:a16="http://schemas.microsoft.com/office/drawing/2014/main" id="{AD336F13-B720-7341-B116-DA4D9171B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9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6" name="Oval 48">
                <a:extLst>
                  <a:ext uri="{FF2B5EF4-FFF2-40B4-BE49-F238E27FC236}">
                    <a16:creationId xmlns:a16="http://schemas.microsoft.com/office/drawing/2014/main" id="{4B7EF7CF-26D6-F04C-A388-9C2DE746E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97" name="Rectangle 49">
                <a:extLst>
                  <a:ext uri="{FF2B5EF4-FFF2-40B4-BE49-F238E27FC236}">
                    <a16:creationId xmlns:a16="http://schemas.microsoft.com/office/drawing/2014/main" id="{604E850F-FAD3-D34F-8D0B-B1F5F12A4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93" name="Text Box 50">
              <a:extLst>
                <a:ext uri="{FF2B5EF4-FFF2-40B4-BE49-F238E27FC236}">
                  <a16:creationId xmlns:a16="http://schemas.microsoft.com/office/drawing/2014/main" id="{48FDD660-FDC1-BC4D-AF14-61D75C0EB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1" y="3135"/>
              <a:ext cx="17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0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</p:grpSp>
      <p:sp>
        <p:nvSpPr>
          <p:cNvPr id="498" name="Rectangle 56">
            <a:extLst>
              <a:ext uri="{FF2B5EF4-FFF2-40B4-BE49-F238E27FC236}">
                <a16:creationId xmlns:a16="http://schemas.microsoft.com/office/drawing/2014/main" id="{A7FBBFF4-7CCE-3745-9DBF-448559E76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787" y="3170791"/>
            <a:ext cx="80629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R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&gt; </a:t>
            </a:r>
            <a:r>
              <a:rPr kumimoji="0" lang="en-US" alt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R</a:t>
            </a:r>
            <a:r>
              <a:rPr kumimoji="0" lang="en-US" altLang="en-US" sz="2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c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What is average end-to-end throughput?</a:t>
            </a:r>
          </a:p>
        </p:txBody>
      </p:sp>
      <p:grpSp>
        <p:nvGrpSpPr>
          <p:cNvPr id="499" name="Group 209">
            <a:extLst>
              <a:ext uri="{FF2B5EF4-FFF2-40B4-BE49-F238E27FC236}">
                <a16:creationId xmlns:a16="http://schemas.microsoft.com/office/drawing/2014/main" id="{79A28CBF-CC98-364E-9CA1-5406DF2D3C3F}"/>
              </a:ext>
            </a:extLst>
          </p:cNvPr>
          <p:cNvGrpSpPr>
            <a:grpSpLocks/>
          </p:cNvGrpSpPr>
          <p:nvPr/>
        </p:nvGrpSpPr>
        <p:grpSpPr bwMode="auto">
          <a:xfrm>
            <a:off x="1120395" y="5111236"/>
            <a:ext cx="8847138" cy="1282702"/>
            <a:chOff x="186" y="3246"/>
            <a:chExt cx="5573" cy="808"/>
          </a:xfrm>
        </p:grpSpPr>
        <p:sp>
          <p:nvSpPr>
            <p:cNvPr id="500" name="Rectangle 102">
              <a:extLst>
                <a:ext uri="{FF2B5EF4-FFF2-40B4-BE49-F238E27FC236}">
                  <a16:creationId xmlns:a16="http://schemas.microsoft.com/office/drawing/2014/main" id="{A6EA76B5-34A9-BA4F-919C-79EC2F39D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" y="3414"/>
              <a:ext cx="5521" cy="6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01" name="Text Box 101">
              <a:extLst>
                <a:ext uri="{FF2B5EF4-FFF2-40B4-BE49-F238E27FC236}">
                  <a16:creationId xmlns:a16="http://schemas.microsoft.com/office/drawing/2014/main" id="{EC6D6C58-6370-D841-9FF4-E86B32210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" y="3585"/>
              <a:ext cx="55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link on end-end path that constrains end-end throughput</a:t>
              </a:r>
            </a:p>
          </p:txBody>
        </p:sp>
        <p:sp>
          <p:nvSpPr>
            <p:cNvPr id="502" name="Text Box 104">
              <a:extLst>
                <a:ext uri="{FF2B5EF4-FFF2-40B4-BE49-F238E27FC236}">
                  <a16:creationId xmlns:a16="http://schemas.microsoft.com/office/drawing/2014/main" id="{999DDB29-B5E4-4144-8D94-861082F6D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" y="3246"/>
              <a:ext cx="1629" cy="3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bottleneck link</a:t>
              </a:r>
            </a:p>
          </p:txBody>
        </p:sp>
      </p:grpSp>
      <p:sp>
        <p:nvSpPr>
          <p:cNvPr id="503" name="AutoShape 51">
            <a:extLst>
              <a:ext uri="{FF2B5EF4-FFF2-40B4-BE49-F238E27FC236}">
                <a16:creationId xmlns:a16="http://schemas.microsoft.com/office/drawing/2014/main" id="{ADA15BF7-93C3-524C-B9B7-716C2BEB0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450" y="2311905"/>
            <a:ext cx="1365250" cy="381000"/>
          </a:xfrm>
          <a:prstGeom prst="rightArrow">
            <a:avLst>
              <a:gd name="adj1" fmla="val 50000"/>
              <a:gd name="adj2" fmla="val 89583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504" name="Group 132">
            <a:extLst>
              <a:ext uri="{FF2B5EF4-FFF2-40B4-BE49-F238E27FC236}">
                <a16:creationId xmlns:a16="http://schemas.microsoft.com/office/drawing/2014/main" id="{B3F5B0C7-9CEB-E049-B0C3-0F00703C408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851417" y="2157918"/>
            <a:ext cx="871538" cy="885825"/>
            <a:chOff x="-44" y="1473"/>
            <a:chExt cx="981" cy="1105"/>
          </a:xfrm>
        </p:grpSpPr>
        <p:pic>
          <p:nvPicPr>
            <p:cNvPr id="505" name="Picture 133" descr="desktop_computer_stylized_medium">
              <a:extLst>
                <a:ext uri="{FF2B5EF4-FFF2-40B4-BE49-F238E27FC236}">
                  <a16:creationId xmlns:a16="http://schemas.microsoft.com/office/drawing/2014/main" id="{9D7414AB-58AD-7D46-95D7-2D5B55309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6" name="Freeform 134">
              <a:extLst>
                <a:ext uri="{FF2B5EF4-FFF2-40B4-BE49-F238E27FC236}">
                  <a16:creationId xmlns:a16="http://schemas.microsoft.com/office/drawing/2014/main" id="{D5C4B243-FAF4-7842-9BC1-63CB23F731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507" name="AutoShape 327">
            <a:extLst>
              <a:ext uri="{FF2B5EF4-FFF2-40B4-BE49-F238E27FC236}">
                <a16:creationId xmlns:a16="http://schemas.microsoft.com/office/drawing/2014/main" id="{2F56CE5E-CD88-F243-A5D6-997F5D7E1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562" y="1854705"/>
            <a:ext cx="407988" cy="431800"/>
          </a:xfrm>
          <a:prstGeom prst="can">
            <a:avLst>
              <a:gd name="adj" fmla="val 2139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508" name="Group 206">
            <a:extLst>
              <a:ext uri="{FF2B5EF4-FFF2-40B4-BE49-F238E27FC236}">
                <a16:creationId xmlns:a16="http://schemas.microsoft.com/office/drawing/2014/main" id="{DC9267E1-3EDB-E748-8467-2A9B485898A2}"/>
              </a:ext>
            </a:extLst>
          </p:cNvPr>
          <p:cNvGrpSpPr>
            <a:grpSpLocks/>
          </p:cNvGrpSpPr>
          <p:nvPr/>
        </p:nvGrpSpPr>
        <p:grpSpPr bwMode="auto">
          <a:xfrm>
            <a:off x="1701475" y="3723447"/>
            <a:ext cx="8126412" cy="1166813"/>
            <a:chOff x="775" y="2474"/>
            <a:chExt cx="5119" cy="735"/>
          </a:xfrm>
        </p:grpSpPr>
        <p:grpSp>
          <p:nvGrpSpPr>
            <p:cNvPr id="509" name="Group 173">
              <a:extLst>
                <a:ext uri="{FF2B5EF4-FFF2-40B4-BE49-F238E27FC236}">
                  <a16:creationId xmlns:a16="http://schemas.microsoft.com/office/drawing/2014/main" id="{017DEB16-2C42-DB4F-AC8D-2F24A202D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589"/>
              <a:ext cx="222" cy="552"/>
              <a:chOff x="4140" y="429"/>
              <a:chExt cx="1425" cy="2396"/>
            </a:xfrm>
          </p:grpSpPr>
          <p:sp>
            <p:nvSpPr>
              <p:cNvPr id="540" name="Freeform 174">
                <a:extLst>
                  <a:ext uri="{FF2B5EF4-FFF2-40B4-BE49-F238E27FC236}">
                    <a16:creationId xmlns:a16="http://schemas.microsoft.com/office/drawing/2014/main" id="{7071AEAE-A73F-D243-B123-B7B1D9BDF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1" name="Rectangle 175">
                <a:extLst>
                  <a:ext uri="{FF2B5EF4-FFF2-40B4-BE49-F238E27FC236}">
                    <a16:creationId xmlns:a16="http://schemas.microsoft.com/office/drawing/2014/main" id="{70DE3468-CF53-0346-8D80-E9385C7F7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2" name="Freeform 176">
                <a:extLst>
                  <a:ext uri="{FF2B5EF4-FFF2-40B4-BE49-F238E27FC236}">
                    <a16:creationId xmlns:a16="http://schemas.microsoft.com/office/drawing/2014/main" id="{ED311748-A5CC-494E-90AD-11746C8AC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3" name="Freeform 177">
                <a:extLst>
                  <a:ext uri="{FF2B5EF4-FFF2-40B4-BE49-F238E27FC236}">
                    <a16:creationId xmlns:a16="http://schemas.microsoft.com/office/drawing/2014/main" id="{8C78D907-80B8-AF4A-AB8A-5919F960D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4" name="Rectangle 178">
                <a:extLst>
                  <a:ext uri="{FF2B5EF4-FFF2-40B4-BE49-F238E27FC236}">
                    <a16:creationId xmlns:a16="http://schemas.microsoft.com/office/drawing/2014/main" id="{894B83D8-FCC8-084F-9660-A8CED18F9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45" name="Group 179">
                <a:extLst>
                  <a:ext uri="{FF2B5EF4-FFF2-40B4-BE49-F238E27FC236}">
                    <a16:creationId xmlns:a16="http://schemas.microsoft.com/office/drawing/2014/main" id="{FA4C49FB-332B-1C42-B0C2-F3D370F081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70" name="AutoShape 180">
                  <a:extLst>
                    <a:ext uri="{FF2B5EF4-FFF2-40B4-BE49-F238E27FC236}">
                      <a16:creationId xmlns:a16="http://schemas.microsoft.com/office/drawing/2014/main" id="{6BD6D33C-E791-F149-8310-5B3D390F6C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71" name="AutoShape 181">
                  <a:extLst>
                    <a:ext uri="{FF2B5EF4-FFF2-40B4-BE49-F238E27FC236}">
                      <a16:creationId xmlns:a16="http://schemas.microsoft.com/office/drawing/2014/main" id="{5E71277F-C04C-3142-838B-6EE506CB21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89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46" name="Rectangle 182">
                <a:extLst>
                  <a:ext uri="{FF2B5EF4-FFF2-40B4-BE49-F238E27FC236}">
                    <a16:creationId xmlns:a16="http://schemas.microsoft.com/office/drawing/2014/main" id="{24A16DC6-2460-DC4F-994B-EF8DC5F2A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47" name="Group 183">
                <a:extLst>
                  <a:ext uri="{FF2B5EF4-FFF2-40B4-BE49-F238E27FC236}">
                    <a16:creationId xmlns:a16="http://schemas.microsoft.com/office/drawing/2014/main" id="{98E7E366-D731-D346-83EB-43C23A31E5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68" name="AutoShape 184">
                  <a:extLst>
                    <a:ext uri="{FF2B5EF4-FFF2-40B4-BE49-F238E27FC236}">
                      <a16:creationId xmlns:a16="http://schemas.microsoft.com/office/drawing/2014/main" id="{12E76A99-F292-4942-B7EA-16F260F71E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9" name="AutoShape 185">
                  <a:extLst>
                    <a:ext uri="{FF2B5EF4-FFF2-40B4-BE49-F238E27FC236}">
                      <a16:creationId xmlns:a16="http://schemas.microsoft.com/office/drawing/2014/main" id="{981E5C21-5C45-464D-B45B-155529C9BC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48" name="Rectangle 186">
                <a:extLst>
                  <a:ext uri="{FF2B5EF4-FFF2-40B4-BE49-F238E27FC236}">
                    <a16:creationId xmlns:a16="http://schemas.microsoft.com/office/drawing/2014/main" id="{464DC274-CDF8-6E47-9806-008A0A6CC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9" name="Rectangle 187">
                <a:extLst>
                  <a:ext uri="{FF2B5EF4-FFF2-40B4-BE49-F238E27FC236}">
                    <a16:creationId xmlns:a16="http://schemas.microsoft.com/office/drawing/2014/main" id="{98AC22BF-B25F-6142-87DB-E850C47D1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3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50" name="Group 188">
                <a:extLst>
                  <a:ext uri="{FF2B5EF4-FFF2-40B4-BE49-F238E27FC236}">
                    <a16:creationId xmlns:a16="http://schemas.microsoft.com/office/drawing/2014/main" id="{7D330731-B2DD-FA40-90B0-9AF6F55A2D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66" name="AutoShape 189">
                  <a:extLst>
                    <a:ext uri="{FF2B5EF4-FFF2-40B4-BE49-F238E27FC236}">
                      <a16:creationId xmlns:a16="http://schemas.microsoft.com/office/drawing/2014/main" id="{9DE72B9D-63C0-864A-8FD9-1B399D8E81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7" name="AutoShape 190">
                  <a:extLst>
                    <a:ext uri="{FF2B5EF4-FFF2-40B4-BE49-F238E27FC236}">
                      <a16:creationId xmlns:a16="http://schemas.microsoft.com/office/drawing/2014/main" id="{E1DF0355-58D1-FF48-A296-D36811A78B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51" name="Freeform 191">
                <a:extLst>
                  <a:ext uri="{FF2B5EF4-FFF2-40B4-BE49-F238E27FC236}">
                    <a16:creationId xmlns:a16="http://schemas.microsoft.com/office/drawing/2014/main" id="{0F425FAD-60C7-8D46-AC04-D61CF1C12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52" name="Group 192">
                <a:extLst>
                  <a:ext uri="{FF2B5EF4-FFF2-40B4-BE49-F238E27FC236}">
                    <a16:creationId xmlns:a16="http://schemas.microsoft.com/office/drawing/2014/main" id="{DD061A78-E747-F742-AAA6-0EBB1F0472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64" name="AutoShape 193">
                  <a:extLst>
                    <a:ext uri="{FF2B5EF4-FFF2-40B4-BE49-F238E27FC236}">
                      <a16:creationId xmlns:a16="http://schemas.microsoft.com/office/drawing/2014/main" id="{D1A721C9-09F8-CA49-8768-A4D6045775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28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5" name="AutoShape 194">
                  <a:extLst>
                    <a:ext uri="{FF2B5EF4-FFF2-40B4-BE49-F238E27FC236}">
                      <a16:creationId xmlns:a16="http://schemas.microsoft.com/office/drawing/2014/main" id="{62ACD839-F2C5-9845-AB4E-C5BA19C2E2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53" name="Rectangle 195">
                <a:extLst>
                  <a:ext uri="{FF2B5EF4-FFF2-40B4-BE49-F238E27FC236}">
                    <a16:creationId xmlns:a16="http://schemas.microsoft.com/office/drawing/2014/main" id="{372A6132-E5E3-D940-8B20-1C9F499C3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4" name="Freeform 196">
                <a:extLst>
                  <a:ext uri="{FF2B5EF4-FFF2-40B4-BE49-F238E27FC236}">
                    <a16:creationId xmlns:a16="http://schemas.microsoft.com/office/drawing/2014/main" id="{7FB8C692-1BF5-7148-BD0F-82D246066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5" name="Freeform 197">
                <a:extLst>
                  <a:ext uri="{FF2B5EF4-FFF2-40B4-BE49-F238E27FC236}">
                    <a16:creationId xmlns:a16="http://schemas.microsoft.com/office/drawing/2014/main" id="{B0320B70-5119-4C4A-9DDB-B708D3E77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6" name="Oval 198">
                <a:extLst>
                  <a:ext uri="{FF2B5EF4-FFF2-40B4-BE49-F238E27FC236}">
                    <a16:creationId xmlns:a16="http://schemas.microsoft.com/office/drawing/2014/main" id="{29E3337B-80AF-FE42-A33A-1B58F9866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7" name="Freeform 199">
                <a:extLst>
                  <a:ext uri="{FF2B5EF4-FFF2-40B4-BE49-F238E27FC236}">
                    <a16:creationId xmlns:a16="http://schemas.microsoft.com/office/drawing/2014/main" id="{09D40D09-BC4A-744B-BB47-8545C1DE0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8" name="AutoShape 200">
                <a:extLst>
                  <a:ext uri="{FF2B5EF4-FFF2-40B4-BE49-F238E27FC236}">
                    <a16:creationId xmlns:a16="http://schemas.microsoft.com/office/drawing/2014/main" id="{BF852A65-EDBF-594C-9A10-757D04960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0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9" name="AutoShape 201">
                <a:extLst>
                  <a:ext uri="{FF2B5EF4-FFF2-40B4-BE49-F238E27FC236}">
                    <a16:creationId xmlns:a16="http://schemas.microsoft.com/office/drawing/2014/main" id="{02863060-88F5-664A-BDBC-D1E1E1A55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0" name="Oval 202">
                <a:extLst>
                  <a:ext uri="{FF2B5EF4-FFF2-40B4-BE49-F238E27FC236}">
                    <a16:creationId xmlns:a16="http://schemas.microsoft.com/office/drawing/2014/main" id="{5E04EF61-FED3-3541-ACA1-9693CBB7F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1" name="Oval 203">
                <a:extLst>
                  <a:ext uri="{FF2B5EF4-FFF2-40B4-BE49-F238E27FC236}">
                    <a16:creationId xmlns:a16="http://schemas.microsoft.com/office/drawing/2014/main" id="{44A7BC25-D6E5-A44C-855D-AA7C5150A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2" name="Oval 204">
                <a:extLst>
                  <a:ext uri="{FF2B5EF4-FFF2-40B4-BE49-F238E27FC236}">
                    <a16:creationId xmlns:a16="http://schemas.microsoft.com/office/drawing/2014/main" id="{14F564A5-40D1-4A43-8039-CF1042677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3" name="Rectangle 205">
                <a:extLst>
                  <a:ext uri="{FF2B5EF4-FFF2-40B4-BE49-F238E27FC236}">
                    <a16:creationId xmlns:a16="http://schemas.microsoft.com/office/drawing/2014/main" id="{1AE270E5-AC06-504B-BF97-435964C8B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5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510" name="Line 57">
              <a:extLst>
                <a:ext uri="{FF2B5EF4-FFF2-40B4-BE49-F238E27FC236}">
                  <a16:creationId xmlns:a16="http://schemas.microsoft.com/office/drawing/2014/main" id="{E30AFCCA-07F4-A740-BD4B-5B28F2D98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" y="2913"/>
              <a:ext cx="3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1" name="Group 58">
              <a:extLst>
                <a:ext uri="{FF2B5EF4-FFF2-40B4-BE49-F238E27FC236}">
                  <a16:creationId xmlns:a16="http://schemas.microsoft.com/office/drawing/2014/main" id="{C24A23EE-8313-D64E-BD4F-3BFCD778F5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1" y="2870"/>
              <a:ext cx="607" cy="108"/>
              <a:chOff x="3603" y="243"/>
              <a:chExt cx="357" cy="106"/>
            </a:xfrm>
          </p:grpSpPr>
          <p:sp>
            <p:nvSpPr>
              <p:cNvPr id="531" name="Line 60">
                <a:extLst>
                  <a:ext uri="{FF2B5EF4-FFF2-40B4-BE49-F238E27FC236}">
                    <a16:creationId xmlns:a16="http://schemas.microsoft.com/office/drawing/2014/main" id="{1E8C1397-8F48-5E4D-BC95-2AEEFF432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2" name="Line 61">
                <a:extLst>
                  <a:ext uri="{FF2B5EF4-FFF2-40B4-BE49-F238E27FC236}">
                    <a16:creationId xmlns:a16="http://schemas.microsoft.com/office/drawing/2014/main" id="{A9B3CF61-A592-AA42-AE21-C6F6DDBF0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3" name="Rectangle 62">
                <a:extLst>
                  <a:ext uri="{FF2B5EF4-FFF2-40B4-BE49-F238E27FC236}">
                    <a16:creationId xmlns:a16="http://schemas.microsoft.com/office/drawing/2014/main" id="{BD11C863-452F-AE46-9242-58534859C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34" name="Group 64">
                <a:extLst>
                  <a:ext uri="{FF2B5EF4-FFF2-40B4-BE49-F238E27FC236}">
                    <a16:creationId xmlns:a16="http://schemas.microsoft.com/office/drawing/2014/main" id="{A74AB26D-917E-1C43-8497-203578F54C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9" y="248"/>
                <a:ext cx="119" cy="65"/>
                <a:chOff x="2894" y="850"/>
                <a:chExt cx="94" cy="96"/>
              </a:xfrm>
            </p:grpSpPr>
            <p:sp>
              <p:nvSpPr>
                <p:cNvPr id="538" name="Line 66">
                  <a:extLst>
                    <a:ext uri="{FF2B5EF4-FFF2-40B4-BE49-F238E27FC236}">
                      <a16:creationId xmlns:a16="http://schemas.microsoft.com/office/drawing/2014/main" id="{B0ECEE3F-0D27-9E45-AD59-E3E44736B1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39" name="Line 67">
                  <a:extLst>
                    <a:ext uri="{FF2B5EF4-FFF2-40B4-BE49-F238E27FC236}">
                      <a16:creationId xmlns:a16="http://schemas.microsoft.com/office/drawing/2014/main" id="{EB55E3DC-430D-5347-B8CC-5709959197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535" name="Group 68">
                <a:extLst>
                  <a:ext uri="{FF2B5EF4-FFF2-40B4-BE49-F238E27FC236}">
                    <a16:creationId xmlns:a16="http://schemas.microsoft.com/office/drawing/2014/main" id="{EE23C2BF-5FE2-B644-AFE9-10E650F8E6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9" y="243"/>
                <a:ext cx="124" cy="66"/>
                <a:chOff x="2848" y="848"/>
                <a:chExt cx="98" cy="98"/>
              </a:xfrm>
            </p:grpSpPr>
            <p:sp>
              <p:nvSpPr>
                <p:cNvPr id="536" name="Line 69">
                  <a:extLst>
                    <a:ext uri="{FF2B5EF4-FFF2-40B4-BE49-F238E27FC236}">
                      <a16:creationId xmlns:a16="http://schemas.microsoft.com/office/drawing/2014/main" id="{9CEA633F-1910-4F48-AE5F-C3F267226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37" name="Line 71">
                  <a:extLst>
                    <a:ext uri="{FF2B5EF4-FFF2-40B4-BE49-F238E27FC236}">
                      <a16:creationId xmlns:a16="http://schemas.microsoft.com/office/drawing/2014/main" id="{0EEE95F5-28BD-5244-AB61-1D0DDB38D9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</p:grpSp>
        <p:sp>
          <p:nvSpPr>
            <p:cNvPr id="512" name="AutoShape 90">
              <a:extLst>
                <a:ext uri="{FF2B5EF4-FFF2-40B4-BE49-F238E27FC236}">
                  <a16:creationId xmlns:a16="http://schemas.microsoft.com/office/drawing/2014/main" id="{FBD38E77-2123-B941-9E3E-28175B8F1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2812"/>
              <a:ext cx="609" cy="239"/>
            </a:xfrm>
            <a:prstGeom prst="rightArrow">
              <a:avLst>
                <a:gd name="adj1" fmla="val 50000"/>
                <a:gd name="adj2" fmla="val 5387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3" name="Group 92">
              <a:extLst>
                <a:ext uri="{FF2B5EF4-FFF2-40B4-BE49-F238E27FC236}">
                  <a16:creationId xmlns:a16="http://schemas.microsoft.com/office/drawing/2014/main" id="{DDC22D0D-F03A-C14E-9613-D042E5ACF0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8" y="2739"/>
              <a:ext cx="1347" cy="360"/>
              <a:chOff x="2249" y="3459"/>
              <a:chExt cx="1389" cy="257"/>
            </a:xfrm>
          </p:grpSpPr>
          <p:sp>
            <p:nvSpPr>
              <p:cNvPr id="527" name="Oval 93">
                <a:extLst>
                  <a:ext uri="{FF2B5EF4-FFF2-40B4-BE49-F238E27FC236}">
                    <a16:creationId xmlns:a16="http://schemas.microsoft.com/office/drawing/2014/main" id="{BD69A588-896C-CD4F-AF1D-5590117CB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6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8" name="Rectangle 94">
                <a:extLst>
                  <a:ext uri="{FF2B5EF4-FFF2-40B4-BE49-F238E27FC236}">
                    <a16:creationId xmlns:a16="http://schemas.microsoft.com/office/drawing/2014/main" id="{690BA38E-8C04-7D49-8A4D-F3EBD36EC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59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9" name="Oval 95">
                <a:extLst>
                  <a:ext uri="{FF2B5EF4-FFF2-40B4-BE49-F238E27FC236}">
                    <a16:creationId xmlns:a16="http://schemas.microsoft.com/office/drawing/2014/main" id="{F8BE880C-8629-DB4F-A98D-187B9D0ED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6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0" name="Rectangle 96">
                <a:extLst>
                  <a:ext uri="{FF2B5EF4-FFF2-40B4-BE49-F238E27FC236}">
                    <a16:creationId xmlns:a16="http://schemas.microsoft.com/office/drawing/2014/main" id="{CEA80494-8D88-874A-A154-9DE5B72CA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62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4" name="Text Box 97">
              <a:extLst>
                <a:ext uri="{FF2B5EF4-FFF2-40B4-BE49-F238E27FC236}">
                  <a16:creationId xmlns:a16="http://schemas.microsoft.com/office/drawing/2014/main" id="{1BBEC08D-B4E9-1244-8AFE-C137F04A0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2811"/>
              <a:ext cx="1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grpSp>
          <p:nvGrpSpPr>
            <p:cNvPr id="515" name="Group 83">
              <a:extLst>
                <a:ext uri="{FF2B5EF4-FFF2-40B4-BE49-F238E27FC236}">
                  <a16:creationId xmlns:a16="http://schemas.microsoft.com/office/drawing/2014/main" id="{453C8714-A6D0-E346-8A5B-615EFB01A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9" y="2828"/>
              <a:ext cx="1621" cy="194"/>
              <a:chOff x="2249" y="3430"/>
              <a:chExt cx="1389" cy="256"/>
            </a:xfrm>
          </p:grpSpPr>
          <p:sp>
            <p:nvSpPr>
              <p:cNvPr id="523" name="Oval 84">
                <a:extLst>
                  <a:ext uri="{FF2B5EF4-FFF2-40B4-BE49-F238E27FC236}">
                    <a16:creationId xmlns:a16="http://schemas.microsoft.com/office/drawing/2014/main" id="{15F82EFE-0228-FC41-A2F8-7597E3503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4" name="Rectangle 85">
                <a:extLst>
                  <a:ext uri="{FF2B5EF4-FFF2-40B4-BE49-F238E27FC236}">
                    <a16:creationId xmlns:a16="http://schemas.microsoft.com/office/drawing/2014/main" id="{771827D6-CDB4-624D-966F-486A8E5AB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5" name="Oval 86">
                <a:extLst>
                  <a:ext uri="{FF2B5EF4-FFF2-40B4-BE49-F238E27FC236}">
                    <a16:creationId xmlns:a16="http://schemas.microsoft.com/office/drawing/2014/main" id="{2C2907FC-8499-0B4E-AA1A-72F4C0958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26" name="Rectangle 87">
                <a:extLst>
                  <a:ext uri="{FF2B5EF4-FFF2-40B4-BE49-F238E27FC236}">
                    <a16:creationId xmlns:a16="http://schemas.microsoft.com/office/drawing/2014/main" id="{0460CA79-401A-4C43-9BF8-05BF988CC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5" cy="245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6" name="Text Box 88">
              <a:extLst>
                <a:ext uri="{FF2B5EF4-FFF2-40B4-BE49-F238E27FC236}">
                  <a16:creationId xmlns:a16="http://schemas.microsoft.com/office/drawing/2014/main" id="{2215F4CA-83FF-2F43-A883-32EAB81F1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2780"/>
              <a:ext cx="16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 </a:t>
              </a:r>
              <a:r>
                <a:rPr kumimoji="0" lang="en-US" alt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sp>
          <p:nvSpPr>
            <p:cNvPr id="517" name="AutoShape 98">
              <a:extLst>
                <a:ext uri="{FF2B5EF4-FFF2-40B4-BE49-F238E27FC236}">
                  <a16:creationId xmlns:a16="http://schemas.microsoft.com/office/drawing/2014/main" id="{7823CDE2-367E-FB44-BE34-956568F7C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" y="2808"/>
              <a:ext cx="860" cy="240"/>
            </a:xfrm>
            <a:prstGeom prst="rightArrow">
              <a:avLst>
                <a:gd name="adj1" fmla="val 50000"/>
                <a:gd name="adj2" fmla="val 8958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18" name="AutoShape 89">
              <a:extLst>
                <a:ext uri="{FF2B5EF4-FFF2-40B4-BE49-F238E27FC236}">
                  <a16:creationId xmlns:a16="http://schemas.microsoft.com/office/drawing/2014/main" id="{D3D3E169-3E07-3B4A-A3F9-E35D17B6871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4" y="2682"/>
              <a:ext cx="564" cy="3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2 h 21600"/>
                <a:gd name="T14" fmla="*/ 18230 w 21600"/>
                <a:gd name="T15" fmla="*/ 92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9" name="Group 135">
              <a:extLst>
                <a:ext uri="{FF2B5EF4-FFF2-40B4-BE49-F238E27FC236}">
                  <a16:creationId xmlns:a16="http://schemas.microsoft.com/office/drawing/2014/main" id="{5A825877-D688-F24C-8395-71DDEA807E2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345" y="2651"/>
              <a:ext cx="549" cy="558"/>
              <a:chOff x="-248" y="1473"/>
              <a:chExt cx="981" cy="1105"/>
            </a:xfrm>
          </p:grpSpPr>
          <p:pic>
            <p:nvPicPr>
              <p:cNvPr id="521" name="Picture 136" descr="desktop_computer_stylized_medium">
                <a:extLst>
                  <a:ext uri="{FF2B5EF4-FFF2-40B4-BE49-F238E27FC236}">
                    <a16:creationId xmlns:a16="http://schemas.microsoft.com/office/drawing/2014/main" id="{77517F6B-1BE4-F94A-BBF9-E9549AC02F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248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2" name="Freeform 137">
                <a:extLst>
                  <a:ext uri="{FF2B5EF4-FFF2-40B4-BE49-F238E27FC236}">
                    <a16:creationId xmlns:a16="http://schemas.microsoft.com/office/drawing/2014/main" id="{85644D17-8C0F-0840-B111-635B1B4F10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520" name="AutoShape 327">
              <a:extLst>
                <a:ext uri="{FF2B5EF4-FFF2-40B4-BE49-F238E27FC236}">
                  <a16:creationId xmlns:a16="http://schemas.microsoft.com/office/drawing/2014/main" id="{26E8FD56-0A05-7348-855A-94527638E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" y="2474"/>
              <a:ext cx="257" cy="272"/>
            </a:xfrm>
            <a:prstGeom prst="can">
              <a:avLst>
                <a:gd name="adj" fmla="val 21398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6D05FC9-1F63-4AA8-A3F8-CE9D9A84090F}"/>
              </a:ext>
            </a:extLst>
          </p:cNvPr>
          <p:cNvSpPr txBox="1"/>
          <p:nvPr/>
        </p:nvSpPr>
        <p:spPr>
          <a:xfrm>
            <a:off x="9884983" y="5441113"/>
            <a:ext cx="1849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min(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</a:t>
            </a:r>
            <a:r>
              <a:rPr kumimoji="0" lang="en-US" altLang="en-US" sz="2800" b="0" i="1" u="none" strike="noStrike" kern="0" cap="none" spc="0" normalizeH="0" baseline="-2500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en-US" sz="2800" b="0" i="1" u="none" strike="noStrike" kern="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R</a:t>
            </a:r>
            <a:r>
              <a:rPr kumimoji="0" lang="en-US" altLang="en-US" sz="2800" b="0" i="1" u="none" strike="noStrike" kern="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EDC0BA1-28E6-467B-B4CB-B4F5BC26884C}"/>
              </a:ext>
            </a:extLst>
          </p:cNvPr>
          <p:cNvSpPr txBox="1"/>
          <p:nvPr/>
        </p:nvSpPr>
        <p:spPr>
          <a:xfrm>
            <a:off x="10372757" y="3186200"/>
            <a:ext cx="792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</a:t>
            </a:r>
            <a:r>
              <a:rPr kumimoji="0" lang="en-US" altLang="en-US" sz="2800" b="0" i="1" u="none" strike="noStrike" kern="0" cap="none" spc="0" normalizeH="0" baseline="-2500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en-US" sz="2800" b="0" i="1" u="none" strike="noStrike" kern="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endParaRPr kumimoji="0" lang="en-US" altLang="en-US" sz="28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0DCD86F-BBC7-4509-BEEA-16934D0F1EAD}"/>
              </a:ext>
            </a:extLst>
          </p:cNvPr>
          <p:cNvSpPr txBox="1"/>
          <p:nvPr/>
        </p:nvSpPr>
        <p:spPr>
          <a:xfrm>
            <a:off x="10372757" y="1327737"/>
            <a:ext cx="792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</a:t>
            </a:r>
            <a:r>
              <a:rPr kumimoji="0" lang="en-US" altLang="en-US" sz="2800" b="0" i="1" u="none" strike="noStrike" kern="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</a:t>
            </a:r>
            <a:endParaRPr kumimoji="0" lang="en-US" altLang="en-US" sz="28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42784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8" grpId="0"/>
      <p:bldP spid="1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85088" y="1316765"/>
            <a:ext cx="10058400" cy="5280587"/>
          </a:xfrm>
        </p:spPr>
        <p:txBody>
          <a:bodyPr>
            <a:norm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Suppose Host A wants to send a large file to Host B. The path from Host A to Host B has three links of rates R</a:t>
            </a:r>
            <a:r>
              <a:rPr lang="en-GB" sz="2400" baseline="-25000" dirty="0">
                <a:solidFill>
                  <a:schemeClr val="tx1"/>
                </a:solidFill>
                <a:latin typeface="+mn-lt"/>
                <a:ea typeface="Gill Sans MT" charset="0"/>
              </a:rPr>
              <a:t>1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 = 500 kbps, R</a:t>
            </a:r>
            <a:r>
              <a:rPr lang="en-GB" sz="2400" baseline="-25000" dirty="0">
                <a:solidFill>
                  <a:schemeClr val="tx1"/>
                </a:solidFill>
                <a:latin typeface="+mn-lt"/>
                <a:ea typeface="Gill Sans MT" charset="0"/>
              </a:rPr>
              <a:t>2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 = 2 Mbps, and R</a:t>
            </a:r>
            <a:r>
              <a:rPr lang="en-GB" sz="2400" baseline="-25000" dirty="0">
                <a:solidFill>
                  <a:schemeClr val="tx1"/>
                </a:solidFill>
                <a:latin typeface="+mn-lt"/>
                <a:ea typeface="Gill Sans MT" charset="0"/>
              </a:rPr>
              <a:t>3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 = 1 Mbps. </a:t>
            </a:r>
          </a:p>
          <a:p>
            <a:pPr algn="l"/>
            <a:r>
              <a:rPr lang="en-GB" sz="2800" i="1" dirty="0">
                <a:solidFill>
                  <a:srgbClr val="C00000"/>
                </a:solidFill>
                <a:latin typeface="Calibri" panose="020F0502020204030204"/>
                <a:ea typeface="Gill Sans MT" charset="0"/>
              </a:rPr>
              <a:t>Q: 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Assuming no other traffic in the network, what is the average throughput for the file transfer from Host A to Host B? </a:t>
            </a:r>
          </a:p>
          <a:p>
            <a:pPr algn="l"/>
            <a:endParaRPr lang="en-GB" sz="2400" dirty="0">
              <a:solidFill>
                <a:schemeClr val="tx1"/>
              </a:solidFill>
              <a:latin typeface="+mn-lt"/>
              <a:ea typeface="Gill Sans MT" charset="0"/>
            </a:endParaRPr>
          </a:p>
          <a:p>
            <a:pPr algn="l"/>
            <a:r>
              <a:rPr lang="en-GB" sz="2800" i="1" dirty="0">
                <a:solidFill>
                  <a:srgbClr val="C00000"/>
                </a:solidFill>
                <a:latin typeface="Calibri" panose="020F0502020204030204"/>
                <a:ea typeface="Gill Sans MT" charset="0"/>
              </a:rPr>
              <a:t>Q: 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Suppose the file </a:t>
            </a:r>
            <a:r>
              <a:rPr lang="en-GB" sz="2400" dirty="0">
                <a:solidFill>
                  <a:schemeClr val="tx1"/>
                </a:solidFill>
                <a:latin typeface="+mn-lt"/>
              </a:rPr>
              <a:t>is 4 * 10^6 bytes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. Dividing the file size by the throughput, roughly how long will it take to transfer the file to Host B? </a:t>
            </a:r>
          </a:p>
          <a:p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       </a:t>
            </a:r>
            <a:r>
              <a:rPr lang="en-GB" sz="2400" dirty="0">
                <a:solidFill>
                  <a:srgbClr val="C00000"/>
                </a:solidFill>
                <a:latin typeface="+mn-lt"/>
                <a:ea typeface="Gill Sans MT" charset="0"/>
              </a:rPr>
              <a:t>Hint: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 1 byte = 8 bits</a:t>
            </a:r>
          </a:p>
          <a:p>
            <a:endParaRPr lang="en-GB" sz="2400" dirty="0">
              <a:solidFill>
                <a:schemeClr val="tx1"/>
              </a:solidFill>
              <a:latin typeface="+mn-lt"/>
              <a:ea typeface="Gill Sans MT" charset="0"/>
            </a:endParaRPr>
          </a:p>
          <a:p>
            <a:pPr algn="l"/>
            <a:r>
              <a:rPr lang="en-GB" sz="2800" i="1" dirty="0">
                <a:solidFill>
                  <a:srgbClr val="C00000"/>
                </a:solidFill>
                <a:latin typeface="Calibri" panose="020F0502020204030204"/>
                <a:ea typeface="Gill Sans MT" charset="0"/>
              </a:rPr>
              <a:t>Q: 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Repeat the above two questions, but now with R</a:t>
            </a:r>
            <a:r>
              <a:rPr lang="en-GB" sz="2400" baseline="-25000" dirty="0">
                <a:solidFill>
                  <a:schemeClr val="tx1"/>
                </a:solidFill>
                <a:latin typeface="+mn-lt"/>
                <a:ea typeface="Gill Sans MT" charset="0"/>
              </a:rPr>
              <a:t>2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 reduced to 100 kbps.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rgbClr val="1C1C1C"/>
                </a:solidFill>
                <a:latin typeface="+mj-lt"/>
                <a:ea typeface="Gill Sans MT" charset="0"/>
              </a:rPr>
              <a:t>Throughput - Quiz</a:t>
            </a:r>
          </a:p>
        </p:txBody>
      </p:sp>
    </p:spTree>
    <p:extLst>
      <p:ext uri="{BB962C8B-B14F-4D97-AF65-F5344CB8AC3E}">
        <p14:creationId xmlns:p14="http://schemas.microsoft.com/office/powerpoint/2010/main" val="361524729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85088" y="1316765"/>
            <a:ext cx="10058400" cy="5280587"/>
          </a:xfrm>
        </p:spPr>
        <p:txBody>
          <a:bodyPr>
            <a:norm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Suppose Host A wants to send a large file to Host B. The path from Host A to Host B has three links of rates R</a:t>
            </a:r>
            <a:r>
              <a:rPr lang="en-GB" sz="2400" baseline="-25000" dirty="0">
                <a:solidFill>
                  <a:schemeClr val="tx1"/>
                </a:solidFill>
                <a:latin typeface="+mn-lt"/>
                <a:ea typeface="Gill Sans MT" charset="0"/>
              </a:rPr>
              <a:t>1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 = 500 kbps, R</a:t>
            </a:r>
            <a:r>
              <a:rPr lang="en-GB" sz="2400" baseline="-25000" dirty="0">
                <a:solidFill>
                  <a:schemeClr val="tx1"/>
                </a:solidFill>
                <a:latin typeface="+mn-lt"/>
                <a:ea typeface="Gill Sans MT" charset="0"/>
              </a:rPr>
              <a:t>2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 = 2 Mbps, and R</a:t>
            </a:r>
            <a:r>
              <a:rPr lang="en-GB" sz="2400" baseline="-25000" dirty="0">
                <a:solidFill>
                  <a:schemeClr val="tx1"/>
                </a:solidFill>
                <a:latin typeface="+mn-lt"/>
                <a:ea typeface="Gill Sans MT" charset="0"/>
              </a:rPr>
              <a:t>3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 = 1 Mbps. </a:t>
            </a:r>
          </a:p>
          <a:p>
            <a:pPr algn="l"/>
            <a:r>
              <a:rPr lang="en-GB" sz="2800" i="1" dirty="0">
                <a:solidFill>
                  <a:srgbClr val="C00000"/>
                </a:solidFill>
                <a:latin typeface="Calibri" panose="020F0502020204030204"/>
                <a:ea typeface="Gill Sans MT" charset="0"/>
              </a:rPr>
              <a:t>Q: 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Assuming no other traffic in the network, what is the average throughput for the file transfer from Host A to Host B? </a:t>
            </a:r>
          </a:p>
          <a:p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       </a:t>
            </a:r>
            <a:r>
              <a:rPr lang="en-GB" sz="2400" i="1" dirty="0">
                <a:solidFill>
                  <a:schemeClr val="tx1"/>
                </a:solidFill>
                <a:latin typeface="+mn-lt"/>
                <a:ea typeface="Gill Sans MT" charset="0"/>
              </a:rPr>
              <a:t>min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(R</a:t>
            </a:r>
            <a:r>
              <a:rPr lang="en-GB" sz="2400" baseline="-25000" dirty="0">
                <a:solidFill>
                  <a:schemeClr val="tx1"/>
                </a:solidFill>
                <a:latin typeface="+mn-lt"/>
                <a:ea typeface="Gill Sans MT" charset="0"/>
              </a:rPr>
              <a:t>1, 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R</a:t>
            </a:r>
            <a:r>
              <a:rPr lang="en-GB" sz="2400" baseline="-25000" dirty="0">
                <a:solidFill>
                  <a:schemeClr val="tx1"/>
                </a:solidFill>
                <a:latin typeface="+mn-lt"/>
                <a:ea typeface="Gill Sans MT" charset="0"/>
              </a:rPr>
              <a:t>2, 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R</a:t>
            </a:r>
            <a:r>
              <a:rPr lang="en-GB" sz="2400" baseline="-25000" dirty="0">
                <a:solidFill>
                  <a:schemeClr val="tx1"/>
                </a:solidFill>
                <a:latin typeface="+mn-lt"/>
                <a:ea typeface="Gill Sans MT" charset="0"/>
              </a:rPr>
              <a:t>3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) = 500 kbps   </a:t>
            </a:r>
          </a:p>
          <a:p>
            <a:pPr algn="l"/>
            <a:r>
              <a:rPr lang="en-GB" sz="2800" i="1" dirty="0">
                <a:solidFill>
                  <a:srgbClr val="C00000"/>
                </a:solidFill>
                <a:latin typeface="Calibri" panose="020F0502020204030204"/>
                <a:ea typeface="Gill Sans MT" charset="0"/>
              </a:rPr>
              <a:t>Q: 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Suppose the file is 4 * 10^6 bytes. Dividing the file size by the throughput, roughly how long will it take to transfer the file to Host B? </a:t>
            </a:r>
          </a:p>
          <a:p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       </a:t>
            </a:r>
            <a:r>
              <a:rPr lang="en-GB" sz="2400" dirty="0">
                <a:solidFill>
                  <a:srgbClr val="C00000"/>
                </a:solidFill>
                <a:latin typeface="+mn-lt"/>
                <a:ea typeface="Gill Sans MT" charset="0"/>
              </a:rPr>
              <a:t>Hint: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 1 byte = 8 bits</a:t>
            </a:r>
          </a:p>
          <a:p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       Transmission delay = 8 * 4 * 10^6 /(500 * 10^3) = 64 s</a:t>
            </a:r>
          </a:p>
          <a:p>
            <a:pPr algn="l"/>
            <a:r>
              <a:rPr lang="en-GB" sz="2800" i="1" dirty="0">
                <a:solidFill>
                  <a:srgbClr val="C00000"/>
                </a:solidFill>
                <a:latin typeface="Calibri" panose="020F0502020204030204"/>
                <a:ea typeface="Gill Sans MT" charset="0"/>
              </a:rPr>
              <a:t>Q: 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Repeat the above two questions, but now with R</a:t>
            </a:r>
            <a:r>
              <a:rPr lang="en-GB" sz="2400" baseline="-25000" dirty="0">
                <a:solidFill>
                  <a:schemeClr val="tx1"/>
                </a:solidFill>
                <a:latin typeface="+mn-lt"/>
                <a:ea typeface="Gill Sans MT" charset="0"/>
              </a:rPr>
              <a:t>2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 reduced to 100 kbps.</a:t>
            </a:r>
          </a:p>
          <a:p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       </a:t>
            </a:r>
            <a:r>
              <a:rPr lang="en-GB" sz="2400" i="1" dirty="0">
                <a:solidFill>
                  <a:schemeClr val="tx1"/>
                </a:solidFill>
                <a:latin typeface="+mn-lt"/>
                <a:ea typeface="Gill Sans MT" charset="0"/>
              </a:rPr>
              <a:t>min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(R</a:t>
            </a:r>
            <a:r>
              <a:rPr lang="en-GB" sz="2400" baseline="-25000" dirty="0">
                <a:solidFill>
                  <a:schemeClr val="tx1"/>
                </a:solidFill>
                <a:latin typeface="+mn-lt"/>
                <a:ea typeface="Gill Sans MT" charset="0"/>
              </a:rPr>
              <a:t>1, 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R</a:t>
            </a:r>
            <a:r>
              <a:rPr lang="en-GB" sz="2400" baseline="-25000" dirty="0">
                <a:solidFill>
                  <a:schemeClr val="tx1"/>
                </a:solidFill>
                <a:latin typeface="+mn-lt"/>
                <a:ea typeface="Gill Sans MT" charset="0"/>
              </a:rPr>
              <a:t>2, 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R</a:t>
            </a:r>
            <a:r>
              <a:rPr lang="en-GB" sz="2400" baseline="-25000" dirty="0">
                <a:solidFill>
                  <a:schemeClr val="tx1"/>
                </a:solidFill>
                <a:latin typeface="+mn-lt"/>
                <a:ea typeface="Gill Sans MT" charset="0"/>
              </a:rPr>
              <a:t>3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) = 100 kbps</a:t>
            </a:r>
          </a:p>
          <a:p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       Transmission delay = 8 * 4 * 10^6 /(100 * 10^3) = 320 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rgbClr val="1C1C1C"/>
                </a:solidFill>
                <a:latin typeface="+mj-lt"/>
                <a:ea typeface="Gill Sans MT" charset="0"/>
              </a:rPr>
              <a:t>Throughput - Solution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05646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Throughput: network scenario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BDC7F4-E0CA-5441-8A92-F3458106F4EB}"/>
              </a:ext>
            </a:extLst>
          </p:cNvPr>
          <p:cNvGrpSpPr/>
          <p:nvPr/>
        </p:nvGrpSpPr>
        <p:grpSpPr>
          <a:xfrm>
            <a:off x="1066778" y="1303830"/>
            <a:ext cx="4754562" cy="5021997"/>
            <a:chOff x="6096000" y="1390614"/>
            <a:chExt cx="4754562" cy="5021997"/>
          </a:xfrm>
        </p:grpSpPr>
        <p:sp>
          <p:nvSpPr>
            <p:cNvPr id="602" name="Text Box 44">
              <a:extLst>
                <a:ext uri="{FF2B5EF4-FFF2-40B4-BE49-F238E27FC236}">
                  <a16:creationId xmlns:a16="http://schemas.microsoft.com/office/drawing/2014/main" id="{42F82D1E-8ED4-4F44-9C3C-BDFDC8129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5581614"/>
              <a:ext cx="47545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10 connections (fairly) share backbone bottleneck link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sp>
          <p:nvSpPr>
            <p:cNvPr id="603" name="Freeform 296">
              <a:extLst>
                <a:ext uri="{FF2B5EF4-FFF2-40B4-BE49-F238E27FC236}">
                  <a16:creationId xmlns:a16="http://schemas.microsoft.com/office/drawing/2014/main" id="{12223E81-DDE4-C440-BABA-D7BC48DB1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112" y="2666964"/>
              <a:ext cx="3127375" cy="1498600"/>
            </a:xfrm>
            <a:custGeom>
              <a:avLst/>
              <a:gdLst>
                <a:gd name="T0" fmla="*/ 2147483647 w 1877"/>
                <a:gd name="T1" fmla="*/ 2147483647 h 917"/>
                <a:gd name="T2" fmla="*/ 2147483647 w 1877"/>
                <a:gd name="T3" fmla="*/ 2147483647 h 917"/>
                <a:gd name="T4" fmla="*/ 2147483647 w 1877"/>
                <a:gd name="T5" fmla="*/ 2147483647 h 917"/>
                <a:gd name="T6" fmla="*/ 2147483647 w 1877"/>
                <a:gd name="T7" fmla="*/ 2147483647 h 917"/>
                <a:gd name="T8" fmla="*/ 2147483647 w 1877"/>
                <a:gd name="T9" fmla="*/ 2147483647 h 917"/>
                <a:gd name="T10" fmla="*/ 2147483647 w 1877"/>
                <a:gd name="T11" fmla="*/ 2147483647 h 917"/>
                <a:gd name="T12" fmla="*/ 2147483647 w 1877"/>
                <a:gd name="T13" fmla="*/ 2147483647 h 917"/>
                <a:gd name="T14" fmla="*/ 2147483647 w 1877"/>
                <a:gd name="T15" fmla="*/ 2147483647 h 917"/>
                <a:gd name="T16" fmla="*/ 2147483647 w 1877"/>
                <a:gd name="T17" fmla="*/ 2147483647 h 917"/>
                <a:gd name="T18" fmla="*/ 2147483647 w 1877"/>
                <a:gd name="T19" fmla="*/ 2147483647 h 917"/>
                <a:gd name="T20" fmla="*/ 2147483647 w 1877"/>
                <a:gd name="T21" fmla="*/ 2147483647 h 917"/>
                <a:gd name="T22" fmla="*/ 2147483647 w 1877"/>
                <a:gd name="T23" fmla="*/ 2147483647 h 917"/>
                <a:gd name="T24" fmla="*/ 2147483647 w 1877"/>
                <a:gd name="T25" fmla="*/ 2147483647 h 917"/>
                <a:gd name="T26" fmla="*/ 2147483647 w 1877"/>
                <a:gd name="T27" fmla="*/ 2147483647 h 917"/>
                <a:gd name="T28" fmla="*/ 2147483647 w 1877"/>
                <a:gd name="T29" fmla="*/ 2147483647 h 917"/>
                <a:gd name="T30" fmla="*/ 2147483647 w 1877"/>
                <a:gd name="T31" fmla="*/ 2147483647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4" name="Text Box 35">
              <a:extLst>
                <a:ext uri="{FF2B5EF4-FFF2-40B4-BE49-F238E27FC236}">
                  <a16:creationId xmlns:a16="http://schemas.microsoft.com/office/drawing/2014/main" id="{8E3A2589-33AD-0948-8AAD-49FBF5318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5587" y="2290727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5" name="Oval 40">
              <a:extLst>
                <a:ext uri="{FF2B5EF4-FFF2-40B4-BE49-F238E27FC236}">
                  <a16:creationId xmlns:a16="http://schemas.microsoft.com/office/drawing/2014/main" id="{8D4D9D6D-6FB5-AA4B-B509-A8973E6C8A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0106" y="3718683"/>
              <a:ext cx="50800" cy="52546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557406FF-659D-D646-B73D-12838ED2BD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003381" y="3224971"/>
              <a:ext cx="984250" cy="52546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7" name="Oval 42">
              <a:extLst>
                <a:ext uri="{FF2B5EF4-FFF2-40B4-BE49-F238E27FC236}">
                  <a16:creationId xmlns:a16="http://schemas.microsoft.com/office/drawing/2014/main" id="{0A481A93-ECB7-E246-837A-F6BC6402D6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4075" y="2739989"/>
              <a:ext cx="52387" cy="5254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8" name="Rectangle 43">
              <a:extLst>
                <a:ext uri="{FF2B5EF4-FFF2-40B4-BE49-F238E27FC236}">
                  <a16:creationId xmlns:a16="http://schemas.microsoft.com/office/drawing/2014/main" id="{A6B95B4A-EADA-2646-8C69-44AD71FF2F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4075" y="3711539"/>
              <a:ext cx="31750" cy="5111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9" name="Oval 31">
              <a:extLst>
                <a:ext uri="{FF2B5EF4-FFF2-40B4-BE49-F238E27FC236}">
                  <a16:creationId xmlns:a16="http://schemas.microsoft.com/office/drawing/2014/main" id="{D34D4E69-9BEB-E84C-9C95-F587DC39C7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7480300" y="2614577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0" name="Rectangle 32">
              <a:extLst>
                <a:ext uri="{FF2B5EF4-FFF2-40B4-BE49-F238E27FC236}">
                  <a16:creationId xmlns:a16="http://schemas.microsoft.com/office/drawing/2014/main" id="{AF4F01BC-E0BA-6145-9A94-C368A9DCD9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6815137" y="2411377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1" name="Oval 33">
              <a:extLst>
                <a:ext uri="{FF2B5EF4-FFF2-40B4-BE49-F238E27FC236}">
                  <a16:creationId xmlns:a16="http://schemas.microsoft.com/office/drawing/2014/main" id="{0FB3506E-741A-1449-B57D-DCE4E8B681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6850062" y="2211352"/>
              <a:ext cx="38100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2" name="Rectangle 34">
              <a:extLst>
                <a:ext uri="{FF2B5EF4-FFF2-40B4-BE49-F238E27FC236}">
                  <a16:creationId xmlns:a16="http://schemas.microsoft.com/office/drawing/2014/main" id="{323C4318-B148-DC47-ABE2-1E709105E9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7477125" y="2611402"/>
              <a:ext cx="23812" cy="153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3" name="Line 456">
              <a:extLst>
                <a:ext uri="{FF2B5EF4-FFF2-40B4-BE49-F238E27FC236}">
                  <a16:creationId xmlns:a16="http://schemas.microsoft.com/office/drawing/2014/main" id="{8173438F-0B9B-B64F-A181-BAB4D0B2F0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92560">
              <a:off x="6686550" y="2482814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4" name="Oval 469">
              <a:extLst>
                <a:ext uri="{FF2B5EF4-FFF2-40B4-BE49-F238E27FC236}">
                  <a16:creationId xmlns:a16="http://schemas.microsoft.com/office/drawing/2014/main" id="{7E85E8A1-86AF-324B-8460-F6A7D5EAC0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989887" y="2617752"/>
              <a:ext cx="47625" cy="1428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" name="Rectangle 470">
              <a:extLst>
                <a:ext uri="{FF2B5EF4-FFF2-40B4-BE49-F238E27FC236}">
                  <a16:creationId xmlns:a16="http://schemas.microsoft.com/office/drawing/2014/main" id="{55557922-2CFC-1B45-B737-1FBBBEAE26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268369" y="2285170"/>
              <a:ext cx="915988" cy="1428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6" name="Oval 471">
              <a:extLst>
                <a:ext uri="{FF2B5EF4-FFF2-40B4-BE49-F238E27FC236}">
                  <a16:creationId xmlns:a16="http://schemas.microsoft.com/office/drawing/2014/main" id="{5D3F57BE-8666-1D44-A006-F78419384E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419975" y="1958939"/>
              <a:ext cx="47625" cy="142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7" name="Rectangle 472">
              <a:extLst>
                <a:ext uri="{FF2B5EF4-FFF2-40B4-BE49-F238E27FC236}">
                  <a16:creationId xmlns:a16="http://schemas.microsoft.com/office/drawing/2014/main" id="{64C792DE-6968-B34C-9D1B-D2467DCDD7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989887" y="2609814"/>
              <a:ext cx="30163" cy="13811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8" name="Line 473">
              <a:extLst>
                <a:ext uri="{FF2B5EF4-FFF2-40B4-BE49-F238E27FC236}">
                  <a16:creationId xmlns:a16="http://schemas.microsoft.com/office/drawing/2014/main" id="{51F1769C-1A62-EC4E-B22E-FFF40B43E7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68172">
              <a:off x="7111999" y="2341527"/>
              <a:ext cx="11969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9" name="Oval 476">
              <a:extLst>
                <a:ext uri="{FF2B5EF4-FFF2-40B4-BE49-F238E27FC236}">
                  <a16:creationId xmlns:a16="http://schemas.microsoft.com/office/drawing/2014/main" id="{551553F9-6760-6E44-947E-2E2826C455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43725" y="4467189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0" name="Rectangle 477">
              <a:extLst>
                <a:ext uri="{FF2B5EF4-FFF2-40B4-BE49-F238E27FC236}">
                  <a16:creationId xmlns:a16="http://schemas.microsoft.com/office/drawing/2014/main" id="{424063E3-158A-984A-BFC8-01ECC77182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16737" y="4263989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1" name="Oval 478">
              <a:extLst>
                <a:ext uri="{FF2B5EF4-FFF2-40B4-BE49-F238E27FC236}">
                  <a16:creationId xmlns:a16="http://schemas.microsoft.com/office/drawing/2014/main" id="{E5AD8F86-97E2-7648-BE88-A4ABC6A350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7575550" y="4063964"/>
              <a:ext cx="36512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2" name="Rectangle 479">
              <a:extLst>
                <a:ext uri="{FF2B5EF4-FFF2-40B4-BE49-F238E27FC236}">
                  <a16:creationId xmlns:a16="http://schemas.microsoft.com/office/drawing/2014/main" id="{598EC6E7-BD77-134B-A756-3D43B04CC7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59600" y="4464014"/>
              <a:ext cx="23812" cy="1539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3" name="Line 480">
              <a:extLst>
                <a:ext uri="{FF2B5EF4-FFF2-40B4-BE49-F238E27FC236}">
                  <a16:creationId xmlns:a16="http://schemas.microsoft.com/office/drawing/2014/main" id="{AFDCBA44-8593-C94C-9FA7-FED9DC63A5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7440" flipH="1">
              <a:off x="6821487" y="4335427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4" name="Oval 483">
              <a:extLst>
                <a:ext uri="{FF2B5EF4-FFF2-40B4-BE49-F238E27FC236}">
                  <a16:creationId xmlns:a16="http://schemas.microsoft.com/office/drawing/2014/main" id="{9B669AE7-0EE8-EC41-9DC1-37D185E643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8197850" y="4240177"/>
              <a:ext cx="47625" cy="1428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5" name="Rectangle 484">
              <a:extLst>
                <a:ext uri="{FF2B5EF4-FFF2-40B4-BE49-F238E27FC236}">
                  <a16:creationId xmlns:a16="http://schemas.microsoft.com/office/drawing/2014/main" id="{C65A0801-59C0-0744-8000-2F197C940E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7475537" y="4571964"/>
              <a:ext cx="917575" cy="1428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6" name="Oval 485">
              <a:extLst>
                <a:ext uri="{FF2B5EF4-FFF2-40B4-BE49-F238E27FC236}">
                  <a16:creationId xmlns:a16="http://schemas.microsoft.com/office/drawing/2014/main" id="{618A0B18-5A9F-C940-A80E-7B06B49B60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7629525" y="4898989"/>
              <a:ext cx="47625" cy="142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7" name="Rectangle 486">
              <a:extLst>
                <a:ext uri="{FF2B5EF4-FFF2-40B4-BE49-F238E27FC236}">
                  <a16:creationId xmlns:a16="http://schemas.microsoft.com/office/drawing/2014/main" id="{0EC6AAEC-D5EF-0B44-AE75-B5161067D3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8197850" y="4249702"/>
              <a:ext cx="30162" cy="13811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8" name="Line 487">
              <a:extLst>
                <a:ext uri="{FF2B5EF4-FFF2-40B4-BE49-F238E27FC236}">
                  <a16:creationId xmlns:a16="http://schemas.microsoft.com/office/drawing/2014/main" id="{6C5A899D-7A45-874B-9EBC-4587CF6DE0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831828" flipV="1">
              <a:off x="7319962" y="4657690"/>
              <a:ext cx="11969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9" name="Oval 500">
              <a:extLst>
                <a:ext uri="{FF2B5EF4-FFF2-40B4-BE49-F238E27FC236}">
                  <a16:creationId xmlns:a16="http://schemas.microsoft.com/office/drawing/2014/main" id="{2C1CCE43-DB7D-AE44-BC92-2EC22940E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50350" y="2586002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0" name="Rectangle 501">
              <a:extLst>
                <a:ext uri="{FF2B5EF4-FFF2-40B4-BE49-F238E27FC236}">
                  <a16:creationId xmlns:a16="http://schemas.microsoft.com/office/drawing/2014/main" id="{40D89921-5710-C74C-85E3-E00C000E60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23362" y="2382802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1" name="Oval 502">
              <a:extLst>
                <a:ext uri="{FF2B5EF4-FFF2-40B4-BE49-F238E27FC236}">
                  <a16:creationId xmlns:a16="http://schemas.microsoft.com/office/drawing/2014/main" id="{04ED2CB6-E629-0044-88FF-DD5D436E58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782175" y="2182777"/>
              <a:ext cx="36512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2" name="Rectangle 503">
              <a:extLst>
                <a:ext uri="{FF2B5EF4-FFF2-40B4-BE49-F238E27FC236}">
                  <a16:creationId xmlns:a16="http://schemas.microsoft.com/office/drawing/2014/main" id="{0D6041B8-7217-4F4F-92D9-8F4D04231E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66225" y="2582827"/>
              <a:ext cx="25400" cy="153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3" name="Line 504">
              <a:extLst>
                <a:ext uri="{FF2B5EF4-FFF2-40B4-BE49-F238E27FC236}">
                  <a16:creationId xmlns:a16="http://schemas.microsoft.com/office/drawing/2014/main" id="{45C56574-1E78-FA49-9616-971A302E93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7440" flipH="1">
              <a:off x="9028112" y="2454239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4" name="Oval 507">
              <a:extLst>
                <a:ext uri="{FF2B5EF4-FFF2-40B4-BE49-F238E27FC236}">
                  <a16:creationId xmlns:a16="http://schemas.microsoft.com/office/drawing/2014/main" id="{9F9B82D5-4B1D-6043-BBA5-D051EBBBCA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907587" y="4546564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" name="Rectangle 508">
              <a:extLst>
                <a:ext uri="{FF2B5EF4-FFF2-40B4-BE49-F238E27FC236}">
                  <a16:creationId xmlns:a16="http://schemas.microsoft.com/office/drawing/2014/main" id="{0C717AD0-EA8E-2246-B4E3-6A0F4C1E9F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240837" y="4341777"/>
              <a:ext cx="731838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6" name="Oval 509">
              <a:extLst>
                <a:ext uri="{FF2B5EF4-FFF2-40B4-BE49-F238E27FC236}">
                  <a16:creationId xmlns:a16="http://schemas.microsoft.com/office/drawing/2014/main" id="{EE3B1AF8-64A0-EC47-B91B-48B11E36D8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275762" y="4141752"/>
              <a:ext cx="38100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7" name="Rectangle 510">
              <a:extLst>
                <a:ext uri="{FF2B5EF4-FFF2-40B4-BE49-F238E27FC236}">
                  <a16:creationId xmlns:a16="http://schemas.microsoft.com/office/drawing/2014/main" id="{860AFC74-9568-6A49-803C-0B2D793022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902825" y="4543389"/>
              <a:ext cx="25400" cy="152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8" name="Line 511">
              <a:extLst>
                <a:ext uri="{FF2B5EF4-FFF2-40B4-BE49-F238E27FC236}">
                  <a16:creationId xmlns:a16="http://schemas.microsoft.com/office/drawing/2014/main" id="{2B4EDB9F-73F1-C34D-96D9-5CDCB88B21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92560">
              <a:off x="9102725" y="4441789"/>
              <a:ext cx="1062037" cy="12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9" name="Text Box 513">
              <a:extLst>
                <a:ext uri="{FF2B5EF4-FFF2-40B4-BE49-F238E27FC236}">
                  <a16:creationId xmlns:a16="http://schemas.microsoft.com/office/drawing/2014/main" id="{4778714E-EE95-9947-8879-8B2FE318C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5550" y="1849402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0" name="Text Box 514">
              <a:extLst>
                <a:ext uri="{FF2B5EF4-FFF2-40B4-BE49-F238E27FC236}">
                  <a16:creationId xmlns:a16="http://schemas.microsoft.com/office/drawing/2014/main" id="{60849EC9-A207-4C41-AD9D-A92DEE98B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2762" y="2357402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1" name="Freeform 515">
              <a:extLst>
                <a:ext uri="{FF2B5EF4-FFF2-40B4-BE49-F238E27FC236}">
                  <a16:creationId xmlns:a16="http://schemas.microsoft.com/office/drawing/2014/main" id="{F6112B49-DFF7-4442-8AE0-8CF8CFAA6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9200" y="2717764"/>
              <a:ext cx="800100" cy="1381125"/>
            </a:xfrm>
            <a:custGeom>
              <a:avLst/>
              <a:gdLst>
                <a:gd name="T0" fmla="*/ 0 w 504"/>
                <a:gd name="T1" fmla="*/ 0 h 870"/>
                <a:gd name="T2" fmla="*/ 2147483647 w 504"/>
                <a:gd name="T3" fmla="*/ 2147483647 h 870"/>
                <a:gd name="T4" fmla="*/ 2147483647 w 504"/>
                <a:gd name="T5" fmla="*/ 2147483647 h 870"/>
                <a:gd name="T6" fmla="*/ 2147483647 w 504"/>
                <a:gd name="T7" fmla="*/ 2147483647 h 870"/>
                <a:gd name="T8" fmla="*/ 2147483647 w 504"/>
                <a:gd name="T9" fmla="*/ 2147483647 h 870"/>
                <a:gd name="T10" fmla="*/ 2147483647 w 504"/>
                <a:gd name="T11" fmla="*/ 2147483647 h 870"/>
                <a:gd name="T12" fmla="*/ 2147483647 w 504"/>
                <a:gd name="T13" fmla="*/ 2147483647 h 870"/>
                <a:gd name="T14" fmla="*/ 2147483647 w 504"/>
                <a:gd name="T15" fmla="*/ 2147483647 h 870"/>
                <a:gd name="T16" fmla="*/ 2147483647 w 504"/>
                <a:gd name="T17" fmla="*/ 2147483647 h 870"/>
                <a:gd name="T18" fmla="*/ 2147483647 w 504"/>
                <a:gd name="T19" fmla="*/ 2147483647 h 8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04"/>
                <a:gd name="T31" fmla="*/ 0 h 870"/>
                <a:gd name="T32" fmla="*/ 504 w 504"/>
                <a:gd name="T33" fmla="*/ 870 h 8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04" h="870">
                  <a:moveTo>
                    <a:pt x="0" y="0"/>
                  </a:moveTo>
                  <a:cubicBezTo>
                    <a:pt x="21" y="11"/>
                    <a:pt x="79" y="44"/>
                    <a:pt x="129" y="63"/>
                  </a:cubicBezTo>
                  <a:cubicBezTo>
                    <a:pt x="179" y="82"/>
                    <a:pt x="255" y="102"/>
                    <a:pt x="299" y="112"/>
                  </a:cubicBezTo>
                  <a:cubicBezTo>
                    <a:pt x="343" y="122"/>
                    <a:pt x="362" y="116"/>
                    <a:pt x="392" y="121"/>
                  </a:cubicBezTo>
                  <a:cubicBezTo>
                    <a:pt x="417" y="124"/>
                    <a:pt x="469" y="100"/>
                    <a:pt x="479" y="145"/>
                  </a:cubicBezTo>
                  <a:cubicBezTo>
                    <a:pt x="490" y="191"/>
                    <a:pt x="504" y="700"/>
                    <a:pt x="490" y="772"/>
                  </a:cubicBezTo>
                  <a:cubicBezTo>
                    <a:pt x="477" y="845"/>
                    <a:pt x="447" y="842"/>
                    <a:pt x="406" y="839"/>
                  </a:cubicBezTo>
                  <a:cubicBezTo>
                    <a:pt x="365" y="836"/>
                    <a:pt x="323" y="835"/>
                    <a:pt x="286" y="833"/>
                  </a:cubicBezTo>
                  <a:cubicBezTo>
                    <a:pt x="250" y="831"/>
                    <a:pt x="226" y="822"/>
                    <a:pt x="192" y="828"/>
                  </a:cubicBezTo>
                  <a:cubicBezTo>
                    <a:pt x="158" y="834"/>
                    <a:pt x="107" y="861"/>
                    <a:pt x="84" y="87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2" name="Text Box 516">
              <a:extLst>
                <a:ext uri="{FF2B5EF4-FFF2-40B4-BE49-F238E27FC236}">
                  <a16:creationId xmlns:a16="http://schemas.microsoft.com/office/drawing/2014/main" id="{EFC98C88-858D-E34E-9C48-139358543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3362" y="3833062"/>
              <a:ext cx="6746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3" name="Freeform 517">
              <a:extLst>
                <a:ext uri="{FF2B5EF4-FFF2-40B4-BE49-F238E27FC236}">
                  <a16:creationId xmlns:a16="http://schemas.microsoft.com/office/drawing/2014/main" id="{3FAF4BE0-D787-B34B-BA37-0770AC8BF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2750" y="2695539"/>
              <a:ext cx="431800" cy="1570038"/>
            </a:xfrm>
            <a:custGeom>
              <a:avLst/>
              <a:gdLst>
                <a:gd name="T0" fmla="*/ 0 w 272"/>
                <a:gd name="T1" fmla="*/ 0 h 989"/>
                <a:gd name="T2" fmla="*/ 2147483647 w 272"/>
                <a:gd name="T3" fmla="*/ 2147483647 h 989"/>
                <a:gd name="T4" fmla="*/ 2147483647 w 272"/>
                <a:gd name="T5" fmla="*/ 2147483647 h 989"/>
                <a:gd name="T6" fmla="*/ 2147483647 w 272"/>
                <a:gd name="T7" fmla="*/ 2147483647 h 989"/>
                <a:gd name="T8" fmla="*/ 2147483647 w 272"/>
                <a:gd name="T9" fmla="*/ 2147483647 h 989"/>
                <a:gd name="T10" fmla="*/ 2147483647 w 272"/>
                <a:gd name="T11" fmla="*/ 2147483647 h 989"/>
                <a:gd name="T12" fmla="*/ 2147483647 w 272"/>
                <a:gd name="T13" fmla="*/ 2147483647 h 9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2"/>
                <a:gd name="T22" fmla="*/ 0 h 989"/>
                <a:gd name="T23" fmla="*/ 272 w 272"/>
                <a:gd name="T24" fmla="*/ 989 h 9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2" h="989">
                  <a:moveTo>
                    <a:pt x="0" y="0"/>
                  </a:moveTo>
                  <a:cubicBezTo>
                    <a:pt x="15" y="13"/>
                    <a:pt x="49" y="56"/>
                    <a:pt x="92" y="80"/>
                  </a:cubicBezTo>
                  <a:cubicBezTo>
                    <a:pt x="231" y="84"/>
                    <a:pt x="204" y="89"/>
                    <a:pt x="257" y="147"/>
                  </a:cubicBezTo>
                  <a:cubicBezTo>
                    <a:pt x="270" y="295"/>
                    <a:pt x="272" y="652"/>
                    <a:pt x="268" y="774"/>
                  </a:cubicBezTo>
                  <a:cubicBezTo>
                    <a:pt x="268" y="895"/>
                    <a:pt x="261" y="853"/>
                    <a:pt x="257" y="875"/>
                  </a:cubicBezTo>
                  <a:cubicBezTo>
                    <a:pt x="251" y="894"/>
                    <a:pt x="257" y="889"/>
                    <a:pt x="242" y="908"/>
                  </a:cubicBezTo>
                  <a:cubicBezTo>
                    <a:pt x="227" y="927"/>
                    <a:pt x="183" y="972"/>
                    <a:pt x="167" y="989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4" name="Freeform 518">
              <a:extLst>
                <a:ext uri="{FF2B5EF4-FFF2-40B4-BE49-F238E27FC236}">
                  <a16:creationId xmlns:a16="http://schemas.microsoft.com/office/drawing/2014/main" id="{9EF6A7FC-B534-4346-A5DD-041A4F1C6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950" y="2679664"/>
              <a:ext cx="638175" cy="1538288"/>
            </a:xfrm>
            <a:custGeom>
              <a:avLst/>
              <a:gdLst>
                <a:gd name="T0" fmla="*/ 2147483647 w 402"/>
                <a:gd name="T1" fmla="*/ 0 h 969"/>
                <a:gd name="T2" fmla="*/ 2147483647 w 402"/>
                <a:gd name="T3" fmla="*/ 2147483647 h 969"/>
                <a:gd name="T4" fmla="*/ 2147483647 w 402"/>
                <a:gd name="T5" fmla="*/ 2147483647 h 969"/>
                <a:gd name="T6" fmla="*/ 2147483647 w 402"/>
                <a:gd name="T7" fmla="*/ 2147483647 h 969"/>
                <a:gd name="T8" fmla="*/ 2147483647 w 402"/>
                <a:gd name="T9" fmla="*/ 2147483647 h 969"/>
                <a:gd name="T10" fmla="*/ 2147483647 w 402"/>
                <a:gd name="T11" fmla="*/ 2147483647 h 969"/>
                <a:gd name="T12" fmla="*/ 2147483647 w 402"/>
                <a:gd name="T13" fmla="*/ 2147483647 h 969"/>
                <a:gd name="T14" fmla="*/ 2147483647 w 402"/>
                <a:gd name="T15" fmla="*/ 2147483647 h 969"/>
                <a:gd name="T16" fmla="*/ 2147483647 w 402"/>
                <a:gd name="T17" fmla="*/ 2147483647 h 9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2"/>
                <a:gd name="T28" fmla="*/ 0 h 969"/>
                <a:gd name="T29" fmla="*/ 402 w 402"/>
                <a:gd name="T30" fmla="*/ 969 h 9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2" h="969">
                  <a:moveTo>
                    <a:pt x="306" y="0"/>
                  </a:moveTo>
                  <a:cubicBezTo>
                    <a:pt x="295" y="5"/>
                    <a:pt x="262" y="24"/>
                    <a:pt x="240" y="36"/>
                  </a:cubicBezTo>
                  <a:cubicBezTo>
                    <a:pt x="218" y="48"/>
                    <a:pt x="199" y="58"/>
                    <a:pt x="174" y="72"/>
                  </a:cubicBezTo>
                  <a:cubicBezTo>
                    <a:pt x="149" y="86"/>
                    <a:pt x="115" y="101"/>
                    <a:pt x="90" y="119"/>
                  </a:cubicBezTo>
                  <a:cubicBezTo>
                    <a:pt x="64" y="136"/>
                    <a:pt x="72" y="127"/>
                    <a:pt x="25" y="178"/>
                  </a:cubicBezTo>
                  <a:cubicBezTo>
                    <a:pt x="14" y="223"/>
                    <a:pt x="0" y="732"/>
                    <a:pt x="14" y="804"/>
                  </a:cubicBezTo>
                  <a:cubicBezTo>
                    <a:pt x="27" y="877"/>
                    <a:pt x="53" y="854"/>
                    <a:pt x="98" y="871"/>
                  </a:cubicBezTo>
                  <a:cubicBezTo>
                    <a:pt x="144" y="888"/>
                    <a:pt x="209" y="884"/>
                    <a:pt x="261" y="900"/>
                  </a:cubicBezTo>
                  <a:cubicBezTo>
                    <a:pt x="312" y="916"/>
                    <a:pt x="373" y="955"/>
                    <a:pt x="402" y="969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5" name="Text Box 519">
              <a:extLst>
                <a:ext uri="{FF2B5EF4-FFF2-40B4-BE49-F238E27FC236}">
                  <a16:creationId xmlns:a16="http://schemas.microsoft.com/office/drawing/2014/main" id="{1E5107AF-4847-B347-A6D3-3304434E8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2250" y="4444964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6" name="Text Box 520">
              <a:extLst>
                <a:ext uri="{FF2B5EF4-FFF2-40B4-BE49-F238E27FC236}">
                  <a16:creationId xmlns:a16="http://schemas.microsoft.com/office/drawing/2014/main" id="{7DD67220-8D5A-6E44-9C8F-8DC54227B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9762" y="3932202"/>
              <a:ext cx="6746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7" name="Text Box 521">
              <a:extLst>
                <a:ext uri="{FF2B5EF4-FFF2-40B4-BE49-F238E27FC236}">
                  <a16:creationId xmlns:a16="http://schemas.microsoft.com/office/drawing/2014/main" id="{5252B1FF-D0A1-1D49-8AD4-E08822F2F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8212" y="3303552"/>
              <a:ext cx="6762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</a:p>
          </p:txBody>
        </p:sp>
        <p:grpSp>
          <p:nvGrpSpPr>
            <p:cNvPr id="649" name="Group 81">
              <a:extLst>
                <a:ext uri="{FF2B5EF4-FFF2-40B4-BE49-F238E27FC236}">
                  <a16:creationId xmlns:a16="http://schemas.microsoft.com/office/drawing/2014/main" id="{6FDBF652-A395-234F-BA73-32CC54B47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5725" y="1730339"/>
              <a:ext cx="352425" cy="660400"/>
              <a:chOff x="4140" y="429"/>
              <a:chExt cx="1425" cy="2396"/>
            </a:xfrm>
          </p:grpSpPr>
          <p:sp>
            <p:nvSpPr>
              <p:cNvPr id="650" name="Freeform 82">
                <a:extLst>
                  <a:ext uri="{FF2B5EF4-FFF2-40B4-BE49-F238E27FC236}">
                    <a16:creationId xmlns:a16="http://schemas.microsoft.com/office/drawing/2014/main" id="{11ED42DE-3E1B-9B40-9A14-016018BA3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1" name="Rectangle 83">
                <a:extLst>
                  <a:ext uri="{FF2B5EF4-FFF2-40B4-BE49-F238E27FC236}">
                    <a16:creationId xmlns:a16="http://schemas.microsoft.com/office/drawing/2014/main" id="{69066424-99FF-0247-8B01-B3EC332AA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2" name="Freeform 84">
                <a:extLst>
                  <a:ext uri="{FF2B5EF4-FFF2-40B4-BE49-F238E27FC236}">
                    <a16:creationId xmlns:a16="http://schemas.microsoft.com/office/drawing/2014/main" id="{024DB4DC-EB26-FF42-8E20-FFB6C8EFB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3" name="Freeform 85">
                <a:extLst>
                  <a:ext uri="{FF2B5EF4-FFF2-40B4-BE49-F238E27FC236}">
                    <a16:creationId xmlns:a16="http://schemas.microsoft.com/office/drawing/2014/main" id="{E2B0F75E-1C81-FF41-A3F5-E7ADC8B67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4" name="Rectangle 86">
                <a:extLst>
                  <a:ext uri="{FF2B5EF4-FFF2-40B4-BE49-F238E27FC236}">
                    <a16:creationId xmlns:a16="http://schemas.microsoft.com/office/drawing/2014/main" id="{223D30BF-8699-6A44-AEB2-35D0F31FA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55" name="Group 87">
                <a:extLst>
                  <a:ext uri="{FF2B5EF4-FFF2-40B4-BE49-F238E27FC236}">
                    <a16:creationId xmlns:a16="http://schemas.microsoft.com/office/drawing/2014/main" id="{2B7A3D5E-6156-0044-BF32-DFE6857F6F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80" name="AutoShape 88">
                  <a:extLst>
                    <a:ext uri="{FF2B5EF4-FFF2-40B4-BE49-F238E27FC236}">
                      <a16:creationId xmlns:a16="http://schemas.microsoft.com/office/drawing/2014/main" id="{CE04A0BE-092C-E54B-91D3-87501C8CF3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81" name="AutoShape 89">
                  <a:extLst>
                    <a:ext uri="{FF2B5EF4-FFF2-40B4-BE49-F238E27FC236}">
                      <a16:creationId xmlns:a16="http://schemas.microsoft.com/office/drawing/2014/main" id="{F5E55A3E-082B-F842-9E07-78A2A99542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56" name="Rectangle 90">
                <a:extLst>
                  <a:ext uri="{FF2B5EF4-FFF2-40B4-BE49-F238E27FC236}">
                    <a16:creationId xmlns:a16="http://schemas.microsoft.com/office/drawing/2014/main" id="{3335A9A0-ABC5-1A45-A4DB-4B8E3B4F0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57" name="Group 91">
                <a:extLst>
                  <a:ext uri="{FF2B5EF4-FFF2-40B4-BE49-F238E27FC236}">
                    <a16:creationId xmlns:a16="http://schemas.microsoft.com/office/drawing/2014/main" id="{6C288698-9C54-614A-9160-55F71D5AEC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78" name="AutoShape 92">
                  <a:extLst>
                    <a:ext uri="{FF2B5EF4-FFF2-40B4-BE49-F238E27FC236}">
                      <a16:creationId xmlns:a16="http://schemas.microsoft.com/office/drawing/2014/main" id="{6A0C18A4-1291-7E43-9345-2A91D6A4B3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9" name="AutoShape 93">
                  <a:extLst>
                    <a:ext uri="{FF2B5EF4-FFF2-40B4-BE49-F238E27FC236}">
                      <a16:creationId xmlns:a16="http://schemas.microsoft.com/office/drawing/2014/main" id="{AC667623-4334-3148-A595-C268518DA6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58" name="Rectangle 94">
                <a:extLst>
                  <a:ext uri="{FF2B5EF4-FFF2-40B4-BE49-F238E27FC236}">
                    <a16:creationId xmlns:a16="http://schemas.microsoft.com/office/drawing/2014/main" id="{80DE7B80-C6BB-8A4D-BED5-F51D9888F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9" name="Rectangle 95">
                <a:extLst>
                  <a:ext uri="{FF2B5EF4-FFF2-40B4-BE49-F238E27FC236}">
                    <a16:creationId xmlns:a16="http://schemas.microsoft.com/office/drawing/2014/main" id="{53B39C8C-A4C0-E44F-A049-598F76D03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60" name="Group 96">
                <a:extLst>
                  <a:ext uri="{FF2B5EF4-FFF2-40B4-BE49-F238E27FC236}">
                    <a16:creationId xmlns:a16="http://schemas.microsoft.com/office/drawing/2014/main" id="{8FAE680F-D5F2-F141-AF0E-EFEDC93174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76" name="AutoShape 97">
                  <a:extLst>
                    <a:ext uri="{FF2B5EF4-FFF2-40B4-BE49-F238E27FC236}">
                      <a16:creationId xmlns:a16="http://schemas.microsoft.com/office/drawing/2014/main" id="{F6E6D6FE-5487-4B45-9CD9-034725C341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7" name="AutoShape 98">
                  <a:extLst>
                    <a:ext uri="{FF2B5EF4-FFF2-40B4-BE49-F238E27FC236}">
                      <a16:creationId xmlns:a16="http://schemas.microsoft.com/office/drawing/2014/main" id="{17E4B9CD-9942-AB49-9DCF-EA4C278CA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61" name="Freeform 99">
                <a:extLst>
                  <a:ext uri="{FF2B5EF4-FFF2-40B4-BE49-F238E27FC236}">
                    <a16:creationId xmlns:a16="http://schemas.microsoft.com/office/drawing/2014/main" id="{66DBC1AB-D3D3-D54A-97DB-61ACDA498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62" name="Group 100">
                <a:extLst>
                  <a:ext uri="{FF2B5EF4-FFF2-40B4-BE49-F238E27FC236}">
                    <a16:creationId xmlns:a16="http://schemas.microsoft.com/office/drawing/2014/main" id="{0ACCF28A-C12F-C84F-B594-FD3A670B69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74" name="AutoShape 101">
                  <a:extLst>
                    <a:ext uri="{FF2B5EF4-FFF2-40B4-BE49-F238E27FC236}">
                      <a16:creationId xmlns:a16="http://schemas.microsoft.com/office/drawing/2014/main" id="{279BBDF1-57E3-A241-8A44-3F0A3BA124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5" name="AutoShape 102">
                  <a:extLst>
                    <a:ext uri="{FF2B5EF4-FFF2-40B4-BE49-F238E27FC236}">
                      <a16:creationId xmlns:a16="http://schemas.microsoft.com/office/drawing/2014/main" id="{0D4E61D6-1AA1-2940-BBA5-24DFE246E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63" name="Rectangle 103">
                <a:extLst>
                  <a:ext uri="{FF2B5EF4-FFF2-40B4-BE49-F238E27FC236}">
                    <a16:creationId xmlns:a16="http://schemas.microsoft.com/office/drawing/2014/main" id="{564FBD96-ADF5-5342-92F4-3395008B5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4" name="Freeform 104">
                <a:extLst>
                  <a:ext uri="{FF2B5EF4-FFF2-40B4-BE49-F238E27FC236}">
                    <a16:creationId xmlns:a16="http://schemas.microsoft.com/office/drawing/2014/main" id="{F15B27D1-B45C-7141-AB8B-599571DEF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5" name="Freeform 105">
                <a:extLst>
                  <a:ext uri="{FF2B5EF4-FFF2-40B4-BE49-F238E27FC236}">
                    <a16:creationId xmlns:a16="http://schemas.microsoft.com/office/drawing/2014/main" id="{4DC70B30-DD3F-2740-89CC-C75EDB999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6" name="Oval 106">
                <a:extLst>
                  <a:ext uri="{FF2B5EF4-FFF2-40B4-BE49-F238E27FC236}">
                    <a16:creationId xmlns:a16="http://schemas.microsoft.com/office/drawing/2014/main" id="{A0C40071-87FF-864A-81D4-E4F739BF5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7" name="Freeform 107">
                <a:extLst>
                  <a:ext uri="{FF2B5EF4-FFF2-40B4-BE49-F238E27FC236}">
                    <a16:creationId xmlns:a16="http://schemas.microsoft.com/office/drawing/2014/main" id="{2F33C2FE-86C4-B34F-945A-3F9BDF777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8" name="AutoShape 108">
                <a:extLst>
                  <a:ext uri="{FF2B5EF4-FFF2-40B4-BE49-F238E27FC236}">
                    <a16:creationId xmlns:a16="http://schemas.microsoft.com/office/drawing/2014/main" id="{A771515B-1A0A-B646-9681-C95CE2F66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9" name="AutoShape 109">
                <a:extLst>
                  <a:ext uri="{FF2B5EF4-FFF2-40B4-BE49-F238E27FC236}">
                    <a16:creationId xmlns:a16="http://schemas.microsoft.com/office/drawing/2014/main" id="{8DE21308-0063-2D44-A69A-52DF4BDDD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0" name="Oval 110">
                <a:extLst>
                  <a:ext uri="{FF2B5EF4-FFF2-40B4-BE49-F238E27FC236}">
                    <a16:creationId xmlns:a16="http://schemas.microsoft.com/office/drawing/2014/main" id="{4B5FBC97-4AE7-1140-B25E-7DBB15568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1" name="Oval 111">
                <a:extLst>
                  <a:ext uri="{FF2B5EF4-FFF2-40B4-BE49-F238E27FC236}">
                    <a16:creationId xmlns:a16="http://schemas.microsoft.com/office/drawing/2014/main" id="{E22768CA-2A7E-3243-8775-0A66ECEBD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2" name="Oval 112">
                <a:extLst>
                  <a:ext uri="{FF2B5EF4-FFF2-40B4-BE49-F238E27FC236}">
                    <a16:creationId xmlns:a16="http://schemas.microsoft.com/office/drawing/2014/main" id="{D28018C4-A680-2845-A99A-8AA0A8E02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3" name="Rectangle 113">
                <a:extLst>
                  <a:ext uri="{FF2B5EF4-FFF2-40B4-BE49-F238E27FC236}">
                    <a16:creationId xmlns:a16="http://schemas.microsoft.com/office/drawing/2014/main" id="{8FC5897C-9D21-3A46-90EF-445C7839A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682" name="Group 114">
              <a:extLst>
                <a:ext uri="{FF2B5EF4-FFF2-40B4-BE49-F238E27FC236}">
                  <a16:creationId xmlns:a16="http://schemas.microsoft.com/office/drawing/2014/main" id="{B83A96A8-659A-C14A-81F1-36FF3203AF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0400" y="1390614"/>
              <a:ext cx="352425" cy="660400"/>
              <a:chOff x="4140" y="429"/>
              <a:chExt cx="1425" cy="2396"/>
            </a:xfrm>
          </p:grpSpPr>
          <p:sp>
            <p:nvSpPr>
              <p:cNvPr id="683" name="Freeform 115">
                <a:extLst>
                  <a:ext uri="{FF2B5EF4-FFF2-40B4-BE49-F238E27FC236}">
                    <a16:creationId xmlns:a16="http://schemas.microsoft.com/office/drawing/2014/main" id="{51E7F745-188F-2049-8F3D-A9F1E48EA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4" name="Rectangle 116">
                <a:extLst>
                  <a:ext uri="{FF2B5EF4-FFF2-40B4-BE49-F238E27FC236}">
                    <a16:creationId xmlns:a16="http://schemas.microsoft.com/office/drawing/2014/main" id="{3330E9B6-9A70-F341-BB07-3C7E5FBB6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5" name="Freeform 117">
                <a:extLst>
                  <a:ext uri="{FF2B5EF4-FFF2-40B4-BE49-F238E27FC236}">
                    <a16:creationId xmlns:a16="http://schemas.microsoft.com/office/drawing/2014/main" id="{10DD9A9D-A76F-3641-9CE7-9F73150FB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6" name="Freeform 118">
                <a:extLst>
                  <a:ext uri="{FF2B5EF4-FFF2-40B4-BE49-F238E27FC236}">
                    <a16:creationId xmlns:a16="http://schemas.microsoft.com/office/drawing/2014/main" id="{1D744195-71CA-F84A-A0EC-B41BAA550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7" name="Rectangle 119">
                <a:extLst>
                  <a:ext uri="{FF2B5EF4-FFF2-40B4-BE49-F238E27FC236}">
                    <a16:creationId xmlns:a16="http://schemas.microsoft.com/office/drawing/2014/main" id="{08B258E9-429B-A04E-9B31-61FC9C0C9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88" name="Group 120">
                <a:extLst>
                  <a:ext uri="{FF2B5EF4-FFF2-40B4-BE49-F238E27FC236}">
                    <a16:creationId xmlns:a16="http://schemas.microsoft.com/office/drawing/2014/main" id="{052466FA-382D-B34A-B153-D2714C4495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13" name="AutoShape 121">
                  <a:extLst>
                    <a:ext uri="{FF2B5EF4-FFF2-40B4-BE49-F238E27FC236}">
                      <a16:creationId xmlns:a16="http://schemas.microsoft.com/office/drawing/2014/main" id="{A21CDD7A-2555-5B47-9078-A436ACA9B2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4" name="AutoShape 122">
                  <a:extLst>
                    <a:ext uri="{FF2B5EF4-FFF2-40B4-BE49-F238E27FC236}">
                      <a16:creationId xmlns:a16="http://schemas.microsoft.com/office/drawing/2014/main" id="{CBF9610B-13CA-D841-A288-8379AC7B4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89" name="Rectangle 123">
                <a:extLst>
                  <a:ext uri="{FF2B5EF4-FFF2-40B4-BE49-F238E27FC236}">
                    <a16:creationId xmlns:a16="http://schemas.microsoft.com/office/drawing/2014/main" id="{CBC048D4-7B3A-6F41-A02E-503359CF5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0" name="Group 124">
                <a:extLst>
                  <a:ext uri="{FF2B5EF4-FFF2-40B4-BE49-F238E27FC236}">
                    <a16:creationId xmlns:a16="http://schemas.microsoft.com/office/drawing/2014/main" id="{4D7B123C-FEF1-E041-894F-F31DD588C3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11" name="AutoShape 125">
                  <a:extLst>
                    <a:ext uri="{FF2B5EF4-FFF2-40B4-BE49-F238E27FC236}">
                      <a16:creationId xmlns:a16="http://schemas.microsoft.com/office/drawing/2014/main" id="{DAEC4BE7-B702-0848-BF3B-82C6FCF0AE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2" name="AutoShape 126">
                  <a:extLst>
                    <a:ext uri="{FF2B5EF4-FFF2-40B4-BE49-F238E27FC236}">
                      <a16:creationId xmlns:a16="http://schemas.microsoft.com/office/drawing/2014/main" id="{FBEAEEDC-D373-2043-9097-A4F8AEA4ED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1" name="Rectangle 127">
                <a:extLst>
                  <a:ext uri="{FF2B5EF4-FFF2-40B4-BE49-F238E27FC236}">
                    <a16:creationId xmlns:a16="http://schemas.microsoft.com/office/drawing/2014/main" id="{4DD8CBA3-5EC3-7B48-9BE0-6003CD8A0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2" name="Rectangle 128">
                <a:extLst>
                  <a:ext uri="{FF2B5EF4-FFF2-40B4-BE49-F238E27FC236}">
                    <a16:creationId xmlns:a16="http://schemas.microsoft.com/office/drawing/2014/main" id="{BA5E53EA-3ECC-A847-B148-B8ED1636E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3" name="Group 129">
                <a:extLst>
                  <a:ext uri="{FF2B5EF4-FFF2-40B4-BE49-F238E27FC236}">
                    <a16:creationId xmlns:a16="http://schemas.microsoft.com/office/drawing/2014/main" id="{C816273C-68D1-2045-8CE5-F2A266739E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09" name="AutoShape 130">
                  <a:extLst>
                    <a:ext uri="{FF2B5EF4-FFF2-40B4-BE49-F238E27FC236}">
                      <a16:creationId xmlns:a16="http://schemas.microsoft.com/office/drawing/2014/main" id="{AE043AC3-A076-4449-9CD3-8DA37B0F0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0" name="AutoShape 131">
                  <a:extLst>
                    <a:ext uri="{FF2B5EF4-FFF2-40B4-BE49-F238E27FC236}">
                      <a16:creationId xmlns:a16="http://schemas.microsoft.com/office/drawing/2014/main" id="{E346A75D-7CBE-8A47-B07E-5D39EAB4BE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4" name="Freeform 132">
                <a:extLst>
                  <a:ext uri="{FF2B5EF4-FFF2-40B4-BE49-F238E27FC236}">
                    <a16:creationId xmlns:a16="http://schemas.microsoft.com/office/drawing/2014/main" id="{F00AFCE9-BD33-D444-BA2F-95E356063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5" name="Group 133">
                <a:extLst>
                  <a:ext uri="{FF2B5EF4-FFF2-40B4-BE49-F238E27FC236}">
                    <a16:creationId xmlns:a16="http://schemas.microsoft.com/office/drawing/2014/main" id="{DF061EE0-DC00-D341-ACD4-2D438E4D73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07" name="AutoShape 134">
                  <a:extLst>
                    <a:ext uri="{FF2B5EF4-FFF2-40B4-BE49-F238E27FC236}">
                      <a16:creationId xmlns:a16="http://schemas.microsoft.com/office/drawing/2014/main" id="{8A5DEFF2-82FF-9C4B-B30F-DD02A99BAB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08" name="AutoShape 135">
                  <a:extLst>
                    <a:ext uri="{FF2B5EF4-FFF2-40B4-BE49-F238E27FC236}">
                      <a16:creationId xmlns:a16="http://schemas.microsoft.com/office/drawing/2014/main" id="{9E0A6440-9A0A-834A-BE6A-CB243F8A04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6" name="Rectangle 136">
                <a:extLst>
                  <a:ext uri="{FF2B5EF4-FFF2-40B4-BE49-F238E27FC236}">
                    <a16:creationId xmlns:a16="http://schemas.microsoft.com/office/drawing/2014/main" id="{C3E6428A-F3CA-6646-8504-7A4B80873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7" name="Freeform 137">
                <a:extLst>
                  <a:ext uri="{FF2B5EF4-FFF2-40B4-BE49-F238E27FC236}">
                    <a16:creationId xmlns:a16="http://schemas.microsoft.com/office/drawing/2014/main" id="{36A1B92D-73B3-1E48-9DF6-56C52B1C0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8" name="Freeform 138">
                <a:extLst>
                  <a:ext uri="{FF2B5EF4-FFF2-40B4-BE49-F238E27FC236}">
                    <a16:creationId xmlns:a16="http://schemas.microsoft.com/office/drawing/2014/main" id="{BBCC47D2-9636-8645-A30A-A9FB9FEB7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9" name="Oval 139">
                <a:extLst>
                  <a:ext uri="{FF2B5EF4-FFF2-40B4-BE49-F238E27FC236}">
                    <a16:creationId xmlns:a16="http://schemas.microsoft.com/office/drawing/2014/main" id="{538F95FE-99F4-114C-88F1-20DC65C7D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0" name="Freeform 140">
                <a:extLst>
                  <a:ext uri="{FF2B5EF4-FFF2-40B4-BE49-F238E27FC236}">
                    <a16:creationId xmlns:a16="http://schemas.microsoft.com/office/drawing/2014/main" id="{3A2D7A8F-740E-E44C-8A64-6BF5A90E8E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1" name="AutoShape 141">
                <a:extLst>
                  <a:ext uri="{FF2B5EF4-FFF2-40B4-BE49-F238E27FC236}">
                    <a16:creationId xmlns:a16="http://schemas.microsoft.com/office/drawing/2014/main" id="{E95BA8FE-A8C5-0F4B-802A-0FFE3E934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2" name="AutoShape 142">
                <a:extLst>
                  <a:ext uri="{FF2B5EF4-FFF2-40B4-BE49-F238E27FC236}">
                    <a16:creationId xmlns:a16="http://schemas.microsoft.com/office/drawing/2014/main" id="{05E6F7D8-B8C8-534A-8606-ED1588904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3" name="Oval 143">
                <a:extLst>
                  <a:ext uri="{FF2B5EF4-FFF2-40B4-BE49-F238E27FC236}">
                    <a16:creationId xmlns:a16="http://schemas.microsoft.com/office/drawing/2014/main" id="{D7668313-20A1-7840-BCF9-D2778D9E7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4" name="Oval 144">
                <a:extLst>
                  <a:ext uri="{FF2B5EF4-FFF2-40B4-BE49-F238E27FC236}">
                    <a16:creationId xmlns:a16="http://schemas.microsoft.com/office/drawing/2014/main" id="{3152B3AD-E2B7-A045-8DF7-86DF2FE62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5" name="Oval 145">
                <a:extLst>
                  <a:ext uri="{FF2B5EF4-FFF2-40B4-BE49-F238E27FC236}">
                    <a16:creationId xmlns:a16="http://schemas.microsoft.com/office/drawing/2014/main" id="{7A3BC98F-1F3C-794E-BD03-4960366B4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6" name="Rectangle 146">
                <a:extLst>
                  <a:ext uri="{FF2B5EF4-FFF2-40B4-BE49-F238E27FC236}">
                    <a16:creationId xmlns:a16="http://schemas.microsoft.com/office/drawing/2014/main" id="{FD2E8B12-7E5B-534C-992F-CC974F01D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15" name="Group 147">
              <a:extLst>
                <a:ext uri="{FF2B5EF4-FFF2-40B4-BE49-F238E27FC236}">
                  <a16:creationId xmlns:a16="http://schemas.microsoft.com/office/drawing/2014/main" id="{4942FA46-AAAE-D947-BF1A-4481A34482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61550" y="1646202"/>
              <a:ext cx="352425" cy="660400"/>
              <a:chOff x="4140" y="429"/>
              <a:chExt cx="1425" cy="2396"/>
            </a:xfrm>
          </p:grpSpPr>
          <p:sp>
            <p:nvSpPr>
              <p:cNvPr id="716" name="Freeform 148">
                <a:extLst>
                  <a:ext uri="{FF2B5EF4-FFF2-40B4-BE49-F238E27FC236}">
                    <a16:creationId xmlns:a16="http://schemas.microsoft.com/office/drawing/2014/main" id="{CC23ABEE-8791-714B-8A1A-4F7AD8EF3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7" name="Rectangle 149">
                <a:extLst>
                  <a:ext uri="{FF2B5EF4-FFF2-40B4-BE49-F238E27FC236}">
                    <a16:creationId xmlns:a16="http://schemas.microsoft.com/office/drawing/2014/main" id="{2B86FF99-00DB-934B-8BA7-48C64B644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8" name="Freeform 150">
                <a:extLst>
                  <a:ext uri="{FF2B5EF4-FFF2-40B4-BE49-F238E27FC236}">
                    <a16:creationId xmlns:a16="http://schemas.microsoft.com/office/drawing/2014/main" id="{956FBF0C-5170-794A-B33B-82657D571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9" name="Freeform 151">
                <a:extLst>
                  <a:ext uri="{FF2B5EF4-FFF2-40B4-BE49-F238E27FC236}">
                    <a16:creationId xmlns:a16="http://schemas.microsoft.com/office/drawing/2014/main" id="{445CE280-0D0A-6B4F-84F6-532AE1926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20" name="Rectangle 152">
                <a:extLst>
                  <a:ext uri="{FF2B5EF4-FFF2-40B4-BE49-F238E27FC236}">
                    <a16:creationId xmlns:a16="http://schemas.microsoft.com/office/drawing/2014/main" id="{0D6EBFB3-4B17-8B4D-84D1-393E2919B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1" name="Group 153">
                <a:extLst>
                  <a:ext uri="{FF2B5EF4-FFF2-40B4-BE49-F238E27FC236}">
                    <a16:creationId xmlns:a16="http://schemas.microsoft.com/office/drawing/2014/main" id="{68337FBF-F76C-C544-8BA6-563723BD11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46" name="AutoShape 154">
                  <a:extLst>
                    <a:ext uri="{FF2B5EF4-FFF2-40B4-BE49-F238E27FC236}">
                      <a16:creationId xmlns:a16="http://schemas.microsoft.com/office/drawing/2014/main" id="{7983AE2B-9F40-7446-964A-C0D1EC2552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7" name="AutoShape 155">
                  <a:extLst>
                    <a:ext uri="{FF2B5EF4-FFF2-40B4-BE49-F238E27FC236}">
                      <a16:creationId xmlns:a16="http://schemas.microsoft.com/office/drawing/2014/main" id="{ADC46602-CC63-8141-8BF1-5EC8D1824C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2" name="Rectangle 156">
                <a:extLst>
                  <a:ext uri="{FF2B5EF4-FFF2-40B4-BE49-F238E27FC236}">
                    <a16:creationId xmlns:a16="http://schemas.microsoft.com/office/drawing/2014/main" id="{0B0E3BE7-5708-A949-85C0-8553CB933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3" name="Group 157">
                <a:extLst>
                  <a:ext uri="{FF2B5EF4-FFF2-40B4-BE49-F238E27FC236}">
                    <a16:creationId xmlns:a16="http://schemas.microsoft.com/office/drawing/2014/main" id="{59EFAC4A-A3D4-9E4D-84E2-5BD8A5D33E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44" name="AutoShape 158">
                  <a:extLst>
                    <a:ext uri="{FF2B5EF4-FFF2-40B4-BE49-F238E27FC236}">
                      <a16:creationId xmlns:a16="http://schemas.microsoft.com/office/drawing/2014/main" id="{B68D7D2F-A4EC-6343-AAA2-E27A5BE917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5" name="AutoShape 159">
                  <a:extLst>
                    <a:ext uri="{FF2B5EF4-FFF2-40B4-BE49-F238E27FC236}">
                      <a16:creationId xmlns:a16="http://schemas.microsoft.com/office/drawing/2014/main" id="{5C8BE6BD-0D6C-BE4F-A7C1-CFA5A3A723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4" name="Rectangle 160">
                <a:extLst>
                  <a:ext uri="{FF2B5EF4-FFF2-40B4-BE49-F238E27FC236}">
                    <a16:creationId xmlns:a16="http://schemas.microsoft.com/office/drawing/2014/main" id="{584E618E-4A1F-8343-97FD-62858B78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25" name="Rectangle 161">
                <a:extLst>
                  <a:ext uri="{FF2B5EF4-FFF2-40B4-BE49-F238E27FC236}">
                    <a16:creationId xmlns:a16="http://schemas.microsoft.com/office/drawing/2014/main" id="{12F0293A-C413-F449-BF89-9E1C83526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6" name="Group 162">
                <a:extLst>
                  <a:ext uri="{FF2B5EF4-FFF2-40B4-BE49-F238E27FC236}">
                    <a16:creationId xmlns:a16="http://schemas.microsoft.com/office/drawing/2014/main" id="{1A6200EB-5E59-2B47-9B1A-EF30A5EAD2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42" name="AutoShape 163">
                  <a:extLst>
                    <a:ext uri="{FF2B5EF4-FFF2-40B4-BE49-F238E27FC236}">
                      <a16:creationId xmlns:a16="http://schemas.microsoft.com/office/drawing/2014/main" id="{B97E9310-11F5-E248-A0DF-E45AE8F9B8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3" name="AutoShape 164">
                  <a:extLst>
                    <a:ext uri="{FF2B5EF4-FFF2-40B4-BE49-F238E27FC236}">
                      <a16:creationId xmlns:a16="http://schemas.microsoft.com/office/drawing/2014/main" id="{968E1571-41AC-434C-B887-D8EBC7A3B0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7" name="Freeform 165">
                <a:extLst>
                  <a:ext uri="{FF2B5EF4-FFF2-40B4-BE49-F238E27FC236}">
                    <a16:creationId xmlns:a16="http://schemas.microsoft.com/office/drawing/2014/main" id="{BE30363C-DD3A-B943-9269-1BAD5BA36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8" name="Group 166">
                <a:extLst>
                  <a:ext uri="{FF2B5EF4-FFF2-40B4-BE49-F238E27FC236}">
                    <a16:creationId xmlns:a16="http://schemas.microsoft.com/office/drawing/2014/main" id="{38788B69-339D-7F4E-B301-8175DEA9D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40" name="AutoShape 167">
                  <a:extLst>
                    <a:ext uri="{FF2B5EF4-FFF2-40B4-BE49-F238E27FC236}">
                      <a16:creationId xmlns:a16="http://schemas.microsoft.com/office/drawing/2014/main" id="{97B97885-9739-1F45-B789-FBABCFF92A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1" name="AutoShape 168">
                  <a:extLst>
                    <a:ext uri="{FF2B5EF4-FFF2-40B4-BE49-F238E27FC236}">
                      <a16:creationId xmlns:a16="http://schemas.microsoft.com/office/drawing/2014/main" id="{84771018-17F5-D14A-8D8C-59EE601BC2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9" name="Rectangle 169">
                <a:extLst>
                  <a:ext uri="{FF2B5EF4-FFF2-40B4-BE49-F238E27FC236}">
                    <a16:creationId xmlns:a16="http://schemas.microsoft.com/office/drawing/2014/main" id="{7A058DA4-516B-7D41-BD30-6364FF15C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0" name="Freeform 170">
                <a:extLst>
                  <a:ext uri="{FF2B5EF4-FFF2-40B4-BE49-F238E27FC236}">
                    <a16:creationId xmlns:a16="http://schemas.microsoft.com/office/drawing/2014/main" id="{856E246C-1591-CA4F-8ADE-8DDDDAA77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1" name="Freeform 171">
                <a:extLst>
                  <a:ext uri="{FF2B5EF4-FFF2-40B4-BE49-F238E27FC236}">
                    <a16:creationId xmlns:a16="http://schemas.microsoft.com/office/drawing/2014/main" id="{31F0BA80-7560-4D47-A9F7-FD31AEA43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2" name="Oval 172">
                <a:extLst>
                  <a:ext uri="{FF2B5EF4-FFF2-40B4-BE49-F238E27FC236}">
                    <a16:creationId xmlns:a16="http://schemas.microsoft.com/office/drawing/2014/main" id="{0250F674-2E69-7A49-BD4A-7A0B63C62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3" name="Freeform 173">
                <a:extLst>
                  <a:ext uri="{FF2B5EF4-FFF2-40B4-BE49-F238E27FC236}">
                    <a16:creationId xmlns:a16="http://schemas.microsoft.com/office/drawing/2014/main" id="{D9EA6536-474B-D64B-B205-1D6C9BA82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4" name="AutoShape 174">
                <a:extLst>
                  <a:ext uri="{FF2B5EF4-FFF2-40B4-BE49-F238E27FC236}">
                    <a16:creationId xmlns:a16="http://schemas.microsoft.com/office/drawing/2014/main" id="{E488D72C-E2D7-A24F-8921-7455381C5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5" name="AutoShape 175">
                <a:extLst>
                  <a:ext uri="{FF2B5EF4-FFF2-40B4-BE49-F238E27FC236}">
                    <a16:creationId xmlns:a16="http://schemas.microsoft.com/office/drawing/2014/main" id="{912439D6-774F-1547-AA0D-047E22092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6" name="Oval 176">
                <a:extLst>
                  <a:ext uri="{FF2B5EF4-FFF2-40B4-BE49-F238E27FC236}">
                    <a16:creationId xmlns:a16="http://schemas.microsoft.com/office/drawing/2014/main" id="{A2D2898C-A040-C744-8B60-25B92A3ED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7" name="Oval 177">
                <a:extLst>
                  <a:ext uri="{FF2B5EF4-FFF2-40B4-BE49-F238E27FC236}">
                    <a16:creationId xmlns:a16="http://schemas.microsoft.com/office/drawing/2014/main" id="{6D69F5EA-B0E7-DA4A-8B00-86E1B289A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8" name="Oval 178">
                <a:extLst>
                  <a:ext uri="{FF2B5EF4-FFF2-40B4-BE49-F238E27FC236}">
                    <a16:creationId xmlns:a16="http://schemas.microsoft.com/office/drawing/2014/main" id="{CB13C9A5-3005-C744-AAF5-43F081367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9" name="Rectangle 179">
                <a:extLst>
                  <a:ext uri="{FF2B5EF4-FFF2-40B4-BE49-F238E27FC236}">
                    <a16:creationId xmlns:a16="http://schemas.microsoft.com/office/drawing/2014/main" id="{5E9EBF99-398D-4346-9CCC-C08D38A90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48" name="Group 180">
              <a:extLst>
                <a:ext uri="{FF2B5EF4-FFF2-40B4-BE49-F238E27FC236}">
                  <a16:creationId xmlns:a16="http://schemas.microsoft.com/office/drawing/2014/main" id="{68A8F3DD-C4CD-1A4A-A99E-EE08AE2B9AB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010775" y="4435439"/>
              <a:ext cx="803275" cy="771525"/>
              <a:chOff x="-44" y="1473"/>
              <a:chExt cx="981" cy="1105"/>
            </a:xfrm>
          </p:grpSpPr>
          <p:pic>
            <p:nvPicPr>
              <p:cNvPr id="749" name="Picture 181" descr="desktop_computer_stylized_medium">
                <a:extLst>
                  <a:ext uri="{FF2B5EF4-FFF2-40B4-BE49-F238E27FC236}">
                    <a16:creationId xmlns:a16="http://schemas.microsoft.com/office/drawing/2014/main" id="{FB1222DE-2F29-E94E-BA2E-8430BD1F41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0" name="Freeform 182">
                <a:extLst>
                  <a:ext uri="{FF2B5EF4-FFF2-40B4-BE49-F238E27FC236}">
                    <a16:creationId xmlns:a16="http://schemas.microsoft.com/office/drawing/2014/main" id="{25C576CA-310E-BF45-AEA0-47D91F2AB2B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51" name="Group 183">
              <a:extLst>
                <a:ext uri="{FF2B5EF4-FFF2-40B4-BE49-F238E27FC236}">
                  <a16:creationId xmlns:a16="http://schemas.microsoft.com/office/drawing/2014/main" id="{292C5560-DFC2-574D-8C62-B6F62F2DC8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0" y="4416389"/>
              <a:ext cx="803275" cy="771525"/>
              <a:chOff x="-44" y="1473"/>
              <a:chExt cx="981" cy="1105"/>
            </a:xfrm>
          </p:grpSpPr>
          <p:pic>
            <p:nvPicPr>
              <p:cNvPr id="752" name="Picture 184" descr="desktop_computer_stylized_medium">
                <a:extLst>
                  <a:ext uri="{FF2B5EF4-FFF2-40B4-BE49-F238E27FC236}">
                    <a16:creationId xmlns:a16="http://schemas.microsoft.com/office/drawing/2014/main" id="{5ADBABA6-9549-8F45-9CC6-895C1B7130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3" name="Freeform 185">
                <a:extLst>
                  <a:ext uri="{FF2B5EF4-FFF2-40B4-BE49-F238E27FC236}">
                    <a16:creationId xmlns:a16="http://schemas.microsoft.com/office/drawing/2014/main" id="{175C8E0C-2E66-F847-85BF-1DF27F6E9D5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54" name="Group 186">
              <a:extLst>
                <a:ext uri="{FF2B5EF4-FFF2-40B4-BE49-F238E27FC236}">
                  <a16:creationId xmlns:a16="http://schemas.microsoft.com/office/drawing/2014/main" id="{BFA50ABA-EF43-8248-BFEE-B2185F9FF4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18300" y="4865652"/>
              <a:ext cx="803275" cy="771525"/>
              <a:chOff x="-44" y="1473"/>
              <a:chExt cx="981" cy="1105"/>
            </a:xfrm>
          </p:grpSpPr>
          <p:pic>
            <p:nvPicPr>
              <p:cNvPr id="755" name="Picture 187" descr="desktop_computer_stylized_medium">
                <a:extLst>
                  <a:ext uri="{FF2B5EF4-FFF2-40B4-BE49-F238E27FC236}">
                    <a16:creationId xmlns:a16="http://schemas.microsoft.com/office/drawing/2014/main" id="{F7F3CEF1-4AEE-174D-A7EB-35D5923CD4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6" name="Freeform 188">
                <a:extLst>
                  <a:ext uri="{FF2B5EF4-FFF2-40B4-BE49-F238E27FC236}">
                    <a16:creationId xmlns:a16="http://schemas.microsoft.com/office/drawing/2014/main" id="{092BEB98-510F-A54D-8396-7B8E24FE09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sp>
        <p:nvSpPr>
          <p:cNvPr id="648" name="Rectangle 523">
            <a:extLst>
              <a:ext uri="{FF2B5EF4-FFF2-40B4-BE49-F238E27FC236}">
                <a16:creationId xmlns:a16="http://schemas.microsoft.com/office/drawing/2014/main" id="{17573379-BEF3-6842-92C8-C7C11E0F1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336" y="1491893"/>
            <a:ext cx="452273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per-connection end-to-end throughput: </a:t>
            </a: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min(</a:t>
            </a:r>
            <a:r>
              <a:rPr kumimoji="0" lang="en-US" altLang="en-US" sz="32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</a:t>
            </a:r>
            <a:r>
              <a:rPr kumimoji="0" lang="en-US" altLang="en-US" sz="3200" b="0" i="1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en-US" sz="32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,R</a:t>
            </a:r>
            <a:r>
              <a:rPr kumimoji="0" lang="en-US" altLang="en-US" sz="3200" b="0" i="1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32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,R</a:t>
            </a: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/10)</a:t>
            </a: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 practice: </a:t>
            </a:r>
            <a:r>
              <a:rPr kumimoji="0" lang="en-US" altLang="en-US" sz="32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</a:t>
            </a:r>
            <a:r>
              <a:rPr kumimoji="0" lang="en-US" altLang="en-US" sz="3200" b="0" i="1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or </a:t>
            </a: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</a:t>
            </a:r>
            <a:r>
              <a:rPr kumimoji="0" lang="en-US" altLang="en-US" sz="32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often bottleneck</a:t>
            </a:r>
          </a:p>
        </p:txBody>
      </p:sp>
    </p:spTree>
    <p:extLst>
      <p:ext uri="{BB962C8B-B14F-4D97-AF65-F5344CB8AC3E}">
        <p14:creationId xmlns:p14="http://schemas.microsoft.com/office/powerpoint/2010/main" val="367625250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Throughput: network scenario - Quiz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8" name="Rectangle 523">
            <a:extLst>
              <a:ext uri="{FF2B5EF4-FFF2-40B4-BE49-F238E27FC236}">
                <a16:creationId xmlns:a16="http://schemas.microsoft.com/office/drawing/2014/main" id="{17573379-BEF3-6842-92C8-C7C11E0F1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581" y="1363304"/>
            <a:ext cx="5512286" cy="4514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：</a:t>
            </a:r>
            <a:endParaRPr kumimoji="0" lang="en-US" altLang="en-US" sz="28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hat is the maximum achievable end-end throughput (in Mbps) for each of four client-to-server pairs, assuming that the middle link is fairly shared (divides its transmission rate equally)?</a:t>
            </a: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Which link is the bottleneck link? Format as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Rc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, Rs, or R. </a:t>
            </a: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Assuming that the servers are sending at the maximum rate possible, what are the link utilizations for the server links (R</a:t>
            </a:r>
            <a:r>
              <a:rPr kumimoji="0" lang="en-GB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), for the client links (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Rc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), and for the shared link (R), respectively? 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7B4FCB77-C884-4F91-BD2C-B434A7EAF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77" y="1363305"/>
            <a:ext cx="4952616" cy="469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2546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Throughput: network scenario - Solution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8" name="Rectangle 523">
            <a:extLst>
              <a:ext uri="{FF2B5EF4-FFF2-40B4-BE49-F238E27FC236}">
                <a16:creationId xmlns:a16="http://schemas.microsoft.com/office/drawing/2014/main" id="{17573379-BEF3-6842-92C8-C7C11E0F1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581" y="1363305"/>
            <a:ext cx="5512286" cy="5079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The maximum achievable end-end throughput is the capacity of the link with the minimum capacity, which is 20 Mbps </a:t>
            </a: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The bottleneck link is the link with the smallest capacity between R</a:t>
            </a:r>
            <a:r>
              <a:rPr kumimoji="0" lang="en-GB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, R</a:t>
            </a:r>
            <a:r>
              <a:rPr kumimoji="0" lang="en-GB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, and R/4. The bottleneck link is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Rc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The server's utilization =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</a:t>
            </a:r>
            <a:r>
              <a:rPr kumimoji="0" lang="en-GB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bottleneck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 / R</a:t>
            </a:r>
            <a:r>
              <a:rPr kumimoji="0" lang="en-GB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 = 20 / 70 = 0.29. </a:t>
            </a: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The client's utilization =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</a:t>
            </a:r>
            <a:r>
              <a:rPr kumimoji="0" lang="en-GB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bottleneck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 / R</a:t>
            </a:r>
            <a:r>
              <a:rPr kumimoji="0" lang="en-GB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 = 20 / 20 = 1. </a:t>
            </a: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The shared link's utilization =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</a:t>
            </a:r>
            <a:r>
              <a:rPr kumimoji="0" lang="en-GB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bottleneck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 / (R / 4) = 20 / (200 / 4) = 0.4. 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7B4FCB77-C884-4F91-BD2C-B434A7EAF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77" y="1363305"/>
            <a:ext cx="4952616" cy="469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0965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Week 2: roadmap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Protocol layers, service models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5" name="Picture 4" descr="A picture containing photo, person, playing&#10;&#10;Description automatically generated">
            <a:extLst>
              <a:ext uri="{FF2B5EF4-FFF2-40B4-BE49-F238E27FC236}">
                <a16:creationId xmlns:a16="http://schemas.microsoft.com/office/drawing/2014/main" id="{D1456A26-FB61-4A09-A139-E14006F3C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81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Protocol </a:t>
            </a:r>
            <a:r>
              <a:rPr lang="en-US" altLang="en-US" dirty="0">
                <a:ea typeface="ＭＳ Ｐゴシック" panose="020B0600070205080204" pitchFamily="34" charset="-128"/>
              </a:rPr>
              <a:t>“l</a:t>
            </a:r>
            <a:r>
              <a:rPr lang="en-US" altLang="ja-JP" sz="4400" dirty="0">
                <a:ea typeface="ＭＳ Ｐゴシック" panose="020B0600070205080204" pitchFamily="34" charset="-128"/>
              </a:rPr>
              <a:t>ayers</a:t>
            </a:r>
            <a:r>
              <a:rPr lang="en-US" altLang="ja-JP" dirty="0">
                <a:ea typeface="ＭＳ Ｐゴシック" panose="020B0600070205080204" pitchFamily="34" charset="-128"/>
              </a:rPr>
              <a:t>”</a:t>
            </a:r>
            <a:r>
              <a:rPr lang="en-US" altLang="ja-JP" sz="4400" dirty="0">
                <a:ea typeface="ＭＳ Ｐゴシック" panose="020B0600070205080204" pitchFamily="34" charset="-128"/>
              </a:rPr>
              <a:t> and reference </a:t>
            </a:r>
            <a:r>
              <a:rPr lang="en-US" altLang="ja-JP" dirty="0">
                <a:ea typeface="ＭＳ Ｐゴシック" panose="020B0600070205080204" pitchFamily="34" charset="-128"/>
              </a:rPr>
              <a:t>m</a:t>
            </a:r>
            <a:r>
              <a:rPr lang="en-US" altLang="ja-JP" sz="4400" dirty="0">
                <a:ea typeface="ＭＳ Ｐゴシック" panose="020B0600070205080204" pitchFamily="34" charset="-128"/>
              </a:rPr>
              <a:t>odels</a:t>
            </a:r>
            <a:endParaRPr lang="en-US" altLang="en-US" sz="4400" dirty="0">
              <a:ea typeface="ＭＳ Ｐゴシック" panose="020B0600070205080204" pitchFamily="34" charset="-12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B003BE48-58DC-5A4B-9250-A838A7C7044A}"/>
              </a:ext>
            </a:extLst>
          </p:cNvPr>
          <p:cNvSpPr txBox="1">
            <a:spLocks noChangeArrowheads="1"/>
          </p:cNvSpPr>
          <p:nvPr/>
        </p:nvSpPr>
        <p:spPr>
          <a:xfrm>
            <a:off x="1325222" y="1575775"/>
            <a:ext cx="5115815" cy="5049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Networks are complex,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 many “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pieces”: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hosts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routers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links of various media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applications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protocols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hardware, software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ja-JP" sz="32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1" name="Rectangle 4">
            <a:extLst>
              <a:ext uri="{FF2B5EF4-FFF2-40B4-BE49-F238E27FC236}">
                <a16:creationId xmlns:a16="http://schemas.microsoft.com/office/drawing/2014/main" id="{1B4EE37F-42F3-2442-ACAD-B722241FF92E}"/>
              </a:ext>
            </a:extLst>
          </p:cNvPr>
          <p:cNvSpPr txBox="1">
            <a:spLocks noChangeArrowheads="1"/>
          </p:cNvSpPr>
          <p:nvPr/>
        </p:nvSpPr>
        <p:spPr>
          <a:xfrm>
            <a:off x="6809127" y="1929196"/>
            <a:ext cx="4531739" cy="4343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Question:</a:t>
            </a: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52425" marR="0" lvl="0" indent="-2222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there any hope of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organizing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 network architecture?</a:t>
            </a:r>
          </a:p>
          <a:p>
            <a:pPr marL="352425" marR="0" lvl="0" indent="-2222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…. or at least our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discussion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networks?</a:t>
            </a:r>
          </a:p>
        </p:txBody>
      </p:sp>
    </p:spTree>
    <p:extLst>
      <p:ext uri="{BB962C8B-B14F-4D97-AF65-F5344CB8AC3E}">
        <p14:creationId xmlns:p14="http://schemas.microsoft.com/office/powerpoint/2010/main" val="1748560716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8|4.5|15.1|8.6|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22.7|43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4.6|8.5|1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3.1|4.2|3.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1037</Words>
  <Application>Microsoft Office PowerPoint</Application>
  <PresentationFormat>Widescreen</PresentationFormat>
  <Paragraphs>143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Gill Sans MT</vt:lpstr>
      <vt:lpstr>Times New Roman</vt:lpstr>
      <vt:lpstr>Tw Cen MT</vt:lpstr>
      <vt:lpstr>Wingdings</vt:lpstr>
      <vt:lpstr>1_Office Theme</vt:lpstr>
      <vt:lpstr>Throughput</vt:lpstr>
      <vt:lpstr>Throughput</vt:lpstr>
      <vt:lpstr>Throughput - Quiz</vt:lpstr>
      <vt:lpstr>Throughput - Solution</vt:lpstr>
      <vt:lpstr>Throughput: network scenario</vt:lpstr>
      <vt:lpstr>Throughput: network scenario - Quiz</vt:lpstr>
      <vt:lpstr>Throughput: network scenario - Solution</vt:lpstr>
      <vt:lpstr>Week 2: roadmap</vt:lpstr>
      <vt:lpstr>Protocol “layers” and reference models</vt:lpstr>
      <vt:lpstr>Example: send letter to friend</vt:lpstr>
      <vt:lpstr>Example: send letter to friend clear separation of concerns</vt:lpstr>
      <vt:lpstr>Example: send letter to friend Abstraction leads to layering through decomposition</vt:lpstr>
      <vt:lpstr>Why layering?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Throughput</dc:title>
  <dc:creator>yu wenjuan</dc:creator>
  <cp:lastModifiedBy>Azhar Iqbal</cp:lastModifiedBy>
  <cp:revision>4</cp:revision>
  <dcterms:created xsi:type="dcterms:W3CDTF">2020-09-13T19:05:04Z</dcterms:created>
  <dcterms:modified xsi:type="dcterms:W3CDTF">2022-09-06T07:25:13Z</dcterms:modified>
</cp:coreProperties>
</file>