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ink/inkAction1.xml" ContentType="application/vnd.ms-office.inkAction+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1202" r:id="rId3"/>
    <p:sldId id="1198" r:id="rId4"/>
    <p:sldId id="1199" r:id="rId5"/>
    <p:sldId id="1150" r:id="rId6"/>
    <p:sldId id="1151" r:id="rId7"/>
    <p:sldId id="1223" r:id="rId8"/>
    <p:sldId id="1153" r:id="rId9"/>
    <p:sldId id="1154" r:id="rId10"/>
    <p:sldId id="1156" r:id="rId11"/>
    <p:sldId id="1157" r:id="rId12"/>
    <p:sldId id="278" r:id="rId13"/>
    <p:sldId id="1209" r:id="rId14"/>
    <p:sldId id="1219" r:id="rId15"/>
    <p:sldId id="1197" r:id="rId16"/>
    <p:sldId id="1127" r:id="rId17"/>
    <p:sldId id="1131" r:id="rId18"/>
    <p:sldId id="1132" r:id="rId19"/>
    <p:sldId id="1133" r:id="rId20"/>
    <p:sldId id="1173" r:id="rId21"/>
    <p:sldId id="1158" r:id="rId22"/>
    <p:sldId id="1224" r:id="rId23"/>
    <p:sldId id="1227" r:id="rId24"/>
    <p:sldId id="122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66959-9D7C-4FB5-8A79-E4089B1AB6DB}" v="1" dt="2022-09-14T15:22:38.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62" d="100"/>
          <a:sy n="62" d="100"/>
        </p:scale>
        <p:origin x="6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har Iqbal" userId="fa015a3bdbe472ad" providerId="LiveId" clId="{C06480A0-C47A-49D8-A1F5-D1315ACCCF44}"/>
    <pc:docChg chg="custSel delSld modSld">
      <pc:chgData name="Azhar Iqbal" userId="fa015a3bdbe472ad" providerId="LiveId" clId="{C06480A0-C47A-49D8-A1F5-D1315ACCCF44}" dt="2022-09-13T06:17:00.053" v="133" actId="403"/>
      <pc:docMkLst>
        <pc:docMk/>
      </pc:docMkLst>
      <pc:sldChg chg="delSp mod modTransition delAnim">
        <pc:chgData name="Azhar Iqbal" userId="fa015a3bdbe472ad" providerId="LiveId" clId="{C06480A0-C47A-49D8-A1F5-D1315ACCCF44}" dt="2022-09-12T15:38:20.310" v="93"/>
        <pc:sldMkLst>
          <pc:docMk/>
          <pc:sldMk cId="294078619" sldId="278"/>
        </pc:sldMkLst>
        <pc:picChg chg="del">
          <ac:chgData name="Azhar Iqbal" userId="fa015a3bdbe472ad" providerId="LiveId" clId="{C06480A0-C47A-49D8-A1F5-D1315ACCCF44}" dt="2022-08-28T05:53:19.704" v="10" actId="478"/>
          <ac:picMkLst>
            <pc:docMk/>
            <pc:sldMk cId="294078619" sldId="278"/>
            <ac:picMk id="5" creationId="{B7278D93-9F1C-4798-9D43-E6813B66A107}"/>
          </ac:picMkLst>
        </pc:picChg>
      </pc:sldChg>
      <pc:sldChg chg="delSp mod modTransition delAnim">
        <pc:chgData name="Azhar Iqbal" userId="fa015a3bdbe472ad" providerId="LiveId" clId="{C06480A0-C47A-49D8-A1F5-D1315ACCCF44}" dt="2022-09-12T15:38:20.310" v="93"/>
        <pc:sldMkLst>
          <pc:docMk/>
          <pc:sldMk cId="4245015432" sldId="1127"/>
        </pc:sldMkLst>
        <pc:picChg chg="del">
          <ac:chgData name="Azhar Iqbal" userId="fa015a3bdbe472ad" providerId="LiveId" clId="{C06480A0-C47A-49D8-A1F5-D1315ACCCF44}" dt="2022-08-28T05:54:23.001" v="14" actId="478"/>
          <ac:picMkLst>
            <pc:docMk/>
            <pc:sldMk cId="4245015432" sldId="1127"/>
            <ac:picMk id="3" creationId="{9938F67E-63C7-43CB-BA71-11B80D3E6ED4}"/>
          </ac:picMkLst>
        </pc:picChg>
      </pc:sldChg>
      <pc:sldChg chg="delSp mod modTransition delAnim">
        <pc:chgData name="Azhar Iqbal" userId="fa015a3bdbe472ad" providerId="LiveId" clId="{C06480A0-C47A-49D8-A1F5-D1315ACCCF44}" dt="2022-09-12T15:38:20.310" v="93"/>
        <pc:sldMkLst>
          <pc:docMk/>
          <pc:sldMk cId="3413470375" sldId="1131"/>
        </pc:sldMkLst>
        <pc:picChg chg="del">
          <ac:chgData name="Azhar Iqbal" userId="fa015a3bdbe472ad" providerId="LiveId" clId="{C06480A0-C47A-49D8-A1F5-D1315ACCCF44}" dt="2022-08-28T05:54:43.334" v="16" actId="478"/>
          <ac:picMkLst>
            <pc:docMk/>
            <pc:sldMk cId="3413470375" sldId="1131"/>
            <ac:picMk id="3" creationId="{64DFB063-7CE7-45C8-B185-79F8513D3272}"/>
          </ac:picMkLst>
        </pc:picChg>
      </pc:sldChg>
      <pc:sldChg chg="delSp modSp mod modTransition delAnim">
        <pc:chgData name="Azhar Iqbal" userId="fa015a3bdbe472ad" providerId="LiveId" clId="{C06480A0-C47A-49D8-A1F5-D1315ACCCF44}" dt="2022-09-12T15:41:52.878" v="107" actId="1076"/>
        <pc:sldMkLst>
          <pc:docMk/>
          <pc:sldMk cId="3519515275" sldId="1132"/>
        </pc:sldMkLst>
        <pc:spChg chg="mod">
          <ac:chgData name="Azhar Iqbal" userId="fa015a3bdbe472ad" providerId="LiveId" clId="{C06480A0-C47A-49D8-A1F5-D1315ACCCF44}" dt="2022-09-12T15:41:52.878" v="107" actId="1076"/>
          <ac:spMkLst>
            <pc:docMk/>
            <pc:sldMk cId="3519515275" sldId="1132"/>
            <ac:spMk id="170" creationId="{BE01B437-A61A-9B44-A8C0-5BAD0C5014B4}"/>
          </ac:spMkLst>
        </pc:spChg>
        <pc:spChg chg="mod">
          <ac:chgData name="Azhar Iqbal" userId="fa015a3bdbe472ad" providerId="LiveId" clId="{C06480A0-C47A-49D8-A1F5-D1315ACCCF44}" dt="2022-09-12T15:41:32.478" v="100" actId="1076"/>
          <ac:spMkLst>
            <pc:docMk/>
            <pc:sldMk cId="3519515275" sldId="1132"/>
            <ac:spMk id="171" creationId="{5C2EB95A-93B0-5840-9C4D-A1762DAEA759}"/>
          </ac:spMkLst>
        </pc:spChg>
        <pc:spChg chg="mod">
          <ac:chgData name="Azhar Iqbal" userId="fa015a3bdbe472ad" providerId="LiveId" clId="{C06480A0-C47A-49D8-A1F5-D1315ACCCF44}" dt="2022-09-12T15:41:28.726" v="99" actId="14100"/>
          <ac:spMkLst>
            <pc:docMk/>
            <pc:sldMk cId="3519515275" sldId="1132"/>
            <ac:spMk id="172" creationId="{14C1BFA3-2422-AC40-9443-EBE4B0BA4E51}"/>
          </ac:spMkLst>
        </pc:spChg>
        <pc:spChg chg="mod">
          <ac:chgData name="Azhar Iqbal" userId="fa015a3bdbe472ad" providerId="LiveId" clId="{C06480A0-C47A-49D8-A1F5-D1315ACCCF44}" dt="2022-09-12T15:41:28.726" v="99" actId="14100"/>
          <ac:spMkLst>
            <pc:docMk/>
            <pc:sldMk cId="3519515275" sldId="1132"/>
            <ac:spMk id="173" creationId="{858C722B-AFD5-3E4D-9F07-FC6900AAFE1D}"/>
          </ac:spMkLst>
        </pc:spChg>
        <pc:spChg chg="mod">
          <ac:chgData name="Azhar Iqbal" userId="fa015a3bdbe472ad" providerId="LiveId" clId="{C06480A0-C47A-49D8-A1F5-D1315ACCCF44}" dt="2022-09-12T15:41:28.726" v="99" actId="14100"/>
          <ac:spMkLst>
            <pc:docMk/>
            <pc:sldMk cId="3519515275" sldId="1132"/>
            <ac:spMk id="174" creationId="{BE071C26-5E10-4944-8BF4-10C7EC327E51}"/>
          </ac:spMkLst>
        </pc:spChg>
        <pc:spChg chg="mod">
          <ac:chgData name="Azhar Iqbal" userId="fa015a3bdbe472ad" providerId="LiveId" clId="{C06480A0-C47A-49D8-A1F5-D1315ACCCF44}" dt="2022-09-12T15:41:28.726" v="99" actId="14100"/>
          <ac:spMkLst>
            <pc:docMk/>
            <pc:sldMk cId="3519515275" sldId="1132"/>
            <ac:spMk id="175" creationId="{75CAFCCB-E9E5-7E49-A3F5-4958D9F89A19}"/>
          </ac:spMkLst>
        </pc:spChg>
        <pc:spChg chg="mod">
          <ac:chgData name="Azhar Iqbal" userId="fa015a3bdbe472ad" providerId="LiveId" clId="{C06480A0-C47A-49D8-A1F5-D1315ACCCF44}" dt="2022-09-12T15:41:28.726" v="99" actId="14100"/>
          <ac:spMkLst>
            <pc:docMk/>
            <pc:sldMk cId="3519515275" sldId="1132"/>
            <ac:spMk id="176" creationId="{1D50DE5F-310E-1E44-85DE-D65DD48DF2AF}"/>
          </ac:spMkLst>
        </pc:spChg>
        <pc:spChg chg="mod">
          <ac:chgData name="Azhar Iqbal" userId="fa015a3bdbe472ad" providerId="LiveId" clId="{C06480A0-C47A-49D8-A1F5-D1315ACCCF44}" dt="2022-09-12T15:41:28.726" v="99" actId="14100"/>
          <ac:spMkLst>
            <pc:docMk/>
            <pc:sldMk cId="3519515275" sldId="1132"/>
            <ac:spMk id="177" creationId="{FCC71024-B200-2142-949F-7D4A1B58CB77}"/>
          </ac:spMkLst>
        </pc:spChg>
        <pc:spChg chg="mod">
          <ac:chgData name="Azhar Iqbal" userId="fa015a3bdbe472ad" providerId="LiveId" clId="{C06480A0-C47A-49D8-A1F5-D1315ACCCF44}" dt="2022-09-12T15:41:28.726" v="99" actId="14100"/>
          <ac:spMkLst>
            <pc:docMk/>
            <pc:sldMk cId="3519515275" sldId="1132"/>
            <ac:spMk id="178" creationId="{1790AC52-1931-A649-B99C-E0E7A089EC28}"/>
          </ac:spMkLst>
        </pc:spChg>
        <pc:spChg chg="mod">
          <ac:chgData name="Azhar Iqbal" userId="fa015a3bdbe472ad" providerId="LiveId" clId="{C06480A0-C47A-49D8-A1F5-D1315ACCCF44}" dt="2022-09-12T15:41:28.726" v="99" actId="14100"/>
          <ac:spMkLst>
            <pc:docMk/>
            <pc:sldMk cId="3519515275" sldId="1132"/>
            <ac:spMk id="179" creationId="{89975C97-C827-D24A-B1B2-BA5EA5D13E31}"/>
          </ac:spMkLst>
        </pc:spChg>
        <pc:spChg chg="mod">
          <ac:chgData name="Azhar Iqbal" userId="fa015a3bdbe472ad" providerId="LiveId" clId="{C06480A0-C47A-49D8-A1F5-D1315ACCCF44}" dt="2022-09-12T15:41:28.726" v="99" actId="14100"/>
          <ac:spMkLst>
            <pc:docMk/>
            <pc:sldMk cId="3519515275" sldId="1132"/>
            <ac:spMk id="180" creationId="{955D94CA-F543-6C42-A481-B95EE01861CD}"/>
          </ac:spMkLst>
        </pc:spChg>
        <pc:spChg chg="mod">
          <ac:chgData name="Azhar Iqbal" userId="fa015a3bdbe472ad" providerId="LiveId" clId="{C06480A0-C47A-49D8-A1F5-D1315ACCCF44}" dt="2022-09-12T15:41:28.726" v="99" actId="14100"/>
          <ac:spMkLst>
            <pc:docMk/>
            <pc:sldMk cId="3519515275" sldId="1132"/>
            <ac:spMk id="181" creationId="{951F72DA-656A-D04D-A6C4-F256EFF9FBBB}"/>
          </ac:spMkLst>
        </pc:spChg>
        <pc:spChg chg="mod">
          <ac:chgData name="Azhar Iqbal" userId="fa015a3bdbe472ad" providerId="LiveId" clId="{C06480A0-C47A-49D8-A1F5-D1315ACCCF44}" dt="2022-09-12T15:41:28.726" v="99" actId="14100"/>
          <ac:spMkLst>
            <pc:docMk/>
            <pc:sldMk cId="3519515275" sldId="1132"/>
            <ac:spMk id="182" creationId="{ADF91B87-973E-B548-B697-7A4079F1C792}"/>
          </ac:spMkLst>
        </pc:spChg>
        <pc:spChg chg="mod">
          <ac:chgData name="Azhar Iqbal" userId="fa015a3bdbe472ad" providerId="LiveId" clId="{C06480A0-C47A-49D8-A1F5-D1315ACCCF44}" dt="2022-09-12T15:41:28.726" v="99" actId="14100"/>
          <ac:spMkLst>
            <pc:docMk/>
            <pc:sldMk cId="3519515275" sldId="1132"/>
            <ac:spMk id="185" creationId="{1EE108AC-8EA8-9E4A-8B60-F03F959667AE}"/>
          </ac:spMkLst>
        </pc:spChg>
        <pc:spChg chg="mod">
          <ac:chgData name="Azhar Iqbal" userId="fa015a3bdbe472ad" providerId="LiveId" clId="{C06480A0-C47A-49D8-A1F5-D1315ACCCF44}" dt="2022-09-12T15:41:28.726" v="99" actId="14100"/>
          <ac:spMkLst>
            <pc:docMk/>
            <pc:sldMk cId="3519515275" sldId="1132"/>
            <ac:spMk id="186" creationId="{94D6AFB9-0FA7-C54C-9273-1A9C925AB8F0}"/>
          </ac:spMkLst>
        </pc:spChg>
        <pc:spChg chg="mod">
          <ac:chgData name="Azhar Iqbal" userId="fa015a3bdbe472ad" providerId="LiveId" clId="{C06480A0-C47A-49D8-A1F5-D1315ACCCF44}" dt="2022-09-12T15:41:28.726" v="99" actId="14100"/>
          <ac:spMkLst>
            <pc:docMk/>
            <pc:sldMk cId="3519515275" sldId="1132"/>
            <ac:spMk id="187" creationId="{5EF4CD56-8EA9-104D-8536-971136B66A3E}"/>
          </ac:spMkLst>
        </pc:spChg>
        <pc:spChg chg="mod">
          <ac:chgData name="Azhar Iqbal" userId="fa015a3bdbe472ad" providerId="LiveId" clId="{C06480A0-C47A-49D8-A1F5-D1315ACCCF44}" dt="2022-09-12T15:41:28.726" v="99" actId="14100"/>
          <ac:spMkLst>
            <pc:docMk/>
            <pc:sldMk cId="3519515275" sldId="1132"/>
            <ac:spMk id="189" creationId="{F5672D96-1DC0-8542-9E0B-AF784B6A0C49}"/>
          </ac:spMkLst>
        </pc:spChg>
        <pc:spChg chg="mod">
          <ac:chgData name="Azhar Iqbal" userId="fa015a3bdbe472ad" providerId="LiveId" clId="{C06480A0-C47A-49D8-A1F5-D1315ACCCF44}" dt="2022-09-12T15:41:28.726" v="99" actId="14100"/>
          <ac:spMkLst>
            <pc:docMk/>
            <pc:sldMk cId="3519515275" sldId="1132"/>
            <ac:spMk id="190" creationId="{C336E614-D216-1B4B-9137-3DC6CF7E4949}"/>
          </ac:spMkLst>
        </pc:spChg>
        <pc:spChg chg="mod">
          <ac:chgData name="Azhar Iqbal" userId="fa015a3bdbe472ad" providerId="LiveId" clId="{C06480A0-C47A-49D8-A1F5-D1315ACCCF44}" dt="2022-09-12T15:41:28.726" v="99" actId="14100"/>
          <ac:spMkLst>
            <pc:docMk/>
            <pc:sldMk cId="3519515275" sldId="1132"/>
            <ac:spMk id="191" creationId="{CF30086E-5442-B544-9BE6-2A8083677BA3}"/>
          </ac:spMkLst>
        </pc:spChg>
        <pc:spChg chg="mod">
          <ac:chgData name="Azhar Iqbal" userId="fa015a3bdbe472ad" providerId="LiveId" clId="{C06480A0-C47A-49D8-A1F5-D1315ACCCF44}" dt="2022-09-12T15:41:28.726" v="99" actId="14100"/>
          <ac:spMkLst>
            <pc:docMk/>
            <pc:sldMk cId="3519515275" sldId="1132"/>
            <ac:spMk id="192" creationId="{6218844C-628C-9547-A930-560D56E3C7BC}"/>
          </ac:spMkLst>
        </pc:spChg>
        <pc:spChg chg="mod">
          <ac:chgData name="Azhar Iqbal" userId="fa015a3bdbe472ad" providerId="LiveId" clId="{C06480A0-C47A-49D8-A1F5-D1315ACCCF44}" dt="2022-09-12T15:41:28.726" v="99" actId="14100"/>
          <ac:spMkLst>
            <pc:docMk/>
            <pc:sldMk cId="3519515275" sldId="1132"/>
            <ac:spMk id="193" creationId="{78F96A30-FAB7-9144-8F42-1A1B06A335B9}"/>
          </ac:spMkLst>
        </pc:spChg>
        <pc:spChg chg="mod">
          <ac:chgData name="Azhar Iqbal" userId="fa015a3bdbe472ad" providerId="LiveId" clId="{C06480A0-C47A-49D8-A1F5-D1315ACCCF44}" dt="2022-09-12T15:41:28.726" v="99" actId="14100"/>
          <ac:spMkLst>
            <pc:docMk/>
            <pc:sldMk cId="3519515275" sldId="1132"/>
            <ac:spMk id="195" creationId="{00D3BEA9-BA94-4044-B1D5-60A03C5C5821}"/>
          </ac:spMkLst>
        </pc:spChg>
        <pc:spChg chg="mod">
          <ac:chgData name="Azhar Iqbal" userId="fa015a3bdbe472ad" providerId="LiveId" clId="{C06480A0-C47A-49D8-A1F5-D1315ACCCF44}" dt="2022-09-12T15:41:28.726" v="99" actId="14100"/>
          <ac:spMkLst>
            <pc:docMk/>
            <pc:sldMk cId="3519515275" sldId="1132"/>
            <ac:spMk id="197" creationId="{FF6AAAAA-212A-7640-8D6B-0B6EBD377D7F}"/>
          </ac:spMkLst>
        </pc:spChg>
        <pc:spChg chg="mod">
          <ac:chgData name="Azhar Iqbal" userId="fa015a3bdbe472ad" providerId="LiveId" clId="{C06480A0-C47A-49D8-A1F5-D1315ACCCF44}" dt="2022-09-12T15:41:28.726" v="99" actId="14100"/>
          <ac:spMkLst>
            <pc:docMk/>
            <pc:sldMk cId="3519515275" sldId="1132"/>
            <ac:spMk id="198" creationId="{634123E3-AB71-9F41-AD39-43B0691F13F6}"/>
          </ac:spMkLst>
        </pc:spChg>
        <pc:spChg chg="mod">
          <ac:chgData name="Azhar Iqbal" userId="fa015a3bdbe472ad" providerId="LiveId" clId="{C06480A0-C47A-49D8-A1F5-D1315ACCCF44}" dt="2022-09-12T15:41:28.726" v="99" actId="14100"/>
          <ac:spMkLst>
            <pc:docMk/>
            <pc:sldMk cId="3519515275" sldId="1132"/>
            <ac:spMk id="200" creationId="{A2F57490-585D-EB4E-AE3D-BCA33E2C5CC4}"/>
          </ac:spMkLst>
        </pc:spChg>
        <pc:spChg chg="mod">
          <ac:chgData name="Azhar Iqbal" userId="fa015a3bdbe472ad" providerId="LiveId" clId="{C06480A0-C47A-49D8-A1F5-D1315ACCCF44}" dt="2022-09-12T15:41:28.726" v="99" actId="14100"/>
          <ac:spMkLst>
            <pc:docMk/>
            <pc:sldMk cId="3519515275" sldId="1132"/>
            <ac:spMk id="202" creationId="{136171A0-1A0E-8D4C-968B-D17501670E1F}"/>
          </ac:spMkLst>
        </pc:spChg>
        <pc:spChg chg="mod">
          <ac:chgData name="Azhar Iqbal" userId="fa015a3bdbe472ad" providerId="LiveId" clId="{C06480A0-C47A-49D8-A1F5-D1315ACCCF44}" dt="2022-09-12T15:41:28.726" v="99" actId="14100"/>
          <ac:spMkLst>
            <pc:docMk/>
            <pc:sldMk cId="3519515275" sldId="1132"/>
            <ac:spMk id="203" creationId="{C874C361-C380-FC49-8D1C-E30AEEA3FFC7}"/>
          </ac:spMkLst>
        </pc:spChg>
        <pc:spChg chg="mod">
          <ac:chgData name="Azhar Iqbal" userId="fa015a3bdbe472ad" providerId="LiveId" clId="{C06480A0-C47A-49D8-A1F5-D1315ACCCF44}" dt="2022-09-12T15:41:28.726" v="99" actId="14100"/>
          <ac:spMkLst>
            <pc:docMk/>
            <pc:sldMk cId="3519515275" sldId="1132"/>
            <ac:spMk id="204" creationId="{69C7F287-7595-D94A-87BF-95ED49C48A2B}"/>
          </ac:spMkLst>
        </pc:spChg>
        <pc:spChg chg="mod">
          <ac:chgData name="Azhar Iqbal" userId="fa015a3bdbe472ad" providerId="LiveId" clId="{C06480A0-C47A-49D8-A1F5-D1315ACCCF44}" dt="2022-09-12T15:41:28.726" v="99" actId="14100"/>
          <ac:spMkLst>
            <pc:docMk/>
            <pc:sldMk cId="3519515275" sldId="1132"/>
            <ac:spMk id="205" creationId="{B6E84AB5-17E1-1D48-BB79-04D2F00750E0}"/>
          </ac:spMkLst>
        </pc:spChg>
        <pc:spChg chg="mod">
          <ac:chgData name="Azhar Iqbal" userId="fa015a3bdbe472ad" providerId="LiveId" clId="{C06480A0-C47A-49D8-A1F5-D1315ACCCF44}" dt="2022-09-12T15:41:28.726" v="99" actId="14100"/>
          <ac:spMkLst>
            <pc:docMk/>
            <pc:sldMk cId="3519515275" sldId="1132"/>
            <ac:spMk id="206" creationId="{AF0BF05C-4E38-CD4D-AAFA-E3493B155287}"/>
          </ac:spMkLst>
        </pc:spChg>
        <pc:spChg chg="mod">
          <ac:chgData name="Azhar Iqbal" userId="fa015a3bdbe472ad" providerId="LiveId" clId="{C06480A0-C47A-49D8-A1F5-D1315ACCCF44}" dt="2022-09-12T15:41:28.726" v="99" actId="14100"/>
          <ac:spMkLst>
            <pc:docMk/>
            <pc:sldMk cId="3519515275" sldId="1132"/>
            <ac:spMk id="207" creationId="{3BB53BC2-8678-8446-A21F-7F33E9E59671}"/>
          </ac:spMkLst>
        </pc:spChg>
        <pc:spChg chg="mod">
          <ac:chgData name="Azhar Iqbal" userId="fa015a3bdbe472ad" providerId="LiveId" clId="{C06480A0-C47A-49D8-A1F5-D1315ACCCF44}" dt="2022-09-12T15:41:28.726" v="99" actId="14100"/>
          <ac:spMkLst>
            <pc:docMk/>
            <pc:sldMk cId="3519515275" sldId="1132"/>
            <ac:spMk id="208" creationId="{FA369464-AABC-BC43-830F-4E4F32FF70D7}"/>
          </ac:spMkLst>
        </pc:spChg>
        <pc:spChg chg="mod">
          <ac:chgData name="Azhar Iqbal" userId="fa015a3bdbe472ad" providerId="LiveId" clId="{C06480A0-C47A-49D8-A1F5-D1315ACCCF44}" dt="2022-09-12T15:41:28.726" v="99" actId="14100"/>
          <ac:spMkLst>
            <pc:docMk/>
            <pc:sldMk cId="3519515275" sldId="1132"/>
            <ac:spMk id="209" creationId="{0447F744-AF3E-9645-978F-EF1BDF0F8284}"/>
          </ac:spMkLst>
        </pc:spChg>
        <pc:spChg chg="mod">
          <ac:chgData name="Azhar Iqbal" userId="fa015a3bdbe472ad" providerId="LiveId" clId="{C06480A0-C47A-49D8-A1F5-D1315ACCCF44}" dt="2022-09-12T15:41:28.726" v="99" actId="14100"/>
          <ac:spMkLst>
            <pc:docMk/>
            <pc:sldMk cId="3519515275" sldId="1132"/>
            <ac:spMk id="210" creationId="{F3C8D210-BF7D-C848-B9FD-FC1172BBD07F}"/>
          </ac:spMkLst>
        </pc:spChg>
        <pc:spChg chg="mod">
          <ac:chgData name="Azhar Iqbal" userId="fa015a3bdbe472ad" providerId="LiveId" clId="{C06480A0-C47A-49D8-A1F5-D1315ACCCF44}" dt="2022-09-12T15:41:28.726" v="99" actId="14100"/>
          <ac:spMkLst>
            <pc:docMk/>
            <pc:sldMk cId="3519515275" sldId="1132"/>
            <ac:spMk id="211" creationId="{1162ED20-6D4D-2B4D-84EF-299FDEE0E91E}"/>
          </ac:spMkLst>
        </pc:spChg>
        <pc:spChg chg="mod">
          <ac:chgData name="Azhar Iqbal" userId="fa015a3bdbe472ad" providerId="LiveId" clId="{C06480A0-C47A-49D8-A1F5-D1315ACCCF44}" dt="2022-09-12T15:41:28.726" v="99" actId="14100"/>
          <ac:spMkLst>
            <pc:docMk/>
            <pc:sldMk cId="3519515275" sldId="1132"/>
            <ac:spMk id="212" creationId="{922CF934-873F-EE4F-8726-E969CD36EACF}"/>
          </ac:spMkLst>
        </pc:spChg>
        <pc:spChg chg="mod">
          <ac:chgData name="Azhar Iqbal" userId="fa015a3bdbe472ad" providerId="LiveId" clId="{C06480A0-C47A-49D8-A1F5-D1315ACCCF44}" dt="2022-09-12T15:41:28.726" v="99" actId="14100"/>
          <ac:spMkLst>
            <pc:docMk/>
            <pc:sldMk cId="3519515275" sldId="1132"/>
            <ac:spMk id="213" creationId="{BF66CD5C-FF99-7742-A14E-2BF2A67A6C17}"/>
          </ac:spMkLst>
        </pc:spChg>
        <pc:spChg chg="mod">
          <ac:chgData name="Azhar Iqbal" userId="fa015a3bdbe472ad" providerId="LiveId" clId="{C06480A0-C47A-49D8-A1F5-D1315ACCCF44}" dt="2022-09-12T15:41:28.726" v="99" actId="14100"/>
          <ac:spMkLst>
            <pc:docMk/>
            <pc:sldMk cId="3519515275" sldId="1132"/>
            <ac:spMk id="214" creationId="{F9BFFD59-AD2B-894C-819C-8D0DB9F2B538}"/>
          </ac:spMkLst>
        </pc:spChg>
        <pc:spChg chg="mod">
          <ac:chgData name="Azhar Iqbal" userId="fa015a3bdbe472ad" providerId="LiveId" clId="{C06480A0-C47A-49D8-A1F5-D1315ACCCF44}" dt="2022-09-12T15:41:28.726" v="99" actId="14100"/>
          <ac:spMkLst>
            <pc:docMk/>
            <pc:sldMk cId="3519515275" sldId="1132"/>
            <ac:spMk id="215" creationId="{9D762048-3A14-564D-8D32-3584214E9D4D}"/>
          </ac:spMkLst>
        </pc:spChg>
        <pc:spChg chg="mod">
          <ac:chgData name="Azhar Iqbal" userId="fa015a3bdbe472ad" providerId="LiveId" clId="{C06480A0-C47A-49D8-A1F5-D1315ACCCF44}" dt="2022-09-12T15:41:28.726" v="99" actId="14100"/>
          <ac:spMkLst>
            <pc:docMk/>
            <pc:sldMk cId="3519515275" sldId="1132"/>
            <ac:spMk id="216" creationId="{70B9E041-38D0-8A42-BB42-D0980C10A86A}"/>
          </ac:spMkLst>
        </pc:spChg>
        <pc:spChg chg="mod">
          <ac:chgData name="Azhar Iqbal" userId="fa015a3bdbe472ad" providerId="LiveId" clId="{C06480A0-C47A-49D8-A1F5-D1315ACCCF44}" dt="2022-09-12T15:41:28.726" v="99" actId="14100"/>
          <ac:spMkLst>
            <pc:docMk/>
            <pc:sldMk cId="3519515275" sldId="1132"/>
            <ac:spMk id="217" creationId="{C1F8A523-4462-AA4E-A2CA-29700E5DA9B6}"/>
          </ac:spMkLst>
        </pc:spChg>
        <pc:spChg chg="mod">
          <ac:chgData name="Azhar Iqbal" userId="fa015a3bdbe472ad" providerId="LiveId" clId="{C06480A0-C47A-49D8-A1F5-D1315ACCCF44}" dt="2022-09-12T15:41:28.726" v="99" actId="14100"/>
          <ac:spMkLst>
            <pc:docMk/>
            <pc:sldMk cId="3519515275" sldId="1132"/>
            <ac:spMk id="218" creationId="{A7658F20-DB1E-464F-B607-89092583FB5B}"/>
          </ac:spMkLst>
        </pc:spChg>
        <pc:spChg chg="mod">
          <ac:chgData name="Azhar Iqbal" userId="fa015a3bdbe472ad" providerId="LiveId" clId="{C06480A0-C47A-49D8-A1F5-D1315ACCCF44}" dt="2022-09-12T15:41:28.726" v="99" actId="14100"/>
          <ac:spMkLst>
            <pc:docMk/>
            <pc:sldMk cId="3519515275" sldId="1132"/>
            <ac:spMk id="219" creationId="{D6885AAA-38B2-874F-868F-D00AB0AE0D26}"/>
          </ac:spMkLst>
        </pc:spChg>
        <pc:spChg chg="mod">
          <ac:chgData name="Azhar Iqbal" userId="fa015a3bdbe472ad" providerId="LiveId" clId="{C06480A0-C47A-49D8-A1F5-D1315ACCCF44}" dt="2022-09-12T15:41:28.726" v="99" actId="14100"/>
          <ac:spMkLst>
            <pc:docMk/>
            <pc:sldMk cId="3519515275" sldId="1132"/>
            <ac:spMk id="220" creationId="{D61DCFC9-1720-7344-ADE6-5BD09A2BF12B}"/>
          </ac:spMkLst>
        </pc:spChg>
        <pc:spChg chg="mod">
          <ac:chgData name="Azhar Iqbal" userId="fa015a3bdbe472ad" providerId="LiveId" clId="{C06480A0-C47A-49D8-A1F5-D1315ACCCF44}" dt="2022-09-12T15:41:28.726" v="99" actId="14100"/>
          <ac:spMkLst>
            <pc:docMk/>
            <pc:sldMk cId="3519515275" sldId="1132"/>
            <ac:spMk id="223" creationId="{C59628E1-7338-E340-96DD-685A37B0462A}"/>
          </ac:spMkLst>
        </pc:spChg>
        <pc:spChg chg="mod">
          <ac:chgData name="Azhar Iqbal" userId="fa015a3bdbe472ad" providerId="LiveId" clId="{C06480A0-C47A-49D8-A1F5-D1315ACCCF44}" dt="2022-09-12T15:41:28.726" v="99" actId="14100"/>
          <ac:spMkLst>
            <pc:docMk/>
            <pc:sldMk cId="3519515275" sldId="1132"/>
            <ac:spMk id="226" creationId="{FE964CAF-BEB0-BB4E-AFC5-27ADA2EB8BD7}"/>
          </ac:spMkLst>
        </pc:spChg>
        <pc:spChg chg="mod">
          <ac:chgData name="Azhar Iqbal" userId="fa015a3bdbe472ad" providerId="LiveId" clId="{C06480A0-C47A-49D8-A1F5-D1315ACCCF44}" dt="2022-09-12T15:41:28.726" v="99" actId="14100"/>
          <ac:spMkLst>
            <pc:docMk/>
            <pc:sldMk cId="3519515275" sldId="1132"/>
            <ac:spMk id="229" creationId="{4F25EA7B-20CB-6C44-8B62-34CDC7762107}"/>
          </ac:spMkLst>
        </pc:spChg>
        <pc:spChg chg="mod">
          <ac:chgData name="Azhar Iqbal" userId="fa015a3bdbe472ad" providerId="LiveId" clId="{C06480A0-C47A-49D8-A1F5-D1315ACCCF44}" dt="2022-09-12T15:41:28.726" v="99" actId="14100"/>
          <ac:spMkLst>
            <pc:docMk/>
            <pc:sldMk cId="3519515275" sldId="1132"/>
            <ac:spMk id="232" creationId="{7E7C9F9D-CF89-7545-A1F6-153E2A098F8D}"/>
          </ac:spMkLst>
        </pc:spChg>
        <pc:spChg chg="mod">
          <ac:chgData name="Azhar Iqbal" userId="fa015a3bdbe472ad" providerId="LiveId" clId="{C06480A0-C47A-49D8-A1F5-D1315ACCCF44}" dt="2022-09-12T15:41:28.726" v="99" actId="14100"/>
          <ac:spMkLst>
            <pc:docMk/>
            <pc:sldMk cId="3519515275" sldId="1132"/>
            <ac:spMk id="235" creationId="{45A28D47-C9B3-0346-8D70-361E7A4895B5}"/>
          </ac:spMkLst>
        </pc:spChg>
        <pc:spChg chg="mod">
          <ac:chgData name="Azhar Iqbal" userId="fa015a3bdbe472ad" providerId="LiveId" clId="{C06480A0-C47A-49D8-A1F5-D1315ACCCF44}" dt="2022-09-12T15:41:28.726" v="99" actId="14100"/>
          <ac:spMkLst>
            <pc:docMk/>
            <pc:sldMk cId="3519515275" sldId="1132"/>
            <ac:spMk id="238" creationId="{4765CFB0-3F34-B94A-BC7F-EA339FAACF44}"/>
          </ac:spMkLst>
        </pc:spChg>
        <pc:spChg chg="mod">
          <ac:chgData name="Azhar Iqbal" userId="fa015a3bdbe472ad" providerId="LiveId" clId="{C06480A0-C47A-49D8-A1F5-D1315ACCCF44}" dt="2022-09-12T15:41:28.726" v="99" actId="14100"/>
          <ac:spMkLst>
            <pc:docMk/>
            <pc:sldMk cId="3519515275" sldId="1132"/>
            <ac:spMk id="241" creationId="{1A33777F-82DA-EC46-B881-5C25C2D626A3}"/>
          </ac:spMkLst>
        </pc:spChg>
        <pc:spChg chg="mod">
          <ac:chgData name="Azhar Iqbal" userId="fa015a3bdbe472ad" providerId="LiveId" clId="{C06480A0-C47A-49D8-A1F5-D1315ACCCF44}" dt="2022-09-12T15:41:28.726" v="99" actId="14100"/>
          <ac:spMkLst>
            <pc:docMk/>
            <pc:sldMk cId="3519515275" sldId="1132"/>
            <ac:spMk id="244" creationId="{4679D4E0-5A0A-B34D-AA7C-D7A6E8AE3F8B}"/>
          </ac:spMkLst>
        </pc:spChg>
        <pc:spChg chg="mod">
          <ac:chgData name="Azhar Iqbal" userId="fa015a3bdbe472ad" providerId="LiveId" clId="{C06480A0-C47A-49D8-A1F5-D1315ACCCF44}" dt="2022-09-12T15:41:28.726" v="99" actId="14100"/>
          <ac:spMkLst>
            <pc:docMk/>
            <pc:sldMk cId="3519515275" sldId="1132"/>
            <ac:spMk id="247" creationId="{CDD2AFE9-4A15-5147-897C-7BE6039DB5A9}"/>
          </ac:spMkLst>
        </pc:spChg>
        <pc:spChg chg="mod">
          <ac:chgData name="Azhar Iqbal" userId="fa015a3bdbe472ad" providerId="LiveId" clId="{C06480A0-C47A-49D8-A1F5-D1315ACCCF44}" dt="2022-09-12T15:41:25.438" v="98" actId="1076"/>
          <ac:spMkLst>
            <pc:docMk/>
            <pc:sldMk cId="3519515275" sldId="1132"/>
            <ac:spMk id="654" creationId="{EDBA5A8F-4260-B240-9E01-AE8471BDC45B}"/>
          </ac:spMkLst>
        </pc:spChg>
        <pc:grpChg chg="mod">
          <ac:chgData name="Azhar Iqbal" userId="fa015a3bdbe472ad" providerId="LiveId" clId="{C06480A0-C47A-49D8-A1F5-D1315ACCCF44}" dt="2022-09-12T15:41:28.726" v="99" actId="14100"/>
          <ac:grpSpMkLst>
            <pc:docMk/>
            <pc:sldMk cId="3519515275" sldId="1132"/>
            <ac:grpSpMk id="2" creationId="{8DCC6C24-30FA-4B4E-A269-8C92EE25BC46}"/>
          </ac:grpSpMkLst>
        </pc:grpChg>
        <pc:grpChg chg="mod">
          <ac:chgData name="Azhar Iqbal" userId="fa015a3bdbe472ad" providerId="LiveId" clId="{C06480A0-C47A-49D8-A1F5-D1315ACCCF44}" dt="2022-09-12T15:41:28.726" v="99" actId="14100"/>
          <ac:grpSpMkLst>
            <pc:docMk/>
            <pc:sldMk cId="3519515275" sldId="1132"/>
            <ac:grpSpMk id="184" creationId="{C2114C23-66BC-A94F-90FC-3D02C545B220}"/>
          </ac:grpSpMkLst>
        </pc:grpChg>
        <pc:grpChg chg="mod">
          <ac:chgData name="Azhar Iqbal" userId="fa015a3bdbe472ad" providerId="LiveId" clId="{C06480A0-C47A-49D8-A1F5-D1315ACCCF44}" dt="2022-09-12T15:41:28.726" v="99" actId="14100"/>
          <ac:grpSpMkLst>
            <pc:docMk/>
            <pc:sldMk cId="3519515275" sldId="1132"/>
            <ac:grpSpMk id="188" creationId="{6DD06914-3CEB-5944-8E89-2281584DCD9B}"/>
          </ac:grpSpMkLst>
        </pc:grpChg>
        <pc:grpChg chg="mod">
          <ac:chgData name="Azhar Iqbal" userId="fa015a3bdbe472ad" providerId="LiveId" clId="{C06480A0-C47A-49D8-A1F5-D1315ACCCF44}" dt="2022-09-12T15:41:28.726" v="99" actId="14100"/>
          <ac:grpSpMkLst>
            <pc:docMk/>
            <pc:sldMk cId="3519515275" sldId="1132"/>
            <ac:grpSpMk id="194" creationId="{CECE58F7-7C4A-6F4D-B141-662B63F4AA86}"/>
          </ac:grpSpMkLst>
        </pc:grpChg>
        <pc:grpChg chg="mod">
          <ac:chgData name="Azhar Iqbal" userId="fa015a3bdbe472ad" providerId="LiveId" clId="{C06480A0-C47A-49D8-A1F5-D1315ACCCF44}" dt="2022-09-12T15:41:28.726" v="99" actId="14100"/>
          <ac:grpSpMkLst>
            <pc:docMk/>
            <pc:sldMk cId="3519515275" sldId="1132"/>
            <ac:grpSpMk id="196" creationId="{641C2446-7A8F-504B-A8D3-FFEE0A9F637A}"/>
          </ac:grpSpMkLst>
        </pc:grpChg>
        <pc:grpChg chg="mod">
          <ac:chgData name="Azhar Iqbal" userId="fa015a3bdbe472ad" providerId="LiveId" clId="{C06480A0-C47A-49D8-A1F5-D1315ACCCF44}" dt="2022-09-12T15:41:28.726" v="99" actId="14100"/>
          <ac:grpSpMkLst>
            <pc:docMk/>
            <pc:sldMk cId="3519515275" sldId="1132"/>
            <ac:grpSpMk id="199" creationId="{DC8E4BD8-4B64-1943-9731-721699A50BDF}"/>
          </ac:grpSpMkLst>
        </pc:grpChg>
        <pc:grpChg chg="mod">
          <ac:chgData name="Azhar Iqbal" userId="fa015a3bdbe472ad" providerId="LiveId" clId="{C06480A0-C47A-49D8-A1F5-D1315ACCCF44}" dt="2022-09-12T15:41:28.726" v="99" actId="14100"/>
          <ac:grpSpMkLst>
            <pc:docMk/>
            <pc:sldMk cId="3519515275" sldId="1132"/>
            <ac:grpSpMk id="201" creationId="{E23C7B19-F840-FC48-9713-9AD00E8223E6}"/>
          </ac:grpSpMkLst>
        </pc:grpChg>
        <pc:grpChg chg="mod">
          <ac:chgData name="Azhar Iqbal" userId="fa015a3bdbe472ad" providerId="LiveId" clId="{C06480A0-C47A-49D8-A1F5-D1315ACCCF44}" dt="2022-09-12T15:41:28.726" v="99" actId="14100"/>
          <ac:grpSpMkLst>
            <pc:docMk/>
            <pc:sldMk cId="3519515275" sldId="1132"/>
            <ac:grpSpMk id="221" creationId="{C09F8334-EB5D-B748-8BA6-989D939E72C2}"/>
          </ac:grpSpMkLst>
        </pc:grpChg>
        <pc:grpChg chg="mod">
          <ac:chgData name="Azhar Iqbal" userId="fa015a3bdbe472ad" providerId="LiveId" clId="{C06480A0-C47A-49D8-A1F5-D1315ACCCF44}" dt="2022-09-12T15:41:28.726" v="99" actId="14100"/>
          <ac:grpSpMkLst>
            <pc:docMk/>
            <pc:sldMk cId="3519515275" sldId="1132"/>
            <ac:grpSpMk id="224" creationId="{698F5DBF-2E9C-2B40-817E-23F3F51AF6C5}"/>
          </ac:grpSpMkLst>
        </pc:grpChg>
        <pc:grpChg chg="mod">
          <ac:chgData name="Azhar Iqbal" userId="fa015a3bdbe472ad" providerId="LiveId" clId="{C06480A0-C47A-49D8-A1F5-D1315ACCCF44}" dt="2022-09-12T15:41:28.726" v="99" actId="14100"/>
          <ac:grpSpMkLst>
            <pc:docMk/>
            <pc:sldMk cId="3519515275" sldId="1132"/>
            <ac:grpSpMk id="227" creationId="{87763CBB-3A99-594D-9997-C76D56E76D3C}"/>
          </ac:grpSpMkLst>
        </pc:grpChg>
        <pc:grpChg chg="mod">
          <ac:chgData name="Azhar Iqbal" userId="fa015a3bdbe472ad" providerId="LiveId" clId="{C06480A0-C47A-49D8-A1F5-D1315ACCCF44}" dt="2022-09-12T15:41:28.726" v="99" actId="14100"/>
          <ac:grpSpMkLst>
            <pc:docMk/>
            <pc:sldMk cId="3519515275" sldId="1132"/>
            <ac:grpSpMk id="230" creationId="{169372BE-08CD-7743-8E5E-EC2549832F55}"/>
          </ac:grpSpMkLst>
        </pc:grpChg>
        <pc:grpChg chg="mod">
          <ac:chgData name="Azhar Iqbal" userId="fa015a3bdbe472ad" providerId="LiveId" clId="{C06480A0-C47A-49D8-A1F5-D1315ACCCF44}" dt="2022-09-12T15:41:28.726" v="99" actId="14100"/>
          <ac:grpSpMkLst>
            <pc:docMk/>
            <pc:sldMk cId="3519515275" sldId="1132"/>
            <ac:grpSpMk id="233" creationId="{6869CE49-D074-8547-B1D6-1F3B5B649CF4}"/>
          </ac:grpSpMkLst>
        </pc:grpChg>
        <pc:grpChg chg="mod">
          <ac:chgData name="Azhar Iqbal" userId="fa015a3bdbe472ad" providerId="LiveId" clId="{C06480A0-C47A-49D8-A1F5-D1315ACCCF44}" dt="2022-09-12T15:41:28.726" v="99" actId="14100"/>
          <ac:grpSpMkLst>
            <pc:docMk/>
            <pc:sldMk cId="3519515275" sldId="1132"/>
            <ac:grpSpMk id="236" creationId="{4E1A9762-2C71-9742-9958-EB2D29E68E6E}"/>
          </ac:grpSpMkLst>
        </pc:grpChg>
        <pc:grpChg chg="mod">
          <ac:chgData name="Azhar Iqbal" userId="fa015a3bdbe472ad" providerId="LiveId" clId="{C06480A0-C47A-49D8-A1F5-D1315ACCCF44}" dt="2022-09-12T15:41:28.726" v="99" actId="14100"/>
          <ac:grpSpMkLst>
            <pc:docMk/>
            <pc:sldMk cId="3519515275" sldId="1132"/>
            <ac:grpSpMk id="239" creationId="{BE7F0DCF-B627-C847-8279-68A197C89CAF}"/>
          </ac:grpSpMkLst>
        </pc:grpChg>
        <pc:grpChg chg="mod">
          <ac:chgData name="Azhar Iqbal" userId="fa015a3bdbe472ad" providerId="LiveId" clId="{C06480A0-C47A-49D8-A1F5-D1315ACCCF44}" dt="2022-09-12T15:41:28.726" v="99" actId="14100"/>
          <ac:grpSpMkLst>
            <pc:docMk/>
            <pc:sldMk cId="3519515275" sldId="1132"/>
            <ac:grpSpMk id="242" creationId="{A4323D8E-CD7F-4742-B00D-A10D592D03EA}"/>
          </ac:grpSpMkLst>
        </pc:grpChg>
        <pc:grpChg chg="mod">
          <ac:chgData name="Azhar Iqbal" userId="fa015a3bdbe472ad" providerId="LiveId" clId="{C06480A0-C47A-49D8-A1F5-D1315ACCCF44}" dt="2022-09-12T15:41:28.726" v="99" actId="14100"/>
          <ac:grpSpMkLst>
            <pc:docMk/>
            <pc:sldMk cId="3519515275" sldId="1132"/>
            <ac:grpSpMk id="245" creationId="{73C52904-5489-6E4E-8226-879A262911C4}"/>
          </ac:grpSpMkLst>
        </pc:grpChg>
        <pc:picChg chg="del">
          <ac:chgData name="Azhar Iqbal" userId="fa015a3bdbe472ad" providerId="LiveId" clId="{C06480A0-C47A-49D8-A1F5-D1315ACCCF44}" dt="2022-08-28T05:54:48.804" v="17" actId="478"/>
          <ac:picMkLst>
            <pc:docMk/>
            <pc:sldMk cId="3519515275" sldId="1132"/>
            <ac:picMk id="3" creationId="{4484FD0A-2C75-4E07-BE19-78FE2749E087}"/>
          </ac:picMkLst>
        </pc:picChg>
        <pc:picChg chg="mod">
          <ac:chgData name="Azhar Iqbal" userId="fa015a3bdbe472ad" providerId="LiveId" clId="{C06480A0-C47A-49D8-A1F5-D1315ACCCF44}" dt="2022-09-12T15:41:28.726" v="99" actId="14100"/>
          <ac:picMkLst>
            <pc:docMk/>
            <pc:sldMk cId="3519515275" sldId="1132"/>
            <ac:picMk id="183" creationId="{6B053B54-9371-384F-AA52-C17465B4D358}"/>
          </ac:picMkLst>
        </pc:picChg>
        <pc:picChg chg="mod">
          <ac:chgData name="Azhar Iqbal" userId="fa015a3bdbe472ad" providerId="LiveId" clId="{C06480A0-C47A-49D8-A1F5-D1315ACCCF44}" dt="2022-09-12T15:41:28.726" v="99" actId="14100"/>
          <ac:picMkLst>
            <pc:docMk/>
            <pc:sldMk cId="3519515275" sldId="1132"/>
            <ac:picMk id="222" creationId="{7B90278E-E343-294D-95CB-02DB24F6F555}"/>
          </ac:picMkLst>
        </pc:picChg>
        <pc:picChg chg="mod">
          <ac:chgData name="Azhar Iqbal" userId="fa015a3bdbe472ad" providerId="LiveId" clId="{C06480A0-C47A-49D8-A1F5-D1315ACCCF44}" dt="2022-09-12T15:41:28.726" v="99" actId="14100"/>
          <ac:picMkLst>
            <pc:docMk/>
            <pc:sldMk cId="3519515275" sldId="1132"/>
            <ac:picMk id="225" creationId="{A569F870-B03B-2547-AF54-2C7AB5CBA062}"/>
          </ac:picMkLst>
        </pc:picChg>
        <pc:picChg chg="mod">
          <ac:chgData name="Azhar Iqbal" userId="fa015a3bdbe472ad" providerId="LiveId" clId="{C06480A0-C47A-49D8-A1F5-D1315ACCCF44}" dt="2022-09-12T15:41:28.726" v="99" actId="14100"/>
          <ac:picMkLst>
            <pc:docMk/>
            <pc:sldMk cId="3519515275" sldId="1132"/>
            <ac:picMk id="228" creationId="{3267E1E1-F140-B44D-B892-C5FED1C27767}"/>
          </ac:picMkLst>
        </pc:picChg>
        <pc:picChg chg="mod">
          <ac:chgData name="Azhar Iqbal" userId="fa015a3bdbe472ad" providerId="LiveId" clId="{C06480A0-C47A-49D8-A1F5-D1315ACCCF44}" dt="2022-09-12T15:41:28.726" v="99" actId="14100"/>
          <ac:picMkLst>
            <pc:docMk/>
            <pc:sldMk cId="3519515275" sldId="1132"/>
            <ac:picMk id="231" creationId="{5232EB59-D06A-CC48-8C1F-E6DAC4976BC0}"/>
          </ac:picMkLst>
        </pc:picChg>
        <pc:picChg chg="mod">
          <ac:chgData name="Azhar Iqbal" userId="fa015a3bdbe472ad" providerId="LiveId" clId="{C06480A0-C47A-49D8-A1F5-D1315ACCCF44}" dt="2022-09-12T15:41:28.726" v="99" actId="14100"/>
          <ac:picMkLst>
            <pc:docMk/>
            <pc:sldMk cId="3519515275" sldId="1132"/>
            <ac:picMk id="234" creationId="{CE44033F-D4B7-7D46-9D32-0960EEB7B501}"/>
          </ac:picMkLst>
        </pc:picChg>
        <pc:picChg chg="mod">
          <ac:chgData name="Azhar Iqbal" userId="fa015a3bdbe472ad" providerId="LiveId" clId="{C06480A0-C47A-49D8-A1F5-D1315ACCCF44}" dt="2022-09-12T15:41:28.726" v="99" actId="14100"/>
          <ac:picMkLst>
            <pc:docMk/>
            <pc:sldMk cId="3519515275" sldId="1132"/>
            <ac:picMk id="237" creationId="{55B1C28D-66D6-DE4E-ADB5-D53BE1D2A0DB}"/>
          </ac:picMkLst>
        </pc:picChg>
        <pc:picChg chg="mod">
          <ac:chgData name="Azhar Iqbal" userId="fa015a3bdbe472ad" providerId="LiveId" clId="{C06480A0-C47A-49D8-A1F5-D1315ACCCF44}" dt="2022-09-12T15:41:28.726" v="99" actId="14100"/>
          <ac:picMkLst>
            <pc:docMk/>
            <pc:sldMk cId="3519515275" sldId="1132"/>
            <ac:picMk id="240" creationId="{BA3AF685-5B1F-CC40-BCAF-7158B2390DBC}"/>
          </ac:picMkLst>
        </pc:picChg>
        <pc:picChg chg="mod">
          <ac:chgData name="Azhar Iqbal" userId="fa015a3bdbe472ad" providerId="LiveId" clId="{C06480A0-C47A-49D8-A1F5-D1315ACCCF44}" dt="2022-09-12T15:41:28.726" v="99" actId="14100"/>
          <ac:picMkLst>
            <pc:docMk/>
            <pc:sldMk cId="3519515275" sldId="1132"/>
            <ac:picMk id="243" creationId="{39C6AFB3-E3B3-AA47-9771-00781B94A969}"/>
          </ac:picMkLst>
        </pc:picChg>
        <pc:picChg chg="mod">
          <ac:chgData name="Azhar Iqbal" userId="fa015a3bdbe472ad" providerId="LiveId" clId="{C06480A0-C47A-49D8-A1F5-D1315ACCCF44}" dt="2022-09-12T15:41:28.726" v="99" actId="14100"/>
          <ac:picMkLst>
            <pc:docMk/>
            <pc:sldMk cId="3519515275" sldId="1132"/>
            <ac:picMk id="246" creationId="{E7C23640-AF67-8245-9B29-88C1A9B1664E}"/>
          </ac:picMkLst>
        </pc:picChg>
      </pc:sldChg>
      <pc:sldChg chg="delSp mod modTransition delAnim">
        <pc:chgData name="Azhar Iqbal" userId="fa015a3bdbe472ad" providerId="LiveId" clId="{C06480A0-C47A-49D8-A1F5-D1315ACCCF44}" dt="2022-09-12T15:38:20.310" v="93"/>
        <pc:sldMkLst>
          <pc:docMk/>
          <pc:sldMk cId="701260727" sldId="1133"/>
        </pc:sldMkLst>
        <pc:picChg chg="del">
          <ac:chgData name="Azhar Iqbal" userId="fa015a3bdbe472ad" providerId="LiveId" clId="{C06480A0-C47A-49D8-A1F5-D1315ACCCF44}" dt="2022-08-28T05:54:58.077" v="18" actId="478"/>
          <ac:picMkLst>
            <pc:docMk/>
            <pc:sldMk cId="701260727" sldId="1133"/>
            <ac:picMk id="3" creationId="{0FD5E574-E230-4188-8C52-F24491D3E258}"/>
          </ac:picMkLst>
        </pc:picChg>
      </pc:sldChg>
      <pc:sldChg chg="delSp modSp mod modTransition delAnim">
        <pc:chgData name="Azhar Iqbal" userId="fa015a3bdbe472ad" providerId="LiveId" clId="{C06480A0-C47A-49D8-A1F5-D1315ACCCF44}" dt="2022-09-12T15:38:20.310" v="93"/>
        <pc:sldMkLst>
          <pc:docMk/>
          <pc:sldMk cId="1830604415" sldId="1150"/>
        </pc:sldMkLst>
        <pc:spChg chg="mod">
          <ac:chgData name="Azhar Iqbal" userId="fa015a3bdbe472ad" providerId="LiveId" clId="{C06480A0-C47A-49D8-A1F5-D1315ACCCF44}" dt="2022-09-12T15:37:53.674" v="89" actId="255"/>
          <ac:spMkLst>
            <pc:docMk/>
            <pc:sldMk cId="1830604415" sldId="1150"/>
            <ac:spMk id="8" creationId="{6CF53D30-07DA-0041-8212-FA74FE4546A8}"/>
          </ac:spMkLst>
        </pc:spChg>
        <pc:spChg chg="mod">
          <ac:chgData name="Azhar Iqbal" userId="fa015a3bdbe472ad" providerId="LiveId" clId="{C06480A0-C47A-49D8-A1F5-D1315ACCCF44}" dt="2022-09-12T15:37:38.060" v="86" actId="1035"/>
          <ac:spMkLst>
            <pc:docMk/>
            <pc:sldMk cId="1830604415" sldId="1150"/>
            <ac:spMk id="654" creationId="{EDBA5A8F-4260-B240-9E01-AE8471BDC45B}"/>
          </ac:spMkLst>
        </pc:spChg>
        <pc:picChg chg="del">
          <ac:chgData name="Azhar Iqbal" userId="fa015a3bdbe472ad" providerId="LiveId" clId="{C06480A0-C47A-49D8-A1F5-D1315ACCCF44}" dt="2022-08-28T05:51:17.170" v="3" actId="478"/>
          <ac:picMkLst>
            <pc:docMk/>
            <pc:sldMk cId="1830604415" sldId="1150"/>
            <ac:picMk id="2" creationId="{C1932F03-725C-472E-81B0-AE6B53ADA447}"/>
          </ac:picMkLst>
        </pc:picChg>
      </pc:sldChg>
      <pc:sldChg chg="delSp mod modTransition delAnim">
        <pc:chgData name="Azhar Iqbal" userId="fa015a3bdbe472ad" providerId="LiveId" clId="{C06480A0-C47A-49D8-A1F5-D1315ACCCF44}" dt="2022-09-12T15:38:20.310" v="93"/>
        <pc:sldMkLst>
          <pc:docMk/>
          <pc:sldMk cId="807915537" sldId="1151"/>
        </pc:sldMkLst>
        <pc:picChg chg="del">
          <ac:chgData name="Azhar Iqbal" userId="fa015a3bdbe472ad" providerId="LiveId" clId="{C06480A0-C47A-49D8-A1F5-D1315ACCCF44}" dt="2022-08-28T05:51:20.421" v="4" actId="478"/>
          <ac:picMkLst>
            <pc:docMk/>
            <pc:sldMk cId="807915537" sldId="1151"/>
            <ac:picMk id="5" creationId="{8CE3D770-77BA-41D6-82C8-FF5B283EAAEA}"/>
          </ac:picMkLst>
        </pc:picChg>
      </pc:sldChg>
      <pc:sldChg chg="delSp modSp mod modTransition delAnim">
        <pc:chgData name="Azhar Iqbal" userId="fa015a3bdbe472ad" providerId="LiveId" clId="{C06480A0-C47A-49D8-A1F5-D1315ACCCF44}" dt="2022-09-13T06:17:00.053" v="133" actId="403"/>
        <pc:sldMkLst>
          <pc:docMk/>
          <pc:sldMk cId="512526410" sldId="1153"/>
        </pc:sldMkLst>
        <pc:spChg chg="mod">
          <ac:chgData name="Azhar Iqbal" userId="fa015a3bdbe472ad" providerId="LiveId" clId="{C06480A0-C47A-49D8-A1F5-D1315ACCCF44}" dt="2022-09-13T06:17:00.053" v="133" actId="403"/>
          <ac:spMkLst>
            <pc:docMk/>
            <pc:sldMk cId="512526410" sldId="1153"/>
            <ac:spMk id="25" creationId="{69C030C5-F3D0-9E44-ABCB-6457753A9DFB}"/>
          </ac:spMkLst>
        </pc:spChg>
        <pc:spChg chg="mod">
          <ac:chgData name="Azhar Iqbal" userId="fa015a3bdbe472ad" providerId="LiveId" clId="{C06480A0-C47A-49D8-A1F5-D1315ACCCF44}" dt="2022-09-13T06:16:53.548" v="131" actId="1076"/>
          <ac:spMkLst>
            <pc:docMk/>
            <pc:sldMk cId="512526410" sldId="1153"/>
            <ac:spMk id="27" creationId="{529ABA9E-2387-AB44-B717-09C05F742B5B}"/>
          </ac:spMkLst>
        </pc:spChg>
        <pc:spChg chg="mod">
          <ac:chgData name="Azhar Iqbal" userId="fa015a3bdbe472ad" providerId="LiveId" clId="{C06480A0-C47A-49D8-A1F5-D1315ACCCF44}" dt="2022-09-13T06:16:53.548" v="131" actId="1076"/>
          <ac:spMkLst>
            <pc:docMk/>
            <pc:sldMk cId="512526410" sldId="1153"/>
            <ac:spMk id="30" creationId="{8032DBCE-C286-BB46-BD1F-9805EEA319FC}"/>
          </ac:spMkLst>
        </pc:spChg>
        <pc:spChg chg="mod">
          <ac:chgData name="Azhar Iqbal" userId="fa015a3bdbe472ad" providerId="LiveId" clId="{C06480A0-C47A-49D8-A1F5-D1315ACCCF44}" dt="2022-09-13T06:16:53.548" v="131" actId="1076"/>
          <ac:spMkLst>
            <pc:docMk/>
            <pc:sldMk cId="512526410" sldId="1153"/>
            <ac:spMk id="33" creationId="{B9333DFF-5997-FD45-82AB-CE3AE4734E9D}"/>
          </ac:spMkLst>
        </pc:spChg>
        <pc:spChg chg="mod">
          <ac:chgData name="Azhar Iqbal" userId="fa015a3bdbe472ad" providerId="LiveId" clId="{C06480A0-C47A-49D8-A1F5-D1315ACCCF44}" dt="2022-09-13T06:16:53.548" v="131" actId="1076"/>
          <ac:spMkLst>
            <pc:docMk/>
            <pc:sldMk cId="512526410" sldId="1153"/>
            <ac:spMk id="36" creationId="{156E8BB3-6722-944E-9388-9EAA07C523B1}"/>
          </ac:spMkLst>
        </pc:spChg>
        <pc:spChg chg="mod">
          <ac:chgData name="Azhar Iqbal" userId="fa015a3bdbe472ad" providerId="LiveId" clId="{C06480A0-C47A-49D8-A1F5-D1315ACCCF44}" dt="2022-09-13T06:16:53.548" v="131" actId="1076"/>
          <ac:spMkLst>
            <pc:docMk/>
            <pc:sldMk cId="512526410" sldId="1153"/>
            <ac:spMk id="39" creationId="{19797EBA-27BC-C641-806F-7436C22CF63C}"/>
          </ac:spMkLst>
        </pc:spChg>
        <pc:spChg chg="mod">
          <ac:chgData name="Azhar Iqbal" userId="fa015a3bdbe472ad" providerId="LiveId" clId="{C06480A0-C47A-49D8-A1F5-D1315ACCCF44}" dt="2022-09-13T06:16:53.548" v="131" actId="1076"/>
          <ac:spMkLst>
            <pc:docMk/>
            <pc:sldMk cId="512526410" sldId="1153"/>
            <ac:spMk id="101" creationId="{71D41B91-E8C8-6145-A56E-4FC2D52EA94E}"/>
          </ac:spMkLst>
        </pc:spChg>
        <pc:spChg chg="mod">
          <ac:chgData name="Azhar Iqbal" userId="fa015a3bdbe472ad" providerId="LiveId" clId="{C06480A0-C47A-49D8-A1F5-D1315ACCCF44}" dt="2022-09-12T15:39:24.830" v="96" actId="1076"/>
          <ac:spMkLst>
            <pc:docMk/>
            <pc:sldMk cId="512526410" sldId="1153"/>
            <ac:spMk id="654" creationId="{EDBA5A8F-4260-B240-9E01-AE8471BDC45B}"/>
          </ac:spMkLst>
        </pc:spChg>
        <pc:grpChg chg="mod">
          <ac:chgData name="Azhar Iqbal" userId="fa015a3bdbe472ad" providerId="LiveId" clId="{C06480A0-C47A-49D8-A1F5-D1315ACCCF44}" dt="2022-09-13T06:16:53.548" v="131" actId="1076"/>
          <ac:grpSpMkLst>
            <pc:docMk/>
            <pc:sldMk cId="512526410" sldId="1153"/>
            <ac:grpSpMk id="26" creationId="{E6794E5D-F097-A04E-9B91-603D87E112BE}"/>
          </ac:grpSpMkLst>
        </pc:grpChg>
        <pc:grpChg chg="mod">
          <ac:chgData name="Azhar Iqbal" userId="fa015a3bdbe472ad" providerId="LiveId" clId="{C06480A0-C47A-49D8-A1F5-D1315ACCCF44}" dt="2022-09-13T06:16:53.548" v="131" actId="1076"/>
          <ac:grpSpMkLst>
            <pc:docMk/>
            <pc:sldMk cId="512526410" sldId="1153"/>
            <ac:grpSpMk id="29" creationId="{F985C9C4-F94B-CC47-9BE8-1892C6168FD0}"/>
          </ac:grpSpMkLst>
        </pc:grpChg>
        <pc:grpChg chg="mod">
          <ac:chgData name="Azhar Iqbal" userId="fa015a3bdbe472ad" providerId="LiveId" clId="{C06480A0-C47A-49D8-A1F5-D1315ACCCF44}" dt="2022-09-13T06:16:53.548" v="131" actId="1076"/>
          <ac:grpSpMkLst>
            <pc:docMk/>
            <pc:sldMk cId="512526410" sldId="1153"/>
            <ac:grpSpMk id="32" creationId="{D747856B-2F4C-494D-8DDA-72B42F0090C3}"/>
          </ac:grpSpMkLst>
        </pc:grpChg>
        <pc:grpChg chg="mod">
          <ac:chgData name="Azhar Iqbal" userId="fa015a3bdbe472ad" providerId="LiveId" clId="{C06480A0-C47A-49D8-A1F5-D1315ACCCF44}" dt="2022-09-13T06:16:53.548" v="131" actId="1076"/>
          <ac:grpSpMkLst>
            <pc:docMk/>
            <pc:sldMk cId="512526410" sldId="1153"/>
            <ac:grpSpMk id="35" creationId="{D0BDCF5E-DA2B-5844-BD1C-AC1F96949F3B}"/>
          </ac:grpSpMkLst>
        </pc:grpChg>
        <pc:grpChg chg="mod">
          <ac:chgData name="Azhar Iqbal" userId="fa015a3bdbe472ad" providerId="LiveId" clId="{C06480A0-C47A-49D8-A1F5-D1315ACCCF44}" dt="2022-09-13T06:16:53.548" v="131" actId="1076"/>
          <ac:grpSpMkLst>
            <pc:docMk/>
            <pc:sldMk cId="512526410" sldId="1153"/>
            <ac:grpSpMk id="38" creationId="{49C1836C-5DBA-F94B-B925-ABC592A1A1AD}"/>
          </ac:grpSpMkLst>
        </pc:grpChg>
        <pc:picChg chg="del">
          <ac:chgData name="Azhar Iqbal" userId="fa015a3bdbe472ad" providerId="LiveId" clId="{C06480A0-C47A-49D8-A1F5-D1315ACCCF44}" dt="2022-08-28T05:51:27.997" v="6" actId="478"/>
          <ac:picMkLst>
            <pc:docMk/>
            <pc:sldMk cId="512526410" sldId="1153"/>
            <ac:picMk id="7" creationId="{F6E149AA-A230-4360-BF5F-AA6E3ABDA788}"/>
          </ac:picMkLst>
        </pc:picChg>
        <pc:cxnChg chg="mod">
          <ac:chgData name="Azhar Iqbal" userId="fa015a3bdbe472ad" providerId="LiveId" clId="{C06480A0-C47A-49D8-A1F5-D1315ACCCF44}" dt="2022-09-13T06:16:53.548" v="131" actId="1076"/>
          <ac:cxnSpMkLst>
            <pc:docMk/>
            <pc:sldMk cId="512526410" sldId="1153"/>
            <ac:cxnSpMk id="28" creationId="{103D9E9D-7411-A240-B0CE-7B858CF05BFE}"/>
          </ac:cxnSpMkLst>
        </pc:cxnChg>
        <pc:cxnChg chg="mod">
          <ac:chgData name="Azhar Iqbal" userId="fa015a3bdbe472ad" providerId="LiveId" clId="{C06480A0-C47A-49D8-A1F5-D1315ACCCF44}" dt="2022-09-13T06:16:53.548" v="131" actId="1076"/>
          <ac:cxnSpMkLst>
            <pc:docMk/>
            <pc:sldMk cId="512526410" sldId="1153"/>
            <ac:cxnSpMk id="31" creationId="{4B47DB91-CB9C-004F-8F0B-B960A536FB15}"/>
          </ac:cxnSpMkLst>
        </pc:cxnChg>
        <pc:cxnChg chg="mod">
          <ac:chgData name="Azhar Iqbal" userId="fa015a3bdbe472ad" providerId="LiveId" clId="{C06480A0-C47A-49D8-A1F5-D1315ACCCF44}" dt="2022-09-13T06:16:53.548" v="131" actId="1076"/>
          <ac:cxnSpMkLst>
            <pc:docMk/>
            <pc:sldMk cId="512526410" sldId="1153"/>
            <ac:cxnSpMk id="34" creationId="{C5C98F9A-B437-0647-8271-AFD3AB07BC40}"/>
          </ac:cxnSpMkLst>
        </pc:cxnChg>
        <pc:cxnChg chg="mod">
          <ac:chgData name="Azhar Iqbal" userId="fa015a3bdbe472ad" providerId="LiveId" clId="{C06480A0-C47A-49D8-A1F5-D1315ACCCF44}" dt="2022-09-13T06:16:53.548" v="131" actId="1076"/>
          <ac:cxnSpMkLst>
            <pc:docMk/>
            <pc:sldMk cId="512526410" sldId="1153"/>
            <ac:cxnSpMk id="37" creationId="{BAFF573C-9254-4D42-BF1F-B58175A5C60A}"/>
          </ac:cxnSpMkLst>
        </pc:cxnChg>
        <pc:cxnChg chg="mod">
          <ac:chgData name="Azhar Iqbal" userId="fa015a3bdbe472ad" providerId="LiveId" clId="{C06480A0-C47A-49D8-A1F5-D1315ACCCF44}" dt="2022-09-13T06:16:53.548" v="131" actId="1076"/>
          <ac:cxnSpMkLst>
            <pc:docMk/>
            <pc:sldMk cId="512526410" sldId="1153"/>
            <ac:cxnSpMk id="40" creationId="{D86F62BC-7674-424E-BFC8-DE9ED1B6052A}"/>
          </ac:cxnSpMkLst>
        </pc:cxnChg>
      </pc:sldChg>
      <pc:sldChg chg="delSp modSp mod modTransition delAnim">
        <pc:chgData name="Azhar Iqbal" userId="fa015a3bdbe472ad" providerId="LiveId" clId="{C06480A0-C47A-49D8-A1F5-D1315ACCCF44}" dt="2022-09-12T15:39:37.462" v="97" actId="1076"/>
        <pc:sldMkLst>
          <pc:docMk/>
          <pc:sldMk cId="833319477" sldId="1154"/>
        </pc:sldMkLst>
        <pc:spChg chg="mod">
          <ac:chgData name="Azhar Iqbal" userId="fa015a3bdbe472ad" providerId="LiveId" clId="{C06480A0-C47A-49D8-A1F5-D1315ACCCF44}" dt="2022-09-12T15:39:37.462" v="97" actId="1076"/>
          <ac:spMkLst>
            <pc:docMk/>
            <pc:sldMk cId="833319477" sldId="1154"/>
            <ac:spMk id="654" creationId="{EDBA5A8F-4260-B240-9E01-AE8471BDC45B}"/>
          </ac:spMkLst>
        </pc:spChg>
        <pc:picChg chg="del">
          <ac:chgData name="Azhar Iqbal" userId="fa015a3bdbe472ad" providerId="LiveId" clId="{C06480A0-C47A-49D8-A1F5-D1315ACCCF44}" dt="2022-08-28T05:51:31.312" v="7" actId="478"/>
          <ac:picMkLst>
            <pc:docMk/>
            <pc:sldMk cId="833319477" sldId="1154"/>
            <ac:picMk id="4" creationId="{7569638A-7B48-41FB-97CB-FDC555A95F00}"/>
          </ac:picMkLst>
        </pc:picChg>
      </pc:sldChg>
      <pc:sldChg chg="delSp mod modTransition delAnim">
        <pc:chgData name="Azhar Iqbal" userId="fa015a3bdbe472ad" providerId="LiveId" clId="{C06480A0-C47A-49D8-A1F5-D1315ACCCF44}" dt="2022-09-12T15:38:20.310" v="93"/>
        <pc:sldMkLst>
          <pc:docMk/>
          <pc:sldMk cId="2746605034" sldId="1156"/>
        </pc:sldMkLst>
        <pc:picChg chg="del">
          <ac:chgData name="Azhar Iqbal" userId="fa015a3bdbe472ad" providerId="LiveId" clId="{C06480A0-C47A-49D8-A1F5-D1315ACCCF44}" dt="2022-08-28T05:51:54.130" v="8" actId="478"/>
          <ac:picMkLst>
            <pc:docMk/>
            <pc:sldMk cId="2746605034" sldId="1156"/>
            <ac:picMk id="3" creationId="{AD89FBFA-9CBC-47B3-8163-1258B0D6A893}"/>
          </ac:picMkLst>
        </pc:picChg>
      </pc:sldChg>
      <pc:sldChg chg="delSp mod modTransition delAnim">
        <pc:chgData name="Azhar Iqbal" userId="fa015a3bdbe472ad" providerId="LiveId" clId="{C06480A0-C47A-49D8-A1F5-D1315ACCCF44}" dt="2022-09-12T15:38:20.310" v="93"/>
        <pc:sldMkLst>
          <pc:docMk/>
          <pc:sldMk cId="1895183502" sldId="1157"/>
        </pc:sldMkLst>
        <pc:picChg chg="del">
          <ac:chgData name="Azhar Iqbal" userId="fa015a3bdbe472ad" providerId="LiveId" clId="{C06480A0-C47A-49D8-A1F5-D1315ACCCF44}" dt="2022-08-28T05:53:14.784" v="9" actId="478"/>
          <ac:picMkLst>
            <pc:docMk/>
            <pc:sldMk cId="1895183502" sldId="1157"/>
            <ac:picMk id="3" creationId="{216369D4-2482-4A15-AA97-2BA35F6CBD56}"/>
          </ac:picMkLst>
        </pc:picChg>
      </pc:sldChg>
      <pc:sldChg chg="delSp mod modTransition delAnim">
        <pc:chgData name="Azhar Iqbal" userId="fa015a3bdbe472ad" providerId="LiveId" clId="{C06480A0-C47A-49D8-A1F5-D1315ACCCF44}" dt="2022-09-12T15:38:20.310" v="93"/>
        <pc:sldMkLst>
          <pc:docMk/>
          <pc:sldMk cId="2370366627" sldId="1158"/>
        </pc:sldMkLst>
        <pc:picChg chg="del">
          <ac:chgData name="Azhar Iqbal" userId="fa015a3bdbe472ad" providerId="LiveId" clId="{C06480A0-C47A-49D8-A1F5-D1315ACCCF44}" dt="2022-08-28T05:55:26.974" v="20" actId="478"/>
          <ac:picMkLst>
            <pc:docMk/>
            <pc:sldMk cId="2370366627" sldId="1158"/>
            <ac:picMk id="2" creationId="{D8250AF4-6D13-4379-A1F5-A4E4D5C4C94E}"/>
          </ac:picMkLst>
        </pc:picChg>
      </pc:sldChg>
      <pc:sldChg chg="delSp mod modTransition delAnim">
        <pc:chgData name="Azhar Iqbal" userId="fa015a3bdbe472ad" providerId="LiveId" clId="{C06480A0-C47A-49D8-A1F5-D1315ACCCF44}" dt="2022-09-12T15:38:20.310" v="93"/>
        <pc:sldMkLst>
          <pc:docMk/>
          <pc:sldMk cId="3611769923" sldId="1173"/>
        </pc:sldMkLst>
        <pc:picChg chg="del">
          <ac:chgData name="Azhar Iqbal" userId="fa015a3bdbe472ad" providerId="LiveId" clId="{C06480A0-C47A-49D8-A1F5-D1315ACCCF44}" dt="2022-08-28T05:55:20.899" v="19" actId="478"/>
          <ac:picMkLst>
            <pc:docMk/>
            <pc:sldMk cId="3611769923" sldId="1173"/>
            <ac:picMk id="4" creationId="{B11CDBED-11AB-42CC-880D-C28F1B13001F}"/>
          </ac:picMkLst>
        </pc:picChg>
      </pc:sldChg>
      <pc:sldChg chg="delSp mod modTransition delAnim">
        <pc:chgData name="Azhar Iqbal" userId="fa015a3bdbe472ad" providerId="LiveId" clId="{C06480A0-C47A-49D8-A1F5-D1315ACCCF44}" dt="2022-09-12T15:38:20.310" v="93"/>
        <pc:sldMkLst>
          <pc:docMk/>
          <pc:sldMk cId="688233197" sldId="1197"/>
        </pc:sldMkLst>
        <pc:picChg chg="del">
          <ac:chgData name="Azhar Iqbal" userId="fa015a3bdbe472ad" providerId="LiveId" clId="{C06480A0-C47A-49D8-A1F5-D1315ACCCF44}" dt="2022-08-28T05:54:18.282" v="13" actId="478"/>
          <ac:picMkLst>
            <pc:docMk/>
            <pc:sldMk cId="688233197" sldId="1197"/>
            <ac:picMk id="2" creationId="{06D8AA0F-7F68-469E-B5AA-C6C0C3A5EE73}"/>
          </ac:picMkLst>
        </pc:picChg>
      </pc:sldChg>
      <pc:sldChg chg="delSp modSp mod modTransition delAnim">
        <pc:chgData name="Azhar Iqbal" userId="fa015a3bdbe472ad" providerId="LiveId" clId="{C06480A0-C47A-49D8-A1F5-D1315ACCCF44}" dt="2022-09-12T15:38:20.310" v="93"/>
        <pc:sldMkLst>
          <pc:docMk/>
          <pc:sldMk cId="1542376262" sldId="1198"/>
        </pc:sldMkLst>
        <pc:spChg chg="mod">
          <ac:chgData name="Azhar Iqbal" userId="fa015a3bdbe472ad" providerId="LiveId" clId="{C06480A0-C47A-49D8-A1F5-D1315ACCCF44}" dt="2022-09-12T15:36:23.524" v="41" actId="20577"/>
          <ac:spMkLst>
            <pc:docMk/>
            <pc:sldMk cId="1542376262" sldId="1198"/>
            <ac:spMk id="654" creationId="{EDBA5A8F-4260-B240-9E01-AE8471BDC45B}"/>
          </ac:spMkLst>
        </pc:spChg>
        <pc:picChg chg="del">
          <ac:chgData name="Azhar Iqbal" userId="fa015a3bdbe472ad" providerId="LiveId" clId="{C06480A0-C47A-49D8-A1F5-D1315ACCCF44}" dt="2022-08-28T05:51:09.862" v="1" actId="478"/>
          <ac:picMkLst>
            <pc:docMk/>
            <pc:sldMk cId="1542376262" sldId="1198"/>
            <ac:picMk id="3" creationId="{6B2FAF34-9419-4CE1-981C-2499933FCFA6}"/>
          </ac:picMkLst>
        </pc:picChg>
      </pc:sldChg>
      <pc:sldChg chg="delSp modSp mod modTransition delAnim">
        <pc:chgData name="Azhar Iqbal" userId="fa015a3bdbe472ad" providerId="LiveId" clId="{C06480A0-C47A-49D8-A1F5-D1315ACCCF44}" dt="2022-09-12T15:38:20.310" v="93"/>
        <pc:sldMkLst>
          <pc:docMk/>
          <pc:sldMk cId="918911304" sldId="1199"/>
        </pc:sldMkLst>
        <pc:spChg chg="mod">
          <ac:chgData name="Azhar Iqbal" userId="fa015a3bdbe472ad" providerId="LiveId" clId="{C06480A0-C47A-49D8-A1F5-D1315ACCCF44}" dt="2022-09-12T15:37:09.966" v="60" actId="1038"/>
          <ac:spMkLst>
            <pc:docMk/>
            <pc:sldMk cId="918911304" sldId="1199"/>
            <ac:spMk id="58" creationId="{616F4545-210A-A74D-A31A-E4339596B317}"/>
          </ac:spMkLst>
        </pc:spChg>
        <pc:spChg chg="mod">
          <ac:chgData name="Azhar Iqbal" userId="fa015a3bdbe472ad" providerId="LiveId" clId="{C06480A0-C47A-49D8-A1F5-D1315ACCCF44}" dt="2022-09-12T15:36:58.470" v="54" actId="1036"/>
          <ac:spMkLst>
            <pc:docMk/>
            <pc:sldMk cId="918911304" sldId="1199"/>
            <ac:spMk id="59" creationId="{E8FBE9BD-5125-8341-AC98-0DB0D8C28ED1}"/>
          </ac:spMkLst>
        </pc:spChg>
        <pc:spChg chg="mod">
          <ac:chgData name="Azhar Iqbal" userId="fa015a3bdbe472ad" providerId="LiveId" clId="{C06480A0-C47A-49D8-A1F5-D1315ACCCF44}" dt="2022-09-12T15:37:20.598" v="64" actId="27636"/>
          <ac:spMkLst>
            <pc:docMk/>
            <pc:sldMk cId="918911304" sldId="1199"/>
            <ac:spMk id="654" creationId="{EDBA5A8F-4260-B240-9E01-AE8471BDC45B}"/>
          </ac:spMkLst>
        </pc:spChg>
        <pc:picChg chg="del">
          <ac:chgData name="Azhar Iqbal" userId="fa015a3bdbe472ad" providerId="LiveId" clId="{C06480A0-C47A-49D8-A1F5-D1315ACCCF44}" dt="2022-08-28T05:51:12.568" v="2" actId="478"/>
          <ac:picMkLst>
            <pc:docMk/>
            <pc:sldMk cId="918911304" sldId="1199"/>
            <ac:picMk id="3" creationId="{24F44C2F-4C3C-4F7A-870E-03A8B8BB8FCA}"/>
          </ac:picMkLst>
        </pc:picChg>
      </pc:sldChg>
      <pc:sldChg chg="delSp mod modTransition delAnim">
        <pc:chgData name="Azhar Iqbal" userId="fa015a3bdbe472ad" providerId="LiveId" clId="{C06480A0-C47A-49D8-A1F5-D1315ACCCF44}" dt="2022-09-12T15:38:20.310" v="93"/>
        <pc:sldMkLst>
          <pc:docMk/>
          <pc:sldMk cId="3747855130" sldId="1202"/>
        </pc:sldMkLst>
        <pc:picChg chg="del">
          <ac:chgData name="Azhar Iqbal" userId="fa015a3bdbe472ad" providerId="LiveId" clId="{C06480A0-C47A-49D8-A1F5-D1315ACCCF44}" dt="2022-08-28T05:51:03.428" v="0" actId="478"/>
          <ac:picMkLst>
            <pc:docMk/>
            <pc:sldMk cId="3747855130" sldId="1202"/>
            <ac:picMk id="2" creationId="{26F148F2-3123-4539-8F6E-70D93582E2FF}"/>
          </ac:picMkLst>
        </pc:picChg>
      </pc:sldChg>
      <pc:sldChg chg="delSp mod modTransition delAnim">
        <pc:chgData name="Azhar Iqbal" userId="fa015a3bdbe472ad" providerId="LiveId" clId="{C06480A0-C47A-49D8-A1F5-D1315ACCCF44}" dt="2022-09-12T15:38:20.310" v="93"/>
        <pc:sldMkLst>
          <pc:docMk/>
          <pc:sldMk cId="169546933" sldId="1209"/>
        </pc:sldMkLst>
        <pc:picChg chg="del">
          <ac:chgData name="Azhar Iqbal" userId="fa015a3bdbe472ad" providerId="LiveId" clId="{C06480A0-C47A-49D8-A1F5-D1315ACCCF44}" dt="2022-08-28T05:53:22.574" v="11" actId="478"/>
          <ac:picMkLst>
            <pc:docMk/>
            <pc:sldMk cId="169546933" sldId="1209"/>
            <ac:picMk id="2" creationId="{FB9888D7-FEE4-455B-9935-D9D024EC7752}"/>
          </ac:picMkLst>
        </pc:picChg>
      </pc:sldChg>
      <pc:sldChg chg="delSp del mod modTransition delAnim">
        <pc:chgData name="Azhar Iqbal" userId="fa015a3bdbe472ad" providerId="LiveId" clId="{C06480A0-C47A-49D8-A1F5-D1315ACCCF44}" dt="2022-09-12T16:19:52.258" v="108" actId="47"/>
        <pc:sldMkLst>
          <pc:docMk/>
          <pc:sldMk cId="2688962317" sldId="1211"/>
        </pc:sldMkLst>
        <pc:picChg chg="del">
          <ac:chgData name="Azhar Iqbal" userId="fa015a3bdbe472ad" providerId="LiveId" clId="{C06480A0-C47A-49D8-A1F5-D1315ACCCF44}" dt="2022-08-28T05:54:27.820" v="15" actId="478"/>
          <ac:picMkLst>
            <pc:docMk/>
            <pc:sldMk cId="2688962317" sldId="1211"/>
            <ac:picMk id="3" creationId="{1172F4BC-0457-4DA5-A5B3-3F4BDC425E3A}"/>
          </ac:picMkLst>
        </pc:picChg>
      </pc:sldChg>
      <pc:sldChg chg="delSp mod modTransition delAnim">
        <pc:chgData name="Azhar Iqbal" userId="fa015a3bdbe472ad" providerId="LiveId" clId="{C06480A0-C47A-49D8-A1F5-D1315ACCCF44}" dt="2022-09-12T15:38:20.310" v="93"/>
        <pc:sldMkLst>
          <pc:docMk/>
          <pc:sldMk cId="392431671" sldId="1219"/>
        </pc:sldMkLst>
        <pc:picChg chg="del">
          <ac:chgData name="Azhar Iqbal" userId="fa015a3bdbe472ad" providerId="LiveId" clId="{C06480A0-C47A-49D8-A1F5-D1315ACCCF44}" dt="2022-08-28T05:53:45.939" v="12" actId="478"/>
          <ac:picMkLst>
            <pc:docMk/>
            <pc:sldMk cId="392431671" sldId="1219"/>
            <ac:picMk id="3" creationId="{D218B684-ACD4-4B77-9916-3F899B1062F3}"/>
          </ac:picMkLst>
        </pc:picChg>
      </pc:sldChg>
      <pc:sldChg chg="delSp modSp mod modTransition delAnim">
        <pc:chgData name="Azhar Iqbal" userId="fa015a3bdbe472ad" providerId="LiveId" clId="{C06480A0-C47A-49D8-A1F5-D1315ACCCF44}" dt="2022-09-12T15:39:05.430" v="95" actId="1076"/>
        <pc:sldMkLst>
          <pc:docMk/>
          <pc:sldMk cId="3833145094" sldId="1223"/>
        </pc:sldMkLst>
        <pc:spChg chg="mod">
          <ac:chgData name="Azhar Iqbal" userId="fa015a3bdbe472ad" providerId="LiveId" clId="{C06480A0-C47A-49D8-A1F5-D1315ACCCF44}" dt="2022-09-12T15:39:05.430" v="95" actId="1076"/>
          <ac:spMkLst>
            <pc:docMk/>
            <pc:sldMk cId="3833145094" sldId="1223"/>
            <ac:spMk id="101" creationId="{71D41B91-E8C8-6145-A56E-4FC2D52EA94E}"/>
          </ac:spMkLst>
        </pc:spChg>
        <pc:spChg chg="mod">
          <ac:chgData name="Azhar Iqbal" userId="fa015a3bdbe472ad" providerId="LiveId" clId="{C06480A0-C47A-49D8-A1F5-D1315ACCCF44}" dt="2022-09-12T15:39:00.926" v="94" actId="1076"/>
          <ac:spMkLst>
            <pc:docMk/>
            <pc:sldMk cId="3833145094" sldId="1223"/>
            <ac:spMk id="654" creationId="{EDBA5A8F-4260-B240-9E01-AE8471BDC45B}"/>
          </ac:spMkLst>
        </pc:spChg>
        <pc:picChg chg="del">
          <ac:chgData name="Azhar Iqbal" userId="fa015a3bdbe472ad" providerId="LiveId" clId="{C06480A0-C47A-49D8-A1F5-D1315ACCCF44}" dt="2022-08-28T05:51:23.847" v="5" actId="478"/>
          <ac:picMkLst>
            <pc:docMk/>
            <pc:sldMk cId="3833145094" sldId="1223"/>
            <ac:picMk id="6" creationId="{511985A1-5B81-4EFC-8B2E-A230D7D4F248}"/>
          </ac:picMkLst>
        </pc:picChg>
      </pc:sldChg>
    </pc:docChg>
  </pc:docChgLst>
  <pc:docChgLst>
    <pc:chgData name="Azhar Iqbal" userId="fa015a3bdbe472ad" providerId="LiveId" clId="{80B66959-9D7C-4FB5-8A79-E4089B1AB6DB}"/>
    <pc:docChg chg="undo custSel addSld delSld modSld">
      <pc:chgData name="Azhar Iqbal" userId="fa015a3bdbe472ad" providerId="LiveId" clId="{80B66959-9D7C-4FB5-8A79-E4089B1AB6DB}" dt="2022-09-14T15:23:26.041" v="50" actId="1076"/>
      <pc:docMkLst>
        <pc:docMk/>
      </pc:docMkLst>
      <pc:sldChg chg="add del">
        <pc:chgData name="Azhar Iqbal" userId="fa015a3bdbe472ad" providerId="LiveId" clId="{80B66959-9D7C-4FB5-8A79-E4089B1AB6DB}" dt="2022-09-14T15:20:42.634" v="1" actId="47"/>
        <pc:sldMkLst>
          <pc:docMk/>
          <pc:sldMk cId="294078619" sldId="278"/>
        </pc:sldMkLst>
      </pc:sldChg>
      <pc:sldChg chg="modSp mod">
        <pc:chgData name="Azhar Iqbal" userId="fa015a3bdbe472ad" providerId="LiveId" clId="{80B66959-9D7C-4FB5-8A79-E4089B1AB6DB}" dt="2022-09-14T15:22:35.429" v="39" actId="20577"/>
        <pc:sldMkLst>
          <pc:docMk/>
          <pc:sldMk cId="2370366627" sldId="1158"/>
        </pc:sldMkLst>
        <pc:spChg chg="mod">
          <ac:chgData name="Azhar Iqbal" userId="fa015a3bdbe472ad" providerId="LiveId" clId="{80B66959-9D7C-4FB5-8A79-E4089B1AB6DB}" dt="2022-09-14T15:22:21.655" v="35" actId="20577"/>
          <ac:spMkLst>
            <pc:docMk/>
            <pc:sldMk cId="2370366627" sldId="1158"/>
            <ac:spMk id="25" creationId="{130235C8-CBF2-BC40-8C2F-CC9AFE97994B}"/>
          </ac:spMkLst>
        </pc:spChg>
        <pc:spChg chg="mod">
          <ac:chgData name="Azhar Iqbal" userId="fa015a3bdbe472ad" providerId="LiveId" clId="{80B66959-9D7C-4FB5-8A79-E4089B1AB6DB}" dt="2022-09-14T15:22:35.429" v="39" actId="20577"/>
          <ac:spMkLst>
            <pc:docMk/>
            <pc:sldMk cId="2370366627" sldId="1158"/>
            <ac:spMk id="654" creationId="{EDBA5A8F-4260-B240-9E01-AE8471BDC45B}"/>
          </ac:spMkLst>
        </pc:spChg>
      </pc:sldChg>
      <pc:sldChg chg="modSp add mod">
        <pc:chgData name="Azhar Iqbal" userId="fa015a3bdbe472ad" providerId="LiveId" clId="{80B66959-9D7C-4FB5-8A79-E4089B1AB6DB}" dt="2022-09-14T15:23:26.041" v="50" actId="1076"/>
        <pc:sldMkLst>
          <pc:docMk/>
          <pc:sldMk cId="2633892918" sldId="1224"/>
        </pc:sldMkLst>
        <pc:spChg chg="mod">
          <ac:chgData name="Azhar Iqbal" userId="fa015a3bdbe472ad" providerId="LiveId" clId="{80B66959-9D7C-4FB5-8A79-E4089B1AB6DB}" dt="2022-09-14T15:23:26.041" v="50" actId="1076"/>
          <ac:spMkLst>
            <pc:docMk/>
            <pc:sldMk cId="2633892918" sldId="1224"/>
            <ac:spMk id="25" creationId="{130235C8-CBF2-BC40-8C2F-CC9AFE97994B}"/>
          </ac:spMkLst>
        </pc:spChg>
        <pc:spChg chg="mod">
          <ac:chgData name="Azhar Iqbal" userId="fa015a3bdbe472ad" providerId="LiveId" clId="{80B66959-9D7C-4FB5-8A79-E4089B1AB6DB}" dt="2022-09-14T15:22:41.622" v="41" actId="20577"/>
          <ac:spMkLst>
            <pc:docMk/>
            <pc:sldMk cId="2633892918" sldId="1224"/>
            <ac:spMk id="654" creationId="{EDBA5A8F-4260-B240-9E01-AE8471BDC45B}"/>
          </ac:spMkLst>
        </pc:spChg>
      </pc:sldChg>
    </pc:docChg>
  </pc:docChgLst>
</pc:chgInfo>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0-09-16T21:17:24.7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act:action type="add" startTime="55113">
    <iact:property name="dataType"/>
    <iact:actionData xml:id="d0">
      <inkml:trace xmlns:inkml="http://www.w3.org/2003/InkML" xml:id="stk0" contextRef="#ctx0" brushRef="#br0">7420 17721 0,'0'22'34,"23"-22"-33,-1 0 7,22 45-4,-22-45 0,0 22-2,0 0 1,1-22-1,-1 0 0,0 22-1,0-22 1,22 22 0,-21 0 1,21-22-2,0 0 1,0 23 0,1-1 1,-1 0-1,45-22-1,-23 0 2,1 0-2,-1 22 1,23-22 1,-23 22-2,23-22 2,-23 0 0,23 0-2,-1 22 1,1-22-1,44 0 2,-23 0-1,23 0-1,-44 0 1,44 0 0,0 0 0,22-22 1,-44 22-2,44-22 2,-67 22-2,67-22 1,0 22 2,0-22-3,-66 0 0,66 22 2,-22-23-2,0 1 1,22-22 0,-44 44 1,66-22-1,-89 0 1,45-1-2,-22 23 2,-22-22-2,44 22 1,-67 0 0,0-22-1,1 0 1,-1 0 0,23 22 0,-23-22 1,-21 0-2,-1-23 1,0 45 0,1 0 0,21-44 0,-44 44 0,0 0 1,23-44-1,-23 22-1,0 22 2,0-23-2,0-21 4,0 44-3,-22-22 0,45 0 0,-23-23 0,0 23 0,0 0-1,22-22 1,-21 0 0,21-1 0,22 1 0,-44 0 1,23-23-1,-1 45 0,22-44 0,-21 21-1,21-21 1,-44 22 2,45-45-3,-23 45 2,23-1-1,-23-43 0,44 43 0,-43-43 0,-23 21 0,22 23 0,23-45 1,-23 23-1,0 22 0,1-67 0,-1 67 0,-22-67 0,22 67 0,-22-45 0,23-22 2,-1-44-2,-44 89 0,0 21 0,22-43-1,0 21 1,1 1 0,-23 22 0,22-23 2,-22 45-2,0-67-1,0 45 1,0 22 0,0-22-1,0 21 1,0-21 0,0 22 0,0-22 0,0 22 0,-22-23 1,22 1-2,0 22 2,-23 0-2,23-45 2,0 45-2,0 0 2,-22-22-2,22-23 1,-22 23 1,22 22-2,0-23 2,-22-21-1,22-1 0,-22 1 0,0 44 0,-1-45-1,-21 23 1,44-22 0,0-1 0,-44 1 1,22 21-1,0-21 1,-1 0-2,-21-23 1,22 45 0,0-23 1,-22 1-2,21-1 2,-43 1-1,-1-67 2,45 89-2,0-45 0,-66 45 0,65-45 0,-65 23 0,66 21 1,-45-21-1,-21-23 0,43 23 0,-65-1 0,43 45 0,-21-44 0,-1-1 0,23 45 0,-23-44 1,-44-1-1,44 23 0,1 22 0,44 0 0,-67-23 1,66 23-1,-21 22 1,-45-22-1,45 0 0,-1 22 0,23-22-1,0 0 1,-23 22 0,23 0 0,22-23 0,0 23 0,-23 0 0,1-22-1,22 22 1,0 0 1,0 0-2,0 0 2,-1 0-1,-21 0 0,0 0 2,-1 0-1,23 0-1,0 0 0,-22 0 3,0 0-4,21 0 1,-21 0 0,22 0 0,-44 0 0,21 0 0,-21 22 0,21-22 0,1 0 1,-22 23-1,-1-23-1,-21 0 1,43 0 1,-21 0-1,-23 22-1,1-22 1,21 0 2,-43 22-3,43-22 2,-21 0-2,-1 0 1,0 0-1,1 0 2,-23 22-2,45 0 3,-23 0-3,22-22 2,1 0-2,-67 23 1,67-1-1,-1 0 1,23-22 0,-23 22 0,-43 0 0,65 0 0,1-22 0,-22 22 0,44 1 0,-23-23 1,1 0-1,22 22 0,-23-22 1,1 22-2,22-22 1,-22 22 0,-1 0 0,1 22 1,22-44 1,0 0-3,-67 0 0,89 45 1,-22-45 0,0 0 0,0 22 0,-22-22 1,21 22 1,1-22-3,-44 22 1,44 0 0,-23 1 0,1-1 0,0-22 0,-1 44-1,23-44 3,-22 44-3,-22-44 1,43 22 0,-43 1 0,44-1 0,-45-22 0,23 44 0,0-22 1,-1 0-1,1 1 0,22-23 1,-67 66-2,67-44 2,-22 0-1,0 0 0,21 23 0,-21-45 2,22 22-3,-44 44 2,43-44-1,-21 1 0,22-1 0,0 0 2,0 0-1,22 0-1,-22 0-1,-1 1 3,23-1 1,0 0-1,-22 0-2,0 0-1,22 0 7,0 0-8,-22-22 3,22 23-1,0-1 0,-22 0 2,22 0-2,0 22 1,0-22-1,-22-22 0,-1 45 0,23-23 0,0 0 1,-22 22-2,0-44 1,22 23 0,-22 21 1,0-44 0,22 44-1,-22 23-1,0-23 2,22-22-1,-23 22 0,1-21 2,22-1-3,0 22 2,-22-22-2,22 0 1,-22 45 0,22-23 2,0-22-3,0 22 1,0-21 2,0 21-2,0-22-1,0 22 1,0-21 0,0-1-1,0 0 1,0 22 0,0-22 4,0 0-5,0 1 0,0-1 1,0 22 2,0-22 1,0 23-3,0-23 0,0 0-1,0 22 2,0-22 0,22 45 0,0-67-2,-22 44 3,22 0-3,-22-22 1,23 23-1,-23-23 1,0 22 0,22-22 1,0 1-2,-22 21 3,0-22-3,22 22 2,-22-22-2,22 23 2,-22-23 0,0 0-2,0 0 2,22 0-1,-22 0 0,22 1-1,1 21 4,-23-22-1,22-22 0,-22 22-4,22 23 3,0-45-1,-22 22 0,0 0 2,22 0-1,-22 0 0,22-22-2,-22 44 4,23-44-5,-1 23 2,-22-1 0,22 0 0,-22 0 1,22-22 0,0 44-2,0 1 3,0-23-3,1 0 2,-1 22 0,0-22 0,0 23-1,0-1 0,22-44 1,23 89-1,-67-67 0,44 22 0,-44-22 1,45 23-1,-23-1 1,22-22-2,-22 0 2,45 22-1,-45-21 1,-22 21 0,44-22-1,-22 0 0,22-22 0,-44 22 0,23 1 0,-1-1 0,0-22 0,22 22 1,-44 0 1,22-22-3,1 22 1,-1 0 0,0 0 0,0-22 1,0 23-2,0-23 2,-22 22 0,45 0-2,-23 0 3,0-22 1,22 0-4,-44 22 1,22 0 1,0-22-1,1 0 0,-1 22 0,0-22 0,0 0 4,0 23-6,0-1 1,1-22 2,-1 0-2,0 0 1,0 22 0,0-22 0,0 0 0,0 0 2,-22 44-3,45-44 1,-1 0-1,0 22 2,-22-22 4,23 23-7,-23-23 3,0 0-1,0 0 0,0 0-1,0 22 1,45-22 0,-45 22 0,0 0 0,0-22 1,1 0-1,21 0-1,-22 22 3,22-22-3,-44 22 1,22-22 2,45 0-3,-45 0 2,22 22-1,1-22 0,-45 23 0,44-23 1,0 0-1,-22 22 0,1-22 0,21 0 0,0 22 0,-22-22-1,23 0 1,-1 0 1,0 0-1,23 0 2,-23 0 0,22 22-2,-43-22 0,-1 0-1,0 0 1,44 0 3,-44 0-3,1 0-2,21 0 2,-22 22 0,22-22 0,1 0 1,21 0 4,-44 0-7,23 0 2,-23 0 0,0 0 0,22 0 0,-22 0-1,23 0 3,-1 0 1,-22 0-3,22 0 0,-22 0-1,1-22 1,21 22 0,0 0 0,1 0 4,-1 0-5,-22 0 1,0 0-1,22-22 1,23 0 0,-23-23 3,0 45-4,1 0 1,-1 0 1,-22-22-1,22 0 0,1 22-1,-23-22 1,0 22 1,0-22-1,0 22 0,1 0 0,21-22 0,-22 0 5,0 22-4,-22-23-3</inkml:trace>
    </iact:actionData>
  </iact:action>
  <iact:action type="add" startTime="70849">
    <iact:property name="dataType"/>
    <iact:actionData xml:id="d1">
      <inkml:trace xmlns:inkml="http://www.w3.org/2003/InkML" xml:id="stk1" contextRef="#ctx0" brushRef="#br0">19138 9858 0,'22'0'65,"0"0"-62,0 0 6,0 0-7,0 0 3,0 0 0,1 0-4,21 0 2,0 0 1,0 0 0,-21 0-1,-1 0-1,0 0-1,22 0 1,1 0 2,-23 0-2,0 0 0,22 0 2,0 0-2,-21 0-2,-1 0 2,22 0 0,0 0 1,1 0-2,-23 0 2,22 0-2,-22 0 2,45 0-1,-45 0-1,22 0 1,0 0 1,1 0-2,-1 0 1,0 0 4,1 0-5,-23 0 1,0 0-1,22 0 2,-22 0-2,1 0 2,-1 0-1,0 0 0,0 0 0,22 0 0,-22 0 2,23 0-3,-1 0 2,-22 0 1,0 0-3,0 0 1,23 0 0,-23 0 0,0 0 0,0 0 0,0 0 0,0 0 0,1 0 0,21 22 2,-22-22-2,22 0 0,-21 0-1,-1 0 2,44 0 0,-44 0-1,0 0 0,1 0 0,21 0 0,0 0-1,-22 0 1,0 0 0,23 0 1,-1 0-2,0 0 2,-21 0 0,21-22-2,-22 22 1,22 0-1,-22 0 2,23 0-1,21-23 0,-44 23 0,0 0 1,1 0-1,43 0-1,-44 0 1,0 0 0,1 0 0,21 0 0,-22 0 0,0 0 1,0 0-2,0 0 1,1 0-1,-1 0 2,0-22-1,0 22 0,0 0 0,0 0 2,0 0-3,1 0 2,21 0-2,-22 0 3,0 0 0,0 0-4,1 0 4,-1 0-2,22 0 1,-44 22-2,22-22 1,22 0 1,1 0 2,-23 0-5,22 0 2,-22 0 2,23 0-2,-23 0 0,0 23 1,0-23-1,22 0 1,1 22-1,-23-22 2,0 0-2,0 0 1,0 0 0,0 0-2,1 0 1,-1 22-1,0-22 1,0 0 1,0 0 1,0 0-2,-22 22 0,22-22-1,1 0 1,-23 22 3,44-22-4,-22 0 5,0 0-5,0 0 2,0 0-1,1 22 4,-1-22-3,0 0-1,22 0 3,-22 0 0,1 45-1,-1-45-1,0 0-2,22 0 2,-22 0 1,0 0-2,23 0 4,-23 0-5,0 0 1,0 0-1,0 0 1,0 0 0,1 0 0,21 22 0,0-22 4,-22 0-5,1 0 1,-1 0-1,22 0 1,0 0 3,-22 0-3,23 0 3,-23 0-4,22 22 3,0-22-3,-21 0 4,-1 0-2,0 0-2,-22 22 1,44-22-1,-22 0 1,45 0 3,-45 0 2,0 0-6,0 0 1,0 0 0,1 0 3,-1 0-2,0 0 2,0 0-4,0 0 3,0 0 0,0 0 1,1 0-2,-23 22 1,44-22-3,-22 0 7,0 0-4,23 0-1,-23 0 2,0 0 0,0 0-3,0 0 0,22 0 2,-21 0-3,-1 0 4,0 0-3,0 0 0,0 0 1,0 0-2,0 0 1,23 0 2,-23 0-2,22 0 3,-22 0-2,1 0-2,-1 0 2,0 0-1,0 0 5,0 0-6,0 0 3,0 0 2,1 0-2,-1 0 0,0 0 1,0 0 5,0-22-1,0 22-7,0 0 7,1 0-4,-1 0-3,0 0 5,0 0-4,0 0-1,0 0 0,0 0 5,1 0-6,-23-22 1,22 22 0,0 0 2,0 0 0,-22-22-2,22 22 0,0 0 1,1 0 0,21-22 3,-22 22 1,0-23-6,0 23 3,0-22 0,1 22 0,-1 0 0,0 0-2,-22-22 0,22 22 0,0-22 2,0 22 1,0 0-4,1 0 3,21-22 7,-22 22 0,0 0-2,0 0 7,1 0-11,-1 0 13,0 0-9,0 0-2,0 0 0,0 0 1,0 0 2,1 0 12</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41A72-A1B9-495E-A4C8-8EE3E188D828}" type="datetimeFigureOut">
              <a:rPr lang="en-GB" smtClean="0"/>
              <a:t>15/09/2022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94C0B-2C1B-4373-8FE7-1AB64B20C6FD}" type="slidenum">
              <a:rPr lang="en-GB" smtClean="0"/>
              <a:t>‹#›</a:t>
            </a:fld>
            <a:endParaRPr lang="en-GB"/>
          </a:p>
        </p:txBody>
      </p:sp>
    </p:spTree>
    <p:extLst>
      <p:ext uri="{BB962C8B-B14F-4D97-AF65-F5344CB8AC3E}">
        <p14:creationId xmlns:p14="http://schemas.microsoft.com/office/powerpoint/2010/main" val="213752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694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213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dirty="0">
              <a:latin typeface="Times New Roman" charset="0"/>
              <a:ea typeface="ＭＳ Ｐゴシック" charset="-128"/>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93AFFF4C-3B91-F84D-8757-424582D5774E}" type="slidenum">
              <a:rPr kumimoji="0" lang="en-US" altLang="x-none" sz="1300" b="0" i="0" u="none" strike="noStrike" kern="1200" cap="none" spc="0" normalizeH="0" baseline="0" noProof="0">
                <a:ln>
                  <a:noFill/>
                </a:ln>
                <a:solidFill>
                  <a:prstClr val="black"/>
                </a:solidFill>
                <a:effectLst/>
                <a:uLnTx/>
                <a:uFillTx/>
                <a:latin typeface="Times New Roman" charset="0"/>
                <a:ea typeface="ＭＳ Ｐゴシック"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11</a:t>
            </a:fld>
            <a:endParaRPr kumimoji="0" lang="en-US" altLang="x-none" sz="1300" b="0" i="0" u="none" strike="noStrike" kern="1200" cap="none" spc="0" normalizeH="0" baseline="0" noProof="0">
              <a:ln>
                <a:noFill/>
              </a:ln>
              <a:solidFill>
                <a:prstClr val="black"/>
              </a:solidFill>
              <a:effectLst/>
              <a:uLnTx/>
              <a:uFillTx/>
              <a:latin typeface="Times New Roman" charset="0"/>
              <a:ea typeface="ＭＳ Ｐゴシック" charset="-128"/>
              <a:cs typeface="+mn-cs"/>
            </a:endParaRPr>
          </a:p>
        </p:txBody>
      </p:sp>
    </p:spTree>
    <p:extLst>
      <p:ext uri="{BB962C8B-B14F-4D97-AF65-F5344CB8AC3E}">
        <p14:creationId xmlns:p14="http://schemas.microsoft.com/office/powerpoint/2010/main" val="333516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320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dirty="0">
              <a:latin typeface="Times New Roman" charset="0"/>
              <a:ea typeface="ＭＳ Ｐゴシック" charset="-128"/>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93AFFF4C-3B91-F84D-8757-424582D5774E}" type="slidenum">
              <a:rPr kumimoji="0" lang="en-US" altLang="x-none" sz="1300" b="0" i="0" u="none" strike="noStrike" kern="1200" cap="none" spc="0" normalizeH="0" baseline="0" noProof="0">
                <a:ln>
                  <a:noFill/>
                </a:ln>
                <a:solidFill>
                  <a:prstClr val="black"/>
                </a:solidFill>
                <a:effectLst/>
                <a:uLnTx/>
                <a:uFillTx/>
                <a:latin typeface="Times New Roman" charset="0"/>
                <a:ea typeface="ＭＳ Ｐゴシック"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13</a:t>
            </a:fld>
            <a:endParaRPr kumimoji="0" lang="en-US" altLang="x-none" sz="1300" b="0" i="0" u="none" strike="noStrike" kern="1200" cap="none" spc="0" normalizeH="0" baseline="0" noProof="0">
              <a:ln>
                <a:noFill/>
              </a:ln>
              <a:solidFill>
                <a:prstClr val="black"/>
              </a:solidFill>
              <a:effectLst/>
              <a:uLnTx/>
              <a:uFillTx/>
              <a:latin typeface="Times New Roman" charset="0"/>
              <a:ea typeface="ＭＳ Ｐゴシック" charset="-128"/>
              <a:cs typeface="+mn-cs"/>
            </a:endParaRPr>
          </a:p>
        </p:txBody>
      </p:sp>
    </p:spTree>
    <p:extLst>
      <p:ext uri="{BB962C8B-B14F-4D97-AF65-F5344CB8AC3E}">
        <p14:creationId xmlns:p14="http://schemas.microsoft.com/office/powerpoint/2010/main" val="2629160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802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71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615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12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50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764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43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336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68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2505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306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developing a client-server application, one of the first decisions the developer must make is whether the application is to run over TCP or over UDP.</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409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973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to achieve socket programming in Python?</a:t>
            </a:r>
          </a:p>
          <a:p>
            <a:pPr marL="171450" indent="-171450">
              <a:buFontTx/>
              <a:buChar char="-"/>
            </a:pPr>
            <a:r>
              <a:rPr lang="en-GB" dirty="0"/>
              <a:t>Import the socket module</a:t>
            </a:r>
          </a:p>
          <a:p>
            <a:pPr marL="171450" indent="-171450">
              <a:buFontTx/>
              <a:buChar char="-"/>
            </a:pPr>
            <a:r>
              <a:rPr lang="en-GB" dirty="0"/>
              <a:t>This module consists of built-in methods that are required for creating sockets and help them associate with each other</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52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811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344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Unlike UDP, TCP is a connection-oriented protocol. This means that before the client and server can</a:t>
            </a:r>
          </a:p>
          <a:p>
            <a:r>
              <a:rPr lang="en-GB" dirty="0"/>
              <a:t>start to send data to each other, they first need to handshake and establish a TCP connection. </a:t>
            </a:r>
          </a:p>
          <a:p>
            <a:r>
              <a:rPr lang="en-GB" dirty="0"/>
              <a:t>The client has the job of initiating contact with the server. In order for the server to be able to react to the client’s initial</a:t>
            </a:r>
          </a:p>
          <a:p>
            <a:r>
              <a:rPr lang="en-GB" dirty="0"/>
              <a:t>contact, the server has to be ready. </a:t>
            </a:r>
          </a:p>
          <a:p>
            <a:endParaRPr lang="en-GB" dirty="0"/>
          </a:p>
          <a:p>
            <a:r>
              <a:rPr lang="en-GB" dirty="0"/>
              <a:t>With the server process running, the client process can initiate a TCP connection to the server. This is</a:t>
            </a:r>
          </a:p>
          <a:p>
            <a:r>
              <a:rPr lang="en-GB" dirty="0"/>
              <a:t>done in the client program by creating a TCP socket. After creating its socket, the client initiates a three-way handshake and</a:t>
            </a:r>
          </a:p>
          <a:p>
            <a:r>
              <a:rPr lang="en-GB" dirty="0"/>
              <a:t>establishes a TCP connection with the server. </a:t>
            </a:r>
          </a:p>
          <a:p>
            <a:endParaRPr lang="en-GB" dirty="0"/>
          </a:p>
          <a:p>
            <a:r>
              <a:rPr lang="en-GB" dirty="0"/>
              <a:t>During the three-way handshake, the client process knocks on the welcoming door of the server</a:t>
            </a:r>
          </a:p>
          <a:p>
            <a:r>
              <a:rPr lang="en-GB" dirty="0"/>
              <a:t>process. When the server “hears” the knocking, it creates a new door—more precisely, a new socket</a:t>
            </a:r>
          </a:p>
          <a:p>
            <a:r>
              <a:rPr lang="en-GB" dirty="0"/>
              <a:t>that is dedicated to that particular ­client.  </a:t>
            </a:r>
          </a:p>
          <a:p>
            <a:endParaRPr lang="en-GB" dirty="0"/>
          </a:p>
          <a:p>
            <a:r>
              <a:rPr lang="en-GB" dirty="0"/>
              <a:t>Two sockets in TCP socket programming: welcoming socket/ listening socket, connection socket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87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11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D1FF-BAC9-49A7-B17E-19B9A04B0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9A5D31-C81D-49FA-8F0F-034B28687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9EE755-1F5A-43CB-98AE-FFE55C67DF5E}"/>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5" name="Footer Placeholder 4">
            <a:extLst>
              <a:ext uri="{FF2B5EF4-FFF2-40B4-BE49-F238E27FC236}">
                <a16:creationId xmlns:a16="http://schemas.microsoft.com/office/drawing/2014/main" id="{6463DF59-9DD5-4409-80AC-093688C109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4860-6801-4896-9E9C-A2052AAA1076}"/>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39328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826-ACE7-481F-B972-651EF64E12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C6A837-E828-417E-89D0-72399CFD41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CDAD37-D3B4-44B9-8C78-0C474F5936D3}"/>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5" name="Footer Placeholder 4">
            <a:extLst>
              <a:ext uri="{FF2B5EF4-FFF2-40B4-BE49-F238E27FC236}">
                <a16:creationId xmlns:a16="http://schemas.microsoft.com/office/drawing/2014/main" id="{40DC9C02-8E9D-4BCA-92F7-3CC160FB3A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18E2D-68EF-4D79-9009-44D60646EAA7}"/>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111568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71EE3-1DA7-4FE5-9CAB-346B0074E5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635616-032E-4E6C-899A-40E18C774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2510CF-3219-434F-8949-5CA5D61B014C}"/>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5" name="Footer Placeholder 4">
            <a:extLst>
              <a:ext uri="{FF2B5EF4-FFF2-40B4-BE49-F238E27FC236}">
                <a16:creationId xmlns:a16="http://schemas.microsoft.com/office/drawing/2014/main" id="{12444190-6BFC-47FB-9D17-F0651275F9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E88091-8069-4C94-B6C1-5DEC576DE212}"/>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222215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normAutofit/>
          </a:bodyPr>
          <a:lstStyle>
            <a:lvl1pPr algn="ctr">
              <a:defRPr sz="4400">
                <a:solidFill>
                  <a:srgbClr val="1C1C1C"/>
                </a:solidFill>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280630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defRPr>
                <a:solidFill>
                  <a:srgbClr val="1C1C1C"/>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14352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331121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lstStyle>
            <a:lvl1pPr>
              <a:defRPr>
                <a:solidFill>
                  <a:srgbClr val="1C1C1C"/>
                </a:solidFill>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2436259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a:buNone/>
              <a:defRPr sz="2000">
                <a:solidFill>
                  <a:srgbClr val="000000"/>
                </a:solidFill>
                <a:latin typeface="Arial" panose="020B0604020202020204" pitchFamily="34" charset="0"/>
                <a:cs typeface="Arial" panose="020B0604020202020204" pitchFamily="34" charset="0"/>
              </a:defRPr>
            </a:lvl1pPr>
            <a:lvl2pPr algn="just">
              <a:defRPr sz="1900">
                <a:solidFill>
                  <a:schemeClr val="tx1"/>
                </a:solidFill>
                <a:latin typeface="Arial" panose="020B0604020202020204" pitchFamily="34" charset="0"/>
                <a:cs typeface="Arial" panose="020B0604020202020204" pitchFamily="34" charset="0"/>
              </a:defRPr>
            </a:lvl2pPr>
            <a:lvl3pPr marL="1142971" indent="-228594" algn="just">
              <a:buFont typeface="Wingdings" panose="05000000000000000000" pitchFamily="2" charset="2"/>
              <a:buChar char="Ø"/>
              <a:defRPr sz="1800">
                <a:solidFill>
                  <a:schemeClr val="tx1"/>
                </a:solidFill>
                <a:latin typeface="Arial" panose="020B0604020202020204" pitchFamily="34" charset="0"/>
                <a:cs typeface="Arial" panose="020B0604020202020204" pitchFamily="34" charset="0"/>
              </a:defRPr>
            </a:lvl3pPr>
            <a:lvl4pPr marL="1600160" indent="-228594" algn="just">
              <a:buFont typeface="Wingdings" panose="05000000000000000000" pitchFamily="2" charset="2"/>
              <a:buChar char="p"/>
              <a:defRPr sz="1700">
                <a:solidFill>
                  <a:schemeClr val="tx1"/>
                </a:solidFill>
                <a:latin typeface="Arial" panose="020B0604020202020204" pitchFamily="34" charset="0"/>
                <a:cs typeface="Arial" panose="020B0604020202020204" pitchFamily="34" charset="0"/>
              </a:defRPr>
            </a:lvl4pPr>
            <a:lvl5pPr marL="2057349" indent="-228594" algn="just">
              <a:buFont typeface="Wingdings" panose="05000000000000000000" pitchFamily="2" charset="2"/>
              <a:buChar char="u"/>
              <a:defRPr sz="1600">
                <a:solidFill>
                  <a:schemeClr val="tx1"/>
                </a:solidFill>
                <a:latin typeface="Arial" panose="020B0604020202020204" pitchFamily="34" charset="0"/>
                <a:cs typeface="Arial" panose="020B0604020202020204" pitchFamily="34" charset="0"/>
              </a:defRPr>
            </a:lvl5pPr>
          </a:lstStyle>
          <a:p>
            <a:pPr lvl="0"/>
            <a:r>
              <a:rPr lang="en-GB" dirty="0"/>
              <a:t>First Level</a:t>
            </a:r>
          </a:p>
        </p:txBody>
      </p:sp>
      <p:sp>
        <p:nvSpPr>
          <p:cNvPr id="6" name="Title 1"/>
          <p:cNvSpPr>
            <a:spLocks noGrp="1"/>
          </p:cNvSpPr>
          <p:nvPr>
            <p:ph type="ctrTitle" hasCustomPrompt="1"/>
          </p:nvPr>
        </p:nvSpPr>
        <p:spPr>
          <a:xfrm>
            <a:off x="335360" y="260648"/>
            <a:ext cx="11521280" cy="864096"/>
          </a:xfrm>
          <a:prstGeom prst="rect">
            <a:avLst/>
          </a:prstGeom>
        </p:spPr>
        <p:txBody>
          <a:bodyPr anchor="ctr"/>
          <a:lstStyle>
            <a:lvl1pPr algn="ctr">
              <a:lnSpc>
                <a:spcPct val="80000"/>
              </a:lnSpc>
              <a:defRPr sz="3200" b="1">
                <a:solidFill>
                  <a:srgbClr val="FF0000"/>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652435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3889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56E6-F8B1-42E0-963E-B8F6115675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9B4DF9-9C3F-4B79-B6B3-4CF4457FC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8BA102-147D-40A1-9CB0-2380DF3B0647}"/>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5" name="Footer Placeholder 4">
            <a:extLst>
              <a:ext uri="{FF2B5EF4-FFF2-40B4-BE49-F238E27FC236}">
                <a16:creationId xmlns:a16="http://schemas.microsoft.com/office/drawing/2014/main" id="{63209D25-40D4-4225-BF2B-3D72CE473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CFA4B8-40D6-494F-8705-EA0013D9241D}"/>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215928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B1AC-EBF2-4617-A683-AD01745688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BAD7BE-33A4-446F-94A9-3152EE81C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1913A-AB98-41B7-9441-84F0CDE4524C}"/>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5" name="Footer Placeholder 4">
            <a:extLst>
              <a:ext uri="{FF2B5EF4-FFF2-40B4-BE49-F238E27FC236}">
                <a16:creationId xmlns:a16="http://schemas.microsoft.com/office/drawing/2014/main" id="{612C59EF-B7CF-4221-BD24-45BF1A0E03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7DFBAA-BE17-472C-9E62-08E84C428EA4}"/>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259388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AD66-E927-4B8C-A5E5-B416DC104F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99E50B-80A5-4350-966A-9DD8A0745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89A514-5269-40A7-9E51-F9C864589A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44DE5D-189D-4E25-89BA-7FDE51ABECF5}"/>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6" name="Footer Placeholder 5">
            <a:extLst>
              <a:ext uri="{FF2B5EF4-FFF2-40B4-BE49-F238E27FC236}">
                <a16:creationId xmlns:a16="http://schemas.microsoft.com/office/drawing/2014/main" id="{084CAC07-EAD9-4575-A626-2394EDA775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EE984-CEFF-4A7E-9D26-E45D48D2CDDA}"/>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399866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B2D5-2178-4CEC-B8F7-4D2FC872B8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6E5E2B-B67E-40DD-B01D-F4B8F82DB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97616-B7DA-44FE-AD04-7DE9D860C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B21962-DD00-4329-92A0-7A1087841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5C3101-8823-46F6-B9B1-7EC7C011A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6FB5B56-E34A-42C4-9500-C594A5BD45AF}"/>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8" name="Footer Placeholder 7">
            <a:extLst>
              <a:ext uri="{FF2B5EF4-FFF2-40B4-BE49-F238E27FC236}">
                <a16:creationId xmlns:a16="http://schemas.microsoft.com/office/drawing/2014/main" id="{5E8C2B17-8455-4EF9-B789-E9285FE89D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7319CF-37B0-4C6E-BBF7-039C9046270D}"/>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119956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D8E4-8D11-45DC-AC26-07D054E96F1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459E636-E5FF-413B-A2DA-61910FA24A5C}"/>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4" name="Footer Placeholder 3">
            <a:extLst>
              <a:ext uri="{FF2B5EF4-FFF2-40B4-BE49-F238E27FC236}">
                <a16:creationId xmlns:a16="http://schemas.microsoft.com/office/drawing/2014/main" id="{7CDD6B46-2AA7-4F07-B4AC-88675188D1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74466C-5BD3-47FE-93B4-0ED62350F923}"/>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97218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CC8AD-A4D7-4C1B-857F-F8A988C73C37}"/>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3" name="Footer Placeholder 2">
            <a:extLst>
              <a:ext uri="{FF2B5EF4-FFF2-40B4-BE49-F238E27FC236}">
                <a16:creationId xmlns:a16="http://schemas.microsoft.com/office/drawing/2014/main" id="{D08D6249-A10D-4AF3-89FA-2AA80A3A0F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3B89EE1-F19F-4D83-9350-785E6268C104}"/>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138728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B81B-FDA6-42E2-89D0-98BB4D2EC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F16A65A-CD6B-43DC-8721-A8596B686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E8C752-BE1F-401E-B6FE-B4D8F55A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046ED-2D66-4C3E-BBFF-932A4EE867F8}"/>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6" name="Footer Placeholder 5">
            <a:extLst>
              <a:ext uri="{FF2B5EF4-FFF2-40B4-BE49-F238E27FC236}">
                <a16:creationId xmlns:a16="http://schemas.microsoft.com/office/drawing/2014/main" id="{8943476C-4B9A-423F-8D14-60BEF76F5E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21C585-7C9E-4001-ABFF-32908D246247}"/>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241474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BD72-E2BF-4C7D-B0FB-CF65601F4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25F494-4E7F-4533-A8BF-EE0E4A3B7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D9340F-9F91-49FE-8504-FB569A84F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53A16-DE37-40B9-A8F6-FBAF4E9F1044}"/>
              </a:ext>
            </a:extLst>
          </p:cNvPr>
          <p:cNvSpPr>
            <a:spLocks noGrp="1"/>
          </p:cNvSpPr>
          <p:nvPr>
            <p:ph type="dt" sz="half" idx="10"/>
          </p:nvPr>
        </p:nvSpPr>
        <p:spPr/>
        <p:txBody>
          <a:bodyPr/>
          <a:lstStyle/>
          <a:p>
            <a:fld id="{82848B50-CAF5-433F-8365-DC5303B2B937}" type="datetimeFigureOut">
              <a:rPr lang="en-GB" smtClean="0"/>
              <a:t>15/09/2022</a:t>
            </a:fld>
            <a:endParaRPr lang="en-GB"/>
          </a:p>
        </p:txBody>
      </p:sp>
      <p:sp>
        <p:nvSpPr>
          <p:cNvPr id="6" name="Footer Placeholder 5">
            <a:extLst>
              <a:ext uri="{FF2B5EF4-FFF2-40B4-BE49-F238E27FC236}">
                <a16:creationId xmlns:a16="http://schemas.microsoft.com/office/drawing/2014/main" id="{AECAB2DB-BCA1-4B9C-88FE-89D7B82DB1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55EBA0-DB49-4E71-BA45-B1EF15E12F21}"/>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317488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D5605-EE31-4132-AE5D-78C2FE706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31ECB1-DA70-42FC-B4AD-75EF3A3E3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82F08-139A-451D-9589-3F0134799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48B50-CAF5-433F-8365-DC5303B2B937}" type="datetimeFigureOut">
              <a:rPr lang="en-GB" smtClean="0"/>
              <a:t>15/09/2022</a:t>
            </a:fld>
            <a:endParaRPr lang="en-GB"/>
          </a:p>
        </p:txBody>
      </p:sp>
      <p:sp>
        <p:nvSpPr>
          <p:cNvPr id="5" name="Footer Placeholder 4">
            <a:extLst>
              <a:ext uri="{FF2B5EF4-FFF2-40B4-BE49-F238E27FC236}">
                <a16:creationId xmlns:a16="http://schemas.microsoft.com/office/drawing/2014/main" id="{144F2F15-3548-441C-AC28-D8EFCF992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C36631-EAFA-493B-A7D0-E092F6931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FCC73-1924-4372-ABD3-EB6E96CA763C}" type="slidenum">
              <a:rPr lang="en-GB" smtClean="0"/>
              <a:t>‹#›</a:t>
            </a:fld>
            <a:endParaRPr lang="en-GB"/>
          </a:p>
        </p:txBody>
      </p:sp>
    </p:spTree>
    <p:extLst>
      <p:ext uri="{BB962C8B-B14F-4D97-AF65-F5344CB8AC3E}">
        <p14:creationId xmlns:p14="http://schemas.microsoft.com/office/powerpoint/2010/main" val="18739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3498172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ctr" defTabSz="914400" rtl="0" eaLnBrk="1" latinLnBrk="0" hangingPunct="1">
        <a:lnSpc>
          <a:spcPct val="90000"/>
        </a:lnSpc>
        <a:spcBef>
          <a:spcPct val="0"/>
        </a:spcBef>
        <a:buNone/>
        <a:defRPr sz="44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1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18" Type="http://schemas.openxmlformats.org/officeDocument/2006/relationships/image" Target="../media/image20.png"/><Relationship Id="rId26" Type="http://schemas.openxmlformats.org/officeDocument/2006/relationships/image" Target="../media/image15.png"/><Relationship Id="rId3" Type="http://schemas.openxmlformats.org/officeDocument/2006/relationships/image" Target="../media/image3.png"/><Relationship Id="rId21" Type="http://schemas.openxmlformats.org/officeDocument/2006/relationships/image" Target="../media/image23.png"/><Relationship Id="rId7" Type="http://schemas.openxmlformats.org/officeDocument/2006/relationships/image" Target="../media/image7.png"/><Relationship Id="rId12" Type="http://schemas.openxmlformats.org/officeDocument/2006/relationships/image" Target="../media/image13.png"/><Relationship Id="rId17" Type="http://schemas.openxmlformats.org/officeDocument/2006/relationships/image" Target="../media/image19.png"/><Relationship Id="rId25" Type="http://schemas.openxmlformats.org/officeDocument/2006/relationships/image" Target="../media/image11.png"/><Relationship Id="rId2" Type="http://schemas.openxmlformats.org/officeDocument/2006/relationships/notesSlide" Target="../notesSlides/notesSlide1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2.png"/><Relationship Id="rId24" Type="http://schemas.openxmlformats.org/officeDocument/2006/relationships/image" Target="../media/image26.png"/><Relationship Id="rId5" Type="http://schemas.openxmlformats.org/officeDocument/2006/relationships/image" Target="../media/image5.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0.png"/><Relationship Id="rId19"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6.png"/><Relationship Id="rId22"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8.xml"/><Relationship Id="rId6" Type="http://schemas.openxmlformats.org/officeDocument/2006/relationships/image" Target="../media/image28.png"/><Relationship Id="rId5" Type="http://schemas.openxmlformats.org/officeDocument/2006/relationships/image" Target="../media/image2.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 Id="rId5" Type="http://schemas.microsoft.com/office/2011/relationships/inkAction" Target="../ink/inkAction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Application layer: overview</a:t>
            </a:r>
            <a:endParaRPr lang="en-US" sz="4400" dirty="0"/>
          </a:p>
        </p:txBody>
      </p:sp>
      <p:sp>
        <p:nvSpPr>
          <p:cNvPr id="10" name="Content Placeholder 3">
            <a:extLst>
              <a:ext uri="{FF2B5EF4-FFF2-40B4-BE49-F238E27FC236}">
                <a16:creationId xmlns:a16="http://schemas.microsoft.com/office/drawing/2014/main" id="{80CCA17D-ECA8-CE46-82AC-A0AF8C3B62BD}"/>
              </a:ext>
            </a:extLst>
          </p:cNvPr>
          <p:cNvSpPr txBox="1">
            <a:spLocks/>
          </p:cNvSpPr>
          <p:nvPr/>
        </p:nvSpPr>
        <p:spPr>
          <a:xfrm>
            <a:off x="809242" y="1870563"/>
            <a:ext cx="5309184" cy="4351338"/>
          </a:xfrm>
          <a:prstGeom prst="rect">
            <a:avLst/>
          </a:prstGeom>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Principles of network applications</a:t>
            </a: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Socket programming with UDP and TCP</a:t>
            </a: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mn-cs"/>
              </a:rPr>
              <a:t>Application architectures</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Web and HTTP</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01638" marR="0" lvl="0" indent="-401638" algn="l" defTabSz="914400" rtl="0" eaLnBrk="1" fontAlgn="auto" latinLnBrk="0" hangingPunct="1">
              <a:lnSpc>
                <a:spcPct val="90000"/>
              </a:lnSpc>
              <a:spcBef>
                <a:spcPts val="1000"/>
              </a:spcBef>
              <a:spcAft>
                <a:spcPts val="0"/>
              </a:spcAft>
              <a:buClr>
                <a:prstClr val="white">
                  <a:lumMod val="75000"/>
                </a:prstClr>
              </a:buClr>
              <a:buSzTx/>
              <a:buFont typeface="Wingdings" pitchFamily="2" charset="2"/>
              <a:buChar char="§"/>
              <a:tabLst/>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E-mail, SMTP, IMAP</a:t>
            </a:r>
          </a:p>
          <a:p>
            <a:pPr marL="401638" marR="0" lvl="0" indent="-401638" algn="l" defTabSz="914400" rtl="0" eaLnBrk="1" fontAlgn="auto" latinLnBrk="0" hangingPunct="1">
              <a:lnSpc>
                <a:spcPct val="90000"/>
              </a:lnSpc>
              <a:spcBef>
                <a:spcPts val="1000"/>
              </a:spcBef>
              <a:spcAft>
                <a:spcPts val="0"/>
              </a:spcAft>
              <a:buClr>
                <a:prstClr val="white">
                  <a:lumMod val="75000"/>
                </a:prstClr>
              </a:buClr>
              <a:buSzTx/>
              <a:buFont typeface="Wingdings" pitchFamily="2" charset="2"/>
              <a:buChar char="§"/>
              <a:tabLst/>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The Domain Name System DNS</a:t>
            </a: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4">
            <a:extLst>
              <a:ext uri="{FF2B5EF4-FFF2-40B4-BE49-F238E27FC236}">
                <a16:creationId xmlns:a16="http://schemas.microsoft.com/office/drawing/2014/main" id="{5FE695BD-369F-8C4A-ACAD-42671E1C0719}"/>
              </a:ext>
            </a:extLst>
          </p:cNvPr>
          <p:cNvSpPr txBox="1">
            <a:spLocks noChangeArrowheads="1"/>
          </p:cNvSpPr>
          <p:nvPr/>
        </p:nvSpPr>
        <p:spPr>
          <a:xfrm>
            <a:off x="6557554" y="1422888"/>
            <a:ext cx="5405262" cy="4799013"/>
          </a:xfrm>
          <a:prstGeom prst="rect">
            <a:avLst/>
          </a:prstGeom>
        </p:spPr>
        <p:txBody>
          <a:bodyPr>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8" name="Picture 7" descr="A picture containing photo, person, playing&#10;&#10;Description automatically generated">
            <a:extLst>
              <a:ext uri="{FF2B5EF4-FFF2-40B4-BE49-F238E27FC236}">
                <a16:creationId xmlns:a16="http://schemas.microsoft.com/office/drawing/2014/main" id="{DF930083-F2DB-4F46-8D0E-D89D7D8AC353}"/>
              </a:ext>
            </a:extLst>
          </p:cNvPr>
          <p:cNvPicPr>
            <a:picLocks noChangeAspect="1"/>
          </p:cNvPicPr>
          <p:nvPr/>
        </p:nvPicPr>
        <p:blipFill>
          <a:blip r:embed="rId3"/>
          <a:stretch>
            <a:fillRect/>
          </a:stretch>
        </p:blipFill>
        <p:spPr>
          <a:xfrm>
            <a:off x="7416799" y="1758965"/>
            <a:ext cx="4304058" cy="3923246"/>
          </a:xfrm>
          <a:prstGeom prst="rect">
            <a:avLst/>
          </a:prstGeom>
        </p:spPr>
      </p:pic>
    </p:spTree>
    <p:extLst>
      <p:ext uri="{BB962C8B-B14F-4D97-AF65-F5344CB8AC3E}">
        <p14:creationId xmlns:p14="http://schemas.microsoft.com/office/powerpoint/2010/main" val="374785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451821"/>
            <a:ext cx="10515600" cy="894622"/>
          </a:xfrm>
        </p:spPr>
        <p:txBody>
          <a:bodyPr>
            <a:normAutofit/>
          </a:bodyPr>
          <a:lstStyle/>
          <a:p>
            <a:pPr lvl="0" eaLnBrk="0" fontAlgn="base" hangingPunct="0">
              <a:lnSpc>
                <a:spcPct val="100000"/>
              </a:lnSpc>
              <a:spcAft>
                <a:spcPct val="0"/>
              </a:spcAft>
            </a:pPr>
            <a:r>
              <a:rPr lang="en-US" altLang="en-US" dirty="0">
                <a:ea typeface="ＭＳ Ｐゴシック" panose="020B0600070205080204" pitchFamily="34" charset="-128"/>
                <a:cs typeface="+mn-cs"/>
              </a:rPr>
              <a:t>Python e</a:t>
            </a:r>
            <a:r>
              <a:rPr lang="en-US" altLang="en-US" sz="4400" dirty="0">
                <a:ea typeface="ＭＳ Ｐゴシック" panose="020B0600070205080204" pitchFamily="34" charset="-128"/>
                <a:cs typeface="+mn-cs"/>
              </a:rPr>
              <a:t>xample: TCP server</a:t>
            </a:r>
            <a:endParaRPr lang="en-US" altLang="en-US" sz="5400" dirty="0">
              <a:ea typeface="ＭＳ Ｐゴシック" panose="020B0600070205080204" pitchFamily="34" charset="-128"/>
              <a:cs typeface="+mn-cs"/>
            </a:endParaRPr>
          </a:p>
        </p:txBody>
      </p:sp>
      <p:sp>
        <p:nvSpPr>
          <p:cNvPr id="13" name="TextBox 1">
            <a:extLst>
              <a:ext uri="{FF2B5EF4-FFF2-40B4-BE49-F238E27FC236}">
                <a16:creationId xmlns:a16="http://schemas.microsoft.com/office/drawing/2014/main" id="{5950741E-8292-7E41-84C1-46A070CA3DB1}"/>
              </a:ext>
            </a:extLst>
          </p:cNvPr>
          <p:cNvSpPr txBox="1">
            <a:spLocks noChangeArrowheads="1"/>
          </p:cNvSpPr>
          <p:nvPr/>
        </p:nvSpPr>
        <p:spPr bwMode="auto">
          <a:xfrm>
            <a:off x="5184060" y="1922450"/>
            <a:ext cx="629285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from socket import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serverPort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12000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serverSocket.bind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serverPort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serverSocket.listen</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 ‘The server is ready to receive’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while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connectionSocket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addr</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serverSocket.accept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sentence =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connectionSocket.recv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(1024).decode()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capitalizedSentence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sentence.upper</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connectionSocket.send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capitalizedSentence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encode())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connectionSocket.close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 name="TextBox 2">
            <a:extLst>
              <a:ext uri="{FF2B5EF4-FFF2-40B4-BE49-F238E27FC236}">
                <a16:creationId xmlns:a16="http://schemas.microsoft.com/office/drawing/2014/main" id="{311EF17F-3D4A-0B47-8BA1-C2C1035869BB}"/>
              </a:ext>
            </a:extLst>
          </p:cNvPr>
          <p:cNvSpPr txBox="1">
            <a:spLocks noChangeArrowheads="1"/>
          </p:cNvSpPr>
          <p:nvPr/>
        </p:nvSpPr>
        <p:spPr bwMode="auto">
          <a:xfrm>
            <a:off x="5184060" y="1439850"/>
            <a:ext cx="2827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a:t>
            </a:r>
            <a:r>
              <a:rPr kumimoji="0" lang="en-US" altLang="en-US" sz="2400" b="0" i="1" u="none" strike="noStrike" kern="120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TCPServer</a:t>
            </a:r>
            <a:endPar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grpSp>
        <p:nvGrpSpPr>
          <p:cNvPr id="15" name="Group 13">
            <a:extLst>
              <a:ext uri="{FF2B5EF4-FFF2-40B4-BE49-F238E27FC236}">
                <a16:creationId xmlns:a16="http://schemas.microsoft.com/office/drawing/2014/main" id="{FE11A28B-1D9C-5D4D-9B45-8F8462E7E906}"/>
              </a:ext>
            </a:extLst>
          </p:cNvPr>
          <p:cNvGrpSpPr>
            <a:grpSpLocks/>
          </p:cNvGrpSpPr>
          <p:nvPr/>
        </p:nvGrpSpPr>
        <p:grpSpPr bwMode="auto">
          <a:xfrm>
            <a:off x="1724351" y="2556715"/>
            <a:ext cx="3374285" cy="338554"/>
            <a:chOff x="-749058" y="2414108"/>
            <a:chExt cx="3374330" cy="338257"/>
          </a:xfrm>
        </p:grpSpPr>
        <p:sp>
          <p:nvSpPr>
            <p:cNvPr id="16" name="TextBox 31">
              <a:extLst>
                <a:ext uri="{FF2B5EF4-FFF2-40B4-BE49-F238E27FC236}">
                  <a16:creationId xmlns:a16="http://schemas.microsoft.com/office/drawing/2014/main" id="{BE7B84C0-FF81-284C-B893-87D2A5F776E3}"/>
                </a:ext>
              </a:extLst>
            </p:cNvPr>
            <p:cNvSpPr txBox="1">
              <a:spLocks noChangeArrowheads="1"/>
            </p:cNvSpPr>
            <p:nvPr/>
          </p:nvSpPr>
          <p:spPr bwMode="auto">
            <a:xfrm>
              <a:off x="-749058" y="2414108"/>
              <a:ext cx="3062331" cy="33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welcoming socket</a:t>
              </a:r>
            </a:p>
          </p:txBody>
        </p:sp>
        <p:cxnSp>
          <p:nvCxnSpPr>
            <p:cNvPr id="17" name="Straight Connector 32">
              <a:extLst>
                <a:ext uri="{FF2B5EF4-FFF2-40B4-BE49-F238E27FC236}">
                  <a16:creationId xmlns:a16="http://schemas.microsoft.com/office/drawing/2014/main" id="{9AC227D5-ACE3-9D45-9809-D827F0E36A3A}"/>
                </a:ext>
              </a:extLst>
            </p:cNvPr>
            <p:cNvCxnSpPr>
              <a:cxnSpLocks noChangeShapeType="1"/>
            </p:cNvCxnSpPr>
            <p:nvPr/>
          </p:nvCxnSpPr>
          <p:spPr bwMode="auto">
            <a:xfrm>
              <a:off x="2136730" y="2597150"/>
              <a:ext cx="48854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8" name="Group 14">
            <a:extLst>
              <a:ext uri="{FF2B5EF4-FFF2-40B4-BE49-F238E27FC236}">
                <a16:creationId xmlns:a16="http://schemas.microsoft.com/office/drawing/2014/main" id="{FAAA7E9C-BFC7-834D-AA16-2DA4A476CDA2}"/>
              </a:ext>
            </a:extLst>
          </p:cNvPr>
          <p:cNvGrpSpPr>
            <a:grpSpLocks/>
          </p:cNvGrpSpPr>
          <p:nvPr/>
        </p:nvGrpSpPr>
        <p:grpSpPr bwMode="auto">
          <a:xfrm>
            <a:off x="2080634" y="3063061"/>
            <a:ext cx="3036870" cy="584775"/>
            <a:chOff x="-1667664" y="2908339"/>
            <a:chExt cx="4371910" cy="584044"/>
          </a:xfrm>
        </p:grpSpPr>
        <p:sp>
          <p:nvSpPr>
            <p:cNvPr id="19" name="TextBox 26">
              <a:extLst>
                <a:ext uri="{FF2B5EF4-FFF2-40B4-BE49-F238E27FC236}">
                  <a16:creationId xmlns:a16="http://schemas.microsoft.com/office/drawing/2014/main" id="{DDD9E670-279E-624F-9241-0F4EB31CF7A1}"/>
                </a:ext>
              </a:extLst>
            </p:cNvPr>
            <p:cNvSpPr txBox="1">
              <a:spLocks noChangeArrowheads="1"/>
            </p:cNvSpPr>
            <p:nvPr/>
          </p:nvSpPr>
          <p:spPr bwMode="auto">
            <a:xfrm>
              <a:off x="-1667664" y="2908339"/>
              <a:ext cx="4139198" cy="58404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begins listening for  incoming TCP requests</a:t>
              </a:r>
            </a:p>
          </p:txBody>
        </p:sp>
        <p:cxnSp>
          <p:nvCxnSpPr>
            <p:cNvPr id="20" name="Straight Connector 30">
              <a:extLst>
                <a:ext uri="{FF2B5EF4-FFF2-40B4-BE49-F238E27FC236}">
                  <a16:creationId xmlns:a16="http://schemas.microsoft.com/office/drawing/2014/main" id="{24B55155-A531-764D-80EA-161809A28354}"/>
                </a:ext>
              </a:extLst>
            </p:cNvPr>
            <p:cNvCxnSpPr>
              <a:cxnSpLocks noChangeShapeType="1"/>
            </p:cNvCxnSpPr>
            <p:nvPr/>
          </p:nvCxnSpPr>
          <p:spPr bwMode="auto">
            <a:xfrm>
              <a:off x="1967825" y="3217286"/>
              <a:ext cx="736421"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1" name="Group 15">
            <a:extLst>
              <a:ext uri="{FF2B5EF4-FFF2-40B4-BE49-F238E27FC236}">
                <a16:creationId xmlns:a16="http://schemas.microsoft.com/office/drawing/2014/main" id="{4E398AB3-CA85-1246-9B45-0A62FCD962C1}"/>
              </a:ext>
            </a:extLst>
          </p:cNvPr>
          <p:cNvGrpSpPr>
            <a:grpSpLocks/>
          </p:cNvGrpSpPr>
          <p:nvPr/>
        </p:nvGrpSpPr>
        <p:grpSpPr bwMode="auto">
          <a:xfrm>
            <a:off x="3328500" y="3824136"/>
            <a:ext cx="1858624" cy="297517"/>
            <a:chOff x="905004" y="3819988"/>
            <a:chExt cx="1859872" cy="298292"/>
          </a:xfrm>
        </p:grpSpPr>
        <p:sp>
          <p:nvSpPr>
            <p:cNvPr id="22" name="TextBox 34">
              <a:extLst>
                <a:ext uri="{FF2B5EF4-FFF2-40B4-BE49-F238E27FC236}">
                  <a16:creationId xmlns:a16="http://schemas.microsoft.com/office/drawing/2014/main" id="{94C20932-E37A-A347-85B8-6A71FAB668B9}"/>
                </a:ext>
              </a:extLst>
            </p:cNvPr>
            <p:cNvSpPr txBox="1">
              <a:spLocks noChangeArrowheads="1"/>
            </p:cNvSpPr>
            <p:nvPr/>
          </p:nvSpPr>
          <p:spPr bwMode="auto">
            <a:xfrm>
              <a:off x="905004" y="3819988"/>
              <a:ext cx="1859872" cy="29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loop forever</a:t>
              </a:r>
            </a:p>
          </p:txBody>
        </p:sp>
        <p:cxnSp>
          <p:nvCxnSpPr>
            <p:cNvPr id="23" name="Straight Connector 35">
              <a:extLst>
                <a:ext uri="{FF2B5EF4-FFF2-40B4-BE49-F238E27FC236}">
                  <a16:creationId xmlns:a16="http://schemas.microsoft.com/office/drawing/2014/main" id="{FAC42719-5F1D-0749-8621-F7DF2A166C6F}"/>
                </a:ext>
              </a:extLst>
            </p:cNvPr>
            <p:cNvCxnSpPr>
              <a:cxnSpLocks noChangeShapeType="1"/>
            </p:cNvCxnSpPr>
            <p:nvPr/>
          </p:nvCxnSpPr>
          <p:spPr bwMode="auto">
            <a:xfrm>
              <a:off x="2187464" y="3964782"/>
              <a:ext cx="52319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4" name="Group 17">
            <a:extLst>
              <a:ext uri="{FF2B5EF4-FFF2-40B4-BE49-F238E27FC236}">
                <a16:creationId xmlns:a16="http://schemas.microsoft.com/office/drawing/2014/main" id="{F3B50B89-48C8-7E48-8FDE-4D6D8A826B11}"/>
              </a:ext>
            </a:extLst>
          </p:cNvPr>
          <p:cNvGrpSpPr>
            <a:grpSpLocks/>
          </p:cNvGrpSpPr>
          <p:nvPr/>
        </p:nvGrpSpPr>
        <p:grpSpPr bwMode="auto">
          <a:xfrm>
            <a:off x="906051" y="4140995"/>
            <a:ext cx="4273089" cy="502702"/>
            <a:chOff x="-812680" y="4044670"/>
            <a:chExt cx="3634217" cy="502843"/>
          </a:xfrm>
        </p:grpSpPr>
        <p:sp>
          <p:nvSpPr>
            <p:cNvPr id="34" name="TextBox 36">
              <a:extLst>
                <a:ext uri="{FF2B5EF4-FFF2-40B4-BE49-F238E27FC236}">
                  <a16:creationId xmlns:a16="http://schemas.microsoft.com/office/drawing/2014/main" id="{C7F6449F-1FAC-0144-AA7B-940049031E8D}"/>
                </a:ext>
              </a:extLst>
            </p:cNvPr>
            <p:cNvSpPr txBox="1">
              <a:spLocks noChangeArrowheads="1"/>
            </p:cNvSpPr>
            <p:nvPr/>
          </p:nvSpPr>
          <p:spPr bwMode="auto">
            <a:xfrm>
              <a:off x="-812680" y="4044670"/>
              <a:ext cx="3634217" cy="5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waits on accept() for incoming requests, new socket created on return</a:t>
              </a:r>
            </a:p>
          </p:txBody>
        </p:sp>
        <p:cxnSp>
          <p:nvCxnSpPr>
            <p:cNvPr id="35" name="Straight Connector 39">
              <a:extLst>
                <a:ext uri="{FF2B5EF4-FFF2-40B4-BE49-F238E27FC236}">
                  <a16:creationId xmlns:a16="http://schemas.microsoft.com/office/drawing/2014/main" id="{1E61EC2C-2AF0-BD40-B849-E841D4D3D3F0}"/>
                </a:ext>
              </a:extLst>
            </p:cNvPr>
            <p:cNvCxnSpPr>
              <a:cxnSpLocks noChangeShapeType="1"/>
            </p:cNvCxnSpPr>
            <p:nvPr/>
          </p:nvCxnSpPr>
          <p:spPr bwMode="auto">
            <a:xfrm>
              <a:off x="2337575" y="4188416"/>
              <a:ext cx="435213" cy="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6" name="Group 18">
            <a:extLst>
              <a:ext uri="{FF2B5EF4-FFF2-40B4-BE49-F238E27FC236}">
                <a16:creationId xmlns:a16="http://schemas.microsoft.com/office/drawing/2014/main" id="{2B25A781-3C5A-4345-B1BA-DEACB59F98D7}"/>
              </a:ext>
            </a:extLst>
          </p:cNvPr>
          <p:cNvGrpSpPr>
            <a:grpSpLocks/>
          </p:cNvGrpSpPr>
          <p:nvPr/>
        </p:nvGrpSpPr>
        <p:grpSpPr bwMode="auto">
          <a:xfrm>
            <a:off x="1951002" y="4771416"/>
            <a:ext cx="3154397" cy="584775"/>
            <a:chOff x="-463314" y="4140337"/>
            <a:chExt cx="3153124" cy="585085"/>
          </a:xfrm>
        </p:grpSpPr>
        <p:sp>
          <p:nvSpPr>
            <p:cNvPr id="37" name="TextBox 61">
              <a:extLst>
                <a:ext uri="{FF2B5EF4-FFF2-40B4-BE49-F238E27FC236}">
                  <a16:creationId xmlns:a16="http://schemas.microsoft.com/office/drawing/2014/main" id="{A4995AED-D7BB-0A43-8C79-4CAECC669A71}"/>
                </a:ext>
              </a:extLst>
            </p:cNvPr>
            <p:cNvSpPr txBox="1">
              <a:spLocks noChangeArrowheads="1"/>
            </p:cNvSpPr>
            <p:nvPr/>
          </p:nvSpPr>
          <p:spPr bwMode="auto">
            <a:xfrm>
              <a:off x="-463314" y="4140337"/>
              <a:ext cx="2746043" cy="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read bytes from socket (but not address as in UDP)</a:t>
              </a:r>
            </a:p>
          </p:txBody>
        </p:sp>
        <p:cxnSp>
          <p:nvCxnSpPr>
            <p:cNvPr id="38" name="Straight Connector 62">
              <a:extLst>
                <a:ext uri="{FF2B5EF4-FFF2-40B4-BE49-F238E27FC236}">
                  <a16:creationId xmlns:a16="http://schemas.microsoft.com/office/drawing/2014/main" id="{39CA9B6C-408E-C74F-BCDD-01EC8665E7B2}"/>
                </a:ext>
              </a:extLst>
            </p:cNvPr>
            <p:cNvCxnSpPr>
              <a:cxnSpLocks noChangeShapeType="1"/>
            </p:cNvCxnSpPr>
            <p:nvPr/>
          </p:nvCxnSpPr>
          <p:spPr bwMode="auto">
            <a:xfrm>
              <a:off x="2194710" y="4288764"/>
              <a:ext cx="49510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9" name="Group 28">
            <a:extLst>
              <a:ext uri="{FF2B5EF4-FFF2-40B4-BE49-F238E27FC236}">
                <a16:creationId xmlns:a16="http://schemas.microsoft.com/office/drawing/2014/main" id="{2EF79CA3-2450-FB47-A075-DE884877B7F1}"/>
              </a:ext>
            </a:extLst>
          </p:cNvPr>
          <p:cNvGrpSpPr>
            <a:grpSpLocks/>
          </p:cNvGrpSpPr>
          <p:nvPr/>
        </p:nvGrpSpPr>
        <p:grpSpPr bwMode="auto">
          <a:xfrm>
            <a:off x="1026276" y="5902558"/>
            <a:ext cx="4079124" cy="584775"/>
            <a:chOff x="-1411416" y="4686923"/>
            <a:chExt cx="4079374" cy="585153"/>
          </a:xfrm>
        </p:grpSpPr>
        <p:sp>
          <p:nvSpPr>
            <p:cNvPr id="40" name="TextBox 29">
              <a:extLst>
                <a:ext uri="{FF2B5EF4-FFF2-40B4-BE49-F238E27FC236}">
                  <a16:creationId xmlns:a16="http://schemas.microsoft.com/office/drawing/2014/main" id="{4729B12D-4BE5-7649-A39B-A68529411CBB}"/>
                </a:ext>
              </a:extLst>
            </p:cNvPr>
            <p:cNvSpPr txBox="1">
              <a:spLocks noChangeArrowheads="1"/>
            </p:cNvSpPr>
            <p:nvPr/>
          </p:nvSpPr>
          <p:spPr bwMode="auto">
            <a:xfrm>
              <a:off x="-1411416" y="4686923"/>
              <a:ext cx="3902071" cy="58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close connection to this client (but </a:t>
              </a:r>
              <a:r>
                <a:rPr kumimoji="0" lang="en-US" altLang="en-US" sz="1600" b="0" i="1"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not</a:t>
              </a: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 welcoming socket)</a:t>
              </a:r>
            </a:p>
          </p:txBody>
        </p:sp>
        <p:cxnSp>
          <p:nvCxnSpPr>
            <p:cNvPr id="41" name="Straight Connector 33">
              <a:extLst>
                <a:ext uri="{FF2B5EF4-FFF2-40B4-BE49-F238E27FC236}">
                  <a16:creationId xmlns:a16="http://schemas.microsoft.com/office/drawing/2014/main" id="{445EB81E-B12F-454D-80B8-5484BE29F558}"/>
                </a:ext>
              </a:extLst>
            </p:cNvPr>
            <p:cNvCxnSpPr>
              <a:cxnSpLocks noChangeShapeType="1"/>
            </p:cNvCxnSpPr>
            <p:nvPr/>
          </p:nvCxnSpPr>
          <p:spPr bwMode="auto">
            <a:xfrm>
              <a:off x="2172628" y="4843734"/>
              <a:ext cx="49533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25" name="Slide Number Placeholder 2">
            <a:extLst>
              <a:ext uri="{FF2B5EF4-FFF2-40B4-BE49-F238E27FC236}">
                <a16:creationId xmlns:a16="http://schemas.microsoft.com/office/drawing/2014/main" id="{9A003647-DC86-B64C-8A8D-E360691290A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89518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sz="quarter" idx="14"/>
          </p:nvPr>
        </p:nvSpPr>
        <p:spPr>
          <a:xfrm>
            <a:off x="998807" y="1316765"/>
            <a:ext cx="4743626" cy="5280587"/>
          </a:xfrm>
          <a:prstGeom prst="rect">
            <a:avLst/>
          </a:prstGeom>
        </p:spPr>
        <p:txBody>
          <a:bodyPr>
            <a:normAutofit/>
          </a:bodyPr>
          <a:lstStyle/>
          <a:p>
            <a:pPr marL="342900" indent="-342900" algn="l">
              <a:spcBef>
                <a:spcPts val="600"/>
              </a:spcBef>
              <a:spcAft>
                <a:spcPts val="600"/>
              </a:spcAft>
              <a:buFont typeface="Wingdings" panose="05000000000000000000" pitchFamily="2" charset="2"/>
              <a:buChar char="§"/>
            </a:pPr>
            <a:r>
              <a:rPr lang="en-GB" altLang="x-none" sz="2800" dirty="0">
                <a:solidFill>
                  <a:schemeClr val="tx1"/>
                </a:solidFill>
                <a:latin typeface="+mn-lt"/>
                <a:ea typeface="ＭＳ Ｐゴシック" charset="-128"/>
              </a:rPr>
              <a:t> </a:t>
            </a:r>
            <a:r>
              <a:rPr lang="en-GB" altLang="x-none" sz="3200" dirty="0">
                <a:solidFill>
                  <a:schemeClr val="tx1"/>
                </a:solidFill>
                <a:latin typeface="+mn-lt"/>
                <a:ea typeface="ＭＳ Ｐゴシック" charset="-128"/>
              </a:rPr>
              <a:t>TCP &amp; UDP</a:t>
            </a:r>
          </a:p>
          <a:p>
            <a:pPr marL="1152525" lvl="1" indent="-457200" algn="l">
              <a:spcBef>
                <a:spcPts val="600"/>
              </a:spcBef>
              <a:spcAft>
                <a:spcPts val="600"/>
              </a:spcAft>
            </a:pPr>
            <a:r>
              <a:rPr lang="en-GB" altLang="x-none" sz="2400" dirty="0">
                <a:solidFill>
                  <a:schemeClr val="tx1"/>
                </a:solidFill>
                <a:latin typeface="+mn-lt"/>
                <a:ea typeface="ＭＳ Ｐゴシック" charset="-128"/>
              </a:rPr>
              <a:t>No encryption</a:t>
            </a:r>
          </a:p>
          <a:p>
            <a:pPr marL="1152525" lvl="1" indent="-457200" algn="l">
              <a:spcBef>
                <a:spcPts val="600"/>
              </a:spcBef>
              <a:spcAft>
                <a:spcPts val="600"/>
              </a:spcAft>
            </a:pPr>
            <a:r>
              <a:rPr lang="en-GB" altLang="x-none" sz="2400" dirty="0">
                <a:solidFill>
                  <a:schemeClr val="tx1"/>
                </a:solidFill>
                <a:latin typeface="+mn-lt"/>
                <a:ea typeface="ＭＳ Ｐゴシック" charset="-128"/>
              </a:rPr>
              <a:t>Cleartext </a:t>
            </a:r>
            <a:r>
              <a:rPr lang="en-GB" altLang="x-none" sz="2400" dirty="0" err="1">
                <a:solidFill>
                  <a:schemeClr val="tx1"/>
                </a:solidFill>
                <a:latin typeface="+mn-lt"/>
                <a:ea typeface="ＭＳ Ｐゴシック" charset="-128"/>
              </a:rPr>
              <a:t>passwds</a:t>
            </a:r>
            <a:r>
              <a:rPr lang="en-GB" altLang="x-none" sz="2400" dirty="0">
                <a:solidFill>
                  <a:schemeClr val="tx1"/>
                </a:solidFill>
                <a:latin typeface="+mn-lt"/>
                <a:ea typeface="ＭＳ Ｐゴシック" charset="-128"/>
              </a:rPr>
              <a:t> sent into socket traverse Internet  in cleartext</a:t>
            </a:r>
          </a:p>
          <a:p>
            <a:pPr marL="342900" indent="-342900" algn="l">
              <a:spcBef>
                <a:spcPts val="600"/>
              </a:spcBef>
              <a:spcAft>
                <a:spcPts val="600"/>
              </a:spcAft>
              <a:buFont typeface="Wingdings" panose="05000000000000000000" pitchFamily="2" charset="2"/>
              <a:buChar char="§"/>
            </a:pPr>
            <a:r>
              <a:rPr lang="en-GB" altLang="x-none" sz="3200" dirty="0">
                <a:solidFill>
                  <a:schemeClr val="tx1"/>
                </a:solidFill>
                <a:latin typeface="+mn-lt"/>
                <a:ea typeface="ＭＳ Ｐゴシック" charset="-128"/>
              </a:rPr>
              <a:t>SSL – Secure Socket Layer</a:t>
            </a:r>
          </a:p>
          <a:p>
            <a:pPr marL="1152525" lvl="1" indent="-457200" algn="l">
              <a:lnSpc>
                <a:spcPct val="100000"/>
              </a:lnSpc>
              <a:spcBef>
                <a:spcPts val="600"/>
              </a:spcBef>
              <a:spcAft>
                <a:spcPts val="600"/>
              </a:spcAft>
            </a:pPr>
            <a:r>
              <a:rPr lang="en-GB" altLang="x-none" sz="2400" dirty="0">
                <a:solidFill>
                  <a:schemeClr val="tx1"/>
                </a:solidFill>
                <a:latin typeface="+mn-lt"/>
                <a:ea typeface="ＭＳ Ｐゴシック" charset="-128"/>
              </a:rPr>
              <a:t>Provides encrypted TCP connection</a:t>
            </a:r>
            <a:endParaRPr lang="en-GB" altLang="x-none" sz="2400" dirty="0">
              <a:latin typeface="+mn-lt"/>
              <a:ea typeface="ＭＳ Ｐゴシック" charset="-128"/>
            </a:endParaRPr>
          </a:p>
          <a:p>
            <a:pPr marL="1152525" lvl="1" indent="-457200" algn="l">
              <a:lnSpc>
                <a:spcPct val="100000"/>
              </a:lnSpc>
              <a:spcBef>
                <a:spcPts val="600"/>
              </a:spcBef>
              <a:spcAft>
                <a:spcPts val="600"/>
              </a:spcAft>
            </a:pPr>
            <a:r>
              <a:rPr lang="en-GB" altLang="x-none" sz="2400" dirty="0">
                <a:solidFill>
                  <a:schemeClr val="tx1"/>
                </a:solidFill>
                <a:latin typeface="+mn-lt"/>
                <a:ea typeface="ＭＳ Ｐゴシック" charset="-128"/>
              </a:rPr>
              <a:t>Data integrity</a:t>
            </a:r>
          </a:p>
          <a:p>
            <a:pPr marL="1152525" lvl="1" indent="-457200" algn="l">
              <a:lnSpc>
                <a:spcPct val="100000"/>
              </a:lnSpc>
              <a:spcBef>
                <a:spcPts val="600"/>
              </a:spcBef>
              <a:spcAft>
                <a:spcPts val="600"/>
              </a:spcAft>
            </a:pPr>
            <a:r>
              <a:rPr lang="en-GB" altLang="x-none" sz="2400" dirty="0">
                <a:solidFill>
                  <a:schemeClr val="tx1"/>
                </a:solidFill>
                <a:latin typeface="+mn-lt"/>
                <a:ea typeface="ＭＳ Ｐゴシック" charset="-128"/>
              </a:rPr>
              <a:t>End-point authentication</a:t>
            </a:r>
          </a:p>
          <a:p>
            <a:pPr marL="342900" indent="-342900" algn="l">
              <a:spcBef>
                <a:spcPts val="600"/>
              </a:spcBef>
              <a:spcAft>
                <a:spcPts val="600"/>
              </a:spcAft>
              <a:buFont typeface="Wingdings" panose="05000000000000000000" pitchFamily="2" charset="2"/>
              <a:buChar char="§"/>
            </a:pPr>
            <a:endParaRPr lang="en-GB" altLang="x-none" sz="2800" dirty="0">
              <a:solidFill>
                <a:schemeClr val="tx1"/>
              </a:solidFill>
              <a:latin typeface="+mn-lt"/>
              <a:ea typeface="ＭＳ Ｐゴシック" charset="-128"/>
            </a:endParaRPr>
          </a:p>
          <a:p>
            <a:pPr marL="342900" indent="-342900" algn="l">
              <a:spcBef>
                <a:spcPts val="600"/>
              </a:spcBef>
              <a:spcAft>
                <a:spcPts val="600"/>
              </a:spcAft>
              <a:buFont typeface="Wingdings" panose="05000000000000000000" pitchFamily="2" charset="2"/>
              <a:buChar char="§"/>
            </a:pPr>
            <a:endParaRPr lang="en-US" altLang="x-none" sz="2400" dirty="0">
              <a:latin typeface="+mn-lt"/>
              <a:ea typeface="ＭＳ Ｐゴシック" charset="-128"/>
            </a:endParaRPr>
          </a:p>
        </p:txBody>
      </p:sp>
      <p:sp>
        <p:nvSpPr>
          <p:cNvPr id="41988" name="Rectangle 2"/>
          <p:cNvSpPr>
            <a:spLocks noGrp="1" noChangeArrowheads="1"/>
          </p:cNvSpPr>
          <p:nvPr>
            <p:ph type="ctrTitle"/>
          </p:nvPr>
        </p:nvSpPr>
        <p:spPr/>
        <p:txBody>
          <a:bodyPr>
            <a:normAutofit/>
          </a:bodyPr>
          <a:lstStyle/>
          <a:p>
            <a:r>
              <a:rPr lang="en-US" altLang="x-none" sz="4400" dirty="0">
                <a:solidFill>
                  <a:srgbClr val="1C1C1C"/>
                </a:solidFill>
                <a:latin typeface="+mj-lt"/>
                <a:ea typeface="ＭＳ Ｐゴシック" charset="-128"/>
              </a:rPr>
              <a:t>Securing TCP</a:t>
            </a:r>
          </a:p>
        </p:txBody>
      </p:sp>
      <p:sp>
        <p:nvSpPr>
          <p:cNvPr id="2" name="TextBox 1">
            <a:extLst>
              <a:ext uri="{FF2B5EF4-FFF2-40B4-BE49-F238E27FC236}">
                <a16:creationId xmlns:a16="http://schemas.microsoft.com/office/drawing/2014/main" id="{BE419C9F-E38C-4E74-B4B4-C8A162DB3358}"/>
              </a:ext>
            </a:extLst>
          </p:cNvPr>
          <p:cNvSpPr txBox="1"/>
          <p:nvPr/>
        </p:nvSpPr>
        <p:spPr>
          <a:xfrm>
            <a:off x="6638544" y="1316765"/>
            <a:ext cx="4554649" cy="48320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600"/>
              </a:spcBef>
              <a:spcAft>
                <a:spcPts val="600"/>
              </a:spcAft>
              <a:buClr>
                <a:srgbClr val="0000A3"/>
              </a:buClr>
              <a:buSzTx/>
              <a:buFont typeface="Wingdings" panose="05000000000000000000" pitchFamily="2" charset="2"/>
              <a:buChar char="§"/>
              <a:tabLst/>
              <a:defRPr/>
            </a:pPr>
            <a:r>
              <a:rPr kumimoji="0" lang="en-GB" altLang="x-none" sz="3200" b="0" i="0" u="none" strike="noStrike" kern="1200" cap="none" spc="0" normalizeH="0" baseline="0" noProof="0" dirty="0">
                <a:ln>
                  <a:noFill/>
                </a:ln>
                <a:solidFill>
                  <a:prstClr val="black"/>
                </a:solidFill>
                <a:effectLst/>
                <a:uLnTx/>
                <a:uFillTx/>
                <a:latin typeface="Calibri" panose="020F0502020204030204"/>
                <a:ea typeface="ＭＳ Ｐゴシック" charset="-128"/>
                <a:cs typeface="Arial" panose="020B0604020202020204" pitchFamily="34" charset="0"/>
              </a:rPr>
              <a:t>SSL is at app layer</a:t>
            </a:r>
          </a:p>
          <a:p>
            <a:pPr marL="800100" marR="0" lvl="1" indent="-342900" algn="l" defTabSz="914400" rtl="0" eaLnBrk="1" fontAlgn="auto" latinLnBrk="0" hangingPunct="1">
              <a:lnSpc>
                <a:spcPct val="100000"/>
              </a:lnSpc>
              <a:spcBef>
                <a:spcPts val="600"/>
              </a:spcBef>
              <a:spcAft>
                <a:spcPts val="600"/>
              </a:spcAft>
              <a:buClr>
                <a:srgbClr val="0000A3"/>
              </a:buClr>
              <a:buSzTx/>
              <a:buFont typeface="Arial" panose="020B0604020202020204" pitchFamily="34" charset="0"/>
              <a:buChar char="•"/>
              <a:tabLst/>
              <a:defRPr/>
            </a:pPr>
            <a:r>
              <a:rPr kumimoji="0" lang="en-GB" altLang="x-none" sz="2400" b="0" i="0" u="none" strike="noStrike" kern="1200" cap="none" spc="0" normalizeH="0" baseline="0" noProof="0" dirty="0">
                <a:ln>
                  <a:noFill/>
                </a:ln>
                <a:solidFill>
                  <a:prstClr val="black"/>
                </a:solidFill>
                <a:effectLst/>
                <a:uLnTx/>
                <a:uFillTx/>
                <a:latin typeface="Calibri" panose="020F0502020204030204"/>
                <a:ea typeface="ＭＳ Ｐゴシック" charset="-128"/>
                <a:cs typeface="Arial" panose="020B0604020202020204" pitchFamily="34" charset="0"/>
              </a:rPr>
              <a:t>apps use SSL libraries, t</a:t>
            </a:r>
            <a:r>
              <a:rPr kumimoji="0" lang="en-GB" altLang="x-none" sz="2400" b="0" i="0" u="none" strike="noStrike" kern="1200" cap="none" spc="0" normalizeH="0" baseline="0" noProof="0" dirty="0">
                <a:ln>
                  <a:noFill/>
                </a:ln>
                <a:solidFill>
                  <a:prstClr val="black"/>
                </a:solidFill>
                <a:effectLst/>
                <a:uLnTx/>
                <a:uFillTx/>
                <a:latin typeface="Calibri" panose="020F0502020204030204"/>
                <a:ea typeface="ＭＳ Ｐゴシック" charset="-128"/>
                <a:cs typeface="+mn-cs"/>
              </a:rPr>
              <a:t>hat “</a:t>
            </a:r>
            <a:r>
              <a:rPr kumimoji="0" lang="en-GB" altLang="x-none" sz="2400" b="0" i="0" u="none" strike="noStrike" kern="1200" cap="none" spc="0" normalizeH="0" baseline="0" noProof="0" dirty="0" err="1">
                <a:ln>
                  <a:noFill/>
                </a:ln>
                <a:solidFill>
                  <a:prstClr val="black"/>
                </a:solidFill>
                <a:effectLst/>
                <a:uLnTx/>
                <a:uFillTx/>
                <a:latin typeface="Calibri" panose="020F0502020204030204"/>
                <a:ea typeface="ＭＳ Ｐゴシック" charset="-128"/>
                <a:cs typeface="+mn-cs"/>
              </a:rPr>
              <a:t>talk”to</a:t>
            </a:r>
            <a:r>
              <a:rPr kumimoji="0" lang="en-GB" altLang="x-none" sz="2400" b="0" i="0" u="none" strike="noStrike" kern="1200" cap="none" spc="0" normalizeH="0" baseline="0" noProof="0" dirty="0">
                <a:ln>
                  <a:noFill/>
                </a:ln>
                <a:solidFill>
                  <a:prstClr val="black"/>
                </a:solidFill>
                <a:effectLst/>
                <a:uLnTx/>
                <a:uFillTx/>
                <a:latin typeface="Calibri" panose="020F0502020204030204"/>
                <a:ea typeface="ＭＳ Ｐゴシック" charset="-128"/>
                <a:cs typeface="+mn-cs"/>
              </a:rPr>
              <a:t> TCP</a:t>
            </a:r>
          </a:p>
          <a:p>
            <a:pPr marL="342900" marR="0" lvl="0" indent="-342900" algn="l" defTabSz="914400" rtl="0" eaLnBrk="1" fontAlgn="auto" latinLnBrk="0" hangingPunct="1">
              <a:lnSpc>
                <a:spcPct val="100000"/>
              </a:lnSpc>
              <a:spcBef>
                <a:spcPts val="600"/>
              </a:spcBef>
              <a:spcAft>
                <a:spcPts val="600"/>
              </a:spcAft>
              <a:buClr>
                <a:srgbClr val="0000A3"/>
              </a:buClr>
              <a:buSzTx/>
              <a:buFont typeface="Wingdings" panose="05000000000000000000" pitchFamily="2" charset="2"/>
              <a:buChar char="§"/>
              <a:tabLst/>
              <a:defRPr/>
            </a:pPr>
            <a:r>
              <a:rPr kumimoji="0" lang="en-GB" altLang="x-none" sz="3200" b="0" i="0" u="none" strike="noStrike" kern="1200" cap="none" spc="0" normalizeH="0" baseline="0" noProof="0" dirty="0">
                <a:ln>
                  <a:noFill/>
                </a:ln>
                <a:solidFill>
                  <a:prstClr val="black"/>
                </a:solidFill>
                <a:effectLst/>
                <a:uLnTx/>
                <a:uFillTx/>
                <a:latin typeface="Calibri" panose="020F0502020204030204"/>
                <a:ea typeface="ＭＳ Ｐゴシック" charset="-128"/>
                <a:cs typeface="Arial" panose="020B0604020202020204" pitchFamily="34" charset="0"/>
              </a:rPr>
              <a:t>SSL socket API</a:t>
            </a:r>
          </a:p>
          <a:p>
            <a:pPr marL="800100" marR="0" lvl="1" indent="-342900" algn="l" defTabSz="914400" rtl="0" eaLnBrk="1" fontAlgn="auto" latinLnBrk="0" hangingPunct="1">
              <a:lnSpc>
                <a:spcPct val="100000"/>
              </a:lnSpc>
              <a:spcBef>
                <a:spcPts val="600"/>
              </a:spcBef>
              <a:spcAft>
                <a:spcPts val="600"/>
              </a:spcAft>
              <a:buClrTx/>
              <a:buSzTx/>
              <a:buFont typeface="Wingdings" panose="05000000000000000000" pitchFamily="2" charset="2"/>
              <a:buChar char="§"/>
              <a:tabLst/>
              <a:defRPr/>
            </a:pPr>
            <a:r>
              <a:rPr kumimoji="0" lang="en-GB" altLang="x-none" sz="2400" b="0" i="0" u="none" strike="noStrike" kern="1200" cap="none" spc="0" normalizeH="0" baseline="0" noProof="0" dirty="0">
                <a:ln>
                  <a:noFill/>
                </a:ln>
                <a:solidFill>
                  <a:prstClr val="black"/>
                </a:solidFill>
                <a:effectLst/>
                <a:uLnTx/>
                <a:uFillTx/>
                <a:latin typeface="Calibri" panose="020F0502020204030204"/>
                <a:ea typeface="ＭＳ Ｐゴシック" charset="-128"/>
                <a:cs typeface="+mn-cs"/>
              </a:rPr>
              <a:t>Clear-text passwords sent into socket traverse Internet encrypted </a:t>
            </a:r>
          </a:p>
          <a:p>
            <a:pPr marL="342900" marR="0" lvl="0" indent="-342900" algn="l" defTabSz="914400" rtl="0" eaLnBrk="1" fontAlgn="auto" latinLnBrk="0" hangingPunct="1">
              <a:lnSpc>
                <a:spcPct val="100000"/>
              </a:lnSpc>
              <a:spcBef>
                <a:spcPts val="600"/>
              </a:spcBef>
              <a:spcAft>
                <a:spcPts val="600"/>
              </a:spcAft>
              <a:buClr>
                <a:srgbClr val="0000A3"/>
              </a:buClr>
              <a:buSzTx/>
              <a:buFont typeface="Wingdings" panose="05000000000000000000" pitchFamily="2" charset="2"/>
              <a:buChar char="§"/>
              <a:tabLst/>
              <a:defRPr/>
            </a:pPr>
            <a:r>
              <a:rPr kumimoji="0" lang="en-GB" altLang="x-none" sz="2800" b="0" i="0" u="none" strike="noStrike" kern="1200" cap="none" spc="0" normalizeH="0" baseline="0" noProof="0" dirty="0">
                <a:ln>
                  <a:noFill/>
                </a:ln>
                <a:solidFill>
                  <a:prstClr val="black"/>
                </a:solidFill>
                <a:effectLst/>
                <a:uLnTx/>
                <a:uFillTx/>
                <a:latin typeface="Calibri" panose="020F0502020204030204"/>
                <a:ea typeface="ＭＳ Ｐゴシック" charset="-128"/>
                <a:cs typeface="+mn-cs"/>
              </a:rPr>
              <a:t>Now superseded by Transport Layer Security (TLS)</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7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Application layer: overview</a:t>
            </a:r>
            <a:endParaRPr lang="en-US" sz="4400" dirty="0"/>
          </a:p>
        </p:txBody>
      </p:sp>
      <p:sp>
        <p:nvSpPr>
          <p:cNvPr id="10" name="Content Placeholder 3">
            <a:extLst>
              <a:ext uri="{FF2B5EF4-FFF2-40B4-BE49-F238E27FC236}">
                <a16:creationId xmlns:a16="http://schemas.microsoft.com/office/drawing/2014/main" id="{80CCA17D-ECA8-CE46-82AC-A0AF8C3B62BD}"/>
              </a:ext>
            </a:extLst>
          </p:cNvPr>
          <p:cNvSpPr txBox="1">
            <a:spLocks/>
          </p:cNvSpPr>
          <p:nvPr/>
        </p:nvSpPr>
        <p:spPr>
          <a:xfrm>
            <a:off x="809242" y="1870563"/>
            <a:ext cx="5309184" cy="4351338"/>
          </a:xfrm>
          <a:prstGeom prst="rect">
            <a:avLst/>
          </a:prstGeom>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Principles of network applications</a:t>
            </a: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white">
                    <a:lumMod val="75000"/>
                  </a:prstClr>
                </a:solidFill>
                <a:effectLst/>
                <a:uLnTx/>
                <a:uFillTx/>
                <a:latin typeface="Calibri" panose="020F0502020204030204"/>
                <a:ea typeface="ＭＳ Ｐゴシック" panose="020B0600070205080204" pitchFamily="34" charset="-128"/>
                <a:cs typeface="+mn-cs"/>
              </a:rPr>
              <a:t>Socket programming with UDP and TCP</a:t>
            </a: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Application architectures</a:t>
            </a: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Web and HTTP</a:t>
            </a:r>
          </a:p>
          <a:p>
            <a:pPr marL="401638" marR="0" lvl="0" indent="-401638" algn="l" defTabSz="914400" rtl="0" eaLnBrk="1" fontAlgn="auto" latinLnBrk="0" hangingPunct="1">
              <a:lnSpc>
                <a:spcPct val="90000"/>
              </a:lnSpc>
              <a:spcBef>
                <a:spcPts val="1000"/>
              </a:spcBef>
              <a:spcAft>
                <a:spcPts val="0"/>
              </a:spcAft>
              <a:buClr>
                <a:prstClr val="white">
                  <a:lumMod val="75000"/>
                </a:prstClr>
              </a:buClr>
              <a:buSzTx/>
              <a:buFont typeface="Wingdings" pitchFamily="2" charset="2"/>
              <a:buChar char="§"/>
              <a:tabLst/>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E-mail, SMTP, IMAP</a:t>
            </a:r>
          </a:p>
          <a:p>
            <a:pPr marL="401638" marR="0" lvl="0" indent="-401638" algn="l" defTabSz="914400" rtl="0" eaLnBrk="1" fontAlgn="auto" latinLnBrk="0" hangingPunct="1">
              <a:lnSpc>
                <a:spcPct val="90000"/>
              </a:lnSpc>
              <a:spcBef>
                <a:spcPts val="1000"/>
              </a:spcBef>
              <a:spcAft>
                <a:spcPts val="0"/>
              </a:spcAft>
              <a:buClr>
                <a:prstClr val="white">
                  <a:lumMod val="75000"/>
                </a:prstClr>
              </a:buClr>
              <a:buSzTx/>
              <a:buFont typeface="Wingdings" pitchFamily="2" charset="2"/>
              <a:buChar char="§"/>
              <a:tabLst/>
              <a:defRPr/>
            </a:pPr>
            <a:r>
              <a:rPr kumimoji="0" lang="en-US" sz="3200" b="0" i="0" u="none" strike="noStrike" kern="1200" cap="none" spc="0" normalizeH="0" baseline="0" noProof="0" dirty="0">
                <a:ln>
                  <a:noFill/>
                </a:ln>
                <a:solidFill>
                  <a:prstClr val="white">
                    <a:lumMod val="75000"/>
                  </a:prstClr>
                </a:solidFill>
                <a:effectLst/>
                <a:uLnTx/>
                <a:uFillTx/>
                <a:latin typeface="Calibri" panose="020F0502020204030204" pitchFamily="34" charset="0"/>
                <a:ea typeface="+mn-ea"/>
                <a:cs typeface="Calibri" panose="020F0502020204030204" pitchFamily="34" charset="0"/>
              </a:rPr>
              <a:t>The Domain Name System DNS</a:t>
            </a: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01638" marR="0" lvl="0" indent="-401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4">
            <a:extLst>
              <a:ext uri="{FF2B5EF4-FFF2-40B4-BE49-F238E27FC236}">
                <a16:creationId xmlns:a16="http://schemas.microsoft.com/office/drawing/2014/main" id="{5FE695BD-369F-8C4A-ACAD-42671E1C0719}"/>
              </a:ext>
            </a:extLst>
          </p:cNvPr>
          <p:cNvSpPr txBox="1">
            <a:spLocks noChangeArrowheads="1"/>
          </p:cNvSpPr>
          <p:nvPr/>
        </p:nvSpPr>
        <p:spPr>
          <a:xfrm>
            <a:off x="6557554" y="1422888"/>
            <a:ext cx="5405262" cy="4799013"/>
          </a:xfrm>
          <a:prstGeom prst="rect">
            <a:avLst/>
          </a:prstGeom>
        </p:spPr>
        <p:txBody>
          <a:bodyPr>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8" name="Picture 7" descr="A picture containing photo, person, playing&#10;&#10;Description automatically generated">
            <a:extLst>
              <a:ext uri="{FF2B5EF4-FFF2-40B4-BE49-F238E27FC236}">
                <a16:creationId xmlns:a16="http://schemas.microsoft.com/office/drawing/2014/main" id="{DF930083-F2DB-4F46-8D0E-D89D7D8AC353}"/>
              </a:ext>
            </a:extLst>
          </p:cNvPr>
          <p:cNvPicPr>
            <a:picLocks noChangeAspect="1"/>
          </p:cNvPicPr>
          <p:nvPr/>
        </p:nvPicPr>
        <p:blipFill>
          <a:blip r:embed="rId3"/>
          <a:stretch>
            <a:fillRect/>
          </a:stretch>
        </p:blipFill>
        <p:spPr>
          <a:xfrm>
            <a:off x="7416799" y="1758965"/>
            <a:ext cx="4304058" cy="3923246"/>
          </a:xfrm>
          <a:prstGeom prst="rect">
            <a:avLst/>
          </a:prstGeom>
        </p:spPr>
      </p:pic>
    </p:spTree>
    <p:extLst>
      <p:ext uri="{BB962C8B-B14F-4D97-AF65-F5344CB8AC3E}">
        <p14:creationId xmlns:p14="http://schemas.microsoft.com/office/powerpoint/2010/main" val="16954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sz="quarter" idx="14"/>
          </p:nvPr>
        </p:nvSpPr>
        <p:spPr>
          <a:xfrm>
            <a:off x="998806" y="1316765"/>
            <a:ext cx="10016197" cy="5280587"/>
          </a:xfrm>
          <a:prstGeom prst="rect">
            <a:avLst/>
          </a:prstGeom>
        </p:spPr>
        <p:txBody>
          <a:bodyPr>
            <a:normAutofit/>
          </a:bodyPr>
          <a:lstStyle/>
          <a:p>
            <a:pPr marL="342900" indent="-342900" algn="l">
              <a:spcBef>
                <a:spcPts val="600"/>
              </a:spcBef>
              <a:spcAft>
                <a:spcPts val="600"/>
              </a:spcAft>
              <a:buFont typeface="Wingdings" panose="05000000000000000000" pitchFamily="2" charset="2"/>
              <a:buChar char="§"/>
            </a:pPr>
            <a:r>
              <a:rPr lang="en-GB" altLang="x-none" sz="2800" dirty="0">
                <a:solidFill>
                  <a:schemeClr val="tx1"/>
                </a:solidFill>
                <a:latin typeface="+mn-lt"/>
                <a:ea typeface="ＭＳ Ｐゴシック" charset="-128"/>
              </a:rPr>
              <a:t>An application’s architecture is distinctly different from the network architecture, e.g., the five-layer Internet architecture discussed in Week 2. </a:t>
            </a:r>
          </a:p>
          <a:p>
            <a:pPr marL="342900" indent="-342900" algn="l">
              <a:spcBef>
                <a:spcPts val="600"/>
              </a:spcBef>
              <a:spcAft>
                <a:spcPts val="600"/>
              </a:spcAft>
              <a:buFont typeface="Wingdings" panose="05000000000000000000" pitchFamily="2" charset="2"/>
              <a:buChar char="§"/>
            </a:pPr>
            <a:r>
              <a:rPr lang="en-GB" altLang="x-none" sz="2800" dirty="0">
                <a:solidFill>
                  <a:schemeClr val="tx1"/>
                </a:solidFill>
                <a:latin typeface="+mn-lt"/>
                <a:ea typeface="ＭＳ Ｐゴシック" charset="-128"/>
              </a:rPr>
              <a:t>The application architecture, on the other hand, is designed by the application developer and dictates </a:t>
            </a:r>
            <a:r>
              <a:rPr lang="en-GB" altLang="x-none" sz="2800" dirty="0">
                <a:solidFill>
                  <a:srgbClr val="C00000"/>
                </a:solidFill>
                <a:latin typeface="+mn-lt"/>
                <a:ea typeface="ＭＳ Ｐゴシック" charset="-128"/>
              </a:rPr>
              <a:t>how the application is structured </a:t>
            </a:r>
            <a:r>
              <a:rPr lang="en-GB" altLang="x-none" sz="2800" dirty="0">
                <a:solidFill>
                  <a:schemeClr val="tx1"/>
                </a:solidFill>
                <a:latin typeface="+mn-lt"/>
                <a:ea typeface="ＭＳ Ｐゴシック" charset="-128"/>
              </a:rPr>
              <a:t>over the various end systems. </a:t>
            </a:r>
            <a:endParaRPr lang="en-US" altLang="x-none" sz="2800" dirty="0">
              <a:solidFill>
                <a:schemeClr val="tx1"/>
              </a:solidFill>
              <a:latin typeface="+mn-lt"/>
              <a:ea typeface="ＭＳ Ｐゴシック" charset="-128"/>
            </a:endParaRPr>
          </a:p>
          <a:p>
            <a:pPr marL="457200" indent="-457200" algn="l">
              <a:spcBef>
                <a:spcPts val="600"/>
              </a:spcBef>
              <a:spcAft>
                <a:spcPts val="600"/>
              </a:spcAft>
              <a:buFont typeface="Wingdings" panose="05000000000000000000" pitchFamily="2" charset="2"/>
              <a:buChar char="§"/>
            </a:pPr>
            <a:r>
              <a:rPr lang="en-US" altLang="x-none" sz="2800" dirty="0">
                <a:solidFill>
                  <a:schemeClr val="tx1"/>
                </a:solidFill>
                <a:latin typeface="+mn-lt"/>
                <a:ea typeface="ＭＳ Ｐゴシック" charset="-128"/>
              </a:rPr>
              <a:t>Two predominant architectural paradigms</a:t>
            </a:r>
          </a:p>
          <a:p>
            <a:pPr marL="673071" lvl="2" indent="-457200" algn="l">
              <a:spcBef>
                <a:spcPts val="600"/>
              </a:spcBef>
              <a:spcAft>
                <a:spcPts val="600"/>
              </a:spcAft>
              <a:buFont typeface="Arial" panose="020B0604020202020204" pitchFamily="34" charset="0"/>
              <a:buChar char="•"/>
            </a:pPr>
            <a:r>
              <a:rPr lang="en-US" altLang="x-none" sz="2400" dirty="0">
                <a:latin typeface="+mn-lt"/>
                <a:ea typeface="ＭＳ Ｐゴシック" charset="-128"/>
              </a:rPr>
              <a:t>client-server architecture</a:t>
            </a:r>
          </a:p>
          <a:p>
            <a:pPr marL="673071" lvl="2" indent="-457200" algn="l">
              <a:spcBef>
                <a:spcPts val="600"/>
              </a:spcBef>
              <a:spcAft>
                <a:spcPts val="600"/>
              </a:spcAft>
              <a:buFont typeface="Arial" panose="020B0604020202020204" pitchFamily="34" charset="0"/>
              <a:buChar char="•"/>
            </a:pPr>
            <a:r>
              <a:rPr lang="en-US" altLang="x-none" sz="2400" dirty="0">
                <a:latin typeface="+mn-lt"/>
                <a:ea typeface="ＭＳ Ｐゴシック" charset="-128"/>
              </a:rPr>
              <a:t>Peer-to-Peer (P2P) architecture</a:t>
            </a:r>
          </a:p>
        </p:txBody>
      </p:sp>
      <p:sp>
        <p:nvSpPr>
          <p:cNvPr id="41988" name="Rectangle 2"/>
          <p:cNvSpPr>
            <a:spLocks noGrp="1" noChangeArrowheads="1"/>
          </p:cNvSpPr>
          <p:nvPr>
            <p:ph type="ctrTitle"/>
          </p:nvPr>
        </p:nvSpPr>
        <p:spPr/>
        <p:txBody>
          <a:bodyPr>
            <a:normAutofit/>
          </a:bodyPr>
          <a:lstStyle/>
          <a:p>
            <a:r>
              <a:rPr lang="en-US" altLang="x-none" sz="4400" dirty="0">
                <a:solidFill>
                  <a:srgbClr val="1C1C1C"/>
                </a:solidFill>
                <a:latin typeface="+mj-lt"/>
                <a:ea typeface="ＭＳ Ｐゴシック" charset="-128"/>
              </a:rPr>
              <a:t>Application architectures</a:t>
            </a:r>
          </a:p>
        </p:txBody>
      </p:sp>
    </p:spTree>
    <p:extLst>
      <p:ext uri="{BB962C8B-B14F-4D97-AF65-F5344CB8AC3E}">
        <p14:creationId xmlns:p14="http://schemas.microsoft.com/office/powerpoint/2010/main" val="39243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Freeform 370">
            <a:extLst>
              <a:ext uri="{FF2B5EF4-FFF2-40B4-BE49-F238E27FC236}">
                <a16:creationId xmlns:a16="http://schemas.microsoft.com/office/drawing/2014/main" id="{21662630-62BB-AE4A-A779-AEACD21E6D7C}"/>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417">
            <a:extLst>
              <a:ext uri="{FF2B5EF4-FFF2-40B4-BE49-F238E27FC236}">
                <a16:creationId xmlns:a16="http://schemas.microsoft.com/office/drawing/2014/main" id="{22352293-C7A6-4C41-9DD8-CAA48CB29154}"/>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418">
            <a:extLst>
              <a:ext uri="{FF2B5EF4-FFF2-40B4-BE49-F238E27FC236}">
                <a16:creationId xmlns:a16="http://schemas.microsoft.com/office/drawing/2014/main" id="{BE0D451A-5CE4-4C4B-B3DF-A408288EDA0C}"/>
              </a:ext>
            </a:extLst>
          </p:cNvPr>
          <p:cNvGrpSpPr>
            <a:grpSpLocks/>
          </p:cNvGrpSpPr>
          <p:nvPr/>
        </p:nvGrpSpPr>
        <p:grpSpPr bwMode="auto">
          <a:xfrm>
            <a:off x="7205350" y="3289251"/>
            <a:ext cx="1458912" cy="933450"/>
            <a:chOff x="2889" y="1631"/>
            <a:chExt cx="980" cy="743"/>
          </a:xfrm>
        </p:grpSpPr>
        <p:sp>
          <p:nvSpPr>
            <p:cNvPr id="369"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70"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 name="Freeform 427">
            <a:extLst>
              <a:ext uri="{FF2B5EF4-FFF2-40B4-BE49-F238E27FC236}">
                <a16:creationId xmlns:a16="http://schemas.microsoft.com/office/drawing/2014/main" id="{3F97D486-CCD5-C043-940C-EC1740EC7BA0}"/>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69"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home network</a:t>
            </a:r>
          </a:p>
        </p:txBody>
      </p:sp>
      <p:sp>
        <p:nvSpPr>
          <p:cNvPr id="70"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372" name="Freeform 371">
            <a:extLst>
              <a:ext uri="{FF2B5EF4-FFF2-40B4-BE49-F238E27FC236}">
                <a16:creationId xmlns:a16="http://schemas.microsoft.com/office/drawing/2014/main" id="{C89E7C56-1DE4-7143-8EEB-E5965035CC42}"/>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4" name="Group 373">
            <a:extLst>
              <a:ext uri="{FF2B5EF4-FFF2-40B4-BE49-F238E27FC236}">
                <a16:creationId xmlns:a16="http://schemas.microsoft.com/office/drawing/2014/main" id="{96BCCD85-1D07-EF4E-A878-EC23CD23096A}"/>
              </a:ext>
            </a:extLst>
          </p:cNvPr>
          <p:cNvGrpSpPr/>
          <p:nvPr/>
        </p:nvGrpSpPr>
        <p:grpSpPr>
          <a:xfrm>
            <a:off x="10837700" y="3928050"/>
            <a:ext cx="687393" cy="721548"/>
            <a:chOff x="5203089" y="1751190"/>
            <a:chExt cx="858331" cy="662414"/>
          </a:xfrm>
        </p:grpSpPr>
        <p:sp>
          <p:nvSpPr>
            <p:cNvPr id="382" name="Freeform 381">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3" name="Freeform 382">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4" name="Straight Connector 383">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91" name="Group 390">
            <a:extLst>
              <a:ext uri="{FF2B5EF4-FFF2-40B4-BE49-F238E27FC236}">
                <a16:creationId xmlns:a16="http://schemas.microsoft.com/office/drawing/2014/main" id="{BDA3EF41-5873-7D4B-8A04-F8D62DFD2DB6}"/>
              </a:ext>
            </a:extLst>
          </p:cNvPr>
          <p:cNvGrpSpPr/>
          <p:nvPr/>
        </p:nvGrpSpPr>
        <p:grpSpPr>
          <a:xfrm>
            <a:off x="10771171" y="3194171"/>
            <a:ext cx="594613" cy="648336"/>
            <a:chOff x="5203089" y="1751190"/>
            <a:chExt cx="858331" cy="662414"/>
          </a:xfrm>
        </p:grpSpPr>
        <p:sp>
          <p:nvSpPr>
            <p:cNvPr id="399" name="Freeform 398">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0" name="Freeform 399">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1" name="Straight Connector 400">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4" name="Straight Connector 403">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562" name="Freeform 561">
            <a:extLst>
              <a:ext uri="{FF2B5EF4-FFF2-40B4-BE49-F238E27FC236}">
                <a16:creationId xmlns:a16="http://schemas.microsoft.com/office/drawing/2014/main" id="{BE088278-C41B-3E4A-87CE-FD65749FA13D}"/>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3" name="TextBox 572">
            <a:extLst>
              <a:ext uri="{FF2B5EF4-FFF2-40B4-BE49-F238E27FC236}">
                <a16:creationId xmlns:a16="http://schemas.microsoft.com/office/drawing/2014/main" id="{59DB778E-F23D-6C41-8A2D-8F08BD46CBCB}"/>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655" name="Rectangle 654">
            <a:extLst>
              <a:ext uri="{FF2B5EF4-FFF2-40B4-BE49-F238E27FC236}">
                <a16:creationId xmlns:a16="http://schemas.microsoft.com/office/drawing/2014/main" id="{2DCB9395-41DC-D844-A0B1-59B5BDD3151F}"/>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3" name="TextBox 652">
            <a:extLst>
              <a:ext uri="{FF2B5EF4-FFF2-40B4-BE49-F238E27FC236}">
                <a16:creationId xmlns:a16="http://schemas.microsoft.com/office/drawing/2014/main" id="{C34CA97E-4007-3540-925A-3C739C254049}"/>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local or regional ISP</a:t>
            </a:r>
          </a:p>
        </p:txBody>
      </p:sp>
      <p:sp>
        <p:nvSpPr>
          <p:cNvPr id="657" name="TextBox 656">
            <a:extLst>
              <a:ext uri="{FF2B5EF4-FFF2-40B4-BE49-F238E27FC236}">
                <a16:creationId xmlns:a16="http://schemas.microsoft.com/office/drawing/2014/main" id="{7DCF99E9-1DFC-0241-B2E7-471998268663}"/>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sp>
        <p:nvSpPr>
          <p:cNvPr id="658" name="TextBox 657">
            <a:extLst>
              <a:ext uri="{FF2B5EF4-FFF2-40B4-BE49-F238E27FC236}">
                <a16:creationId xmlns:a16="http://schemas.microsoft.com/office/drawing/2014/main" id="{173BD163-3F4D-944E-B86B-3275B779D5A8}"/>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30" name="Straight Connector 829">
            <a:extLst>
              <a:ext uri="{FF2B5EF4-FFF2-40B4-BE49-F238E27FC236}">
                <a16:creationId xmlns:a16="http://schemas.microsoft.com/office/drawing/2014/main" id="{B163CA8C-EB1E-A14C-9A66-BC297C1207E6}"/>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5423E50E-9196-7E41-B2E3-7EFFBB807850}"/>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D736E0FF-D607-3B4C-A87A-D415301D67BE}"/>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412118DA-F614-8A42-80A7-8D427CB9D06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1F000A1C-019C-AC40-8B26-99394BC90A3F}"/>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E581177E-ADBB-324A-BE56-FFA64730F33D}"/>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D0BFF2F4-0B07-CF45-A69B-7B91FA12DE36}"/>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E3568D00-797E-F542-B47B-DC40257A1AF2}"/>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B5D2DFB3-E4DE-3C49-8F72-DC09F553A5F3}"/>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F9A85AAA-3DAA-6946-B559-D97F731B61D5}"/>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12CE73BA-DDE8-5741-9E5E-64CA353BA98C}"/>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03" name="Group 802">
            <a:extLst>
              <a:ext uri="{FF2B5EF4-FFF2-40B4-BE49-F238E27FC236}">
                <a16:creationId xmlns:a16="http://schemas.microsoft.com/office/drawing/2014/main" id="{4429D23B-C424-D54E-A99F-D3FC646B3D08}"/>
              </a:ext>
            </a:extLst>
          </p:cNvPr>
          <p:cNvGrpSpPr/>
          <p:nvPr/>
        </p:nvGrpSpPr>
        <p:grpSpPr>
          <a:xfrm>
            <a:off x="7562238" y="2127325"/>
            <a:ext cx="3578867" cy="3640283"/>
            <a:chOff x="7562238" y="2127325"/>
            <a:chExt cx="3578867" cy="3640283"/>
          </a:xfrm>
        </p:grpSpPr>
        <p:grpSp>
          <p:nvGrpSpPr>
            <p:cNvPr id="800" name="Group 799">
              <a:extLst>
                <a:ext uri="{FF2B5EF4-FFF2-40B4-BE49-F238E27FC236}">
                  <a16:creationId xmlns:a16="http://schemas.microsoft.com/office/drawing/2014/main" id="{C0FB38C4-8D4E-FD46-8BA5-A01F983C9AF5}"/>
                </a:ext>
              </a:extLst>
            </p:cNvPr>
            <p:cNvGrpSpPr/>
            <p:nvPr/>
          </p:nvGrpSpPr>
          <p:grpSpPr>
            <a:xfrm>
              <a:off x="7857253" y="2127325"/>
              <a:ext cx="3283852" cy="3640283"/>
              <a:chOff x="7881336" y="2104198"/>
              <a:chExt cx="3283852" cy="3640283"/>
            </a:xfrm>
          </p:grpSpPr>
          <p:sp>
            <p:nvSpPr>
              <p:cNvPr id="22"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431">
                <a:extLst>
                  <a:ext uri="{FF2B5EF4-FFF2-40B4-BE49-F238E27FC236}">
                    <a16:creationId xmlns:a16="http://schemas.microsoft.com/office/drawing/2014/main" id="{B61C3274-819B-1A4B-9892-BC7A0AB4BF5E}"/>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435">
                <a:extLst>
                  <a:ext uri="{FF2B5EF4-FFF2-40B4-BE49-F238E27FC236}">
                    <a16:creationId xmlns:a16="http://schemas.microsoft.com/office/drawing/2014/main" id="{D2EFF5DE-9380-7D46-847C-7986E80C63F3}"/>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Line 441">
                <a:extLst>
                  <a:ext uri="{FF2B5EF4-FFF2-40B4-BE49-F238E27FC236}">
                    <a16:creationId xmlns:a16="http://schemas.microsoft.com/office/drawing/2014/main" id="{AF797424-05E8-8345-847C-94DA81395AD4}"/>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Line 443">
                <a:extLst>
                  <a:ext uri="{FF2B5EF4-FFF2-40B4-BE49-F238E27FC236}">
                    <a16:creationId xmlns:a16="http://schemas.microsoft.com/office/drawing/2014/main" id="{BCDF073B-F330-A345-A512-B85DFD399D1F}"/>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8"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7"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64" name="Straight Connector 563">
                <a:extLst>
                  <a:ext uri="{FF2B5EF4-FFF2-40B4-BE49-F238E27FC236}">
                    <a16:creationId xmlns:a16="http://schemas.microsoft.com/office/drawing/2014/main" id="{CE6E1140-BC2F-9947-9B51-91DC5079ABB1}"/>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a:extLst>
                  <a:ext uri="{FF2B5EF4-FFF2-40B4-BE49-F238E27FC236}">
                    <a16:creationId xmlns:a16="http://schemas.microsoft.com/office/drawing/2014/main" id="{9EF5B4FA-3960-F54C-936B-C64147078447}"/>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a:extLst>
                  <a:ext uri="{FF2B5EF4-FFF2-40B4-BE49-F238E27FC236}">
                    <a16:creationId xmlns:a16="http://schemas.microsoft.com/office/drawing/2014/main" id="{691B45AC-C5E3-D24E-9C63-05D00B08C71D}"/>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7" name="Straight Connector 566">
                <a:extLst>
                  <a:ext uri="{FF2B5EF4-FFF2-40B4-BE49-F238E27FC236}">
                    <a16:creationId xmlns:a16="http://schemas.microsoft.com/office/drawing/2014/main" id="{59EB46BB-F3EA-4248-B631-AC80BEB74EF0}"/>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8" name="Straight Connector 567">
                <a:extLst>
                  <a:ext uri="{FF2B5EF4-FFF2-40B4-BE49-F238E27FC236}">
                    <a16:creationId xmlns:a16="http://schemas.microsoft.com/office/drawing/2014/main" id="{C562C7DD-3FD1-0E4C-B308-744C6C87FC79}"/>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9" name="Straight Connector 568">
                <a:extLst>
                  <a:ext uri="{FF2B5EF4-FFF2-40B4-BE49-F238E27FC236}">
                    <a16:creationId xmlns:a16="http://schemas.microsoft.com/office/drawing/2014/main" id="{6793D61B-AD50-A246-A5C0-38DF48C17738}"/>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0" name="Straight Connector 569">
                <a:extLst>
                  <a:ext uri="{FF2B5EF4-FFF2-40B4-BE49-F238E27FC236}">
                    <a16:creationId xmlns:a16="http://schemas.microsoft.com/office/drawing/2014/main" id="{EDD09B84-3AA8-0948-AB6C-1D5CBFFC529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4" name="Straight Connector 573">
                <a:extLst>
                  <a:ext uri="{FF2B5EF4-FFF2-40B4-BE49-F238E27FC236}">
                    <a16:creationId xmlns:a16="http://schemas.microsoft.com/office/drawing/2014/main" id="{C777BA08-17B1-254B-BCB6-583E10254EC6}"/>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62"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Oval 800">
              <a:extLst>
                <a:ext uri="{FF2B5EF4-FFF2-40B4-BE49-F238E27FC236}">
                  <a16:creationId xmlns:a16="http://schemas.microsoft.com/office/drawing/2014/main" id="{271D03F6-D85B-EC41-803D-EFAA96DAE87E}"/>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39" name="Line 426">
            <a:extLst>
              <a:ext uri="{FF2B5EF4-FFF2-40B4-BE49-F238E27FC236}">
                <a16:creationId xmlns:a16="http://schemas.microsoft.com/office/drawing/2014/main" id="{DDAEB50C-98DD-DA43-B9C4-9AB7F9ED5BFD}"/>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1" name="Group 783">
            <a:extLst>
              <a:ext uri="{FF2B5EF4-FFF2-40B4-BE49-F238E27FC236}">
                <a16:creationId xmlns:a16="http://schemas.microsoft.com/office/drawing/2014/main" id="{02FEAFB4-9831-B64A-9F54-92C532E8F36E}"/>
              </a:ext>
            </a:extLst>
          </p:cNvPr>
          <p:cNvGrpSpPr>
            <a:grpSpLocks/>
          </p:cNvGrpSpPr>
          <p:nvPr/>
        </p:nvGrpSpPr>
        <p:grpSpPr bwMode="auto">
          <a:xfrm>
            <a:off x="8050698" y="2309376"/>
            <a:ext cx="298450" cy="464008"/>
            <a:chOff x="3130" y="3288"/>
            <a:chExt cx="410" cy="742"/>
          </a:xfrm>
        </p:grpSpPr>
        <p:sp>
          <p:nvSpPr>
            <p:cNvPr id="244"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7"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8"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61"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 name="Group 470">
            <a:extLst>
              <a:ext uri="{FF2B5EF4-FFF2-40B4-BE49-F238E27FC236}">
                <a16:creationId xmlns:a16="http://schemas.microsoft.com/office/drawing/2014/main" id="{DE035BC7-2762-3044-BE80-C91EC827E65C}"/>
              </a:ext>
            </a:extLst>
          </p:cNvPr>
          <p:cNvGrpSpPr/>
          <p:nvPr/>
        </p:nvGrpSpPr>
        <p:grpSpPr>
          <a:xfrm>
            <a:off x="9783558" y="4989983"/>
            <a:ext cx="393760" cy="218578"/>
            <a:chOff x="7493876" y="2774731"/>
            <a:chExt cx="1481958" cy="894622"/>
          </a:xfrm>
        </p:grpSpPr>
        <p:sp>
          <p:nvSpPr>
            <p:cNvPr id="472" name="Freeform 471">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73" name="Oval 472">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74"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475" name="Freeform 474">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6" name="Freeform 475">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7" name="Freeform 476">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8" name="Freeform 477">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60B6F784-668B-5D4B-A622-66CCE6350B84}"/>
              </a:ext>
            </a:extLst>
          </p:cNvPr>
          <p:cNvGrpSpPr/>
          <p:nvPr/>
        </p:nvGrpSpPr>
        <p:grpSpPr>
          <a:xfrm>
            <a:off x="9849365" y="5339037"/>
            <a:ext cx="309740" cy="190838"/>
            <a:chOff x="3668110" y="2448910"/>
            <a:chExt cx="3794234" cy="2165130"/>
          </a:xfrm>
        </p:grpSpPr>
        <p:sp>
          <p:nvSpPr>
            <p:cNvPr id="521" name="Rectangle 520">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2" name="Freeform 521">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23" name="Group 522">
              <a:extLst>
                <a:ext uri="{FF2B5EF4-FFF2-40B4-BE49-F238E27FC236}">
                  <a16:creationId xmlns:a16="http://schemas.microsoft.com/office/drawing/2014/main" id="{85BFF772-B3A6-F548-BDE0-8AEB95F33FBE}"/>
                </a:ext>
              </a:extLst>
            </p:cNvPr>
            <p:cNvGrpSpPr/>
            <p:nvPr/>
          </p:nvGrpSpPr>
          <p:grpSpPr>
            <a:xfrm>
              <a:off x="3941378" y="2603243"/>
              <a:ext cx="3202061" cy="1066110"/>
              <a:chOff x="7939341" y="3037317"/>
              <a:chExt cx="897649" cy="353919"/>
            </a:xfrm>
          </p:grpSpPr>
          <p:sp>
            <p:nvSpPr>
              <p:cNvPr id="524" name="Freeform 523">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5" name="Freeform 524">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6" name="Freeform 525">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9" name="Group 478">
            <a:extLst>
              <a:ext uri="{FF2B5EF4-FFF2-40B4-BE49-F238E27FC236}">
                <a16:creationId xmlns:a16="http://schemas.microsoft.com/office/drawing/2014/main" id="{11A03BFE-097D-3B42-AA2B-11FFEA70FF5B}"/>
              </a:ext>
            </a:extLst>
          </p:cNvPr>
          <p:cNvGrpSpPr/>
          <p:nvPr/>
        </p:nvGrpSpPr>
        <p:grpSpPr>
          <a:xfrm>
            <a:off x="8676619" y="4967420"/>
            <a:ext cx="393760" cy="218578"/>
            <a:chOff x="7493876" y="2774731"/>
            <a:chExt cx="1481958" cy="894622"/>
          </a:xfrm>
        </p:grpSpPr>
        <p:sp>
          <p:nvSpPr>
            <p:cNvPr id="480" name="Freeform 479">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81" name="Oval 480">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82"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483" name="Freeform 482">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4" name="Freeform 483">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5" name="Freeform 484">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6" name="Freeform 485">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9" name="Group 528">
            <a:extLst>
              <a:ext uri="{FF2B5EF4-FFF2-40B4-BE49-F238E27FC236}">
                <a16:creationId xmlns:a16="http://schemas.microsoft.com/office/drawing/2014/main" id="{DE45D3AB-47E3-364E-81D6-324D69CE101C}"/>
              </a:ext>
            </a:extLst>
          </p:cNvPr>
          <p:cNvGrpSpPr/>
          <p:nvPr/>
        </p:nvGrpSpPr>
        <p:grpSpPr>
          <a:xfrm>
            <a:off x="8311520" y="5194433"/>
            <a:ext cx="309740" cy="190838"/>
            <a:chOff x="3668110" y="2448910"/>
            <a:chExt cx="3794234" cy="2165130"/>
          </a:xfrm>
        </p:grpSpPr>
        <p:sp>
          <p:nvSpPr>
            <p:cNvPr id="530" name="Rectangle 529">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1" name="Freeform 530">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32" name="Group 531">
              <a:extLst>
                <a:ext uri="{FF2B5EF4-FFF2-40B4-BE49-F238E27FC236}">
                  <a16:creationId xmlns:a16="http://schemas.microsoft.com/office/drawing/2014/main" id="{AFDD9D33-8D17-F840-A9A5-3807DD3BA314}"/>
                </a:ext>
              </a:extLst>
            </p:cNvPr>
            <p:cNvGrpSpPr/>
            <p:nvPr/>
          </p:nvGrpSpPr>
          <p:grpSpPr>
            <a:xfrm>
              <a:off x="3941378" y="2603243"/>
              <a:ext cx="3202061" cy="1066110"/>
              <a:chOff x="7939341" y="3037317"/>
              <a:chExt cx="897649" cy="353919"/>
            </a:xfrm>
          </p:grpSpPr>
          <p:sp>
            <p:nvSpPr>
              <p:cNvPr id="533" name="Freeform 532">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6" name="Freeform 535">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07" name="Group 406">
            <a:extLst>
              <a:ext uri="{FF2B5EF4-FFF2-40B4-BE49-F238E27FC236}">
                <a16:creationId xmlns:a16="http://schemas.microsoft.com/office/drawing/2014/main" id="{CBD7A282-C22D-714A-88F1-C7D4EDD107F8}"/>
              </a:ext>
            </a:extLst>
          </p:cNvPr>
          <p:cNvGrpSpPr/>
          <p:nvPr/>
        </p:nvGrpSpPr>
        <p:grpSpPr>
          <a:xfrm>
            <a:off x="8439827" y="2812309"/>
            <a:ext cx="353678" cy="168275"/>
            <a:chOff x="7493876" y="2774731"/>
            <a:chExt cx="1481958" cy="894622"/>
          </a:xfrm>
        </p:grpSpPr>
        <p:sp>
          <p:nvSpPr>
            <p:cNvPr id="408" name="Freeform 407">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09" name="Oval 408">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10"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411" name="Freeform 410">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2" name="Freeform 411">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3" name="Freeform 412">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4" name="Freeform 413">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15" name="Group 414">
            <a:extLst>
              <a:ext uri="{FF2B5EF4-FFF2-40B4-BE49-F238E27FC236}">
                <a16:creationId xmlns:a16="http://schemas.microsoft.com/office/drawing/2014/main" id="{F0DE4078-0801-A244-9A82-F7502B8B24A0}"/>
              </a:ext>
            </a:extLst>
          </p:cNvPr>
          <p:cNvGrpSpPr/>
          <p:nvPr/>
        </p:nvGrpSpPr>
        <p:grpSpPr>
          <a:xfrm>
            <a:off x="8050070" y="3965994"/>
            <a:ext cx="354986" cy="175668"/>
            <a:chOff x="7493876" y="2774731"/>
            <a:chExt cx="1481958" cy="894622"/>
          </a:xfrm>
        </p:grpSpPr>
        <p:sp>
          <p:nvSpPr>
            <p:cNvPr id="416" name="Freeform 415">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17" name="Oval 416">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18"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419" name="Freeform 418">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0" name="Freeform 419">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1" name="Freeform 420">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2" name="Freeform 421">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55" name="Group 454">
            <a:extLst>
              <a:ext uri="{FF2B5EF4-FFF2-40B4-BE49-F238E27FC236}">
                <a16:creationId xmlns:a16="http://schemas.microsoft.com/office/drawing/2014/main" id="{52B7B73B-1125-084D-8669-C68CC371DDC6}"/>
              </a:ext>
            </a:extLst>
          </p:cNvPr>
          <p:cNvGrpSpPr/>
          <p:nvPr/>
        </p:nvGrpSpPr>
        <p:grpSpPr>
          <a:xfrm>
            <a:off x="10884085" y="3601365"/>
            <a:ext cx="170989" cy="97052"/>
            <a:chOff x="7493876" y="2774731"/>
            <a:chExt cx="1481958" cy="894622"/>
          </a:xfrm>
        </p:grpSpPr>
        <p:sp>
          <p:nvSpPr>
            <p:cNvPr id="456" name="Freeform 455">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57" name="Oval 456">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58"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459" name="Freeform 458">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0" name="Freeform 459">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1" name="Freeform 460">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2" name="Freeform 461">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15" name="Group 614">
            <a:extLst>
              <a:ext uri="{FF2B5EF4-FFF2-40B4-BE49-F238E27FC236}">
                <a16:creationId xmlns:a16="http://schemas.microsoft.com/office/drawing/2014/main" id="{E166183D-5423-4E4A-AD63-A361EDE184C0}"/>
              </a:ext>
            </a:extLst>
          </p:cNvPr>
          <p:cNvGrpSpPr/>
          <p:nvPr/>
        </p:nvGrpSpPr>
        <p:grpSpPr>
          <a:xfrm>
            <a:off x="10410609" y="3496138"/>
            <a:ext cx="353678" cy="198344"/>
            <a:chOff x="7493876" y="2774731"/>
            <a:chExt cx="1481958" cy="894622"/>
          </a:xfrm>
        </p:grpSpPr>
        <p:sp>
          <p:nvSpPr>
            <p:cNvPr id="616" name="Freeform 615">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7" name="Oval 616">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18"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619" name="Freeform 618">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0" name="Freeform 619">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1" name="Freeform 620">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2" name="Freeform 621">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77" name="Group 576">
            <a:extLst>
              <a:ext uri="{FF2B5EF4-FFF2-40B4-BE49-F238E27FC236}">
                <a16:creationId xmlns:a16="http://schemas.microsoft.com/office/drawing/2014/main" id="{C471E59B-7A0B-AE4F-95D6-F76514D2D55A}"/>
              </a:ext>
            </a:extLst>
          </p:cNvPr>
          <p:cNvGrpSpPr/>
          <p:nvPr/>
        </p:nvGrpSpPr>
        <p:grpSpPr>
          <a:xfrm>
            <a:off x="9948724" y="2202292"/>
            <a:ext cx="353678" cy="198344"/>
            <a:chOff x="7493876" y="2774731"/>
            <a:chExt cx="1481958" cy="894622"/>
          </a:xfrm>
        </p:grpSpPr>
        <p:sp>
          <p:nvSpPr>
            <p:cNvPr id="578" name="Freeform 577">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79" name="Oval 578">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0"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581" name="Freeform 580">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2" name="Freeform 581">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4" name="Freeform 583">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93" name="Group 592">
            <a:extLst>
              <a:ext uri="{FF2B5EF4-FFF2-40B4-BE49-F238E27FC236}">
                <a16:creationId xmlns:a16="http://schemas.microsoft.com/office/drawing/2014/main" id="{7BF36121-B4F6-2447-9F5B-F29B627F3B2A}"/>
              </a:ext>
            </a:extLst>
          </p:cNvPr>
          <p:cNvGrpSpPr/>
          <p:nvPr/>
        </p:nvGrpSpPr>
        <p:grpSpPr>
          <a:xfrm>
            <a:off x="10527214" y="2613367"/>
            <a:ext cx="353678" cy="198344"/>
            <a:chOff x="7493876" y="2774731"/>
            <a:chExt cx="1481958" cy="894622"/>
          </a:xfrm>
        </p:grpSpPr>
        <p:sp>
          <p:nvSpPr>
            <p:cNvPr id="594" name="Freeform 593">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95" name="Oval 594">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96"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597" name="Freeform 596">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8" name="Freeform 597">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9" name="Freeform 598">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0" name="Freeform 599">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01" name="Group 600">
            <a:extLst>
              <a:ext uri="{FF2B5EF4-FFF2-40B4-BE49-F238E27FC236}">
                <a16:creationId xmlns:a16="http://schemas.microsoft.com/office/drawing/2014/main" id="{187A607B-CA61-BE46-8032-8E34596E7689}"/>
              </a:ext>
            </a:extLst>
          </p:cNvPr>
          <p:cNvGrpSpPr/>
          <p:nvPr/>
        </p:nvGrpSpPr>
        <p:grpSpPr>
          <a:xfrm>
            <a:off x="10643825" y="2107963"/>
            <a:ext cx="353678" cy="198344"/>
            <a:chOff x="7493876" y="2774731"/>
            <a:chExt cx="1481958" cy="894622"/>
          </a:xfrm>
        </p:grpSpPr>
        <p:sp>
          <p:nvSpPr>
            <p:cNvPr id="602" name="Freeform 601">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3" name="Oval 602">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4"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605" name="Freeform 604">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6" name="Freeform 605">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54" name="Group 553">
            <a:extLst>
              <a:ext uri="{FF2B5EF4-FFF2-40B4-BE49-F238E27FC236}">
                <a16:creationId xmlns:a16="http://schemas.microsoft.com/office/drawing/2014/main" id="{7CCD8656-0FD3-B844-BC6C-33CE0577598D}"/>
              </a:ext>
            </a:extLst>
          </p:cNvPr>
          <p:cNvGrpSpPr/>
          <p:nvPr/>
        </p:nvGrpSpPr>
        <p:grpSpPr>
          <a:xfrm>
            <a:off x="9098788" y="3956624"/>
            <a:ext cx="367224" cy="240304"/>
            <a:chOff x="7493876" y="2774731"/>
            <a:chExt cx="1481958" cy="894622"/>
          </a:xfrm>
        </p:grpSpPr>
        <p:sp>
          <p:nvSpPr>
            <p:cNvPr id="555" name="Freeform 554">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56" name="Oval 555">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57"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558" name="Freeform 557">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9" name="Freeform 558">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0" name="Freeform 559">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1" name="Freeform 560">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85" name="Group 584">
            <a:extLst>
              <a:ext uri="{FF2B5EF4-FFF2-40B4-BE49-F238E27FC236}">
                <a16:creationId xmlns:a16="http://schemas.microsoft.com/office/drawing/2014/main" id="{1A0C1583-3B4A-E44D-BB19-B20517502EBD}"/>
              </a:ext>
            </a:extLst>
          </p:cNvPr>
          <p:cNvGrpSpPr/>
          <p:nvPr/>
        </p:nvGrpSpPr>
        <p:grpSpPr>
          <a:xfrm>
            <a:off x="9980126" y="2661565"/>
            <a:ext cx="353678" cy="198344"/>
            <a:chOff x="7493876" y="2774731"/>
            <a:chExt cx="1481958" cy="894622"/>
          </a:xfrm>
        </p:grpSpPr>
        <p:sp>
          <p:nvSpPr>
            <p:cNvPr id="586" name="Freeform 585">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87" name="Oval 586">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8"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589" name="Freeform 588">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0" name="Freeform 589">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1" name="Freeform 590">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2" name="Freeform 591">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38" name="Group 537">
            <a:extLst>
              <a:ext uri="{FF2B5EF4-FFF2-40B4-BE49-F238E27FC236}">
                <a16:creationId xmlns:a16="http://schemas.microsoft.com/office/drawing/2014/main" id="{158E5A4C-7065-8643-BDC2-3A235B56FEA4}"/>
              </a:ext>
            </a:extLst>
          </p:cNvPr>
          <p:cNvGrpSpPr/>
          <p:nvPr/>
        </p:nvGrpSpPr>
        <p:grpSpPr>
          <a:xfrm>
            <a:off x="9497138" y="3394032"/>
            <a:ext cx="367224" cy="240304"/>
            <a:chOff x="7493876" y="2774731"/>
            <a:chExt cx="1481958" cy="894622"/>
          </a:xfrm>
        </p:grpSpPr>
        <p:sp>
          <p:nvSpPr>
            <p:cNvPr id="539" name="Freeform 538">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40" name="Oval 539">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41"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542" name="Freeform 541">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3" name="Freeform 542">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4" name="Freeform 543">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5" name="Freeform 544">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46" name="Group 545">
            <a:extLst>
              <a:ext uri="{FF2B5EF4-FFF2-40B4-BE49-F238E27FC236}">
                <a16:creationId xmlns:a16="http://schemas.microsoft.com/office/drawing/2014/main" id="{4DAC2AB4-F1E4-D740-A4AF-07EE55303854}"/>
              </a:ext>
            </a:extLst>
          </p:cNvPr>
          <p:cNvGrpSpPr/>
          <p:nvPr/>
        </p:nvGrpSpPr>
        <p:grpSpPr>
          <a:xfrm>
            <a:off x="9601554" y="3999763"/>
            <a:ext cx="367224" cy="240304"/>
            <a:chOff x="7493876" y="2774731"/>
            <a:chExt cx="1481958" cy="894622"/>
          </a:xfrm>
        </p:grpSpPr>
        <p:sp>
          <p:nvSpPr>
            <p:cNvPr id="547" name="Freeform 546">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48" name="Oval 547">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49"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550" name="Freeform 549">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1" name="Freeform 550">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2" name="Freeform 551">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3" name="Freeform 552">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23" name="Group 622">
            <a:extLst>
              <a:ext uri="{FF2B5EF4-FFF2-40B4-BE49-F238E27FC236}">
                <a16:creationId xmlns:a16="http://schemas.microsoft.com/office/drawing/2014/main" id="{EA34A94C-D92D-084C-BFEA-F4C8DF0AD275}"/>
              </a:ext>
            </a:extLst>
          </p:cNvPr>
          <p:cNvGrpSpPr/>
          <p:nvPr/>
        </p:nvGrpSpPr>
        <p:grpSpPr>
          <a:xfrm>
            <a:off x="10375259" y="3992325"/>
            <a:ext cx="353678" cy="198344"/>
            <a:chOff x="7493876" y="2774731"/>
            <a:chExt cx="1481958" cy="894622"/>
          </a:xfrm>
        </p:grpSpPr>
        <p:sp>
          <p:nvSpPr>
            <p:cNvPr id="624" name="Freeform 623">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25" name="Oval 624">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6"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627" name="Freeform 626">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8" name="Freeform 627">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9" name="Freeform 628">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0" name="Freeform 629">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63" name="Group 462">
            <a:extLst>
              <a:ext uri="{FF2B5EF4-FFF2-40B4-BE49-F238E27FC236}">
                <a16:creationId xmlns:a16="http://schemas.microsoft.com/office/drawing/2014/main" id="{A8C4B740-B92E-8942-8EF4-347710C32F2C}"/>
              </a:ext>
            </a:extLst>
          </p:cNvPr>
          <p:cNvGrpSpPr/>
          <p:nvPr/>
        </p:nvGrpSpPr>
        <p:grpSpPr>
          <a:xfrm>
            <a:off x="9247893" y="4775686"/>
            <a:ext cx="393760" cy="218578"/>
            <a:chOff x="7493876" y="2774731"/>
            <a:chExt cx="1481958" cy="894622"/>
          </a:xfrm>
        </p:grpSpPr>
        <p:sp>
          <p:nvSpPr>
            <p:cNvPr id="464" name="Freeform 463">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65" name="Oval 464">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66"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467" name="Freeform 466">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8" name="Freeform 467">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9" name="Freeform 468">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0" name="Freeform 469">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47" name="Group 446">
            <a:extLst>
              <a:ext uri="{FF2B5EF4-FFF2-40B4-BE49-F238E27FC236}">
                <a16:creationId xmlns:a16="http://schemas.microsoft.com/office/drawing/2014/main" id="{314E0C43-2359-9440-BEF9-9E1924BED605}"/>
              </a:ext>
            </a:extLst>
          </p:cNvPr>
          <p:cNvGrpSpPr/>
          <p:nvPr/>
        </p:nvGrpSpPr>
        <p:grpSpPr>
          <a:xfrm>
            <a:off x="10925982" y="4369125"/>
            <a:ext cx="228295" cy="120400"/>
            <a:chOff x="7493876" y="2774731"/>
            <a:chExt cx="1481958" cy="894622"/>
          </a:xfrm>
        </p:grpSpPr>
        <p:sp>
          <p:nvSpPr>
            <p:cNvPr id="448" name="Freeform 447">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49" name="Oval 448">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50"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451" name="Freeform 450">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2" name="Freeform 451">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3" name="Freeform 452">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4" name="Freeform 453">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85" name="Group 784">
            <a:extLst>
              <a:ext uri="{FF2B5EF4-FFF2-40B4-BE49-F238E27FC236}">
                <a16:creationId xmlns:a16="http://schemas.microsoft.com/office/drawing/2014/main" id="{91E02B81-5B35-4545-A954-B7E923AB7286}"/>
              </a:ext>
            </a:extLst>
          </p:cNvPr>
          <p:cNvGrpSpPr/>
          <p:nvPr/>
        </p:nvGrpSpPr>
        <p:grpSpPr>
          <a:xfrm>
            <a:off x="7439074" y="2356613"/>
            <a:ext cx="534987" cy="407988"/>
            <a:chOff x="7432700" y="2327293"/>
            <a:chExt cx="534987" cy="407988"/>
          </a:xfrm>
        </p:grpSpPr>
        <p:pic>
          <p:nvPicPr>
            <p:cNvPr id="73"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019">
              <a:extLst>
                <a:ext uri="{FF2B5EF4-FFF2-40B4-BE49-F238E27FC236}">
                  <a16:creationId xmlns:a16="http://schemas.microsoft.com/office/drawing/2014/main" id="{7C75BC30-0808-D44D-AF7A-A72B4A529E5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6"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Freeform 1021">
              <a:extLst>
                <a:ext uri="{FF2B5EF4-FFF2-40B4-BE49-F238E27FC236}">
                  <a16:creationId xmlns:a16="http://schemas.microsoft.com/office/drawing/2014/main" id="{FBD1A429-9B8F-F940-AD09-4638CC3167E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1022">
              <a:extLst>
                <a:ext uri="{FF2B5EF4-FFF2-40B4-BE49-F238E27FC236}">
                  <a16:creationId xmlns:a16="http://schemas.microsoft.com/office/drawing/2014/main" id="{376C8B48-3441-F643-B92D-5DC759EDA1B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023">
              <a:extLst>
                <a:ext uri="{FF2B5EF4-FFF2-40B4-BE49-F238E27FC236}">
                  <a16:creationId xmlns:a16="http://schemas.microsoft.com/office/drawing/2014/main" id="{4DFECD03-4AF0-1342-8138-6CEC8249A2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1024">
              <a:extLst>
                <a:ext uri="{FF2B5EF4-FFF2-40B4-BE49-F238E27FC236}">
                  <a16:creationId xmlns:a16="http://schemas.microsoft.com/office/drawing/2014/main" id="{8AA57D4B-3E9B-994B-AF13-DB646178BD1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1025">
              <a:extLst>
                <a:ext uri="{FF2B5EF4-FFF2-40B4-BE49-F238E27FC236}">
                  <a16:creationId xmlns:a16="http://schemas.microsoft.com/office/drawing/2014/main" id="{59DA24E7-1981-0E44-8060-2B7CE58EBF80}"/>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026">
              <a:extLst>
                <a:ext uri="{FF2B5EF4-FFF2-40B4-BE49-F238E27FC236}">
                  <a16:creationId xmlns:a16="http://schemas.microsoft.com/office/drawing/2014/main" id="{DB3D3129-2B70-5643-96C2-83638DE57FF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3" name="Group 1027">
              <a:extLst>
                <a:ext uri="{FF2B5EF4-FFF2-40B4-BE49-F238E27FC236}">
                  <a16:creationId xmlns:a16="http://schemas.microsoft.com/office/drawing/2014/main" id="{8C6DEC60-5C97-D546-9977-EBD182221DD2}"/>
                </a:ext>
              </a:extLst>
            </p:cNvPr>
            <p:cNvGrpSpPr>
              <a:grpSpLocks/>
            </p:cNvGrpSpPr>
            <p:nvPr/>
          </p:nvGrpSpPr>
          <p:grpSpPr bwMode="auto">
            <a:xfrm>
              <a:off x="7594735" y="2642220"/>
              <a:ext cx="98740" cy="36846"/>
              <a:chOff x="1740" y="2642"/>
              <a:chExt cx="752" cy="327"/>
            </a:xfrm>
          </p:grpSpPr>
          <p:sp>
            <p:nvSpPr>
              <p:cNvPr id="169"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4" name="Freeform 1034">
              <a:extLst>
                <a:ext uri="{FF2B5EF4-FFF2-40B4-BE49-F238E27FC236}">
                  <a16:creationId xmlns:a16="http://schemas.microsoft.com/office/drawing/2014/main" id="{A283BD8E-0AD2-B743-8237-483C3A6A6CD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1035">
              <a:extLst>
                <a:ext uri="{FF2B5EF4-FFF2-40B4-BE49-F238E27FC236}">
                  <a16:creationId xmlns:a16="http://schemas.microsoft.com/office/drawing/2014/main" id="{AA215C2D-4069-DE48-884E-A1816F7D4D0B}"/>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1036">
              <a:extLst>
                <a:ext uri="{FF2B5EF4-FFF2-40B4-BE49-F238E27FC236}">
                  <a16:creationId xmlns:a16="http://schemas.microsoft.com/office/drawing/2014/main" id="{421821F5-5AD5-4D4E-A4F9-5D46E41A4ECC}"/>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1037">
              <a:extLst>
                <a:ext uri="{FF2B5EF4-FFF2-40B4-BE49-F238E27FC236}">
                  <a16:creationId xmlns:a16="http://schemas.microsoft.com/office/drawing/2014/main" id="{499D2FC7-7022-A944-98B2-E74E9B2E525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1038">
              <a:extLst>
                <a:ext uri="{FF2B5EF4-FFF2-40B4-BE49-F238E27FC236}">
                  <a16:creationId xmlns:a16="http://schemas.microsoft.com/office/drawing/2014/main" id="{37918171-6E71-A846-A2B5-7C65DD7456B5}"/>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1039">
              <a:extLst>
                <a:ext uri="{FF2B5EF4-FFF2-40B4-BE49-F238E27FC236}">
                  <a16:creationId xmlns:a16="http://schemas.microsoft.com/office/drawing/2014/main" id="{68ECFF60-AA48-2D4C-9A67-90DB18F81D4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40" name="Group 739">
            <a:extLst>
              <a:ext uri="{FF2B5EF4-FFF2-40B4-BE49-F238E27FC236}">
                <a16:creationId xmlns:a16="http://schemas.microsoft.com/office/drawing/2014/main" id="{504BAA5F-BBD8-8242-BC48-7D0E761F340A}"/>
              </a:ext>
            </a:extLst>
          </p:cNvPr>
          <p:cNvGrpSpPr/>
          <p:nvPr/>
        </p:nvGrpSpPr>
        <p:grpSpPr>
          <a:xfrm>
            <a:off x="8637781" y="2319727"/>
            <a:ext cx="530702" cy="478009"/>
            <a:chOff x="8631407" y="2290407"/>
            <a:chExt cx="530702" cy="478009"/>
          </a:xfrm>
        </p:grpSpPr>
        <p:pic>
          <p:nvPicPr>
            <p:cNvPr id="110"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6" name="Group 785">
            <a:extLst>
              <a:ext uri="{FF2B5EF4-FFF2-40B4-BE49-F238E27FC236}">
                <a16:creationId xmlns:a16="http://schemas.microsoft.com/office/drawing/2014/main" id="{46F998A3-3B85-214A-927A-3BF067B7C2A0}"/>
              </a:ext>
            </a:extLst>
          </p:cNvPr>
          <p:cNvGrpSpPr/>
          <p:nvPr/>
        </p:nvGrpSpPr>
        <p:grpSpPr>
          <a:xfrm>
            <a:off x="8499539" y="2059124"/>
            <a:ext cx="849312" cy="226109"/>
            <a:chOff x="8493165" y="2029804"/>
            <a:chExt cx="849312" cy="226109"/>
          </a:xfrm>
        </p:grpSpPr>
        <p:pic>
          <p:nvPicPr>
            <p:cNvPr id="48"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3" name="Group 792">
            <a:extLst>
              <a:ext uri="{FF2B5EF4-FFF2-40B4-BE49-F238E27FC236}">
                <a16:creationId xmlns:a16="http://schemas.microsoft.com/office/drawing/2014/main" id="{93351559-0D4C-F04C-928E-5CDA57B5EB47}"/>
              </a:ext>
            </a:extLst>
          </p:cNvPr>
          <p:cNvGrpSpPr/>
          <p:nvPr/>
        </p:nvGrpSpPr>
        <p:grpSpPr>
          <a:xfrm>
            <a:off x="7493518" y="3325424"/>
            <a:ext cx="857739" cy="583764"/>
            <a:chOff x="7487144" y="3296104"/>
            <a:chExt cx="857739" cy="583764"/>
          </a:xfrm>
        </p:grpSpPr>
        <p:grpSp>
          <p:nvGrpSpPr>
            <p:cNvPr id="792" name="Group 791">
              <a:extLst>
                <a:ext uri="{FF2B5EF4-FFF2-40B4-BE49-F238E27FC236}">
                  <a16:creationId xmlns:a16="http://schemas.microsoft.com/office/drawing/2014/main" id="{084B6293-559E-5D43-AF2B-4CB5E09EC6C5}"/>
                </a:ext>
              </a:extLst>
            </p:cNvPr>
            <p:cNvGrpSpPr/>
            <p:nvPr/>
          </p:nvGrpSpPr>
          <p:grpSpPr>
            <a:xfrm>
              <a:off x="7487144" y="3389820"/>
              <a:ext cx="350807" cy="305517"/>
              <a:chOff x="7487144" y="3389820"/>
              <a:chExt cx="350807" cy="305517"/>
            </a:xfrm>
          </p:grpSpPr>
          <p:pic>
            <p:nvPicPr>
              <p:cNvPr id="91"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1117">
                <a:extLst>
                  <a:ext uri="{FF2B5EF4-FFF2-40B4-BE49-F238E27FC236}">
                    <a16:creationId xmlns:a16="http://schemas.microsoft.com/office/drawing/2014/main" id="{B52A07C5-D801-5B41-BD20-C20958925D05}"/>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4"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1119">
                <a:extLst>
                  <a:ext uri="{FF2B5EF4-FFF2-40B4-BE49-F238E27FC236}">
                    <a16:creationId xmlns:a16="http://schemas.microsoft.com/office/drawing/2014/main" id="{1137F6C6-A7C9-9A4D-BCE3-048DB90EF759}"/>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1120">
                <a:extLst>
                  <a:ext uri="{FF2B5EF4-FFF2-40B4-BE49-F238E27FC236}">
                    <a16:creationId xmlns:a16="http://schemas.microsoft.com/office/drawing/2014/main" id="{7A0060E2-767D-1545-8656-29ED1A471251}"/>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1121">
                <a:extLst>
                  <a:ext uri="{FF2B5EF4-FFF2-40B4-BE49-F238E27FC236}">
                    <a16:creationId xmlns:a16="http://schemas.microsoft.com/office/drawing/2014/main" id="{15790F5A-ABAC-8D49-A4F9-E2F576550DB0}"/>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1122">
                <a:extLst>
                  <a:ext uri="{FF2B5EF4-FFF2-40B4-BE49-F238E27FC236}">
                    <a16:creationId xmlns:a16="http://schemas.microsoft.com/office/drawing/2014/main" id="{8898B7ED-5BCF-8C4E-B1AA-B82AD50FD155}"/>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1123">
                <a:extLst>
                  <a:ext uri="{FF2B5EF4-FFF2-40B4-BE49-F238E27FC236}">
                    <a16:creationId xmlns:a16="http://schemas.microsoft.com/office/drawing/2014/main" id="{5A7F91EF-AD6B-D64E-B73E-C762D73A7A33}"/>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1124">
                <a:extLst>
                  <a:ext uri="{FF2B5EF4-FFF2-40B4-BE49-F238E27FC236}">
                    <a16:creationId xmlns:a16="http://schemas.microsoft.com/office/drawing/2014/main" id="{BBB1B153-2E6F-7246-9B11-B68D01DF60E3}"/>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1" name="Group 1125">
                <a:extLst>
                  <a:ext uri="{FF2B5EF4-FFF2-40B4-BE49-F238E27FC236}">
                    <a16:creationId xmlns:a16="http://schemas.microsoft.com/office/drawing/2014/main" id="{57060979-075D-9D4D-B12E-DA0CCD4C6B8F}"/>
                  </a:ext>
                </a:extLst>
              </p:cNvPr>
              <p:cNvGrpSpPr>
                <a:grpSpLocks/>
              </p:cNvGrpSpPr>
              <p:nvPr/>
            </p:nvGrpSpPr>
            <p:grpSpPr bwMode="auto">
              <a:xfrm>
                <a:off x="7593395" y="3625649"/>
                <a:ext cx="64747" cy="27592"/>
                <a:chOff x="1740" y="2642"/>
                <a:chExt cx="752" cy="327"/>
              </a:xfrm>
            </p:grpSpPr>
            <p:sp>
              <p:nvSpPr>
                <p:cNvPr id="140"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2" name="Freeform 1132">
                <a:extLst>
                  <a:ext uri="{FF2B5EF4-FFF2-40B4-BE49-F238E27FC236}">
                    <a16:creationId xmlns:a16="http://schemas.microsoft.com/office/drawing/2014/main" id="{F8739864-4836-E447-8FC8-5886923FF496}"/>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1133">
                <a:extLst>
                  <a:ext uri="{FF2B5EF4-FFF2-40B4-BE49-F238E27FC236}">
                    <a16:creationId xmlns:a16="http://schemas.microsoft.com/office/drawing/2014/main" id="{C59CADF3-CD09-FB48-A672-C2C50B66CEB8}"/>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134">
                <a:extLst>
                  <a:ext uri="{FF2B5EF4-FFF2-40B4-BE49-F238E27FC236}">
                    <a16:creationId xmlns:a16="http://schemas.microsoft.com/office/drawing/2014/main" id="{628AB6FD-35F6-0345-BD13-22EAAF9EC275}"/>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135">
                <a:extLst>
                  <a:ext uri="{FF2B5EF4-FFF2-40B4-BE49-F238E27FC236}">
                    <a16:creationId xmlns:a16="http://schemas.microsoft.com/office/drawing/2014/main" id="{76529D44-B4FD-DE4D-812E-E461A0FCCA6C}"/>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136">
                <a:extLst>
                  <a:ext uri="{FF2B5EF4-FFF2-40B4-BE49-F238E27FC236}">
                    <a16:creationId xmlns:a16="http://schemas.microsoft.com/office/drawing/2014/main" id="{44CD9A89-0E3B-2C40-8436-71B7526BA660}"/>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137">
                <a:extLst>
                  <a:ext uri="{FF2B5EF4-FFF2-40B4-BE49-F238E27FC236}">
                    <a16:creationId xmlns:a16="http://schemas.microsoft.com/office/drawing/2014/main" id="{92BF681C-02FC-8F49-A2CD-8F3446ECE5D3}"/>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8" name="Group 1139">
              <a:extLst>
                <a:ext uri="{FF2B5EF4-FFF2-40B4-BE49-F238E27FC236}">
                  <a16:creationId xmlns:a16="http://schemas.microsoft.com/office/drawing/2014/main" id="{904B7C12-C509-8641-BB63-56DEDB95F954}"/>
                </a:ext>
              </a:extLst>
            </p:cNvPr>
            <p:cNvGrpSpPr>
              <a:grpSpLocks/>
            </p:cNvGrpSpPr>
            <p:nvPr/>
          </p:nvGrpSpPr>
          <p:grpSpPr bwMode="auto">
            <a:xfrm flipH="1">
              <a:off x="7985622" y="3537823"/>
              <a:ext cx="359261" cy="342045"/>
              <a:chOff x="2839" y="3501"/>
              <a:chExt cx="755" cy="803"/>
            </a:xfrm>
          </p:grpSpPr>
          <p:pic>
            <p:nvPicPr>
              <p:cNvPr id="138"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Freeform 1141">
                <a:extLst>
                  <a:ext uri="{FF2B5EF4-FFF2-40B4-BE49-F238E27FC236}">
                    <a16:creationId xmlns:a16="http://schemas.microsoft.com/office/drawing/2014/main" id="{654B43BA-608E-5D4D-B11B-71762CFBEED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94" name="Group 693">
              <a:extLst>
                <a:ext uri="{FF2B5EF4-FFF2-40B4-BE49-F238E27FC236}">
                  <a16:creationId xmlns:a16="http://schemas.microsoft.com/office/drawing/2014/main" id="{14715B6C-9A50-FE4B-A8D2-1E669BF891E3}"/>
                </a:ext>
              </a:extLst>
            </p:cNvPr>
            <p:cNvGrpSpPr/>
            <p:nvPr/>
          </p:nvGrpSpPr>
          <p:grpSpPr>
            <a:xfrm>
              <a:off x="7797061" y="3296104"/>
              <a:ext cx="347997" cy="396620"/>
              <a:chOff x="7797061" y="3296104"/>
              <a:chExt cx="347997" cy="396620"/>
            </a:xfrm>
          </p:grpSpPr>
          <p:pic>
            <p:nvPicPr>
              <p:cNvPr id="113"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95" name="Group 794">
            <a:extLst>
              <a:ext uri="{FF2B5EF4-FFF2-40B4-BE49-F238E27FC236}">
                <a16:creationId xmlns:a16="http://schemas.microsoft.com/office/drawing/2014/main" id="{AF73DE4B-526E-9C4F-9242-9BC0D43F8CBA}"/>
              </a:ext>
            </a:extLst>
          </p:cNvPr>
          <p:cNvGrpSpPr/>
          <p:nvPr/>
        </p:nvGrpSpPr>
        <p:grpSpPr>
          <a:xfrm>
            <a:off x="11064947" y="3428485"/>
            <a:ext cx="518448" cy="1212242"/>
            <a:chOff x="11058573" y="3399165"/>
            <a:chExt cx="518448" cy="1212242"/>
          </a:xfrm>
        </p:grpSpPr>
        <p:grpSp>
          <p:nvGrpSpPr>
            <p:cNvPr id="375" name="Group 374">
              <a:extLst>
                <a:ext uri="{FF2B5EF4-FFF2-40B4-BE49-F238E27FC236}">
                  <a16:creationId xmlns:a16="http://schemas.microsoft.com/office/drawing/2014/main" id="{433FEDDB-405E-DB4E-815F-55EE9E62EF1A}"/>
                </a:ext>
              </a:extLst>
            </p:cNvPr>
            <p:cNvGrpSpPr/>
            <p:nvPr/>
          </p:nvGrpSpPr>
          <p:grpSpPr>
            <a:xfrm>
              <a:off x="11087182" y="4159591"/>
              <a:ext cx="489839" cy="451816"/>
              <a:chOff x="5103720" y="2693365"/>
              <a:chExt cx="611650" cy="414788"/>
            </a:xfrm>
          </p:grpSpPr>
          <p:cxnSp>
            <p:nvCxnSpPr>
              <p:cNvPr id="376" name="Straight Connector 375">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78" name="Group 377">
                <a:extLst>
                  <a:ext uri="{FF2B5EF4-FFF2-40B4-BE49-F238E27FC236}">
                    <a16:creationId xmlns:a16="http://schemas.microsoft.com/office/drawing/2014/main" id="{9018E7EF-EB96-424D-962A-FEB80B43946F}"/>
                  </a:ext>
                </a:extLst>
              </p:cNvPr>
              <p:cNvGrpSpPr/>
              <p:nvPr/>
            </p:nvGrpSpPr>
            <p:grpSpPr>
              <a:xfrm>
                <a:off x="5275406" y="2693365"/>
                <a:ext cx="439964" cy="414788"/>
                <a:chOff x="5275406" y="2711455"/>
                <a:chExt cx="452949" cy="405518"/>
              </a:xfrm>
            </p:grpSpPr>
            <p:pic>
              <p:nvPicPr>
                <p:cNvPr id="379" name="Picture 378" descr="server_rack.png">
                  <a:extLst>
                    <a:ext uri="{FF2B5EF4-FFF2-40B4-BE49-F238E27FC236}">
                      <a16:creationId xmlns:a16="http://schemas.microsoft.com/office/drawing/2014/main" id="{C865CB27-BCE1-654B-9519-9B39D4CB587D}"/>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80" name="Picture 379" descr="server_rack.png">
                  <a:extLst>
                    <a:ext uri="{FF2B5EF4-FFF2-40B4-BE49-F238E27FC236}">
                      <a16:creationId xmlns:a16="http://schemas.microsoft.com/office/drawing/2014/main" id="{41D005B5-0BAE-3E48-A2D4-576E4F7B9467}"/>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81" name="Picture 380" descr="server_rack.png">
                  <a:extLst>
                    <a:ext uri="{FF2B5EF4-FFF2-40B4-BE49-F238E27FC236}">
                      <a16:creationId xmlns:a16="http://schemas.microsoft.com/office/drawing/2014/main" id="{89060F4D-6C40-724C-BD1E-F12A5CA65DE7}"/>
                    </a:ext>
                  </a:extLst>
                </p:cNvPr>
                <p:cNvPicPr>
                  <a:picLocks noChangeAspect="1"/>
                </p:cNvPicPr>
                <p:nvPr/>
              </p:nvPicPr>
              <p:blipFill>
                <a:blip r:embed="rId18" cstate="hq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92" name="Group 391">
              <a:extLst>
                <a:ext uri="{FF2B5EF4-FFF2-40B4-BE49-F238E27FC236}">
                  <a16:creationId xmlns:a16="http://schemas.microsoft.com/office/drawing/2014/main" id="{710FDFDB-5658-6346-883B-53F72A0E1C90}"/>
                </a:ext>
              </a:extLst>
            </p:cNvPr>
            <p:cNvGrpSpPr/>
            <p:nvPr/>
          </p:nvGrpSpPr>
          <p:grpSpPr>
            <a:xfrm>
              <a:off x="11058573" y="3399165"/>
              <a:ext cx="423724" cy="405973"/>
              <a:chOff x="5103720" y="2693365"/>
              <a:chExt cx="611650" cy="414788"/>
            </a:xfrm>
          </p:grpSpPr>
          <p:cxnSp>
            <p:nvCxnSpPr>
              <p:cNvPr id="393" name="Straight Connector 392">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95" name="Group 394">
                <a:extLst>
                  <a:ext uri="{FF2B5EF4-FFF2-40B4-BE49-F238E27FC236}">
                    <a16:creationId xmlns:a16="http://schemas.microsoft.com/office/drawing/2014/main" id="{11366773-360A-0449-911A-80462659C660}"/>
                  </a:ext>
                </a:extLst>
              </p:cNvPr>
              <p:cNvGrpSpPr/>
              <p:nvPr/>
            </p:nvGrpSpPr>
            <p:grpSpPr>
              <a:xfrm>
                <a:off x="5275406" y="2693365"/>
                <a:ext cx="439964" cy="414788"/>
                <a:chOff x="5275406" y="2711455"/>
                <a:chExt cx="452949" cy="405518"/>
              </a:xfrm>
            </p:grpSpPr>
            <p:pic>
              <p:nvPicPr>
                <p:cNvPr id="396" name="Picture 395" descr="server_rack.png">
                  <a:extLst>
                    <a:ext uri="{FF2B5EF4-FFF2-40B4-BE49-F238E27FC236}">
                      <a16:creationId xmlns:a16="http://schemas.microsoft.com/office/drawing/2014/main" id="{361EFF3D-6A1F-2646-B975-1FACB4284FB6}"/>
                    </a:ext>
                  </a:extLst>
                </p:cNvPr>
                <p:cNvPicPr>
                  <a:picLocks noChangeAspect="1"/>
                </p:cNvPicPr>
                <p:nvPr/>
              </p:nvPicPr>
              <p:blipFill>
                <a:blip r:embed="rId19" cstate="hq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97" name="Picture 396" descr="server_rack.png">
                  <a:extLst>
                    <a:ext uri="{FF2B5EF4-FFF2-40B4-BE49-F238E27FC236}">
                      <a16:creationId xmlns:a16="http://schemas.microsoft.com/office/drawing/2014/main" id="{E83F8942-DE11-A747-A5A4-EDFBB17BFC85}"/>
                    </a:ext>
                  </a:extLst>
                </p:cNvPr>
                <p:cNvPicPr>
                  <a:picLocks noChangeAspect="1"/>
                </p:cNvPicPr>
                <p:nvPr/>
              </p:nvPicPr>
              <p:blipFill>
                <a:blip r:embed="rId19" cstate="hq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98" name="Picture 397" descr="server_rack.png">
                  <a:extLst>
                    <a:ext uri="{FF2B5EF4-FFF2-40B4-BE49-F238E27FC236}">
                      <a16:creationId xmlns:a16="http://schemas.microsoft.com/office/drawing/2014/main" id="{300ED1AC-F5EE-3C49-B963-42178C243405}"/>
                    </a:ext>
                  </a:extLst>
                </p:cNvPr>
                <p:cNvPicPr>
                  <a:picLocks noChangeAspect="1"/>
                </p:cNvPicPr>
                <p:nvPr/>
              </p:nvPicPr>
              <p:blipFill>
                <a:blip r:embed="rId20" cstate="hq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1" name="Group 950">
            <a:extLst>
              <a:ext uri="{FF2B5EF4-FFF2-40B4-BE49-F238E27FC236}">
                <a16:creationId xmlns:a16="http://schemas.microsoft.com/office/drawing/2014/main" id="{2B0A745F-DA32-E140-AB36-BC5E1C4E2D48}"/>
              </a:ext>
            </a:extLst>
          </p:cNvPr>
          <p:cNvGrpSpPr>
            <a:grpSpLocks/>
          </p:cNvGrpSpPr>
          <p:nvPr/>
        </p:nvGrpSpPr>
        <p:grpSpPr bwMode="auto">
          <a:xfrm>
            <a:off x="10288915" y="5273951"/>
            <a:ext cx="177192" cy="330833"/>
            <a:chOff x="4140" y="429"/>
            <a:chExt cx="1425" cy="2396"/>
          </a:xfrm>
        </p:grpSpPr>
        <p:sp>
          <p:nvSpPr>
            <p:cNvPr id="207"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9"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2" name="Group 956">
              <a:extLst>
                <a:ext uri="{FF2B5EF4-FFF2-40B4-BE49-F238E27FC236}">
                  <a16:creationId xmlns:a16="http://schemas.microsoft.com/office/drawing/2014/main" id="{969A0B36-D994-A24C-8329-146363A51CA4}"/>
                </a:ext>
              </a:extLst>
            </p:cNvPr>
            <p:cNvGrpSpPr>
              <a:grpSpLocks/>
            </p:cNvGrpSpPr>
            <p:nvPr/>
          </p:nvGrpSpPr>
          <p:grpSpPr bwMode="auto">
            <a:xfrm>
              <a:off x="4749" y="668"/>
              <a:ext cx="581" cy="145"/>
              <a:chOff x="614" y="2568"/>
              <a:chExt cx="725" cy="139"/>
            </a:xfrm>
          </p:grpSpPr>
          <p:sp>
            <p:nvSpPr>
              <p:cNvPr id="237"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8"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3"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4" name="Group 960">
              <a:extLst>
                <a:ext uri="{FF2B5EF4-FFF2-40B4-BE49-F238E27FC236}">
                  <a16:creationId xmlns:a16="http://schemas.microsoft.com/office/drawing/2014/main" id="{4EED0C22-3BA6-E24F-B528-BF018CB34F5F}"/>
                </a:ext>
              </a:extLst>
            </p:cNvPr>
            <p:cNvGrpSpPr>
              <a:grpSpLocks/>
            </p:cNvGrpSpPr>
            <p:nvPr/>
          </p:nvGrpSpPr>
          <p:grpSpPr bwMode="auto">
            <a:xfrm>
              <a:off x="4747" y="994"/>
              <a:ext cx="581" cy="134"/>
              <a:chOff x="614" y="2568"/>
              <a:chExt cx="725" cy="139"/>
            </a:xfrm>
          </p:grpSpPr>
          <p:sp>
            <p:nvSpPr>
              <p:cNvPr id="235"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6"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5"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6"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7" name="Group 965">
              <a:extLst>
                <a:ext uri="{FF2B5EF4-FFF2-40B4-BE49-F238E27FC236}">
                  <a16:creationId xmlns:a16="http://schemas.microsoft.com/office/drawing/2014/main" id="{CF083CE2-2403-FD4E-8F7D-758E7F67FF5E}"/>
                </a:ext>
              </a:extLst>
            </p:cNvPr>
            <p:cNvGrpSpPr>
              <a:grpSpLocks/>
            </p:cNvGrpSpPr>
            <p:nvPr/>
          </p:nvGrpSpPr>
          <p:grpSpPr bwMode="auto">
            <a:xfrm>
              <a:off x="4735" y="1627"/>
              <a:ext cx="582" cy="151"/>
              <a:chOff x="614" y="2568"/>
              <a:chExt cx="725" cy="139"/>
            </a:xfrm>
          </p:grpSpPr>
          <p:sp>
            <p:nvSpPr>
              <p:cNvPr id="233"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4"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8"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9" name="Group 969">
              <a:extLst>
                <a:ext uri="{FF2B5EF4-FFF2-40B4-BE49-F238E27FC236}">
                  <a16:creationId xmlns:a16="http://schemas.microsoft.com/office/drawing/2014/main" id="{68489279-23CF-FB42-9AE3-CAB3A000B96D}"/>
                </a:ext>
              </a:extLst>
            </p:cNvPr>
            <p:cNvGrpSpPr>
              <a:grpSpLocks/>
            </p:cNvGrpSpPr>
            <p:nvPr/>
          </p:nvGrpSpPr>
          <p:grpSpPr bwMode="auto">
            <a:xfrm>
              <a:off x="4739" y="1327"/>
              <a:ext cx="582" cy="139"/>
              <a:chOff x="614" y="2568"/>
              <a:chExt cx="725" cy="139"/>
            </a:xfrm>
          </p:grpSpPr>
          <p:sp>
            <p:nvSpPr>
              <p:cNvPr id="231"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2"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20"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1"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4"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6"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7"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8"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9"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0"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4" name="Group 590">
            <a:extLst>
              <a:ext uri="{FF2B5EF4-FFF2-40B4-BE49-F238E27FC236}">
                <a16:creationId xmlns:a16="http://schemas.microsoft.com/office/drawing/2014/main" id="{2648262B-E78D-1D4B-B3FD-3AE9CD5C321E}"/>
              </a:ext>
            </a:extLst>
          </p:cNvPr>
          <p:cNvGrpSpPr>
            <a:grpSpLocks/>
          </p:cNvGrpSpPr>
          <p:nvPr/>
        </p:nvGrpSpPr>
        <p:grpSpPr bwMode="auto">
          <a:xfrm flipH="1">
            <a:off x="7980855" y="4900161"/>
            <a:ext cx="345630" cy="320302"/>
            <a:chOff x="2839" y="3501"/>
            <a:chExt cx="755" cy="803"/>
          </a:xfrm>
        </p:grpSpPr>
        <p:pic>
          <p:nvPicPr>
            <p:cNvPr id="367"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90" name="Group 1064">
            <a:extLst>
              <a:ext uri="{FF2B5EF4-FFF2-40B4-BE49-F238E27FC236}">
                <a16:creationId xmlns:a16="http://schemas.microsoft.com/office/drawing/2014/main" id="{1E483C21-97F2-6C41-9217-2187E09B541E}"/>
              </a:ext>
            </a:extLst>
          </p:cNvPr>
          <p:cNvGrpSpPr>
            <a:grpSpLocks/>
          </p:cNvGrpSpPr>
          <p:nvPr/>
        </p:nvGrpSpPr>
        <p:grpSpPr bwMode="auto">
          <a:xfrm>
            <a:off x="9201681" y="5852809"/>
            <a:ext cx="310186" cy="307808"/>
            <a:chOff x="877" y="1008"/>
            <a:chExt cx="2747" cy="2591"/>
          </a:xfrm>
        </p:grpSpPr>
        <p:pic>
          <p:nvPicPr>
            <p:cNvPr id="146"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Freeform 1067">
              <a:extLst>
                <a:ext uri="{FF2B5EF4-FFF2-40B4-BE49-F238E27FC236}">
                  <a16:creationId xmlns:a16="http://schemas.microsoft.com/office/drawing/2014/main" id="{43C21467-3265-FC4F-AF31-44A0281634BA}"/>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9"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Freeform 1069">
              <a:extLst>
                <a:ext uri="{FF2B5EF4-FFF2-40B4-BE49-F238E27FC236}">
                  <a16:creationId xmlns:a16="http://schemas.microsoft.com/office/drawing/2014/main" id="{A4015B9E-FE1F-594E-AFA2-A5277482EA6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1070">
              <a:extLst>
                <a:ext uri="{FF2B5EF4-FFF2-40B4-BE49-F238E27FC236}">
                  <a16:creationId xmlns:a16="http://schemas.microsoft.com/office/drawing/2014/main" id="{1D5AA9CA-3334-2341-A3C4-E9837248869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Freeform 1071">
              <a:extLst>
                <a:ext uri="{FF2B5EF4-FFF2-40B4-BE49-F238E27FC236}">
                  <a16:creationId xmlns:a16="http://schemas.microsoft.com/office/drawing/2014/main" id="{408815EA-3342-2D4A-AB4D-6A6AD669E0A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1072">
              <a:extLst>
                <a:ext uri="{FF2B5EF4-FFF2-40B4-BE49-F238E27FC236}">
                  <a16:creationId xmlns:a16="http://schemas.microsoft.com/office/drawing/2014/main" id="{180DED07-429A-A242-A9E3-1BBEEAF42B0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073">
              <a:extLst>
                <a:ext uri="{FF2B5EF4-FFF2-40B4-BE49-F238E27FC236}">
                  <a16:creationId xmlns:a16="http://schemas.microsoft.com/office/drawing/2014/main" id="{A86B5E1C-D4A7-804E-9345-DD2099CCFCD1}"/>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1074">
              <a:extLst>
                <a:ext uri="{FF2B5EF4-FFF2-40B4-BE49-F238E27FC236}">
                  <a16:creationId xmlns:a16="http://schemas.microsoft.com/office/drawing/2014/main" id="{278E44FF-9118-764F-B154-D54B6D08897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6" name="Group 1075">
              <a:extLst>
                <a:ext uri="{FF2B5EF4-FFF2-40B4-BE49-F238E27FC236}">
                  <a16:creationId xmlns:a16="http://schemas.microsoft.com/office/drawing/2014/main" id="{B07A4D51-63EA-ED46-9283-3C066C8F8059}"/>
                </a:ext>
              </a:extLst>
            </p:cNvPr>
            <p:cNvGrpSpPr>
              <a:grpSpLocks/>
            </p:cNvGrpSpPr>
            <p:nvPr/>
          </p:nvGrpSpPr>
          <p:grpSpPr bwMode="auto">
            <a:xfrm>
              <a:off x="1709" y="3008"/>
              <a:ext cx="507" cy="234"/>
              <a:chOff x="1740" y="2642"/>
              <a:chExt cx="752" cy="327"/>
            </a:xfrm>
          </p:grpSpPr>
          <p:sp>
            <p:nvSpPr>
              <p:cNvPr id="163"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7" name="Freeform 1082">
              <a:extLst>
                <a:ext uri="{FF2B5EF4-FFF2-40B4-BE49-F238E27FC236}">
                  <a16:creationId xmlns:a16="http://schemas.microsoft.com/office/drawing/2014/main" id="{1ECD1A08-63F7-2B4E-84E4-3FA628039E8F}"/>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Freeform 1083">
              <a:extLst>
                <a:ext uri="{FF2B5EF4-FFF2-40B4-BE49-F238E27FC236}">
                  <a16:creationId xmlns:a16="http://schemas.microsoft.com/office/drawing/2014/main" id="{E0CE0778-AA7C-994B-8AC5-676F1A82543C}"/>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084">
              <a:extLst>
                <a:ext uri="{FF2B5EF4-FFF2-40B4-BE49-F238E27FC236}">
                  <a16:creationId xmlns:a16="http://schemas.microsoft.com/office/drawing/2014/main" id="{D2A296F6-56E0-0141-8E63-F209F1106F2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085">
              <a:extLst>
                <a:ext uri="{FF2B5EF4-FFF2-40B4-BE49-F238E27FC236}">
                  <a16:creationId xmlns:a16="http://schemas.microsoft.com/office/drawing/2014/main" id="{06824F88-EE84-D347-A023-F053DA4B2B2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086">
              <a:extLst>
                <a:ext uri="{FF2B5EF4-FFF2-40B4-BE49-F238E27FC236}">
                  <a16:creationId xmlns:a16="http://schemas.microsoft.com/office/drawing/2014/main" id="{36F4BB90-D696-0945-AC5D-7CBFD97A9624}"/>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087">
              <a:extLst>
                <a:ext uri="{FF2B5EF4-FFF2-40B4-BE49-F238E27FC236}">
                  <a16:creationId xmlns:a16="http://schemas.microsoft.com/office/drawing/2014/main" id="{9FC45AEE-F94E-2C41-BB56-2055DE618B2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0" name="Group 590">
            <a:extLst>
              <a:ext uri="{FF2B5EF4-FFF2-40B4-BE49-F238E27FC236}">
                <a16:creationId xmlns:a16="http://schemas.microsoft.com/office/drawing/2014/main" id="{A66A00B8-C906-204A-9EA8-BF8007089AFF}"/>
              </a:ext>
            </a:extLst>
          </p:cNvPr>
          <p:cNvGrpSpPr>
            <a:grpSpLocks/>
          </p:cNvGrpSpPr>
          <p:nvPr/>
        </p:nvGrpSpPr>
        <p:grpSpPr bwMode="auto">
          <a:xfrm flipH="1">
            <a:off x="8153909" y="5504657"/>
            <a:ext cx="345630" cy="320302"/>
            <a:chOff x="2839" y="3501"/>
            <a:chExt cx="755" cy="803"/>
          </a:xfrm>
        </p:grpSpPr>
        <p:pic>
          <p:nvPicPr>
            <p:cNvPr id="491"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3" name="Group 590">
            <a:extLst>
              <a:ext uri="{FF2B5EF4-FFF2-40B4-BE49-F238E27FC236}">
                <a16:creationId xmlns:a16="http://schemas.microsoft.com/office/drawing/2014/main" id="{AADF67FB-3BE7-EF42-B8A5-B005B506931A}"/>
              </a:ext>
            </a:extLst>
          </p:cNvPr>
          <p:cNvGrpSpPr>
            <a:grpSpLocks/>
          </p:cNvGrpSpPr>
          <p:nvPr/>
        </p:nvGrpSpPr>
        <p:grpSpPr bwMode="auto">
          <a:xfrm flipH="1">
            <a:off x="8552134" y="5526130"/>
            <a:ext cx="345630" cy="320302"/>
            <a:chOff x="2839" y="3501"/>
            <a:chExt cx="755" cy="803"/>
          </a:xfrm>
        </p:grpSpPr>
        <p:pic>
          <p:nvPicPr>
            <p:cNvPr id="494"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6" name="Group 1064">
            <a:extLst>
              <a:ext uri="{FF2B5EF4-FFF2-40B4-BE49-F238E27FC236}">
                <a16:creationId xmlns:a16="http://schemas.microsoft.com/office/drawing/2014/main" id="{FC2552CF-9AC0-3243-8999-6808B911C762}"/>
              </a:ext>
            </a:extLst>
          </p:cNvPr>
          <p:cNvGrpSpPr>
            <a:grpSpLocks/>
          </p:cNvGrpSpPr>
          <p:nvPr/>
        </p:nvGrpSpPr>
        <p:grpSpPr bwMode="auto">
          <a:xfrm>
            <a:off x="9534746" y="5795138"/>
            <a:ext cx="319264" cy="253379"/>
            <a:chOff x="877" y="1008"/>
            <a:chExt cx="2747" cy="2591"/>
          </a:xfrm>
        </p:grpSpPr>
        <p:pic>
          <p:nvPicPr>
            <p:cNvPr id="497"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8"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9" name="Freeform 1067">
              <a:extLst>
                <a:ext uri="{FF2B5EF4-FFF2-40B4-BE49-F238E27FC236}">
                  <a16:creationId xmlns:a16="http://schemas.microsoft.com/office/drawing/2014/main" id="{73F0FEB4-8393-CC4E-8318-ED16B301B6D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00"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 name="Freeform 1069">
              <a:extLst>
                <a:ext uri="{FF2B5EF4-FFF2-40B4-BE49-F238E27FC236}">
                  <a16:creationId xmlns:a16="http://schemas.microsoft.com/office/drawing/2014/main" id="{0DBCF6AD-8352-3C40-B68E-0383519D20A4}"/>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2" name="Freeform 1070">
              <a:extLst>
                <a:ext uri="{FF2B5EF4-FFF2-40B4-BE49-F238E27FC236}">
                  <a16:creationId xmlns:a16="http://schemas.microsoft.com/office/drawing/2014/main" id="{3C23673E-599F-5241-B844-C8F96A051D1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Freeform 1071">
              <a:extLst>
                <a:ext uri="{FF2B5EF4-FFF2-40B4-BE49-F238E27FC236}">
                  <a16:creationId xmlns:a16="http://schemas.microsoft.com/office/drawing/2014/main" id="{4D502A0C-8868-2C4E-B6B7-F46718640A2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4" name="Freeform 1072">
              <a:extLst>
                <a:ext uri="{FF2B5EF4-FFF2-40B4-BE49-F238E27FC236}">
                  <a16:creationId xmlns:a16="http://schemas.microsoft.com/office/drawing/2014/main" id="{154DEECF-C451-B140-A650-9DB9DCC4178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5" name="Freeform 1073">
              <a:extLst>
                <a:ext uri="{FF2B5EF4-FFF2-40B4-BE49-F238E27FC236}">
                  <a16:creationId xmlns:a16="http://schemas.microsoft.com/office/drawing/2014/main" id="{61C09639-BDA6-1848-86B4-033F9F9979D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6" name="Freeform 1074">
              <a:extLst>
                <a:ext uri="{FF2B5EF4-FFF2-40B4-BE49-F238E27FC236}">
                  <a16:creationId xmlns:a16="http://schemas.microsoft.com/office/drawing/2014/main" id="{BBF9A35C-4B4A-604C-BCA3-20BC6C3D2D8B}"/>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07" name="Group 1075">
              <a:extLst>
                <a:ext uri="{FF2B5EF4-FFF2-40B4-BE49-F238E27FC236}">
                  <a16:creationId xmlns:a16="http://schemas.microsoft.com/office/drawing/2014/main" id="{C228B10E-0BB1-8D40-9DB1-545E285C7600}"/>
                </a:ext>
              </a:extLst>
            </p:cNvPr>
            <p:cNvGrpSpPr>
              <a:grpSpLocks/>
            </p:cNvGrpSpPr>
            <p:nvPr/>
          </p:nvGrpSpPr>
          <p:grpSpPr bwMode="auto">
            <a:xfrm>
              <a:off x="1709" y="3008"/>
              <a:ext cx="507" cy="234"/>
              <a:chOff x="1740" y="2642"/>
              <a:chExt cx="752" cy="327"/>
            </a:xfrm>
          </p:grpSpPr>
          <p:sp>
            <p:nvSpPr>
              <p:cNvPr id="514"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6"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9"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08" name="Freeform 1082">
              <a:extLst>
                <a:ext uri="{FF2B5EF4-FFF2-40B4-BE49-F238E27FC236}">
                  <a16:creationId xmlns:a16="http://schemas.microsoft.com/office/drawing/2014/main" id="{5C688E93-8024-AF4A-9FAE-F872353A70E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9" name="Freeform 1083">
              <a:extLst>
                <a:ext uri="{FF2B5EF4-FFF2-40B4-BE49-F238E27FC236}">
                  <a16:creationId xmlns:a16="http://schemas.microsoft.com/office/drawing/2014/main" id="{E2D8B864-6DD1-D042-9409-8862ACC1AAD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0" name="Freeform 1084">
              <a:extLst>
                <a:ext uri="{FF2B5EF4-FFF2-40B4-BE49-F238E27FC236}">
                  <a16:creationId xmlns:a16="http://schemas.microsoft.com/office/drawing/2014/main" id="{CC7A3F9E-B0BC-2945-B124-91C53102EAF2}"/>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1" name="Freeform 1085">
              <a:extLst>
                <a:ext uri="{FF2B5EF4-FFF2-40B4-BE49-F238E27FC236}">
                  <a16:creationId xmlns:a16="http://schemas.microsoft.com/office/drawing/2014/main" id="{B8E20EA9-88B9-0A42-A470-7AF9E881056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 name="Freeform 1086">
              <a:extLst>
                <a:ext uri="{FF2B5EF4-FFF2-40B4-BE49-F238E27FC236}">
                  <a16:creationId xmlns:a16="http://schemas.microsoft.com/office/drawing/2014/main" id="{A9D04135-B045-A743-95D7-CA5EF36EE73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3" name="Freeform 1087">
              <a:extLst>
                <a:ext uri="{FF2B5EF4-FFF2-40B4-BE49-F238E27FC236}">
                  <a16:creationId xmlns:a16="http://schemas.microsoft.com/office/drawing/2014/main" id="{C0583F57-71B7-B142-BC2A-15444A0CF4E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5" name="Freeform 984">
            <a:extLst>
              <a:ext uri="{FF2B5EF4-FFF2-40B4-BE49-F238E27FC236}">
                <a16:creationId xmlns:a16="http://schemas.microsoft.com/office/drawing/2014/main" id="{69921432-2526-D74B-B1B3-EF4990D573EA}"/>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Freeform 986">
            <a:extLst>
              <a:ext uri="{FF2B5EF4-FFF2-40B4-BE49-F238E27FC236}">
                <a16:creationId xmlns:a16="http://schemas.microsoft.com/office/drawing/2014/main" id="{210AB56E-8E3A-464C-BA90-E5EE13DE14AA}"/>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Freeform 987">
            <a:extLst>
              <a:ext uri="{FF2B5EF4-FFF2-40B4-BE49-F238E27FC236}">
                <a16:creationId xmlns:a16="http://schemas.microsoft.com/office/drawing/2014/main" id="{4B6304D8-37E4-9743-9663-D2140A3373CD}"/>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0" name="Group 989">
            <a:extLst>
              <a:ext uri="{FF2B5EF4-FFF2-40B4-BE49-F238E27FC236}">
                <a16:creationId xmlns:a16="http://schemas.microsoft.com/office/drawing/2014/main" id="{653C7E87-1F7F-B94B-970F-8043BE6AD494}"/>
              </a:ext>
            </a:extLst>
          </p:cNvPr>
          <p:cNvGrpSpPr>
            <a:grpSpLocks/>
          </p:cNvGrpSpPr>
          <p:nvPr/>
        </p:nvGrpSpPr>
        <p:grpSpPr bwMode="auto">
          <a:xfrm>
            <a:off x="10091149" y="5671195"/>
            <a:ext cx="69903" cy="21117"/>
            <a:chOff x="614" y="2568"/>
            <a:chExt cx="725" cy="139"/>
          </a:xfrm>
        </p:grpSpPr>
        <p:sp>
          <p:nvSpPr>
            <p:cNvPr id="205"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6"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1"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2" name="Group 993">
            <a:extLst>
              <a:ext uri="{FF2B5EF4-FFF2-40B4-BE49-F238E27FC236}">
                <a16:creationId xmlns:a16="http://schemas.microsoft.com/office/drawing/2014/main" id="{2E23BBDE-93A3-014A-8AD9-509F2B133316}"/>
              </a:ext>
            </a:extLst>
          </p:cNvPr>
          <p:cNvGrpSpPr>
            <a:grpSpLocks/>
          </p:cNvGrpSpPr>
          <p:nvPr/>
        </p:nvGrpSpPr>
        <p:grpSpPr bwMode="auto">
          <a:xfrm>
            <a:off x="10090909" y="5718672"/>
            <a:ext cx="69903" cy="19515"/>
            <a:chOff x="614" y="2568"/>
            <a:chExt cx="725" cy="139"/>
          </a:xfrm>
        </p:grpSpPr>
        <p:sp>
          <p:nvSpPr>
            <p:cNvPr id="203"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4"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3"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4"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5" name="Group 998">
            <a:extLst>
              <a:ext uri="{FF2B5EF4-FFF2-40B4-BE49-F238E27FC236}">
                <a16:creationId xmlns:a16="http://schemas.microsoft.com/office/drawing/2014/main" id="{10644FFB-BF70-614B-94F5-58CB99D12E0E}"/>
              </a:ext>
            </a:extLst>
          </p:cNvPr>
          <p:cNvGrpSpPr>
            <a:grpSpLocks/>
          </p:cNvGrpSpPr>
          <p:nvPr/>
        </p:nvGrpSpPr>
        <p:grpSpPr bwMode="auto">
          <a:xfrm>
            <a:off x="10089465" y="5810860"/>
            <a:ext cx="70024" cy="21991"/>
            <a:chOff x="614" y="2568"/>
            <a:chExt cx="725" cy="139"/>
          </a:xfrm>
        </p:grpSpPr>
        <p:sp>
          <p:nvSpPr>
            <p:cNvPr id="201"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2"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6" name="Freeform 1001">
            <a:extLst>
              <a:ext uri="{FF2B5EF4-FFF2-40B4-BE49-F238E27FC236}">
                <a16:creationId xmlns:a16="http://schemas.microsoft.com/office/drawing/2014/main" id="{43320BBC-6D3F-CE4C-AE57-EE45F3319F3F}"/>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7" name="Group 1002">
            <a:extLst>
              <a:ext uri="{FF2B5EF4-FFF2-40B4-BE49-F238E27FC236}">
                <a16:creationId xmlns:a16="http://schemas.microsoft.com/office/drawing/2014/main" id="{4ED748C4-471F-B74E-9328-2437DB94B8F7}"/>
              </a:ext>
            </a:extLst>
          </p:cNvPr>
          <p:cNvGrpSpPr>
            <a:grpSpLocks/>
          </p:cNvGrpSpPr>
          <p:nvPr/>
        </p:nvGrpSpPr>
        <p:grpSpPr bwMode="auto">
          <a:xfrm>
            <a:off x="10089946" y="5767169"/>
            <a:ext cx="70024" cy="20243"/>
            <a:chOff x="614" y="2568"/>
            <a:chExt cx="725" cy="139"/>
          </a:xfrm>
        </p:grpSpPr>
        <p:sp>
          <p:nvSpPr>
            <p:cNvPr id="199"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0"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8"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Freeform 1006">
            <a:extLst>
              <a:ext uri="{FF2B5EF4-FFF2-40B4-BE49-F238E27FC236}">
                <a16:creationId xmlns:a16="http://schemas.microsoft.com/office/drawing/2014/main" id="{48DEF8E3-26E3-0E48-88EA-BAB435AE5150}"/>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Freeform 1007">
            <a:extLst>
              <a:ext uri="{FF2B5EF4-FFF2-40B4-BE49-F238E27FC236}">
                <a16:creationId xmlns:a16="http://schemas.microsoft.com/office/drawing/2014/main" id="{7869EB64-11F6-624E-9B28-6986DD9D076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Oval 1008">
            <a:extLst>
              <a:ext uri="{FF2B5EF4-FFF2-40B4-BE49-F238E27FC236}">
                <a16:creationId xmlns:a16="http://schemas.microsoft.com/office/drawing/2014/main" id="{322E0F0C-40A1-7E43-B9BC-A271C6411EAF}"/>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2" name="Freeform 1009">
            <a:extLst>
              <a:ext uri="{FF2B5EF4-FFF2-40B4-BE49-F238E27FC236}">
                <a16:creationId xmlns:a16="http://schemas.microsoft.com/office/drawing/2014/main" id="{2C34A91D-8DF1-DE40-8F88-B7AB2BE630CE}"/>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3"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4"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Oval 1012">
            <a:extLst>
              <a:ext uri="{FF2B5EF4-FFF2-40B4-BE49-F238E27FC236}">
                <a16:creationId xmlns:a16="http://schemas.microsoft.com/office/drawing/2014/main" id="{165ACFDB-EB0A-EF4A-A53B-E952BF38B28E}"/>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6" name="Oval 1013">
            <a:extLst>
              <a:ext uri="{FF2B5EF4-FFF2-40B4-BE49-F238E27FC236}">
                <a16:creationId xmlns:a16="http://schemas.microsoft.com/office/drawing/2014/main" id="{8E1C86F1-E8A5-AB43-9FBE-05329F11F8D9}"/>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Oval 1014">
            <a:extLst>
              <a:ext uri="{FF2B5EF4-FFF2-40B4-BE49-F238E27FC236}">
                <a16:creationId xmlns:a16="http://schemas.microsoft.com/office/drawing/2014/main" id="{0C189499-8A09-3E4B-B216-1DBC5D3CDC71}"/>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8"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 name="Rectangle 8">
            <a:extLst>
              <a:ext uri="{FF2B5EF4-FFF2-40B4-BE49-F238E27FC236}">
                <a16:creationId xmlns:a16="http://schemas.microsoft.com/office/drawing/2014/main" id="{04483029-0B46-154F-9CA3-FEA06875B8DB}"/>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1AB30C9-9641-104B-9006-CB16D4919778}"/>
              </a:ext>
            </a:extLst>
          </p:cNvPr>
          <p:cNvGrpSpPr/>
          <p:nvPr/>
        </p:nvGrpSpPr>
        <p:grpSpPr>
          <a:xfrm>
            <a:off x="7680324" y="1814171"/>
            <a:ext cx="2755429" cy="4250670"/>
            <a:chOff x="7680324" y="1814171"/>
            <a:chExt cx="2755429" cy="4250670"/>
          </a:xfrm>
        </p:grpSpPr>
        <p:grpSp>
          <p:nvGrpSpPr>
            <p:cNvPr id="49" name="Group 652">
              <a:extLst>
                <a:ext uri="{FF2B5EF4-FFF2-40B4-BE49-F238E27FC236}">
                  <a16:creationId xmlns:a16="http://schemas.microsoft.com/office/drawing/2014/main" id="{F4E63F52-683B-8244-A48E-D8CF833CC085}"/>
                </a:ext>
              </a:extLst>
            </p:cNvPr>
            <p:cNvGrpSpPr>
              <a:grpSpLocks/>
            </p:cNvGrpSpPr>
            <p:nvPr/>
          </p:nvGrpSpPr>
          <p:grpSpPr bwMode="auto">
            <a:xfrm>
              <a:off x="7750224" y="1859725"/>
              <a:ext cx="415925" cy="385763"/>
              <a:chOff x="2751" y="1851"/>
              <a:chExt cx="462" cy="478"/>
            </a:xfrm>
          </p:grpSpPr>
          <p:pic>
            <p:nvPicPr>
              <p:cNvPr id="359"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7" name="Group 590">
              <a:extLst>
                <a:ext uri="{FF2B5EF4-FFF2-40B4-BE49-F238E27FC236}">
                  <a16:creationId xmlns:a16="http://schemas.microsoft.com/office/drawing/2014/main" id="{B2AAF0C3-BD73-634D-B492-B7CCF9735ED5}"/>
                </a:ext>
              </a:extLst>
            </p:cNvPr>
            <p:cNvGrpSpPr>
              <a:grpSpLocks/>
            </p:cNvGrpSpPr>
            <p:nvPr/>
          </p:nvGrpSpPr>
          <p:grpSpPr bwMode="auto">
            <a:xfrm flipH="1">
              <a:off x="7773981" y="5281060"/>
              <a:ext cx="345630" cy="320302"/>
              <a:chOff x="2839" y="3501"/>
              <a:chExt cx="755" cy="803"/>
            </a:xfrm>
          </p:grpSpPr>
          <p:pic>
            <p:nvPicPr>
              <p:cNvPr id="488"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9"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12" name="Oval 611">
              <a:extLst>
                <a:ext uri="{FF2B5EF4-FFF2-40B4-BE49-F238E27FC236}">
                  <a16:creationId xmlns:a16="http://schemas.microsoft.com/office/drawing/2014/main" id="{626C6AB3-E95B-4E45-912D-03BD50D0AB9E}"/>
                </a:ext>
              </a:extLst>
            </p:cNvPr>
            <p:cNvSpPr/>
            <p:nvPr/>
          </p:nvSpPr>
          <p:spPr>
            <a:xfrm>
              <a:off x="7689254" y="516084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5" name="Oval 634">
              <a:extLst>
                <a:ext uri="{FF2B5EF4-FFF2-40B4-BE49-F238E27FC236}">
                  <a16:creationId xmlns:a16="http://schemas.microsoft.com/office/drawing/2014/main" id="{78E6AF30-B350-C649-8449-B69F6002DF42}"/>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8" name="Oval 637">
              <a:extLst>
                <a:ext uri="{FF2B5EF4-FFF2-40B4-BE49-F238E27FC236}">
                  <a16:creationId xmlns:a16="http://schemas.microsoft.com/office/drawing/2014/main" id="{C1E7801D-A747-164C-BE12-1FDEB3DFE743}"/>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51" name="Line 913">
            <a:extLst>
              <a:ext uri="{FF2B5EF4-FFF2-40B4-BE49-F238E27FC236}">
                <a16:creationId xmlns:a16="http://schemas.microsoft.com/office/drawing/2014/main" id="{47A3D5AF-94CC-B24F-922A-C603CC0A5A25}"/>
              </a:ext>
            </a:extLst>
          </p:cNvPr>
          <p:cNvSpPr>
            <a:spLocks noChangeShapeType="1"/>
          </p:cNvSpPr>
          <p:nvPr/>
        </p:nvSpPr>
        <p:spPr bwMode="auto">
          <a:xfrm flipH="1" flipV="1">
            <a:off x="8139777" y="5460595"/>
            <a:ext cx="1658446" cy="326526"/>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2" name="Line 911">
            <a:extLst>
              <a:ext uri="{FF2B5EF4-FFF2-40B4-BE49-F238E27FC236}">
                <a16:creationId xmlns:a16="http://schemas.microsoft.com/office/drawing/2014/main" id="{8E6A54E5-62F1-544B-AE41-5137E62BFCE9}"/>
              </a:ext>
            </a:extLst>
          </p:cNvPr>
          <p:cNvSpPr>
            <a:spLocks noChangeShapeType="1"/>
          </p:cNvSpPr>
          <p:nvPr/>
        </p:nvSpPr>
        <p:spPr bwMode="auto">
          <a:xfrm>
            <a:off x="8370450" y="2297968"/>
            <a:ext cx="1700212" cy="3386138"/>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98691" y="289325"/>
            <a:ext cx="10515600" cy="894622"/>
          </a:xfrm>
        </p:spPr>
        <p:txBody>
          <a:bodyPr>
            <a:normAutofit/>
          </a:bodyPr>
          <a:lstStyle/>
          <a:p>
            <a:r>
              <a:rPr lang="en-US" altLang="en-US" sz="4400" dirty="0">
                <a:ea typeface="ＭＳ Ｐゴシック" panose="020B0600070205080204" pitchFamily="34" charset="-128"/>
              </a:rPr>
              <a:t>Client-server </a:t>
            </a:r>
            <a:r>
              <a:rPr lang="en-US" altLang="en-US" dirty="0">
                <a:ea typeface="ＭＳ Ｐゴシック" panose="020B0600070205080204" pitchFamily="34" charset="-128"/>
              </a:rPr>
              <a:t>p</a:t>
            </a:r>
            <a:r>
              <a:rPr lang="en-US" altLang="en-US" sz="4400" dirty="0">
                <a:ea typeface="ＭＳ Ｐゴシック" panose="020B0600070205080204" pitchFamily="34" charset="-128"/>
              </a:rPr>
              <a:t>aradigm</a:t>
            </a:r>
            <a:endParaRPr lang="en-US" sz="4400" dirty="0"/>
          </a:p>
        </p:txBody>
      </p:sp>
      <p:sp>
        <p:nvSpPr>
          <p:cNvPr id="656" name="Content Placeholder 3">
            <a:extLst>
              <a:ext uri="{FF2B5EF4-FFF2-40B4-BE49-F238E27FC236}">
                <a16:creationId xmlns:a16="http://schemas.microsoft.com/office/drawing/2014/main" id="{97C6B0DF-3B81-1046-A02E-98C8247EB000}"/>
              </a:ext>
            </a:extLst>
          </p:cNvPr>
          <p:cNvSpPr txBox="1">
            <a:spLocks/>
          </p:cNvSpPr>
          <p:nvPr/>
        </p:nvSpPr>
        <p:spPr>
          <a:xfrm>
            <a:off x="889178" y="1260346"/>
            <a:ext cx="5968498" cy="4974698"/>
          </a:xfrm>
          <a:prstGeom prst="rect">
            <a:avLst/>
          </a:prstGeom>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server: </a:t>
            </a:r>
          </a:p>
          <a:p>
            <a:pPr marL="466725" marR="0" lvl="0" indent="-233363"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always-on host</a:t>
            </a:r>
          </a:p>
          <a:p>
            <a:pPr marL="466725" marR="0" lvl="0" indent="-233363"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permanent IP address</a:t>
            </a:r>
          </a:p>
          <a:p>
            <a:pPr marL="466725" marR="0" lvl="0" indent="-233363"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often in data centers, for scaling</a:t>
            </a:r>
          </a:p>
          <a:p>
            <a:pPr marL="352425" marR="0" lvl="0" indent="-222250" algn="l" defTabSz="914400" rtl="0" eaLnBrk="1" fontAlgn="auto" latinLnBrk="0" hangingPunct="1">
              <a:lnSpc>
                <a:spcPct val="90000"/>
              </a:lnSpc>
              <a:spcBef>
                <a:spcPct val="75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clients:</a:t>
            </a:r>
          </a:p>
          <a:p>
            <a:pPr marL="466725" marR="0" lvl="0" indent="-233363"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contact, communicate with server</a:t>
            </a:r>
          </a:p>
          <a:p>
            <a:pPr marL="466725" marR="0" lvl="0" indent="-233363"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be intermittently connected</a:t>
            </a:r>
          </a:p>
          <a:p>
            <a:pPr marL="466725" marR="0" lvl="0" indent="-233363"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have dynamic IP addresses</a:t>
            </a:r>
          </a:p>
          <a:p>
            <a:pPr marL="466725" marR="0" lvl="0" indent="-233363"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do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communicate directly with each other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v"/>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examples: W</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eb</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email, FTP</a:t>
            </a:r>
          </a:p>
        </p:txBody>
      </p:sp>
      <p:grpSp>
        <p:nvGrpSpPr>
          <p:cNvPr id="661" name="Group 950">
            <a:extLst>
              <a:ext uri="{FF2B5EF4-FFF2-40B4-BE49-F238E27FC236}">
                <a16:creationId xmlns:a16="http://schemas.microsoft.com/office/drawing/2014/main" id="{221CDB90-F15F-3B40-BE7C-5642BDA8CF7F}"/>
              </a:ext>
            </a:extLst>
          </p:cNvPr>
          <p:cNvGrpSpPr>
            <a:grpSpLocks/>
          </p:cNvGrpSpPr>
          <p:nvPr/>
        </p:nvGrpSpPr>
        <p:grpSpPr bwMode="auto">
          <a:xfrm>
            <a:off x="10002508" y="5616400"/>
            <a:ext cx="214974" cy="403920"/>
            <a:chOff x="4140" y="429"/>
            <a:chExt cx="1425" cy="2396"/>
          </a:xfrm>
        </p:grpSpPr>
        <p:sp>
          <p:nvSpPr>
            <p:cNvPr id="662" name="Freeform 951">
              <a:extLst>
                <a:ext uri="{FF2B5EF4-FFF2-40B4-BE49-F238E27FC236}">
                  <a16:creationId xmlns:a16="http://schemas.microsoft.com/office/drawing/2014/main" id="{3F5BE32F-BF2D-5D43-A3F8-8015366B904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Rectangle 952">
              <a:extLst>
                <a:ext uri="{FF2B5EF4-FFF2-40B4-BE49-F238E27FC236}">
                  <a16:creationId xmlns:a16="http://schemas.microsoft.com/office/drawing/2014/main" id="{74DD6C49-0B6B-3445-ABF4-46D45AE697E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4" name="Freeform 953">
              <a:extLst>
                <a:ext uri="{FF2B5EF4-FFF2-40B4-BE49-F238E27FC236}">
                  <a16:creationId xmlns:a16="http://schemas.microsoft.com/office/drawing/2014/main" id="{20913D95-E88A-A848-9963-B3BA4505F5C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954">
              <a:extLst>
                <a:ext uri="{FF2B5EF4-FFF2-40B4-BE49-F238E27FC236}">
                  <a16:creationId xmlns:a16="http://schemas.microsoft.com/office/drawing/2014/main" id="{0DE93F6C-FE6F-AA44-96FD-B6D85A46DC7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6" name="Rectangle 955">
              <a:extLst>
                <a:ext uri="{FF2B5EF4-FFF2-40B4-BE49-F238E27FC236}">
                  <a16:creationId xmlns:a16="http://schemas.microsoft.com/office/drawing/2014/main" id="{529745F5-82EA-8148-9AA1-BA608BD7BE3A}"/>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67" name="Group 956">
              <a:extLst>
                <a:ext uri="{FF2B5EF4-FFF2-40B4-BE49-F238E27FC236}">
                  <a16:creationId xmlns:a16="http://schemas.microsoft.com/office/drawing/2014/main" id="{B8FB9448-22B7-FE4A-8748-ABEF4BEADF59}"/>
                </a:ext>
              </a:extLst>
            </p:cNvPr>
            <p:cNvGrpSpPr>
              <a:grpSpLocks/>
            </p:cNvGrpSpPr>
            <p:nvPr/>
          </p:nvGrpSpPr>
          <p:grpSpPr bwMode="auto">
            <a:xfrm>
              <a:off x="4749" y="668"/>
              <a:ext cx="581" cy="145"/>
              <a:chOff x="614" y="2568"/>
              <a:chExt cx="725" cy="139"/>
            </a:xfrm>
          </p:grpSpPr>
          <p:sp>
            <p:nvSpPr>
              <p:cNvPr id="692" name="AutoShape 957">
                <a:extLst>
                  <a:ext uri="{FF2B5EF4-FFF2-40B4-BE49-F238E27FC236}">
                    <a16:creationId xmlns:a16="http://schemas.microsoft.com/office/drawing/2014/main" id="{EADB5D3D-04E2-EF48-B58E-48F7BABA0BF3}"/>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93" name="AutoShape 958">
                <a:extLst>
                  <a:ext uri="{FF2B5EF4-FFF2-40B4-BE49-F238E27FC236}">
                    <a16:creationId xmlns:a16="http://schemas.microsoft.com/office/drawing/2014/main" id="{F98E41BE-EA39-754F-82C7-36D93FBD74F0}"/>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68" name="Rectangle 959">
              <a:extLst>
                <a:ext uri="{FF2B5EF4-FFF2-40B4-BE49-F238E27FC236}">
                  <a16:creationId xmlns:a16="http://schemas.microsoft.com/office/drawing/2014/main" id="{327755D1-B209-404D-9363-9EDC28F7F32F}"/>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69" name="Group 960">
              <a:extLst>
                <a:ext uri="{FF2B5EF4-FFF2-40B4-BE49-F238E27FC236}">
                  <a16:creationId xmlns:a16="http://schemas.microsoft.com/office/drawing/2014/main" id="{26E2E8A6-CFB6-044F-85B5-1DAAEA7FA1C5}"/>
                </a:ext>
              </a:extLst>
            </p:cNvPr>
            <p:cNvGrpSpPr>
              <a:grpSpLocks/>
            </p:cNvGrpSpPr>
            <p:nvPr/>
          </p:nvGrpSpPr>
          <p:grpSpPr bwMode="auto">
            <a:xfrm>
              <a:off x="4747" y="994"/>
              <a:ext cx="581" cy="134"/>
              <a:chOff x="614" y="2568"/>
              <a:chExt cx="725" cy="139"/>
            </a:xfrm>
          </p:grpSpPr>
          <p:sp>
            <p:nvSpPr>
              <p:cNvPr id="690" name="AutoShape 961">
                <a:extLst>
                  <a:ext uri="{FF2B5EF4-FFF2-40B4-BE49-F238E27FC236}">
                    <a16:creationId xmlns:a16="http://schemas.microsoft.com/office/drawing/2014/main" id="{17D69473-78FB-C74F-B4D2-8D565D3F9D8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91" name="AutoShape 962">
                <a:extLst>
                  <a:ext uri="{FF2B5EF4-FFF2-40B4-BE49-F238E27FC236}">
                    <a16:creationId xmlns:a16="http://schemas.microsoft.com/office/drawing/2014/main" id="{17A1D2AB-658B-704B-AE35-B18C119E5AC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70" name="Rectangle 963">
              <a:extLst>
                <a:ext uri="{FF2B5EF4-FFF2-40B4-BE49-F238E27FC236}">
                  <a16:creationId xmlns:a16="http://schemas.microsoft.com/office/drawing/2014/main" id="{F2475D91-5410-684E-A143-AE723E90812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1" name="Rectangle 964">
              <a:extLst>
                <a:ext uri="{FF2B5EF4-FFF2-40B4-BE49-F238E27FC236}">
                  <a16:creationId xmlns:a16="http://schemas.microsoft.com/office/drawing/2014/main" id="{88C09684-E90D-B34B-AA01-5F070FE819B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72" name="Group 965">
              <a:extLst>
                <a:ext uri="{FF2B5EF4-FFF2-40B4-BE49-F238E27FC236}">
                  <a16:creationId xmlns:a16="http://schemas.microsoft.com/office/drawing/2014/main" id="{8ACC4595-9F78-AF46-887A-914807075EBB}"/>
                </a:ext>
              </a:extLst>
            </p:cNvPr>
            <p:cNvGrpSpPr>
              <a:grpSpLocks/>
            </p:cNvGrpSpPr>
            <p:nvPr/>
          </p:nvGrpSpPr>
          <p:grpSpPr bwMode="auto">
            <a:xfrm>
              <a:off x="4735" y="1627"/>
              <a:ext cx="582" cy="151"/>
              <a:chOff x="614" y="2568"/>
              <a:chExt cx="725" cy="139"/>
            </a:xfrm>
          </p:grpSpPr>
          <p:sp>
            <p:nvSpPr>
              <p:cNvPr id="688" name="AutoShape 966">
                <a:extLst>
                  <a:ext uri="{FF2B5EF4-FFF2-40B4-BE49-F238E27FC236}">
                    <a16:creationId xmlns:a16="http://schemas.microsoft.com/office/drawing/2014/main" id="{0A202C7C-1909-AC47-A2CA-695CE34F55E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9" name="AutoShape 967">
                <a:extLst>
                  <a:ext uri="{FF2B5EF4-FFF2-40B4-BE49-F238E27FC236}">
                    <a16:creationId xmlns:a16="http://schemas.microsoft.com/office/drawing/2014/main" id="{E346AA42-C439-DA48-84D9-5D4DD0ABF0F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73" name="Freeform 968">
              <a:extLst>
                <a:ext uri="{FF2B5EF4-FFF2-40B4-BE49-F238E27FC236}">
                  <a16:creationId xmlns:a16="http://schemas.microsoft.com/office/drawing/2014/main" id="{5FD4884A-2CB1-894E-8CB9-2067C75F07CD}"/>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74" name="Group 969">
              <a:extLst>
                <a:ext uri="{FF2B5EF4-FFF2-40B4-BE49-F238E27FC236}">
                  <a16:creationId xmlns:a16="http://schemas.microsoft.com/office/drawing/2014/main" id="{B2CB40CE-804C-0948-841C-9A509EE86B26}"/>
                </a:ext>
              </a:extLst>
            </p:cNvPr>
            <p:cNvGrpSpPr>
              <a:grpSpLocks/>
            </p:cNvGrpSpPr>
            <p:nvPr/>
          </p:nvGrpSpPr>
          <p:grpSpPr bwMode="auto">
            <a:xfrm>
              <a:off x="4739" y="1327"/>
              <a:ext cx="582" cy="139"/>
              <a:chOff x="614" y="2568"/>
              <a:chExt cx="725" cy="139"/>
            </a:xfrm>
          </p:grpSpPr>
          <p:sp>
            <p:nvSpPr>
              <p:cNvPr id="686" name="AutoShape 970">
                <a:extLst>
                  <a:ext uri="{FF2B5EF4-FFF2-40B4-BE49-F238E27FC236}">
                    <a16:creationId xmlns:a16="http://schemas.microsoft.com/office/drawing/2014/main" id="{58614F2D-DA1A-F842-A886-A2F0D8C2BA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7" name="AutoShape 971">
                <a:extLst>
                  <a:ext uri="{FF2B5EF4-FFF2-40B4-BE49-F238E27FC236}">
                    <a16:creationId xmlns:a16="http://schemas.microsoft.com/office/drawing/2014/main" id="{8B641E3D-5D3B-2B4B-B634-292AB1DA657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75" name="Rectangle 972">
              <a:extLst>
                <a:ext uri="{FF2B5EF4-FFF2-40B4-BE49-F238E27FC236}">
                  <a16:creationId xmlns:a16="http://schemas.microsoft.com/office/drawing/2014/main" id="{34776F72-1048-254B-9F43-F004B26E0C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6" name="Freeform 973">
              <a:extLst>
                <a:ext uri="{FF2B5EF4-FFF2-40B4-BE49-F238E27FC236}">
                  <a16:creationId xmlns:a16="http://schemas.microsoft.com/office/drawing/2014/main" id="{A2E37FDF-DD02-AA46-A996-DF9614588BC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7" name="Freeform 974">
              <a:extLst>
                <a:ext uri="{FF2B5EF4-FFF2-40B4-BE49-F238E27FC236}">
                  <a16:creationId xmlns:a16="http://schemas.microsoft.com/office/drawing/2014/main" id="{5E599968-E309-0C41-A6E5-1A2E8D0D7A5B}"/>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8" name="Oval 975">
              <a:extLst>
                <a:ext uri="{FF2B5EF4-FFF2-40B4-BE49-F238E27FC236}">
                  <a16:creationId xmlns:a16="http://schemas.microsoft.com/office/drawing/2014/main" id="{8B76954B-B2F9-7644-B168-314EF4AAF24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9" name="Freeform 976">
              <a:extLst>
                <a:ext uri="{FF2B5EF4-FFF2-40B4-BE49-F238E27FC236}">
                  <a16:creationId xmlns:a16="http://schemas.microsoft.com/office/drawing/2014/main" id="{D9EAE5CF-636D-F54A-8351-01EA3167DF7D}"/>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0" name="AutoShape 977">
              <a:extLst>
                <a:ext uri="{FF2B5EF4-FFF2-40B4-BE49-F238E27FC236}">
                  <a16:creationId xmlns:a16="http://schemas.microsoft.com/office/drawing/2014/main" id="{BA3B7F84-E639-E547-B5C6-A02DC558294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1" name="AutoShape 978">
              <a:extLst>
                <a:ext uri="{FF2B5EF4-FFF2-40B4-BE49-F238E27FC236}">
                  <a16:creationId xmlns:a16="http://schemas.microsoft.com/office/drawing/2014/main" id="{0442B1DD-1D97-9F4D-B5C4-F5A4F4BB488D}"/>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2" name="Oval 979">
              <a:extLst>
                <a:ext uri="{FF2B5EF4-FFF2-40B4-BE49-F238E27FC236}">
                  <a16:creationId xmlns:a16="http://schemas.microsoft.com/office/drawing/2014/main" id="{EA6FE86C-D41E-1949-A3C7-77647ACF0CF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3" name="Oval 980">
              <a:extLst>
                <a:ext uri="{FF2B5EF4-FFF2-40B4-BE49-F238E27FC236}">
                  <a16:creationId xmlns:a16="http://schemas.microsoft.com/office/drawing/2014/main" id="{38AA7182-25E5-E442-9745-7BAF64CEAA1F}"/>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4" name="Oval 981">
              <a:extLst>
                <a:ext uri="{FF2B5EF4-FFF2-40B4-BE49-F238E27FC236}">
                  <a16:creationId xmlns:a16="http://schemas.microsoft.com/office/drawing/2014/main" id="{16842D0E-A2D6-0745-B8FB-E328BE5B32A9}"/>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5" name="Rectangle 982">
              <a:extLst>
                <a:ext uri="{FF2B5EF4-FFF2-40B4-BE49-F238E27FC236}">
                  <a16:creationId xmlns:a16="http://schemas.microsoft.com/office/drawing/2014/main" id="{8F08011A-E991-A946-A958-0A487EA356E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71" name="Slide Number Placeholder 2">
            <a:extLst>
              <a:ext uri="{FF2B5EF4-FFF2-40B4-BE49-F238E27FC236}">
                <a16:creationId xmlns:a16="http://schemas.microsoft.com/office/drawing/2014/main" id="{11C947C3-A18E-7342-B385-B637BB8FD052}"/>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23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Freeform 370">
            <a:extLst>
              <a:ext uri="{FF2B5EF4-FFF2-40B4-BE49-F238E27FC236}">
                <a16:creationId xmlns:a16="http://schemas.microsoft.com/office/drawing/2014/main" id="{21662630-62BB-AE4A-A779-AEACD21E6D7C}"/>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417">
            <a:extLst>
              <a:ext uri="{FF2B5EF4-FFF2-40B4-BE49-F238E27FC236}">
                <a16:creationId xmlns:a16="http://schemas.microsoft.com/office/drawing/2014/main" id="{22352293-C7A6-4C41-9DD8-CAA48CB29154}"/>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7439074" y="3553079"/>
            <a:ext cx="986999" cy="669622"/>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70"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7205350" y="3289251"/>
            <a:ext cx="1458912" cy="317850"/>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 name="Freeform 427">
            <a:extLst>
              <a:ext uri="{FF2B5EF4-FFF2-40B4-BE49-F238E27FC236}">
                <a16:creationId xmlns:a16="http://schemas.microsoft.com/office/drawing/2014/main" id="{3F97D486-CCD5-C043-940C-EC1740EC7BA0}"/>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69"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home network</a:t>
            </a:r>
          </a:p>
        </p:txBody>
      </p:sp>
      <p:sp>
        <p:nvSpPr>
          <p:cNvPr id="70"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372" name="Freeform 371">
            <a:extLst>
              <a:ext uri="{FF2B5EF4-FFF2-40B4-BE49-F238E27FC236}">
                <a16:creationId xmlns:a16="http://schemas.microsoft.com/office/drawing/2014/main" id="{C89E7C56-1DE4-7143-8EEB-E5965035CC42}"/>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4" name="Group 373">
            <a:extLst>
              <a:ext uri="{FF2B5EF4-FFF2-40B4-BE49-F238E27FC236}">
                <a16:creationId xmlns:a16="http://schemas.microsoft.com/office/drawing/2014/main" id="{96BCCD85-1D07-EF4E-A878-EC23CD23096A}"/>
              </a:ext>
            </a:extLst>
          </p:cNvPr>
          <p:cNvGrpSpPr/>
          <p:nvPr/>
        </p:nvGrpSpPr>
        <p:grpSpPr>
          <a:xfrm>
            <a:off x="10837700" y="3928050"/>
            <a:ext cx="687393" cy="721548"/>
            <a:chOff x="5203089" y="1751190"/>
            <a:chExt cx="858331" cy="662414"/>
          </a:xfrm>
        </p:grpSpPr>
        <p:sp>
          <p:nvSpPr>
            <p:cNvPr id="382" name="Freeform 381">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3" name="Freeform 382">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4" name="Straight Connector 383">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91" name="Group 390">
            <a:extLst>
              <a:ext uri="{FF2B5EF4-FFF2-40B4-BE49-F238E27FC236}">
                <a16:creationId xmlns:a16="http://schemas.microsoft.com/office/drawing/2014/main" id="{BDA3EF41-5873-7D4B-8A04-F8D62DFD2DB6}"/>
              </a:ext>
            </a:extLst>
          </p:cNvPr>
          <p:cNvGrpSpPr/>
          <p:nvPr/>
        </p:nvGrpSpPr>
        <p:grpSpPr>
          <a:xfrm>
            <a:off x="10771171" y="3194171"/>
            <a:ext cx="594613" cy="648336"/>
            <a:chOff x="5203089" y="1751190"/>
            <a:chExt cx="858331" cy="662414"/>
          </a:xfrm>
        </p:grpSpPr>
        <p:sp>
          <p:nvSpPr>
            <p:cNvPr id="399" name="Freeform 398">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0" name="Freeform 399">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1" name="Straight Connector 400">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4" name="Straight Connector 403">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562" name="Freeform 561">
            <a:extLst>
              <a:ext uri="{FF2B5EF4-FFF2-40B4-BE49-F238E27FC236}">
                <a16:creationId xmlns:a16="http://schemas.microsoft.com/office/drawing/2014/main" id="{BE088278-C41B-3E4A-87CE-FD65749FA13D}"/>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3" name="TextBox 572">
            <a:extLst>
              <a:ext uri="{FF2B5EF4-FFF2-40B4-BE49-F238E27FC236}">
                <a16:creationId xmlns:a16="http://schemas.microsoft.com/office/drawing/2014/main" id="{59DB778E-F23D-6C41-8A2D-8F08BD46CBCB}"/>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655" name="Rectangle 654">
            <a:extLst>
              <a:ext uri="{FF2B5EF4-FFF2-40B4-BE49-F238E27FC236}">
                <a16:creationId xmlns:a16="http://schemas.microsoft.com/office/drawing/2014/main" id="{2DCB9395-41DC-D844-A0B1-59B5BDD3151F}"/>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3" name="TextBox 652">
            <a:extLst>
              <a:ext uri="{FF2B5EF4-FFF2-40B4-BE49-F238E27FC236}">
                <a16:creationId xmlns:a16="http://schemas.microsoft.com/office/drawing/2014/main" id="{C34CA97E-4007-3540-925A-3C739C254049}"/>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local or regional ISP</a:t>
            </a:r>
          </a:p>
        </p:txBody>
      </p:sp>
      <p:sp>
        <p:nvSpPr>
          <p:cNvPr id="657" name="TextBox 656">
            <a:extLst>
              <a:ext uri="{FF2B5EF4-FFF2-40B4-BE49-F238E27FC236}">
                <a16:creationId xmlns:a16="http://schemas.microsoft.com/office/drawing/2014/main" id="{7DCF99E9-1DFC-0241-B2E7-471998268663}"/>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sp>
        <p:nvSpPr>
          <p:cNvPr id="658" name="TextBox 657">
            <a:extLst>
              <a:ext uri="{FF2B5EF4-FFF2-40B4-BE49-F238E27FC236}">
                <a16:creationId xmlns:a16="http://schemas.microsoft.com/office/drawing/2014/main" id="{173BD163-3F4D-944E-B86B-3275B779D5A8}"/>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30" name="Straight Connector 829">
            <a:extLst>
              <a:ext uri="{FF2B5EF4-FFF2-40B4-BE49-F238E27FC236}">
                <a16:creationId xmlns:a16="http://schemas.microsoft.com/office/drawing/2014/main" id="{B163CA8C-EB1E-A14C-9A66-BC297C1207E6}"/>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5423E50E-9196-7E41-B2E3-7EFFBB807850}"/>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D736E0FF-D607-3B4C-A87A-D415301D67BE}"/>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412118DA-F614-8A42-80A7-8D427CB9D06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1F000A1C-019C-AC40-8B26-99394BC90A3F}"/>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E581177E-ADBB-324A-BE56-FFA64730F33D}"/>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D0BFF2F4-0B07-CF45-A69B-7B91FA12DE36}"/>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E3568D00-797E-F542-B47B-DC40257A1AF2}"/>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B5D2DFB3-E4DE-3C49-8F72-DC09F553A5F3}"/>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F9A85AAA-3DAA-6946-B559-D97F731B61D5}"/>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12CE73BA-DDE8-5741-9E5E-64CA353BA98C}"/>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03" name="Group 802">
            <a:extLst>
              <a:ext uri="{FF2B5EF4-FFF2-40B4-BE49-F238E27FC236}">
                <a16:creationId xmlns:a16="http://schemas.microsoft.com/office/drawing/2014/main" id="{4429D23B-C424-D54E-A99F-D3FC646B3D08}"/>
              </a:ext>
            </a:extLst>
          </p:cNvPr>
          <p:cNvGrpSpPr/>
          <p:nvPr/>
        </p:nvGrpSpPr>
        <p:grpSpPr>
          <a:xfrm>
            <a:off x="7562238" y="2127325"/>
            <a:ext cx="3578867" cy="3640283"/>
            <a:chOff x="7562238" y="2127325"/>
            <a:chExt cx="3578867" cy="3640283"/>
          </a:xfrm>
        </p:grpSpPr>
        <p:grpSp>
          <p:nvGrpSpPr>
            <p:cNvPr id="800" name="Group 799">
              <a:extLst>
                <a:ext uri="{FF2B5EF4-FFF2-40B4-BE49-F238E27FC236}">
                  <a16:creationId xmlns:a16="http://schemas.microsoft.com/office/drawing/2014/main" id="{C0FB38C4-8D4E-FD46-8BA5-A01F983C9AF5}"/>
                </a:ext>
              </a:extLst>
            </p:cNvPr>
            <p:cNvGrpSpPr/>
            <p:nvPr/>
          </p:nvGrpSpPr>
          <p:grpSpPr>
            <a:xfrm>
              <a:off x="7857253" y="2127325"/>
              <a:ext cx="3283852" cy="3640283"/>
              <a:chOff x="7881336" y="2104198"/>
              <a:chExt cx="3283852" cy="3640283"/>
            </a:xfrm>
          </p:grpSpPr>
          <p:sp>
            <p:nvSpPr>
              <p:cNvPr id="22"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431">
                <a:extLst>
                  <a:ext uri="{FF2B5EF4-FFF2-40B4-BE49-F238E27FC236}">
                    <a16:creationId xmlns:a16="http://schemas.microsoft.com/office/drawing/2014/main" id="{B61C3274-819B-1A4B-9892-BC7A0AB4BF5E}"/>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435">
                <a:extLst>
                  <a:ext uri="{FF2B5EF4-FFF2-40B4-BE49-F238E27FC236}">
                    <a16:creationId xmlns:a16="http://schemas.microsoft.com/office/drawing/2014/main" id="{D2EFF5DE-9380-7D46-847C-7986E80C63F3}"/>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Line 441">
                <a:extLst>
                  <a:ext uri="{FF2B5EF4-FFF2-40B4-BE49-F238E27FC236}">
                    <a16:creationId xmlns:a16="http://schemas.microsoft.com/office/drawing/2014/main" id="{AF797424-05E8-8345-847C-94DA81395AD4}"/>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Line 443">
                <a:extLst>
                  <a:ext uri="{FF2B5EF4-FFF2-40B4-BE49-F238E27FC236}">
                    <a16:creationId xmlns:a16="http://schemas.microsoft.com/office/drawing/2014/main" id="{BCDF073B-F330-A345-A512-B85DFD399D1F}"/>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8"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7"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64" name="Straight Connector 563">
                <a:extLst>
                  <a:ext uri="{FF2B5EF4-FFF2-40B4-BE49-F238E27FC236}">
                    <a16:creationId xmlns:a16="http://schemas.microsoft.com/office/drawing/2014/main" id="{CE6E1140-BC2F-9947-9B51-91DC5079ABB1}"/>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a:extLst>
                  <a:ext uri="{FF2B5EF4-FFF2-40B4-BE49-F238E27FC236}">
                    <a16:creationId xmlns:a16="http://schemas.microsoft.com/office/drawing/2014/main" id="{9EF5B4FA-3960-F54C-936B-C64147078447}"/>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a:extLst>
                  <a:ext uri="{FF2B5EF4-FFF2-40B4-BE49-F238E27FC236}">
                    <a16:creationId xmlns:a16="http://schemas.microsoft.com/office/drawing/2014/main" id="{691B45AC-C5E3-D24E-9C63-05D00B08C71D}"/>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7" name="Straight Connector 566">
                <a:extLst>
                  <a:ext uri="{FF2B5EF4-FFF2-40B4-BE49-F238E27FC236}">
                    <a16:creationId xmlns:a16="http://schemas.microsoft.com/office/drawing/2014/main" id="{59EB46BB-F3EA-4248-B631-AC80BEB74EF0}"/>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8" name="Straight Connector 567">
                <a:extLst>
                  <a:ext uri="{FF2B5EF4-FFF2-40B4-BE49-F238E27FC236}">
                    <a16:creationId xmlns:a16="http://schemas.microsoft.com/office/drawing/2014/main" id="{C562C7DD-3FD1-0E4C-B308-744C6C87FC79}"/>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9" name="Straight Connector 568">
                <a:extLst>
                  <a:ext uri="{FF2B5EF4-FFF2-40B4-BE49-F238E27FC236}">
                    <a16:creationId xmlns:a16="http://schemas.microsoft.com/office/drawing/2014/main" id="{6793D61B-AD50-A246-A5C0-38DF48C17738}"/>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0" name="Straight Connector 569">
                <a:extLst>
                  <a:ext uri="{FF2B5EF4-FFF2-40B4-BE49-F238E27FC236}">
                    <a16:creationId xmlns:a16="http://schemas.microsoft.com/office/drawing/2014/main" id="{EDD09B84-3AA8-0948-AB6C-1D5CBFFC529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4" name="Straight Connector 573">
                <a:extLst>
                  <a:ext uri="{FF2B5EF4-FFF2-40B4-BE49-F238E27FC236}">
                    <a16:creationId xmlns:a16="http://schemas.microsoft.com/office/drawing/2014/main" id="{C777BA08-17B1-254B-BCB6-583E10254EC6}"/>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62"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Oval 800">
              <a:extLst>
                <a:ext uri="{FF2B5EF4-FFF2-40B4-BE49-F238E27FC236}">
                  <a16:creationId xmlns:a16="http://schemas.microsoft.com/office/drawing/2014/main" id="{271D03F6-D85B-EC41-803D-EFAA96DAE87E}"/>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39" name="Line 426">
            <a:extLst>
              <a:ext uri="{FF2B5EF4-FFF2-40B4-BE49-F238E27FC236}">
                <a16:creationId xmlns:a16="http://schemas.microsoft.com/office/drawing/2014/main" id="{DDAEB50C-98DD-DA43-B9C4-9AB7F9ED5BFD}"/>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1" name="Group 783">
            <a:extLst>
              <a:ext uri="{FF2B5EF4-FFF2-40B4-BE49-F238E27FC236}">
                <a16:creationId xmlns:a16="http://schemas.microsoft.com/office/drawing/2014/main" id="{02FEAFB4-9831-B64A-9F54-92C532E8F36E}"/>
              </a:ext>
            </a:extLst>
          </p:cNvPr>
          <p:cNvGrpSpPr>
            <a:grpSpLocks/>
          </p:cNvGrpSpPr>
          <p:nvPr/>
        </p:nvGrpSpPr>
        <p:grpSpPr bwMode="auto">
          <a:xfrm>
            <a:off x="8050698" y="2309376"/>
            <a:ext cx="298450" cy="464008"/>
            <a:chOff x="3130" y="3288"/>
            <a:chExt cx="410" cy="742"/>
          </a:xfrm>
        </p:grpSpPr>
        <p:sp>
          <p:nvSpPr>
            <p:cNvPr id="244"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7"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8"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61"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 name="Group 470">
            <a:extLst>
              <a:ext uri="{FF2B5EF4-FFF2-40B4-BE49-F238E27FC236}">
                <a16:creationId xmlns:a16="http://schemas.microsoft.com/office/drawing/2014/main" id="{DE035BC7-2762-3044-BE80-C91EC827E65C}"/>
              </a:ext>
            </a:extLst>
          </p:cNvPr>
          <p:cNvGrpSpPr/>
          <p:nvPr/>
        </p:nvGrpSpPr>
        <p:grpSpPr>
          <a:xfrm>
            <a:off x="9783558" y="4989983"/>
            <a:ext cx="393760" cy="218578"/>
            <a:chOff x="7493876" y="2774731"/>
            <a:chExt cx="1481958" cy="894622"/>
          </a:xfrm>
        </p:grpSpPr>
        <p:sp>
          <p:nvSpPr>
            <p:cNvPr id="472" name="Freeform 471">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73" name="Oval 472">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74"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475" name="Freeform 474">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6" name="Freeform 475">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7" name="Freeform 476">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8" name="Freeform 477">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60B6F784-668B-5D4B-A622-66CCE6350B84}"/>
              </a:ext>
            </a:extLst>
          </p:cNvPr>
          <p:cNvGrpSpPr/>
          <p:nvPr/>
        </p:nvGrpSpPr>
        <p:grpSpPr>
          <a:xfrm>
            <a:off x="9849365" y="5339037"/>
            <a:ext cx="309740" cy="190838"/>
            <a:chOff x="3668110" y="2448910"/>
            <a:chExt cx="3794234" cy="2165130"/>
          </a:xfrm>
        </p:grpSpPr>
        <p:sp>
          <p:nvSpPr>
            <p:cNvPr id="521" name="Rectangle 520">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2" name="Freeform 521">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23" name="Group 522">
              <a:extLst>
                <a:ext uri="{FF2B5EF4-FFF2-40B4-BE49-F238E27FC236}">
                  <a16:creationId xmlns:a16="http://schemas.microsoft.com/office/drawing/2014/main" id="{85BFF772-B3A6-F548-BDE0-8AEB95F33FBE}"/>
                </a:ext>
              </a:extLst>
            </p:cNvPr>
            <p:cNvGrpSpPr/>
            <p:nvPr/>
          </p:nvGrpSpPr>
          <p:grpSpPr>
            <a:xfrm>
              <a:off x="3941378" y="2603243"/>
              <a:ext cx="3202061" cy="1066110"/>
              <a:chOff x="7939341" y="3037317"/>
              <a:chExt cx="897649" cy="353919"/>
            </a:xfrm>
          </p:grpSpPr>
          <p:sp>
            <p:nvSpPr>
              <p:cNvPr id="524" name="Freeform 523">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5" name="Freeform 524">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6" name="Freeform 525">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9" name="Group 478">
            <a:extLst>
              <a:ext uri="{FF2B5EF4-FFF2-40B4-BE49-F238E27FC236}">
                <a16:creationId xmlns:a16="http://schemas.microsoft.com/office/drawing/2014/main" id="{11A03BFE-097D-3B42-AA2B-11FFEA70FF5B}"/>
              </a:ext>
            </a:extLst>
          </p:cNvPr>
          <p:cNvGrpSpPr/>
          <p:nvPr/>
        </p:nvGrpSpPr>
        <p:grpSpPr>
          <a:xfrm>
            <a:off x="8676619" y="4967420"/>
            <a:ext cx="393760" cy="218578"/>
            <a:chOff x="7493876" y="2774731"/>
            <a:chExt cx="1481958" cy="894622"/>
          </a:xfrm>
        </p:grpSpPr>
        <p:sp>
          <p:nvSpPr>
            <p:cNvPr id="480" name="Freeform 479">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81" name="Oval 480">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82"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483" name="Freeform 482">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4" name="Freeform 483">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5" name="Freeform 484">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6" name="Freeform 485">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9" name="Group 528">
            <a:extLst>
              <a:ext uri="{FF2B5EF4-FFF2-40B4-BE49-F238E27FC236}">
                <a16:creationId xmlns:a16="http://schemas.microsoft.com/office/drawing/2014/main" id="{DE45D3AB-47E3-364E-81D6-324D69CE101C}"/>
              </a:ext>
            </a:extLst>
          </p:cNvPr>
          <p:cNvGrpSpPr/>
          <p:nvPr/>
        </p:nvGrpSpPr>
        <p:grpSpPr>
          <a:xfrm>
            <a:off x="8311520" y="5194433"/>
            <a:ext cx="309740" cy="190838"/>
            <a:chOff x="3668110" y="2448910"/>
            <a:chExt cx="3794234" cy="2165130"/>
          </a:xfrm>
        </p:grpSpPr>
        <p:sp>
          <p:nvSpPr>
            <p:cNvPr id="530" name="Rectangle 529">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1" name="Freeform 530">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32" name="Group 531">
              <a:extLst>
                <a:ext uri="{FF2B5EF4-FFF2-40B4-BE49-F238E27FC236}">
                  <a16:creationId xmlns:a16="http://schemas.microsoft.com/office/drawing/2014/main" id="{AFDD9D33-8D17-F840-A9A5-3807DD3BA314}"/>
                </a:ext>
              </a:extLst>
            </p:cNvPr>
            <p:cNvGrpSpPr/>
            <p:nvPr/>
          </p:nvGrpSpPr>
          <p:grpSpPr>
            <a:xfrm>
              <a:off x="3941378" y="2603243"/>
              <a:ext cx="3202061" cy="1066110"/>
              <a:chOff x="7939341" y="3037317"/>
              <a:chExt cx="897649" cy="353919"/>
            </a:xfrm>
          </p:grpSpPr>
          <p:sp>
            <p:nvSpPr>
              <p:cNvPr id="533" name="Freeform 532">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6" name="Freeform 535">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07" name="Group 406">
            <a:extLst>
              <a:ext uri="{FF2B5EF4-FFF2-40B4-BE49-F238E27FC236}">
                <a16:creationId xmlns:a16="http://schemas.microsoft.com/office/drawing/2014/main" id="{CBD7A282-C22D-714A-88F1-C7D4EDD107F8}"/>
              </a:ext>
            </a:extLst>
          </p:cNvPr>
          <p:cNvGrpSpPr/>
          <p:nvPr/>
        </p:nvGrpSpPr>
        <p:grpSpPr>
          <a:xfrm>
            <a:off x="8439827" y="2812309"/>
            <a:ext cx="353678" cy="168275"/>
            <a:chOff x="7493876" y="2774731"/>
            <a:chExt cx="1481958" cy="894622"/>
          </a:xfrm>
        </p:grpSpPr>
        <p:sp>
          <p:nvSpPr>
            <p:cNvPr id="408" name="Freeform 407">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09" name="Oval 408">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10"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411" name="Freeform 410">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2" name="Freeform 411">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3" name="Freeform 412">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4" name="Freeform 413">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15" name="Group 414">
            <a:extLst>
              <a:ext uri="{FF2B5EF4-FFF2-40B4-BE49-F238E27FC236}">
                <a16:creationId xmlns:a16="http://schemas.microsoft.com/office/drawing/2014/main" id="{F0DE4078-0801-A244-9A82-F7502B8B24A0}"/>
              </a:ext>
            </a:extLst>
          </p:cNvPr>
          <p:cNvGrpSpPr/>
          <p:nvPr/>
        </p:nvGrpSpPr>
        <p:grpSpPr>
          <a:xfrm>
            <a:off x="8050070" y="3965994"/>
            <a:ext cx="354986" cy="175668"/>
            <a:chOff x="7493876" y="2774731"/>
            <a:chExt cx="1481958" cy="894622"/>
          </a:xfrm>
        </p:grpSpPr>
        <p:sp>
          <p:nvSpPr>
            <p:cNvPr id="416" name="Freeform 415">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17" name="Oval 416">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18"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419" name="Freeform 418">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0" name="Freeform 419">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1" name="Freeform 420">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2" name="Freeform 421">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55" name="Group 454">
            <a:extLst>
              <a:ext uri="{FF2B5EF4-FFF2-40B4-BE49-F238E27FC236}">
                <a16:creationId xmlns:a16="http://schemas.microsoft.com/office/drawing/2014/main" id="{52B7B73B-1125-084D-8669-C68CC371DDC6}"/>
              </a:ext>
            </a:extLst>
          </p:cNvPr>
          <p:cNvGrpSpPr/>
          <p:nvPr/>
        </p:nvGrpSpPr>
        <p:grpSpPr>
          <a:xfrm>
            <a:off x="10884085" y="3601365"/>
            <a:ext cx="170989" cy="97052"/>
            <a:chOff x="7493876" y="2774731"/>
            <a:chExt cx="1481958" cy="894622"/>
          </a:xfrm>
        </p:grpSpPr>
        <p:sp>
          <p:nvSpPr>
            <p:cNvPr id="456" name="Freeform 455">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57" name="Oval 456">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58"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459" name="Freeform 458">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0" name="Freeform 459">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1" name="Freeform 460">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2" name="Freeform 461">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15" name="Group 614">
            <a:extLst>
              <a:ext uri="{FF2B5EF4-FFF2-40B4-BE49-F238E27FC236}">
                <a16:creationId xmlns:a16="http://schemas.microsoft.com/office/drawing/2014/main" id="{E166183D-5423-4E4A-AD63-A361EDE184C0}"/>
              </a:ext>
            </a:extLst>
          </p:cNvPr>
          <p:cNvGrpSpPr/>
          <p:nvPr/>
        </p:nvGrpSpPr>
        <p:grpSpPr>
          <a:xfrm>
            <a:off x="10410609" y="3496138"/>
            <a:ext cx="353678" cy="198344"/>
            <a:chOff x="7493876" y="2774731"/>
            <a:chExt cx="1481958" cy="894622"/>
          </a:xfrm>
        </p:grpSpPr>
        <p:sp>
          <p:nvSpPr>
            <p:cNvPr id="616" name="Freeform 615">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7" name="Oval 616">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18"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619" name="Freeform 618">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0" name="Freeform 619">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1" name="Freeform 620">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2" name="Freeform 621">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77" name="Group 576">
            <a:extLst>
              <a:ext uri="{FF2B5EF4-FFF2-40B4-BE49-F238E27FC236}">
                <a16:creationId xmlns:a16="http://schemas.microsoft.com/office/drawing/2014/main" id="{C471E59B-7A0B-AE4F-95D6-F76514D2D55A}"/>
              </a:ext>
            </a:extLst>
          </p:cNvPr>
          <p:cNvGrpSpPr/>
          <p:nvPr/>
        </p:nvGrpSpPr>
        <p:grpSpPr>
          <a:xfrm>
            <a:off x="9948724" y="2202292"/>
            <a:ext cx="353678" cy="198344"/>
            <a:chOff x="7493876" y="2774731"/>
            <a:chExt cx="1481958" cy="894622"/>
          </a:xfrm>
        </p:grpSpPr>
        <p:sp>
          <p:nvSpPr>
            <p:cNvPr id="578" name="Freeform 577">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79" name="Oval 578">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0"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581" name="Freeform 580">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2" name="Freeform 581">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4" name="Freeform 583">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93" name="Group 592">
            <a:extLst>
              <a:ext uri="{FF2B5EF4-FFF2-40B4-BE49-F238E27FC236}">
                <a16:creationId xmlns:a16="http://schemas.microsoft.com/office/drawing/2014/main" id="{7BF36121-B4F6-2447-9F5B-F29B627F3B2A}"/>
              </a:ext>
            </a:extLst>
          </p:cNvPr>
          <p:cNvGrpSpPr/>
          <p:nvPr/>
        </p:nvGrpSpPr>
        <p:grpSpPr>
          <a:xfrm>
            <a:off x="10527214" y="2613367"/>
            <a:ext cx="353678" cy="198344"/>
            <a:chOff x="7493876" y="2774731"/>
            <a:chExt cx="1481958" cy="894622"/>
          </a:xfrm>
        </p:grpSpPr>
        <p:sp>
          <p:nvSpPr>
            <p:cNvPr id="594" name="Freeform 593">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95" name="Oval 594">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96"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597" name="Freeform 596">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8" name="Freeform 597">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9" name="Freeform 598">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0" name="Freeform 599">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01" name="Group 600">
            <a:extLst>
              <a:ext uri="{FF2B5EF4-FFF2-40B4-BE49-F238E27FC236}">
                <a16:creationId xmlns:a16="http://schemas.microsoft.com/office/drawing/2014/main" id="{187A607B-CA61-BE46-8032-8E34596E7689}"/>
              </a:ext>
            </a:extLst>
          </p:cNvPr>
          <p:cNvGrpSpPr/>
          <p:nvPr/>
        </p:nvGrpSpPr>
        <p:grpSpPr>
          <a:xfrm>
            <a:off x="10643825" y="2107963"/>
            <a:ext cx="353678" cy="198344"/>
            <a:chOff x="7493876" y="2774731"/>
            <a:chExt cx="1481958" cy="894622"/>
          </a:xfrm>
        </p:grpSpPr>
        <p:sp>
          <p:nvSpPr>
            <p:cNvPr id="602" name="Freeform 601">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3" name="Oval 602">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4"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605" name="Freeform 604">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6" name="Freeform 605">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54" name="Group 553">
            <a:extLst>
              <a:ext uri="{FF2B5EF4-FFF2-40B4-BE49-F238E27FC236}">
                <a16:creationId xmlns:a16="http://schemas.microsoft.com/office/drawing/2014/main" id="{7CCD8656-0FD3-B844-BC6C-33CE0577598D}"/>
              </a:ext>
            </a:extLst>
          </p:cNvPr>
          <p:cNvGrpSpPr/>
          <p:nvPr/>
        </p:nvGrpSpPr>
        <p:grpSpPr>
          <a:xfrm>
            <a:off x="9098788" y="3956624"/>
            <a:ext cx="367224" cy="240304"/>
            <a:chOff x="7493876" y="2774731"/>
            <a:chExt cx="1481958" cy="894622"/>
          </a:xfrm>
        </p:grpSpPr>
        <p:sp>
          <p:nvSpPr>
            <p:cNvPr id="555" name="Freeform 554">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56" name="Oval 555">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57"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558" name="Freeform 557">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9" name="Freeform 558">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0" name="Freeform 559">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1" name="Freeform 560">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85" name="Group 584">
            <a:extLst>
              <a:ext uri="{FF2B5EF4-FFF2-40B4-BE49-F238E27FC236}">
                <a16:creationId xmlns:a16="http://schemas.microsoft.com/office/drawing/2014/main" id="{1A0C1583-3B4A-E44D-BB19-B20517502EBD}"/>
              </a:ext>
            </a:extLst>
          </p:cNvPr>
          <p:cNvGrpSpPr/>
          <p:nvPr/>
        </p:nvGrpSpPr>
        <p:grpSpPr>
          <a:xfrm>
            <a:off x="9980126" y="2661565"/>
            <a:ext cx="353678" cy="198344"/>
            <a:chOff x="7493876" y="2774731"/>
            <a:chExt cx="1481958" cy="894622"/>
          </a:xfrm>
        </p:grpSpPr>
        <p:sp>
          <p:nvSpPr>
            <p:cNvPr id="586" name="Freeform 585">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87" name="Oval 586">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8"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589" name="Freeform 588">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0" name="Freeform 589">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1" name="Freeform 590">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2" name="Freeform 591">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38" name="Group 537">
            <a:extLst>
              <a:ext uri="{FF2B5EF4-FFF2-40B4-BE49-F238E27FC236}">
                <a16:creationId xmlns:a16="http://schemas.microsoft.com/office/drawing/2014/main" id="{158E5A4C-7065-8643-BDC2-3A235B56FEA4}"/>
              </a:ext>
            </a:extLst>
          </p:cNvPr>
          <p:cNvGrpSpPr/>
          <p:nvPr/>
        </p:nvGrpSpPr>
        <p:grpSpPr>
          <a:xfrm>
            <a:off x="9497138" y="3394032"/>
            <a:ext cx="367224" cy="240304"/>
            <a:chOff x="7493876" y="2774731"/>
            <a:chExt cx="1481958" cy="894622"/>
          </a:xfrm>
        </p:grpSpPr>
        <p:sp>
          <p:nvSpPr>
            <p:cNvPr id="539" name="Freeform 538">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40" name="Oval 539">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41"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542" name="Freeform 541">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3" name="Freeform 542">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4" name="Freeform 543">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5" name="Freeform 544">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46" name="Group 545">
            <a:extLst>
              <a:ext uri="{FF2B5EF4-FFF2-40B4-BE49-F238E27FC236}">
                <a16:creationId xmlns:a16="http://schemas.microsoft.com/office/drawing/2014/main" id="{4DAC2AB4-F1E4-D740-A4AF-07EE55303854}"/>
              </a:ext>
            </a:extLst>
          </p:cNvPr>
          <p:cNvGrpSpPr/>
          <p:nvPr/>
        </p:nvGrpSpPr>
        <p:grpSpPr>
          <a:xfrm>
            <a:off x="9601554" y="3999763"/>
            <a:ext cx="367224" cy="240304"/>
            <a:chOff x="7493876" y="2774731"/>
            <a:chExt cx="1481958" cy="894622"/>
          </a:xfrm>
        </p:grpSpPr>
        <p:sp>
          <p:nvSpPr>
            <p:cNvPr id="547" name="Freeform 546">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48" name="Oval 547">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49"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550" name="Freeform 549">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1" name="Freeform 550">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2" name="Freeform 551">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3" name="Freeform 552">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23" name="Group 622">
            <a:extLst>
              <a:ext uri="{FF2B5EF4-FFF2-40B4-BE49-F238E27FC236}">
                <a16:creationId xmlns:a16="http://schemas.microsoft.com/office/drawing/2014/main" id="{EA34A94C-D92D-084C-BFEA-F4C8DF0AD275}"/>
              </a:ext>
            </a:extLst>
          </p:cNvPr>
          <p:cNvGrpSpPr/>
          <p:nvPr/>
        </p:nvGrpSpPr>
        <p:grpSpPr>
          <a:xfrm>
            <a:off x="10375259" y="3992325"/>
            <a:ext cx="353678" cy="198344"/>
            <a:chOff x="7493876" y="2774731"/>
            <a:chExt cx="1481958" cy="894622"/>
          </a:xfrm>
        </p:grpSpPr>
        <p:sp>
          <p:nvSpPr>
            <p:cNvPr id="624" name="Freeform 623">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25" name="Oval 624">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6"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627" name="Freeform 626">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8" name="Freeform 627">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9" name="Freeform 628">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0" name="Freeform 629">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63" name="Group 462">
            <a:extLst>
              <a:ext uri="{FF2B5EF4-FFF2-40B4-BE49-F238E27FC236}">
                <a16:creationId xmlns:a16="http://schemas.microsoft.com/office/drawing/2014/main" id="{A8C4B740-B92E-8942-8EF4-347710C32F2C}"/>
              </a:ext>
            </a:extLst>
          </p:cNvPr>
          <p:cNvGrpSpPr/>
          <p:nvPr/>
        </p:nvGrpSpPr>
        <p:grpSpPr>
          <a:xfrm>
            <a:off x="9247893" y="4775686"/>
            <a:ext cx="393760" cy="218578"/>
            <a:chOff x="7493876" y="2774731"/>
            <a:chExt cx="1481958" cy="894622"/>
          </a:xfrm>
        </p:grpSpPr>
        <p:sp>
          <p:nvSpPr>
            <p:cNvPr id="464" name="Freeform 463">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65" name="Oval 464">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66"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467" name="Freeform 466">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8" name="Freeform 467">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9" name="Freeform 468">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0" name="Freeform 469">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47" name="Group 446">
            <a:extLst>
              <a:ext uri="{FF2B5EF4-FFF2-40B4-BE49-F238E27FC236}">
                <a16:creationId xmlns:a16="http://schemas.microsoft.com/office/drawing/2014/main" id="{314E0C43-2359-9440-BEF9-9E1924BED605}"/>
              </a:ext>
            </a:extLst>
          </p:cNvPr>
          <p:cNvGrpSpPr/>
          <p:nvPr/>
        </p:nvGrpSpPr>
        <p:grpSpPr>
          <a:xfrm>
            <a:off x="10925982" y="4369125"/>
            <a:ext cx="228295" cy="120400"/>
            <a:chOff x="7493876" y="2774731"/>
            <a:chExt cx="1481958" cy="894622"/>
          </a:xfrm>
        </p:grpSpPr>
        <p:sp>
          <p:nvSpPr>
            <p:cNvPr id="448" name="Freeform 447">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49" name="Oval 448">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50"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451" name="Freeform 450">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2" name="Freeform 451">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3" name="Freeform 452">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4" name="Freeform 453">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85" name="Group 784">
            <a:extLst>
              <a:ext uri="{FF2B5EF4-FFF2-40B4-BE49-F238E27FC236}">
                <a16:creationId xmlns:a16="http://schemas.microsoft.com/office/drawing/2014/main" id="{91E02B81-5B35-4545-A954-B7E923AB7286}"/>
              </a:ext>
            </a:extLst>
          </p:cNvPr>
          <p:cNvGrpSpPr/>
          <p:nvPr/>
        </p:nvGrpSpPr>
        <p:grpSpPr>
          <a:xfrm>
            <a:off x="7439074" y="2356613"/>
            <a:ext cx="534987" cy="407988"/>
            <a:chOff x="7432700" y="2327293"/>
            <a:chExt cx="534987" cy="407988"/>
          </a:xfrm>
        </p:grpSpPr>
        <p:pic>
          <p:nvPicPr>
            <p:cNvPr id="73"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019">
              <a:extLst>
                <a:ext uri="{FF2B5EF4-FFF2-40B4-BE49-F238E27FC236}">
                  <a16:creationId xmlns:a16="http://schemas.microsoft.com/office/drawing/2014/main" id="{7C75BC30-0808-D44D-AF7A-A72B4A529E5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6"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Freeform 1021">
              <a:extLst>
                <a:ext uri="{FF2B5EF4-FFF2-40B4-BE49-F238E27FC236}">
                  <a16:creationId xmlns:a16="http://schemas.microsoft.com/office/drawing/2014/main" id="{FBD1A429-9B8F-F940-AD09-4638CC3167E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1022">
              <a:extLst>
                <a:ext uri="{FF2B5EF4-FFF2-40B4-BE49-F238E27FC236}">
                  <a16:creationId xmlns:a16="http://schemas.microsoft.com/office/drawing/2014/main" id="{376C8B48-3441-F643-B92D-5DC759EDA1B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023">
              <a:extLst>
                <a:ext uri="{FF2B5EF4-FFF2-40B4-BE49-F238E27FC236}">
                  <a16:creationId xmlns:a16="http://schemas.microsoft.com/office/drawing/2014/main" id="{4DFECD03-4AF0-1342-8138-6CEC8249A2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1024">
              <a:extLst>
                <a:ext uri="{FF2B5EF4-FFF2-40B4-BE49-F238E27FC236}">
                  <a16:creationId xmlns:a16="http://schemas.microsoft.com/office/drawing/2014/main" id="{8AA57D4B-3E9B-994B-AF13-DB646178BD1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1025">
              <a:extLst>
                <a:ext uri="{FF2B5EF4-FFF2-40B4-BE49-F238E27FC236}">
                  <a16:creationId xmlns:a16="http://schemas.microsoft.com/office/drawing/2014/main" id="{59DA24E7-1981-0E44-8060-2B7CE58EBF80}"/>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026">
              <a:extLst>
                <a:ext uri="{FF2B5EF4-FFF2-40B4-BE49-F238E27FC236}">
                  <a16:creationId xmlns:a16="http://schemas.microsoft.com/office/drawing/2014/main" id="{DB3D3129-2B70-5643-96C2-83638DE57FF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3" name="Group 1027">
              <a:extLst>
                <a:ext uri="{FF2B5EF4-FFF2-40B4-BE49-F238E27FC236}">
                  <a16:creationId xmlns:a16="http://schemas.microsoft.com/office/drawing/2014/main" id="{8C6DEC60-5C97-D546-9977-EBD182221DD2}"/>
                </a:ext>
              </a:extLst>
            </p:cNvPr>
            <p:cNvGrpSpPr>
              <a:grpSpLocks/>
            </p:cNvGrpSpPr>
            <p:nvPr/>
          </p:nvGrpSpPr>
          <p:grpSpPr bwMode="auto">
            <a:xfrm>
              <a:off x="7594735" y="2642220"/>
              <a:ext cx="98740" cy="36846"/>
              <a:chOff x="1740" y="2642"/>
              <a:chExt cx="752" cy="327"/>
            </a:xfrm>
          </p:grpSpPr>
          <p:sp>
            <p:nvSpPr>
              <p:cNvPr id="169"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4" name="Freeform 1034">
              <a:extLst>
                <a:ext uri="{FF2B5EF4-FFF2-40B4-BE49-F238E27FC236}">
                  <a16:creationId xmlns:a16="http://schemas.microsoft.com/office/drawing/2014/main" id="{A283BD8E-0AD2-B743-8237-483C3A6A6CD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1035">
              <a:extLst>
                <a:ext uri="{FF2B5EF4-FFF2-40B4-BE49-F238E27FC236}">
                  <a16:creationId xmlns:a16="http://schemas.microsoft.com/office/drawing/2014/main" id="{AA215C2D-4069-DE48-884E-A1816F7D4D0B}"/>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1036">
              <a:extLst>
                <a:ext uri="{FF2B5EF4-FFF2-40B4-BE49-F238E27FC236}">
                  <a16:creationId xmlns:a16="http://schemas.microsoft.com/office/drawing/2014/main" id="{421821F5-5AD5-4D4E-A4F9-5D46E41A4ECC}"/>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1037">
              <a:extLst>
                <a:ext uri="{FF2B5EF4-FFF2-40B4-BE49-F238E27FC236}">
                  <a16:creationId xmlns:a16="http://schemas.microsoft.com/office/drawing/2014/main" id="{499D2FC7-7022-A944-98B2-E74E9B2E525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1038">
              <a:extLst>
                <a:ext uri="{FF2B5EF4-FFF2-40B4-BE49-F238E27FC236}">
                  <a16:creationId xmlns:a16="http://schemas.microsoft.com/office/drawing/2014/main" id="{37918171-6E71-A846-A2B5-7C65DD7456B5}"/>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1039">
              <a:extLst>
                <a:ext uri="{FF2B5EF4-FFF2-40B4-BE49-F238E27FC236}">
                  <a16:creationId xmlns:a16="http://schemas.microsoft.com/office/drawing/2014/main" id="{68ECFF60-AA48-2D4C-9A67-90DB18F81D4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40" name="Group 739">
            <a:extLst>
              <a:ext uri="{FF2B5EF4-FFF2-40B4-BE49-F238E27FC236}">
                <a16:creationId xmlns:a16="http://schemas.microsoft.com/office/drawing/2014/main" id="{504BAA5F-BBD8-8242-BC48-7D0E761F340A}"/>
              </a:ext>
            </a:extLst>
          </p:cNvPr>
          <p:cNvGrpSpPr/>
          <p:nvPr/>
        </p:nvGrpSpPr>
        <p:grpSpPr>
          <a:xfrm>
            <a:off x="8637781" y="2319727"/>
            <a:ext cx="530702" cy="478009"/>
            <a:chOff x="8631407" y="2290407"/>
            <a:chExt cx="530702" cy="478009"/>
          </a:xfrm>
        </p:grpSpPr>
        <p:pic>
          <p:nvPicPr>
            <p:cNvPr id="110"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2" name="Group 791">
            <a:extLst>
              <a:ext uri="{FF2B5EF4-FFF2-40B4-BE49-F238E27FC236}">
                <a16:creationId xmlns:a16="http://schemas.microsoft.com/office/drawing/2014/main" id="{084B6293-559E-5D43-AF2B-4CB5E09EC6C5}"/>
              </a:ext>
            </a:extLst>
          </p:cNvPr>
          <p:cNvGrpSpPr/>
          <p:nvPr/>
        </p:nvGrpSpPr>
        <p:grpSpPr>
          <a:xfrm>
            <a:off x="7493518" y="3419140"/>
            <a:ext cx="350807" cy="305517"/>
            <a:chOff x="7487144" y="3389820"/>
            <a:chExt cx="350807" cy="305517"/>
          </a:xfrm>
        </p:grpSpPr>
        <p:pic>
          <p:nvPicPr>
            <p:cNvPr id="91"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1117">
              <a:extLst>
                <a:ext uri="{FF2B5EF4-FFF2-40B4-BE49-F238E27FC236}">
                  <a16:creationId xmlns:a16="http://schemas.microsoft.com/office/drawing/2014/main" id="{B52A07C5-D801-5B41-BD20-C20958925D05}"/>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4"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1119">
              <a:extLst>
                <a:ext uri="{FF2B5EF4-FFF2-40B4-BE49-F238E27FC236}">
                  <a16:creationId xmlns:a16="http://schemas.microsoft.com/office/drawing/2014/main" id="{1137F6C6-A7C9-9A4D-BCE3-048DB90EF759}"/>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1120">
              <a:extLst>
                <a:ext uri="{FF2B5EF4-FFF2-40B4-BE49-F238E27FC236}">
                  <a16:creationId xmlns:a16="http://schemas.microsoft.com/office/drawing/2014/main" id="{7A0060E2-767D-1545-8656-29ED1A471251}"/>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1121">
              <a:extLst>
                <a:ext uri="{FF2B5EF4-FFF2-40B4-BE49-F238E27FC236}">
                  <a16:creationId xmlns:a16="http://schemas.microsoft.com/office/drawing/2014/main" id="{15790F5A-ABAC-8D49-A4F9-E2F576550DB0}"/>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1122">
              <a:extLst>
                <a:ext uri="{FF2B5EF4-FFF2-40B4-BE49-F238E27FC236}">
                  <a16:creationId xmlns:a16="http://schemas.microsoft.com/office/drawing/2014/main" id="{8898B7ED-5BCF-8C4E-B1AA-B82AD50FD155}"/>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1123">
              <a:extLst>
                <a:ext uri="{FF2B5EF4-FFF2-40B4-BE49-F238E27FC236}">
                  <a16:creationId xmlns:a16="http://schemas.microsoft.com/office/drawing/2014/main" id="{5A7F91EF-AD6B-D64E-B73E-C762D73A7A33}"/>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1124">
              <a:extLst>
                <a:ext uri="{FF2B5EF4-FFF2-40B4-BE49-F238E27FC236}">
                  <a16:creationId xmlns:a16="http://schemas.microsoft.com/office/drawing/2014/main" id="{BBB1B153-2E6F-7246-9B11-B68D01DF60E3}"/>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1" name="Group 1125">
              <a:extLst>
                <a:ext uri="{FF2B5EF4-FFF2-40B4-BE49-F238E27FC236}">
                  <a16:creationId xmlns:a16="http://schemas.microsoft.com/office/drawing/2014/main" id="{57060979-075D-9D4D-B12E-DA0CCD4C6B8F}"/>
                </a:ext>
              </a:extLst>
            </p:cNvPr>
            <p:cNvGrpSpPr>
              <a:grpSpLocks/>
            </p:cNvGrpSpPr>
            <p:nvPr/>
          </p:nvGrpSpPr>
          <p:grpSpPr bwMode="auto">
            <a:xfrm>
              <a:off x="7593395" y="3625649"/>
              <a:ext cx="64747" cy="27592"/>
              <a:chOff x="1740" y="2642"/>
              <a:chExt cx="752" cy="327"/>
            </a:xfrm>
          </p:grpSpPr>
          <p:sp>
            <p:nvSpPr>
              <p:cNvPr id="140"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2" name="Freeform 1132">
              <a:extLst>
                <a:ext uri="{FF2B5EF4-FFF2-40B4-BE49-F238E27FC236}">
                  <a16:creationId xmlns:a16="http://schemas.microsoft.com/office/drawing/2014/main" id="{F8739864-4836-E447-8FC8-5886923FF496}"/>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1133">
              <a:extLst>
                <a:ext uri="{FF2B5EF4-FFF2-40B4-BE49-F238E27FC236}">
                  <a16:creationId xmlns:a16="http://schemas.microsoft.com/office/drawing/2014/main" id="{C59CADF3-CD09-FB48-A672-C2C50B66CEB8}"/>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134">
              <a:extLst>
                <a:ext uri="{FF2B5EF4-FFF2-40B4-BE49-F238E27FC236}">
                  <a16:creationId xmlns:a16="http://schemas.microsoft.com/office/drawing/2014/main" id="{628AB6FD-35F6-0345-BD13-22EAAF9EC275}"/>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135">
              <a:extLst>
                <a:ext uri="{FF2B5EF4-FFF2-40B4-BE49-F238E27FC236}">
                  <a16:creationId xmlns:a16="http://schemas.microsoft.com/office/drawing/2014/main" id="{76529D44-B4FD-DE4D-812E-E461A0FCCA6C}"/>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136">
              <a:extLst>
                <a:ext uri="{FF2B5EF4-FFF2-40B4-BE49-F238E27FC236}">
                  <a16:creationId xmlns:a16="http://schemas.microsoft.com/office/drawing/2014/main" id="{44CD9A89-0E3B-2C40-8436-71B7526BA660}"/>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137">
              <a:extLst>
                <a:ext uri="{FF2B5EF4-FFF2-40B4-BE49-F238E27FC236}">
                  <a16:creationId xmlns:a16="http://schemas.microsoft.com/office/drawing/2014/main" id="{92BF681C-02FC-8F49-A2CD-8F3446ECE5D3}"/>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94" name="Group 693">
            <a:extLst>
              <a:ext uri="{FF2B5EF4-FFF2-40B4-BE49-F238E27FC236}">
                <a16:creationId xmlns:a16="http://schemas.microsoft.com/office/drawing/2014/main" id="{14715B6C-9A50-FE4B-A8D2-1E669BF891E3}"/>
              </a:ext>
            </a:extLst>
          </p:cNvPr>
          <p:cNvGrpSpPr/>
          <p:nvPr/>
        </p:nvGrpSpPr>
        <p:grpSpPr>
          <a:xfrm>
            <a:off x="7803435" y="3325424"/>
            <a:ext cx="347997" cy="396620"/>
            <a:chOff x="7797061" y="3296104"/>
            <a:chExt cx="347997" cy="396620"/>
          </a:xfrm>
        </p:grpSpPr>
        <p:pic>
          <p:nvPicPr>
            <p:cNvPr id="113"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5" name="Group 794">
            <a:extLst>
              <a:ext uri="{FF2B5EF4-FFF2-40B4-BE49-F238E27FC236}">
                <a16:creationId xmlns:a16="http://schemas.microsoft.com/office/drawing/2014/main" id="{AF73DE4B-526E-9C4F-9242-9BC0D43F8CBA}"/>
              </a:ext>
            </a:extLst>
          </p:cNvPr>
          <p:cNvGrpSpPr/>
          <p:nvPr/>
        </p:nvGrpSpPr>
        <p:grpSpPr>
          <a:xfrm>
            <a:off x="11064947" y="3428485"/>
            <a:ext cx="518448" cy="1212242"/>
            <a:chOff x="11058573" y="3399165"/>
            <a:chExt cx="518448" cy="1212242"/>
          </a:xfrm>
        </p:grpSpPr>
        <p:grpSp>
          <p:nvGrpSpPr>
            <p:cNvPr id="375" name="Group 374">
              <a:extLst>
                <a:ext uri="{FF2B5EF4-FFF2-40B4-BE49-F238E27FC236}">
                  <a16:creationId xmlns:a16="http://schemas.microsoft.com/office/drawing/2014/main" id="{433FEDDB-405E-DB4E-815F-55EE9E62EF1A}"/>
                </a:ext>
              </a:extLst>
            </p:cNvPr>
            <p:cNvGrpSpPr/>
            <p:nvPr/>
          </p:nvGrpSpPr>
          <p:grpSpPr>
            <a:xfrm>
              <a:off x="11087182" y="4159591"/>
              <a:ext cx="489839" cy="451816"/>
              <a:chOff x="5103720" y="2693365"/>
              <a:chExt cx="611650" cy="414788"/>
            </a:xfrm>
          </p:grpSpPr>
          <p:cxnSp>
            <p:nvCxnSpPr>
              <p:cNvPr id="376" name="Straight Connector 375">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78" name="Group 377">
                <a:extLst>
                  <a:ext uri="{FF2B5EF4-FFF2-40B4-BE49-F238E27FC236}">
                    <a16:creationId xmlns:a16="http://schemas.microsoft.com/office/drawing/2014/main" id="{9018E7EF-EB96-424D-962A-FEB80B43946F}"/>
                  </a:ext>
                </a:extLst>
              </p:cNvPr>
              <p:cNvGrpSpPr/>
              <p:nvPr/>
            </p:nvGrpSpPr>
            <p:grpSpPr>
              <a:xfrm>
                <a:off x="5275406" y="2693365"/>
                <a:ext cx="439964" cy="414788"/>
                <a:chOff x="5275406" y="2711455"/>
                <a:chExt cx="452949" cy="405518"/>
              </a:xfrm>
            </p:grpSpPr>
            <p:pic>
              <p:nvPicPr>
                <p:cNvPr id="379" name="Picture 378" descr="server_rack.png">
                  <a:extLst>
                    <a:ext uri="{FF2B5EF4-FFF2-40B4-BE49-F238E27FC236}">
                      <a16:creationId xmlns:a16="http://schemas.microsoft.com/office/drawing/2014/main" id="{C865CB27-BCE1-654B-9519-9B39D4CB587D}"/>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80" name="Picture 379" descr="server_rack.png">
                  <a:extLst>
                    <a:ext uri="{FF2B5EF4-FFF2-40B4-BE49-F238E27FC236}">
                      <a16:creationId xmlns:a16="http://schemas.microsoft.com/office/drawing/2014/main" id="{41D005B5-0BAE-3E48-A2D4-576E4F7B9467}"/>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81" name="Picture 380" descr="server_rack.png">
                  <a:extLst>
                    <a:ext uri="{FF2B5EF4-FFF2-40B4-BE49-F238E27FC236}">
                      <a16:creationId xmlns:a16="http://schemas.microsoft.com/office/drawing/2014/main" id="{89060F4D-6C40-724C-BD1E-F12A5CA65DE7}"/>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92" name="Group 391">
              <a:extLst>
                <a:ext uri="{FF2B5EF4-FFF2-40B4-BE49-F238E27FC236}">
                  <a16:creationId xmlns:a16="http://schemas.microsoft.com/office/drawing/2014/main" id="{710FDFDB-5658-6346-883B-53F72A0E1C90}"/>
                </a:ext>
              </a:extLst>
            </p:cNvPr>
            <p:cNvGrpSpPr/>
            <p:nvPr/>
          </p:nvGrpSpPr>
          <p:grpSpPr>
            <a:xfrm>
              <a:off x="11058573" y="3399165"/>
              <a:ext cx="423724" cy="405973"/>
              <a:chOff x="5103720" y="2693365"/>
              <a:chExt cx="611650" cy="414788"/>
            </a:xfrm>
          </p:grpSpPr>
          <p:cxnSp>
            <p:nvCxnSpPr>
              <p:cNvPr id="393" name="Straight Connector 392">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95" name="Group 394">
                <a:extLst>
                  <a:ext uri="{FF2B5EF4-FFF2-40B4-BE49-F238E27FC236}">
                    <a16:creationId xmlns:a16="http://schemas.microsoft.com/office/drawing/2014/main" id="{11366773-360A-0449-911A-80462659C660}"/>
                  </a:ext>
                </a:extLst>
              </p:cNvPr>
              <p:cNvGrpSpPr/>
              <p:nvPr/>
            </p:nvGrpSpPr>
            <p:grpSpPr>
              <a:xfrm>
                <a:off x="5275406" y="2693365"/>
                <a:ext cx="439964" cy="414788"/>
                <a:chOff x="5275406" y="2711455"/>
                <a:chExt cx="452949" cy="405518"/>
              </a:xfrm>
            </p:grpSpPr>
            <p:pic>
              <p:nvPicPr>
                <p:cNvPr id="396" name="Picture 395" descr="server_rack.png">
                  <a:extLst>
                    <a:ext uri="{FF2B5EF4-FFF2-40B4-BE49-F238E27FC236}">
                      <a16:creationId xmlns:a16="http://schemas.microsoft.com/office/drawing/2014/main" id="{361EFF3D-6A1F-2646-B975-1FACB4284FB6}"/>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97" name="Picture 396" descr="server_rack.png">
                  <a:extLst>
                    <a:ext uri="{FF2B5EF4-FFF2-40B4-BE49-F238E27FC236}">
                      <a16:creationId xmlns:a16="http://schemas.microsoft.com/office/drawing/2014/main" id="{E83F8942-DE11-A747-A5A4-EDFBB17BFC85}"/>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98" name="Picture 397" descr="server_rack.png">
                  <a:extLst>
                    <a:ext uri="{FF2B5EF4-FFF2-40B4-BE49-F238E27FC236}">
                      <a16:creationId xmlns:a16="http://schemas.microsoft.com/office/drawing/2014/main" id="{300ED1AC-F5EE-3C49-B963-42178C243405}"/>
                    </a:ext>
                  </a:extLst>
                </p:cNvPr>
                <p:cNvPicPr>
                  <a:picLocks noChangeAspect="1"/>
                </p:cNvPicPr>
                <p:nvPr/>
              </p:nvPicPr>
              <p:blipFill>
                <a:blip r:embed="rId18" cstate="hq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1" name="Group 950">
            <a:extLst>
              <a:ext uri="{FF2B5EF4-FFF2-40B4-BE49-F238E27FC236}">
                <a16:creationId xmlns:a16="http://schemas.microsoft.com/office/drawing/2014/main" id="{2B0A745F-DA32-E140-AB36-BC5E1C4E2D48}"/>
              </a:ext>
            </a:extLst>
          </p:cNvPr>
          <p:cNvGrpSpPr>
            <a:grpSpLocks/>
          </p:cNvGrpSpPr>
          <p:nvPr/>
        </p:nvGrpSpPr>
        <p:grpSpPr bwMode="auto">
          <a:xfrm>
            <a:off x="10288915" y="5273951"/>
            <a:ext cx="177192" cy="330833"/>
            <a:chOff x="4140" y="429"/>
            <a:chExt cx="1425" cy="2396"/>
          </a:xfrm>
        </p:grpSpPr>
        <p:sp>
          <p:nvSpPr>
            <p:cNvPr id="207"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9"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2" name="Group 956">
              <a:extLst>
                <a:ext uri="{FF2B5EF4-FFF2-40B4-BE49-F238E27FC236}">
                  <a16:creationId xmlns:a16="http://schemas.microsoft.com/office/drawing/2014/main" id="{969A0B36-D994-A24C-8329-146363A51CA4}"/>
                </a:ext>
              </a:extLst>
            </p:cNvPr>
            <p:cNvGrpSpPr>
              <a:grpSpLocks/>
            </p:cNvGrpSpPr>
            <p:nvPr/>
          </p:nvGrpSpPr>
          <p:grpSpPr bwMode="auto">
            <a:xfrm>
              <a:off x="4749" y="668"/>
              <a:ext cx="581" cy="145"/>
              <a:chOff x="614" y="2568"/>
              <a:chExt cx="725" cy="139"/>
            </a:xfrm>
          </p:grpSpPr>
          <p:sp>
            <p:nvSpPr>
              <p:cNvPr id="237"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8"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3"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4" name="Group 960">
              <a:extLst>
                <a:ext uri="{FF2B5EF4-FFF2-40B4-BE49-F238E27FC236}">
                  <a16:creationId xmlns:a16="http://schemas.microsoft.com/office/drawing/2014/main" id="{4EED0C22-3BA6-E24F-B528-BF018CB34F5F}"/>
                </a:ext>
              </a:extLst>
            </p:cNvPr>
            <p:cNvGrpSpPr>
              <a:grpSpLocks/>
            </p:cNvGrpSpPr>
            <p:nvPr/>
          </p:nvGrpSpPr>
          <p:grpSpPr bwMode="auto">
            <a:xfrm>
              <a:off x="4747" y="994"/>
              <a:ext cx="581" cy="134"/>
              <a:chOff x="614" y="2568"/>
              <a:chExt cx="725" cy="139"/>
            </a:xfrm>
          </p:grpSpPr>
          <p:sp>
            <p:nvSpPr>
              <p:cNvPr id="235"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6"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5"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6"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7" name="Group 965">
              <a:extLst>
                <a:ext uri="{FF2B5EF4-FFF2-40B4-BE49-F238E27FC236}">
                  <a16:creationId xmlns:a16="http://schemas.microsoft.com/office/drawing/2014/main" id="{CF083CE2-2403-FD4E-8F7D-758E7F67FF5E}"/>
                </a:ext>
              </a:extLst>
            </p:cNvPr>
            <p:cNvGrpSpPr>
              <a:grpSpLocks/>
            </p:cNvGrpSpPr>
            <p:nvPr/>
          </p:nvGrpSpPr>
          <p:grpSpPr bwMode="auto">
            <a:xfrm>
              <a:off x="4735" y="1627"/>
              <a:ext cx="582" cy="151"/>
              <a:chOff x="614" y="2568"/>
              <a:chExt cx="725" cy="139"/>
            </a:xfrm>
          </p:grpSpPr>
          <p:sp>
            <p:nvSpPr>
              <p:cNvPr id="233"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4"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8"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9" name="Group 969">
              <a:extLst>
                <a:ext uri="{FF2B5EF4-FFF2-40B4-BE49-F238E27FC236}">
                  <a16:creationId xmlns:a16="http://schemas.microsoft.com/office/drawing/2014/main" id="{68489279-23CF-FB42-9AE3-CAB3A000B96D}"/>
                </a:ext>
              </a:extLst>
            </p:cNvPr>
            <p:cNvGrpSpPr>
              <a:grpSpLocks/>
            </p:cNvGrpSpPr>
            <p:nvPr/>
          </p:nvGrpSpPr>
          <p:grpSpPr bwMode="auto">
            <a:xfrm>
              <a:off x="4739" y="1327"/>
              <a:ext cx="582" cy="139"/>
              <a:chOff x="614" y="2568"/>
              <a:chExt cx="725" cy="139"/>
            </a:xfrm>
          </p:grpSpPr>
          <p:sp>
            <p:nvSpPr>
              <p:cNvPr id="231"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2"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20"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1"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4"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6"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7"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8"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9"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0"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4" name="Group 590">
            <a:extLst>
              <a:ext uri="{FF2B5EF4-FFF2-40B4-BE49-F238E27FC236}">
                <a16:creationId xmlns:a16="http://schemas.microsoft.com/office/drawing/2014/main" id="{2648262B-E78D-1D4B-B3FD-3AE9CD5C321E}"/>
              </a:ext>
            </a:extLst>
          </p:cNvPr>
          <p:cNvGrpSpPr>
            <a:grpSpLocks/>
          </p:cNvGrpSpPr>
          <p:nvPr/>
        </p:nvGrpSpPr>
        <p:grpSpPr bwMode="auto">
          <a:xfrm flipH="1">
            <a:off x="7980855" y="4900161"/>
            <a:ext cx="345630" cy="320302"/>
            <a:chOff x="2839" y="3501"/>
            <a:chExt cx="755" cy="803"/>
          </a:xfrm>
        </p:grpSpPr>
        <p:pic>
          <p:nvPicPr>
            <p:cNvPr id="367"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0" name="Group 590">
            <a:extLst>
              <a:ext uri="{FF2B5EF4-FFF2-40B4-BE49-F238E27FC236}">
                <a16:creationId xmlns:a16="http://schemas.microsoft.com/office/drawing/2014/main" id="{A66A00B8-C906-204A-9EA8-BF8007089AFF}"/>
              </a:ext>
            </a:extLst>
          </p:cNvPr>
          <p:cNvGrpSpPr>
            <a:grpSpLocks/>
          </p:cNvGrpSpPr>
          <p:nvPr/>
        </p:nvGrpSpPr>
        <p:grpSpPr bwMode="auto">
          <a:xfrm flipH="1">
            <a:off x="8153909" y="5504657"/>
            <a:ext cx="345630" cy="320302"/>
            <a:chOff x="2839" y="3501"/>
            <a:chExt cx="755" cy="803"/>
          </a:xfrm>
        </p:grpSpPr>
        <p:pic>
          <p:nvPicPr>
            <p:cNvPr id="491"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3" name="Group 590">
            <a:extLst>
              <a:ext uri="{FF2B5EF4-FFF2-40B4-BE49-F238E27FC236}">
                <a16:creationId xmlns:a16="http://schemas.microsoft.com/office/drawing/2014/main" id="{AADF67FB-3BE7-EF42-B8A5-B005B506931A}"/>
              </a:ext>
            </a:extLst>
          </p:cNvPr>
          <p:cNvGrpSpPr>
            <a:grpSpLocks/>
          </p:cNvGrpSpPr>
          <p:nvPr/>
        </p:nvGrpSpPr>
        <p:grpSpPr bwMode="auto">
          <a:xfrm flipH="1">
            <a:off x="8552134" y="5526130"/>
            <a:ext cx="345630" cy="320302"/>
            <a:chOff x="2839" y="3501"/>
            <a:chExt cx="755" cy="803"/>
          </a:xfrm>
        </p:grpSpPr>
        <p:pic>
          <p:nvPicPr>
            <p:cNvPr id="494"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6" name="Group 1064">
            <a:extLst>
              <a:ext uri="{FF2B5EF4-FFF2-40B4-BE49-F238E27FC236}">
                <a16:creationId xmlns:a16="http://schemas.microsoft.com/office/drawing/2014/main" id="{FC2552CF-9AC0-3243-8999-6808B911C762}"/>
              </a:ext>
            </a:extLst>
          </p:cNvPr>
          <p:cNvGrpSpPr>
            <a:grpSpLocks/>
          </p:cNvGrpSpPr>
          <p:nvPr/>
        </p:nvGrpSpPr>
        <p:grpSpPr bwMode="auto">
          <a:xfrm>
            <a:off x="9534746" y="5795138"/>
            <a:ext cx="319264" cy="253379"/>
            <a:chOff x="877" y="1008"/>
            <a:chExt cx="2747" cy="2591"/>
          </a:xfrm>
        </p:grpSpPr>
        <p:pic>
          <p:nvPicPr>
            <p:cNvPr id="497"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8"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9" name="Freeform 1067">
              <a:extLst>
                <a:ext uri="{FF2B5EF4-FFF2-40B4-BE49-F238E27FC236}">
                  <a16:creationId xmlns:a16="http://schemas.microsoft.com/office/drawing/2014/main" id="{73F0FEB4-8393-CC4E-8318-ED16B301B6D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00"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 name="Freeform 1069">
              <a:extLst>
                <a:ext uri="{FF2B5EF4-FFF2-40B4-BE49-F238E27FC236}">
                  <a16:creationId xmlns:a16="http://schemas.microsoft.com/office/drawing/2014/main" id="{0DBCF6AD-8352-3C40-B68E-0383519D20A4}"/>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2" name="Freeform 1070">
              <a:extLst>
                <a:ext uri="{FF2B5EF4-FFF2-40B4-BE49-F238E27FC236}">
                  <a16:creationId xmlns:a16="http://schemas.microsoft.com/office/drawing/2014/main" id="{3C23673E-599F-5241-B844-C8F96A051D1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Freeform 1071">
              <a:extLst>
                <a:ext uri="{FF2B5EF4-FFF2-40B4-BE49-F238E27FC236}">
                  <a16:creationId xmlns:a16="http://schemas.microsoft.com/office/drawing/2014/main" id="{4D502A0C-8868-2C4E-B6B7-F46718640A2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4" name="Freeform 1072">
              <a:extLst>
                <a:ext uri="{FF2B5EF4-FFF2-40B4-BE49-F238E27FC236}">
                  <a16:creationId xmlns:a16="http://schemas.microsoft.com/office/drawing/2014/main" id="{154DEECF-C451-B140-A650-9DB9DCC4178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5" name="Freeform 1073">
              <a:extLst>
                <a:ext uri="{FF2B5EF4-FFF2-40B4-BE49-F238E27FC236}">
                  <a16:creationId xmlns:a16="http://schemas.microsoft.com/office/drawing/2014/main" id="{61C09639-BDA6-1848-86B4-033F9F9979D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6" name="Freeform 1074">
              <a:extLst>
                <a:ext uri="{FF2B5EF4-FFF2-40B4-BE49-F238E27FC236}">
                  <a16:creationId xmlns:a16="http://schemas.microsoft.com/office/drawing/2014/main" id="{BBF9A35C-4B4A-604C-BCA3-20BC6C3D2D8B}"/>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07" name="Group 1075">
              <a:extLst>
                <a:ext uri="{FF2B5EF4-FFF2-40B4-BE49-F238E27FC236}">
                  <a16:creationId xmlns:a16="http://schemas.microsoft.com/office/drawing/2014/main" id="{C228B10E-0BB1-8D40-9DB1-545E285C7600}"/>
                </a:ext>
              </a:extLst>
            </p:cNvPr>
            <p:cNvGrpSpPr>
              <a:grpSpLocks/>
            </p:cNvGrpSpPr>
            <p:nvPr/>
          </p:nvGrpSpPr>
          <p:grpSpPr bwMode="auto">
            <a:xfrm>
              <a:off x="1709" y="3008"/>
              <a:ext cx="507" cy="234"/>
              <a:chOff x="1740" y="2642"/>
              <a:chExt cx="752" cy="327"/>
            </a:xfrm>
          </p:grpSpPr>
          <p:sp>
            <p:nvSpPr>
              <p:cNvPr id="514"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6"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9"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08" name="Freeform 1082">
              <a:extLst>
                <a:ext uri="{FF2B5EF4-FFF2-40B4-BE49-F238E27FC236}">
                  <a16:creationId xmlns:a16="http://schemas.microsoft.com/office/drawing/2014/main" id="{5C688E93-8024-AF4A-9FAE-F872353A70E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9" name="Freeform 1083">
              <a:extLst>
                <a:ext uri="{FF2B5EF4-FFF2-40B4-BE49-F238E27FC236}">
                  <a16:creationId xmlns:a16="http://schemas.microsoft.com/office/drawing/2014/main" id="{E2D8B864-6DD1-D042-9409-8862ACC1AAD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0" name="Freeform 1084">
              <a:extLst>
                <a:ext uri="{FF2B5EF4-FFF2-40B4-BE49-F238E27FC236}">
                  <a16:creationId xmlns:a16="http://schemas.microsoft.com/office/drawing/2014/main" id="{CC7A3F9E-B0BC-2945-B124-91C53102EAF2}"/>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1" name="Freeform 1085">
              <a:extLst>
                <a:ext uri="{FF2B5EF4-FFF2-40B4-BE49-F238E27FC236}">
                  <a16:creationId xmlns:a16="http://schemas.microsoft.com/office/drawing/2014/main" id="{B8E20EA9-88B9-0A42-A470-7AF9E881056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 name="Freeform 1086">
              <a:extLst>
                <a:ext uri="{FF2B5EF4-FFF2-40B4-BE49-F238E27FC236}">
                  <a16:creationId xmlns:a16="http://schemas.microsoft.com/office/drawing/2014/main" id="{A9D04135-B045-A743-95D7-CA5EF36EE73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3" name="Freeform 1087">
              <a:extLst>
                <a:ext uri="{FF2B5EF4-FFF2-40B4-BE49-F238E27FC236}">
                  <a16:creationId xmlns:a16="http://schemas.microsoft.com/office/drawing/2014/main" id="{C0583F57-71B7-B142-BC2A-15444A0CF4E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5" name="Freeform 984">
            <a:extLst>
              <a:ext uri="{FF2B5EF4-FFF2-40B4-BE49-F238E27FC236}">
                <a16:creationId xmlns:a16="http://schemas.microsoft.com/office/drawing/2014/main" id="{69921432-2526-D74B-B1B3-EF4990D573EA}"/>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Freeform 986">
            <a:extLst>
              <a:ext uri="{FF2B5EF4-FFF2-40B4-BE49-F238E27FC236}">
                <a16:creationId xmlns:a16="http://schemas.microsoft.com/office/drawing/2014/main" id="{210AB56E-8E3A-464C-BA90-E5EE13DE14AA}"/>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Freeform 987">
            <a:extLst>
              <a:ext uri="{FF2B5EF4-FFF2-40B4-BE49-F238E27FC236}">
                <a16:creationId xmlns:a16="http://schemas.microsoft.com/office/drawing/2014/main" id="{4B6304D8-37E4-9743-9663-D2140A3373CD}"/>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0" name="Group 989">
            <a:extLst>
              <a:ext uri="{FF2B5EF4-FFF2-40B4-BE49-F238E27FC236}">
                <a16:creationId xmlns:a16="http://schemas.microsoft.com/office/drawing/2014/main" id="{653C7E87-1F7F-B94B-970F-8043BE6AD494}"/>
              </a:ext>
            </a:extLst>
          </p:cNvPr>
          <p:cNvGrpSpPr>
            <a:grpSpLocks/>
          </p:cNvGrpSpPr>
          <p:nvPr/>
        </p:nvGrpSpPr>
        <p:grpSpPr bwMode="auto">
          <a:xfrm>
            <a:off x="10091149" y="5671195"/>
            <a:ext cx="69903" cy="21117"/>
            <a:chOff x="614" y="2568"/>
            <a:chExt cx="725" cy="139"/>
          </a:xfrm>
        </p:grpSpPr>
        <p:sp>
          <p:nvSpPr>
            <p:cNvPr id="205"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6"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1"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2" name="Group 993">
            <a:extLst>
              <a:ext uri="{FF2B5EF4-FFF2-40B4-BE49-F238E27FC236}">
                <a16:creationId xmlns:a16="http://schemas.microsoft.com/office/drawing/2014/main" id="{2E23BBDE-93A3-014A-8AD9-509F2B133316}"/>
              </a:ext>
            </a:extLst>
          </p:cNvPr>
          <p:cNvGrpSpPr>
            <a:grpSpLocks/>
          </p:cNvGrpSpPr>
          <p:nvPr/>
        </p:nvGrpSpPr>
        <p:grpSpPr bwMode="auto">
          <a:xfrm>
            <a:off x="10090909" y="5718672"/>
            <a:ext cx="69903" cy="19515"/>
            <a:chOff x="614" y="2568"/>
            <a:chExt cx="725" cy="139"/>
          </a:xfrm>
        </p:grpSpPr>
        <p:sp>
          <p:nvSpPr>
            <p:cNvPr id="203"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4"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3"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4"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5" name="Group 998">
            <a:extLst>
              <a:ext uri="{FF2B5EF4-FFF2-40B4-BE49-F238E27FC236}">
                <a16:creationId xmlns:a16="http://schemas.microsoft.com/office/drawing/2014/main" id="{10644FFB-BF70-614B-94F5-58CB99D12E0E}"/>
              </a:ext>
            </a:extLst>
          </p:cNvPr>
          <p:cNvGrpSpPr>
            <a:grpSpLocks/>
          </p:cNvGrpSpPr>
          <p:nvPr/>
        </p:nvGrpSpPr>
        <p:grpSpPr bwMode="auto">
          <a:xfrm>
            <a:off x="10089465" y="5810860"/>
            <a:ext cx="70024" cy="21991"/>
            <a:chOff x="614" y="2568"/>
            <a:chExt cx="725" cy="139"/>
          </a:xfrm>
        </p:grpSpPr>
        <p:sp>
          <p:nvSpPr>
            <p:cNvPr id="201"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2"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6" name="Freeform 1001">
            <a:extLst>
              <a:ext uri="{FF2B5EF4-FFF2-40B4-BE49-F238E27FC236}">
                <a16:creationId xmlns:a16="http://schemas.microsoft.com/office/drawing/2014/main" id="{43320BBC-6D3F-CE4C-AE57-EE45F3319F3F}"/>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7" name="Group 1002">
            <a:extLst>
              <a:ext uri="{FF2B5EF4-FFF2-40B4-BE49-F238E27FC236}">
                <a16:creationId xmlns:a16="http://schemas.microsoft.com/office/drawing/2014/main" id="{4ED748C4-471F-B74E-9328-2437DB94B8F7}"/>
              </a:ext>
            </a:extLst>
          </p:cNvPr>
          <p:cNvGrpSpPr>
            <a:grpSpLocks/>
          </p:cNvGrpSpPr>
          <p:nvPr/>
        </p:nvGrpSpPr>
        <p:grpSpPr bwMode="auto">
          <a:xfrm>
            <a:off x="10089946" y="5767169"/>
            <a:ext cx="70024" cy="20243"/>
            <a:chOff x="614" y="2568"/>
            <a:chExt cx="725" cy="139"/>
          </a:xfrm>
        </p:grpSpPr>
        <p:sp>
          <p:nvSpPr>
            <p:cNvPr id="199"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0"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8"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Freeform 1006">
            <a:extLst>
              <a:ext uri="{FF2B5EF4-FFF2-40B4-BE49-F238E27FC236}">
                <a16:creationId xmlns:a16="http://schemas.microsoft.com/office/drawing/2014/main" id="{48DEF8E3-26E3-0E48-88EA-BAB435AE5150}"/>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Freeform 1007">
            <a:extLst>
              <a:ext uri="{FF2B5EF4-FFF2-40B4-BE49-F238E27FC236}">
                <a16:creationId xmlns:a16="http://schemas.microsoft.com/office/drawing/2014/main" id="{7869EB64-11F6-624E-9B28-6986DD9D076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Oval 1008">
            <a:extLst>
              <a:ext uri="{FF2B5EF4-FFF2-40B4-BE49-F238E27FC236}">
                <a16:creationId xmlns:a16="http://schemas.microsoft.com/office/drawing/2014/main" id="{322E0F0C-40A1-7E43-B9BC-A271C6411EAF}"/>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2" name="Freeform 1009">
            <a:extLst>
              <a:ext uri="{FF2B5EF4-FFF2-40B4-BE49-F238E27FC236}">
                <a16:creationId xmlns:a16="http://schemas.microsoft.com/office/drawing/2014/main" id="{2C34A91D-8DF1-DE40-8F88-B7AB2BE630CE}"/>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3"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4"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Oval 1012">
            <a:extLst>
              <a:ext uri="{FF2B5EF4-FFF2-40B4-BE49-F238E27FC236}">
                <a16:creationId xmlns:a16="http://schemas.microsoft.com/office/drawing/2014/main" id="{165ACFDB-EB0A-EF4A-A53B-E952BF38B28E}"/>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6" name="Oval 1013">
            <a:extLst>
              <a:ext uri="{FF2B5EF4-FFF2-40B4-BE49-F238E27FC236}">
                <a16:creationId xmlns:a16="http://schemas.microsoft.com/office/drawing/2014/main" id="{8E1C86F1-E8A5-AB43-9FBE-05329F11F8D9}"/>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Oval 1014">
            <a:extLst>
              <a:ext uri="{FF2B5EF4-FFF2-40B4-BE49-F238E27FC236}">
                <a16:creationId xmlns:a16="http://schemas.microsoft.com/office/drawing/2014/main" id="{0C189499-8A09-3E4B-B216-1DBC5D3CDC71}"/>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8"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98691" y="289325"/>
            <a:ext cx="10515600" cy="894622"/>
          </a:xfrm>
        </p:spPr>
        <p:txBody>
          <a:bodyPr>
            <a:normAutofit/>
          </a:bodyPr>
          <a:lstStyle/>
          <a:p>
            <a:r>
              <a:rPr lang="en-US" altLang="en-US" sz="4400" dirty="0">
                <a:ea typeface="ＭＳ Ｐゴシック" panose="020B0600070205080204" pitchFamily="34" charset="-128"/>
              </a:rPr>
              <a:t>Peer-to-peer </a:t>
            </a:r>
            <a:r>
              <a:rPr lang="en-US" altLang="en-US" sz="3600" dirty="0">
                <a:ea typeface="ＭＳ Ｐゴシック" panose="020B0600070205080204" pitchFamily="34" charset="-128"/>
              </a:rPr>
              <a:t>(P2P) </a:t>
            </a:r>
            <a:r>
              <a:rPr lang="en-US" altLang="en-US" dirty="0">
                <a:ea typeface="ＭＳ Ｐゴシック" panose="020B0600070205080204" pitchFamily="34" charset="-128"/>
              </a:rPr>
              <a:t>a</a:t>
            </a:r>
            <a:r>
              <a:rPr lang="en-US" altLang="en-US" sz="4400" dirty="0">
                <a:ea typeface="ＭＳ Ｐゴシック" panose="020B0600070205080204" pitchFamily="34" charset="-128"/>
              </a:rPr>
              <a:t>rchitecture</a:t>
            </a:r>
            <a:endParaRPr lang="en-US" sz="4400" dirty="0"/>
          </a:p>
        </p:txBody>
      </p:sp>
      <p:sp>
        <p:nvSpPr>
          <p:cNvPr id="656" name="Content Placeholder 3">
            <a:extLst>
              <a:ext uri="{FF2B5EF4-FFF2-40B4-BE49-F238E27FC236}">
                <a16:creationId xmlns:a16="http://schemas.microsoft.com/office/drawing/2014/main" id="{97C6B0DF-3B81-1046-A02E-98C8247EB000}"/>
              </a:ext>
            </a:extLst>
          </p:cNvPr>
          <p:cNvSpPr txBox="1">
            <a:spLocks/>
          </p:cNvSpPr>
          <p:nvPr/>
        </p:nvSpPr>
        <p:spPr>
          <a:xfrm>
            <a:off x="664326" y="1290325"/>
            <a:ext cx="6067848" cy="5152763"/>
          </a:xfrm>
          <a:prstGeom prst="rect">
            <a:avLst/>
          </a:prstGeom>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always-on server</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arbitrary end systems directly communicate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peers request service from other peers, provide service in return to other peers</a:t>
            </a:r>
          </a:p>
          <a:p>
            <a:pPr marL="582613"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self scalability</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 new peers bring new service capacity, and new service demands</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peers are intermittently connected and change IP addresses</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complex management</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P2P file sharing (BitTorrent), VoIP (Skype)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1" name="Group 950">
            <a:extLst>
              <a:ext uri="{FF2B5EF4-FFF2-40B4-BE49-F238E27FC236}">
                <a16:creationId xmlns:a16="http://schemas.microsoft.com/office/drawing/2014/main" id="{221CDB90-F15F-3B40-BE7C-5642BDA8CF7F}"/>
              </a:ext>
            </a:extLst>
          </p:cNvPr>
          <p:cNvGrpSpPr>
            <a:grpSpLocks/>
          </p:cNvGrpSpPr>
          <p:nvPr/>
        </p:nvGrpSpPr>
        <p:grpSpPr bwMode="auto">
          <a:xfrm>
            <a:off x="10002508" y="5616400"/>
            <a:ext cx="214974" cy="403920"/>
            <a:chOff x="4140" y="429"/>
            <a:chExt cx="1425" cy="2396"/>
          </a:xfrm>
        </p:grpSpPr>
        <p:sp>
          <p:nvSpPr>
            <p:cNvPr id="662" name="Freeform 951">
              <a:extLst>
                <a:ext uri="{FF2B5EF4-FFF2-40B4-BE49-F238E27FC236}">
                  <a16:creationId xmlns:a16="http://schemas.microsoft.com/office/drawing/2014/main" id="{3F5BE32F-BF2D-5D43-A3F8-8015366B904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Rectangle 952">
              <a:extLst>
                <a:ext uri="{FF2B5EF4-FFF2-40B4-BE49-F238E27FC236}">
                  <a16:creationId xmlns:a16="http://schemas.microsoft.com/office/drawing/2014/main" id="{74DD6C49-0B6B-3445-ABF4-46D45AE697E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4" name="Freeform 953">
              <a:extLst>
                <a:ext uri="{FF2B5EF4-FFF2-40B4-BE49-F238E27FC236}">
                  <a16:creationId xmlns:a16="http://schemas.microsoft.com/office/drawing/2014/main" id="{20913D95-E88A-A848-9963-B3BA4505F5C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954">
              <a:extLst>
                <a:ext uri="{FF2B5EF4-FFF2-40B4-BE49-F238E27FC236}">
                  <a16:creationId xmlns:a16="http://schemas.microsoft.com/office/drawing/2014/main" id="{0DE93F6C-FE6F-AA44-96FD-B6D85A46DC7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6" name="Rectangle 955">
              <a:extLst>
                <a:ext uri="{FF2B5EF4-FFF2-40B4-BE49-F238E27FC236}">
                  <a16:creationId xmlns:a16="http://schemas.microsoft.com/office/drawing/2014/main" id="{529745F5-82EA-8148-9AA1-BA608BD7BE3A}"/>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67" name="Group 956">
              <a:extLst>
                <a:ext uri="{FF2B5EF4-FFF2-40B4-BE49-F238E27FC236}">
                  <a16:creationId xmlns:a16="http://schemas.microsoft.com/office/drawing/2014/main" id="{B8FB9448-22B7-FE4A-8748-ABEF4BEADF59}"/>
                </a:ext>
              </a:extLst>
            </p:cNvPr>
            <p:cNvGrpSpPr>
              <a:grpSpLocks/>
            </p:cNvGrpSpPr>
            <p:nvPr/>
          </p:nvGrpSpPr>
          <p:grpSpPr bwMode="auto">
            <a:xfrm>
              <a:off x="4749" y="668"/>
              <a:ext cx="581" cy="145"/>
              <a:chOff x="614" y="2568"/>
              <a:chExt cx="725" cy="139"/>
            </a:xfrm>
          </p:grpSpPr>
          <p:sp>
            <p:nvSpPr>
              <p:cNvPr id="692" name="AutoShape 957">
                <a:extLst>
                  <a:ext uri="{FF2B5EF4-FFF2-40B4-BE49-F238E27FC236}">
                    <a16:creationId xmlns:a16="http://schemas.microsoft.com/office/drawing/2014/main" id="{EADB5D3D-04E2-EF48-B58E-48F7BABA0BF3}"/>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93" name="AutoShape 958">
                <a:extLst>
                  <a:ext uri="{FF2B5EF4-FFF2-40B4-BE49-F238E27FC236}">
                    <a16:creationId xmlns:a16="http://schemas.microsoft.com/office/drawing/2014/main" id="{F98E41BE-EA39-754F-82C7-36D93FBD74F0}"/>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68" name="Rectangle 959">
              <a:extLst>
                <a:ext uri="{FF2B5EF4-FFF2-40B4-BE49-F238E27FC236}">
                  <a16:creationId xmlns:a16="http://schemas.microsoft.com/office/drawing/2014/main" id="{327755D1-B209-404D-9363-9EDC28F7F32F}"/>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69" name="Group 960">
              <a:extLst>
                <a:ext uri="{FF2B5EF4-FFF2-40B4-BE49-F238E27FC236}">
                  <a16:creationId xmlns:a16="http://schemas.microsoft.com/office/drawing/2014/main" id="{26E2E8A6-CFB6-044F-85B5-1DAAEA7FA1C5}"/>
                </a:ext>
              </a:extLst>
            </p:cNvPr>
            <p:cNvGrpSpPr>
              <a:grpSpLocks/>
            </p:cNvGrpSpPr>
            <p:nvPr/>
          </p:nvGrpSpPr>
          <p:grpSpPr bwMode="auto">
            <a:xfrm>
              <a:off x="4747" y="994"/>
              <a:ext cx="581" cy="134"/>
              <a:chOff x="614" y="2568"/>
              <a:chExt cx="725" cy="139"/>
            </a:xfrm>
          </p:grpSpPr>
          <p:sp>
            <p:nvSpPr>
              <p:cNvPr id="690" name="AutoShape 961">
                <a:extLst>
                  <a:ext uri="{FF2B5EF4-FFF2-40B4-BE49-F238E27FC236}">
                    <a16:creationId xmlns:a16="http://schemas.microsoft.com/office/drawing/2014/main" id="{17D69473-78FB-C74F-B4D2-8D565D3F9D8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91" name="AutoShape 962">
                <a:extLst>
                  <a:ext uri="{FF2B5EF4-FFF2-40B4-BE49-F238E27FC236}">
                    <a16:creationId xmlns:a16="http://schemas.microsoft.com/office/drawing/2014/main" id="{17A1D2AB-658B-704B-AE35-B18C119E5AC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70" name="Rectangle 963">
              <a:extLst>
                <a:ext uri="{FF2B5EF4-FFF2-40B4-BE49-F238E27FC236}">
                  <a16:creationId xmlns:a16="http://schemas.microsoft.com/office/drawing/2014/main" id="{F2475D91-5410-684E-A143-AE723E90812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1" name="Rectangle 964">
              <a:extLst>
                <a:ext uri="{FF2B5EF4-FFF2-40B4-BE49-F238E27FC236}">
                  <a16:creationId xmlns:a16="http://schemas.microsoft.com/office/drawing/2014/main" id="{88C09684-E90D-B34B-AA01-5F070FE819B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72" name="Group 965">
              <a:extLst>
                <a:ext uri="{FF2B5EF4-FFF2-40B4-BE49-F238E27FC236}">
                  <a16:creationId xmlns:a16="http://schemas.microsoft.com/office/drawing/2014/main" id="{8ACC4595-9F78-AF46-887A-914807075EBB}"/>
                </a:ext>
              </a:extLst>
            </p:cNvPr>
            <p:cNvGrpSpPr>
              <a:grpSpLocks/>
            </p:cNvGrpSpPr>
            <p:nvPr/>
          </p:nvGrpSpPr>
          <p:grpSpPr bwMode="auto">
            <a:xfrm>
              <a:off x="4735" y="1627"/>
              <a:ext cx="582" cy="151"/>
              <a:chOff x="614" y="2568"/>
              <a:chExt cx="725" cy="139"/>
            </a:xfrm>
          </p:grpSpPr>
          <p:sp>
            <p:nvSpPr>
              <p:cNvPr id="688" name="AutoShape 966">
                <a:extLst>
                  <a:ext uri="{FF2B5EF4-FFF2-40B4-BE49-F238E27FC236}">
                    <a16:creationId xmlns:a16="http://schemas.microsoft.com/office/drawing/2014/main" id="{0A202C7C-1909-AC47-A2CA-695CE34F55E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9" name="AutoShape 967">
                <a:extLst>
                  <a:ext uri="{FF2B5EF4-FFF2-40B4-BE49-F238E27FC236}">
                    <a16:creationId xmlns:a16="http://schemas.microsoft.com/office/drawing/2014/main" id="{E346AA42-C439-DA48-84D9-5D4DD0ABF0F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73" name="Freeform 968">
              <a:extLst>
                <a:ext uri="{FF2B5EF4-FFF2-40B4-BE49-F238E27FC236}">
                  <a16:creationId xmlns:a16="http://schemas.microsoft.com/office/drawing/2014/main" id="{5FD4884A-2CB1-894E-8CB9-2067C75F07CD}"/>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74" name="Group 969">
              <a:extLst>
                <a:ext uri="{FF2B5EF4-FFF2-40B4-BE49-F238E27FC236}">
                  <a16:creationId xmlns:a16="http://schemas.microsoft.com/office/drawing/2014/main" id="{B2CB40CE-804C-0948-841C-9A509EE86B26}"/>
                </a:ext>
              </a:extLst>
            </p:cNvPr>
            <p:cNvGrpSpPr>
              <a:grpSpLocks/>
            </p:cNvGrpSpPr>
            <p:nvPr/>
          </p:nvGrpSpPr>
          <p:grpSpPr bwMode="auto">
            <a:xfrm>
              <a:off x="4739" y="1327"/>
              <a:ext cx="582" cy="139"/>
              <a:chOff x="614" y="2568"/>
              <a:chExt cx="725" cy="139"/>
            </a:xfrm>
          </p:grpSpPr>
          <p:sp>
            <p:nvSpPr>
              <p:cNvPr id="686" name="AutoShape 970">
                <a:extLst>
                  <a:ext uri="{FF2B5EF4-FFF2-40B4-BE49-F238E27FC236}">
                    <a16:creationId xmlns:a16="http://schemas.microsoft.com/office/drawing/2014/main" id="{58614F2D-DA1A-F842-A886-A2F0D8C2BA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7" name="AutoShape 971">
                <a:extLst>
                  <a:ext uri="{FF2B5EF4-FFF2-40B4-BE49-F238E27FC236}">
                    <a16:creationId xmlns:a16="http://schemas.microsoft.com/office/drawing/2014/main" id="{8B641E3D-5D3B-2B4B-B634-292AB1DA657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75" name="Rectangle 972">
              <a:extLst>
                <a:ext uri="{FF2B5EF4-FFF2-40B4-BE49-F238E27FC236}">
                  <a16:creationId xmlns:a16="http://schemas.microsoft.com/office/drawing/2014/main" id="{34776F72-1048-254B-9F43-F004B26E0C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6" name="Freeform 973">
              <a:extLst>
                <a:ext uri="{FF2B5EF4-FFF2-40B4-BE49-F238E27FC236}">
                  <a16:creationId xmlns:a16="http://schemas.microsoft.com/office/drawing/2014/main" id="{A2E37FDF-DD02-AA46-A996-DF9614588BC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7" name="Freeform 974">
              <a:extLst>
                <a:ext uri="{FF2B5EF4-FFF2-40B4-BE49-F238E27FC236}">
                  <a16:creationId xmlns:a16="http://schemas.microsoft.com/office/drawing/2014/main" id="{5E599968-E309-0C41-A6E5-1A2E8D0D7A5B}"/>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8" name="Oval 975">
              <a:extLst>
                <a:ext uri="{FF2B5EF4-FFF2-40B4-BE49-F238E27FC236}">
                  <a16:creationId xmlns:a16="http://schemas.microsoft.com/office/drawing/2014/main" id="{8B76954B-B2F9-7644-B168-314EF4AAF24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9" name="Freeform 976">
              <a:extLst>
                <a:ext uri="{FF2B5EF4-FFF2-40B4-BE49-F238E27FC236}">
                  <a16:creationId xmlns:a16="http://schemas.microsoft.com/office/drawing/2014/main" id="{D9EAE5CF-636D-F54A-8351-01EA3167DF7D}"/>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0" name="AutoShape 977">
              <a:extLst>
                <a:ext uri="{FF2B5EF4-FFF2-40B4-BE49-F238E27FC236}">
                  <a16:creationId xmlns:a16="http://schemas.microsoft.com/office/drawing/2014/main" id="{BA3B7F84-E639-E547-B5C6-A02DC558294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1" name="AutoShape 978">
              <a:extLst>
                <a:ext uri="{FF2B5EF4-FFF2-40B4-BE49-F238E27FC236}">
                  <a16:creationId xmlns:a16="http://schemas.microsoft.com/office/drawing/2014/main" id="{0442B1DD-1D97-9F4D-B5C4-F5A4F4BB488D}"/>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2" name="Oval 979">
              <a:extLst>
                <a:ext uri="{FF2B5EF4-FFF2-40B4-BE49-F238E27FC236}">
                  <a16:creationId xmlns:a16="http://schemas.microsoft.com/office/drawing/2014/main" id="{EA6FE86C-D41E-1949-A3C7-77647ACF0CF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3" name="Oval 980">
              <a:extLst>
                <a:ext uri="{FF2B5EF4-FFF2-40B4-BE49-F238E27FC236}">
                  <a16:creationId xmlns:a16="http://schemas.microsoft.com/office/drawing/2014/main" id="{38AA7182-25E5-E442-9745-7BAF64CEAA1F}"/>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4" name="Oval 981">
              <a:extLst>
                <a:ext uri="{FF2B5EF4-FFF2-40B4-BE49-F238E27FC236}">
                  <a16:creationId xmlns:a16="http://schemas.microsoft.com/office/drawing/2014/main" id="{16842D0E-A2D6-0745-B8FB-E328BE5B32A9}"/>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5" name="Rectangle 982">
              <a:extLst>
                <a:ext uri="{FF2B5EF4-FFF2-40B4-BE49-F238E27FC236}">
                  <a16:creationId xmlns:a16="http://schemas.microsoft.com/office/drawing/2014/main" id="{8F08011A-E991-A946-A958-0A487EA356E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75" name="Rectangle 574">
            <a:extLst>
              <a:ext uri="{FF2B5EF4-FFF2-40B4-BE49-F238E27FC236}">
                <a16:creationId xmlns:a16="http://schemas.microsoft.com/office/drawing/2014/main" id="{2DA99646-DBA9-0746-9A79-29EAA25D43FE}"/>
              </a:ext>
            </a:extLst>
          </p:cNvPr>
          <p:cNvSpPr/>
          <p:nvPr/>
        </p:nvSpPr>
        <p:spPr>
          <a:xfrm>
            <a:off x="6747501" y="148846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EF227275-E754-4D43-889C-5A2BD4A21205}"/>
              </a:ext>
            </a:extLst>
          </p:cNvPr>
          <p:cNvGrpSpPr/>
          <p:nvPr/>
        </p:nvGrpSpPr>
        <p:grpSpPr>
          <a:xfrm>
            <a:off x="7680324" y="1814171"/>
            <a:ext cx="1991221" cy="4482411"/>
            <a:chOff x="7680324" y="1814171"/>
            <a:chExt cx="1991221" cy="4482411"/>
          </a:xfrm>
        </p:grpSpPr>
        <p:sp>
          <p:nvSpPr>
            <p:cNvPr id="612" name="Oval 611">
              <a:extLst>
                <a:ext uri="{FF2B5EF4-FFF2-40B4-BE49-F238E27FC236}">
                  <a16:creationId xmlns:a16="http://schemas.microsoft.com/office/drawing/2014/main" id="{626C6AB3-E95B-4E45-912D-03BD50D0AB9E}"/>
                </a:ext>
              </a:extLst>
            </p:cNvPr>
            <p:cNvSpPr/>
            <p:nvPr/>
          </p:nvSpPr>
          <p:spPr>
            <a:xfrm>
              <a:off x="7689254" y="516084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5" name="Oval 634">
              <a:extLst>
                <a:ext uri="{FF2B5EF4-FFF2-40B4-BE49-F238E27FC236}">
                  <a16:creationId xmlns:a16="http://schemas.microsoft.com/office/drawing/2014/main" id="{78E6AF30-B350-C649-8449-B69F6002DF42}"/>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1" name="Line 913">
              <a:extLst>
                <a:ext uri="{FF2B5EF4-FFF2-40B4-BE49-F238E27FC236}">
                  <a16:creationId xmlns:a16="http://schemas.microsoft.com/office/drawing/2014/main" id="{47A3D5AF-94CC-B24F-922A-C603CC0A5A25}"/>
                </a:ext>
              </a:extLst>
            </p:cNvPr>
            <p:cNvSpPr>
              <a:spLocks noChangeShapeType="1"/>
            </p:cNvSpPr>
            <p:nvPr/>
          </p:nvSpPr>
          <p:spPr bwMode="auto">
            <a:xfrm flipH="1">
              <a:off x="8353326" y="2438326"/>
              <a:ext cx="498897" cy="1114752"/>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2" name="Line 911">
              <a:extLst>
                <a:ext uri="{FF2B5EF4-FFF2-40B4-BE49-F238E27FC236}">
                  <a16:creationId xmlns:a16="http://schemas.microsoft.com/office/drawing/2014/main" id="{8E6A54E5-62F1-544B-AE41-5137E62BFCE9}"/>
                </a:ext>
              </a:extLst>
            </p:cNvPr>
            <p:cNvSpPr>
              <a:spLocks noChangeShapeType="1"/>
            </p:cNvSpPr>
            <p:nvPr/>
          </p:nvSpPr>
          <p:spPr bwMode="auto">
            <a:xfrm>
              <a:off x="7971176" y="2321758"/>
              <a:ext cx="1187" cy="2793530"/>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1" name="Oval 570">
              <a:extLst>
                <a:ext uri="{FF2B5EF4-FFF2-40B4-BE49-F238E27FC236}">
                  <a16:creationId xmlns:a16="http://schemas.microsoft.com/office/drawing/2014/main" id="{1E120312-45B0-4C42-82FC-F180847C8246}"/>
                </a:ext>
              </a:extLst>
            </p:cNvPr>
            <p:cNvSpPr/>
            <p:nvPr/>
          </p:nvSpPr>
          <p:spPr>
            <a:xfrm>
              <a:off x="8703904" y="1943418"/>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2" name="Oval 571">
              <a:extLst>
                <a:ext uri="{FF2B5EF4-FFF2-40B4-BE49-F238E27FC236}">
                  <a16:creationId xmlns:a16="http://schemas.microsoft.com/office/drawing/2014/main" id="{05394771-B526-F445-85E3-3C2DA3BC4892}"/>
                </a:ext>
              </a:extLst>
            </p:cNvPr>
            <p:cNvSpPr/>
            <p:nvPr/>
          </p:nvSpPr>
          <p:spPr>
            <a:xfrm>
              <a:off x="8013358" y="3440898"/>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6" name="Oval 575">
              <a:extLst>
                <a:ext uri="{FF2B5EF4-FFF2-40B4-BE49-F238E27FC236}">
                  <a16:creationId xmlns:a16="http://schemas.microsoft.com/office/drawing/2014/main" id="{01400376-9630-4440-8893-6D129686EE19}"/>
                </a:ext>
              </a:extLst>
            </p:cNvPr>
            <p:cNvSpPr/>
            <p:nvPr/>
          </p:nvSpPr>
          <p:spPr>
            <a:xfrm>
              <a:off x="9059242" y="5786513"/>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9" name="Line 913">
              <a:extLst>
                <a:ext uri="{FF2B5EF4-FFF2-40B4-BE49-F238E27FC236}">
                  <a16:creationId xmlns:a16="http://schemas.microsoft.com/office/drawing/2014/main" id="{4FC33EFC-28C4-404D-91B5-F7C18E706442}"/>
                </a:ext>
              </a:extLst>
            </p:cNvPr>
            <p:cNvSpPr>
              <a:spLocks noChangeShapeType="1"/>
            </p:cNvSpPr>
            <p:nvPr/>
          </p:nvSpPr>
          <p:spPr bwMode="auto">
            <a:xfrm>
              <a:off x="9143664" y="2462348"/>
              <a:ext cx="228982" cy="3299611"/>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0" name="Line 913">
              <a:extLst>
                <a:ext uri="{FF2B5EF4-FFF2-40B4-BE49-F238E27FC236}">
                  <a16:creationId xmlns:a16="http://schemas.microsoft.com/office/drawing/2014/main" id="{7602507B-BECA-7042-893E-42D6FF9E5D3E}"/>
                </a:ext>
              </a:extLst>
            </p:cNvPr>
            <p:cNvSpPr>
              <a:spLocks noChangeShapeType="1"/>
            </p:cNvSpPr>
            <p:nvPr/>
          </p:nvSpPr>
          <p:spPr bwMode="auto">
            <a:xfrm>
              <a:off x="8485044" y="3911282"/>
              <a:ext cx="764880" cy="1866664"/>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 name="Group 652">
            <a:extLst>
              <a:ext uri="{FF2B5EF4-FFF2-40B4-BE49-F238E27FC236}">
                <a16:creationId xmlns:a16="http://schemas.microsoft.com/office/drawing/2014/main" id="{F4E63F52-683B-8244-A48E-D8CF833CC085}"/>
              </a:ext>
            </a:extLst>
          </p:cNvPr>
          <p:cNvGrpSpPr>
            <a:grpSpLocks/>
          </p:cNvGrpSpPr>
          <p:nvPr/>
        </p:nvGrpSpPr>
        <p:grpSpPr bwMode="auto">
          <a:xfrm>
            <a:off x="7750224" y="1859725"/>
            <a:ext cx="415925" cy="385763"/>
            <a:chOff x="2751" y="1851"/>
            <a:chExt cx="462" cy="478"/>
          </a:xfrm>
        </p:grpSpPr>
        <p:pic>
          <p:nvPicPr>
            <p:cNvPr id="359"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6" name="Group 785">
            <a:extLst>
              <a:ext uri="{FF2B5EF4-FFF2-40B4-BE49-F238E27FC236}">
                <a16:creationId xmlns:a16="http://schemas.microsoft.com/office/drawing/2014/main" id="{46F998A3-3B85-214A-927A-3BF067B7C2A0}"/>
              </a:ext>
            </a:extLst>
          </p:cNvPr>
          <p:cNvGrpSpPr/>
          <p:nvPr/>
        </p:nvGrpSpPr>
        <p:grpSpPr>
          <a:xfrm>
            <a:off x="8499539" y="2059124"/>
            <a:ext cx="849312" cy="226109"/>
            <a:chOff x="8493165" y="2029804"/>
            <a:chExt cx="849312" cy="226109"/>
          </a:xfrm>
        </p:grpSpPr>
        <p:pic>
          <p:nvPicPr>
            <p:cNvPr id="48"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 name="Group 1139">
            <a:extLst>
              <a:ext uri="{FF2B5EF4-FFF2-40B4-BE49-F238E27FC236}">
                <a16:creationId xmlns:a16="http://schemas.microsoft.com/office/drawing/2014/main" id="{904B7C12-C509-8641-BB63-56DEDB95F954}"/>
              </a:ext>
            </a:extLst>
          </p:cNvPr>
          <p:cNvGrpSpPr>
            <a:grpSpLocks/>
          </p:cNvGrpSpPr>
          <p:nvPr/>
        </p:nvGrpSpPr>
        <p:grpSpPr bwMode="auto">
          <a:xfrm flipH="1">
            <a:off x="7991996" y="3567143"/>
            <a:ext cx="359261" cy="342045"/>
            <a:chOff x="2839" y="3501"/>
            <a:chExt cx="755" cy="803"/>
          </a:xfrm>
        </p:grpSpPr>
        <p:pic>
          <p:nvPicPr>
            <p:cNvPr id="138"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Freeform 1141">
              <a:extLst>
                <a:ext uri="{FF2B5EF4-FFF2-40B4-BE49-F238E27FC236}">
                  <a16:creationId xmlns:a16="http://schemas.microsoft.com/office/drawing/2014/main" id="{654B43BA-608E-5D4D-B11B-71762CFBEED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7" name="Group 590">
            <a:extLst>
              <a:ext uri="{FF2B5EF4-FFF2-40B4-BE49-F238E27FC236}">
                <a16:creationId xmlns:a16="http://schemas.microsoft.com/office/drawing/2014/main" id="{B2AAF0C3-BD73-634D-B492-B7CCF9735ED5}"/>
              </a:ext>
            </a:extLst>
          </p:cNvPr>
          <p:cNvGrpSpPr>
            <a:grpSpLocks/>
          </p:cNvGrpSpPr>
          <p:nvPr/>
        </p:nvGrpSpPr>
        <p:grpSpPr bwMode="auto">
          <a:xfrm flipH="1">
            <a:off x="7773981" y="5281060"/>
            <a:ext cx="345630" cy="320302"/>
            <a:chOff x="2839" y="3501"/>
            <a:chExt cx="755" cy="803"/>
          </a:xfrm>
        </p:grpSpPr>
        <p:pic>
          <p:nvPicPr>
            <p:cNvPr id="488"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9"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90" name="Group 1064">
            <a:extLst>
              <a:ext uri="{FF2B5EF4-FFF2-40B4-BE49-F238E27FC236}">
                <a16:creationId xmlns:a16="http://schemas.microsoft.com/office/drawing/2014/main" id="{1E483C21-97F2-6C41-9217-2187E09B541E}"/>
              </a:ext>
            </a:extLst>
          </p:cNvPr>
          <p:cNvGrpSpPr>
            <a:grpSpLocks/>
          </p:cNvGrpSpPr>
          <p:nvPr/>
        </p:nvGrpSpPr>
        <p:grpSpPr bwMode="auto">
          <a:xfrm>
            <a:off x="9201681" y="5852809"/>
            <a:ext cx="310186" cy="307808"/>
            <a:chOff x="877" y="1008"/>
            <a:chExt cx="2747" cy="2591"/>
          </a:xfrm>
        </p:grpSpPr>
        <p:pic>
          <p:nvPicPr>
            <p:cNvPr id="146"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Freeform 1067">
              <a:extLst>
                <a:ext uri="{FF2B5EF4-FFF2-40B4-BE49-F238E27FC236}">
                  <a16:creationId xmlns:a16="http://schemas.microsoft.com/office/drawing/2014/main" id="{43C21467-3265-FC4F-AF31-44A0281634BA}"/>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9"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Freeform 1069">
              <a:extLst>
                <a:ext uri="{FF2B5EF4-FFF2-40B4-BE49-F238E27FC236}">
                  <a16:creationId xmlns:a16="http://schemas.microsoft.com/office/drawing/2014/main" id="{A4015B9E-FE1F-594E-AFA2-A5277482EA6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1070">
              <a:extLst>
                <a:ext uri="{FF2B5EF4-FFF2-40B4-BE49-F238E27FC236}">
                  <a16:creationId xmlns:a16="http://schemas.microsoft.com/office/drawing/2014/main" id="{1D5AA9CA-3334-2341-A3C4-E9837248869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Freeform 1071">
              <a:extLst>
                <a:ext uri="{FF2B5EF4-FFF2-40B4-BE49-F238E27FC236}">
                  <a16:creationId xmlns:a16="http://schemas.microsoft.com/office/drawing/2014/main" id="{408815EA-3342-2D4A-AB4D-6A6AD669E0A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1072">
              <a:extLst>
                <a:ext uri="{FF2B5EF4-FFF2-40B4-BE49-F238E27FC236}">
                  <a16:creationId xmlns:a16="http://schemas.microsoft.com/office/drawing/2014/main" id="{180DED07-429A-A242-A9E3-1BBEEAF42B0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073">
              <a:extLst>
                <a:ext uri="{FF2B5EF4-FFF2-40B4-BE49-F238E27FC236}">
                  <a16:creationId xmlns:a16="http://schemas.microsoft.com/office/drawing/2014/main" id="{A86B5E1C-D4A7-804E-9345-DD2099CCFCD1}"/>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1074">
              <a:extLst>
                <a:ext uri="{FF2B5EF4-FFF2-40B4-BE49-F238E27FC236}">
                  <a16:creationId xmlns:a16="http://schemas.microsoft.com/office/drawing/2014/main" id="{278E44FF-9118-764F-B154-D54B6D08897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6" name="Group 1075">
              <a:extLst>
                <a:ext uri="{FF2B5EF4-FFF2-40B4-BE49-F238E27FC236}">
                  <a16:creationId xmlns:a16="http://schemas.microsoft.com/office/drawing/2014/main" id="{B07A4D51-63EA-ED46-9283-3C066C8F8059}"/>
                </a:ext>
              </a:extLst>
            </p:cNvPr>
            <p:cNvGrpSpPr>
              <a:grpSpLocks/>
            </p:cNvGrpSpPr>
            <p:nvPr/>
          </p:nvGrpSpPr>
          <p:grpSpPr bwMode="auto">
            <a:xfrm>
              <a:off x="1709" y="3008"/>
              <a:ext cx="507" cy="234"/>
              <a:chOff x="1740" y="2642"/>
              <a:chExt cx="752" cy="327"/>
            </a:xfrm>
          </p:grpSpPr>
          <p:sp>
            <p:nvSpPr>
              <p:cNvPr id="163"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7" name="Freeform 1082">
              <a:extLst>
                <a:ext uri="{FF2B5EF4-FFF2-40B4-BE49-F238E27FC236}">
                  <a16:creationId xmlns:a16="http://schemas.microsoft.com/office/drawing/2014/main" id="{1ECD1A08-63F7-2B4E-84E4-3FA628039E8F}"/>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Freeform 1083">
              <a:extLst>
                <a:ext uri="{FF2B5EF4-FFF2-40B4-BE49-F238E27FC236}">
                  <a16:creationId xmlns:a16="http://schemas.microsoft.com/office/drawing/2014/main" id="{E0CE0778-AA7C-994B-8AC5-676F1A82543C}"/>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084">
              <a:extLst>
                <a:ext uri="{FF2B5EF4-FFF2-40B4-BE49-F238E27FC236}">
                  <a16:creationId xmlns:a16="http://schemas.microsoft.com/office/drawing/2014/main" id="{D2A296F6-56E0-0141-8E63-F209F1106F2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085">
              <a:extLst>
                <a:ext uri="{FF2B5EF4-FFF2-40B4-BE49-F238E27FC236}">
                  <a16:creationId xmlns:a16="http://schemas.microsoft.com/office/drawing/2014/main" id="{06824F88-EE84-D347-A023-F053DA4B2B28}"/>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086">
              <a:extLst>
                <a:ext uri="{FF2B5EF4-FFF2-40B4-BE49-F238E27FC236}">
                  <a16:creationId xmlns:a16="http://schemas.microsoft.com/office/drawing/2014/main" id="{36F4BB90-D696-0945-AC5D-7CBFD97A9624}"/>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087">
              <a:extLst>
                <a:ext uri="{FF2B5EF4-FFF2-40B4-BE49-F238E27FC236}">
                  <a16:creationId xmlns:a16="http://schemas.microsoft.com/office/drawing/2014/main" id="{9FC45AEE-F94E-2C41-BB56-2055DE618B24}"/>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11" name="Slide Number Placeholder 2">
            <a:extLst>
              <a:ext uri="{FF2B5EF4-FFF2-40B4-BE49-F238E27FC236}">
                <a16:creationId xmlns:a16="http://schemas.microsoft.com/office/drawing/2014/main" id="{033BFF8E-A045-F641-9334-CFBF85BE3F5F}"/>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501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98691" y="289325"/>
            <a:ext cx="10515600" cy="894622"/>
          </a:xfrm>
        </p:spPr>
        <p:txBody>
          <a:bodyPr>
            <a:normAutofit/>
          </a:bodyPr>
          <a:lstStyle/>
          <a:p>
            <a:r>
              <a:rPr lang="en-US" altLang="en-US" sz="4400" dirty="0">
                <a:ea typeface="ＭＳ Ｐゴシック" panose="020B0600070205080204" pitchFamily="34" charset="-128"/>
              </a:rPr>
              <a:t>P2P file distribution: BitTorrent </a:t>
            </a:r>
          </a:p>
        </p:txBody>
      </p:sp>
      <p:sp>
        <p:nvSpPr>
          <p:cNvPr id="8" name="Rectangle 43">
            <a:extLst>
              <a:ext uri="{FF2B5EF4-FFF2-40B4-BE49-F238E27FC236}">
                <a16:creationId xmlns:a16="http://schemas.microsoft.com/office/drawing/2014/main" id="{9F70DCCB-36C3-394B-AA08-EB0F698CB2D1}"/>
              </a:ext>
            </a:extLst>
          </p:cNvPr>
          <p:cNvSpPr>
            <a:spLocks noChangeArrowheads="1"/>
          </p:cNvSpPr>
          <p:nvPr/>
        </p:nvSpPr>
        <p:spPr bwMode="auto">
          <a:xfrm>
            <a:off x="745784" y="1260022"/>
            <a:ext cx="7124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file divided into 256Kb chunks</a:t>
            </a:r>
          </a:p>
          <a:p>
            <a:pPr marL="342900" marR="0" lvl="0" indent="-342900" algn="l" defTabSz="914400" rtl="0" eaLnBrk="1" fontAlgn="auto" latinLnBrk="0" hangingPunct="1">
              <a:lnSpc>
                <a:spcPct val="100000"/>
              </a:lnSpc>
              <a:spcBef>
                <a:spcPts val="0"/>
              </a:spcBef>
              <a:spcAft>
                <a:spcPts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peers in torrent send/receive file chunks</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 name="Text Box 37">
            <a:extLst>
              <a:ext uri="{FF2B5EF4-FFF2-40B4-BE49-F238E27FC236}">
                <a16:creationId xmlns:a16="http://schemas.microsoft.com/office/drawing/2014/main" id="{5650BC65-B000-EC4F-B4E6-547C48D655DC}"/>
              </a:ext>
            </a:extLst>
          </p:cNvPr>
          <p:cNvSpPr txBox="1">
            <a:spLocks noChangeArrowheads="1"/>
          </p:cNvSpPr>
          <p:nvPr/>
        </p:nvSpPr>
        <p:spPr bwMode="auto">
          <a:xfrm>
            <a:off x="1812096" y="2371997"/>
            <a:ext cx="3018775" cy="77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tracker: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tracks peers </a:t>
            </a:r>
          </a:p>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participating in torrent</a:t>
            </a:r>
          </a:p>
        </p:txBody>
      </p:sp>
      <p:sp>
        <p:nvSpPr>
          <p:cNvPr id="10" name="Text Box 41">
            <a:extLst>
              <a:ext uri="{FF2B5EF4-FFF2-40B4-BE49-F238E27FC236}">
                <a16:creationId xmlns:a16="http://schemas.microsoft.com/office/drawing/2014/main" id="{2814A19F-08C5-434B-8DB2-D40537539D75}"/>
              </a:ext>
            </a:extLst>
          </p:cNvPr>
          <p:cNvSpPr txBox="1">
            <a:spLocks noChangeArrowheads="1"/>
          </p:cNvSpPr>
          <p:nvPr/>
        </p:nvSpPr>
        <p:spPr bwMode="auto">
          <a:xfrm>
            <a:off x="7124019" y="2385559"/>
            <a:ext cx="4044723" cy="77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torrent: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group of peers exchanging  chunks of a file</a:t>
            </a:r>
          </a:p>
        </p:txBody>
      </p:sp>
      <p:sp>
        <p:nvSpPr>
          <p:cNvPr id="11" name="Line 21">
            <a:extLst>
              <a:ext uri="{FF2B5EF4-FFF2-40B4-BE49-F238E27FC236}">
                <a16:creationId xmlns:a16="http://schemas.microsoft.com/office/drawing/2014/main" id="{91218428-BF18-064C-AC6D-09C6F280B6C1}"/>
              </a:ext>
            </a:extLst>
          </p:cNvPr>
          <p:cNvSpPr>
            <a:spLocks noChangeShapeType="1"/>
          </p:cNvSpPr>
          <p:nvPr/>
        </p:nvSpPr>
        <p:spPr bwMode="auto">
          <a:xfrm>
            <a:off x="4149045" y="3765096"/>
            <a:ext cx="1587" cy="5365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25">
            <a:extLst>
              <a:ext uri="{FF2B5EF4-FFF2-40B4-BE49-F238E27FC236}">
                <a16:creationId xmlns:a16="http://schemas.microsoft.com/office/drawing/2014/main" id="{83D9B80D-0209-4147-9E8B-F917A5CACC46}"/>
              </a:ext>
            </a:extLst>
          </p:cNvPr>
          <p:cNvSpPr>
            <a:spLocks noChangeShapeType="1"/>
          </p:cNvSpPr>
          <p:nvPr/>
        </p:nvSpPr>
        <p:spPr bwMode="auto">
          <a:xfrm>
            <a:off x="5495245" y="3493634"/>
            <a:ext cx="2551112" cy="14097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26">
            <a:extLst>
              <a:ext uri="{FF2B5EF4-FFF2-40B4-BE49-F238E27FC236}">
                <a16:creationId xmlns:a16="http://schemas.microsoft.com/office/drawing/2014/main" id="{F9471077-2BA5-5449-84C5-497550D1A88E}"/>
              </a:ext>
            </a:extLst>
          </p:cNvPr>
          <p:cNvSpPr>
            <a:spLocks noChangeShapeType="1"/>
          </p:cNvSpPr>
          <p:nvPr/>
        </p:nvSpPr>
        <p:spPr bwMode="auto">
          <a:xfrm>
            <a:off x="5292045" y="3644446"/>
            <a:ext cx="247650" cy="18161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Line 27">
            <a:extLst>
              <a:ext uri="{FF2B5EF4-FFF2-40B4-BE49-F238E27FC236}">
                <a16:creationId xmlns:a16="http://schemas.microsoft.com/office/drawing/2014/main" id="{10E079A5-4F27-9043-ABC7-F13963D847DE}"/>
              </a:ext>
            </a:extLst>
          </p:cNvPr>
          <p:cNvSpPr>
            <a:spLocks noChangeShapeType="1"/>
          </p:cNvSpPr>
          <p:nvPr/>
        </p:nvSpPr>
        <p:spPr bwMode="auto">
          <a:xfrm flipH="1" flipV="1">
            <a:off x="6931932" y="3404734"/>
            <a:ext cx="1168400" cy="3063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Line 28">
            <a:extLst>
              <a:ext uri="{FF2B5EF4-FFF2-40B4-BE49-F238E27FC236}">
                <a16:creationId xmlns:a16="http://schemas.microsoft.com/office/drawing/2014/main" id="{5691CE8D-190A-8F4F-81D8-DA20F9A0255C}"/>
              </a:ext>
            </a:extLst>
          </p:cNvPr>
          <p:cNvSpPr>
            <a:spLocks noChangeShapeType="1"/>
          </p:cNvSpPr>
          <p:nvPr/>
        </p:nvSpPr>
        <p:spPr bwMode="auto">
          <a:xfrm flipH="1">
            <a:off x="6115957" y="3941309"/>
            <a:ext cx="2039938" cy="19875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Line 29">
            <a:extLst>
              <a:ext uri="{FF2B5EF4-FFF2-40B4-BE49-F238E27FC236}">
                <a16:creationId xmlns:a16="http://schemas.microsoft.com/office/drawing/2014/main" id="{0B716A5B-3226-9240-889D-C421A6779BC9}"/>
              </a:ext>
            </a:extLst>
          </p:cNvPr>
          <p:cNvSpPr>
            <a:spLocks noChangeShapeType="1"/>
          </p:cNvSpPr>
          <p:nvPr/>
        </p:nvSpPr>
        <p:spPr bwMode="auto">
          <a:xfrm flipH="1">
            <a:off x="6203270" y="5906634"/>
            <a:ext cx="739775" cy="1635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Line 30">
            <a:extLst>
              <a:ext uri="{FF2B5EF4-FFF2-40B4-BE49-F238E27FC236}">
                <a16:creationId xmlns:a16="http://schemas.microsoft.com/office/drawing/2014/main" id="{CB541843-3E52-6849-8C3D-ACA1E8B0A9DC}"/>
              </a:ext>
            </a:extLst>
          </p:cNvPr>
          <p:cNvSpPr>
            <a:spLocks noChangeShapeType="1"/>
          </p:cNvSpPr>
          <p:nvPr/>
        </p:nvSpPr>
        <p:spPr bwMode="auto">
          <a:xfrm flipH="1">
            <a:off x="5722257" y="3603171"/>
            <a:ext cx="900113" cy="1676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Line 31">
            <a:extLst>
              <a:ext uri="{FF2B5EF4-FFF2-40B4-BE49-F238E27FC236}">
                <a16:creationId xmlns:a16="http://schemas.microsoft.com/office/drawing/2014/main" id="{52216A70-C583-4540-BB2D-CF1771FB2AD5}"/>
              </a:ext>
            </a:extLst>
          </p:cNvPr>
          <p:cNvSpPr>
            <a:spLocks noChangeShapeType="1"/>
          </p:cNvSpPr>
          <p:nvPr/>
        </p:nvSpPr>
        <p:spPr bwMode="auto">
          <a:xfrm flipV="1">
            <a:off x="5887357" y="4989059"/>
            <a:ext cx="2120900" cy="482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Line 32">
            <a:extLst>
              <a:ext uri="{FF2B5EF4-FFF2-40B4-BE49-F238E27FC236}">
                <a16:creationId xmlns:a16="http://schemas.microsoft.com/office/drawing/2014/main" id="{F807AF1E-A5B9-A540-A172-58D4029FDE3C}"/>
              </a:ext>
            </a:extLst>
          </p:cNvPr>
          <p:cNvSpPr>
            <a:spLocks noChangeShapeType="1"/>
          </p:cNvSpPr>
          <p:nvPr/>
        </p:nvSpPr>
        <p:spPr bwMode="auto">
          <a:xfrm>
            <a:off x="6887482" y="3547609"/>
            <a:ext cx="1182688" cy="12763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Line 33">
            <a:extLst>
              <a:ext uri="{FF2B5EF4-FFF2-40B4-BE49-F238E27FC236}">
                <a16:creationId xmlns:a16="http://schemas.microsoft.com/office/drawing/2014/main" id="{57AE3ACE-B172-774D-A007-D1E10D3347F5}"/>
              </a:ext>
            </a:extLst>
          </p:cNvPr>
          <p:cNvSpPr>
            <a:spLocks noChangeShapeType="1"/>
          </p:cNvSpPr>
          <p:nvPr/>
        </p:nvSpPr>
        <p:spPr bwMode="auto">
          <a:xfrm>
            <a:off x="7330395" y="5928859"/>
            <a:ext cx="376237" cy="2174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Line 34">
            <a:extLst>
              <a:ext uri="{FF2B5EF4-FFF2-40B4-BE49-F238E27FC236}">
                <a16:creationId xmlns:a16="http://schemas.microsoft.com/office/drawing/2014/main" id="{AD1B36D1-84DC-F74A-AFE8-CA1FD75FB991}"/>
              </a:ext>
            </a:extLst>
          </p:cNvPr>
          <p:cNvSpPr>
            <a:spLocks noChangeShapeType="1"/>
          </p:cNvSpPr>
          <p:nvPr/>
        </p:nvSpPr>
        <p:spPr bwMode="auto">
          <a:xfrm>
            <a:off x="6215970" y="6224134"/>
            <a:ext cx="1490662" cy="15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Text Box 35">
            <a:extLst>
              <a:ext uri="{FF2B5EF4-FFF2-40B4-BE49-F238E27FC236}">
                <a16:creationId xmlns:a16="http://schemas.microsoft.com/office/drawing/2014/main" id="{4EFE36E1-3543-7248-A7C0-2AC7D4F78F38}"/>
              </a:ext>
            </a:extLst>
          </p:cNvPr>
          <p:cNvSpPr txBox="1">
            <a:spLocks noChangeArrowheads="1"/>
          </p:cNvSpPr>
          <p:nvPr/>
        </p:nvSpPr>
        <p:spPr bwMode="auto">
          <a:xfrm>
            <a:off x="2380570" y="4766809"/>
            <a:ext cx="15850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Alice arrives  …</a:t>
            </a:r>
          </a:p>
        </p:txBody>
      </p:sp>
      <p:sp>
        <p:nvSpPr>
          <p:cNvPr id="23" name="Line 38">
            <a:extLst>
              <a:ext uri="{FF2B5EF4-FFF2-40B4-BE49-F238E27FC236}">
                <a16:creationId xmlns:a16="http://schemas.microsoft.com/office/drawing/2014/main" id="{E123A252-D37E-4649-B66C-7F9C1DB6CC0B}"/>
              </a:ext>
            </a:extLst>
          </p:cNvPr>
          <p:cNvSpPr>
            <a:spLocks noChangeShapeType="1"/>
          </p:cNvSpPr>
          <p:nvPr/>
        </p:nvSpPr>
        <p:spPr bwMode="auto">
          <a:xfrm flipH="1">
            <a:off x="7881257" y="5163684"/>
            <a:ext cx="263525" cy="939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Picture 39" descr="Alice">
            <a:extLst>
              <a:ext uri="{FF2B5EF4-FFF2-40B4-BE49-F238E27FC236}">
                <a16:creationId xmlns:a16="http://schemas.microsoft.com/office/drawing/2014/main" id="{6F308F82-9362-FC4F-921E-2715C3D3E7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270" y="4284209"/>
            <a:ext cx="4746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42">
            <a:extLst>
              <a:ext uri="{FF2B5EF4-FFF2-40B4-BE49-F238E27FC236}">
                <a16:creationId xmlns:a16="http://schemas.microsoft.com/office/drawing/2014/main" id="{3C11B289-FD57-9D4E-9E24-3A266C61D954}"/>
              </a:ext>
            </a:extLst>
          </p:cNvPr>
          <p:cNvSpPr>
            <a:spLocks noChangeShapeType="1"/>
          </p:cNvSpPr>
          <p:nvPr/>
        </p:nvSpPr>
        <p:spPr bwMode="auto">
          <a:xfrm>
            <a:off x="3364820" y="3122159"/>
            <a:ext cx="476250" cy="25876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Text Box 35">
            <a:extLst>
              <a:ext uri="{FF2B5EF4-FFF2-40B4-BE49-F238E27FC236}">
                <a16:creationId xmlns:a16="http://schemas.microsoft.com/office/drawing/2014/main" id="{927C2D32-6615-3F4A-95AB-84426525C9F9}"/>
              </a:ext>
            </a:extLst>
          </p:cNvPr>
          <p:cNvSpPr txBox="1">
            <a:spLocks noChangeArrowheads="1"/>
          </p:cNvSpPr>
          <p:nvPr/>
        </p:nvSpPr>
        <p:spPr bwMode="auto">
          <a:xfrm>
            <a:off x="2394857" y="5027159"/>
            <a:ext cx="2160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obtains list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of peers from tracker</a:t>
            </a:r>
          </a:p>
        </p:txBody>
      </p:sp>
      <p:grpSp>
        <p:nvGrpSpPr>
          <p:cNvPr id="27" name="Group 68">
            <a:extLst>
              <a:ext uri="{FF2B5EF4-FFF2-40B4-BE49-F238E27FC236}">
                <a16:creationId xmlns:a16="http://schemas.microsoft.com/office/drawing/2014/main" id="{0CB0B1F3-FC8E-0A48-BF34-45F53DE7FC53}"/>
              </a:ext>
            </a:extLst>
          </p:cNvPr>
          <p:cNvGrpSpPr>
            <a:grpSpLocks/>
          </p:cNvGrpSpPr>
          <p:nvPr/>
        </p:nvGrpSpPr>
        <p:grpSpPr bwMode="auto">
          <a:xfrm>
            <a:off x="4528457" y="3571421"/>
            <a:ext cx="3492500" cy="2163763"/>
            <a:chOff x="1752" y="2166"/>
            <a:chExt cx="2200" cy="1363"/>
          </a:xfrm>
        </p:grpSpPr>
        <p:sp>
          <p:nvSpPr>
            <p:cNvPr id="28" name="Line 22">
              <a:extLst>
                <a:ext uri="{FF2B5EF4-FFF2-40B4-BE49-F238E27FC236}">
                  <a16:creationId xmlns:a16="http://schemas.microsoft.com/office/drawing/2014/main" id="{07CCED51-0858-B14F-BA5F-7B3C851D3C7C}"/>
                </a:ext>
              </a:extLst>
            </p:cNvPr>
            <p:cNvSpPr>
              <a:spLocks noChangeShapeType="1"/>
            </p:cNvSpPr>
            <p:nvPr/>
          </p:nvSpPr>
          <p:spPr bwMode="auto">
            <a:xfrm flipV="1">
              <a:off x="1752" y="2166"/>
              <a:ext cx="361" cy="53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3">
              <a:extLst>
                <a:ext uri="{FF2B5EF4-FFF2-40B4-BE49-F238E27FC236}">
                  <a16:creationId xmlns:a16="http://schemas.microsoft.com/office/drawing/2014/main" id="{AE1CB49D-CE6D-D143-95DB-E659615A3630}"/>
                </a:ext>
              </a:extLst>
            </p:cNvPr>
            <p:cNvSpPr>
              <a:spLocks noChangeShapeType="1"/>
            </p:cNvSpPr>
            <p:nvPr/>
          </p:nvSpPr>
          <p:spPr bwMode="auto">
            <a:xfrm flipV="1">
              <a:off x="1770" y="2352"/>
              <a:ext cx="2182" cy="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Line 24">
              <a:extLst>
                <a:ext uri="{FF2B5EF4-FFF2-40B4-BE49-F238E27FC236}">
                  <a16:creationId xmlns:a16="http://schemas.microsoft.com/office/drawing/2014/main" id="{327E99FD-0AAB-E84D-845A-9A6E34919AAE}"/>
                </a:ext>
              </a:extLst>
            </p:cNvPr>
            <p:cNvSpPr>
              <a:spLocks noChangeShapeType="1"/>
            </p:cNvSpPr>
            <p:nvPr/>
          </p:nvSpPr>
          <p:spPr bwMode="auto">
            <a:xfrm>
              <a:off x="1786" y="2820"/>
              <a:ext cx="1550" cy="7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1" name="Text Box 35">
            <a:extLst>
              <a:ext uri="{FF2B5EF4-FFF2-40B4-BE49-F238E27FC236}">
                <a16:creationId xmlns:a16="http://schemas.microsoft.com/office/drawing/2014/main" id="{41FA99F8-69D2-FB4B-B615-224F5CEB2B2D}"/>
              </a:ext>
            </a:extLst>
          </p:cNvPr>
          <p:cNvSpPr txBox="1">
            <a:spLocks noChangeArrowheads="1"/>
          </p:cNvSpPr>
          <p:nvPr/>
        </p:nvSpPr>
        <p:spPr bwMode="auto">
          <a:xfrm>
            <a:off x="2355170" y="5568496"/>
            <a:ext cx="31720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and begins exchanging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file chunks with peers in torrent</a:t>
            </a:r>
          </a:p>
        </p:txBody>
      </p:sp>
      <p:grpSp>
        <p:nvGrpSpPr>
          <p:cNvPr id="32" name="Group 71">
            <a:extLst>
              <a:ext uri="{FF2B5EF4-FFF2-40B4-BE49-F238E27FC236}">
                <a16:creationId xmlns:a16="http://schemas.microsoft.com/office/drawing/2014/main" id="{A0FCD1EA-5119-B341-A835-E304CBD33AC4}"/>
              </a:ext>
            </a:extLst>
          </p:cNvPr>
          <p:cNvGrpSpPr>
            <a:grpSpLocks/>
          </p:cNvGrpSpPr>
          <p:nvPr/>
        </p:nvGrpSpPr>
        <p:grpSpPr bwMode="auto">
          <a:xfrm>
            <a:off x="3931557" y="3080884"/>
            <a:ext cx="379413" cy="604837"/>
            <a:chOff x="4140" y="429"/>
            <a:chExt cx="1425" cy="2396"/>
          </a:xfrm>
        </p:grpSpPr>
        <p:sp>
          <p:nvSpPr>
            <p:cNvPr id="33" name="Freeform 72">
              <a:extLst>
                <a:ext uri="{FF2B5EF4-FFF2-40B4-BE49-F238E27FC236}">
                  <a16:creationId xmlns:a16="http://schemas.microsoft.com/office/drawing/2014/main" id="{36B6D999-1302-CA4C-9CFD-B5CDD5323C9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Rectangle 73">
              <a:extLst>
                <a:ext uri="{FF2B5EF4-FFF2-40B4-BE49-F238E27FC236}">
                  <a16:creationId xmlns:a16="http://schemas.microsoft.com/office/drawing/2014/main" id="{AE763A03-0DD4-834A-B674-79B066627380}"/>
                </a:ext>
              </a:extLst>
            </p:cNvPr>
            <p:cNvSpPr>
              <a:spLocks noChangeArrowheads="1"/>
            </p:cNvSpPr>
            <p:nvPr/>
          </p:nvSpPr>
          <p:spPr bwMode="auto">
            <a:xfrm>
              <a:off x="4206" y="429"/>
              <a:ext cx="1049"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5" name="Freeform 74">
              <a:extLst>
                <a:ext uri="{FF2B5EF4-FFF2-40B4-BE49-F238E27FC236}">
                  <a16:creationId xmlns:a16="http://schemas.microsoft.com/office/drawing/2014/main" id="{1AF22850-A524-C34B-9648-D7E113A51511}"/>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75">
              <a:extLst>
                <a:ext uri="{FF2B5EF4-FFF2-40B4-BE49-F238E27FC236}">
                  <a16:creationId xmlns:a16="http://schemas.microsoft.com/office/drawing/2014/main" id="{E1031A0C-C898-9240-84A5-5DF224E406FF}"/>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76">
              <a:extLst>
                <a:ext uri="{FF2B5EF4-FFF2-40B4-BE49-F238E27FC236}">
                  <a16:creationId xmlns:a16="http://schemas.microsoft.com/office/drawing/2014/main" id="{FE7D0B4D-AB22-7349-A08A-69B9AFDFEEA0}"/>
                </a:ext>
              </a:extLst>
            </p:cNvPr>
            <p:cNvSpPr>
              <a:spLocks noChangeArrowheads="1"/>
            </p:cNvSpPr>
            <p:nvPr/>
          </p:nvSpPr>
          <p:spPr bwMode="auto">
            <a:xfrm>
              <a:off x="4212" y="693"/>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38" name="Group 77">
              <a:extLst>
                <a:ext uri="{FF2B5EF4-FFF2-40B4-BE49-F238E27FC236}">
                  <a16:creationId xmlns:a16="http://schemas.microsoft.com/office/drawing/2014/main" id="{4BEA5B83-9C56-7E41-BD11-39235643453A}"/>
                </a:ext>
              </a:extLst>
            </p:cNvPr>
            <p:cNvGrpSpPr>
              <a:grpSpLocks/>
            </p:cNvGrpSpPr>
            <p:nvPr/>
          </p:nvGrpSpPr>
          <p:grpSpPr bwMode="auto">
            <a:xfrm>
              <a:off x="4749" y="668"/>
              <a:ext cx="581" cy="145"/>
              <a:chOff x="614" y="2568"/>
              <a:chExt cx="725" cy="139"/>
            </a:xfrm>
          </p:grpSpPr>
          <p:sp>
            <p:nvSpPr>
              <p:cNvPr id="63" name="AutoShape 78">
                <a:extLst>
                  <a:ext uri="{FF2B5EF4-FFF2-40B4-BE49-F238E27FC236}">
                    <a16:creationId xmlns:a16="http://schemas.microsoft.com/office/drawing/2014/main" id="{A1F98537-39E1-5140-824E-666C1A8D188B}"/>
                  </a:ext>
                </a:extLst>
              </p:cNvPr>
              <p:cNvSpPr>
                <a:spLocks noChangeArrowheads="1"/>
              </p:cNvSpPr>
              <p:nvPr/>
            </p:nvSpPr>
            <p:spPr bwMode="auto">
              <a:xfrm>
                <a:off x="613" y="2568"/>
                <a:ext cx="729"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4" name="AutoShape 79">
                <a:extLst>
                  <a:ext uri="{FF2B5EF4-FFF2-40B4-BE49-F238E27FC236}">
                    <a16:creationId xmlns:a16="http://schemas.microsoft.com/office/drawing/2014/main" id="{3E630405-7E91-474D-81B7-5BE15C86F4F9}"/>
                  </a:ext>
                </a:extLst>
              </p:cNvPr>
              <p:cNvSpPr>
                <a:spLocks noChangeArrowheads="1"/>
              </p:cNvSpPr>
              <p:nvPr/>
            </p:nvSpPr>
            <p:spPr bwMode="auto">
              <a:xfrm>
                <a:off x="628" y="2586"/>
                <a:ext cx="69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39" name="Rectangle 80">
              <a:extLst>
                <a:ext uri="{FF2B5EF4-FFF2-40B4-BE49-F238E27FC236}">
                  <a16:creationId xmlns:a16="http://schemas.microsoft.com/office/drawing/2014/main" id="{B81937BA-7B8F-934F-9886-304C1E0FE0D8}"/>
                </a:ext>
              </a:extLst>
            </p:cNvPr>
            <p:cNvSpPr>
              <a:spLocks noChangeArrowheads="1"/>
            </p:cNvSpPr>
            <p:nvPr/>
          </p:nvSpPr>
          <p:spPr bwMode="auto">
            <a:xfrm>
              <a:off x="4223" y="1020"/>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40" name="Group 81">
              <a:extLst>
                <a:ext uri="{FF2B5EF4-FFF2-40B4-BE49-F238E27FC236}">
                  <a16:creationId xmlns:a16="http://schemas.microsoft.com/office/drawing/2014/main" id="{EB47381C-540F-D44E-B9A6-D96D60900C1B}"/>
                </a:ext>
              </a:extLst>
            </p:cNvPr>
            <p:cNvGrpSpPr>
              <a:grpSpLocks/>
            </p:cNvGrpSpPr>
            <p:nvPr/>
          </p:nvGrpSpPr>
          <p:grpSpPr bwMode="auto">
            <a:xfrm>
              <a:off x="4747" y="994"/>
              <a:ext cx="581" cy="134"/>
              <a:chOff x="614" y="2568"/>
              <a:chExt cx="725" cy="139"/>
            </a:xfrm>
          </p:grpSpPr>
          <p:sp>
            <p:nvSpPr>
              <p:cNvPr id="61" name="AutoShape 82">
                <a:extLst>
                  <a:ext uri="{FF2B5EF4-FFF2-40B4-BE49-F238E27FC236}">
                    <a16:creationId xmlns:a16="http://schemas.microsoft.com/office/drawing/2014/main" id="{CB241153-BE70-A046-A468-0E9F962F2F1A}"/>
                  </a:ext>
                </a:extLst>
              </p:cNvPr>
              <p:cNvSpPr>
                <a:spLocks noChangeArrowheads="1"/>
              </p:cNvSpPr>
              <p:nvPr/>
            </p:nvSpPr>
            <p:spPr bwMode="auto">
              <a:xfrm>
                <a:off x="615" y="2569"/>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2" name="AutoShape 83">
                <a:extLst>
                  <a:ext uri="{FF2B5EF4-FFF2-40B4-BE49-F238E27FC236}">
                    <a16:creationId xmlns:a16="http://schemas.microsoft.com/office/drawing/2014/main" id="{AE4F9DC7-0CE7-224E-AC2E-7172DE8E4525}"/>
                  </a:ext>
                </a:extLst>
              </p:cNvPr>
              <p:cNvSpPr>
                <a:spLocks noChangeArrowheads="1"/>
              </p:cNvSpPr>
              <p:nvPr/>
            </p:nvSpPr>
            <p:spPr bwMode="auto">
              <a:xfrm>
                <a:off x="630" y="2582"/>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41" name="Rectangle 84">
              <a:extLst>
                <a:ext uri="{FF2B5EF4-FFF2-40B4-BE49-F238E27FC236}">
                  <a16:creationId xmlns:a16="http://schemas.microsoft.com/office/drawing/2014/main" id="{8C5EDE9F-7A54-8E4C-9F85-07C13C5C2FA0}"/>
                </a:ext>
              </a:extLst>
            </p:cNvPr>
            <p:cNvSpPr>
              <a:spLocks noChangeArrowheads="1"/>
            </p:cNvSpPr>
            <p:nvPr/>
          </p:nvSpPr>
          <p:spPr bwMode="auto">
            <a:xfrm>
              <a:off x="4218" y="1360"/>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2" name="Rectangle 85">
              <a:extLst>
                <a:ext uri="{FF2B5EF4-FFF2-40B4-BE49-F238E27FC236}">
                  <a16:creationId xmlns:a16="http://schemas.microsoft.com/office/drawing/2014/main" id="{6FEC7A6E-AAC2-3842-B9A4-935F2060DA79}"/>
                </a:ext>
              </a:extLst>
            </p:cNvPr>
            <p:cNvSpPr>
              <a:spLocks noChangeArrowheads="1"/>
            </p:cNvSpPr>
            <p:nvPr/>
          </p:nvSpPr>
          <p:spPr bwMode="auto">
            <a:xfrm>
              <a:off x="4229" y="1655"/>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43" name="Group 86">
              <a:extLst>
                <a:ext uri="{FF2B5EF4-FFF2-40B4-BE49-F238E27FC236}">
                  <a16:creationId xmlns:a16="http://schemas.microsoft.com/office/drawing/2014/main" id="{CAC1B168-07EE-3C44-9AEE-5914C1B8DC36}"/>
                </a:ext>
              </a:extLst>
            </p:cNvPr>
            <p:cNvGrpSpPr>
              <a:grpSpLocks/>
            </p:cNvGrpSpPr>
            <p:nvPr/>
          </p:nvGrpSpPr>
          <p:grpSpPr bwMode="auto">
            <a:xfrm>
              <a:off x="4735" y="1627"/>
              <a:ext cx="582" cy="151"/>
              <a:chOff x="614" y="2568"/>
              <a:chExt cx="725" cy="139"/>
            </a:xfrm>
          </p:grpSpPr>
          <p:sp>
            <p:nvSpPr>
              <p:cNvPr id="59" name="AutoShape 87">
                <a:extLst>
                  <a:ext uri="{FF2B5EF4-FFF2-40B4-BE49-F238E27FC236}">
                    <a16:creationId xmlns:a16="http://schemas.microsoft.com/office/drawing/2014/main" id="{F49F383C-F941-F64A-8DDE-13A4D8D164EC}"/>
                  </a:ext>
                </a:extLst>
              </p:cNvPr>
              <p:cNvSpPr>
                <a:spLocks noChangeArrowheads="1"/>
              </p:cNvSpPr>
              <p:nvPr/>
            </p:nvSpPr>
            <p:spPr bwMode="auto">
              <a:xfrm>
                <a:off x="616" y="2582"/>
                <a:ext cx="72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0" name="AutoShape 88">
                <a:extLst>
                  <a:ext uri="{FF2B5EF4-FFF2-40B4-BE49-F238E27FC236}">
                    <a16:creationId xmlns:a16="http://schemas.microsoft.com/office/drawing/2014/main" id="{E3456229-948B-9C4F-B503-DD55D3230823}"/>
                  </a:ext>
                </a:extLst>
              </p:cNvPr>
              <p:cNvSpPr>
                <a:spLocks noChangeArrowheads="1"/>
              </p:cNvSpPr>
              <p:nvPr/>
            </p:nvSpPr>
            <p:spPr bwMode="auto">
              <a:xfrm>
                <a:off x="630" y="2588"/>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44" name="Freeform 89">
              <a:extLst>
                <a:ext uri="{FF2B5EF4-FFF2-40B4-BE49-F238E27FC236}">
                  <a16:creationId xmlns:a16="http://schemas.microsoft.com/office/drawing/2014/main" id="{3234093D-FE87-774F-B1CC-0588229AEC82}"/>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5" name="Group 90">
              <a:extLst>
                <a:ext uri="{FF2B5EF4-FFF2-40B4-BE49-F238E27FC236}">
                  <a16:creationId xmlns:a16="http://schemas.microsoft.com/office/drawing/2014/main" id="{BA746CA5-383B-584C-B3CE-776F388C942C}"/>
                </a:ext>
              </a:extLst>
            </p:cNvPr>
            <p:cNvGrpSpPr>
              <a:grpSpLocks/>
            </p:cNvGrpSpPr>
            <p:nvPr/>
          </p:nvGrpSpPr>
          <p:grpSpPr bwMode="auto">
            <a:xfrm>
              <a:off x="4739" y="1327"/>
              <a:ext cx="582" cy="139"/>
              <a:chOff x="614" y="2568"/>
              <a:chExt cx="725" cy="139"/>
            </a:xfrm>
          </p:grpSpPr>
          <p:sp>
            <p:nvSpPr>
              <p:cNvPr id="57" name="AutoShape 91">
                <a:extLst>
                  <a:ext uri="{FF2B5EF4-FFF2-40B4-BE49-F238E27FC236}">
                    <a16:creationId xmlns:a16="http://schemas.microsoft.com/office/drawing/2014/main" id="{68AEEFFF-F3C4-BE40-8529-27EE2B357488}"/>
                  </a:ext>
                </a:extLst>
              </p:cNvPr>
              <p:cNvSpPr>
                <a:spLocks noChangeArrowheads="1"/>
              </p:cNvSpPr>
              <p:nvPr/>
            </p:nvSpPr>
            <p:spPr bwMode="auto">
              <a:xfrm>
                <a:off x="611" y="2569"/>
                <a:ext cx="728"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8" name="AutoShape 92">
                <a:extLst>
                  <a:ext uri="{FF2B5EF4-FFF2-40B4-BE49-F238E27FC236}">
                    <a16:creationId xmlns:a16="http://schemas.microsoft.com/office/drawing/2014/main" id="{A5A04A8A-7369-354C-9B2B-CE0C0C5721C2}"/>
                  </a:ext>
                </a:extLst>
              </p:cNvPr>
              <p:cNvSpPr>
                <a:spLocks noChangeArrowheads="1"/>
              </p:cNvSpPr>
              <p:nvPr/>
            </p:nvSpPr>
            <p:spPr bwMode="auto">
              <a:xfrm>
                <a:off x="618" y="2588"/>
                <a:ext cx="706"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46" name="Rectangle 93">
              <a:extLst>
                <a:ext uri="{FF2B5EF4-FFF2-40B4-BE49-F238E27FC236}">
                  <a16:creationId xmlns:a16="http://schemas.microsoft.com/office/drawing/2014/main" id="{618A0788-435C-8042-AA0E-E94601F03015}"/>
                </a:ext>
              </a:extLst>
            </p:cNvPr>
            <p:cNvSpPr>
              <a:spLocks noChangeArrowheads="1"/>
            </p:cNvSpPr>
            <p:nvPr/>
          </p:nvSpPr>
          <p:spPr bwMode="auto">
            <a:xfrm>
              <a:off x="5249" y="429"/>
              <a:ext cx="72"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7" name="Freeform 94">
              <a:extLst>
                <a:ext uri="{FF2B5EF4-FFF2-40B4-BE49-F238E27FC236}">
                  <a16:creationId xmlns:a16="http://schemas.microsoft.com/office/drawing/2014/main" id="{25054F67-2153-544C-AC14-FB9950D72023}"/>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95">
              <a:extLst>
                <a:ext uri="{FF2B5EF4-FFF2-40B4-BE49-F238E27FC236}">
                  <a16:creationId xmlns:a16="http://schemas.microsoft.com/office/drawing/2014/main" id="{F3155E84-B2BA-A749-84BE-14633D97E890}"/>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Oval 96">
              <a:extLst>
                <a:ext uri="{FF2B5EF4-FFF2-40B4-BE49-F238E27FC236}">
                  <a16:creationId xmlns:a16="http://schemas.microsoft.com/office/drawing/2014/main" id="{CA182219-7AC0-E240-972C-91BD56BAF1EB}"/>
                </a:ext>
              </a:extLst>
            </p:cNvPr>
            <p:cNvSpPr>
              <a:spLocks noChangeArrowheads="1"/>
            </p:cNvSpPr>
            <p:nvPr/>
          </p:nvSpPr>
          <p:spPr bwMode="auto">
            <a:xfrm>
              <a:off x="5517" y="2611"/>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0" name="Freeform 97">
              <a:extLst>
                <a:ext uri="{FF2B5EF4-FFF2-40B4-BE49-F238E27FC236}">
                  <a16:creationId xmlns:a16="http://schemas.microsoft.com/office/drawing/2014/main" id="{85F80E33-0DDA-284C-9587-26BBD9164AE8}"/>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AutoShape 98">
              <a:extLst>
                <a:ext uri="{FF2B5EF4-FFF2-40B4-BE49-F238E27FC236}">
                  <a16:creationId xmlns:a16="http://schemas.microsoft.com/office/drawing/2014/main" id="{882E6AD3-0779-D044-AD1D-25D362270922}"/>
                </a:ext>
              </a:extLst>
            </p:cNvPr>
            <p:cNvSpPr>
              <a:spLocks noChangeArrowheads="1"/>
            </p:cNvSpPr>
            <p:nvPr/>
          </p:nvSpPr>
          <p:spPr bwMode="auto">
            <a:xfrm>
              <a:off x="4140" y="2680"/>
              <a:ext cx="1198"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2" name="AutoShape 99">
              <a:extLst>
                <a:ext uri="{FF2B5EF4-FFF2-40B4-BE49-F238E27FC236}">
                  <a16:creationId xmlns:a16="http://schemas.microsoft.com/office/drawing/2014/main" id="{7B40A6F7-0BA7-7E46-8BEC-61560B69323D}"/>
                </a:ext>
              </a:extLst>
            </p:cNvPr>
            <p:cNvSpPr>
              <a:spLocks noChangeArrowheads="1"/>
            </p:cNvSpPr>
            <p:nvPr/>
          </p:nvSpPr>
          <p:spPr bwMode="auto">
            <a:xfrm>
              <a:off x="4206" y="2712"/>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3" name="Oval 100">
              <a:extLst>
                <a:ext uri="{FF2B5EF4-FFF2-40B4-BE49-F238E27FC236}">
                  <a16:creationId xmlns:a16="http://schemas.microsoft.com/office/drawing/2014/main" id="{F7339661-C71C-C74D-AC1D-5ED32FE9B9D4}"/>
                </a:ext>
              </a:extLst>
            </p:cNvPr>
            <p:cNvSpPr>
              <a:spLocks noChangeArrowheads="1"/>
            </p:cNvSpPr>
            <p:nvPr/>
          </p:nvSpPr>
          <p:spPr bwMode="auto">
            <a:xfrm>
              <a:off x="4307" y="2385"/>
              <a:ext cx="161"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4" name="Oval 101">
              <a:extLst>
                <a:ext uri="{FF2B5EF4-FFF2-40B4-BE49-F238E27FC236}">
                  <a16:creationId xmlns:a16="http://schemas.microsoft.com/office/drawing/2014/main" id="{B23B5791-AF12-DF45-86A6-EECA1ABBE598}"/>
                </a:ext>
              </a:extLst>
            </p:cNvPr>
            <p:cNvSpPr>
              <a:spLocks noChangeArrowheads="1"/>
            </p:cNvSpPr>
            <p:nvPr/>
          </p:nvSpPr>
          <p:spPr bwMode="auto">
            <a:xfrm>
              <a:off x="4486" y="2385"/>
              <a:ext cx="161"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55" name="Oval 102">
              <a:extLst>
                <a:ext uri="{FF2B5EF4-FFF2-40B4-BE49-F238E27FC236}">
                  <a16:creationId xmlns:a16="http://schemas.microsoft.com/office/drawing/2014/main" id="{276ECC61-535B-904F-A386-35EBB8EC4328}"/>
                </a:ext>
              </a:extLst>
            </p:cNvPr>
            <p:cNvSpPr>
              <a:spLocks noChangeArrowheads="1"/>
            </p:cNvSpPr>
            <p:nvPr/>
          </p:nvSpPr>
          <p:spPr bwMode="auto">
            <a:xfrm>
              <a:off x="4665" y="2379"/>
              <a:ext cx="155"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6" name="Rectangle 103">
              <a:extLst>
                <a:ext uri="{FF2B5EF4-FFF2-40B4-BE49-F238E27FC236}">
                  <a16:creationId xmlns:a16="http://schemas.microsoft.com/office/drawing/2014/main" id="{EA9915CD-687B-DC45-B384-ED68394FB0E3}"/>
                </a:ext>
              </a:extLst>
            </p:cNvPr>
            <p:cNvSpPr>
              <a:spLocks noChangeArrowheads="1"/>
            </p:cNvSpPr>
            <p:nvPr/>
          </p:nvSpPr>
          <p:spPr bwMode="auto">
            <a:xfrm>
              <a:off x="5064" y="1838"/>
              <a:ext cx="83" cy="761"/>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65" name="Group 104">
            <a:extLst>
              <a:ext uri="{FF2B5EF4-FFF2-40B4-BE49-F238E27FC236}">
                <a16:creationId xmlns:a16="http://schemas.microsoft.com/office/drawing/2014/main" id="{A1CC28AD-9104-D040-9B79-0D23AB0DAD5C}"/>
              </a:ext>
            </a:extLst>
          </p:cNvPr>
          <p:cNvGrpSpPr>
            <a:grpSpLocks/>
          </p:cNvGrpSpPr>
          <p:nvPr/>
        </p:nvGrpSpPr>
        <p:grpSpPr bwMode="auto">
          <a:xfrm>
            <a:off x="3825195" y="4320721"/>
            <a:ext cx="685800" cy="588963"/>
            <a:chOff x="-44" y="1473"/>
            <a:chExt cx="981" cy="1105"/>
          </a:xfrm>
        </p:grpSpPr>
        <p:pic>
          <p:nvPicPr>
            <p:cNvPr id="66" name="Picture 105" descr="desktop_computer_stylized_medium">
              <a:extLst>
                <a:ext uri="{FF2B5EF4-FFF2-40B4-BE49-F238E27FC236}">
                  <a16:creationId xmlns:a16="http://schemas.microsoft.com/office/drawing/2014/main" id="{AAA9C191-A724-DE4E-A0DA-AF600AE1B4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106">
              <a:extLst>
                <a:ext uri="{FF2B5EF4-FFF2-40B4-BE49-F238E27FC236}">
                  <a16:creationId xmlns:a16="http://schemas.microsoft.com/office/drawing/2014/main" id="{E6FC85B1-48F0-1149-9E86-28C220903AB2}"/>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oup 107">
            <a:extLst>
              <a:ext uri="{FF2B5EF4-FFF2-40B4-BE49-F238E27FC236}">
                <a16:creationId xmlns:a16="http://schemas.microsoft.com/office/drawing/2014/main" id="{291F0955-3988-7649-881A-FC89468189F9}"/>
              </a:ext>
            </a:extLst>
          </p:cNvPr>
          <p:cNvGrpSpPr>
            <a:grpSpLocks/>
          </p:cNvGrpSpPr>
          <p:nvPr/>
        </p:nvGrpSpPr>
        <p:grpSpPr bwMode="auto">
          <a:xfrm>
            <a:off x="5195207" y="5333546"/>
            <a:ext cx="728663" cy="620713"/>
            <a:chOff x="-44" y="1473"/>
            <a:chExt cx="981" cy="1105"/>
          </a:xfrm>
        </p:grpSpPr>
        <p:pic>
          <p:nvPicPr>
            <p:cNvPr id="69" name="Picture 108" descr="desktop_computer_stylized_medium">
              <a:extLst>
                <a:ext uri="{FF2B5EF4-FFF2-40B4-BE49-F238E27FC236}">
                  <a16:creationId xmlns:a16="http://schemas.microsoft.com/office/drawing/2014/main" id="{A5B37F88-7E58-784C-A670-1879282E52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Freeform 109">
              <a:extLst>
                <a:ext uri="{FF2B5EF4-FFF2-40B4-BE49-F238E27FC236}">
                  <a16:creationId xmlns:a16="http://schemas.microsoft.com/office/drawing/2014/main" id="{36940F9B-2451-784C-B12A-984CF4F8731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1" name="Group 110">
            <a:extLst>
              <a:ext uri="{FF2B5EF4-FFF2-40B4-BE49-F238E27FC236}">
                <a16:creationId xmlns:a16="http://schemas.microsoft.com/office/drawing/2014/main" id="{7F424135-822E-074D-8C17-2A6D6E4ECAFC}"/>
              </a:ext>
            </a:extLst>
          </p:cNvPr>
          <p:cNvGrpSpPr>
            <a:grpSpLocks/>
          </p:cNvGrpSpPr>
          <p:nvPr/>
        </p:nvGrpSpPr>
        <p:grpSpPr bwMode="auto">
          <a:xfrm>
            <a:off x="5477782" y="5911396"/>
            <a:ext cx="728663" cy="620713"/>
            <a:chOff x="-44" y="1473"/>
            <a:chExt cx="981" cy="1105"/>
          </a:xfrm>
        </p:grpSpPr>
        <p:pic>
          <p:nvPicPr>
            <p:cNvPr id="72" name="Picture 111" descr="desktop_computer_stylized_medium">
              <a:extLst>
                <a:ext uri="{FF2B5EF4-FFF2-40B4-BE49-F238E27FC236}">
                  <a16:creationId xmlns:a16="http://schemas.microsoft.com/office/drawing/2014/main" id="{34FC5600-17A3-934E-9068-3B83CAC0C3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112">
              <a:extLst>
                <a:ext uri="{FF2B5EF4-FFF2-40B4-BE49-F238E27FC236}">
                  <a16:creationId xmlns:a16="http://schemas.microsoft.com/office/drawing/2014/main" id="{1F97F168-3D00-8E46-92E2-721EC7E48C60}"/>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4" name="Group 113">
            <a:extLst>
              <a:ext uri="{FF2B5EF4-FFF2-40B4-BE49-F238E27FC236}">
                <a16:creationId xmlns:a16="http://schemas.microsoft.com/office/drawing/2014/main" id="{C0B69BA7-0A27-7147-8AE9-1235C7C2A05B}"/>
              </a:ext>
            </a:extLst>
          </p:cNvPr>
          <p:cNvGrpSpPr>
            <a:grpSpLocks/>
          </p:cNvGrpSpPr>
          <p:nvPr/>
        </p:nvGrpSpPr>
        <p:grpSpPr bwMode="auto">
          <a:xfrm flipH="1">
            <a:off x="8111445" y="4757284"/>
            <a:ext cx="728662" cy="620712"/>
            <a:chOff x="-44" y="1473"/>
            <a:chExt cx="981" cy="1105"/>
          </a:xfrm>
        </p:grpSpPr>
        <p:pic>
          <p:nvPicPr>
            <p:cNvPr id="75" name="Picture 114" descr="desktop_computer_stylized_medium">
              <a:extLst>
                <a:ext uri="{FF2B5EF4-FFF2-40B4-BE49-F238E27FC236}">
                  <a16:creationId xmlns:a16="http://schemas.microsoft.com/office/drawing/2014/main" id="{F68E7B52-0A00-E34D-9DA2-D7620DF995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115">
              <a:extLst>
                <a:ext uri="{FF2B5EF4-FFF2-40B4-BE49-F238E27FC236}">
                  <a16:creationId xmlns:a16="http://schemas.microsoft.com/office/drawing/2014/main" id="{CE23A1DF-EAD7-2749-B795-7C811DC2D39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7" name="Group 116">
            <a:extLst>
              <a:ext uri="{FF2B5EF4-FFF2-40B4-BE49-F238E27FC236}">
                <a16:creationId xmlns:a16="http://schemas.microsoft.com/office/drawing/2014/main" id="{C526BB6F-CCDA-0147-8FD0-0F99323F14AB}"/>
              </a:ext>
            </a:extLst>
          </p:cNvPr>
          <p:cNvGrpSpPr>
            <a:grpSpLocks/>
          </p:cNvGrpSpPr>
          <p:nvPr/>
        </p:nvGrpSpPr>
        <p:grpSpPr bwMode="auto">
          <a:xfrm flipH="1">
            <a:off x="7763782" y="6095546"/>
            <a:ext cx="728663" cy="620713"/>
            <a:chOff x="-44" y="1473"/>
            <a:chExt cx="981" cy="1105"/>
          </a:xfrm>
        </p:grpSpPr>
        <p:pic>
          <p:nvPicPr>
            <p:cNvPr id="78" name="Picture 117" descr="desktop_computer_stylized_medium">
              <a:extLst>
                <a:ext uri="{FF2B5EF4-FFF2-40B4-BE49-F238E27FC236}">
                  <a16:creationId xmlns:a16="http://schemas.microsoft.com/office/drawing/2014/main" id="{CDFEDAF9-00CE-D646-8AE3-A7056CD30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Freeform 118">
              <a:extLst>
                <a:ext uri="{FF2B5EF4-FFF2-40B4-BE49-F238E27FC236}">
                  <a16:creationId xmlns:a16="http://schemas.microsoft.com/office/drawing/2014/main" id="{3D90A292-9B8F-C447-9D79-AE8C9EFF482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119">
            <a:extLst>
              <a:ext uri="{FF2B5EF4-FFF2-40B4-BE49-F238E27FC236}">
                <a16:creationId xmlns:a16="http://schemas.microsoft.com/office/drawing/2014/main" id="{EBC84D0D-5129-DF4C-A746-CE2C76A20F2E}"/>
              </a:ext>
            </a:extLst>
          </p:cNvPr>
          <p:cNvGrpSpPr>
            <a:grpSpLocks/>
          </p:cNvGrpSpPr>
          <p:nvPr/>
        </p:nvGrpSpPr>
        <p:grpSpPr bwMode="auto">
          <a:xfrm flipH="1">
            <a:off x="8165420" y="3569834"/>
            <a:ext cx="728662" cy="620712"/>
            <a:chOff x="-44" y="1473"/>
            <a:chExt cx="981" cy="1105"/>
          </a:xfrm>
        </p:grpSpPr>
        <p:pic>
          <p:nvPicPr>
            <p:cNvPr id="81" name="Picture 120" descr="desktop_computer_stylized_medium">
              <a:extLst>
                <a:ext uri="{FF2B5EF4-FFF2-40B4-BE49-F238E27FC236}">
                  <a16:creationId xmlns:a16="http://schemas.microsoft.com/office/drawing/2014/main" id="{2B752977-E9AF-8448-A2A8-48B1A471F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Freeform 121">
              <a:extLst>
                <a:ext uri="{FF2B5EF4-FFF2-40B4-BE49-F238E27FC236}">
                  <a16:creationId xmlns:a16="http://schemas.microsoft.com/office/drawing/2014/main" id="{2274D970-5334-1C44-8D20-95FD2587ECE2}"/>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3" name="Group 122">
            <a:extLst>
              <a:ext uri="{FF2B5EF4-FFF2-40B4-BE49-F238E27FC236}">
                <a16:creationId xmlns:a16="http://schemas.microsoft.com/office/drawing/2014/main" id="{62B3C8B1-8466-CB42-A6EE-7A22909BC2AD}"/>
              </a:ext>
            </a:extLst>
          </p:cNvPr>
          <p:cNvGrpSpPr>
            <a:grpSpLocks/>
          </p:cNvGrpSpPr>
          <p:nvPr/>
        </p:nvGrpSpPr>
        <p:grpSpPr bwMode="auto">
          <a:xfrm flipH="1">
            <a:off x="6368370" y="3036434"/>
            <a:ext cx="641350" cy="620712"/>
            <a:chOff x="-44" y="1473"/>
            <a:chExt cx="981" cy="1105"/>
          </a:xfrm>
        </p:grpSpPr>
        <p:pic>
          <p:nvPicPr>
            <p:cNvPr id="84" name="Picture 123" descr="desktop_computer_stylized_medium">
              <a:extLst>
                <a:ext uri="{FF2B5EF4-FFF2-40B4-BE49-F238E27FC236}">
                  <a16:creationId xmlns:a16="http://schemas.microsoft.com/office/drawing/2014/main" id="{AD943130-CC29-0E45-BFE5-3AE7F2348B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124">
              <a:extLst>
                <a:ext uri="{FF2B5EF4-FFF2-40B4-BE49-F238E27FC236}">
                  <a16:creationId xmlns:a16="http://schemas.microsoft.com/office/drawing/2014/main" id="{D17179B0-F425-1A49-8872-7CDBB0C5274C}"/>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6" name="Group 125">
            <a:extLst>
              <a:ext uri="{FF2B5EF4-FFF2-40B4-BE49-F238E27FC236}">
                <a16:creationId xmlns:a16="http://schemas.microsoft.com/office/drawing/2014/main" id="{E26E3FBF-E723-C040-AEE6-20EB441E8176}"/>
              </a:ext>
            </a:extLst>
          </p:cNvPr>
          <p:cNvGrpSpPr>
            <a:grpSpLocks/>
          </p:cNvGrpSpPr>
          <p:nvPr/>
        </p:nvGrpSpPr>
        <p:grpSpPr bwMode="auto">
          <a:xfrm>
            <a:off x="4758645" y="3026909"/>
            <a:ext cx="728662" cy="620712"/>
            <a:chOff x="-44" y="1473"/>
            <a:chExt cx="981" cy="1105"/>
          </a:xfrm>
        </p:grpSpPr>
        <p:pic>
          <p:nvPicPr>
            <p:cNvPr id="87" name="Picture 126" descr="desktop_computer_stylized_medium">
              <a:extLst>
                <a:ext uri="{FF2B5EF4-FFF2-40B4-BE49-F238E27FC236}">
                  <a16:creationId xmlns:a16="http://schemas.microsoft.com/office/drawing/2014/main" id="{CF1B6F22-9E2D-1944-A52E-E77715BBD7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Freeform 127">
              <a:extLst>
                <a:ext uri="{FF2B5EF4-FFF2-40B4-BE49-F238E27FC236}">
                  <a16:creationId xmlns:a16="http://schemas.microsoft.com/office/drawing/2014/main" id="{22CD730C-689A-E44A-91FA-E8E769CE6D9C}"/>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9" name="Group 129">
            <a:extLst>
              <a:ext uri="{FF2B5EF4-FFF2-40B4-BE49-F238E27FC236}">
                <a16:creationId xmlns:a16="http://schemas.microsoft.com/office/drawing/2014/main" id="{A7C3F63D-74FF-7040-B1D2-88A6E501954B}"/>
              </a:ext>
            </a:extLst>
          </p:cNvPr>
          <p:cNvGrpSpPr>
            <a:grpSpLocks/>
          </p:cNvGrpSpPr>
          <p:nvPr/>
        </p:nvGrpSpPr>
        <p:grpSpPr bwMode="auto">
          <a:xfrm>
            <a:off x="6858907" y="5639934"/>
            <a:ext cx="490538" cy="412750"/>
            <a:chOff x="-44" y="1473"/>
            <a:chExt cx="981" cy="1105"/>
          </a:xfrm>
        </p:grpSpPr>
        <p:pic>
          <p:nvPicPr>
            <p:cNvPr id="90" name="Picture 130" descr="desktop_computer_stylized_medium">
              <a:extLst>
                <a:ext uri="{FF2B5EF4-FFF2-40B4-BE49-F238E27FC236}">
                  <a16:creationId xmlns:a16="http://schemas.microsoft.com/office/drawing/2014/main" id="{45B574F8-532C-7A46-A7F4-34C6C8EBE1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131">
              <a:extLst>
                <a:ext uri="{FF2B5EF4-FFF2-40B4-BE49-F238E27FC236}">
                  <a16:creationId xmlns:a16="http://schemas.microsoft.com/office/drawing/2014/main" id="{AA7D8503-5853-054D-99AB-15405424F7A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2" name="Slide Number Placeholder 2">
            <a:extLst>
              <a:ext uri="{FF2B5EF4-FFF2-40B4-BE49-F238E27FC236}">
                <a16:creationId xmlns:a16="http://schemas.microsoft.com/office/drawing/2014/main" id="{D180C486-5822-2A45-9DAC-775AB430BAD2}"/>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41347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1000"/>
                                        <p:tgtEl>
                                          <p:spTgt spid="22"/>
                                        </p:tgtEl>
                                      </p:cBhvr>
                                    </p:animEffect>
                                  </p:childTnLst>
                                </p:cTn>
                              </p:par>
                              <p:par>
                                <p:cTn id="8" presetID="9"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dissolve">
                                      <p:cBhvr>
                                        <p:cTn id="13" dur="500"/>
                                        <p:tgtEl>
                                          <p:spTgt spid="6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1000"/>
                                        <p:tgtEl>
                                          <p:spTgt spid="26"/>
                                        </p:tgtEl>
                                      </p:cBhvr>
                                    </p:animEffect>
                                  </p:childTnLst>
                                </p:cTn>
                              </p:par>
                              <p:par>
                                <p:cTn id="19" presetID="9"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1000"/>
                                        <p:tgtEl>
                                          <p:spTgt spid="2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dissolve">
                                      <p:cBhvr>
                                        <p:cTn id="29" dur="1000"/>
                                        <p:tgtEl>
                                          <p:spTgt spid="31"/>
                                        </p:tgtEl>
                                      </p:cBhvr>
                                    </p:animEffect>
                                  </p:childTnLst>
                                </p:cTn>
                              </p:par>
                              <p:par>
                                <p:cTn id="30" presetID="9" presetClass="exit" presetSubtype="0" fill="hold" nodeType="withEffect">
                                  <p:stCondLst>
                                    <p:cond delay="0"/>
                                  </p:stCondLst>
                                  <p:childTnLst>
                                    <p:animEffect transition="out" filter="dissolv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141362"/>
            <a:ext cx="10515600" cy="894622"/>
          </a:xfrm>
        </p:spPr>
        <p:txBody>
          <a:bodyPr>
            <a:normAutofit/>
          </a:bodyPr>
          <a:lstStyle/>
          <a:p>
            <a:r>
              <a:rPr lang="en-US" altLang="en-US" sz="4400" dirty="0">
                <a:ea typeface="ＭＳ Ｐゴシック" panose="020B0600070205080204" pitchFamily="34" charset="-128"/>
              </a:rPr>
              <a:t>P2P file distribution: BitTorrent </a:t>
            </a:r>
          </a:p>
        </p:txBody>
      </p:sp>
      <p:sp>
        <p:nvSpPr>
          <p:cNvPr id="170" name="Rectangle 3">
            <a:extLst>
              <a:ext uri="{FF2B5EF4-FFF2-40B4-BE49-F238E27FC236}">
                <a16:creationId xmlns:a16="http://schemas.microsoft.com/office/drawing/2014/main" id="{BE01B437-A61A-9B44-A8C0-5BAD0C5014B4}"/>
              </a:ext>
            </a:extLst>
          </p:cNvPr>
          <p:cNvSpPr txBox="1">
            <a:spLocks noChangeArrowheads="1"/>
          </p:cNvSpPr>
          <p:nvPr/>
        </p:nvSpPr>
        <p:spPr bwMode="auto">
          <a:xfrm>
            <a:off x="182389" y="1433286"/>
            <a:ext cx="711696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8" charset="0"/>
              </a:defRPr>
            </a:lvl9pPr>
          </a:lstStyle>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peer joining torrent: </a:t>
            </a:r>
          </a:p>
          <a:p>
            <a:pPr marL="681038" marR="0" lvl="1" indent="-22383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has no chunks, but will accumulate them over time from other peers</a:t>
            </a:r>
          </a:p>
          <a:p>
            <a:pPr marL="681038" marR="0" lvl="1" indent="-22383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registers with tracker to get list of peers, connects to subset of peers (</a:t>
            </a:r>
            <a:r>
              <a:rPr kumimoji="0" lang="en-GB"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neighbors</a:t>
            </a:r>
            <a:r>
              <a:rPr kumimoji="0" lang="en-GB"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71" name="Rectangle 3">
            <a:extLst>
              <a:ext uri="{FF2B5EF4-FFF2-40B4-BE49-F238E27FC236}">
                <a16:creationId xmlns:a16="http://schemas.microsoft.com/office/drawing/2014/main" id="{5C2EB95A-93B0-5840-9C4D-A1762DAEA759}"/>
              </a:ext>
            </a:extLst>
          </p:cNvPr>
          <p:cNvSpPr>
            <a:spLocks noChangeArrowheads="1"/>
          </p:cNvSpPr>
          <p:nvPr/>
        </p:nvSpPr>
        <p:spPr bwMode="auto">
          <a:xfrm>
            <a:off x="174917" y="3963434"/>
            <a:ext cx="10987087"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while downloading, peer uploads chunks to other peers</a:t>
            </a:r>
          </a:p>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peer may change peers with whom it exchanges chunks</a:t>
            </a:r>
          </a:p>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churn:</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peers may come and go</a:t>
            </a:r>
          </a:p>
          <a:p>
            <a:pPr marL="287338" marR="0" lvl="0" indent="-287338"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once peer has entire file, it may (selfishly) leave or (altruistically) remain in torrent</a:t>
            </a:r>
          </a:p>
        </p:txBody>
      </p:sp>
      <p:grpSp>
        <p:nvGrpSpPr>
          <p:cNvPr id="2" name="Group 1">
            <a:extLst>
              <a:ext uri="{FF2B5EF4-FFF2-40B4-BE49-F238E27FC236}">
                <a16:creationId xmlns:a16="http://schemas.microsoft.com/office/drawing/2014/main" id="{8DCC6C24-30FA-4B4E-A269-8C92EE25BC46}"/>
              </a:ext>
            </a:extLst>
          </p:cNvPr>
          <p:cNvGrpSpPr/>
          <p:nvPr/>
        </p:nvGrpSpPr>
        <p:grpSpPr>
          <a:xfrm>
            <a:off x="7622267" y="1307114"/>
            <a:ext cx="3897006" cy="2699223"/>
            <a:chOff x="4911725" y="1368425"/>
            <a:chExt cx="3567113" cy="2233613"/>
          </a:xfrm>
        </p:grpSpPr>
        <p:sp>
          <p:nvSpPr>
            <p:cNvPr id="172" name="Line 25">
              <a:extLst>
                <a:ext uri="{FF2B5EF4-FFF2-40B4-BE49-F238E27FC236}">
                  <a16:creationId xmlns:a16="http://schemas.microsoft.com/office/drawing/2014/main" id="{14C1BFA3-2422-AC40-9443-EBE4B0BA4E51}"/>
                </a:ext>
              </a:extLst>
            </p:cNvPr>
            <p:cNvSpPr>
              <a:spLocks noChangeShapeType="1"/>
            </p:cNvSpPr>
            <p:nvPr/>
          </p:nvSpPr>
          <p:spPr bwMode="auto">
            <a:xfrm>
              <a:off x="6245225" y="1646238"/>
              <a:ext cx="1736725" cy="8794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3" name="Line 26">
              <a:extLst>
                <a:ext uri="{FF2B5EF4-FFF2-40B4-BE49-F238E27FC236}">
                  <a16:creationId xmlns:a16="http://schemas.microsoft.com/office/drawing/2014/main" id="{858C722B-AFD5-3E4D-9F07-FC6900AAFE1D}"/>
                </a:ext>
              </a:extLst>
            </p:cNvPr>
            <p:cNvSpPr>
              <a:spLocks noChangeShapeType="1"/>
            </p:cNvSpPr>
            <p:nvPr/>
          </p:nvSpPr>
          <p:spPr bwMode="auto">
            <a:xfrm>
              <a:off x="6107113" y="1739900"/>
              <a:ext cx="168275" cy="11334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Line 27">
              <a:extLst>
                <a:ext uri="{FF2B5EF4-FFF2-40B4-BE49-F238E27FC236}">
                  <a16:creationId xmlns:a16="http://schemas.microsoft.com/office/drawing/2014/main" id="{BE071C26-5E10-4944-8BF4-10C7EC327E51}"/>
                </a:ext>
              </a:extLst>
            </p:cNvPr>
            <p:cNvSpPr>
              <a:spLocks noChangeShapeType="1"/>
            </p:cNvSpPr>
            <p:nvPr/>
          </p:nvSpPr>
          <p:spPr bwMode="auto">
            <a:xfrm flipH="1" flipV="1">
              <a:off x="7223125" y="1590675"/>
              <a:ext cx="795338" cy="1905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Line 28">
              <a:extLst>
                <a:ext uri="{FF2B5EF4-FFF2-40B4-BE49-F238E27FC236}">
                  <a16:creationId xmlns:a16="http://schemas.microsoft.com/office/drawing/2014/main" id="{75CAFCCB-E9E5-7E49-A3F5-4958D9F89A19}"/>
                </a:ext>
              </a:extLst>
            </p:cNvPr>
            <p:cNvSpPr>
              <a:spLocks noChangeShapeType="1"/>
            </p:cNvSpPr>
            <p:nvPr/>
          </p:nvSpPr>
          <p:spPr bwMode="auto">
            <a:xfrm flipH="1">
              <a:off x="6667500" y="1925638"/>
              <a:ext cx="1389063" cy="123983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6" name="Line 29">
              <a:extLst>
                <a:ext uri="{FF2B5EF4-FFF2-40B4-BE49-F238E27FC236}">
                  <a16:creationId xmlns:a16="http://schemas.microsoft.com/office/drawing/2014/main" id="{1D50DE5F-310E-1E44-85DE-D65DD48DF2AF}"/>
                </a:ext>
              </a:extLst>
            </p:cNvPr>
            <p:cNvSpPr>
              <a:spLocks noChangeShapeType="1"/>
            </p:cNvSpPr>
            <p:nvPr/>
          </p:nvSpPr>
          <p:spPr bwMode="auto">
            <a:xfrm flipH="1">
              <a:off x="6726238" y="3152775"/>
              <a:ext cx="504825" cy="1016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Line 30">
              <a:extLst>
                <a:ext uri="{FF2B5EF4-FFF2-40B4-BE49-F238E27FC236}">
                  <a16:creationId xmlns:a16="http://schemas.microsoft.com/office/drawing/2014/main" id="{FCC71024-B200-2142-949F-7D4A1B58CB77}"/>
                </a:ext>
              </a:extLst>
            </p:cNvPr>
            <p:cNvSpPr>
              <a:spLocks noChangeShapeType="1"/>
            </p:cNvSpPr>
            <p:nvPr/>
          </p:nvSpPr>
          <p:spPr bwMode="auto">
            <a:xfrm flipH="1">
              <a:off x="6399213" y="1714500"/>
              <a:ext cx="612775" cy="104616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Line 31">
              <a:extLst>
                <a:ext uri="{FF2B5EF4-FFF2-40B4-BE49-F238E27FC236}">
                  <a16:creationId xmlns:a16="http://schemas.microsoft.com/office/drawing/2014/main" id="{1790AC52-1931-A649-B99C-E0E7A089EC28}"/>
                </a:ext>
              </a:extLst>
            </p:cNvPr>
            <p:cNvSpPr>
              <a:spLocks noChangeShapeType="1"/>
            </p:cNvSpPr>
            <p:nvPr/>
          </p:nvSpPr>
          <p:spPr bwMode="auto">
            <a:xfrm flipV="1">
              <a:off x="6511925" y="2579688"/>
              <a:ext cx="1443038" cy="3016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 name="Line 32">
              <a:extLst>
                <a:ext uri="{FF2B5EF4-FFF2-40B4-BE49-F238E27FC236}">
                  <a16:creationId xmlns:a16="http://schemas.microsoft.com/office/drawing/2014/main" id="{89975C97-C827-D24A-B1B2-BA5EA5D13E31}"/>
                </a:ext>
              </a:extLst>
            </p:cNvPr>
            <p:cNvSpPr>
              <a:spLocks noChangeShapeType="1"/>
            </p:cNvSpPr>
            <p:nvPr/>
          </p:nvSpPr>
          <p:spPr bwMode="auto">
            <a:xfrm>
              <a:off x="7192963" y="1679575"/>
              <a:ext cx="804862" cy="7969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3">
              <a:extLst>
                <a:ext uri="{FF2B5EF4-FFF2-40B4-BE49-F238E27FC236}">
                  <a16:creationId xmlns:a16="http://schemas.microsoft.com/office/drawing/2014/main" id="{955D94CA-F543-6C42-A481-B95EE01861CD}"/>
                </a:ext>
              </a:extLst>
            </p:cNvPr>
            <p:cNvSpPr>
              <a:spLocks noChangeShapeType="1"/>
            </p:cNvSpPr>
            <p:nvPr/>
          </p:nvSpPr>
          <p:spPr bwMode="auto">
            <a:xfrm>
              <a:off x="7494588" y="3165475"/>
              <a:ext cx="255587" cy="1365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4">
              <a:extLst>
                <a:ext uri="{FF2B5EF4-FFF2-40B4-BE49-F238E27FC236}">
                  <a16:creationId xmlns:a16="http://schemas.microsoft.com/office/drawing/2014/main" id="{951F72DA-656A-D04D-A6C4-F256EFF9FBBB}"/>
                </a:ext>
              </a:extLst>
            </p:cNvPr>
            <p:cNvSpPr>
              <a:spLocks noChangeShapeType="1"/>
            </p:cNvSpPr>
            <p:nvPr/>
          </p:nvSpPr>
          <p:spPr bwMode="auto">
            <a:xfrm>
              <a:off x="6735763" y="3351213"/>
              <a:ext cx="1014412"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38">
              <a:extLst>
                <a:ext uri="{FF2B5EF4-FFF2-40B4-BE49-F238E27FC236}">
                  <a16:creationId xmlns:a16="http://schemas.microsoft.com/office/drawing/2014/main" id="{ADF91B87-973E-B548-B697-7A4079F1C792}"/>
                </a:ext>
              </a:extLst>
            </p:cNvPr>
            <p:cNvSpPr>
              <a:spLocks noChangeShapeType="1"/>
            </p:cNvSpPr>
            <p:nvPr/>
          </p:nvSpPr>
          <p:spPr bwMode="auto">
            <a:xfrm flipH="1">
              <a:off x="7869238" y="2689225"/>
              <a:ext cx="179387" cy="5857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83" name="Picture 39" descr="Alice">
              <a:extLst>
                <a:ext uri="{FF2B5EF4-FFF2-40B4-BE49-F238E27FC236}">
                  <a16:creationId xmlns:a16="http://schemas.microsoft.com/office/drawing/2014/main" id="{6B053B54-9371-384F-AA52-C17465B4D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25" y="2139950"/>
              <a:ext cx="3238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 name="Group 70">
              <a:extLst>
                <a:ext uri="{FF2B5EF4-FFF2-40B4-BE49-F238E27FC236}">
                  <a16:creationId xmlns:a16="http://schemas.microsoft.com/office/drawing/2014/main" id="{C2114C23-66BC-A94F-90FC-3D02C545B220}"/>
                </a:ext>
              </a:extLst>
            </p:cNvPr>
            <p:cNvGrpSpPr>
              <a:grpSpLocks/>
            </p:cNvGrpSpPr>
            <p:nvPr/>
          </p:nvGrpSpPr>
          <p:grpSpPr bwMode="auto">
            <a:xfrm>
              <a:off x="5586413" y="1693863"/>
              <a:ext cx="2378075" cy="1350962"/>
              <a:chOff x="1752" y="2166"/>
              <a:chExt cx="2200" cy="1363"/>
            </a:xfrm>
          </p:grpSpPr>
          <p:sp>
            <p:nvSpPr>
              <p:cNvPr id="185" name="Line 22">
                <a:extLst>
                  <a:ext uri="{FF2B5EF4-FFF2-40B4-BE49-F238E27FC236}">
                    <a16:creationId xmlns:a16="http://schemas.microsoft.com/office/drawing/2014/main" id="{1EE108AC-8EA8-9E4A-8B60-F03F959667AE}"/>
                  </a:ext>
                </a:extLst>
              </p:cNvPr>
              <p:cNvSpPr>
                <a:spLocks noChangeShapeType="1"/>
              </p:cNvSpPr>
              <p:nvPr/>
            </p:nvSpPr>
            <p:spPr bwMode="auto">
              <a:xfrm flipV="1">
                <a:off x="1752" y="2166"/>
                <a:ext cx="361" cy="53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3">
                <a:extLst>
                  <a:ext uri="{FF2B5EF4-FFF2-40B4-BE49-F238E27FC236}">
                    <a16:creationId xmlns:a16="http://schemas.microsoft.com/office/drawing/2014/main" id="{94D6AFB9-0FA7-C54C-9273-1A9C925AB8F0}"/>
                  </a:ext>
                </a:extLst>
              </p:cNvPr>
              <p:cNvSpPr>
                <a:spLocks noChangeShapeType="1"/>
              </p:cNvSpPr>
              <p:nvPr/>
            </p:nvSpPr>
            <p:spPr bwMode="auto">
              <a:xfrm flipV="1">
                <a:off x="1770" y="2352"/>
                <a:ext cx="2182" cy="4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4">
                <a:extLst>
                  <a:ext uri="{FF2B5EF4-FFF2-40B4-BE49-F238E27FC236}">
                    <a16:creationId xmlns:a16="http://schemas.microsoft.com/office/drawing/2014/main" id="{5EF4CD56-8EA9-104D-8536-971136B66A3E}"/>
                  </a:ext>
                </a:extLst>
              </p:cNvPr>
              <p:cNvSpPr>
                <a:spLocks noChangeShapeType="1"/>
              </p:cNvSpPr>
              <p:nvPr/>
            </p:nvSpPr>
            <p:spPr bwMode="auto">
              <a:xfrm>
                <a:off x="1786" y="2820"/>
                <a:ext cx="1550" cy="70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88" name="Group 74">
              <a:extLst>
                <a:ext uri="{FF2B5EF4-FFF2-40B4-BE49-F238E27FC236}">
                  <a16:creationId xmlns:a16="http://schemas.microsoft.com/office/drawing/2014/main" id="{6DD06914-3CEB-5944-8E89-2281584DCD9B}"/>
                </a:ext>
              </a:extLst>
            </p:cNvPr>
            <p:cNvGrpSpPr>
              <a:grpSpLocks/>
            </p:cNvGrpSpPr>
            <p:nvPr/>
          </p:nvGrpSpPr>
          <p:grpSpPr bwMode="auto">
            <a:xfrm>
              <a:off x="5245100" y="1374775"/>
              <a:ext cx="292100" cy="517525"/>
              <a:chOff x="4140" y="429"/>
              <a:chExt cx="1425" cy="2396"/>
            </a:xfrm>
          </p:grpSpPr>
          <p:sp>
            <p:nvSpPr>
              <p:cNvPr id="189" name="Freeform 75">
                <a:extLst>
                  <a:ext uri="{FF2B5EF4-FFF2-40B4-BE49-F238E27FC236}">
                    <a16:creationId xmlns:a16="http://schemas.microsoft.com/office/drawing/2014/main" id="{F5672D96-1DC0-8542-9E0B-AF784B6A0C49}"/>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Rectangle 76">
                <a:extLst>
                  <a:ext uri="{FF2B5EF4-FFF2-40B4-BE49-F238E27FC236}">
                    <a16:creationId xmlns:a16="http://schemas.microsoft.com/office/drawing/2014/main" id="{C336E614-D216-1B4B-9137-3DC6CF7E4949}"/>
                  </a:ext>
                </a:extLst>
              </p:cNvPr>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1" name="Freeform 77">
                <a:extLst>
                  <a:ext uri="{FF2B5EF4-FFF2-40B4-BE49-F238E27FC236}">
                    <a16:creationId xmlns:a16="http://schemas.microsoft.com/office/drawing/2014/main" id="{CF30086E-5442-B544-9BE6-2A8083677BA3}"/>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2" name="Freeform 78">
                <a:extLst>
                  <a:ext uri="{FF2B5EF4-FFF2-40B4-BE49-F238E27FC236}">
                    <a16:creationId xmlns:a16="http://schemas.microsoft.com/office/drawing/2014/main" id="{6218844C-628C-9547-A930-560D56E3C7BC}"/>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 name="Rectangle 79">
                <a:extLst>
                  <a:ext uri="{FF2B5EF4-FFF2-40B4-BE49-F238E27FC236}">
                    <a16:creationId xmlns:a16="http://schemas.microsoft.com/office/drawing/2014/main" id="{78F96A30-FAB7-9144-8F42-1A1B06A335B9}"/>
                  </a:ext>
                </a:extLst>
              </p:cNvPr>
              <p:cNvSpPr>
                <a:spLocks noChangeArrowheads="1"/>
              </p:cNvSpPr>
              <p:nvPr/>
            </p:nvSpPr>
            <p:spPr bwMode="auto">
              <a:xfrm>
                <a:off x="4210" y="694"/>
                <a:ext cx="596" cy="44"/>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4" name="Group 80">
                <a:extLst>
                  <a:ext uri="{FF2B5EF4-FFF2-40B4-BE49-F238E27FC236}">
                    <a16:creationId xmlns:a16="http://schemas.microsoft.com/office/drawing/2014/main" id="{CECE58F7-7C4A-6F4D-B141-662B63F4AA86}"/>
                  </a:ext>
                </a:extLst>
              </p:cNvPr>
              <p:cNvGrpSpPr>
                <a:grpSpLocks/>
              </p:cNvGrpSpPr>
              <p:nvPr/>
            </p:nvGrpSpPr>
            <p:grpSpPr bwMode="auto">
              <a:xfrm>
                <a:off x="4749" y="668"/>
                <a:ext cx="581" cy="145"/>
                <a:chOff x="614" y="2568"/>
                <a:chExt cx="725" cy="139"/>
              </a:xfrm>
            </p:grpSpPr>
            <p:sp>
              <p:nvSpPr>
                <p:cNvPr id="219" name="AutoShape 81">
                  <a:extLst>
                    <a:ext uri="{FF2B5EF4-FFF2-40B4-BE49-F238E27FC236}">
                      <a16:creationId xmlns:a16="http://schemas.microsoft.com/office/drawing/2014/main" id="{D6885AAA-38B2-874F-868F-D00AB0AE0D26}"/>
                    </a:ext>
                  </a:extLst>
                </p:cNvPr>
                <p:cNvSpPr>
                  <a:spLocks noChangeArrowheads="1"/>
                </p:cNvSpPr>
                <p:nvPr/>
              </p:nvSpPr>
              <p:spPr bwMode="auto">
                <a:xfrm>
                  <a:off x="618" y="2571"/>
                  <a:ext cx="725"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0" name="AutoShape 82">
                  <a:extLst>
                    <a:ext uri="{FF2B5EF4-FFF2-40B4-BE49-F238E27FC236}">
                      <a16:creationId xmlns:a16="http://schemas.microsoft.com/office/drawing/2014/main" id="{D61DCFC9-1720-7344-ADE6-5BD09A2BF12B}"/>
                    </a:ext>
                  </a:extLst>
                </p:cNvPr>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95" name="Rectangle 83">
                <a:extLst>
                  <a:ext uri="{FF2B5EF4-FFF2-40B4-BE49-F238E27FC236}">
                    <a16:creationId xmlns:a16="http://schemas.microsoft.com/office/drawing/2014/main" id="{00D3BEA9-BA94-4044-B1D5-60A03C5C5821}"/>
                  </a:ext>
                </a:extLst>
              </p:cNvPr>
              <p:cNvSpPr>
                <a:spLocks noChangeArrowheads="1"/>
              </p:cNvSpPr>
              <p:nvPr/>
            </p:nvSpPr>
            <p:spPr bwMode="auto">
              <a:xfrm>
                <a:off x="4225" y="1017"/>
                <a:ext cx="596" cy="51"/>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6" name="Group 84">
                <a:extLst>
                  <a:ext uri="{FF2B5EF4-FFF2-40B4-BE49-F238E27FC236}">
                    <a16:creationId xmlns:a16="http://schemas.microsoft.com/office/drawing/2014/main" id="{641C2446-7A8F-504B-A8D3-FFEE0A9F637A}"/>
                  </a:ext>
                </a:extLst>
              </p:cNvPr>
              <p:cNvGrpSpPr>
                <a:grpSpLocks/>
              </p:cNvGrpSpPr>
              <p:nvPr/>
            </p:nvGrpSpPr>
            <p:grpSpPr bwMode="auto">
              <a:xfrm>
                <a:off x="4747" y="994"/>
                <a:ext cx="581" cy="134"/>
                <a:chOff x="614" y="2568"/>
                <a:chExt cx="725" cy="139"/>
              </a:xfrm>
            </p:grpSpPr>
            <p:sp>
              <p:nvSpPr>
                <p:cNvPr id="217" name="AutoShape 85">
                  <a:extLst>
                    <a:ext uri="{FF2B5EF4-FFF2-40B4-BE49-F238E27FC236}">
                      <a16:creationId xmlns:a16="http://schemas.microsoft.com/office/drawing/2014/main" id="{C1F8A523-4462-AA4E-A2CA-29700E5DA9B6}"/>
                    </a:ext>
                  </a:extLst>
                </p:cNvPr>
                <p:cNvSpPr>
                  <a:spLocks noChangeArrowheads="1"/>
                </p:cNvSpPr>
                <p:nvPr/>
              </p:nvSpPr>
              <p:spPr bwMode="auto">
                <a:xfrm>
                  <a:off x="610" y="2569"/>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8" name="AutoShape 86">
                  <a:extLst>
                    <a:ext uri="{FF2B5EF4-FFF2-40B4-BE49-F238E27FC236}">
                      <a16:creationId xmlns:a16="http://schemas.microsoft.com/office/drawing/2014/main" id="{A7658F20-DB1E-464F-B607-89092583FB5B}"/>
                    </a:ext>
                  </a:extLst>
                </p:cNvPr>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97" name="Rectangle 87">
                <a:extLst>
                  <a:ext uri="{FF2B5EF4-FFF2-40B4-BE49-F238E27FC236}">
                    <a16:creationId xmlns:a16="http://schemas.microsoft.com/office/drawing/2014/main" id="{FF6AAAAA-212A-7640-8D6B-0B6EBD377D7F}"/>
                  </a:ext>
                </a:extLst>
              </p:cNvPr>
              <p:cNvSpPr>
                <a:spLocks noChangeArrowheads="1"/>
              </p:cNvSpPr>
              <p:nvPr/>
            </p:nvSpPr>
            <p:spPr bwMode="auto">
              <a:xfrm>
                <a:off x="4217" y="1355"/>
                <a:ext cx="596" cy="51"/>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8" name="Rectangle 88">
                <a:extLst>
                  <a:ext uri="{FF2B5EF4-FFF2-40B4-BE49-F238E27FC236}">
                    <a16:creationId xmlns:a16="http://schemas.microsoft.com/office/drawing/2014/main" id="{634123E3-AB71-9F41-AD39-43B0691F13F6}"/>
                  </a:ext>
                </a:extLst>
              </p:cNvPr>
              <p:cNvSpPr>
                <a:spLocks noChangeArrowheads="1"/>
              </p:cNvSpPr>
              <p:nvPr/>
            </p:nvSpPr>
            <p:spPr bwMode="auto">
              <a:xfrm>
                <a:off x="4225" y="1656"/>
                <a:ext cx="596" cy="44"/>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9" name="Group 89">
                <a:extLst>
                  <a:ext uri="{FF2B5EF4-FFF2-40B4-BE49-F238E27FC236}">
                    <a16:creationId xmlns:a16="http://schemas.microsoft.com/office/drawing/2014/main" id="{DC8E4BD8-4B64-1943-9731-721699A50BDF}"/>
                  </a:ext>
                </a:extLst>
              </p:cNvPr>
              <p:cNvGrpSpPr>
                <a:grpSpLocks/>
              </p:cNvGrpSpPr>
              <p:nvPr/>
            </p:nvGrpSpPr>
            <p:grpSpPr bwMode="auto">
              <a:xfrm>
                <a:off x="4735" y="1627"/>
                <a:ext cx="582" cy="151"/>
                <a:chOff x="614" y="2568"/>
                <a:chExt cx="725" cy="139"/>
              </a:xfrm>
            </p:grpSpPr>
            <p:sp>
              <p:nvSpPr>
                <p:cNvPr id="215" name="AutoShape 90">
                  <a:extLst>
                    <a:ext uri="{FF2B5EF4-FFF2-40B4-BE49-F238E27FC236}">
                      <a16:creationId xmlns:a16="http://schemas.microsoft.com/office/drawing/2014/main" id="{9D762048-3A14-564D-8D32-3584214E9D4D}"/>
                    </a:ext>
                  </a:extLst>
                </p:cNvPr>
                <p:cNvSpPr>
                  <a:spLocks noChangeArrowheads="1"/>
                </p:cNvSpPr>
                <p:nvPr/>
              </p:nvSpPr>
              <p:spPr bwMode="auto">
                <a:xfrm>
                  <a:off x="616" y="2568"/>
                  <a:ext cx="724" cy="142"/>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6" name="AutoShape 91">
                  <a:extLst>
                    <a:ext uri="{FF2B5EF4-FFF2-40B4-BE49-F238E27FC236}">
                      <a16:creationId xmlns:a16="http://schemas.microsoft.com/office/drawing/2014/main" id="{70B9E041-38D0-8A42-BB42-D0980C10A86A}"/>
                    </a:ext>
                  </a:extLst>
                </p:cNvPr>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0" name="Freeform 92">
                <a:extLst>
                  <a:ext uri="{FF2B5EF4-FFF2-40B4-BE49-F238E27FC236}">
                    <a16:creationId xmlns:a16="http://schemas.microsoft.com/office/drawing/2014/main" id="{A2F57490-585D-EB4E-AE3D-BCA33E2C5CC4}"/>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1" name="Group 93">
                <a:extLst>
                  <a:ext uri="{FF2B5EF4-FFF2-40B4-BE49-F238E27FC236}">
                    <a16:creationId xmlns:a16="http://schemas.microsoft.com/office/drawing/2014/main" id="{E23C7B19-F840-FC48-9713-9AD00E8223E6}"/>
                  </a:ext>
                </a:extLst>
              </p:cNvPr>
              <p:cNvGrpSpPr>
                <a:grpSpLocks/>
              </p:cNvGrpSpPr>
              <p:nvPr/>
            </p:nvGrpSpPr>
            <p:grpSpPr bwMode="auto">
              <a:xfrm>
                <a:off x="4739" y="1327"/>
                <a:ext cx="582" cy="139"/>
                <a:chOff x="614" y="2568"/>
                <a:chExt cx="725" cy="139"/>
              </a:xfrm>
            </p:grpSpPr>
            <p:sp>
              <p:nvSpPr>
                <p:cNvPr id="213" name="AutoShape 94">
                  <a:extLst>
                    <a:ext uri="{FF2B5EF4-FFF2-40B4-BE49-F238E27FC236}">
                      <a16:creationId xmlns:a16="http://schemas.microsoft.com/office/drawing/2014/main" id="{BF66CD5C-FF99-7742-A14E-2BF2A67A6C17}"/>
                    </a:ext>
                  </a:extLst>
                </p:cNvPr>
                <p:cNvSpPr>
                  <a:spLocks noChangeArrowheads="1"/>
                </p:cNvSpPr>
                <p:nvPr/>
              </p:nvSpPr>
              <p:spPr bwMode="auto">
                <a:xfrm>
                  <a:off x="611" y="2567"/>
                  <a:ext cx="724"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4" name="AutoShape 95">
                  <a:extLst>
                    <a:ext uri="{FF2B5EF4-FFF2-40B4-BE49-F238E27FC236}">
                      <a16:creationId xmlns:a16="http://schemas.microsoft.com/office/drawing/2014/main" id="{F9BFFD59-AD2B-894C-819C-8D0DB9F2B538}"/>
                    </a:ext>
                  </a:extLst>
                </p:cNvPr>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2" name="Rectangle 96">
                <a:extLst>
                  <a:ext uri="{FF2B5EF4-FFF2-40B4-BE49-F238E27FC236}">
                    <a16:creationId xmlns:a16="http://schemas.microsoft.com/office/drawing/2014/main" id="{136171A0-1A0E-8D4C-968B-D17501670E1F}"/>
                  </a:ext>
                </a:extLst>
              </p:cNvPr>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Freeform 97">
                <a:extLst>
                  <a:ext uri="{FF2B5EF4-FFF2-40B4-BE49-F238E27FC236}">
                    <a16:creationId xmlns:a16="http://schemas.microsoft.com/office/drawing/2014/main" id="{C874C361-C380-FC49-8D1C-E30AEEA3FFC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4" name="Freeform 98">
                <a:extLst>
                  <a:ext uri="{FF2B5EF4-FFF2-40B4-BE49-F238E27FC236}">
                    <a16:creationId xmlns:a16="http://schemas.microsoft.com/office/drawing/2014/main" id="{69C7F287-7595-D94A-87BF-95ED49C48A2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Oval 99">
                <a:extLst>
                  <a:ext uri="{FF2B5EF4-FFF2-40B4-BE49-F238E27FC236}">
                    <a16:creationId xmlns:a16="http://schemas.microsoft.com/office/drawing/2014/main" id="{B6E84AB5-17E1-1D48-BB79-04D2F00750E0}"/>
                  </a:ext>
                </a:extLst>
              </p:cNvPr>
              <p:cNvSpPr>
                <a:spLocks noChangeArrowheads="1"/>
              </p:cNvSpPr>
              <p:nvPr/>
            </p:nvSpPr>
            <p:spPr bwMode="auto">
              <a:xfrm>
                <a:off x="5519" y="2612"/>
                <a:ext cx="46"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Freeform 100">
                <a:extLst>
                  <a:ext uri="{FF2B5EF4-FFF2-40B4-BE49-F238E27FC236}">
                    <a16:creationId xmlns:a16="http://schemas.microsoft.com/office/drawing/2014/main" id="{AF0BF05C-4E38-CD4D-AAFA-E3493B155287}"/>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AutoShape 101">
                <a:extLst>
                  <a:ext uri="{FF2B5EF4-FFF2-40B4-BE49-F238E27FC236}">
                    <a16:creationId xmlns:a16="http://schemas.microsoft.com/office/drawing/2014/main" id="{3BB53BC2-8678-8446-A21F-7F33E9E59671}"/>
                  </a:ext>
                </a:extLst>
              </p:cNvPr>
              <p:cNvSpPr>
                <a:spLocks noChangeArrowheads="1"/>
              </p:cNvSpPr>
              <p:nvPr/>
            </p:nvSpPr>
            <p:spPr bwMode="auto">
              <a:xfrm>
                <a:off x="4140" y="2678"/>
                <a:ext cx="1200" cy="147"/>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8" name="AutoShape 102">
                <a:extLst>
                  <a:ext uri="{FF2B5EF4-FFF2-40B4-BE49-F238E27FC236}">
                    <a16:creationId xmlns:a16="http://schemas.microsoft.com/office/drawing/2014/main" id="{FA369464-AABC-BC43-830F-4E4F32FF70D7}"/>
                  </a:ext>
                </a:extLst>
              </p:cNvPr>
              <p:cNvSpPr>
                <a:spLocks noChangeArrowheads="1"/>
              </p:cNvSpPr>
              <p:nvPr/>
            </p:nvSpPr>
            <p:spPr bwMode="auto">
              <a:xfrm>
                <a:off x="4210" y="2707"/>
                <a:ext cx="1069" cy="8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9" name="Oval 103">
                <a:extLst>
                  <a:ext uri="{FF2B5EF4-FFF2-40B4-BE49-F238E27FC236}">
                    <a16:creationId xmlns:a16="http://schemas.microsoft.com/office/drawing/2014/main" id="{0447F744-AF3E-9645-978F-EF1BDF0F8284}"/>
                  </a:ext>
                </a:extLst>
              </p:cNvPr>
              <p:cNvSpPr>
                <a:spLocks noChangeArrowheads="1"/>
              </p:cNvSpPr>
              <p:nvPr/>
            </p:nvSpPr>
            <p:spPr bwMode="auto">
              <a:xfrm>
                <a:off x="4310" y="2384"/>
                <a:ext cx="155"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0" name="Oval 104">
                <a:extLst>
                  <a:ext uri="{FF2B5EF4-FFF2-40B4-BE49-F238E27FC236}">
                    <a16:creationId xmlns:a16="http://schemas.microsoft.com/office/drawing/2014/main" id="{F3C8D210-BF7D-C848-B9FD-FC1172BBD07F}"/>
                  </a:ext>
                </a:extLst>
              </p:cNvPr>
              <p:cNvSpPr>
                <a:spLocks noChangeArrowheads="1"/>
              </p:cNvSpPr>
              <p:nvPr/>
            </p:nvSpPr>
            <p:spPr bwMode="auto">
              <a:xfrm>
                <a:off x="4489" y="2384"/>
                <a:ext cx="155"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11" name="Oval 105">
                <a:extLst>
                  <a:ext uri="{FF2B5EF4-FFF2-40B4-BE49-F238E27FC236}">
                    <a16:creationId xmlns:a16="http://schemas.microsoft.com/office/drawing/2014/main" id="{1162ED20-6D4D-2B4D-84EF-299FDEE0E91E}"/>
                  </a:ext>
                </a:extLst>
              </p:cNvPr>
              <p:cNvSpPr>
                <a:spLocks noChangeArrowheads="1"/>
              </p:cNvSpPr>
              <p:nvPr/>
            </p:nvSpPr>
            <p:spPr bwMode="auto">
              <a:xfrm>
                <a:off x="4659" y="2384"/>
                <a:ext cx="163"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Rectangle 106">
                <a:extLst>
                  <a:ext uri="{FF2B5EF4-FFF2-40B4-BE49-F238E27FC236}">
                    <a16:creationId xmlns:a16="http://schemas.microsoft.com/office/drawing/2014/main" id="{922CF934-873F-EE4F-8726-E969CD36EACF}"/>
                  </a:ext>
                </a:extLst>
              </p:cNvPr>
              <p:cNvSpPr>
                <a:spLocks noChangeArrowheads="1"/>
              </p:cNvSpPr>
              <p:nvPr/>
            </p:nvSpPr>
            <p:spPr bwMode="auto">
              <a:xfrm>
                <a:off x="5062" y="1833"/>
                <a:ext cx="85" cy="764"/>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21" name="Group 107">
              <a:extLst>
                <a:ext uri="{FF2B5EF4-FFF2-40B4-BE49-F238E27FC236}">
                  <a16:creationId xmlns:a16="http://schemas.microsoft.com/office/drawing/2014/main" id="{C09F8334-EB5D-B748-8BA6-989D939E72C2}"/>
                </a:ext>
              </a:extLst>
            </p:cNvPr>
            <p:cNvGrpSpPr>
              <a:grpSpLocks/>
            </p:cNvGrpSpPr>
            <p:nvPr/>
          </p:nvGrpSpPr>
          <p:grpSpPr bwMode="auto">
            <a:xfrm>
              <a:off x="6311900" y="3176588"/>
              <a:ext cx="434975" cy="349250"/>
              <a:chOff x="-44" y="1473"/>
              <a:chExt cx="981" cy="1105"/>
            </a:xfrm>
          </p:grpSpPr>
          <p:pic>
            <p:nvPicPr>
              <p:cNvPr id="222" name="Picture 108" descr="desktop_computer_stylized_medium">
                <a:extLst>
                  <a:ext uri="{FF2B5EF4-FFF2-40B4-BE49-F238E27FC236}">
                    <a16:creationId xmlns:a16="http://schemas.microsoft.com/office/drawing/2014/main" id="{7B90278E-E343-294D-95CB-02DB24F6F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 name="Freeform 109">
                <a:extLst>
                  <a:ext uri="{FF2B5EF4-FFF2-40B4-BE49-F238E27FC236}">
                    <a16:creationId xmlns:a16="http://schemas.microsoft.com/office/drawing/2014/main" id="{C59628E1-7338-E340-96DD-685A37B0462A}"/>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24" name="Group 110">
              <a:extLst>
                <a:ext uri="{FF2B5EF4-FFF2-40B4-BE49-F238E27FC236}">
                  <a16:creationId xmlns:a16="http://schemas.microsoft.com/office/drawing/2014/main" id="{698F5DBF-2E9C-2B40-817E-23F3F51AF6C5}"/>
                </a:ext>
              </a:extLst>
            </p:cNvPr>
            <p:cNvGrpSpPr>
              <a:grpSpLocks/>
            </p:cNvGrpSpPr>
            <p:nvPr/>
          </p:nvGrpSpPr>
          <p:grpSpPr bwMode="auto">
            <a:xfrm flipH="1">
              <a:off x="7716838" y="3252788"/>
              <a:ext cx="434975" cy="349250"/>
              <a:chOff x="-44" y="1473"/>
              <a:chExt cx="981" cy="1105"/>
            </a:xfrm>
          </p:grpSpPr>
          <p:pic>
            <p:nvPicPr>
              <p:cNvPr id="225" name="Picture 111" descr="desktop_computer_stylized_medium">
                <a:extLst>
                  <a:ext uri="{FF2B5EF4-FFF2-40B4-BE49-F238E27FC236}">
                    <a16:creationId xmlns:a16="http://schemas.microsoft.com/office/drawing/2014/main" id="{A569F870-B03B-2547-AF54-2C7AB5CBA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 name="Freeform 112">
                <a:extLst>
                  <a:ext uri="{FF2B5EF4-FFF2-40B4-BE49-F238E27FC236}">
                    <a16:creationId xmlns:a16="http://schemas.microsoft.com/office/drawing/2014/main" id="{FE964CAF-BEB0-BB4E-AFC5-27ADA2EB8BD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27" name="Group 113">
              <a:extLst>
                <a:ext uri="{FF2B5EF4-FFF2-40B4-BE49-F238E27FC236}">
                  <a16:creationId xmlns:a16="http://schemas.microsoft.com/office/drawing/2014/main" id="{87763CBB-3A99-594D-9997-C76D56E76D3C}"/>
                </a:ext>
              </a:extLst>
            </p:cNvPr>
            <p:cNvGrpSpPr>
              <a:grpSpLocks/>
            </p:cNvGrpSpPr>
            <p:nvPr/>
          </p:nvGrpSpPr>
          <p:grpSpPr bwMode="auto">
            <a:xfrm flipH="1">
              <a:off x="7988300" y="2457450"/>
              <a:ext cx="434975" cy="349250"/>
              <a:chOff x="-44" y="1473"/>
              <a:chExt cx="981" cy="1105"/>
            </a:xfrm>
          </p:grpSpPr>
          <p:pic>
            <p:nvPicPr>
              <p:cNvPr id="228" name="Picture 114" descr="desktop_computer_stylized_medium">
                <a:extLst>
                  <a:ext uri="{FF2B5EF4-FFF2-40B4-BE49-F238E27FC236}">
                    <a16:creationId xmlns:a16="http://schemas.microsoft.com/office/drawing/2014/main" id="{3267E1E1-F140-B44D-B892-C5FED1C277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 name="Freeform 115">
                <a:extLst>
                  <a:ext uri="{FF2B5EF4-FFF2-40B4-BE49-F238E27FC236}">
                    <a16:creationId xmlns:a16="http://schemas.microsoft.com/office/drawing/2014/main" id="{4F25EA7B-20CB-6C44-8B62-34CDC776210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0" name="Group 116">
              <a:extLst>
                <a:ext uri="{FF2B5EF4-FFF2-40B4-BE49-F238E27FC236}">
                  <a16:creationId xmlns:a16="http://schemas.microsoft.com/office/drawing/2014/main" id="{169372BE-08CD-7743-8E5E-EC2549832F55}"/>
                </a:ext>
              </a:extLst>
            </p:cNvPr>
            <p:cNvGrpSpPr>
              <a:grpSpLocks/>
            </p:cNvGrpSpPr>
            <p:nvPr/>
          </p:nvGrpSpPr>
          <p:grpSpPr bwMode="auto">
            <a:xfrm flipH="1">
              <a:off x="8043863" y="1706563"/>
              <a:ext cx="434975" cy="349250"/>
              <a:chOff x="-44" y="1473"/>
              <a:chExt cx="981" cy="1105"/>
            </a:xfrm>
          </p:grpSpPr>
          <p:pic>
            <p:nvPicPr>
              <p:cNvPr id="231" name="Picture 117" descr="desktop_computer_stylized_medium">
                <a:extLst>
                  <a:ext uri="{FF2B5EF4-FFF2-40B4-BE49-F238E27FC236}">
                    <a16:creationId xmlns:a16="http://schemas.microsoft.com/office/drawing/2014/main" id="{5232EB59-D06A-CC48-8C1F-E6DAC4976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18">
                <a:extLst>
                  <a:ext uri="{FF2B5EF4-FFF2-40B4-BE49-F238E27FC236}">
                    <a16:creationId xmlns:a16="http://schemas.microsoft.com/office/drawing/2014/main" id="{7E7C9F9D-CF89-7545-A1F6-153E2A098F8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9">
              <a:extLst>
                <a:ext uri="{FF2B5EF4-FFF2-40B4-BE49-F238E27FC236}">
                  <a16:creationId xmlns:a16="http://schemas.microsoft.com/office/drawing/2014/main" id="{6869CE49-D074-8547-B1D6-1F3B5B649CF4}"/>
                </a:ext>
              </a:extLst>
            </p:cNvPr>
            <p:cNvGrpSpPr>
              <a:grpSpLocks/>
            </p:cNvGrpSpPr>
            <p:nvPr/>
          </p:nvGrpSpPr>
          <p:grpSpPr bwMode="auto">
            <a:xfrm flipH="1">
              <a:off x="6911975" y="1368425"/>
              <a:ext cx="434975" cy="349250"/>
              <a:chOff x="-44" y="1473"/>
              <a:chExt cx="981" cy="1105"/>
            </a:xfrm>
          </p:grpSpPr>
          <p:pic>
            <p:nvPicPr>
              <p:cNvPr id="234" name="Picture 120" descr="desktop_computer_stylized_medium">
                <a:extLst>
                  <a:ext uri="{FF2B5EF4-FFF2-40B4-BE49-F238E27FC236}">
                    <a16:creationId xmlns:a16="http://schemas.microsoft.com/office/drawing/2014/main" id="{CE44033F-D4B7-7D46-9D32-0960EEB7B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21">
                <a:extLst>
                  <a:ext uri="{FF2B5EF4-FFF2-40B4-BE49-F238E27FC236}">
                    <a16:creationId xmlns:a16="http://schemas.microsoft.com/office/drawing/2014/main" id="{45A28D47-C9B3-0346-8D70-361E7A4895B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23">
              <a:extLst>
                <a:ext uri="{FF2B5EF4-FFF2-40B4-BE49-F238E27FC236}">
                  <a16:creationId xmlns:a16="http://schemas.microsoft.com/office/drawing/2014/main" id="{4E1A9762-2C71-9742-9958-EB2D29E68E6E}"/>
                </a:ext>
              </a:extLst>
            </p:cNvPr>
            <p:cNvGrpSpPr>
              <a:grpSpLocks/>
            </p:cNvGrpSpPr>
            <p:nvPr/>
          </p:nvGrpSpPr>
          <p:grpSpPr bwMode="auto">
            <a:xfrm>
              <a:off x="5824538" y="1411288"/>
              <a:ext cx="434975" cy="349250"/>
              <a:chOff x="-44" y="1473"/>
              <a:chExt cx="981" cy="1105"/>
            </a:xfrm>
          </p:grpSpPr>
          <p:pic>
            <p:nvPicPr>
              <p:cNvPr id="237" name="Picture 124" descr="desktop_computer_stylized_medium">
                <a:extLst>
                  <a:ext uri="{FF2B5EF4-FFF2-40B4-BE49-F238E27FC236}">
                    <a16:creationId xmlns:a16="http://schemas.microsoft.com/office/drawing/2014/main" id="{55B1C28D-66D6-DE4E-ADB5-D53BE1D2A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25">
                <a:extLst>
                  <a:ext uri="{FF2B5EF4-FFF2-40B4-BE49-F238E27FC236}">
                    <a16:creationId xmlns:a16="http://schemas.microsoft.com/office/drawing/2014/main" id="{4765CFB0-3F34-B94A-BC7F-EA339FAACF4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9" name="Group 126">
              <a:extLst>
                <a:ext uri="{FF2B5EF4-FFF2-40B4-BE49-F238E27FC236}">
                  <a16:creationId xmlns:a16="http://schemas.microsoft.com/office/drawing/2014/main" id="{BE7F0DCF-B627-C847-8279-68A197C89CAF}"/>
                </a:ext>
              </a:extLst>
            </p:cNvPr>
            <p:cNvGrpSpPr>
              <a:grpSpLocks/>
            </p:cNvGrpSpPr>
            <p:nvPr/>
          </p:nvGrpSpPr>
          <p:grpSpPr bwMode="auto">
            <a:xfrm>
              <a:off x="5159375" y="2162175"/>
              <a:ext cx="434975" cy="349250"/>
              <a:chOff x="-44" y="1473"/>
              <a:chExt cx="981" cy="1105"/>
            </a:xfrm>
          </p:grpSpPr>
          <p:pic>
            <p:nvPicPr>
              <p:cNvPr id="240" name="Picture 127" descr="desktop_computer_stylized_medium">
                <a:extLst>
                  <a:ext uri="{FF2B5EF4-FFF2-40B4-BE49-F238E27FC236}">
                    <a16:creationId xmlns:a16="http://schemas.microsoft.com/office/drawing/2014/main" id="{BA3AF685-5B1F-CC40-BCAF-7158B2390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 name="Freeform 128">
                <a:extLst>
                  <a:ext uri="{FF2B5EF4-FFF2-40B4-BE49-F238E27FC236}">
                    <a16:creationId xmlns:a16="http://schemas.microsoft.com/office/drawing/2014/main" id="{1A33777F-82DA-EC46-B881-5C25C2D626A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42" name="Group 129">
              <a:extLst>
                <a:ext uri="{FF2B5EF4-FFF2-40B4-BE49-F238E27FC236}">
                  <a16:creationId xmlns:a16="http://schemas.microsoft.com/office/drawing/2014/main" id="{A4323D8E-CD7F-4742-B00D-A10D592D03EA}"/>
                </a:ext>
              </a:extLst>
            </p:cNvPr>
            <p:cNvGrpSpPr>
              <a:grpSpLocks/>
            </p:cNvGrpSpPr>
            <p:nvPr/>
          </p:nvGrpSpPr>
          <p:grpSpPr bwMode="auto">
            <a:xfrm>
              <a:off x="6129338" y="2749550"/>
              <a:ext cx="434975" cy="349250"/>
              <a:chOff x="-44" y="1473"/>
              <a:chExt cx="981" cy="1105"/>
            </a:xfrm>
          </p:grpSpPr>
          <p:pic>
            <p:nvPicPr>
              <p:cNvPr id="243" name="Picture 130" descr="desktop_computer_stylized_medium">
                <a:extLst>
                  <a:ext uri="{FF2B5EF4-FFF2-40B4-BE49-F238E27FC236}">
                    <a16:creationId xmlns:a16="http://schemas.microsoft.com/office/drawing/2014/main" id="{39C6AFB3-E3B3-AA47-9771-00781B94A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 name="Freeform 131">
                <a:extLst>
                  <a:ext uri="{FF2B5EF4-FFF2-40B4-BE49-F238E27FC236}">
                    <a16:creationId xmlns:a16="http://schemas.microsoft.com/office/drawing/2014/main" id="{4679D4E0-5A0A-B34D-AA7C-D7A6E8AE3F8B}"/>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45" name="Group 132">
              <a:extLst>
                <a:ext uri="{FF2B5EF4-FFF2-40B4-BE49-F238E27FC236}">
                  <a16:creationId xmlns:a16="http://schemas.microsoft.com/office/drawing/2014/main" id="{73C52904-5489-6E4E-8226-879A262911C4}"/>
                </a:ext>
              </a:extLst>
            </p:cNvPr>
            <p:cNvGrpSpPr>
              <a:grpSpLocks/>
            </p:cNvGrpSpPr>
            <p:nvPr/>
          </p:nvGrpSpPr>
          <p:grpSpPr bwMode="auto">
            <a:xfrm>
              <a:off x="7185025" y="2989263"/>
              <a:ext cx="325438" cy="261937"/>
              <a:chOff x="-44" y="1473"/>
              <a:chExt cx="981" cy="1105"/>
            </a:xfrm>
          </p:grpSpPr>
          <p:pic>
            <p:nvPicPr>
              <p:cNvPr id="246" name="Picture 133" descr="desktop_computer_stylized_medium">
                <a:extLst>
                  <a:ext uri="{FF2B5EF4-FFF2-40B4-BE49-F238E27FC236}">
                    <a16:creationId xmlns:a16="http://schemas.microsoft.com/office/drawing/2014/main" id="{E7C23640-AF67-8245-9B29-88C1A9B166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Freeform 134">
                <a:extLst>
                  <a:ext uri="{FF2B5EF4-FFF2-40B4-BE49-F238E27FC236}">
                    <a16:creationId xmlns:a16="http://schemas.microsoft.com/office/drawing/2014/main" id="{CDD2AFE9-4A15-5147-897C-7BE6039DB5A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83" name="Slide Number Placeholder 2">
            <a:extLst>
              <a:ext uri="{FF2B5EF4-FFF2-40B4-BE49-F238E27FC236}">
                <a16:creationId xmlns:a16="http://schemas.microsoft.com/office/drawing/2014/main" id="{4878E67F-D509-FD42-BE8D-29D25C1A4FCA}"/>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951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98691" y="289325"/>
            <a:ext cx="10515600" cy="894622"/>
          </a:xfrm>
        </p:spPr>
        <p:txBody>
          <a:bodyPr>
            <a:normAutofit/>
          </a:bodyPr>
          <a:lstStyle/>
          <a:p>
            <a:r>
              <a:rPr lang="en-US" altLang="en-US" sz="4400" dirty="0">
                <a:ea typeface="ＭＳ Ｐゴシック" panose="020B0600070205080204" pitchFamily="34" charset="-128"/>
              </a:rPr>
              <a:t>BitTorrent: requesting, sending file chunks</a:t>
            </a:r>
          </a:p>
        </p:txBody>
      </p:sp>
      <p:sp>
        <p:nvSpPr>
          <p:cNvPr id="85" name="Rectangle 4">
            <a:extLst>
              <a:ext uri="{FF2B5EF4-FFF2-40B4-BE49-F238E27FC236}">
                <a16:creationId xmlns:a16="http://schemas.microsoft.com/office/drawing/2014/main" id="{ABE3BA82-1C3D-064A-9166-C67DC2170C39}"/>
              </a:ext>
            </a:extLst>
          </p:cNvPr>
          <p:cNvSpPr txBox="1">
            <a:spLocks noChangeArrowheads="1"/>
          </p:cNvSpPr>
          <p:nvPr/>
        </p:nvSpPr>
        <p:spPr>
          <a:xfrm>
            <a:off x="798691" y="1510619"/>
            <a:ext cx="4521200" cy="411797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Requesting chunks:</a:t>
            </a:r>
          </a:p>
          <a:p>
            <a:pPr marL="406400" marR="0" lvl="0" indent="-2762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any given time, different peers have different subsets of file chunks</a:t>
            </a:r>
          </a:p>
          <a:p>
            <a:pPr marL="406400" marR="0" lvl="0" indent="-2762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periodically, Alice asks each peer for list of chunks that they have</a:t>
            </a:r>
          </a:p>
          <a:p>
            <a:pPr marL="406400" marR="0" lvl="0" indent="-2762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Alice requests missing chunks from peers, rarest first</a:t>
            </a:r>
          </a:p>
        </p:txBody>
      </p:sp>
      <p:sp>
        <p:nvSpPr>
          <p:cNvPr id="86" name="Rectangle 6">
            <a:extLst>
              <a:ext uri="{FF2B5EF4-FFF2-40B4-BE49-F238E27FC236}">
                <a16:creationId xmlns:a16="http://schemas.microsoft.com/office/drawing/2014/main" id="{5CFA8E56-2FAA-FC49-B7B7-8A06FD9D16BD}"/>
              </a:ext>
            </a:extLst>
          </p:cNvPr>
          <p:cNvSpPr>
            <a:spLocks noChangeArrowheads="1"/>
          </p:cNvSpPr>
          <p:nvPr/>
        </p:nvSpPr>
        <p:spPr bwMode="auto">
          <a:xfrm>
            <a:off x="5927271" y="1412473"/>
            <a:ext cx="5714999" cy="50390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681038" indent="-223838">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15875"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Sending chunks: tit-for-tat</a:t>
            </a:r>
          </a:p>
          <a:p>
            <a:pPr marL="406400" marR="0" lvl="0" indent="-341313" algn="l" defTabSz="914400" rtl="0" eaLnBrk="1" fontAlgn="auto" latinLnBrk="0" hangingPunct="1">
              <a:lnSpc>
                <a:spcPct val="90000"/>
              </a:lnSpc>
              <a:spcBef>
                <a:spcPts val="400"/>
              </a:spcBef>
              <a:spcAft>
                <a:spcPts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Alice sends chunks to those four peers currently sending her chunks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highest rate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a:p>
            <a:pPr marL="681038" marR="0" lvl="1" indent="-223838" algn="l" defTabSz="914400" rtl="0" eaLnBrk="1" fontAlgn="auto" latinLnBrk="0" hangingPunct="1">
              <a:lnSpc>
                <a:spcPct val="90000"/>
              </a:lnSpc>
              <a:spcBef>
                <a:spcPts val="400"/>
              </a:spcBef>
              <a:spcAft>
                <a:spcPts val="0"/>
              </a:spcAft>
              <a:buClr>
                <a:srgbClr val="000099"/>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other peers are choked by Alice (do not receive chunks from her)</a:t>
            </a:r>
          </a:p>
          <a:p>
            <a:pPr marL="681038" marR="0" lvl="1" indent="-223838" algn="l" defTabSz="914400" rtl="0" eaLnBrk="1" fontAlgn="auto" latinLnBrk="0" hangingPunct="1">
              <a:lnSpc>
                <a:spcPct val="90000"/>
              </a:lnSpc>
              <a:spcBef>
                <a:spcPts val="400"/>
              </a:spcBef>
              <a:spcAft>
                <a:spcPts val="0"/>
              </a:spcAft>
              <a:buClr>
                <a:srgbClr val="000099"/>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re-evaluate top 4 every10 secs</a:t>
            </a:r>
          </a:p>
          <a:p>
            <a:pPr marL="471488" marR="0" lvl="0" indent="-341313" algn="l" defTabSz="914400" rtl="0" eaLnBrk="1" fontAlgn="auto" latinLnBrk="0" hangingPunct="1">
              <a:lnSpc>
                <a:spcPct val="90000"/>
              </a:lnSpc>
              <a:spcBef>
                <a:spcPts val="400"/>
              </a:spcBef>
              <a:spcAft>
                <a:spcPts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30 secs: randomly select another peer, starts sending chunks</a:t>
            </a:r>
          </a:p>
          <a:p>
            <a:pPr marL="681038" marR="0" lvl="1" indent="-223838" algn="l" defTabSz="914400" rtl="0" eaLnBrk="1" fontAlgn="auto" latinLnBrk="0" hangingPunct="1">
              <a:lnSpc>
                <a:spcPct val="90000"/>
              </a:lnSpc>
              <a:spcBef>
                <a:spcPts val="400"/>
              </a:spcBef>
              <a:spcAft>
                <a:spcPts val="0"/>
              </a:spcAft>
              <a:buClr>
                <a:srgbClr val="000099"/>
              </a:buClr>
              <a:buSzTx/>
              <a:buFont typeface="Arial" panose="020B0604020202020204" pitchFamily="34" charset="0"/>
              <a:buChar char="•"/>
              <a:tabLst/>
              <a:defRPr/>
            </a:pP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“optimistically unchoke” this peer</a:t>
            </a:r>
          </a:p>
          <a:p>
            <a:pPr marL="681038" marR="0" lvl="1" indent="-223838" algn="l" defTabSz="914400" rtl="0" eaLnBrk="1" fontAlgn="auto" latinLnBrk="0" hangingPunct="1">
              <a:lnSpc>
                <a:spcPct val="90000"/>
              </a:lnSpc>
              <a:spcBef>
                <a:spcPts val="400"/>
              </a:spcBef>
              <a:spcAft>
                <a:spcPts val="0"/>
              </a:spcAft>
              <a:buClr>
                <a:srgbClr val="000099"/>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newly chosen peer may join top 4</a:t>
            </a:r>
          </a:p>
          <a:p>
            <a:pPr marL="342900" marR="0" lvl="0" indent="-342900" algn="l" defTabSz="914400" rtl="0" eaLnBrk="1" fontAlgn="auto" latinLnBrk="0" hangingPunct="1">
              <a:lnSpc>
                <a:spcPct val="100000"/>
              </a:lnSpc>
              <a:spcBef>
                <a:spcPts val="0"/>
              </a:spcBef>
              <a:spcAft>
                <a:spcPts val="0"/>
              </a:spcAft>
              <a:buClr>
                <a:srgbClr val="000099"/>
              </a:buClr>
              <a:buSzTx/>
              <a:buFont typeface="Wingdings" pitchFamily="2" charset="2"/>
              <a:buChar char="§"/>
              <a:tabLst/>
              <a:defRPr/>
            </a:pPr>
            <a:endParaRPr kumimoji="0" lang="en-US" altLang="en-US" sz="20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7" name="Slide Number Placeholder 2">
            <a:extLst>
              <a:ext uri="{FF2B5EF4-FFF2-40B4-BE49-F238E27FC236}">
                <a16:creationId xmlns:a16="http://schemas.microsoft.com/office/drawing/2014/main" id="{CEB65444-34EE-4547-8616-7800EB55C6F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1260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430001"/>
            <a:ext cx="10515600" cy="894622"/>
          </a:xfrm>
        </p:spPr>
        <p:txBody>
          <a:bodyPr>
            <a:normAutofit/>
          </a:bodyPr>
          <a:lstStyle/>
          <a:p>
            <a:r>
              <a:rPr lang="en-US" altLang="en-US" sz="4400" dirty="0">
                <a:cs typeface="Calibri" panose="020F0502020204030204" pitchFamily="34" charset="0"/>
              </a:rPr>
              <a:t>BitTorrent Pros and Cons</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 name="Rectangle 3">
            <a:extLst>
              <a:ext uri="{FF2B5EF4-FFF2-40B4-BE49-F238E27FC236}">
                <a16:creationId xmlns:a16="http://schemas.microsoft.com/office/drawing/2014/main" id="{2AB7AFB9-05B7-8F45-B2AB-A2B2DBC22CCE}"/>
              </a:ext>
            </a:extLst>
          </p:cNvPr>
          <p:cNvSpPr txBox="1">
            <a:spLocks noChangeArrowheads="1"/>
          </p:cNvSpPr>
          <p:nvPr/>
        </p:nvSpPr>
        <p:spPr>
          <a:xfrm>
            <a:off x="669395" y="1559756"/>
            <a:ext cx="10969832"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3302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803275" marR="0" lvl="1" indent="-3302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Download a bit slow in the beginning, but speeds up considerably as peer gets more and more chunks</a:t>
            </a:r>
          </a:p>
          <a:p>
            <a:pPr marL="803275" marR="0" lvl="1" indent="-3302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Those who want the file, must contribute </a:t>
            </a:r>
          </a:p>
          <a:p>
            <a:pPr marL="803275" marR="0" lvl="1" indent="-3302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Efficient mechanism for distributing large files to a large number of clients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60375" marR="0" lvl="0" indent="-3302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Disadvantages: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Low-bandwidth clients have a disadvantage?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Rarest first policy may result in unstable system*</a:t>
            </a:r>
          </a:p>
          <a:p>
            <a:pPr marL="4635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GB"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635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GB"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Ref: “Mode-Suppression: a simple, stable and scalable chunk-sharing algorithm for P2P networks”</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61176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64363"/>
            <a:ext cx="10515600" cy="894622"/>
          </a:xfrm>
        </p:spPr>
        <p:txBody>
          <a:bodyPr>
            <a:normAutofit/>
          </a:bodyPr>
          <a:lstStyle/>
          <a:p>
            <a:r>
              <a:rPr lang="en-US" altLang="en-US" sz="4400" dirty="0">
                <a:ea typeface="ＭＳ Ｐゴシック" panose="020B0600070205080204" pitchFamily="34" charset="-128"/>
              </a:rPr>
              <a:t>Socket Programming </a:t>
            </a:r>
          </a:p>
        </p:txBody>
      </p:sp>
      <p:sp>
        <p:nvSpPr>
          <p:cNvPr id="62" name="Rectangle 3">
            <a:extLst>
              <a:ext uri="{FF2B5EF4-FFF2-40B4-BE49-F238E27FC236}">
                <a16:creationId xmlns:a16="http://schemas.microsoft.com/office/drawing/2014/main" id="{DE711DC5-9C34-FB4F-827E-14567B9170D7}"/>
              </a:ext>
            </a:extLst>
          </p:cNvPr>
          <p:cNvSpPr txBox="1">
            <a:spLocks noChangeArrowheads="1"/>
          </p:cNvSpPr>
          <p:nvPr/>
        </p:nvSpPr>
        <p:spPr bwMode="auto">
          <a:xfrm>
            <a:off x="838200" y="1446842"/>
            <a:ext cx="11124616"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goal:</a:t>
            </a:r>
            <a:r>
              <a:rPr kumimoji="0" lang="en-US" altLang="en-US" sz="3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rPr>
              <a:t> learn how to build client/server applications that communicate using sockets</a:t>
            </a:r>
            <a:endParaRPr kumimoji="0" lang="en-US" altLang="en-US" sz="32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socket:</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door between application process and end-end-transport protocol </a:t>
            </a:r>
          </a:p>
        </p:txBody>
      </p:sp>
      <p:sp>
        <p:nvSpPr>
          <p:cNvPr id="117" name="Freeform 66">
            <a:extLst>
              <a:ext uri="{FF2B5EF4-FFF2-40B4-BE49-F238E27FC236}">
                <a16:creationId xmlns:a16="http://schemas.microsoft.com/office/drawing/2014/main" id="{532EF64A-98FA-854C-BC6E-37DCF5442402}"/>
              </a:ext>
            </a:extLst>
          </p:cNvPr>
          <p:cNvSpPr>
            <a:spLocks/>
          </p:cNvSpPr>
          <p:nvPr/>
        </p:nvSpPr>
        <p:spPr bwMode="auto">
          <a:xfrm>
            <a:off x="8379242" y="3598233"/>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rgbClr val="FFFFFF"/>
              </a:gs>
              <a:gs pos="100000">
                <a:schemeClr val="accent1">
                  <a:lumMod val="75000"/>
                </a:schemeClr>
              </a:gs>
            </a:gsLst>
            <a:lin ang="10800000" scaled="0"/>
          </a:gradFill>
          <a:ln w="9525">
            <a:solidFill>
              <a:srgbClr val="DDDDDD"/>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7">
            <a:extLst>
              <a:ext uri="{FF2B5EF4-FFF2-40B4-BE49-F238E27FC236}">
                <a16:creationId xmlns:a16="http://schemas.microsoft.com/office/drawing/2014/main" id="{0B3FAB7F-D751-694B-8438-BA60B5BE46B5}"/>
              </a:ext>
            </a:extLst>
          </p:cNvPr>
          <p:cNvSpPr>
            <a:spLocks/>
          </p:cNvSpPr>
          <p:nvPr/>
        </p:nvSpPr>
        <p:spPr bwMode="auto">
          <a:xfrm>
            <a:off x="5064542" y="4895220"/>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51">
            <a:extLst>
              <a:ext uri="{FF2B5EF4-FFF2-40B4-BE49-F238E27FC236}">
                <a16:creationId xmlns:a16="http://schemas.microsoft.com/office/drawing/2014/main" id="{31F42B0C-9D7E-B148-8731-AA200CC8E7BC}"/>
              </a:ext>
            </a:extLst>
          </p:cNvPr>
          <p:cNvSpPr txBox="1">
            <a:spLocks noChangeArrowheads="1"/>
          </p:cNvSpPr>
          <p:nvPr/>
        </p:nvSpPr>
        <p:spPr bwMode="auto">
          <a:xfrm>
            <a:off x="5502692" y="5026983"/>
            <a:ext cx="874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Internet</a:t>
            </a:r>
          </a:p>
        </p:txBody>
      </p:sp>
      <p:sp>
        <p:nvSpPr>
          <p:cNvPr id="120" name="Line 52">
            <a:extLst>
              <a:ext uri="{FF2B5EF4-FFF2-40B4-BE49-F238E27FC236}">
                <a16:creationId xmlns:a16="http://schemas.microsoft.com/office/drawing/2014/main" id="{4BBAA32D-9FE8-6946-993E-FD9CF5FF2D22}"/>
              </a:ext>
            </a:extLst>
          </p:cNvPr>
          <p:cNvSpPr>
            <a:spLocks noChangeShapeType="1"/>
          </p:cNvSpPr>
          <p:nvPr/>
        </p:nvSpPr>
        <p:spPr bwMode="auto">
          <a:xfrm>
            <a:off x="4823242" y="5438145"/>
            <a:ext cx="2211387"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53">
            <a:extLst>
              <a:ext uri="{FF2B5EF4-FFF2-40B4-BE49-F238E27FC236}">
                <a16:creationId xmlns:a16="http://schemas.microsoft.com/office/drawing/2014/main" id="{8DD3EB16-70D9-0E41-9219-8BACFD2FF0FE}"/>
              </a:ext>
            </a:extLst>
          </p:cNvPr>
          <p:cNvSpPr txBox="1">
            <a:spLocks noChangeArrowheads="1"/>
          </p:cNvSpPr>
          <p:nvPr/>
        </p:nvSpPr>
        <p:spPr bwMode="auto">
          <a:xfrm>
            <a:off x="8844379" y="4663445"/>
            <a:ext cx="1063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controlled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by 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56">
            <a:extLst>
              <a:ext uri="{FF2B5EF4-FFF2-40B4-BE49-F238E27FC236}">
                <a16:creationId xmlns:a16="http://schemas.microsoft.com/office/drawing/2014/main" id="{DE211F08-2700-6642-9DC3-1997DC8EDCDD}"/>
              </a:ext>
            </a:extLst>
          </p:cNvPr>
          <p:cNvSpPr txBox="1">
            <a:spLocks noChangeArrowheads="1"/>
          </p:cNvSpPr>
          <p:nvPr/>
        </p:nvSpPr>
        <p:spPr bwMode="auto">
          <a:xfrm>
            <a:off x="8822154" y="3763333"/>
            <a:ext cx="1470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controlled by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app developer</a:t>
            </a:r>
          </a:p>
        </p:txBody>
      </p:sp>
      <p:sp>
        <p:nvSpPr>
          <p:cNvPr id="123" name="Freeform 45">
            <a:extLst>
              <a:ext uri="{FF2B5EF4-FFF2-40B4-BE49-F238E27FC236}">
                <a16:creationId xmlns:a16="http://schemas.microsoft.com/office/drawing/2014/main" id="{07B0F571-0623-E94E-AC3A-B1389138AC28}"/>
              </a:ext>
            </a:extLst>
          </p:cNvPr>
          <p:cNvSpPr>
            <a:spLocks/>
          </p:cNvSpPr>
          <p:nvPr/>
        </p:nvSpPr>
        <p:spPr bwMode="auto">
          <a:xfrm>
            <a:off x="2638842" y="3661733"/>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rgbClr val="FFFFFF"/>
              </a:gs>
              <a:gs pos="100000">
                <a:schemeClr val="accent1">
                  <a:lumMod val="75000"/>
                </a:schemeClr>
              </a:gs>
            </a:gsLst>
            <a:lin ang="0" scaled="1"/>
          </a:gradFill>
          <a:ln w="9525">
            <a:solidFill>
              <a:srgbClr val="DDDDDD"/>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23">
            <a:extLst>
              <a:ext uri="{FF2B5EF4-FFF2-40B4-BE49-F238E27FC236}">
                <a16:creationId xmlns:a16="http://schemas.microsoft.com/office/drawing/2014/main" id="{5F3EC8D2-BC57-284F-B438-D2889E964E36}"/>
              </a:ext>
            </a:extLst>
          </p:cNvPr>
          <p:cNvSpPr>
            <a:spLocks noChangeArrowheads="1"/>
          </p:cNvSpPr>
          <p:nvPr/>
        </p:nvSpPr>
        <p:spPr bwMode="auto">
          <a:xfrm>
            <a:off x="3442117" y="361728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25" name="Rectangle 24">
            <a:extLst>
              <a:ext uri="{FF2B5EF4-FFF2-40B4-BE49-F238E27FC236}">
                <a16:creationId xmlns:a16="http://schemas.microsoft.com/office/drawing/2014/main" id="{48E3F4A8-8297-154C-8417-C2DCBDE270E5}"/>
              </a:ext>
            </a:extLst>
          </p:cNvPr>
          <p:cNvSpPr>
            <a:spLocks noChangeArrowheads="1"/>
          </p:cNvSpPr>
          <p:nvPr/>
        </p:nvSpPr>
        <p:spPr bwMode="auto">
          <a:xfrm>
            <a:off x="3404017" y="3671258"/>
            <a:ext cx="1273175" cy="1979612"/>
          </a:xfrm>
          <a:prstGeom prst="rect">
            <a:avLst/>
          </a:prstGeom>
          <a:solidFill>
            <a:srgbClr val="FFFFFF"/>
          </a:solidFill>
          <a:ln w="2857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Line 25">
            <a:extLst>
              <a:ext uri="{FF2B5EF4-FFF2-40B4-BE49-F238E27FC236}">
                <a16:creationId xmlns:a16="http://schemas.microsoft.com/office/drawing/2014/main" id="{105AE91D-03CF-5F44-82E5-D8920536B375}"/>
              </a:ext>
            </a:extLst>
          </p:cNvPr>
          <p:cNvSpPr>
            <a:spLocks noChangeShapeType="1"/>
          </p:cNvSpPr>
          <p:nvPr/>
        </p:nvSpPr>
        <p:spPr bwMode="auto">
          <a:xfrm>
            <a:off x="3413542" y="4431670"/>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26">
            <a:extLst>
              <a:ext uri="{FF2B5EF4-FFF2-40B4-BE49-F238E27FC236}">
                <a16:creationId xmlns:a16="http://schemas.microsoft.com/office/drawing/2014/main" id="{68C4EA48-A98F-F641-BB8C-5DF3E3907ECC}"/>
              </a:ext>
            </a:extLst>
          </p:cNvPr>
          <p:cNvSpPr txBox="1">
            <a:spLocks noChangeArrowheads="1"/>
          </p:cNvSpPr>
          <p:nvPr/>
        </p:nvSpPr>
        <p:spPr bwMode="auto">
          <a:xfrm>
            <a:off x="3370679" y="441420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transport</a:t>
            </a:r>
          </a:p>
        </p:txBody>
      </p:sp>
      <p:sp>
        <p:nvSpPr>
          <p:cNvPr id="128" name="Line 27">
            <a:extLst>
              <a:ext uri="{FF2B5EF4-FFF2-40B4-BE49-F238E27FC236}">
                <a16:creationId xmlns:a16="http://schemas.microsoft.com/office/drawing/2014/main" id="{E85BFD82-4C55-F145-9B37-39406E46DD38}"/>
              </a:ext>
            </a:extLst>
          </p:cNvPr>
          <p:cNvSpPr>
            <a:spLocks noChangeShapeType="1"/>
          </p:cNvSpPr>
          <p:nvPr/>
        </p:nvSpPr>
        <p:spPr bwMode="auto">
          <a:xfrm>
            <a:off x="3421479" y="4752345"/>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28">
            <a:extLst>
              <a:ext uri="{FF2B5EF4-FFF2-40B4-BE49-F238E27FC236}">
                <a16:creationId xmlns:a16="http://schemas.microsoft.com/office/drawing/2014/main" id="{428A6E03-2BA0-6243-85AC-2DD8D7EB6CA1}"/>
              </a:ext>
            </a:extLst>
          </p:cNvPr>
          <p:cNvSpPr>
            <a:spLocks noChangeShapeType="1"/>
          </p:cNvSpPr>
          <p:nvPr/>
        </p:nvSpPr>
        <p:spPr bwMode="auto">
          <a:xfrm>
            <a:off x="3407192" y="5061908"/>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29">
            <a:extLst>
              <a:ext uri="{FF2B5EF4-FFF2-40B4-BE49-F238E27FC236}">
                <a16:creationId xmlns:a16="http://schemas.microsoft.com/office/drawing/2014/main" id="{80E8C02C-0DBA-6E4F-BBEC-8772FE1F381F}"/>
              </a:ext>
            </a:extLst>
          </p:cNvPr>
          <p:cNvSpPr>
            <a:spLocks noChangeShapeType="1"/>
          </p:cNvSpPr>
          <p:nvPr/>
        </p:nvSpPr>
        <p:spPr bwMode="auto">
          <a:xfrm>
            <a:off x="3407192" y="5347658"/>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26">
            <a:extLst>
              <a:ext uri="{FF2B5EF4-FFF2-40B4-BE49-F238E27FC236}">
                <a16:creationId xmlns:a16="http://schemas.microsoft.com/office/drawing/2014/main" id="{E521FADF-C422-1E4C-A4EF-0C457D015D37}"/>
              </a:ext>
            </a:extLst>
          </p:cNvPr>
          <p:cNvSpPr txBox="1">
            <a:spLocks noChangeArrowheads="1"/>
          </p:cNvSpPr>
          <p:nvPr/>
        </p:nvSpPr>
        <p:spPr bwMode="auto">
          <a:xfrm>
            <a:off x="3405604" y="366173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32" name="Text Box 26">
            <a:extLst>
              <a:ext uri="{FF2B5EF4-FFF2-40B4-BE49-F238E27FC236}">
                <a16:creationId xmlns:a16="http://schemas.microsoft.com/office/drawing/2014/main" id="{2BD2A730-1670-1444-BFD6-C3B745F28EF4}"/>
              </a:ext>
            </a:extLst>
          </p:cNvPr>
          <p:cNvSpPr txBox="1">
            <a:spLocks noChangeArrowheads="1"/>
          </p:cNvSpPr>
          <p:nvPr/>
        </p:nvSpPr>
        <p:spPr bwMode="auto">
          <a:xfrm>
            <a:off x="3361154" y="531908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physical</a:t>
            </a:r>
          </a:p>
        </p:txBody>
      </p:sp>
      <p:sp>
        <p:nvSpPr>
          <p:cNvPr id="133" name="Text Box 26">
            <a:extLst>
              <a:ext uri="{FF2B5EF4-FFF2-40B4-BE49-F238E27FC236}">
                <a16:creationId xmlns:a16="http://schemas.microsoft.com/office/drawing/2014/main" id="{F1BA5AB6-F404-DF48-BA11-738F64F024FD}"/>
              </a:ext>
            </a:extLst>
          </p:cNvPr>
          <p:cNvSpPr txBox="1">
            <a:spLocks noChangeArrowheads="1"/>
          </p:cNvSpPr>
          <p:nvPr/>
        </p:nvSpPr>
        <p:spPr bwMode="auto">
          <a:xfrm>
            <a:off x="3380204" y="503333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link</a:t>
            </a:r>
          </a:p>
        </p:txBody>
      </p:sp>
      <p:sp>
        <p:nvSpPr>
          <p:cNvPr id="134" name="Text Box 26">
            <a:extLst>
              <a:ext uri="{FF2B5EF4-FFF2-40B4-BE49-F238E27FC236}">
                <a16:creationId xmlns:a16="http://schemas.microsoft.com/office/drawing/2014/main" id="{E65C1E73-F682-E145-9DAF-B7E55ECCE7B6}"/>
              </a:ext>
            </a:extLst>
          </p:cNvPr>
          <p:cNvSpPr txBox="1">
            <a:spLocks noChangeArrowheads="1"/>
          </p:cNvSpPr>
          <p:nvPr/>
        </p:nvSpPr>
        <p:spPr bwMode="auto">
          <a:xfrm>
            <a:off x="3370679" y="473805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network</a:t>
            </a:r>
          </a:p>
        </p:txBody>
      </p:sp>
      <p:sp>
        <p:nvSpPr>
          <p:cNvPr id="135" name="Oval 57">
            <a:extLst>
              <a:ext uri="{FF2B5EF4-FFF2-40B4-BE49-F238E27FC236}">
                <a16:creationId xmlns:a16="http://schemas.microsoft.com/office/drawing/2014/main" id="{64DC0B32-AD14-4F4C-AA5D-A0175C3E0687}"/>
              </a:ext>
            </a:extLst>
          </p:cNvPr>
          <p:cNvSpPr>
            <a:spLocks noChangeArrowheads="1"/>
          </p:cNvSpPr>
          <p:nvPr/>
        </p:nvSpPr>
        <p:spPr bwMode="auto">
          <a:xfrm>
            <a:off x="3538954" y="3936370"/>
            <a:ext cx="990600" cy="304800"/>
          </a:xfrm>
          <a:prstGeom prst="ellipse">
            <a:avLst/>
          </a:prstGeom>
          <a:solidFill>
            <a:srgbClr val="CCFFFF"/>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process</a:t>
            </a:r>
          </a:p>
        </p:txBody>
      </p:sp>
      <p:grpSp>
        <p:nvGrpSpPr>
          <p:cNvPr id="136" name="Group 58">
            <a:extLst>
              <a:ext uri="{FF2B5EF4-FFF2-40B4-BE49-F238E27FC236}">
                <a16:creationId xmlns:a16="http://schemas.microsoft.com/office/drawing/2014/main" id="{E675645C-771D-1C4D-BD09-0A50219A704A}"/>
              </a:ext>
            </a:extLst>
          </p:cNvPr>
          <p:cNvGrpSpPr>
            <a:grpSpLocks/>
          </p:cNvGrpSpPr>
          <p:nvPr/>
        </p:nvGrpSpPr>
        <p:grpSpPr bwMode="auto">
          <a:xfrm>
            <a:off x="3786604" y="4296733"/>
            <a:ext cx="546100" cy="225425"/>
            <a:chOff x="1287" y="2524"/>
            <a:chExt cx="260" cy="100"/>
          </a:xfrm>
        </p:grpSpPr>
        <p:sp>
          <p:nvSpPr>
            <p:cNvPr id="137" name="Rectangle 59">
              <a:extLst>
                <a:ext uri="{FF2B5EF4-FFF2-40B4-BE49-F238E27FC236}">
                  <a16:creationId xmlns:a16="http://schemas.microsoft.com/office/drawing/2014/main" id="{4BD7EDAC-534F-D84F-8E24-977FE250A0C6}"/>
                </a:ext>
              </a:extLst>
            </p:cNvPr>
            <p:cNvSpPr>
              <a:spLocks noChangeArrowheads="1"/>
            </p:cNvSpPr>
            <p:nvPr/>
          </p:nvSpPr>
          <p:spPr bwMode="auto">
            <a:xfrm>
              <a:off x="1287" y="2524"/>
              <a:ext cx="260" cy="100"/>
            </a:xfrm>
            <a:prstGeom prst="rect">
              <a:avLst/>
            </a:prstGeom>
            <a:solidFill>
              <a:srgbClr val="C96B72"/>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Rectangle 60">
              <a:extLst>
                <a:ext uri="{FF2B5EF4-FFF2-40B4-BE49-F238E27FC236}">
                  <a16:creationId xmlns:a16="http://schemas.microsoft.com/office/drawing/2014/main" id="{522C0AA5-89A7-AE45-9EA6-0984C3D36702}"/>
                </a:ext>
              </a:extLst>
            </p:cNvPr>
            <p:cNvSpPr>
              <a:spLocks noChangeArrowheads="1"/>
            </p:cNvSpPr>
            <p:nvPr/>
          </p:nvSpPr>
          <p:spPr bwMode="auto">
            <a:xfrm>
              <a:off x="1338" y="2537"/>
              <a:ext cx="156" cy="76"/>
            </a:xfrm>
            <a:prstGeom prst="rect">
              <a:avLst/>
            </a:prstGeom>
            <a:solidFill>
              <a:srgbClr val="FFFFFF"/>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61">
              <a:extLst>
                <a:ext uri="{FF2B5EF4-FFF2-40B4-BE49-F238E27FC236}">
                  <a16:creationId xmlns:a16="http://schemas.microsoft.com/office/drawing/2014/main" id="{E45B888C-A7C7-C04F-96C2-AC5495901CD3}"/>
                </a:ext>
              </a:extLst>
            </p:cNvPr>
            <p:cNvSpPr>
              <a:spLocks noChangeArrowheads="1"/>
            </p:cNvSpPr>
            <p:nvPr/>
          </p:nvSpPr>
          <p:spPr bwMode="auto">
            <a:xfrm>
              <a:off x="1503" y="2582"/>
              <a:ext cx="27"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62">
              <a:extLst>
                <a:ext uri="{FF2B5EF4-FFF2-40B4-BE49-F238E27FC236}">
                  <a16:creationId xmlns:a16="http://schemas.microsoft.com/office/drawing/2014/main" id="{6D259067-30CA-3A43-B969-2FED80C101C4}"/>
                </a:ext>
              </a:extLst>
            </p:cNvPr>
            <p:cNvSpPr>
              <a:spLocks noChangeArrowheads="1"/>
            </p:cNvSpPr>
            <p:nvPr/>
          </p:nvSpPr>
          <p:spPr bwMode="auto">
            <a:xfrm>
              <a:off x="1298" y="2583"/>
              <a:ext cx="26"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1" name="Rectangle 23">
            <a:extLst>
              <a:ext uri="{FF2B5EF4-FFF2-40B4-BE49-F238E27FC236}">
                <a16:creationId xmlns:a16="http://schemas.microsoft.com/office/drawing/2014/main" id="{54E0D8CA-A90B-D443-A809-60E5D3C430E0}"/>
              </a:ext>
            </a:extLst>
          </p:cNvPr>
          <p:cNvSpPr>
            <a:spLocks noChangeArrowheads="1"/>
          </p:cNvSpPr>
          <p:nvPr/>
        </p:nvSpPr>
        <p:spPr bwMode="auto">
          <a:xfrm>
            <a:off x="7104479" y="3588708"/>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2" name="Rectangle 24">
            <a:extLst>
              <a:ext uri="{FF2B5EF4-FFF2-40B4-BE49-F238E27FC236}">
                <a16:creationId xmlns:a16="http://schemas.microsoft.com/office/drawing/2014/main" id="{68855CF6-22DF-7942-990A-E44BCC268037}"/>
              </a:ext>
            </a:extLst>
          </p:cNvPr>
          <p:cNvSpPr>
            <a:spLocks noChangeArrowheads="1"/>
          </p:cNvSpPr>
          <p:nvPr/>
        </p:nvSpPr>
        <p:spPr bwMode="auto">
          <a:xfrm>
            <a:off x="7066379" y="3642683"/>
            <a:ext cx="1273175" cy="1979612"/>
          </a:xfrm>
          <a:prstGeom prst="rect">
            <a:avLst/>
          </a:prstGeom>
          <a:solidFill>
            <a:srgbClr val="FFFFFF"/>
          </a:solidFill>
          <a:ln w="2857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3" name="Line 25">
            <a:extLst>
              <a:ext uri="{FF2B5EF4-FFF2-40B4-BE49-F238E27FC236}">
                <a16:creationId xmlns:a16="http://schemas.microsoft.com/office/drawing/2014/main" id="{333B2DFF-19AD-5D41-A13A-CAD8D4D1E7AA}"/>
              </a:ext>
            </a:extLst>
          </p:cNvPr>
          <p:cNvSpPr>
            <a:spLocks noChangeShapeType="1"/>
          </p:cNvSpPr>
          <p:nvPr/>
        </p:nvSpPr>
        <p:spPr bwMode="auto">
          <a:xfrm>
            <a:off x="7075904" y="4403095"/>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26">
            <a:extLst>
              <a:ext uri="{FF2B5EF4-FFF2-40B4-BE49-F238E27FC236}">
                <a16:creationId xmlns:a16="http://schemas.microsoft.com/office/drawing/2014/main" id="{ABD5AE77-C968-524B-8267-F5F9D07A9CF7}"/>
              </a:ext>
            </a:extLst>
          </p:cNvPr>
          <p:cNvSpPr txBox="1">
            <a:spLocks noChangeArrowheads="1"/>
          </p:cNvSpPr>
          <p:nvPr/>
        </p:nvSpPr>
        <p:spPr bwMode="auto">
          <a:xfrm>
            <a:off x="7033042" y="438563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transport</a:t>
            </a:r>
          </a:p>
        </p:txBody>
      </p:sp>
      <p:sp>
        <p:nvSpPr>
          <p:cNvPr id="145" name="Line 27">
            <a:extLst>
              <a:ext uri="{FF2B5EF4-FFF2-40B4-BE49-F238E27FC236}">
                <a16:creationId xmlns:a16="http://schemas.microsoft.com/office/drawing/2014/main" id="{E655A70A-1998-F04C-9071-DB527B7184C0}"/>
              </a:ext>
            </a:extLst>
          </p:cNvPr>
          <p:cNvSpPr>
            <a:spLocks noChangeShapeType="1"/>
          </p:cNvSpPr>
          <p:nvPr/>
        </p:nvSpPr>
        <p:spPr bwMode="auto">
          <a:xfrm>
            <a:off x="7083842" y="4723770"/>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28">
            <a:extLst>
              <a:ext uri="{FF2B5EF4-FFF2-40B4-BE49-F238E27FC236}">
                <a16:creationId xmlns:a16="http://schemas.microsoft.com/office/drawing/2014/main" id="{FFFB9613-6926-D64E-9BCE-95B470FE283A}"/>
              </a:ext>
            </a:extLst>
          </p:cNvPr>
          <p:cNvSpPr>
            <a:spLocks noChangeShapeType="1"/>
          </p:cNvSpPr>
          <p:nvPr/>
        </p:nvSpPr>
        <p:spPr bwMode="auto">
          <a:xfrm>
            <a:off x="7069554" y="5033333"/>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29">
            <a:extLst>
              <a:ext uri="{FF2B5EF4-FFF2-40B4-BE49-F238E27FC236}">
                <a16:creationId xmlns:a16="http://schemas.microsoft.com/office/drawing/2014/main" id="{74AA23EE-17EA-094E-A14C-C35EF1D4E761}"/>
              </a:ext>
            </a:extLst>
          </p:cNvPr>
          <p:cNvSpPr>
            <a:spLocks noChangeShapeType="1"/>
          </p:cNvSpPr>
          <p:nvPr/>
        </p:nvSpPr>
        <p:spPr bwMode="auto">
          <a:xfrm>
            <a:off x="7069554" y="5319083"/>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159414D4-A31C-4C4B-AD86-719BE126A831}"/>
              </a:ext>
            </a:extLst>
          </p:cNvPr>
          <p:cNvSpPr txBox="1">
            <a:spLocks noChangeArrowheads="1"/>
          </p:cNvSpPr>
          <p:nvPr/>
        </p:nvSpPr>
        <p:spPr bwMode="auto">
          <a:xfrm>
            <a:off x="7067967" y="363315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49" name="Text Box 26">
            <a:extLst>
              <a:ext uri="{FF2B5EF4-FFF2-40B4-BE49-F238E27FC236}">
                <a16:creationId xmlns:a16="http://schemas.microsoft.com/office/drawing/2014/main" id="{6D188352-EF4C-FE42-8176-6AE1E5353883}"/>
              </a:ext>
            </a:extLst>
          </p:cNvPr>
          <p:cNvSpPr txBox="1">
            <a:spLocks noChangeArrowheads="1"/>
          </p:cNvSpPr>
          <p:nvPr/>
        </p:nvSpPr>
        <p:spPr bwMode="auto">
          <a:xfrm>
            <a:off x="7023517" y="529050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physical</a:t>
            </a:r>
          </a:p>
        </p:txBody>
      </p:sp>
      <p:sp>
        <p:nvSpPr>
          <p:cNvPr id="150" name="Text Box 26">
            <a:extLst>
              <a:ext uri="{FF2B5EF4-FFF2-40B4-BE49-F238E27FC236}">
                <a16:creationId xmlns:a16="http://schemas.microsoft.com/office/drawing/2014/main" id="{2E91368D-F47D-2247-9B9B-1AA9BD1A5674}"/>
              </a:ext>
            </a:extLst>
          </p:cNvPr>
          <p:cNvSpPr txBox="1">
            <a:spLocks noChangeArrowheads="1"/>
          </p:cNvSpPr>
          <p:nvPr/>
        </p:nvSpPr>
        <p:spPr bwMode="auto">
          <a:xfrm>
            <a:off x="7042567" y="500475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link</a:t>
            </a:r>
          </a:p>
        </p:txBody>
      </p:sp>
      <p:sp>
        <p:nvSpPr>
          <p:cNvPr id="151" name="Text Box 26">
            <a:extLst>
              <a:ext uri="{FF2B5EF4-FFF2-40B4-BE49-F238E27FC236}">
                <a16:creationId xmlns:a16="http://schemas.microsoft.com/office/drawing/2014/main" id="{CF4D2E62-8AC3-6447-8A4A-38E1546DB977}"/>
              </a:ext>
            </a:extLst>
          </p:cNvPr>
          <p:cNvSpPr txBox="1">
            <a:spLocks noChangeArrowheads="1"/>
          </p:cNvSpPr>
          <p:nvPr/>
        </p:nvSpPr>
        <p:spPr bwMode="auto">
          <a:xfrm>
            <a:off x="7033042" y="470948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network</a:t>
            </a:r>
          </a:p>
        </p:txBody>
      </p:sp>
      <p:sp>
        <p:nvSpPr>
          <p:cNvPr id="152" name="Oval 78">
            <a:extLst>
              <a:ext uri="{FF2B5EF4-FFF2-40B4-BE49-F238E27FC236}">
                <a16:creationId xmlns:a16="http://schemas.microsoft.com/office/drawing/2014/main" id="{24268CA0-4017-FA41-A0A9-063CDE36F2E6}"/>
              </a:ext>
            </a:extLst>
          </p:cNvPr>
          <p:cNvSpPr>
            <a:spLocks noChangeArrowheads="1"/>
          </p:cNvSpPr>
          <p:nvPr/>
        </p:nvSpPr>
        <p:spPr bwMode="auto">
          <a:xfrm>
            <a:off x="7201317" y="3907795"/>
            <a:ext cx="990600" cy="304800"/>
          </a:xfrm>
          <a:prstGeom prst="ellipse">
            <a:avLst/>
          </a:prstGeom>
          <a:solidFill>
            <a:srgbClr val="CCFFFF"/>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process</a:t>
            </a:r>
          </a:p>
        </p:txBody>
      </p:sp>
      <p:grpSp>
        <p:nvGrpSpPr>
          <p:cNvPr id="153" name="Group 79">
            <a:extLst>
              <a:ext uri="{FF2B5EF4-FFF2-40B4-BE49-F238E27FC236}">
                <a16:creationId xmlns:a16="http://schemas.microsoft.com/office/drawing/2014/main" id="{2953A696-2D0B-4946-96FC-8F6534A2F156}"/>
              </a:ext>
            </a:extLst>
          </p:cNvPr>
          <p:cNvGrpSpPr>
            <a:grpSpLocks/>
          </p:cNvGrpSpPr>
          <p:nvPr/>
        </p:nvGrpSpPr>
        <p:grpSpPr bwMode="auto">
          <a:xfrm>
            <a:off x="7448967" y="4268158"/>
            <a:ext cx="546100" cy="225425"/>
            <a:chOff x="1287" y="2524"/>
            <a:chExt cx="260" cy="100"/>
          </a:xfrm>
        </p:grpSpPr>
        <p:sp>
          <p:nvSpPr>
            <p:cNvPr id="154" name="Rectangle 80">
              <a:extLst>
                <a:ext uri="{FF2B5EF4-FFF2-40B4-BE49-F238E27FC236}">
                  <a16:creationId xmlns:a16="http://schemas.microsoft.com/office/drawing/2014/main" id="{313605CC-1AC5-8944-94FF-94268AD80469}"/>
                </a:ext>
              </a:extLst>
            </p:cNvPr>
            <p:cNvSpPr>
              <a:spLocks noChangeArrowheads="1"/>
            </p:cNvSpPr>
            <p:nvPr/>
          </p:nvSpPr>
          <p:spPr bwMode="auto">
            <a:xfrm>
              <a:off x="1287" y="2524"/>
              <a:ext cx="260" cy="100"/>
            </a:xfrm>
            <a:prstGeom prst="rect">
              <a:avLst/>
            </a:prstGeom>
            <a:solidFill>
              <a:srgbClr val="C96B72"/>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81">
              <a:extLst>
                <a:ext uri="{FF2B5EF4-FFF2-40B4-BE49-F238E27FC236}">
                  <a16:creationId xmlns:a16="http://schemas.microsoft.com/office/drawing/2014/main" id="{BAFE64F2-A025-9F4E-99C9-ACC9BFF25919}"/>
                </a:ext>
              </a:extLst>
            </p:cNvPr>
            <p:cNvSpPr>
              <a:spLocks noChangeArrowheads="1"/>
            </p:cNvSpPr>
            <p:nvPr/>
          </p:nvSpPr>
          <p:spPr bwMode="auto">
            <a:xfrm>
              <a:off x="1338" y="2537"/>
              <a:ext cx="156" cy="76"/>
            </a:xfrm>
            <a:prstGeom prst="rect">
              <a:avLst/>
            </a:prstGeom>
            <a:solidFill>
              <a:srgbClr val="FFFFFF"/>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6" name="Rectangle 82">
              <a:extLst>
                <a:ext uri="{FF2B5EF4-FFF2-40B4-BE49-F238E27FC236}">
                  <a16:creationId xmlns:a16="http://schemas.microsoft.com/office/drawing/2014/main" id="{3829DF34-8663-6146-9BA0-7632285CE663}"/>
                </a:ext>
              </a:extLst>
            </p:cNvPr>
            <p:cNvSpPr>
              <a:spLocks noChangeArrowheads="1"/>
            </p:cNvSpPr>
            <p:nvPr/>
          </p:nvSpPr>
          <p:spPr bwMode="auto">
            <a:xfrm>
              <a:off x="1503" y="2582"/>
              <a:ext cx="27"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83">
              <a:extLst>
                <a:ext uri="{FF2B5EF4-FFF2-40B4-BE49-F238E27FC236}">
                  <a16:creationId xmlns:a16="http://schemas.microsoft.com/office/drawing/2014/main" id="{D148D136-2E3F-5745-9E50-2A0525F6E166}"/>
                </a:ext>
              </a:extLst>
            </p:cNvPr>
            <p:cNvSpPr>
              <a:spLocks noChangeArrowheads="1"/>
            </p:cNvSpPr>
            <p:nvPr/>
          </p:nvSpPr>
          <p:spPr bwMode="auto">
            <a:xfrm>
              <a:off x="1298" y="2583"/>
              <a:ext cx="26"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58" name="Line 88">
            <a:extLst>
              <a:ext uri="{FF2B5EF4-FFF2-40B4-BE49-F238E27FC236}">
                <a16:creationId xmlns:a16="http://schemas.microsoft.com/office/drawing/2014/main" id="{357D04DF-5A8F-3946-A05F-B134A08152BD}"/>
              </a:ext>
            </a:extLst>
          </p:cNvPr>
          <p:cNvSpPr>
            <a:spLocks noChangeShapeType="1"/>
          </p:cNvSpPr>
          <p:nvPr/>
        </p:nvSpPr>
        <p:spPr bwMode="auto">
          <a:xfrm flipH="1">
            <a:off x="8258592" y="4039558"/>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9" name="Line 89">
            <a:extLst>
              <a:ext uri="{FF2B5EF4-FFF2-40B4-BE49-F238E27FC236}">
                <a16:creationId xmlns:a16="http://schemas.microsoft.com/office/drawing/2014/main" id="{1F64B7FA-0FDF-AA41-954C-B46F96B69793}"/>
              </a:ext>
            </a:extLst>
          </p:cNvPr>
          <p:cNvSpPr>
            <a:spLocks noChangeShapeType="1"/>
          </p:cNvSpPr>
          <p:nvPr/>
        </p:nvSpPr>
        <p:spPr bwMode="auto">
          <a:xfrm>
            <a:off x="8484017" y="4465008"/>
            <a:ext cx="0" cy="102235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0" name="Line 90">
            <a:extLst>
              <a:ext uri="{FF2B5EF4-FFF2-40B4-BE49-F238E27FC236}">
                <a16:creationId xmlns:a16="http://schemas.microsoft.com/office/drawing/2014/main" id="{1C49FAA4-451C-9346-B2A1-9DADDB3735D1}"/>
              </a:ext>
            </a:extLst>
          </p:cNvPr>
          <p:cNvSpPr>
            <a:spLocks noChangeShapeType="1"/>
          </p:cNvSpPr>
          <p:nvPr/>
        </p:nvSpPr>
        <p:spPr bwMode="auto">
          <a:xfrm flipH="1">
            <a:off x="8507829" y="4965070"/>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Text Box 56">
            <a:extLst>
              <a:ext uri="{FF2B5EF4-FFF2-40B4-BE49-F238E27FC236}">
                <a16:creationId xmlns:a16="http://schemas.microsoft.com/office/drawing/2014/main" id="{0AD3AB67-1B7A-DC4C-8CF0-ED4CE6AD679E}"/>
              </a:ext>
            </a:extLst>
          </p:cNvPr>
          <p:cNvSpPr txBox="1">
            <a:spLocks noChangeArrowheads="1"/>
          </p:cNvSpPr>
          <p:nvPr/>
        </p:nvSpPr>
        <p:spPr bwMode="auto">
          <a:xfrm>
            <a:off x="5421729" y="3720470"/>
            <a:ext cx="917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2000" b="0" i="1"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socket</a:t>
            </a:r>
          </a:p>
        </p:txBody>
      </p:sp>
      <p:sp>
        <p:nvSpPr>
          <p:cNvPr id="162" name="Line 92">
            <a:extLst>
              <a:ext uri="{FF2B5EF4-FFF2-40B4-BE49-F238E27FC236}">
                <a16:creationId xmlns:a16="http://schemas.microsoft.com/office/drawing/2014/main" id="{143E3CCF-902D-1B48-A226-00DCF5BF008C}"/>
              </a:ext>
            </a:extLst>
          </p:cNvPr>
          <p:cNvSpPr>
            <a:spLocks noChangeShapeType="1"/>
          </p:cNvSpPr>
          <p:nvPr/>
        </p:nvSpPr>
        <p:spPr bwMode="auto">
          <a:xfrm flipV="1">
            <a:off x="4424779" y="3920495"/>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93">
            <a:extLst>
              <a:ext uri="{FF2B5EF4-FFF2-40B4-BE49-F238E27FC236}">
                <a16:creationId xmlns:a16="http://schemas.microsoft.com/office/drawing/2014/main" id="{C4134BE9-E71D-0348-B019-E892502C5FBE}"/>
              </a:ext>
            </a:extLst>
          </p:cNvPr>
          <p:cNvSpPr>
            <a:spLocks noChangeShapeType="1"/>
          </p:cNvSpPr>
          <p:nvPr/>
        </p:nvSpPr>
        <p:spPr bwMode="auto">
          <a:xfrm flipH="1" flipV="1">
            <a:off x="6359942" y="3909383"/>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4" name="Group 96">
            <a:extLst>
              <a:ext uri="{FF2B5EF4-FFF2-40B4-BE49-F238E27FC236}">
                <a16:creationId xmlns:a16="http://schemas.microsoft.com/office/drawing/2014/main" id="{9A6CA79B-4989-1B42-B637-EB423445684E}"/>
              </a:ext>
            </a:extLst>
          </p:cNvPr>
          <p:cNvGrpSpPr>
            <a:grpSpLocks/>
          </p:cNvGrpSpPr>
          <p:nvPr/>
        </p:nvGrpSpPr>
        <p:grpSpPr bwMode="auto">
          <a:xfrm>
            <a:off x="2214979" y="4974595"/>
            <a:ext cx="719138" cy="773113"/>
            <a:chOff x="-44" y="1473"/>
            <a:chExt cx="981" cy="1105"/>
          </a:xfrm>
        </p:grpSpPr>
        <p:pic>
          <p:nvPicPr>
            <p:cNvPr id="165" name="Picture 97" descr="desktop_computer_stylized_medium">
              <a:extLst>
                <a:ext uri="{FF2B5EF4-FFF2-40B4-BE49-F238E27FC236}">
                  <a16:creationId xmlns:a16="http://schemas.microsoft.com/office/drawing/2014/main" id="{52A0739D-A2B2-9B4C-808E-15A031326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Freeform 98">
              <a:extLst>
                <a:ext uri="{FF2B5EF4-FFF2-40B4-BE49-F238E27FC236}">
                  <a16:creationId xmlns:a16="http://schemas.microsoft.com/office/drawing/2014/main" id="{DA46FEF0-4E21-2249-B7F5-7F6F7B7F0DE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7" name="Group 99">
            <a:extLst>
              <a:ext uri="{FF2B5EF4-FFF2-40B4-BE49-F238E27FC236}">
                <a16:creationId xmlns:a16="http://schemas.microsoft.com/office/drawing/2014/main" id="{05F61B1A-C7F7-544F-B009-739C54EFEA01}"/>
              </a:ext>
            </a:extLst>
          </p:cNvPr>
          <p:cNvGrpSpPr>
            <a:grpSpLocks/>
          </p:cNvGrpSpPr>
          <p:nvPr/>
        </p:nvGrpSpPr>
        <p:grpSpPr bwMode="auto">
          <a:xfrm flipH="1">
            <a:off x="8911054" y="5169858"/>
            <a:ext cx="719138" cy="773112"/>
            <a:chOff x="-44" y="1473"/>
            <a:chExt cx="981" cy="1105"/>
          </a:xfrm>
        </p:grpSpPr>
        <p:pic>
          <p:nvPicPr>
            <p:cNvPr id="168" name="Picture 100" descr="desktop_computer_stylized_medium">
              <a:extLst>
                <a:ext uri="{FF2B5EF4-FFF2-40B4-BE49-F238E27FC236}">
                  <a16:creationId xmlns:a16="http://schemas.microsoft.com/office/drawing/2014/main" id="{23181BD9-C2D1-5E4C-A8EE-29F5422B9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 name="Freeform 101">
              <a:extLst>
                <a:ext uri="{FF2B5EF4-FFF2-40B4-BE49-F238E27FC236}">
                  <a16:creationId xmlns:a16="http://schemas.microsoft.com/office/drawing/2014/main" id="{2BA7DD97-C4EE-0C4B-B331-0E1CF367ECAB}"/>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2">
            <a:extLst>
              <a:ext uri="{FF2B5EF4-FFF2-40B4-BE49-F238E27FC236}">
                <a16:creationId xmlns:a16="http://schemas.microsoft.com/office/drawing/2014/main" id="{7F468A47-850F-034F-AF9C-94124EF85AF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376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29712" y="49786"/>
            <a:ext cx="10515600" cy="632139"/>
          </a:xfrm>
        </p:spPr>
        <p:txBody>
          <a:bodyPr>
            <a:normAutofit fontScale="90000"/>
          </a:bodyPr>
          <a:lstStyle/>
          <a:p>
            <a:pPr lvl="0" eaLnBrk="0" fontAlgn="base" hangingPunct="0">
              <a:lnSpc>
                <a:spcPct val="100000"/>
              </a:lnSpc>
              <a:spcAft>
                <a:spcPct val="0"/>
              </a:spcAft>
            </a:pPr>
            <a:r>
              <a:rPr lang="en-US" altLang="en-US" sz="4400" dirty="0">
                <a:ea typeface="ＭＳ Ｐゴシック" panose="020B0600070205080204" pitchFamily="34" charset="-128"/>
                <a:cs typeface="+mn-cs"/>
              </a:rPr>
              <a:t>Lab Task 1</a:t>
            </a:r>
            <a:endParaRPr lang="en-US" altLang="en-US" sz="5400" dirty="0">
              <a:ea typeface="ＭＳ Ｐゴシック" panose="020B0600070205080204" pitchFamily="34" charset="-128"/>
              <a:cs typeface="+mn-cs"/>
            </a:endParaRPr>
          </a:p>
        </p:txBody>
      </p:sp>
      <p:sp>
        <p:nvSpPr>
          <p:cNvPr id="25" name="Rectangle 3">
            <a:extLst>
              <a:ext uri="{FF2B5EF4-FFF2-40B4-BE49-F238E27FC236}">
                <a16:creationId xmlns:a16="http://schemas.microsoft.com/office/drawing/2014/main" id="{130235C8-CBF2-BC40-8C2F-CC9AFE97994B}"/>
              </a:ext>
            </a:extLst>
          </p:cNvPr>
          <p:cNvSpPr>
            <a:spLocks noGrp="1" noChangeArrowheads="1"/>
          </p:cNvSpPr>
          <p:nvPr>
            <p:ph sz="half" idx="1"/>
          </p:nvPr>
        </p:nvSpPr>
        <p:spPr>
          <a:xfrm>
            <a:off x="229184" y="944407"/>
            <a:ext cx="11733632" cy="5863807"/>
          </a:xfrm>
        </p:spPr>
        <p:txBody>
          <a:bodyPr>
            <a:normAutofit lnSpcReduction="10000"/>
          </a:bodyPr>
          <a:lstStyle/>
          <a:p>
            <a:pPr marL="287338" indent="-287338">
              <a:buFont typeface="Wingdings" charset="2"/>
              <a:buChar char="§"/>
              <a:defRPr/>
            </a:pPr>
            <a:r>
              <a:rPr lang="en-US" sz="2400" dirty="0"/>
              <a:t>Build a simple client-server system, where you use the client to chat with a dummy server. The protocol between the client and server is as follows.</a:t>
            </a:r>
          </a:p>
          <a:p>
            <a:pPr marL="287338" indent="-287338">
              <a:buFont typeface="Wingdings" charset="2"/>
              <a:buChar char="§"/>
              <a:defRPr/>
            </a:pPr>
            <a:r>
              <a:rPr lang="en-US" sz="2400" dirty="0"/>
              <a:t>The server is first started on a known port.</a:t>
            </a:r>
          </a:p>
          <a:p>
            <a:pPr marL="287338" indent="-287338">
              <a:buFont typeface="Wingdings" charset="2"/>
              <a:buChar char="§"/>
              <a:defRPr/>
            </a:pPr>
            <a:r>
              <a:rPr lang="en-US" sz="2400" dirty="0"/>
              <a:t>The client program is started (server IP and port are provided on the </a:t>
            </a:r>
            <a:r>
              <a:rPr lang="en-US" sz="2400" dirty="0" err="1"/>
              <a:t>commandline</a:t>
            </a:r>
            <a:r>
              <a:rPr lang="en-US" sz="2400" dirty="0"/>
              <a:t>).</a:t>
            </a:r>
          </a:p>
          <a:p>
            <a:pPr marL="287338" indent="-287338">
              <a:buFont typeface="Wingdings" charset="2"/>
              <a:buChar char="§"/>
              <a:defRPr/>
            </a:pPr>
            <a:r>
              <a:rPr lang="en-US" sz="2400" dirty="0"/>
              <a:t>The client connects to the server, and then asks the user for input. The user types his message on the terminal (e.g., "Hi", "Bye", "How are you"). The user's input is sent to the server via the connected socket.</a:t>
            </a:r>
          </a:p>
          <a:p>
            <a:pPr marL="287338" indent="-287338">
              <a:buFont typeface="Wingdings" charset="2"/>
              <a:buChar char="§"/>
              <a:defRPr/>
            </a:pPr>
            <a:r>
              <a:rPr lang="en-US" sz="2400" dirty="0"/>
              <a:t>The server reads the user's input from the client socket. If the user has typed "Bye" (without the quotes), the server must reply with "Goodbye". For any other message, the server must reply with "OK".</a:t>
            </a:r>
          </a:p>
          <a:p>
            <a:pPr marL="287338" indent="-287338">
              <a:buFont typeface="Wingdings" charset="2"/>
              <a:buChar char="§"/>
              <a:defRPr/>
            </a:pPr>
            <a:r>
              <a:rPr lang="en-US" sz="2400" dirty="0"/>
              <a:t>The client then reads the reply from the server, and checks that it is accurate (either "OK" or "Goodbye").</a:t>
            </a:r>
          </a:p>
          <a:p>
            <a:pPr marL="287338" indent="-287338">
              <a:buFont typeface="Wingdings" charset="2"/>
              <a:buChar char="§"/>
              <a:defRPr/>
            </a:pPr>
            <a:r>
              <a:rPr lang="en-US" sz="2400" dirty="0"/>
              <a:t>If the user had typed "Bye", and the server replied with a "Goodbye" correctly, the client quits. Otherwise, the client asks the user for the next message to send to the server.</a:t>
            </a:r>
          </a:p>
          <a:p>
            <a:pPr marL="287338" indent="-287338">
              <a:buFont typeface="Wingdings" charset="2"/>
              <a:buChar char="§"/>
              <a:defRPr/>
            </a:pPr>
            <a:r>
              <a:rPr lang="en-US" sz="2400" dirty="0"/>
              <a:t>You are provided with the client (source code). You will write the server code to communicate with the client. You are encouraged to solve the assignment in Python.</a:t>
            </a:r>
            <a:endParaRPr lang="en-US" sz="1600" dirty="0"/>
          </a:p>
        </p:txBody>
      </p:sp>
      <p:sp>
        <p:nvSpPr>
          <p:cNvPr id="7" name="Slide Number Placeholder 2">
            <a:extLst>
              <a:ext uri="{FF2B5EF4-FFF2-40B4-BE49-F238E27FC236}">
                <a16:creationId xmlns:a16="http://schemas.microsoft.com/office/drawing/2014/main" id="{59A805E8-F84C-734B-82D2-36800E1A943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366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29712" y="49786"/>
            <a:ext cx="10515600" cy="632139"/>
          </a:xfrm>
        </p:spPr>
        <p:txBody>
          <a:bodyPr>
            <a:normAutofit fontScale="90000"/>
          </a:bodyPr>
          <a:lstStyle/>
          <a:p>
            <a:pPr lvl="0" eaLnBrk="0" fontAlgn="base" hangingPunct="0">
              <a:lnSpc>
                <a:spcPct val="100000"/>
              </a:lnSpc>
              <a:spcAft>
                <a:spcPct val="0"/>
              </a:spcAft>
            </a:pPr>
            <a:r>
              <a:rPr lang="en-US" altLang="en-US" sz="4400" dirty="0">
                <a:ea typeface="ＭＳ Ｐゴシック" panose="020B0600070205080204" pitchFamily="34" charset="-128"/>
                <a:cs typeface="+mn-cs"/>
              </a:rPr>
              <a:t>Lab Task 2</a:t>
            </a:r>
            <a:endParaRPr lang="en-US" altLang="en-US" sz="5400" dirty="0">
              <a:ea typeface="ＭＳ Ｐゴシック" panose="020B0600070205080204" pitchFamily="34" charset="-128"/>
              <a:cs typeface="+mn-cs"/>
            </a:endParaRPr>
          </a:p>
        </p:txBody>
      </p:sp>
      <p:sp>
        <p:nvSpPr>
          <p:cNvPr id="25" name="Rectangle 3">
            <a:extLst>
              <a:ext uri="{FF2B5EF4-FFF2-40B4-BE49-F238E27FC236}">
                <a16:creationId xmlns:a16="http://schemas.microsoft.com/office/drawing/2014/main" id="{130235C8-CBF2-BC40-8C2F-CC9AFE97994B}"/>
              </a:ext>
            </a:extLst>
          </p:cNvPr>
          <p:cNvSpPr>
            <a:spLocks noGrp="1" noChangeArrowheads="1"/>
          </p:cNvSpPr>
          <p:nvPr>
            <p:ph sz="half" idx="1"/>
          </p:nvPr>
        </p:nvSpPr>
        <p:spPr>
          <a:xfrm>
            <a:off x="229184" y="1309533"/>
            <a:ext cx="11733632" cy="3999552"/>
          </a:xfrm>
        </p:spPr>
        <p:txBody>
          <a:bodyPr>
            <a:normAutofit/>
          </a:bodyPr>
          <a:lstStyle/>
          <a:p>
            <a:pPr marL="287338" indent="-287338">
              <a:buFont typeface="Wingdings" charset="2"/>
              <a:buChar char="§"/>
              <a:defRPr/>
            </a:pPr>
            <a:r>
              <a:rPr lang="en-US" sz="2400" dirty="0"/>
              <a:t>def </a:t>
            </a:r>
            <a:r>
              <a:rPr lang="en-US" sz="2400" dirty="0" err="1"/>
              <a:t>receiveOnePing</a:t>
            </a:r>
            <a:r>
              <a:rPr lang="en-US" sz="2400" dirty="0"/>
              <a:t>(</a:t>
            </a:r>
            <a:r>
              <a:rPr lang="en-US" sz="2400" dirty="0" err="1"/>
              <a:t>icmpSocket</a:t>
            </a:r>
            <a:r>
              <a:rPr lang="en-US" sz="2400" dirty="0"/>
              <a:t>, </a:t>
            </a:r>
            <a:r>
              <a:rPr lang="en-US" sz="2400" dirty="0" err="1"/>
              <a:t>destinationAddress</a:t>
            </a:r>
            <a:r>
              <a:rPr lang="en-US" sz="2400" dirty="0"/>
              <a:t>, ID, timeout):</a:t>
            </a:r>
          </a:p>
          <a:p>
            <a:pPr marL="287338" indent="-287338">
              <a:buFont typeface="Wingdings" charset="2"/>
              <a:buChar char="§"/>
              <a:tabLst>
                <a:tab pos="357188" algn="l"/>
              </a:tabLst>
              <a:defRPr/>
            </a:pPr>
            <a:r>
              <a:rPr lang="en-US" sz="2400" dirty="0"/>
              <a:t>	# 1. Wait for the socket to receive a reply</a:t>
            </a:r>
          </a:p>
          <a:p>
            <a:pPr marL="287338" indent="-287338">
              <a:buFont typeface="Wingdings" charset="2"/>
              <a:buChar char="§"/>
              <a:tabLst>
                <a:tab pos="357188" algn="l"/>
              </a:tabLst>
              <a:defRPr/>
            </a:pPr>
            <a:r>
              <a:rPr lang="en-US" sz="2400" dirty="0"/>
              <a:t>	# 2. Once received, record time of receipt, otherwise, handle a timeout</a:t>
            </a:r>
          </a:p>
          <a:p>
            <a:pPr marL="287338" indent="-287338">
              <a:buFont typeface="Wingdings" charset="2"/>
              <a:buChar char="§"/>
              <a:tabLst>
                <a:tab pos="357188" algn="l"/>
              </a:tabLst>
              <a:defRPr/>
            </a:pPr>
            <a:r>
              <a:rPr lang="en-US" sz="2400" dirty="0"/>
              <a:t>	# 3. Compare the time of receipt to time of sending, producing the total network delay</a:t>
            </a:r>
          </a:p>
          <a:p>
            <a:pPr marL="287338" indent="-287338">
              <a:buFont typeface="Wingdings" charset="2"/>
              <a:buChar char="§"/>
              <a:tabLst>
                <a:tab pos="357188" algn="l"/>
              </a:tabLst>
              <a:defRPr/>
            </a:pPr>
            <a:r>
              <a:rPr lang="en-US" sz="2400" dirty="0"/>
              <a:t>	# 4. Unpack the packet header for useful information, including the ID</a:t>
            </a:r>
          </a:p>
          <a:p>
            <a:pPr marL="287338" indent="-287338">
              <a:buFont typeface="Wingdings" charset="2"/>
              <a:buChar char="§"/>
              <a:tabLst>
                <a:tab pos="357188" algn="l"/>
              </a:tabLst>
              <a:defRPr/>
            </a:pPr>
            <a:r>
              <a:rPr lang="en-US" sz="2400" dirty="0"/>
              <a:t>	# 5. Check that the ID matches between the request and reply</a:t>
            </a:r>
          </a:p>
          <a:p>
            <a:pPr marL="287338" indent="-287338">
              <a:buFont typeface="Wingdings" charset="2"/>
              <a:buChar char="§"/>
              <a:tabLst>
                <a:tab pos="357188" algn="l"/>
              </a:tabLst>
              <a:defRPr/>
            </a:pPr>
            <a:r>
              <a:rPr lang="en-US" sz="2400" dirty="0"/>
              <a:t>	# 6. Return total network delay</a:t>
            </a:r>
          </a:p>
          <a:p>
            <a:pPr marL="287338" indent="-287338">
              <a:buFont typeface="Wingdings" charset="2"/>
              <a:buChar char="§"/>
              <a:tabLst>
                <a:tab pos="357188" algn="l"/>
              </a:tabLst>
              <a:defRPr/>
            </a:pPr>
            <a:r>
              <a:rPr lang="en-US" sz="2400" dirty="0"/>
              <a:t>	pass # Remove/replace when function is complete</a:t>
            </a:r>
            <a:endParaRPr lang="en-US" sz="1600" dirty="0"/>
          </a:p>
        </p:txBody>
      </p:sp>
      <p:sp>
        <p:nvSpPr>
          <p:cNvPr id="7" name="Slide Number Placeholder 2">
            <a:extLst>
              <a:ext uri="{FF2B5EF4-FFF2-40B4-BE49-F238E27FC236}">
                <a16:creationId xmlns:a16="http://schemas.microsoft.com/office/drawing/2014/main" id="{59A805E8-F84C-734B-82D2-36800E1A943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89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29712" y="49786"/>
            <a:ext cx="10515600" cy="632139"/>
          </a:xfrm>
        </p:spPr>
        <p:txBody>
          <a:bodyPr>
            <a:normAutofit fontScale="90000"/>
          </a:bodyPr>
          <a:lstStyle/>
          <a:p>
            <a:pPr lvl="0" eaLnBrk="0" fontAlgn="base" hangingPunct="0">
              <a:lnSpc>
                <a:spcPct val="100000"/>
              </a:lnSpc>
              <a:spcAft>
                <a:spcPct val="0"/>
              </a:spcAft>
            </a:pPr>
            <a:r>
              <a:rPr lang="en-US" altLang="en-US" sz="4400" dirty="0">
                <a:ea typeface="ＭＳ Ｐゴシック" panose="020B0600070205080204" pitchFamily="34" charset="-128"/>
                <a:cs typeface="+mn-cs"/>
              </a:rPr>
              <a:t>How to create packet?</a:t>
            </a:r>
            <a:endParaRPr lang="en-US" altLang="en-US" sz="5400" dirty="0">
              <a:ea typeface="ＭＳ Ｐゴシック" panose="020B0600070205080204" pitchFamily="34" charset="-128"/>
              <a:cs typeface="+mn-cs"/>
            </a:endParaRPr>
          </a:p>
        </p:txBody>
      </p:sp>
      <p:sp>
        <p:nvSpPr>
          <p:cNvPr id="25" name="Rectangle 3">
            <a:extLst>
              <a:ext uri="{FF2B5EF4-FFF2-40B4-BE49-F238E27FC236}">
                <a16:creationId xmlns:a16="http://schemas.microsoft.com/office/drawing/2014/main" id="{130235C8-CBF2-BC40-8C2F-CC9AFE97994B}"/>
              </a:ext>
            </a:extLst>
          </p:cNvPr>
          <p:cNvSpPr>
            <a:spLocks noGrp="1" noChangeArrowheads="1"/>
          </p:cNvSpPr>
          <p:nvPr>
            <p:ph sz="half" idx="1"/>
          </p:nvPr>
        </p:nvSpPr>
        <p:spPr>
          <a:xfrm>
            <a:off x="229184" y="720797"/>
            <a:ext cx="11518531" cy="5904854"/>
          </a:xfrm>
        </p:spPr>
        <p:txBody>
          <a:bodyPr>
            <a:noAutofit/>
          </a:bodyPr>
          <a:lstStyle/>
          <a:p>
            <a:pPr marL="287338" indent="-287338">
              <a:lnSpc>
                <a:spcPct val="100000"/>
              </a:lnSpc>
              <a:buFont typeface="Wingdings" charset="2"/>
              <a:buChar char="§"/>
              <a:defRPr/>
            </a:pPr>
            <a:r>
              <a:rPr lang="en-US" b="0" i="1" dirty="0">
                <a:solidFill>
                  <a:srgbClr val="292929"/>
                </a:solidFill>
                <a:effectLst/>
                <a:latin typeface="Menlo"/>
              </a:rPr>
              <a:t>class</a:t>
            </a:r>
            <a:r>
              <a:rPr lang="en-US" b="0" i="0" dirty="0">
                <a:solidFill>
                  <a:srgbClr val="292929"/>
                </a:solidFill>
                <a:effectLst/>
                <a:latin typeface="Menlo"/>
              </a:rPr>
              <a:t> </a:t>
            </a:r>
            <a:r>
              <a:rPr lang="en-US" b="0" i="0" dirty="0" err="1">
                <a:solidFill>
                  <a:srgbClr val="292929"/>
                </a:solidFill>
                <a:effectLst/>
                <a:latin typeface="Menlo"/>
              </a:rPr>
              <a:t>TCPPacket</a:t>
            </a:r>
            <a:r>
              <a:rPr lang="en-US" b="0" i="0" dirty="0">
                <a:solidFill>
                  <a:srgbClr val="292929"/>
                </a:solidFill>
                <a:effectLst/>
                <a:latin typeface="Menlo"/>
              </a:rPr>
              <a:t>:</a:t>
            </a:r>
            <a:br>
              <a:rPr lang="en-US" dirty="0"/>
            </a:br>
            <a:r>
              <a:rPr lang="en-US" dirty="0"/>
              <a:t>	</a:t>
            </a:r>
            <a:r>
              <a:rPr lang="en-US" b="0" i="1" dirty="0">
                <a:solidFill>
                  <a:srgbClr val="292929"/>
                </a:solidFill>
                <a:effectLst/>
                <a:latin typeface="Menlo"/>
              </a:rPr>
              <a:t>def</a:t>
            </a:r>
            <a:r>
              <a:rPr lang="en-US" b="0" i="0" dirty="0">
                <a:solidFill>
                  <a:srgbClr val="292929"/>
                </a:solidFill>
                <a:effectLst/>
                <a:latin typeface="Menlo"/>
              </a:rPr>
              <a:t> </a:t>
            </a:r>
            <a:r>
              <a:rPr lang="en-US" b="0" i="1" dirty="0">
                <a:solidFill>
                  <a:srgbClr val="292929"/>
                </a:solidFill>
                <a:effectLst/>
                <a:latin typeface="Menlo"/>
              </a:rPr>
              <a:t>__</a:t>
            </a:r>
            <a:r>
              <a:rPr lang="en-US" b="0" i="1" dirty="0" err="1">
                <a:solidFill>
                  <a:srgbClr val="292929"/>
                </a:solidFill>
                <a:effectLst/>
                <a:latin typeface="Menlo"/>
              </a:rPr>
              <a:t>init</a:t>
            </a:r>
            <a:r>
              <a:rPr lang="en-US" b="0" i="1" dirty="0">
                <a:solidFill>
                  <a:srgbClr val="292929"/>
                </a:solidFill>
                <a:effectLst/>
                <a:latin typeface="Menlo"/>
              </a:rPr>
              <a:t>__</a:t>
            </a:r>
            <a:r>
              <a:rPr lang="en-US" b="0" i="0" dirty="0">
                <a:solidFill>
                  <a:srgbClr val="292929"/>
                </a:solidFill>
                <a:effectLst/>
                <a:latin typeface="Menlo"/>
              </a:rPr>
              <a:t>(</a:t>
            </a:r>
            <a:r>
              <a:rPr lang="en-US" b="0" i="1" dirty="0">
                <a:solidFill>
                  <a:srgbClr val="292929"/>
                </a:solidFill>
                <a:effectLst/>
                <a:latin typeface="Menlo"/>
              </a:rPr>
              <a:t>self</a:t>
            </a:r>
            <a:r>
              <a:rPr lang="en-US" b="0" i="0" dirty="0">
                <a:solidFill>
                  <a:srgbClr val="292929"/>
                </a:solidFill>
                <a:effectLst/>
                <a:latin typeface="Menlo"/>
              </a:rPr>
              <a:t>,</a:t>
            </a:r>
            <a:br>
              <a:rPr lang="en-US" dirty="0"/>
            </a:br>
            <a:r>
              <a:rPr lang="en-US" dirty="0"/>
              <a:t>		</a:t>
            </a:r>
            <a:r>
              <a:rPr lang="en-US" b="0" i="0" dirty="0" err="1">
                <a:solidFill>
                  <a:srgbClr val="292929"/>
                </a:solidFill>
                <a:effectLst/>
                <a:latin typeface="Menlo"/>
              </a:rPr>
              <a:t>src_host</a:t>
            </a:r>
            <a:r>
              <a:rPr lang="en-US" b="0" i="0" dirty="0">
                <a:solidFill>
                  <a:srgbClr val="292929"/>
                </a:solidFill>
                <a:effectLst/>
                <a:latin typeface="Menlo"/>
              </a:rPr>
              <a:t>,</a:t>
            </a:r>
            <a:br>
              <a:rPr lang="en-US" dirty="0"/>
            </a:br>
            <a:r>
              <a:rPr lang="en-US" dirty="0"/>
              <a:t>		</a:t>
            </a:r>
            <a:r>
              <a:rPr lang="en-US" b="0" i="0" dirty="0" err="1">
                <a:solidFill>
                  <a:srgbClr val="292929"/>
                </a:solidFill>
                <a:effectLst/>
                <a:latin typeface="Menlo"/>
              </a:rPr>
              <a:t>src_port</a:t>
            </a:r>
            <a:r>
              <a:rPr lang="en-US" b="0" i="0" dirty="0">
                <a:solidFill>
                  <a:srgbClr val="292929"/>
                </a:solidFill>
                <a:effectLst/>
                <a:latin typeface="Menlo"/>
              </a:rPr>
              <a:t>,</a:t>
            </a:r>
            <a:br>
              <a:rPr lang="en-US" dirty="0"/>
            </a:br>
            <a:r>
              <a:rPr lang="en-US" dirty="0"/>
              <a:t>		</a:t>
            </a:r>
            <a:r>
              <a:rPr lang="en-US" b="0" i="0" dirty="0" err="1">
                <a:solidFill>
                  <a:srgbClr val="292929"/>
                </a:solidFill>
                <a:effectLst/>
                <a:latin typeface="Menlo"/>
              </a:rPr>
              <a:t>dst_host</a:t>
            </a:r>
            <a:r>
              <a:rPr lang="en-US" b="0" i="0" dirty="0">
                <a:solidFill>
                  <a:srgbClr val="292929"/>
                </a:solidFill>
                <a:effectLst/>
                <a:latin typeface="Menlo"/>
              </a:rPr>
              <a:t>,</a:t>
            </a:r>
            <a:br>
              <a:rPr lang="en-US" dirty="0"/>
            </a:br>
            <a:r>
              <a:rPr lang="en-US" dirty="0"/>
              <a:t>		</a:t>
            </a:r>
            <a:r>
              <a:rPr lang="en-US" b="0" i="0" dirty="0" err="1">
                <a:solidFill>
                  <a:srgbClr val="292929"/>
                </a:solidFill>
                <a:effectLst/>
                <a:latin typeface="Menlo"/>
              </a:rPr>
              <a:t>dst_port</a:t>
            </a:r>
            <a:r>
              <a:rPr lang="en-US" b="0" i="0" dirty="0">
                <a:solidFill>
                  <a:srgbClr val="292929"/>
                </a:solidFill>
                <a:effectLst/>
                <a:latin typeface="Menlo"/>
              </a:rPr>
              <a:t>,</a:t>
            </a:r>
            <a:br>
              <a:rPr lang="en-US" dirty="0"/>
            </a:br>
            <a:r>
              <a:rPr lang="en-US" dirty="0"/>
              <a:t>		</a:t>
            </a:r>
            <a:r>
              <a:rPr lang="en-US" b="0" i="0" dirty="0">
                <a:solidFill>
                  <a:srgbClr val="292929"/>
                </a:solidFill>
                <a:effectLst/>
                <a:latin typeface="Menlo"/>
              </a:rPr>
              <a:t>flags=0):</a:t>
            </a:r>
            <a:br>
              <a:rPr lang="en-US" dirty="0"/>
            </a:br>
            <a:endParaRPr lang="en-US" dirty="0"/>
          </a:p>
          <a:p>
            <a:pPr marL="0" indent="0">
              <a:lnSpc>
                <a:spcPct val="100000"/>
              </a:lnSpc>
              <a:buNone/>
              <a:defRPr/>
            </a:pPr>
            <a:r>
              <a:rPr lang="en-US" b="0" i="1" dirty="0">
                <a:solidFill>
                  <a:srgbClr val="292929"/>
                </a:solidFill>
                <a:effectLst/>
                <a:latin typeface="Menlo"/>
              </a:rPr>
              <a:t>		</a:t>
            </a:r>
            <a:r>
              <a:rPr lang="en-US" b="0" i="1" dirty="0" err="1">
                <a:solidFill>
                  <a:srgbClr val="292929"/>
                </a:solidFill>
                <a:effectLst/>
                <a:latin typeface="Menlo"/>
              </a:rPr>
              <a:t>self</a:t>
            </a:r>
            <a:r>
              <a:rPr lang="en-US" b="0" i="0" dirty="0" err="1">
                <a:solidFill>
                  <a:srgbClr val="292929"/>
                </a:solidFill>
                <a:effectLst/>
                <a:latin typeface="Menlo"/>
              </a:rPr>
              <a:t>.src_host</a:t>
            </a:r>
            <a:r>
              <a:rPr lang="en-US" b="0" i="0" dirty="0">
                <a:solidFill>
                  <a:srgbClr val="292929"/>
                </a:solidFill>
                <a:effectLst/>
                <a:latin typeface="Menlo"/>
              </a:rPr>
              <a:t> = </a:t>
            </a:r>
            <a:r>
              <a:rPr lang="en-US" b="0" i="0" dirty="0" err="1">
                <a:solidFill>
                  <a:srgbClr val="292929"/>
                </a:solidFill>
                <a:effectLst/>
                <a:latin typeface="Menlo"/>
              </a:rPr>
              <a:t>src_host</a:t>
            </a:r>
            <a:br>
              <a:rPr lang="en-US" dirty="0"/>
            </a:br>
            <a:r>
              <a:rPr lang="en-US" dirty="0"/>
              <a:t>		</a:t>
            </a:r>
            <a:r>
              <a:rPr lang="en-US" b="0" i="1" dirty="0" err="1">
                <a:solidFill>
                  <a:srgbClr val="292929"/>
                </a:solidFill>
                <a:effectLst/>
                <a:latin typeface="Menlo"/>
              </a:rPr>
              <a:t>self</a:t>
            </a:r>
            <a:r>
              <a:rPr lang="en-US" b="0" i="0" dirty="0" err="1">
                <a:solidFill>
                  <a:srgbClr val="292929"/>
                </a:solidFill>
                <a:effectLst/>
                <a:latin typeface="Menlo"/>
              </a:rPr>
              <a:t>.src_port</a:t>
            </a:r>
            <a:r>
              <a:rPr lang="en-US" b="0" i="0" dirty="0">
                <a:solidFill>
                  <a:srgbClr val="292929"/>
                </a:solidFill>
                <a:effectLst/>
                <a:latin typeface="Menlo"/>
              </a:rPr>
              <a:t> = </a:t>
            </a:r>
            <a:r>
              <a:rPr lang="en-US" b="0" i="0" dirty="0" err="1">
                <a:solidFill>
                  <a:srgbClr val="292929"/>
                </a:solidFill>
                <a:effectLst/>
                <a:latin typeface="Menlo"/>
              </a:rPr>
              <a:t>src_port</a:t>
            </a:r>
            <a:br>
              <a:rPr lang="en-US" dirty="0"/>
            </a:br>
            <a:r>
              <a:rPr lang="en-US" dirty="0"/>
              <a:t>		</a:t>
            </a:r>
            <a:r>
              <a:rPr lang="en-US" b="0" i="1" dirty="0" err="1">
                <a:solidFill>
                  <a:srgbClr val="292929"/>
                </a:solidFill>
                <a:effectLst/>
                <a:latin typeface="Menlo"/>
              </a:rPr>
              <a:t>self</a:t>
            </a:r>
            <a:r>
              <a:rPr lang="en-US" b="0" i="0" dirty="0" err="1">
                <a:solidFill>
                  <a:srgbClr val="292929"/>
                </a:solidFill>
                <a:effectLst/>
                <a:latin typeface="Menlo"/>
              </a:rPr>
              <a:t>.dst_host</a:t>
            </a:r>
            <a:r>
              <a:rPr lang="en-US" b="0" i="0" dirty="0">
                <a:solidFill>
                  <a:srgbClr val="292929"/>
                </a:solidFill>
                <a:effectLst/>
                <a:latin typeface="Menlo"/>
              </a:rPr>
              <a:t> = </a:t>
            </a:r>
            <a:r>
              <a:rPr lang="en-US" b="0" i="0" dirty="0" err="1">
                <a:solidFill>
                  <a:srgbClr val="292929"/>
                </a:solidFill>
                <a:effectLst/>
                <a:latin typeface="Menlo"/>
              </a:rPr>
              <a:t>dst_host</a:t>
            </a:r>
            <a:br>
              <a:rPr lang="en-US" dirty="0"/>
            </a:br>
            <a:r>
              <a:rPr lang="en-US" dirty="0"/>
              <a:t>		</a:t>
            </a:r>
            <a:r>
              <a:rPr lang="en-US" b="0" i="1" dirty="0" err="1">
                <a:solidFill>
                  <a:srgbClr val="292929"/>
                </a:solidFill>
                <a:effectLst/>
                <a:latin typeface="Menlo"/>
              </a:rPr>
              <a:t>self</a:t>
            </a:r>
            <a:r>
              <a:rPr lang="en-US" b="0" i="0" dirty="0" err="1">
                <a:solidFill>
                  <a:srgbClr val="292929"/>
                </a:solidFill>
                <a:effectLst/>
                <a:latin typeface="Menlo"/>
              </a:rPr>
              <a:t>.dst_port</a:t>
            </a:r>
            <a:r>
              <a:rPr lang="en-US" b="0" i="0" dirty="0">
                <a:solidFill>
                  <a:srgbClr val="292929"/>
                </a:solidFill>
                <a:effectLst/>
                <a:latin typeface="Menlo"/>
              </a:rPr>
              <a:t> = </a:t>
            </a:r>
            <a:r>
              <a:rPr lang="en-US" b="0" i="0" dirty="0" err="1">
                <a:solidFill>
                  <a:srgbClr val="292929"/>
                </a:solidFill>
                <a:effectLst/>
                <a:latin typeface="Menlo"/>
              </a:rPr>
              <a:t>dst_port</a:t>
            </a:r>
            <a:br>
              <a:rPr lang="en-US" dirty="0"/>
            </a:br>
            <a:r>
              <a:rPr lang="en-US" dirty="0"/>
              <a:t>		</a:t>
            </a:r>
            <a:r>
              <a:rPr lang="en-US" b="0" i="1" dirty="0" err="1">
                <a:solidFill>
                  <a:srgbClr val="292929"/>
                </a:solidFill>
                <a:effectLst/>
                <a:latin typeface="Menlo"/>
              </a:rPr>
              <a:t>self</a:t>
            </a:r>
            <a:r>
              <a:rPr lang="en-US" b="0" i="0" dirty="0" err="1">
                <a:solidFill>
                  <a:srgbClr val="292929"/>
                </a:solidFill>
                <a:effectLst/>
                <a:latin typeface="Menlo"/>
              </a:rPr>
              <a:t>.flags</a:t>
            </a:r>
            <a:r>
              <a:rPr lang="en-US" b="0" i="0" dirty="0">
                <a:solidFill>
                  <a:srgbClr val="292929"/>
                </a:solidFill>
                <a:effectLst/>
                <a:latin typeface="Menlo"/>
              </a:rPr>
              <a:t> = flags</a:t>
            </a:r>
            <a:endParaRPr lang="en-US" sz="5400" dirty="0"/>
          </a:p>
        </p:txBody>
      </p:sp>
      <p:sp>
        <p:nvSpPr>
          <p:cNvPr id="7" name="Slide Number Placeholder 2">
            <a:extLst>
              <a:ext uri="{FF2B5EF4-FFF2-40B4-BE49-F238E27FC236}">
                <a16:creationId xmlns:a16="http://schemas.microsoft.com/office/drawing/2014/main" id="{59A805E8-F84C-734B-82D2-36800E1A943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90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729712" y="49786"/>
            <a:ext cx="10515600" cy="632139"/>
          </a:xfrm>
        </p:spPr>
        <p:txBody>
          <a:bodyPr>
            <a:normAutofit fontScale="90000"/>
          </a:bodyPr>
          <a:lstStyle/>
          <a:p>
            <a:pPr lvl="0" eaLnBrk="0" fontAlgn="base" hangingPunct="0">
              <a:lnSpc>
                <a:spcPct val="100000"/>
              </a:lnSpc>
              <a:spcAft>
                <a:spcPct val="0"/>
              </a:spcAft>
            </a:pPr>
            <a:r>
              <a:rPr lang="en-US" altLang="en-US" sz="4400" dirty="0">
                <a:ea typeface="ＭＳ Ｐゴシック" panose="020B0600070205080204" pitchFamily="34" charset="-128"/>
                <a:cs typeface="+mn-cs"/>
              </a:rPr>
              <a:t>Questions</a:t>
            </a:r>
            <a:endParaRPr lang="en-US" altLang="en-US" sz="5400" dirty="0">
              <a:ea typeface="ＭＳ Ｐゴシック" panose="020B0600070205080204" pitchFamily="34" charset="-128"/>
              <a:cs typeface="+mn-cs"/>
            </a:endParaRPr>
          </a:p>
        </p:txBody>
      </p:sp>
      <p:sp>
        <p:nvSpPr>
          <p:cNvPr id="7" name="Slide Number Placeholder 2">
            <a:extLst>
              <a:ext uri="{FF2B5EF4-FFF2-40B4-BE49-F238E27FC236}">
                <a16:creationId xmlns:a16="http://schemas.microsoft.com/office/drawing/2014/main" id="{59A805E8-F84C-734B-82D2-36800E1A943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1026" name="Picture 2" descr="What Is ICMP? How Does ICMP Work? - Huawei">
            <a:extLst>
              <a:ext uri="{FF2B5EF4-FFF2-40B4-BE49-F238E27FC236}">
                <a16:creationId xmlns:a16="http://schemas.microsoft.com/office/drawing/2014/main" id="{5349BB81-1EC1-4A75-84DC-DED7E149C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33" y="1198821"/>
            <a:ext cx="4773478" cy="28640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TCP/IP Guide - ICMPv4 Echo (Request) and Echo Reply Messages">
            <a:extLst>
              <a:ext uri="{FF2B5EF4-FFF2-40B4-BE49-F238E27FC236}">
                <a16:creationId xmlns:a16="http://schemas.microsoft.com/office/drawing/2014/main" id="{A94D660A-F3B2-4503-B689-F3628FD74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512" y="4901923"/>
            <a:ext cx="6155199" cy="18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1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199" y="154010"/>
            <a:ext cx="10515600" cy="839458"/>
          </a:xfrm>
        </p:spPr>
        <p:txBody>
          <a:bodyPr>
            <a:normAutofit/>
          </a:bodyPr>
          <a:lstStyle/>
          <a:p>
            <a:r>
              <a:rPr lang="en-US" altLang="en-US" sz="4400" dirty="0">
                <a:ea typeface="ＭＳ Ｐゴシック" panose="020B0600070205080204" pitchFamily="34" charset="-128"/>
              </a:rPr>
              <a:t>Socket programming </a:t>
            </a:r>
          </a:p>
        </p:txBody>
      </p:sp>
      <p:sp>
        <p:nvSpPr>
          <p:cNvPr id="58" name="Rectangle 3">
            <a:extLst>
              <a:ext uri="{FF2B5EF4-FFF2-40B4-BE49-F238E27FC236}">
                <a16:creationId xmlns:a16="http://schemas.microsoft.com/office/drawing/2014/main" id="{616F4545-210A-A74D-A31A-E4339596B317}"/>
              </a:ext>
            </a:extLst>
          </p:cNvPr>
          <p:cNvSpPr>
            <a:spLocks noGrp="1" noChangeArrowheads="1"/>
          </p:cNvSpPr>
          <p:nvPr>
            <p:ph idx="1"/>
          </p:nvPr>
        </p:nvSpPr>
        <p:spPr>
          <a:xfrm>
            <a:off x="617514" y="1159745"/>
            <a:ext cx="10798277" cy="1742641"/>
          </a:xfrm>
        </p:spPr>
        <p:txBody>
          <a:bodyPr>
            <a:normAutofit/>
          </a:bodyPr>
          <a:lstStyle/>
          <a:p>
            <a:pPr marL="342900" lvl="1" indent="-342900">
              <a:buSzPct val="65000"/>
              <a:buFont typeface="Wingdings" pitchFamily="2" charset="2"/>
              <a:buNone/>
            </a:pPr>
            <a:r>
              <a:rPr lang="en-US" altLang="en-US" sz="3200" dirty="0">
                <a:solidFill>
                  <a:srgbClr val="22228B"/>
                </a:solidFill>
                <a:ea typeface="ＭＳ Ｐゴシック" panose="020B0600070205080204" pitchFamily="34" charset="-128"/>
              </a:rPr>
              <a:t>Two socket types for two transport services:</a:t>
            </a:r>
          </a:p>
          <a:p>
            <a:pPr marL="631825" lvl="1" indent="-457200">
              <a:buSzPct val="100000"/>
              <a:buFont typeface="Wingdings" pitchFamily="2" charset="2"/>
              <a:buChar char="§"/>
            </a:pPr>
            <a:r>
              <a:rPr lang="en-US" altLang="en-US" sz="3200" i="1" dirty="0">
                <a:solidFill>
                  <a:srgbClr val="CC0000"/>
                </a:solidFill>
                <a:ea typeface="ＭＳ Ｐゴシック" panose="020B0600070205080204" pitchFamily="34" charset="-128"/>
              </a:rPr>
              <a:t>UDP:</a:t>
            </a:r>
            <a:r>
              <a:rPr lang="en-US" altLang="en-US" sz="3200" dirty="0">
                <a:solidFill>
                  <a:srgbClr val="000000"/>
                </a:solidFill>
                <a:ea typeface="ＭＳ Ｐゴシック" panose="020B0600070205080204" pitchFamily="34" charset="-128"/>
              </a:rPr>
              <a:t> </a:t>
            </a:r>
            <a:r>
              <a:rPr lang="en-US" altLang="en-US" sz="3200" dirty="0">
                <a:ea typeface="ＭＳ Ｐゴシック" panose="020B0600070205080204" pitchFamily="34" charset="-128"/>
              </a:rPr>
              <a:t>unreliable datagram</a:t>
            </a:r>
            <a:endParaRPr lang="en-US" altLang="en-US" sz="2800" i="1" dirty="0">
              <a:solidFill>
                <a:srgbClr val="CC0000"/>
              </a:solidFill>
              <a:ea typeface="ＭＳ Ｐゴシック" panose="020B0600070205080204" pitchFamily="34" charset="-128"/>
            </a:endParaRPr>
          </a:p>
          <a:p>
            <a:pPr marL="631825" lvl="1" indent="-457200">
              <a:buSzPct val="100000"/>
              <a:buFont typeface="Wingdings" pitchFamily="2" charset="2"/>
              <a:buChar char="§"/>
            </a:pPr>
            <a:r>
              <a:rPr lang="en-US" altLang="en-US" sz="3200" i="1" dirty="0">
                <a:solidFill>
                  <a:srgbClr val="CC0000"/>
                </a:solidFill>
                <a:ea typeface="ＭＳ Ｐゴシック" panose="020B0600070205080204" pitchFamily="34" charset="-128"/>
              </a:rPr>
              <a:t>TCP:</a:t>
            </a:r>
            <a:r>
              <a:rPr lang="en-US" altLang="en-US" sz="3200" dirty="0">
                <a:ea typeface="ＭＳ Ｐゴシック" panose="020B0600070205080204" pitchFamily="34" charset="-128"/>
              </a:rPr>
              <a:t> reliable, byte stream-oriented </a:t>
            </a:r>
          </a:p>
          <a:p>
            <a:pPr>
              <a:buFont typeface="Wingdings" pitchFamily="2" charset="2"/>
              <a:buNone/>
            </a:pPr>
            <a:endParaRPr lang="en-US" altLang="en-US" dirty="0">
              <a:latin typeface="Gill Sans MT" panose="020B0502020104020203" pitchFamily="34" charset="77"/>
              <a:ea typeface="ＭＳ Ｐゴシック" panose="020B0600070205080204" pitchFamily="34" charset="-128"/>
            </a:endParaRPr>
          </a:p>
        </p:txBody>
      </p:sp>
      <p:sp>
        <p:nvSpPr>
          <p:cNvPr id="59" name="Rectangle 3">
            <a:extLst>
              <a:ext uri="{FF2B5EF4-FFF2-40B4-BE49-F238E27FC236}">
                <a16:creationId xmlns:a16="http://schemas.microsoft.com/office/drawing/2014/main" id="{E8FBE9BD-5125-8341-AC98-0DB0D8C28ED1}"/>
              </a:ext>
            </a:extLst>
          </p:cNvPr>
          <p:cNvSpPr txBox="1">
            <a:spLocks noChangeArrowheads="1"/>
          </p:cNvSpPr>
          <p:nvPr/>
        </p:nvSpPr>
        <p:spPr bwMode="auto">
          <a:xfrm>
            <a:off x="229184" y="3068663"/>
            <a:ext cx="11733632" cy="3208149"/>
          </a:xfrm>
          <a:prstGeom prst="rect">
            <a:avLst/>
          </a:prstGeom>
          <a:noFill/>
          <a:ln w="9525">
            <a:noFill/>
            <a:miter lim="800000"/>
            <a:headEnd/>
            <a:tailEnd/>
          </a:ln>
        </p:spPr>
        <p:txBody>
          <a:bodyPr/>
          <a:lstStyle/>
          <a:p>
            <a:pPr marL="342900" marR="0" lvl="1" indent="-342900" algn="l" defTabSz="914400" rtl="0" eaLnBrk="1" fontAlgn="auto" latinLnBrk="0" hangingPunct="1">
              <a:lnSpc>
                <a:spcPct val="85000"/>
              </a:lnSpc>
              <a:spcBef>
                <a:spcPts val="0"/>
              </a:spcBef>
              <a:spcAft>
                <a:spcPts val="0"/>
              </a:spcAft>
              <a:buClr>
                <a:srgbClr val="000099"/>
              </a:buClr>
              <a:buSzPct val="65000"/>
              <a:buFont typeface="Wingdings" pitchFamily="2" charset="2"/>
              <a:buNone/>
              <a:tabLst/>
              <a:defRPr/>
            </a:pPr>
            <a:r>
              <a:rPr kumimoji="0" lang="en-US" sz="3600" b="0" i="0" u="none" strike="noStrike" kern="0" cap="none" spc="0" normalizeH="0" baseline="0" noProof="0" dirty="0">
                <a:ln>
                  <a:noFill/>
                </a:ln>
                <a:solidFill>
                  <a:srgbClr val="0000A3"/>
                </a:solidFill>
                <a:effectLst/>
                <a:uLnTx/>
                <a:uFillTx/>
                <a:latin typeface="Calibri" panose="020F0502020204030204"/>
                <a:ea typeface="ＭＳ Ｐゴシック" charset="0"/>
                <a:cs typeface="+mn-cs"/>
              </a:rPr>
              <a:t>Application Example:</a:t>
            </a:r>
          </a:p>
          <a:p>
            <a:pPr marL="514350" marR="0" lvl="0" indent="-287338" algn="l" defTabSz="914400" rtl="0" eaLnBrk="1" fontAlgn="auto" latinLnBrk="0" hangingPunct="1">
              <a:lnSpc>
                <a:spcPct val="100000"/>
              </a:lnSpc>
              <a:spcBef>
                <a:spcPts val="0"/>
              </a:spcBef>
              <a:spcAft>
                <a:spcPts val="0"/>
              </a:spcAft>
              <a:buClr>
                <a:srgbClr val="000099"/>
              </a:buClr>
              <a:buSzPct val="65000"/>
              <a:buFont typeface="+mj-lt"/>
              <a:buAutoNum type="arabicPeriod"/>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ＭＳ Ｐゴシック" charset="0"/>
              </a:rPr>
              <a:t>client reads a line of characters (data) from its keyboard and sends data to server</a:t>
            </a:r>
          </a:p>
          <a:p>
            <a:pPr marL="514350" marR="0" lvl="0" indent="-287338" algn="l" defTabSz="914400" rtl="0" eaLnBrk="1" fontAlgn="auto" latinLnBrk="0" hangingPunct="1">
              <a:lnSpc>
                <a:spcPct val="100000"/>
              </a:lnSpc>
              <a:spcBef>
                <a:spcPts val="0"/>
              </a:spcBef>
              <a:spcAft>
                <a:spcPts val="0"/>
              </a:spcAft>
              <a:buClr>
                <a:srgbClr val="000099"/>
              </a:buClr>
              <a:buSzPct val="65000"/>
              <a:buFont typeface="+mj-lt"/>
              <a:buAutoNum type="arabicPeriod"/>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ＭＳ Ｐゴシック" charset="0"/>
              </a:rPr>
              <a:t>server receives the data and converts characters to uppercase</a:t>
            </a:r>
          </a:p>
          <a:p>
            <a:pPr marL="514350" marR="0" lvl="0" indent="-287338" algn="l" defTabSz="914400" rtl="0" eaLnBrk="1" fontAlgn="auto" latinLnBrk="0" hangingPunct="1">
              <a:lnSpc>
                <a:spcPct val="100000"/>
              </a:lnSpc>
              <a:spcBef>
                <a:spcPts val="0"/>
              </a:spcBef>
              <a:spcAft>
                <a:spcPts val="0"/>
              </a:spcAft>
              <a:buClr>
                <a:srgbClr val="000099"/>
              </a:buClr>
              <a:buSzPct val="65000"/>
              <a:buFont typeface="+mj-lt"/>
              <a:buAutoNum type="arabicPeriod"/>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ＭＳ Ｐゴシック" charset="0"/>
              </a:rPr>
              <a:t>server sends modified data to client</a:t>
            </a:r>
          </a:p>
          <a:p>
            <a:pPr marL="514350" marR="0" lvl="0" indent="-287338" algn="l" defTabSz="914400" rtl="0" eaLnBrk="1" fontAlgn="auto" latinLnBrk="0" hangingPunct="1">
              <a:lnSpc>
                <a:spcPct val="100000"/>
              </a:lnSpc>
              <a:spcBef>
                <a:spcPts val="0"/>
              </a:spcBef>
              <a:spcAft>
                <a:spcPts val="0"/>
              </a:spcAft>
              <a:buClr>
                <a:srgbClr val="000099"/>
              </a:buClr>
              <a:buSzPct val="65000"/>
              <a:buFont typeface="+mj-lt"/>
              <a:buAutoNum type="arabicPeriod"/>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ＭＳ Ｐゴシック" charset="0"/>
              </a:rPr>
              <a:t>client receives modified data and displays line on its screen</a:t>
            </a:r>
          </a:p>
        </p:txBody>
      </p:sp>
      <p:sp>
        <p:nvSpPr>
          <p:cNvPr id="7" name="Slide Number Placeholder 2">
            <a:extLst>
              <a:ext uri="{FF2B5EF4-FFF2-40B4-BE49-F238E27FC236}">
                <a16:creationId xmlns:a16="http://schemas.microsoft.com/office/drawing/2014/main" id="{18BB0A9E-9ED5-9A4B-ACE3-DEFC4A2874A3}"/>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91891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120450"/>
            <a:ext cx="10515600" cy="894622"/>
          </a:xfrm>
        </p:spPr>
        <p:txBody>
          <a:bodyPr>
            <a:normAutofit/>
          </a:bodyPr>
          <a:lstStyle/>
          <a:p>
            <a:r>
              <a:rPr lang="en-US" altLang="en-US" sz="4400" dirty="0">
                <a:ea typeface="ＭＳ Ｐゴシック" panose="020B0600070205080204" pitchFamily="34" charset="-128"/>
              </a:rPr>
              <a:t>Socket programming with UDP </a:t>
            </a:r>
          </a:p>
        </p:txBody>
      </p:sp>
      <p:sp>
        <p:nvSpPr>
          <p:cNvPr id="8" name="Rectangle 3">
            <a:extLst>
              <a:ext uri="{FF2B5EF4-FFF2-40B4-BE49-F238E27FC236}">
                <a16:creationId xmlns:a16="http://schemas.microsoft.com/office/drawing/2014/main" id="{6CF53D30-07DA-0041-8212-FA74FE4546A8}"/>
              </a:ext>
            </a:extLst>
          </p:cNvPr>
          <p:cNvSpPr>
            <a:spLocks noGrp="1" noChangeArrowheads="1"/>
          </p:cNvSpPr>
          <p:nvPr>
            <p:ph sz="half" idx="1"/>
          </p:nvPr>
        </p:nvSpPr>
        <p:spPr>
          <a:xfrm>
            <a:off x="402956" y="1224367"/>
            <a:ext cx="11189776" cy="5218722"/>
          </a:xfrm>
        </p:spPr>
        <p:txBody>
          <a:bodyPr>
            <a:normAutofit/>
          </a:bodyPr>
          <a:lstStyle/>
          <a:p>
            <a:pPr>
              <a:buFont typeface="Wingdings" pitchFamily="2" charset="2"/>
              <a:buNone/>
            </a:pPr>
            <a:r>
              <a:rPr lang="en-US" altLang="en-US" sz="3000" dirty="0">
                <a:solidFill>
                  <a:srgbClr val="CC0000"/>
                </a:solidFill>
                <a:ea typeface="ＭＳ Ｐゴシック" panose="020B0600070205080204" pitchFamily="34" charset="-128"/>
              </a:rPr>
              <a:t>UDP: </a:t>
            </a:r>
            <a:r>
              <a:rPr lang="en-US" altLang="en-US" sz="3000" dirty="0">
                <a:solidFill>
                  <a:srgbClr val="0000A3"/>
                </a:solidFill>
                <a:ea typeface="ＭＳ Ｐゴシック" panose="020B0600070205080204" pitchFamily="34" charset="-128"/>
              </a:rPr>
              <a:t>no “</a:t>
            </a:r>
            <a:r>
              <a:rPr lang="en-US" altLang="ja-JP" sz="3000" dirty="0">
                <a:solidFill>
                  <a:srgbClr val="0000A3"/>
                </a:solidFill>
                <a:ea typeface="ＭＳ Ｐゴシック" panose="020B0600070205080204" pitchFamily="34" charset="-128"/>
              </a:rPr>
              <a:t>connection” between client &amp; server</a:t>
            </a:r>
          </a:p>
          <a:p>
            <a:pPr marL="466725" indent="-292100">
              <a:spcBef>
                <a:spcPts val="400"/>
              </a:spcBef>
            </a:pPr>
            <a:r>
              <a:rPr lang="en-US" altLang="en-US" sz="3000" dirty="0">
                <a:ea typeface="ＭＳ Ｐゴシック" panose="020B0600070205080204" pitchFamily="34" charset="-128"/>
              </a:rPr>
              <a:t>no handshaking before sending data</a:t>
            </a:r>
          </a:p>
          <a:p>
            <a:pPr marL="466725" indent="-292100">
              <a:spcBef>
                <a:spcPts val="400"/>
              </a:spcBef>
            </a:pPr>
            <a:r>
              <a:rPr lang="en-US" altLang="en-US" sz="3000" dirty="0">
                <a:ea typeface="ＭＳ Ｐゴシック" panose="020B0600070205080204" pitchFamily="34" charset="-128"/>
              </a:rPr>
              <a:t>sender explicitly attaches IP destination address and port # to each packet</a:t>
            </a:r>
          </a:p>
          <a:p>
            <a:pPr marL="466725" indent="-292100">
              <a:spcBef>
                <a:spcPts val="400"/>
              </a:spcBef>
            </a:pPr>
            <a:r>
              <a:rPr lang="en-US" altLang="en-US" sz="3000" dirty="0">
                <a:ea typeface="ＭＳ Ｐゴシック" panose="020B0600070205080204" pitchFamily="34" charset="-128"/>
              </a:rPr>
              <a:t>receiver extracts sender IP address and port# from received packet</a:t>
            </a:r>
          </a:p>
          <a:p>
            <a:pPr>
              <a:spcBef>
                <a:spcPct val="50000"/>
              </a:spcBef>
              <a:buFont typeface="Wingdings" pitchFamily="2" charset="2"/>
              <a:buNone/>
            </a:pPr>
            <a:r>
              <a:rPr lang="en-US" altLang="en-US" sz="3000" dirty="0">
                <a:solidFill>
                  <a:srgbClr val="CC0000"/>
                </a:solidFill>
                <a:ea typeface="ＭＳ Ｐゴシック" panose="020B0600070205080204" pitchFamily="34" charset="-128"/>
              </a:rPr>
              <a:t>UDP: </a:t>
            </a:r>
            <a:r>
              <a:rPr lang="en-US" altLang="en-US" sz="3000" dirty="0">
                <a:solidFill>
                  <a:srgbClr val="0000A3"/>
                </a:solidFill>
                <a:ea typeface="ＭＳ Ｐゴシック" panose="020B0600070205080204" pitchFamily="34" charset="-128"/>
              </a:rPr>
              <a:t>transmitted data may be lost or received out-of-order</a:t>
            </a:r>
          </a:p>
          <a:p>
            <a:pPr>
              <a:spcBef>
                <a:spcPct val="50000"/>
              </a:spcBef>
              <a:buFont typeface="Wingdings" pitchFamily="2" charset="2"/>
              <a:buNone/>
            </a:pPr>
            <a:r>
              <a:rPr lang="en-US" altLang="en-US" sz="3000" dirty="0">
                <a:solidFill>
                  <a:srgbClr val="CC0000"/>
                </a:solidFill>
                <a:ea typeface="ＭＳ Ｐゴシック" panose="020B0600070205080204" pitchFamily="34" charset="-128"/>
              </a:rPr>
              <a:t>Application viewpoint:</a:t>
            </a:r>
          </a:p>
          <a:p>
            <a:pPr marL="466725" indent="-292100">
              <a:lnSpc>
                <a:spcPct val="100000"/>
              </a:lnSpc>
              <a:spcBef>
                <a:spcPct val="0"/>
              </a:spcBef>
              <a:buClr>
                <a:srgbClr val="010086"/>
              </a:buClr>
              <a:buSzTx/>
            </a:pPr>
            <a:r>
              <a:rPr lang="en-US" altLang="en-US" sz="3000" dirty="0">
                <a:ea typeface="ＭＳ Ｐゴシック" panose="020B0600070205080204" pitchFamily="34" charset="-128"/>
              </a:rPr>
              <a:t>UDP provides </a:t>
            </a:r>
            <a:r>
              <a:rPr lang="en-US" altLang="en-US" sz="3000" i="1" dirty="0">
                <a:ea typeface="ＭＳ Ｐゴシック" panose="020B0600070205080204" pitchFamily="34" charset="-128"/>
              </a:rPr>
              <a:t>unreliable</a:t>
            </a:r>
            <a:r>
              <a:rPr lang="en-US" altLang="en-US" sz="3000" dirty="0">
                <a:ea typeface="ＭＳ Ｐゴシック" panose="020B0600070205080204" pitchFamily="34" charset="-128"/>
              </a:rPr>
              <a:t> transfer of groups of bytes (“</a:t>
            </a:r>
            <a:r>
              <a:rPr lang="en-US" altLang="ja-JP" sz="3000" dirty="0">
                <a:ea typeface="ＭＳ Ｐゴシック" panose="020B0600070205080204" pitchFamily="34" charset="-128"/>
              </a:rPr>
              <a:t>datagrams”)  between client and server</a:t>
            </a: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sz="3000" dirty="0">
              <a:solidFill>
                <a:srgbClr val="CC0000"/>
              </a:solidFill>
              <a:ea typeface="ＭＳ Ｐゴシック" panose="020B0600070205080204" pitchFamily="34" charset="-128"/>
            </a:endParaRPr>
          </a:p>
        </p:txBody>
      </p:sp>
      <p:sp>
        <p:nvSpPr>
          <p:cNvPr id="5" name="Slide Number Placeholder 2">
            <a:extLst>
              <a:ext uri="{FF2B5EF4-FFF2-40B4-BE49-F238E27FC236}">
                <a16:creationId xmlns:a16="http://schemas.microsoft.com/office/drawing/2014/main" id="{9CF8A732-F774-5B4B-95D3-4141056A148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60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Client/server socket interaction: UDP</a:t>
            </a:r>
          </a:p>
        </p:txBody>
      </p:sp>
      <p:grpSp>
        <p:nvGrpSpPr>
          <p:cNvPr id="37" name="Group 4">
            <a:extLst>
              <a:ext uri="{FF2B5EF4-FFF2-40B4-BE49-F238E27FC236}">
                <a16:creationId xmlns:a16="http://schemas.microsoft.com/office/drawing/2014/main" id="{7F44DCB0-3AAB-534C-89CD-DB913DF09229}"/>
              </a:ext>
            </a:extLst>
          </p:cNvPr>
          <p:cNvGrpSpPr>
            <a:grpSpLocks/>
          </p:cNvGrpSpPr>
          <p:nvPr/>
        </p:nvGrpSpPr>
        <p:grpSpPr bwMode="auto">
          <a:xfrm>
            <a:off x="7008229" y="4140035"/>
            <a:ext cx="2211387" cy="2200275"/>
            <a:chOff x="3485" y="2494"/>
            <a:chExt cx="1393" cy="1386"/>
          </a:xfrm>
        </p:grpSpPr>
        <p:grpSp>
          <p:nvGrpSpPr>
            <p:cNvPr id="38" name="Group 5">
              <a:extLst>
                <a:ext uri="{FF2B5EF4-FFF2-40B4-BE49-F238E27FC236}">
                  <a16:creationId xmlns:a16="http://schemas.microsoft.com/office/drawing/2014/main" id="{702C97B7-DA60-0149-85AB-47F1FE0F7F57}"/>
                </a:ext>
              </a:extLst>
            </p:cNvPr>
            <p:cNvGrpSpPr>
              <a:grpSpLocks/>
            </p:cNvGrpSpPr>
            <p:nvPr/>
          </p:nvGrpSpPr>
          <p:grpSpPr bwMode="auto">
            <a:xfrm>
              <a:off x="3485" y="2964"/>
              <a:ext cx="1393" cy="916"/>
              <a:chOff x="3485" y="2964"/>
              <a:chExt cx="1393" cy="916"/>
            </a:xfrm>
          </p:grpSpPr>
          <p:sp>
            <p:nvSpPr>
              <p:cNvPr id="40" name="Text Box 6">
                <a:extLst>
                  <a:ext uri="{FF2B5EF4-FFF2-40B4-BE49-F238E27FC236}">
                    <a16:creationId xmlns:a16="http://schemas.microsoft.com/office/drawing/2014/main" id="{ACD138B3-6FD3-074F-B4D6-833745FCB1A1}"/>
                  </a:ext>
                </a:extLst>
              </p:cNvPr>
              <p:cNvSpPr txBox="1">
                <a:spLocks noChangeArrowheads="1"/>
              </p:cNvSpPr>
              <p:nvPr/>
            </p:nvSpPr>
            <p:spPr bwMode="auto">
              <a:xfrm>
                <a:off x="3509" y="3473"/>
                <a:ext cx="90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a:t>
                </a:r>
                <a:r>
                  <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18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1" name="Line 7">
                <a:extLst>
                  <a:ext uri="{FF2B5EF4-FFF2-40B4-BE49-F238E27FC236}">
                    <a16:creationId xmlns:a16="http://schemas.microsoft.com/office/drawing/2014/main" id="{4F1734AF-E8AC-FE4D-A9A8-4AF1B202B402}"/>
                  </a:ext>
                </a:extLst>
              </p:cNvPr>
              <p:cNvSpPr>
                <a:spLocks noChangeShapeType="1"/>
              </p:cNvSpPr>
              <p:nvPr/>
            </p:nvSpPr>
            <p:spPr bwMode="auto">
              <a:xfrm>
                <a:off x="3867" y="3335"/>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Text Box 8">
                <a:extLst>
                  <a:ext uri="{FF2B5EF4-FFF2-40B4-BE49-F238E27FC236}">
                    <a16:creationId xmlns:a16="http://schemas.microsoft.com/office/drawing/2014/main" id="{81054262-2955-D24D-A204-BF36CA6FD4E7}"/>
                  </a:ext>
                </a:extLst>
              </p:cNvPr>
              <p:cNvSpPr txBox="1">
                <a:spLocks noChangeArrowheads="1"/>
              </p:cNvSpPr>
              <p:nvPr/>
            </p:nvSpPr>
            <p:spPr bwMode="auto">
              <a:xfrm>
                <a:off x="3485" y="2964"/>
                <a:ext cx="13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datagram from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1800" b="0" i="0" u="none" strike="noStrike" kern="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39" name="Line 9">
              <a:extLst>
                <a:ext uri="{FF2B5EF4-FFF2-40B4-BE49-F238E27FC236}">
                  <a16:creationId xmlns:a16="http://schemas.microsoft.com/office/drawing/2014/main" id="{FC178652-3FBA-1743-A65B-D82CC0E63C1B}"/>
                </a:ext>
              </a:extLst>
            </p:cNvPr>
            <p:cNvSpPr>
              <a:spLocks noChangeShapeType="1"/>
            </p:cNvSpPr>
            <p:nvPr/>
          </p:nvSpPr>
          <p:spPr bwMode="auto">
            <a:xfrm>
              <a:off x="3864" y="2494"/>
              <a:ext cx="0" cy="52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3" name="Group 10">
            <a:extLst>
              <a:ext uri="{FF2B5EF4-FFF2-40B4-BE49-F238E27FC236}">
                <a16:creationId xmlns:a16="http://schemas.microsoft.com/office/drawing/2014/main" id="{01C9270B-A159-7C48-9997-ACAD38860612}"/>
              </a:ext>
            </a:extLst>
          </p:cNvPr>
          <p:cNvGrpSpPr>
            <a:grpSpLocks/>
          </p:cNvGrpSpPr>
          <p:nvPr/>
        </p:nvGrpSpPr>
        <p:grpSpPr bwMode="auto">
          <a:xfrm>
            <a:off x="4498391" y="1480972"/>
            <a:ext cx="6203950" cy="2690813"/>
            <a:chOff x="1890" y="840"/>
            <a:chExt cx="3908" cy="1695"/>
          </a:xfrm>
        </p:grpSpPr>
        <p:grpSp>
          <p:nvGrpSpPr>
            <p:cNvPr id="44" name="Group 11">
              <a:extLst>
                <a:ext uri="{FF2B5EF4-FFF2-40B4-BE49-F238E27FC236}">
                  <a16:creationId xmlns:a16="http://schemas.microsoft.com/office/drawing/2014/main" id="{798733F7-216A-784C-9688-7517E2CC9831}"/>
                </a:ext>
              </a:extLst>
            </p:cNvPr>
            <p:cNvGrpSpPr>
              <a:grpSpLocks/>
            </p:cNvGrpSpPr>
            <p:nvPr/>
          </p:nvGrpSpPr>
          <p:grpSpPr bwMode="auto">
            <a:xfrm>
              <a:off x="3397" y="1240"/>
              <a:ext cx="2290" cy="612"/>
              <a:chOff x="3241" y="1750"/>
              <a:chExt cx="2290" cy="612"/>
            </a:xfrm>
          </p:grpSpPr>
          <p:sp>
            <p:nvSpPr>
              <p:cNvPr id="49" name="Text Box 12">
                <a:extLst>
                  <a:ext uri="{FF2B5EF4-FFF2-40B4-BE49-F238E27FC236}">
                    <a16:creationId xmlns:a16="http://schemas.microsoft.com/office/drawing/2014/main" id="{4BB2271A-4FFC-8048-A612-7E12F9F50E74}"/>
                  </a:ext>
                </a:extLst>
              </p:cNvPr>
              <p:cNvSpPr txBox="1">
                <a:spLocks noChangeArrowheads="1"/>
              </p:cNvSpPr>
              <p:nvPr/>
            </p:nvSpPr>
            <p:spPr bwMode="auto">
              <a:xfrm>
                <a:off x="3241" y="1750"/>
                <a:ext cx="1021"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Text Box 13">
                <a:extLst>
                  <a:ext uri="{FF2B5EF4-FFF2-40B4-BE49-F238E27FC236}">
                    <a16:creationId xmlns:a16="http://schemas.microsoft.com/office/drawing/2014/main" id="{277D84D0-CE11-2846-B401-8AB4D0BF51EF}"/>
                  </a:ext>
                </a:extLst>
              </p:cNvPr>
              <p:cNvSpPr txBox="1">
                <a:spLocks noChangeArrowheads="1"/>
              </p:cNvSpPr>
              <p:nvPr/>
            </p:nvSpPr>
            <p:spPr bwMode="auto">
              <a:xfrm>
                <a:off x="3241" y="1944"/>
                <a:ext cx="229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ts val="2000"/>
                  </a:lnSpc>
                  <a:spcBef>
                    <a:spcPct val="20000"/>
                  </a:spcBef>
                  <a:spcAft>
                    <a:spcPct val="0"/>
                  </a:spcAft>
                  <a:buClr>
                    <a:srgbClr val="3333CC"/>
                  </a:buClr>
                  <a:buSzPct val="85000"/>
                  <a:buFont typeface="ZapfDingbats" charset="2"/>
                  <a:buNone/>
                  <a:tabLst/>
                  <a:defRPr/>
                </a:pP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 =</a:t>
                </a:r>
              </a:p>
              <a:p>
                <a:pPr marL="0" marR="0" lvl="0" indent="0" algn="l" defTabSz="914400" rtl="0" eaLnBrk="0" fontAlgn="base" latinLnBrk="0" hangingPunct="0">
                  <a:lnSpc>
                    <a:spcPts val="2000"/>
                  </a:lnSpc>
                  <a:spcBef>
                    <a:spcPct val="20000"/>
                  </a:spcBef>
                  <a:spcAft>
                    <a:spcPct val="0"/>
                  </a:spcAft>
                  <a:buClr>
                    <a:srgbClr val="3333CC"/>
                  </a:buClr>
                  <a:buSzPct val="85000"/>
                  <a:buFont typeface="ZapfDingbats" charset="2"/>
                  <a:buNone/>
                  <a:tabLst/>
                  <a:defRPr/>
                </a:pP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socket(AF_INET,SOCK_DGRAM)</a:t>
                </a:r>
                <a:endParaRPr kumimoji="0" lang="en-US" altLang="en-US" sz="1800" b="0" i="0" u="none" strike="noStrike" kern="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5" name="Text Box 14">
              <a:extLst>
                <a:ext uri="{FF2B5EF4-FFF2-40B4-BE49-F238E27FC236}">
                  <a16:creationId xmlns:a16="http://schemas.microsoft.com/office/drawing/2014/main" id="{9FDD06E3-D412-AA43-B8B8-10BB6577ED95}"/>
                </a:ext>
              </a:extLst>
            </p:cNvPr>
            <p:cNvSpPr txBox="1">
              <a:spLocks noChangeArrowheads="1"/>
            </p:cNvSpPr>
            <p:nvPr/>
          </p:nvSpPr>
          <p:spPr bwMode="auto">
            <a:xfrm>
              <a:off x="3570" y="8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6" name="Text Box 15">
              <a:extLst>
                <a:ext uri="{FF2B5EF4-FFF2-40B4-BE49-F238E27FC236}">
                  <a16:creationId xmlns:a16="http://schemas.microsoft.com/office/drawing/2014/main" id="{97D964F3-BC0D-9344-837B-2B0BF990E4A5}"/>
                </a:ext>
              </a:extLst>
            </p:cNvPr>
            <p:cNvSpPr txBox="1">
              <a:spLocks noChangeArrowheads="1"/>
            </p:cNvSpPr>
            <p:nvPr/>
          </p:nvSpPr>
          <p:spPr bwMode="auto">
            <a:xfrm>
              <a:off x="3389" y="1953"/>
              <a:ext cx="2409"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Create datagram with server IP and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port=x; send datagram via</a:t>
              </a:r>
              <a:b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1800" b="0" i="0" u="none" strike="noStrike" kern="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47" name="Line 16">
              <a:extLst>
                <a:ext uri="{FF2B5EF4-FFF2-40B4-BE49-F238E27FC236}">
                  <a16:creationId xmlns:a16="http://schemas.microsoft.com/office/drawing/2014/main" id="{7EC03F56-353B-7E42-A0A2-334C1287EAFA}"/>
                </a:ext>
              </a:extLst>
            </p:cNvPr>
            <p:cNvSpPr>
              <a:spLocks noChangeShapeType="1"/>
            </p:cNvSpPr>
            <p:nvPr/>
          </p:nvSpPr>
          <p:spPr bwMode="auto">
            <a:xfrm>
              <a:off x="3828" y="1830"/>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Line 17">
              <a:extLst>
                <a:ext uri="{FF2B5EF4-FFF2-40B4-BE49-F238E27FC236}">
                  <a16:creationId xmlns:a16="http://schemas.microsoft.com/office/drawing/2014/main" id="{40634A1C-2FFB-FC4C-80CE-D90FD19221DF}"/>
                </a:ext>
              </a:extLst>
            </p:cNvPr>
            <p:cNvSpPr>
              <a:spLocks noChangeShapeType="1"/>
            </p:cNvSpPr>
            <p:nvPr/>
          </p:nvSpPr>
          <p:spPr bwMode="auto">
            <a:xfrm flipH="1">
              <a:off x="1890" y="2208"/>
              <a:ext cx="1518" cy="25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1" name="Text Box 18">
            <a:extLst>
              <a:ext uri="{FF2B5EF4-FFF2-40B4-BE49-F238E27FC236}">
                <a16:creationId xmlns:a16="http://schemas.microsoft.com/office/drawing/2014/main" id="{C819A4BA-113E-964D-96AD-ED683094AA75}"/>
              </a:ext>
            </a:extLst>
          </p:cNvPr>
          <p:cNvSpPr txBox="1">
            <a:spLocks noChangeArrowheads="1"/>
          </p:cNvSpPr>
          <p:nvPr/>
        </p:nvSpPr>
        <p:spPr bwMode="auto">
          <a:xfrm>
            <a:off x="2318754" y="2335047"/>
            <a:ext cx="2462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 port= x:</a:t>
            </a:r>
            <a:endParaRPr kumimoji="0" lang="en-US" altLang="en-US" sz="18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Text Box 19">
            <a:extLst>
              <a:ext uri="{FF2B5EF4-FFF2-40B4-BE49-F238E27FC236}">
                <a16:creationId xmlns:a16="http://schemas.microsoft.com/office/drawing/2014/main" id="{E75AC30B-2B60-9B49-9BC6-1121B1556EA2}"/>
              </a:ext>
            </a:extLst>
          </p:cNvPr>
          <p:cNvSpPr txBox="1">
            <a:spLocks noChangeArrowheads="1"/>
          </p:cNvSpPr>
          <p:nvPr/>
        </p:nvSpPr>
        <p:spPr bwMode="auto">
          <a:xfrm>
            <a:off x="2331454" y="2630322"/>
            <a:ext cx="36353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ts val="2000"/>
              </a:lnSpc>
              <a:spcBef>
                <a:spcPct val="20000"/>
              </a:spcBef>
              <a:spcAft>
                <a:spcPct val="0"/>
              </a:spcAft>
              <a:buClr>
                <a:srgbClr val="3333CC"/>
              </a:buClr>
              <a:buSzPct val="85000"/>
              <a:buFont typeface="ZapfDingbats" charset="2"/>
              <a:buNone/>
              <a:tabLst/>
              <a:defRPr/>
            </a:pP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 =</a:t>
            </a:r>
          </a:p>
          <a:p>
            <a:pPr marL="0" marR="0" lvl="0" indent="0" algn="l" defTabSz="914400" rtl="0" eaLnBrk="0" fontAlgn="base" latinLnBrk="0" hangingPunct="0">
              <a:lnSpc>
                <a:spcPts val="2000"/>
              </a:lnSpc>
              <a:spcBef>
                <a:spcPct val="20000"/>
              </a:spcBef>
              <a:spcAft>
                <a:spcPct val="0"/>
              </a:spcAft>
              <a:buClr>
                <a:srgbClr val="3333CC"/>
              </a:buClr>
              <a:buSzPct val="85000"/>
              <a:buFont typeface="ZapfDingbats" charset="2"/>
              <a:buNone/>
              <a:tabLst/>
              <a:defRPr/>
            </a:pP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socket(AF_INET,SOCK_DGRAM)</a:t>
            </a:r>
            <a:endParaRPr kumimoji="0" lang="en-US" altLang="en-US" sz="1800" b="0" i="0" u="none" strike="noStrike" kern="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3" name="Group 20">
            <a:extLst>
              <a:ext uri="{FF2B5EF4-FFF2-40B4-BE49-F238E27FC236}">
                <a16:creationId xmlns:a16="http://schemas.microsoft.com/office/drawing/2014/main" id="{105B53F6-4E11-9B4F-83AD-A12D7B45002E}"/>
              </a:ext>
            </a:extLst>
          </p:cNvPr>
          <p:cNvGrpSpPr>
            <a:grpSpLocks/>
          </p:cNvGrpSpPr>
          <p:nvPr/>
        </p:nvGrpSpPr>
        <p:grpSpPr bwMode="auto">
          <a:xfrm>
            <a:off x="2344154" y="3293897"/>
            <a:ext cx="2211387" cy="1109663"/>
            <a:chOff x="589" y="1982"/>
            <a:chExt cx="1393" cy="699"/>
          </a:xfrm>
        </p:grpSpPr>
        <p:sp>
          <p:nvSpPr>
            <p:cNvPr id="54" name="Line 21">
              <a:extLst>
                <a:ext uri="{FF2B5EF4-FFF2-40B4-BE49-F238E27FC236}">
                  <a16:creationId xmlns:a16="http://schemas.microsoft.com/office/drawing/2014/main" id="{2DB889B3-B55C-E94B-B323-72AECF179D85}"/>
                </a:ext>
              </a:extLst>
            </p:cNvPr>
            <p:cNvSpPr>
              <a:spLocks noChangeShapeType="1"/>
            </p:cNvSpPr>
            <p:nvPr/>
          </p:nvSpPr>
          <p:spPr bwMode="auto">
            <a:xfrm>
              <a:off x="1276" y="1982"/>
              <a:ext cx="0" cy="36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Text Box 22">
              <a:extLst>
                <a:ext uri="{FF2B5EF4-FFF2-40B4-BE49-F238E27FC236}">
                  <a16:creationId xmlns:a16="http://schemas.microsoft.com/office/drawing/2014/main" id="{9FE4B9D3-FE8A-7E4C-8E08-01C28E81023D}"/>
                </a:ext>
              </a:extLst>
            </p:cNvPr>
            <p:cNvSpPr txBox="1">
              <a:spLocks noChangeArrowheads="1"/>
            </p:cNvSpPr>
            <p:nvPr/>
          </p:nvSpPr>
          <p:spPr bwMode="auto">
            <a:xfrm>
              <a:off x="589" y="2274"/>
              <a:ext cx="13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datagram from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serverSocke</a:t>
              </a:r>
              <a:r>
                <a:rPr kumimoji="0" lang="en-US" altLang="en-US" sz="1800" b="0" i="0" u="none" strike="noStrike" kern="0" cap="none" spc="0" normalizeH="0" baseline="0" noProof="0" dirty="0" err="1">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6" name="Group 23">
            <a:extLst>
              <a:ext uri="{FF2B5EF4-FFF2-40B4-BE49-F238E27FC236}">
                <a16:creationId xmlns:a16="http://schemas.microsoft.com/office/drawing/2014/main" id="{6729A767-0894-134A-B58D-6CE959F3ABBB}"/>
              </a:ext>
            </a:extLst>
          </p:cNvPr>
          <p:cNvGrpSpPr>
            <a:grpSpLocks/>
          </p:cNvGrpSpPr>
          <p:nvPr/>
        </p:nvGrpSpPr>
        <p:grpSpPr bwMode="auto">
          <a:xfrm>
            <a:off x="2607679" y="4405147"/>
            <a:ext cx="4202112" cy="1698625"/>
            <a:chOff x="755" y="2696"/>
            <a:chExt cx="2647" cy="1070"/>
          </a:xfrm>
        </p:grpSpPr>
        <p:sp>
          <p:nvSpPr>
            <p:cNvPr id="57" name="Text Box 24">
              <a:extLst>
                <a:ext uri="{FF2B5EF4-FFF2-40B4-BE49-F238E27FC236}">
                  <a16:creationId xmlns:a16="http://schemas.microsoft.com/office/drawing/2014/main" id="{45FE834E-F5E7-9341-B57D-B054DC6E28DA}"/>
                </a:ext>
              </a:extLst>
            </p:cNvPr>
            <p:cNvSpPr txBox="1">
              <a:spLocks noChangeArrowheads="1"/>
            </p:cNvSpPr>
            <p:nvPr/>
          </p:nvSpPr>
          <p:spPr bwMode="auto">
            <a:xfrm>
              <a:off x="755" y="2835"/>
              <a:ext cx="1062"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write reply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serverSocket</a:t>
              </a:r>
              <a:endParaRPr kumimoji="0" lang="en-US" altLang="en-US" sz="18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specifying </a:t>
              </a:r>
              <a:b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client address,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 number</a:t>
              </a:r>
              <a:endPar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25">
              <a:extLst>
                <a:ext uri="{FF2B5EF4-FFF2-40B4-BE49-F238E27FC236}">
                  <a16:creationId xmlns:a16="http://schemas.microsoft.com/office/drawing/2014/main" id="{77A2D0F4-2C33-7B48-B528-6DAF87636FD4}"/>
                </a:ext>
              </a:extLst>
            </p:cNvPr>
            <p:cNvSpPr>
              <a:spLocks noChangeShapeType="1"/>
            </p:cNvSpPr>
            <p:nvPr/>
          </p:nvSpPr>
          <p:spPr bwMode="auto">
            <a:xfrm>
              <a:off x="1278" y="2696"/>
              <a:ext cx="0" cy="1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Line 26">
              <a:extLst>
                <a:ext uri="{FF2B5EF4-FFF2-40B4-BE49-F238E27FC236}">
                  <a16:creationId xmlns:a16="http://schemas.microsoft.com/office/drawing/2014/main" id="{77CA0ACB-6768-D649-A01B-D103D4E2B585}"/>
                </a:ext>
              </a:extLst>
            </p:cNvPr>
            <p:cNvSpPr>
              <a:spLocks noChangeShapeType="1"/>
            </p:cNvSpPr>
            <p:nvPr/>
          </p:nvSpPr>
          <p:spPr bwMode="auto">
            <a:xfrm>
              <a:off x="1866" y="2970"/>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BA5A099E-C76D-334B-B273-AED0342E41BB}"/>
              </a:ext>
            </a:extLst>
          </p:cNvPr>
          <p:cNvSpPr txBox="1">
            <a:spLocks noChangeArrowheads="1"/>
          </p:cNvSpPr>
          <p:nvPr/>
        </p:nvSpPr>
        <p:spPr bwMode="auto">
          <a:xfrm>
            <a:off x="2036195" y="1465007"/>
            <a:ext cx="32860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server</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(running on </a:t>
            </a:r>
            <a:r>
              <a:rPr kumimoji="0" lang="en-US" altLang="en-US" sz="1800" b="0" i="0" u="none" strike="noStrike" kern="120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serverIP</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p>
        </p:txBody>
      </p:sp>
      <p:sp>
        <p:nvSpPr>
          <p:cNvPr id="61" name="Text Box 23">
            <a:extLst>
              <a:ext uri="{FF2B5EF4-FFF2-40B4-BE49-F238E27FC236}">
                <a16:creationId xmlns:a16="http://schemas.microsoft.com/office/drawing/2014/main" id="{2C0B647E-1C2C-574A-86D4-A8DBF242771B}"/>
              </a:ext>
            </a:extLst>
          </p:cNvPr>
          <p:cNvSpPr txBox="1">
            <a:spLocks noChangeArrowheads="1"/>
          </p:cNvSpPr>
          <p:nvPr/>
        </p:nvSpPr>
        <p:spPr bwMode="auto">
          <a:xfrm>
            <a:off x="6840313" y="1416392"/>
            <a:ext cx="11010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client</a:t>
            </a:r>
          </a:p>
        </p:txBody>
      </p:sp>
      <p:grpSp>
        <p:nvGrpSpPr>
          <p:cNvPr id="64" name="Group 34">
            <a:extLst>
              <a:ext uri="{FF2B5EF4-FFF2-40B4-BE49-F238E27FC236}">
                <a16:creationId xmlns:a16="http://schemas.microsoft.com/office/drawing/2014/main" id="{B18363F5-9DA8-C844-9FF5-8607E23ECAE0}"/>
              </a:ext>
            </a:extLst>
          </p:cNvPr>
          <p:cNvGrpSpPr>
            <a:grpSpLocks/>
          </p:cNvGrpSpPr>
          <p:nvPr/>
        </p:nvGrpSpPr>
        <p:grpSpPr bwMode="auto">
          <a:xfrm>
            <a:off x="1534349" y="1399326"/>
            <a:ext cx="422275" cy="685800"/>
            <a:chOff x="4140" y="429"/>
            <a:chExt cx="1425" cy="2396"/>
          </a:xfrm>
        </p:grpSpPr>
        <p:sp>
          <p:nvSpPr>
            <p:cNvPr id="65" name="Freeform 35">
              <a:extLst>
                <a:ext uri="{FF2B5EF4-FFF2-40B4-BE49-F238E27FC236}">
                  <a16:creationId xmlns:a16="http://schemas.microsoft.com/office/drawing/2014/main" id="{0528A8CB-65E5-964D-B654-85E03FD18B5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Rectangle 36">
              <a:extLst>
                <a:ext uri="{FF2B5EF4-FFF2-40B4-BE49-F238E27FC236}">
                  <a16:creationId xmlns:a16="http://schemas.microsoft.com/office/drawing/2014/main" id="{6E84855E-322D-B04A-A7A9-4DC0337256CF}"/>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7" name="Freeform 37">
              <a:extLst>
                <a:ext uri="{FF2B5EF4-FFF2-40B4-BE49-F238E27FC236}">
                  <a16:creationId xmlns:a16="http://schemas.microsoft.com/office/drawing/2014/main" id="{0DE429C7-30A9-C04A-A526-765AC5EAA18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38">
              <a:extLst>
                <a:ext uri="{FF2B5EF4-FFF2-40B4-BE49-F238E27FC236}">
                  <a16:creationId xmlns:a16="http://schemas.microsoft.com/office/drawing/2014/main" id="{DF53DCF7-7CCE-A14D-89D6-6AAAE8C142FA}"/>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39">
              <a:extLst>
                <a:ext uri="{FF2B5EF4-FFF2-40B4-BE49-F238E27FC236}">
                  <a16:creationId xmlns:a16="http://schemas.microsoft.com/office/drawing/2014/main" id="{FCF7FE3C-7CB1-1949-80FD-5DEB7C2DF81F}"/>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0" name="Group 40">
              <a:extLst>
                <a:ext uri="{FF2B5EF4-FFF2-40B4-BE49-F238E27FC236}">
                  <a16:creationId xmlns:a16="http://schemas.microsoft.com/office/drawing/2014/main" id="{9EA93011-9988-1C46-8FFD-C704F4A48C93}"/>
                </a:ext>
              </a:extLst>
            </p:cNvPr>
            <p:cNvGrpSpPr>
              <a:grpSpLocks/>
            </p:cNvGrpSpPr>
            <p:nvPr/>
          </p:nvGrpSpPr>
          <p:grpSpPr bwMode="auto">
            <a:xfrm>
              <a:off x="4749" y="668"/>
              <a:ext cx="581" cy="145"/>
              <a:chOff x="614" y="2568"/>
              <a:chExt cx="725" cy="139"/>
            </a:xfrm>
          </p:grpSpPr>
          <p:sp>
            <p:nvSpPr>
              <p:cNvPr id="95" name="AutoShape 41">
                <a:extLst>
                  <a:ext uri="{FF2B5EF4-FFF2-40B4-BE49-F238E27FC236}">
                    <a16:creationId xmlns:a16="http://schemas.microsoft.com/office/drawing/2014/main" id="{79ABB3C1-EE56-6F45-9499-45BC8012910B}"/>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6" name="AutoShape 42">
                <a:extLst>
                  <a:ext uri="{FF2B5EF4-FFF2-40B4-BE49-F238E27FC236}">
                    <a16:creationId xmlns:a16="http://schemas.microsoft.com/office/drawing/2014/main" id="{3CE416CE-22C1-B44C-A8BC-DD8D49FA16E5}"/>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1" name="Rectangle 43">
              <a:extLst>
                <a:ext uri="{FF2B5EF4-FFF2-40B4-BE49-F238E27FC236}">
                  <a16:creationId xmlns:a16="http://schemas.microsoft.com/office/drawing/2014/main" id="{E9AF4519-635B-C444-AD0B-889732CA4F5A}"/>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2" name="Group 44">
              <a:extLst>
                <a:ext uri="{FF2B5EF4-FFF2-40B4-BE49-F238E27FC236}">
                  <a16:creationId xmlns:a16="http://schemas.microsoft.com/office/drawing/2014/main" id="{AE3F7048-2B7F-8146-8234-207ED13E9021}"/>
                </a:ext>
              </a:extLst>
            </p:cNvPr>
            <p:cNvGrpSpPr>
              <a:grpSpLocks/>
            </p:cNvGrpSpPr>
            <p:nvPr/>
          </p:nvGrpSpPr>
          <p:grpSpPr bwMode="auto">
            <a:xfrm>
              <a:off x="4747" y="994"/>
              <a:ext cx="581" cy="134"/>
              <a:chOff x="614" y="2568"/>
              <a:chExt cx="725" cy="139"/>
            </a:xfrm>
          </p:grpSpPr>
          <p:sp>
            <p:nvSpPr>
              <p:cNvPr id="93" name="AutoShape 45">
                <a:extLst>
                  <a:ext uri="{FF2B5EF4-FFF2-40B4-BE49-F238E27FC236}">
                    <a16:creationId xmlns:a16="http://schemas.microsoft.com/office/drawing/2014/main" id="{53908CFC-D723-4742-8456-2D30C66E3524}"/>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4" name="AutoShape 46">
                <a:extLst>
                  <a:ext uri="{FF2B5EF4-FFF2-40B4-BE49-F238E27FC236}">
                    <a16:creationId xmlns:a16="http://schemas.microsoft.com/office/drawing/2014/main" id="{3A7947BE-FF10-9D41-9767-56A9F87FC393}"/>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3" name="Rectangle 47">
              <a:extLst>
                <a:ext uri="{FF2B5EF4-FFF2-40B4-BE49-F238E27FC236}">
                  <a16:creationId xmlns:a16="http://schemas.microsoft.com/office/drawing/2014/main" id="{A116F8BE-CE6D-0046-BBDF-ED91EC563CE1}"/>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4" name="Rectangle 48">
              <a:extLst>
                <a:ext uri="{FF2B5EF4-FFF2-40B4-BE49-F238E27FC236}">
                  <a16:creationId xmlns:a16="http://schemas.microsoft.com/office/drawing/2014/main" id="{EDDDAA43-84E9-5649-B997-CD32383C8A23}"/>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5" name="Group 49">
              <a:extLst>
                <a:ext uri="{FF2B5EF4-FFF2-40B4-BE49-F238E27FC236}">
                  <a16:creationId xmlns:a16="http://schemas.microsoft.com/office/drawing/2014/main" id="{ED22CCB4-0F75-C14E-8FF6-F0FB9D3FC9FC}"/>
                </a:ext>
              </a:extLst>
            </p:cNvPr>
            <p:cNvGrpSpPr>
              <a:grpSpLocks/>
            </p:cNvGrpSpPr>
            <p:nvPr/>
          </p:nvGrpSpPr>
          <p:grpSpPr bwMode="auto">
            <a:xfrm>
              <a:off x="4735" y="1627"/>
              <a:ext cx="582" cy="151"/>
              <a:chOff x="614" y="2568"/>
              <a:chExt cx="725" cy="139"/>
            </a:xfrm>
          </p:grpSpPr>
          <p:sp>
            <p:nvSpPr>
              <p:cNvPr id="91" name="AutoShape 50">
                <a:extLst>
                  <a:ext uri="{FF2B5EF4-FFF2-40B4-BE49-F238E27FC236}">
                    <a16:creationId xmlns:a16="http://schemas.microsoft.com/office/drawing/2014/main" id="{23A963E3-E563-8243-8CD5-AD41B731D0B3}"/>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2" name="AutoShape 51">
                <a:extLst>
                  <a:ext uri="{FF2B5EF4-FFF2-40B4-BE49-F238E27FC236}">
                    <a16:creationId xmlns:a16="http://schemas.microsoft.com/office/drawing/2014/main" id="{3CDFE710-0763-8B45-AFC8-16BE12CABF0C}"/>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6" name="Freeform 52">
              <a:extLst>
                <a:ext uri="{FF2B5EF4-FFF2-40B4-BE49-F238E27FC236}">
                  <a16:creationId xmlns:a16="http://schemas.microsoft.com/office/drawing/2014/main" id="{DFF03B02-CD58-954F-8277-362C27F82A3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7" name="Group 53">
              <a:extLst>
                <a:ext uri="{FF2B5EF4-FFF2-40B4-BE49-F238E27FC236}">
                  <a16:creationId xmlns:a16="http://schemas.microsoft.com/office/drawing/2014/main" id="{3E689C5E-F98B-8049-943E-5C1ACD1083B3}"/>
                </a:ext>
              </a:extLst>
            </p:cNvPr>
            <p:cNvGrpSpPr>
              <a:grpSpLocks/>
            </p:cNvGrpSpPr>
            <p:nvPr/>
          </p:nvGrpSpPr>
          <p:grpSpPr bwMode="auto">
            <a:xfrm>
              <a:off x="4739" y="1327"/>
              <a:ext cx="582" cy="139"/>
              <a:chOff x="614" y="2568"/>
              <a:chExt cx="725" cy="139"/>
            </a:xfrm>
          </p:grpSpPr>
          <p:sp>
            <p:nvSpPr>
              <p:cNvPr id="89" name="AutoShape 54">
                <a:extLst>
                  <a:ext uri="{FF2B5EF4-FFF2-40B4-BE49-F238E27FC236}">
                    <a16:creationId xmlns:a16="http://schemas.microsoft.com/office/drawing/2014/main" id="{6761E2B1-103D-4445-A2AE-88446D2628E6}"/>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0" name="AutoShape 55">
                <a:extLst>
                  <a:ext uri="{FF2B5EF4-FFF2-40B4-BE49-F238E27FC236}">
                    <a16:creationId xmlns:a16="http://schemas.microsoft.com/office/drawing/2014/main" id="{EAB91C60-8F54-7C41-988D-5BE6CF059545}"/>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8" name="Rectangle 56">
              <a:extLst>
                <a:ext uri="{FF2B5EF4-FFF2-40B4-BE49-F238E27FC236}">
                  <a16:creationId xmlns:a16="http://schemas.microsoft.com/office/drawing/2014/main" id="{87AAEB8B-15DB-FF40-9AE1-E4AF827B85B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9" name="Freeform 57">
              <a:extLst>
                <a:ext uri="{FF2B5EF4-FFF2-40B4-BE49-F238E27FC236}">
                  <a16:creationId xmlns:a16="http://schemas.microsoft.com/office/drawing/2014/main" id="{CC9C0288-5815-DA49-8C3D-91F3048A636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58">
              <a:extLst>
                <a:ext uri="{FF2B5EF4-FFF2-40B4-BE49-F238E27FC236}">
                  <a16:creationId xmlns:a16="http://schemas.microsoft.com/office/drawing/2014/main" id="{298D6A78-AAD4-6C42-8184-6B5B0ADD712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Oval 59">
              <a:extLst>
                <a:ext uri="{FF2B5EF4-FFF2-40B4-BE49-F238E27FC236}">
                  <a16:creationId xmlns:a16="http://schemas.microsoft.com/office/drawing/2014/main" id="{2C2ADEA9-27C8-8047-B295-9313B8ABB6DD}"/>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Freeform 60">
              <a:extLst>
                <a:ext uri="{FF2B5EF4-FFF2-40B4-BE49-F238E27FC236}">
                  <a16:creationId xmlns:a16="http://schemas.microsoft.com/office/drawing/2014/main" id="{9CAEC79C-34C3-884C-93EA-251A84F70683}"/>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AutoShape 61">
              <a:extLst>
                <a:ext uri="{FF2B5EF4-FFF2-40B4-BE49-F238E27FC236}">
                  <a16:creationId xmlns:a16="http://schemas.microsoft.com/office/drawing/2014/main" id="{36B22FB8-29CC-B041-B349-ADB1A1CF0D5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4" name="AutoShape 62">
              <a:extLst>
                <a:ext uri="{FF2B5EF4-FFF2-40B4-BE49-F238E27FC236}">
                  <a16:creationId xmlns:a16="http://schemas.microsoft.com/office/drawing/2014/main" id="{A568E896-D157-6749-8B5C-38036DCDA9C8}"/>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Oval 63">
              <a:extLst>
                <a:ext uri="{FF2B5EF4-FFF2-40B4-BE49-F238E27FC236}">
                  <a16:creationId xmlns:a16="http://schemas.microsoft.com/office/drawing/2014/main" id="{76E67DE4-8580-984E-96DB-32AA41DD1301}"/>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6" name="Oval 64">
              <a:extLst>
                <a:ext uri="{FF2B5EF4-FFF2-40B4-BE49-F238E27FC236}">
                  <a16:creationId xmlns:a16="http://schemas.microsoft.com/office/drawing/2014/main" id="{B85D964A-BC7F-0243-8B3C-55498AEBC027}"/>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7" name="Oval 65">
              <a:extLst>
                <a:ext uri="{FF2B5EF4-FFF2-40B4-BE49-F238E27FC236}">
                  <a16:creationId xmlns:a16="http://schemas.microsoft.com/office/drawing/2014/main" id="{1023622E-7290-DB4F-BDFC-4AE5806C35D8}"/>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8" name="Rectangle 66">
              <a:extLst>
                <a:ext uri="{FF2B5EF4-FFF2-40B4-BE49-F238E27FC236}">
                  <a16:creationId xmlns:a16="http://schemas.microsoft.com/office/drawing/2014/main" id="{C404F913-10F9-264F-B4B2-2C47E82E0029}"/>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97" name="Group 67">
            <a:extLst>
              <a:ext uri="{FF2B5EF4-FFF2-40B4-BE49-F238E27FC236}">
                <a16:creationId xmlns:a16="http://schemas.microsoft.com/office/drawing/2014/main" id="{CED85610-CD29-5E4F-BB21-F275B7666450}"/>
              </a:ext>
            </a:extLst>
          </p:cNvPr>
          <p:cNvGrpSpPr>
            <a:grpSpLocks/>
          </p:cNvGrpSpPr>
          <p:nvPr/>
        </p:nvGrpSpPr>
        <p:grpSpPr bwMode="auto">
          <a:xfrm>
            <a:off x="7841666" y="1346443"/>
            <a:ext cx="742950" cy="742950"/>
            <a:chOff x="-44" y="1473"/>
            <a:chExt cx="981" cy="1105"/>
          </a:xfrm>
        </p:grpSpPr>
        <p:pic>
          <p:nvPicPr>
            <p:cNvPr id="98" name="Picture 68" descr="desktop_computer_stylized_medium">
              <a:extLst>
                <a:ext uri="{FF2B5EF4-FFF2-40B4-BE49-F238E27FC236}">
                  <a16:creationId xmlns:a16="http://schemas.microsoft.com/office/drawing/2014/main" id="{1830ACA4-0FBE-1142-BE23-D05178A5F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69">
              <a:extLst>
                <a:ext uri="{FF2B5EF4-FFF2-40B4-BE49-F238E27FC236}">
                  <a16:creationId xmlns:a16="http://schemas.microsoft.com/office/drawing/2014/main" id="{E76D0C82-A009-EE46-B2AF-9D042C9D0FC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0" name="Slide Number Placeholder 2">
            <a:extLst>
              <a:ext uri="{FF2B5EF4-FFF2-40B4-BE49-F238E27FC236}">
                <a16:creationId xmlns:a16="http://schemas.microsoft.com/office/drawing/2014/main" id="{19262165-6DE3-F444-A22B-D1935F0C2263}"/>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4" name="Ink 3">
                <a:extLst>
                  <a:ext uri="{FF2B5EF4-FFF2-40B4-BE49-F238E27FC236}">
                    <a16:creationId xmlns:a16="http://schemas.microsoft.com/office/drawing/2014/main" id="{757799DA-982E-4D3F-A90C-4359586B9B35}"/>
                  </a:ext>
                </a:extLst>
              </p14:cNvPr>
              <p14:cNvContentPartPr/>
              <p14:nvPr>
                <p:extLst>
                  <p:ext uri="{42D2F446-02D8-4167-A562-619A0277C38B}">
                    <p15:isNarration xmlns:p15="http://schemas.microsoft.com/office/powerpoint/2012/main" val="1"/>
                  </p:ext>
                </p:extLst>
              </p14:nvPr>
            </p14:nvContentPartPr>
            <p14:xfrm>
              <a:off x="2328480" y="3532680"/>
              <a:ext cx="7176960" cy="2958840"/>
            </p14:xfrm>
          </p:contentPart>
        </mc:Choice>
        <mc:Fallback xmlns="">
          <p:pic>
            <p:nvPicPr>
              <p:cNvPr id="4" name="Ink 3">
                <a:extLst>
                  <a:ext uri="{FF2B5EF4-FFF2-40B4-BE49-F238E27FC236}">
                    <a16:creationId xmlns:a16="http://schemas.microsoft.com/office/drawing/2014/main" id="{757799DA-982E-4D3F-A90C-4359586B9B35}"/>
                  </a:ext>
                </a:extLst>
              </p:cNvPr>
              <p:cNvPicPr>
                <a:picLocks noGrp="1" noRot="1" noChangeAspect="1" noMove="1" noResize="1" noEditPoints="1" noAdjustHandles="1" noChangeArrowheads="1" noChangeShapeType="1"/>
              </p:cNvPicPr>
              <p:nvPr/>
            </p:nvPicPr>
            <p:blipFill>
              <a:blip r:embed="rId8"/>
              <a:stretch>
                <a:fillRect/>
              </a:stretch>
            </p:blipFill>
            <p:spPr>
              <a:xfrm>
                <a:off x="2312640" y="3469320"/>
                <a:ext cx="7208280" cy="3085560"/>
              </a:xfrm>
              <a:prstGeom prst="rect">
                <a:avLst/>
              </a:prstGeom>
            </p:spPr>
          </p:pic>
        </mc:Fallback>
      </mc:AlternateContent>
    </p:spTree>
    <p:custDataLst>
      <p:tags r:id="rId1"/>
    </p:custDataLst>
    <p:extLst>
      <p:ext uri="{BB962C8B-B14F-4D97-AF65-F5344CB8AC3E}">
        <p14:creationId xmlns:p14="http://schemas.microsoft.com/office/powerpoint/2010/main" val="80791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97507"/>
            <a:ext cx="10515600" cy="894622"/>
          </a:xfrm>
        </p:spPr>
        <p:txBody>
          <a:bodyPr>
            <a:normAutofit/>
          </a:bodyPr>
          <a:lstStyle/>
          <a:p>
            <a:pPr lvl="0" eaLnBrk="0" fontAlgn="base" hangingPunct="0">
              <a:lnSpc>
                <a:spcPct val="100000"/>
              </a:lnSpc>
              <a:spcAft>
                <a:spcPct val="0"/>
              </a:spcAft>
            </a:pPr>
            <a:r>
              <a:rPr lang="en-US" altLang="en-US" sz="4400" dirty="0">
                <a:ea typeface="ＭＳ Ｐゴシック" panose="020B0600070205080204" pitchFamily="34" charset="-128"/>
                <a:cs typeface="+mn-cs"/>
              </a:rPr>
              <a:t>Python example: UDP client</a:t>
            </a:r>
            <a:endParaRPr lang="en-US" altLang="en-US" sz="5400" dirty="0">
              <a:ea typeface="ＭＳ Ｐゴシック" panose="020B0600070205080204" pitchFamily="34" charset="-128"/>
              <a:cs typeface="+mn-cs"/>
            </a:endParaRPr>
          </a:p>
        </p:txBody>
      </p:sp>
      <p:sp>
        <p:nvSpPr>
          <p:cNvPr id="100" name="TextBox 1">
            <a:extLst>
              <a:ext uri="{FF2B5EF4-FFF2-40B4-BE49-F238E27FC236}">
                <a16:creationId xmlns:a16="http://schemas.microsoft.com/office/drawing/2014/main" id="{536333E5-2CE2-9346-82C1-DACAC294646B}"/>
              </a:ext>
            </a:extLst>
          </p:cNvPr>
          <p:cNvSpPr txBox="1">
            <a:spLocks noChangeArrowheads="1"/>
          </p:cNvSpPr>
          <p:nvPr/>
        </p:nvSpPr>
        <p:spPr bwMode="auto">
          <a:xfrm>
            <a:off x="5404044" y="1906313"/>
            <a:ext cx="5894388"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from socket import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serverName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‘hostname’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serverPort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12000</a:t>
            </a:r>
          </a:p>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socket(AF_INET, </a:t>
            </a:r>
          </a:p>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SOCK_DGRAM)</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message =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raw_input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(’Input lowercase sentence:’)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clientSocket.sendto</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message.encode</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serverName</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serverPort</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modifiedMessage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serverAddress</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clientSocket.recvfrom</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(2048)</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modifiedMessage.decode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clientSocket.close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01" name="TextBox 2">
            <a:extLst>
              <a:ext uri="{FF2B5EF4-FFF2-40B4-BE49-F238E27FC236}">
                <a16:creationId xmlns:a16="http://schemas.microsoft.com/office/drawing/2014/main" id="{71D41B91-E8C8-6145-A56E-4FC2D52EA94E}"/>
              </a:ext>
            </a:extLst>
          </p:cNvPr>
          <p:cNvSpPr txBox="1">
            <a:spLocks noChangeArrowheads="1"/>
          </p:cNvSpPr>
          <p:nvPr/>
        </p:nvSpPr>
        <p:spPr bwMode="auto">
          <a:xfrm>
            <a:off x="9027849" y="1015934"/>
            <a:ext cx="2741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a:t>
            </a:r>
            <a:r>
              <a:rPr kumimoji="0" lang="en-US" altLang="en-US" sz="2400" b="0" i="1" u="none" strike="noStrike" kern="120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UDPClient</a:t>
            </a:r>
            <a:endPar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grpSp>
        <p:nvGrpSpPr>
          <p:cNvPr id="102" name="Group 46">
            <a:extLst>
              <a:ext uri="{FF2B5EF4-FFF2-40B4-BE49-F238E27FC236}">
                <a16:creationId xmlns:a16="http://schemas.microsoft.com/office/drawing/2014/main" id="{F406A622-9128-8442-A93C-56AFB56A7A29}"/>
              </a:ext>
            </a:extLst>
          </p:cNvPr>
          <p:cNvGrpSpPr>
            <a:grpSpLocks/>
          </p:cNvGrpSpPr>
          <p:nvPr/>
        </p:nvGrpSpPr>
        <p:grpSpPr bwMode="auto">
          <a:xfrm>
            <a:off x="2456662" y="1963666"/>
            <a:ext cx="3023734" cy="297517"/>
            <a:chOff x="-242132" y="1766968"/>
            <a:chExt cx="3023579" cy="298280"/>
          </a:xfrm>
        </p:grpSpPr>
        <p:sp>
          <p:nvSpPr>
            <p:cNvPr id="103" name="TextBox 3">
              <a:extLst>
                <a:ext uri="{FF2B5EF4-FFF2-40B4-BE49-F238E27FC236}">
                  <a16:creationId xmlns:a16="http://schemas.microsoft.com/office/drawing/2014/main" id="{12DA0434-01DE-E046-B7D5-1EDBB8B2D0C5}"/>
                </a:ext>
              </a:extLst>
            </p:cNvPr>
            <p:cNvSpPr txBox="1">
              <a:spLocks noChangeArrowheads="1"/>
            </p:cNvSpPr>
            <p:nvPr/>
          </p:nvSpPr>
          <p:spPr bwMode="auto">
            <a:xfrm>
              <a:off x="-242132" y="1766968"/>
              <a:ext cx="3023579" cy="29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include Python’s socket library</a:t>
              </a:r>
            </a:p>
          </p:txBody>
        </p:sp>
        <p:cxnSp>
          <p:nvCxnSpPr>
            <p:cNvPr id="104" name="Straight Connector 10">
              <a:extLst>
                <a:ext uri="{FF2B5EF4-FFF2-40B4-BE49-F238E27FC236}">
                  <a16:creationId xmlns:a16="http://schemas.microsoft.com/office/drawing/2014/main" id="{3C3F6D39-A2A8-4349-A503-867255F17A18}"/>
                </a:ext>
              </a:extLst>
            </p:cNvPr>
            <p:cNvCxnSpPr>
              <a:cxnSpLocks noChangeShapeType="1"/>
            </p:cNvCxnSpPr>
            <p:nvPr/>
          </p:nvCxnSpPr>
          <p:spPr bwMode="auto">
            <a:xfrm>
              <a:off x="2309371" y="1930400"/>
              <a:ext cx="370329"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05" name="Group 47">
            <a:extLst>
              <a:ext uri="{FF2B5EF4-FFF2-40B4-BE49-F238E27FC236}">
                <a16:creationId xmlns:a16="http://schemas.microsoft.com/office/drawing/2014/main" id="{0A55EB29-DB79-7645-BE78-7EACF4B9A12B}"/>
              </a:ext>
            </a:extLst>
          </p:cNvPr>
          <p:cNvGrpSpPr>
            <a:grpSpLocks/>
          </p:cNvGrpSpPr>
          <p:nvPr/>
        </p:nvGrpSpPr>
        <p:grpSpPr bwMode="auto">
          <a:xfrm>
            <a:off x="3260558" y="2998277"/>
            <a:ext cx="2219838" cy="307777"/>
            <a:chOff x="588094" y="2905531"/>
            <a:chExt cx="2271818" cy="307392"/>
          </a:xfrm>
        </p:grpSpPr>
        <p:sp>
          <p:nvSpPr>
            <p:cNvPr id="106" name="TextBox 31">
              <a:extLst>
                <a:ext uri="{FF2B5EF4-FFF2-40B4-BE49-F238E27FC236}">
                  <a16:creationId xmlns:a16="http://schemas.microsoft.com/office/drawing/2014/main" id="{75D75C6C-85BB-3C40-92D3-8502CEABFBD5}"/>
                </a:ext>
              </a:extLst>
            </p:cNvPr>
            <p:cNvSpPr txBox="1">
              <a:spLocks noChangeArrowheads="1"/>
            </p:cNvSpPr>
            <p:nvPr/>
          </p:nvSpPr>
          <p:spPr bwMode="auto">
            <a:xfrm>
              <a:off x="588094" y="2905531"/>
              <a:ext cx="2271818" cy="30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UDP socket</a:t>
              </a:r>
            </a:p>
          </p:txBody>
        </p:sp>
        <p:cxnSp>
          <p:nvCxnSpPr>
            <p:cNvPr id="107" name="Straight Connector 32">
              <a:extLst>
                <a:ext uri="{FF2B5EF4-FFF2-40B4-BE49-F238E27FC236}">
                  <a16:creationId xmlns:a16="http://schemas.microsoft.com/office/drawing/2014/main" id="{DCDED167-6BDC-964B-B56B-76A2BB372069}"/>
                </a:ext>
              </a:extLst>
            </p:cNvPr>
            <p:cNvCxnSpPr>
              <a:cxnSpLocks noChangeShapeType="1"/>
            </p:cNvCxnSpPr>
            <p:nvPr/>
          </p:nvCxnSpPr>
          <p:spPr bwMode="auto">
            <a:xfrm>
              <a:off x="2488965" y="3080272"/>
              <a:ext cx="288707"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08" name="Group 48">
            <a:extLst>
              <a:ext uri="{FF2B5EF4-FFF2-40B4-BE49-F238E27FC236}">
                <a16:creationId xmlns:a16="http://schemas.microsoft.com/office/drawing/2014/main" id="{25E66BBE-B082-AC48-AE42-0CA9F6FF4A7B}"/>
              </a:ext>
            </a:extLst>
          </p:cNvPr>
          <p:cNvGrpSpPr>
            <a:grpSpLocks/>
          </p:cNvGrpSpPr>
          <p:nvPr/>
        </p:nvGrpSpPr>
        <p:grpSpPr bwMode="auto">
          <a:xfrm>
            <a:off x="2988803" y="3664103"/>
            <a:ext cx="2943680" cy="297517"/>
            <a:chOff x="320502" y="3822598"/>
            <a:chExt cx="2944213" cy="297415"/>
          </a:xfrm>
        </p:grpSpPr>
        <p:sp>
          <p:nvSpPr>
            <p:cNvPr id="109" name="TextBox 34">
              <a:extLst>
                <a:ext uri="{FF2B5EF4-FFF2-40B4-BE49-F238E27FC236}">
                  <a16:creationId xmlns:a16="http://schemas.microsoft.com/office/drawing/2014/main" id="{CD0C6081-C6B7-2641-80D1-E2DED8EB5BE8}"/>
                </a:ext>
              </a:extLst>
            </p:cNvPr>
            <p:cNvSpPr txBox="1">
              <a:spLocks noChangeArrowheads="1"/>
            </p:cNvSpPr>
            <p:nvPr/>
          </p:nvSpPr>
          <p:spPr bwMode="auto">
            <a:xfrm>
              <a:off x="320502" y="3822598"/>
              <a:ext cx="2944213" cy="29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get user keyboard input </a:t>
              </a:r>
            </a:p>
          </p:txBody>
        </p:sp>
        <p:cxnSp>
          <p:nvCxnSpPr>
            <p:cNvPr id="110" name="Straight Connector 35">
              <a:extLst>
                <a:ext uri="{FF2B5EF4-FFF2-40B4-BE49-F238E27FC236}">
                  <a16:creationId xmlns:a16="http://schemas.microsoft.com/office/drawing/2014/main" id="{A49CAC45-33DD-284A-9C51-3E8086DB4A3C}"/>
                </a:ext>
              </a:extLst>
            </p:cNvPr>
            <p:cNvCxnSpPr>
              <a:cxnSpLocks noChangeShapeType="1"/>
            </p:cNvCxnSpPr>
            <p:nvPr/>
          </p:nvCxnSpPr>
          <p:spPr bwMode="auto">
            <a:xfrm>
              <a:off x="2340360" y="3968752"/>
              <a:ext cx="381069"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11" name="Group 49">
            <a:extLst>
              <a:ext uri="{FF2B5EF4-FFF2-40B4-BE49-F238E27FC236}">
                <a16:creationId xmlns:a16="http://schemas.microsoft.com/office/drawing/2014/main" id="{48C468B7-1DC1-CB4A-8733-4EA18F6E3330}"/>
              </a:ext>
            </a:extLst>
          </p:cNvPr>
          <p:cNvGrpSpPr>
            <a:grpSpLocks/>
          </p:cNvGrpSpPr>
          <p:nvPr/>
        </p:nvGrpSpPr>
        <p:grpSpPr bwMode="auto">
          <a:xfrm>
            <a:off x="589926" y="4010877"/>
            <a:ext cx="4778572" cy="307777"/>
            <a:chOff x="-2057015" y="4094341"/>
            <a:chExt cx="4779099" cy="307008"/>
          </a:xfrm>
        </p:grpSpPr>
        <p:sp>
          <p:nvSpPr>
            <p:cNvPr id="112" name="TextBox 36">
              <a:extLst>
                <a:ext uri="{FF2B5EF4-FFF2-40B4-BE49-F238E27FC236}">
                  <a16:creationId xmlns:a16="http://schemas.microsoft.com/office/drawing/2014/main" id="{829D5E68-A72B-B34D-8934-6A58024541FB}"/>
                </a:ext>
              </a:extLst>
            </p:cNvPr>
            <p:cNvSpPr txBox="1">
              <a:spLocks noChangeArrowheads="1"/>
            </p:cNvSpPr>
            <p:nvPr/>
          </p:nvSpPr>
          <p:spPr bwMode="auto">
            <a:xfrm>
              <a:off x="-2057015" y="4094341"/>
              <a:ext cx="4723287" cy="30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attach server name, port to message; send into socket</a:t>
              </a:r>
            </a:p>
          </p:txBody>
        </p:sp>
        <p:cxnSp>
          <p:nvCxnSpPr>
            <p:cNvPr id="113" name="Straight Connector 39">
              <a:extLst>
                <a:ext uri="{FF2B5EF4-FFF2-40B4-BE49-F238E27FC236}">
                  <a16:creationId xmlns:a16="http://schemas.microsoft.com/office/drawing/2014/main" id="{B03E6B6D-23CC-9947-A802-0FCAD6FEFCEE}"/>
                </a:ext>
              </a:extLst>
            </p:cNvPr>
            <p:cNvCxnSpPr>
              <a:cxnSpLocks noChangeShapeType="1"/>
            </p:cNvCxnSpPr>
            <p:nvPr/>
          </p:nvCxnSpPr>
          <p:spPr bwMode="auto">
            <a:xfrm flipV="1">
              <a:off x="2360668" y="4261938"/>
              <a:ext cx="361416" cy="557"/>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14" name="Group 55">
            <a:extLst>
              <a:ext uri="{FF2B5EF4-FFF2-40B4-BE49-F238E27FC236}">
                <a16:creationId xmlns:a16="http://schemas.microsoft.com/office/drawing/2014/main" id="{D3297448-7869-B14A-9507-C168A822334C}"/>
              </a:ext>
            </a:extLst>
          </p:cNvPr>
          <p:cNvGrpSpPr>
            <a:grpSpLocks/>
          </p:cNvGrpSpPr>
          <p:nvPr/>
        </p:nvGrpSpPr>
        <p:grpSpPr bwMode="auto">
          <a:xfrm>
            <a:off x="2988802" y="5411634"/>
            <a:ext cx="2444737" cy="307776"/>
            <a:chOff x="-1061954" y="5487008"/>
            <a:chExt cx="3788048" cy="307391"/>
          </a:xfrm>
        </p:grpSpPr>
        <p:sp>
          <p:nvSpPr>
            <p:cNvPr id="115" name="TextBox 61">
              <a:extLst>
                <a:ext uri="{FF2B5EF4-FFF2-40B4-BE49-F238E27FC236}">
                  <a16:creationId xmlns:a16="http://schemas.microsoft.com/office/drawing/2014/main" id="{F3DDBD5F-F332-4149-B743-63C7CFA3F09E}"/>
                </a:ext>
              </a:extLst>
            </p:cNvPr>
            <p:cNvSpPr txBox="1">
              <a:spLocks noChangeArrowheads="1"/>
            </p:cNvSpPr>
            <p:nvPr/>
          </p:nvSpPr>
          <p:spPr bwMode="auto">
            <a:xfrm>
              <a:off x="-1061954" y="5487008"/>
              <a:ext cx="3684841" cy="30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print out received string</a:t>
              </a:r>
            </a:p>
          </p:txBody>
        </p:sp>
        <p:cxnSp>
          <p:nvCxnSpPr>
            <p:cNvPr id="116" name="Straight Connector 62">
              <a:extLst>
                <a:ext uri="{FF2B5EF4-FFF2-40B4-BE49-F238E27FC236}">
                  <a16:creationId xmlns:a16="http://schemas.microsoft.com/office/drawing/2014/main" id="{0E7498AA-C1D3-274D-B0D2-D6ED3F088FDB}"/>
                </a:ext>
              </a:extLst>
            </p:cNvPr>
            <p:cNvCxnSpPr>
              <a:cxnSpLocks noChangeShapeType="1"/>
            </p:cNvCxnSpPr>
            <p:nvPr/>
          </p:nvCxnSpPr>
          <p:spPr bwMode="auto">
            <a:xfrm>
              <a:off x="2309661" y="5657831"/>
              <a:ext cx="416433"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17" name="Group 54">
            <a:extLst>
              <a:ext uri="{FF2B5EF4-FFF2-40B4-BE49-F238E27FC236}">
                <a16:creationId xmlns:a16="http://schemas.microsoft.com/office/drawing/2014/main" id="{7E74A29F-5607-FC4D-9A4A-9324DFA726A6}"/>
              </a:ext>
            </a:extLst>
          </p:cNvPr>
          <p:cNvGrpSpPr>
            <a:grpSpLocks/>
          </p:cNvGrpSpPr>
          <p:nvPr/>
        </p:nvGrpSpPr>
        <p:grpSpPr bwMode="auto">
          <a:xfrm>
            <a:off x="1389301" y="4571818"/>
            <a:ext cx="4091095" cy="421119"/>
            <a:chOff x="-1241909" y="4530536"/>
            <a:chExt cx="4090757" cy="421402"/>
          </a:xfrm>
        </p:grpSpPr>
        <p:sp>
          <p:nvSpPr>
            <p:cNvPr id="118" name="TextBox 56">
              <a:extLst>
                <a:ext uri="{FF2B5EF4-FFF2-40B4-BE49-F238E27FC236}">
                  <a16:creationId xmlns:a16="http://schemas.microsoft.com/office/drawing/2014/main" id="{4535E505-0C85-C345-9726-A22F78213A6E}"/>
                </a:ext>
              </a:extLst>
            </p:cNvPr>
            <p:cNvSpPr txBox="1">
              <a:spLocks noChangeArrowheads="1"/>
            </p:cNvSpPr>
            <p:nvPr/>
          </p:nvSpPr>
          <p:spPr bwMode="auto">
            <a:xfrm>
              <a:off x="-1241909" y="4643955"/>
              <a:ext cx="4090757" cy="307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read reply characters from socket into string</a:t>
              </a:r>
            </a:p>
          </p:txBody>
        </p:sp>
        <p:cxnSp>
          <p:nvCxnSpPr>
            <p:cNvPr id="119" name="Straight Connector 59">
              <a:extLst>
                <a:ext uri="{FF2B5EF4-FFF2-40B4-BE49-F238E27FC236}">
                  <a16:creationId xmlns:a16="http://schemas.microsoft.com/office/drawing/2014/main" id="{DD1F2FDB-E293-DF42-9B53-AA2F24A605E2}"/>
                </a:ext>
              </a:extLst>
            </p:cNvPr>
            <p:cNvCxnSpPr>
              <a:cxnSpLocks noChangeShapeType="1"/>
            </p:cNvCxnSpPr>
            <p:nvPr/>
          </p:nvCxnSpPr>
          <p:spPr bwMode="auto">
            <a:xfrm flipV="1">
              <a:off x="2415586" y="4830837"/>
              <a:ext cx="327418" cy="416"/>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120" name="TextBox 53">
              <a:extLst>
                <a:ext uri="{FF2B5EF4-FFF2-40B4-BE49-F238E27FC236}">
                  <a16:creationId xmlns:a16="http://schemas.microsoft.com/office/drawing/2014/main" id="{97123429-EC80-5746-ADCF-168DB6F1FD95}"/>
                </a:ext>
              </a:extLst>
            </p:cNvPr>
            <p:cNvSpPr txBox="1">
              <a:spLocks noChangeArrowheads="1"/>
            </p:cNvSpPr>
            <p:nvPr/>
          </p:nvSpPr>
          <p:spPr bwMode="auto">
            <a:xfrm>
              <a:off x="-157119" y="4530536"/>
              <a:ext cx="184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5" name="Slide Number Placeholder 2">
            <a:extLst>
              <a:ext uri="{FF2B5EF4-FFF2-40B4-BE49-F238E27FC236}">
                <a16:creationId xmlns:a16="http://schemas.microsoft.com/office/drawing/2014/main" id="{C74BFA74-0BBC-6141-AF62-9F6C07418CCB}"/>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83314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dissolv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02"/>
                                        </p:tgtEl>
                                      </p:cBhvr>
                                    </p:animEffect>
                                    <p:set>
                                      <p:cBhvr>
                                        <p:cTn id="12" dur="1" fill="hold">
                                          <p:stCondLst>
                                            <p:cond delay="499"/>
                                          </p:stCondLst>
                                        </p:cTn>
                                        <p:tgtEl>
                                          <p:spTgt spid="102"/>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dissolve">
                                      <p:cBhvr>
                                        <p:cTn id="15" dur="500"/>
                                        <p:tgtEl>
                                          <p:spTgt spid="10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5"/>
                                        </p:tgtEl>
                                      </p:cBhvr>
                                    </p:animEffect>
                                    <p:set>
                                      <p:cBhvr>
                                        <p:cTn id="20" dur="1" fill="hold">
                                          <p:stCondLst>
                                            <p:cond delay="499"/>
                                          </p:stCondLst>
                                        </p:cTn>
                                        <p:tgtEl>
                                          <p:spTgt spid="105"/>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8"/>
                                        </p:tgtEl>
                                      </p:cBhvr>
                                    </p:animEffect>
                                    <p:set>
                                      <p:cBhvr>
                                        <p:cTn id="28" dur="1" fill="hold">
                                          <p:stCondLst>
                                            <p:cond delay="499"/>
                                          </p:stCondLst>
                                        </p:cTn>
                                        <p:tgtEl>
                                          <p:spTgt spid="108"/>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dissolve">
                                      <p:cBhvr>
                                        <p:cTn id="31" dur="500"/>
                                        <p:tgtEl>
                                          <p:spTgt spid="11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11"/>
                                        </p:tgtEl>
                                      </p:cBhvr>
                                    </p:animEffect>
                                    <p:set>
                                      <p:cBhvr>
                                        <p:cTn id="36" dur="1" fill="hold">
                                          <p:stCondLst>
                                            <p:cond delay="499"/>
                                          </p:stCondLst>
                                        </p:cTn>
                                        <p:tgtEl>
                                          <p:spTgt spid="111"/>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dissolve">
                                      <p:cBhvr>
                                        <p:cTn id="39" dur="500"/>
                                        <p:tgtEl>
                                          <p:spTgt spid="11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117"/>
                                        </p:tgtEl>
                                      </p:cBhvr>
                                    </p:animEffect>
                                    <p:set>
                                      <p:cBhvr>
                                        <p:cTn id="44" dur="1" fill="hold">
                                          <p:stCondLst>
                                            <p:cond delay="499"/>
                                          </p:stCondLst>
                                        </p:cTn>
                                        <p:tgtEl>
                                          <p:spTgt spid="117"/>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dissolve">
                                      <p:cBhvr>
                                        <p:cTn id="4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653870" y="110862"/>
            <a:ext cx="10515600" cy="894622"/>
          </a:xfrm>
        </p:spPr>
        <p:txBody>
          <a:bodyPr>
            <a:normAutofit/>
          </a:bodyPr>
          <a:lstStyle/>
          <a:p>
            <a:pPr lvl="0" eaLnBrk="0" fontAlgn="base" hangingPunct="0">
              <a:lnSpc>
                <a:spcPct val="100000"/>
              </a:lnSpc>
              <a:spcAft>
                <a:spcPct val="0"/>
              </a:spcAft>
            </a:pPr>
            <a:r>
              <a:rPr lang="en-US" altLang="en-US" dirty="0">
                <a:ea typeface="ＭＳ Ｐゴシック" panose="020B0600070205080204" pitchFamily="34" charset="-128"/>
                <a:cs typeface="+mn-cs"/>
              </a:rPr>
              <a:t>Python e</a:t>
            </a:r>
            <a:r>
              <a:rPr lang="en-US" altLang="en-US" sz="4400" dirty="0">
                <a:ea typeface="ＭＳ Ｐゴシック" panose="020B0600070205080204" pitchFamily="34" charset="-128"/>
                <a:cs typeface="+mn-cs"/>
              </a:rPr>
              <a:t>xample: UDP server</a:t>
            </a:r>
            <a:endParaRPr lang="en-US" altLang="en-US" sz="5400" dirty="0">
              <a:ea typeface="ＭＳ Ｐゴシック" panose="020B0600070205080204" pitchFamily="34" charset="-128"/>
              <a:cs typeface="+mn-cs"/>
            </a:endParaRPr>
          </a:p>
        </p:txBody>
      </p:sp>
      <p:sp>
        <p:nvSpPr>
          <p:cNvPr id="101" name="TextBox 2">
            <a:extLst>
              <a:ext uri="{FF2B5EF4-FFF2-40B4-BE49-F238E27FC236}">
                <a16:creationId xmlns:a16="http://schemas.microsoft.com/office/drawing/2014/main" id="{71D41B91-E8C8-6145-A56E-4FC2D52EA94E}"/>
              </a:ext>
            </a:extLst>
          </p:cNvPr>
          <p:cNvSpPr txBox="1">
            <a:spLocks noChangeArrowheads="1"/>
          </p:cNvSpPr>
          <p:nvPr/>
        </p:nvSpPr>
        <p:spPr bwMode="auto">
          <a:xfrm>
            <a:off x="4223374" y="1497082"/>
            <a:ext cx="2786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a:t>
            </a:r>
            <a:r>
              <a:rPr kumimoji="0" lang="en-US" altLang="en-US" sz="2400" b="0" i="1" u="none" strike="noStrike" kern="120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UDPServer</a:t>
            </a:r>
            <a:endPar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5" name="TextBox 1">
            <a:extLst>
              <a:ext uri="{FF2B5EF4-FFF2-40B4-BE49-F238E27FC236}">
                <a16:creationId xmlns:a16="http://schemas.microsoft.com/office/drawing/2014/main" id="{69C030C5-F3D0-9E44-ABCB-6457753A9DFB}"/>
              </a:ext>
            </a:extLst>
          </p:cNvPr>
          <p:cNvSpPr txBox="1">
            <a:spLocks noChangeArrowheads="1"/>
          </p:cNvSpPr>
          <p:nvPr/>
        </p:nvSpPr>
        <p:spPr bwMode="auto">
          <a:xfrm>
            <a:off x="4223374" y="2036315"/>
            <a:ext cx="7739442" cy="345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from socket import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serverPort</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12000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serverSocket</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socket(AF_INET, SOCK_DGRAM)</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serverSocket.bind</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fr-FR"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‘localhost’ </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serverPort</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 (</a:t>
            </a:r>
            <a:r>
              <a:rPr kumimoji="0" lang="ja-JP"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ja-JP" sz="2400" b="0" i="1"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The server is ready to receive</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while True:</a:t>
            </a:r>
          </a:p>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message, </a:t>
            </a:r>
            <a:r>
              <a:rPr kumimoji="0" lang="en-US" altLang="en-US"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clientAddress</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r>
              <a:rPr kumimoji="0" lang="en-US" altLang="en-US"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serverSocket.recvfrom</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(2048)</a:t>
            </a:r>
          </a:p>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modifiedMessage</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r>
              <a:rPr kumimoji="0" lang="en-US" altLang="en-US"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message.decode</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().upper()</a:t>
            </a:r>
          </a:p>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serverSocket.sendto</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modifiedMessage.encode</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400"/>
              </a:lnSpc>
              <a:spcBef>
                <a:spcPts val="0"/>
              </a:spcBef>
              <a:spcAft>
                <a:spcPts val="0"/>
              </a:spcAft>
              <a:buClrTx/>
              <a:buSzTx/>
              <a:buFontTx/>
              <a:buNone/>
              <a:tabLst/>
              <a:defRPr/>
            </a:pP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clientAddress</a:t>
            </a:r>
            <a:r>
              <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grpSp>
        <p:nvGrpSpPr>
          <p:cNvPr id="26" name="Group 13">
            <a:extLst>
              <a:ext uri="{FF2B5EF4-FFF2-40B4-BE49-F238E27FC236}">
                <a16:creationId xmlns:a16="http://schemas.microsoft.com/office/drawing/2014/main" id="{E6794E5D-F097-A04E-9B91-603D87E112BE}"/>
              </a:ext>
            </a:extLst>
          </p:cNvPr>
          <p:cNvGrpSpPr>
            <a:grpSpLocks/>
          </p:cNvGrpSpPr>
          <p:nvPr/>
        </p:nvGrpSpPr>
        <p:grpSpPr bwMode="auto">
          <a:xfrm>
            <a:off x="2159547" y="2818244"/>
            <a:ext cx="2558753" cy="307975"/>
            <a:chOff x="732830" y="2581901"/>
            <a:chExt cx="2559082" cy="307777"/>
          </a:xfrm>
        </p:grpSpPr>
        <p:sp>
          <p:nvSpPr>
            <p:cNvPr id="27" name="TextBox 31">
              <a:extLst>
                <a:ext uri="{FF2B5EF4-FFF2-40B4-BE49-F238E27FC236}">
                  <a16:creationId xmlns:a16="http://schemas.microsoft.com/office/drawing/2014/main" id="{529ABA9E-2387-AB44-B717-09C05F742B5B}"/>
                </a:ext>
              </a:extLst>
            </p:cNvPr>
            <p:cNvSpPr txBox="1">
              <a:spLocks noChangeArrowheads="1"/>
            </p:cNvSpPr>
            <p:nvPr/>
          </p:nvSpPr>
          <p:spPr bwMode="auto">
            <a:xfrm>
              <a:off x="732830" y="2581901"/>
              <a:ext cx="25590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UDP socket</a:t>
              </a:r>
            </a:p>
          </p:txBody>
        </p:sp>
        <p:cxnSp>
          <p:nvCxnSpPr>
            <p:cNvPr id="28" name="Straight Connector 32">
              <a:extLst>
                <a:ext uri="{FF2B5EF4-FFF2-40B4-BE49-F238E27FC236}">
                  <a16:creationId xmlns:a16="http://schemas.microsoft.com/office/drawing/2014/main" id="{103D9E9D-7411-A240-B0CE-7B858CF05BFE}"/>
                </a:ext>
              </a:extLst>
            </p:cNvPr>
            <p:cNvCxnSpPr>
              <a:cxnSpLocks noChangeShapeType="1"/>
            </p:cNvCxnSpPr>
            <p:nvPr/>
          </p:nvCxnSpPr>
          <p:spPr bwMode="auto">
            <a:xfrm>
              <a:off x="2394178" y="2749550"/>
              <a:ext cx="358094"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9" name="Group 14">
            <a:extLst>
              <a:ext uri="{FF2B5EF4-FFF2-40B4-BE49-F238E27FC236}">
                <a16:creationId xmlns:a16="http://schemas.microsoft.com/office/drawing/2014/main" id="{F985C9C4-F94B-CC47-9BE8-1892C6168FD0}"/>
              </a:ext>
            </a:extLst>
          </p:cNvPr>
          <p:cNvGrpSpPr>
            <a:grpSpLocks/>
          </p:cNvGrpSpPr>
          <p:nvPr/>
        </p:nvGrpSpPr>
        <p:grpSpPr bwMode="auto">
          <a:xfrm>
            <a:off x="580518" y="3182293"/>
            <a:ext cx="3605785" cy="307777"/>
            <a:chOff x="-896820" y="3018353"/>
            <a:chExt cx="3607385" cy="307392"/>
          </a:xfrm>
        </p:grpSpPr>
        <p:sp>
          <p:nvSpPr>
            <p:cNvPr id="30" name="TextBox 26">
              <a:extLst>
                <a:ext uri="{FF2B5EF4-FFF2-40B4-BE49-F238E27FC236}">
                  <a16:creationId xmlns:a16="http://schemas.microsoft.com/office/drawing/2014/main" id="{8032DBCE-C286-BB46-BD1F-9805EEA319FC}"/>
                </a:ext>
              </a:extLst>
            </p:cNvPr>
            <p:cNvSpPr txBox="1">
              <a:spLocks noChangeArrowheads="1"/>
            </p:cNvSpPr>
            <p:nvPr/>
          </p:nvSpPr>
          <p:spPr bwMode="auto">
            <a:xfrm>
              <a:off x="-896820" y="3018353"/>
              <a:ext cx="3607385" cy="30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bind socket to local port number 12000</a:t>
              </a:r>
            </a:p>
          </p:txBody>
        </p:sp>
        <p:cxnSp>
          <p:nvCxnSpPr>
            <p:cNvPr id="31" name="Straight Connector 30">
              <a:extLst>
                <a:ext uri="{FF2B5EF4-FFF2-40B4-BE49-F238E27FC236}">
                  <a16:creationId xmlns:a16="http://schemas.microsoft.com/office/drawing/2014/main" id="{4B47DB91-CB9C-004F-8F0B-B960A536FB15}"/>
                </a:ext>
              </a:extLst>
            </p:cNvPr>
            <p:cNvCxnSpPr>
              <a:cxnSpLocks noChangeShapeType="1"/>
            </p:cNvCxnSpPr>
            <p:nvPr/>
          </p:nvCxnSpPr>
          <p:spPr bwMode="auto">
            <a:xfrm>
              <a:off x="2375948" y="3171825"/>
              <a:ext cx="334255"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2" name="Group 15">
            <a:extLst>
              <a:ext uri="{FF2B5EF4-FFF2-40B4-BE49-F238E27FC236}">
                <a16:creationId xmlns:a16="http://schemas.microsoft.com/office/drawing/2014/main" id="{D747856B-2F4C-494D-8DDA-72B42F0090C3}"/>
              </a:ext>
            </a:extLst>
          </p:cNvPr>
          <p:cNvGrpSpPr>
            <a:grpSpLocks/>
          </p:cNvGrpSpPr>
          <p:nvPr/>
        </p:nvGrpSpPr>
        <p:grpSpPr bwMode="auto">
          <a:xfrm>
            <a:off x="2690720" y="3899225"/>
            <a:ext cx="1488056" cy="298450"/>
            <a:chOff x="1222134" y="3803733"/>
            <a:chExt cx="1488522" cy="299227"/>
          </a:xfrm>
        </p:grpSpPr>
        <p:sp>
          <p:nvSpPr>
            <p:cNvPr id="33" name="TextBox 34">
              <a:extLst>
                <a:ext uri="{FF2B5EF4-FFF2-40B4-BE49-F238E27FC236}">
                  <a16:creationId xmlns:a16="http://schemas.microsoft.com/office/drawing/2014/main" id="{B9333DFF-5997-FD45-82AB-CE3AE4734E9D}"/>
                </a:ext>
              </a:extLst>
            </p:cNvPr>
            <p:cNvSpPr txBox="1">
              <a:spLocks noChangeArrowheads="1"/>
            </p:cNvSpPr>
            <p:nvPr/>
          </p:nvSpPr>
          <p:spPr bwMode="auto">
            <a:xfrm>
              <a:off x="1222134" y="3803733"/>
              <a:ext cx="1194763" cy="29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loop forever</a:t>
              </a:r>
            </a:p>
          </p:txBody>
        </p:sp>
        <p:cxnSp>
          <p:nvCxnSpPr>
            <p:cNvPr id="34" name="Straight Connector 35">
              <a:extLst>
                <a:ext uri="{FF2B5EF4-FFF2-40B4-BE49-F238E27FC236}">
                  <a16:creationId xmlns:a16="http://schemas.microsoft.com/office/drawing/2014/main" id="{C5C98F9A-B437-0647-8271-AFD3AB07BC40}"/>
                </a:ext>
              </a:extLst>
            </p:cNvPr>
            <p:cNvCxnSpPr>
              <a:cxnSpLocks noChangeShapeType="1"/>
            </p:cNvCxnSpPr>
            <p:nvPr/>
          </p:nvCxnSpPr>
          <p:spPr bwMode="auto">
            <a:xfrm>
              <a:off x="2367604" y="3964781"/>
              <a:ext cx="343052" cy="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5" name="Group 17">
            <a:extLst>
              <a:ext uri="{FF2B5EF4-FFF2-40B4-BE49-F238E27FC236}">
                <a16:creationId xmlns:a16="http://schemas.microsoft.com/office/drawing/2014/main" id="{D0BDCF5E-DA2B-5844-BD1C-AC1F96949F3B}"/>
              </a:ext>
            </a:extLst>
          </p:cNvPr>
          <p:cNvGrpSpPr>
            <a:grpSpLocks/>
          </p:cNvGrpSpPr>
          <p:nvPr/>
        </p:nvGrpSpPr>
        <p:grpSpPr bwMode="auto">
          <a:xfrm>
            <a:off x="110719" y="4220486"/>
            <a:ext cx="4068011" cy="502702"/>
            <a:chOff x="-1394433" y="3835897"/>
            <a:chExt cx="4067973" cy="502591"/>
          </a:xfrm>
        </p:grpSpPr>
        <p:sp>
          <p:nvSpPr>
            <p:cNvPr id="36" name="TextBox 36">
              <a:extLst>
                <a:ext uri="{FF2B5EF4-FFF2-40B4-BE49-F238E27FC236}">
                  <a16:creationId xmlns:a16="http://schemas.microsoft.com/office/drawing/2014/main" id="{156E8BB3-6722-944E-9388-9EAA07C523B1}"/>
                </a:ext>
              </a:extLst>
            </p:cNvPr>
            <p:cNvSpPr txBox="1">
              <a:spLocks noChangeArrowheads="1"/>
            </p:cNvSpPr>
            <p:nvPr/>
          </p:nvSpPr>
          <p:spPr bwMode="auto">
            <a:xfrm>
              <a:off x="-1394433" y="3835897"/>
              <a:ext cx="3841634" cy="50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Read from UDP socket into message, getting client’s address (client IP and port)</a:t>
              </a:r>
            </a:p>
          </p:txBody>
        </p:sp>
        <p:cxnSp>
          <p:nvCxnSpPr>
            <p:cNvPr id="37" name="Straight Connector 39">
              <a:extLst>
                <a:ext uri="{FF2B5EF4-FFF2-40B4-BE49-F238E27FC236}">
                  <a16:creationId xmlns:a16="http://schemas.microsoft.com/office/drawing/2014/main" id="{BAFF573C-9254-4D42-BF1F-B58175A5C60A}"/>
                </a:ext>
              </a:extLst>
            </p:cNvPr>
            <p:cNvCxnSpPr>
              <a:cxnSpLocks noChangeShapeType="1"/>
            </p:cNvCxnSpPr>
            <p:nvPr/>
          </p:nvCxnSpPr>
          <p:spPr bwMode="auto">
            <a:xfrm>
              <a:off x="2330643" y="3987004"/>
              <a:ext cx="342897" cy="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8" name="Group 18">
            <a:extLst>
              <a:ext uri="{FF2B5EF4-FFF2-40B4-BE49-F238E27FC236}">
                <a16:creationId xmlns:a16="http://schemas.microsoft.com/office/drawing/2014/main" id="{49C1836C-5DBA-F94B-B925-ABC592A1A1AD}"/>
              </a:ext>
            </a:extLst>
          </p:cNvPr>
          <p:cNvGrpSpPr>
            <a:grpSpLocks/>
          </p:cNvGrpSpPr>
          <p:nvPr/>
        </p:nvGrpSpPr>
        <p:grpSpPr bwMode="auto">
          <a:xfrm>
            <a:off x="425948" y="4857299"/>
            <a:ext cx="3841670" cy="307777"/>
            <a:chOff x="-1179917" y="4521468"/>
            <a:chExt cx="3842964" cy="307392"/>
          </a:xfrm>
        </p:grpSpPr>
        <p:sp>
          <p:nvSpPr>
            <p:cNvPr id="39" name="TextBox 61">
              <a:extLst>
                <a:ext uri="{FF2B5EF4-FFF2-40B4-BE49-F238E27FC236}">
                  <a16:creationId xmlns:a16="http://schemas.microsoft.com/office/drawing/2014/main" id="{19797EBA-27BC-C641-806F-7436C22CF63C}"/>
                </a:ext>
              </a:extLst>
            </p:cNvPr>
            <p:cNvSpPr txBox="1">
              <a:spLocks noChangeArrowheads="1"/>
            </p:cNvSpPr>
            <p:nvPr/>
          </p:nvSpPr>
          <p:spPr bwMode="auto">
            <a:xfrm>
              <a:off x="-1179917" y="4521468"/>
              <a:ext cx="3842964" cy="30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send upper case string back to this client</a:t>
              </a:r>
            </a:p>
          </p:txBody>
        </p:sp>
        <p:cxnSp>
          <p:nvCxnSpPr>
            <p:cNvPr id="40" name="Straight Connector 62">
              <a:extLst>
                <a:ext uri="{FF2B5EF4-FFF2-40B4-BE49-F238E27FC236}">
                  <a16:creationId xmlns:a16="http://schemas.microsoft.com/office/drawing/2014/main" id="{D86F62BC-7674-424E-BFC8-DE9ED1B6052A}"/>
                </a:ext>
              </a:extLst>
            </p:cNvPr>
            <p:cNvCxnSpPr>
              <a:cxnSpLocks noChangeShapeType="1"/>
            </p:cNvCxnSpPr>
            <p:nvPr/>
          </p:nvCxnSpPr>
          <p:spPr bwMode="auto">
            <a:xfrm>
              <a:off x="2217617" y="4675165"/>
              <a:ext cx="35651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21" name="Slide Number Placeholder 2">
            <a:extLst>
              <a:ext uri="{FF2B5EF4-FFF2-40B4-BE49-F238E27FC236}">
                <a16:creationId xmlns:a16="http://schemas.microsoft.com/office/drawing/2014/main" id="{A4822E3E-952B-7544-8A40-BF6460F11CC5}"/>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51252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6"/>
                                        </p:tgtEl>
                                      </p:cBhvr>
                                    </p:animEffect>
                                    <p:set>
                                      <p:cBhvr>
                                        <p:cTn id="12" dur="1" fill="hold">
                                          <p:stCondLst>
                                            <p:cond delay="499"/>
                                          </p:stCondLst>
                                        </p:cTn>
                                        <p:tgtEl>
                                          <p:spTgt spid="26"/>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dissolv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35"/>
                                        </p:tgtEl>
                                      </p:cBhvr>
                                    </p:animEffect>
                                    <p:set>
                                      <p:cBhvr>
                                        <p:cTn id="36" dur="1" fill="hold">
                                          <p:stCondLst>
                                            <p:cond delay="499"/>
                                          </p:stCondLst>
                                        </p:cTn>
                                        <p:tgtEl>
                                          <p:spTgt spid="35"/>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37822"/>
            <a:ext cx="10515600" cy="894622"/>
          </a:xfrm>
        </p:spPr>
        <p:txBody>
          <a:bodyPr>
            <a:normAutofit/>
          </a:bodyPr>
          <a:lstStyle/>
          <a:p>
            <a:pPr lvl="0" eaLnBrk="0" fontAlgn="base" hangingPunct="0">
              <a:lnSpc>
                <a:spcPct val="100000"/>
              </a:lnSpc>
              <a:spcAft>
                <a:spcPct val="0"/>
              </a:spcAft>
            </a:pPr>
            <a:r>
              <a:rPr lang="en-US" altLang="en-US" sz="4400" dirty="0">
                <a:ea typeface="ＭＳ Ｐゴシック" panose="020B0600070205080204" pitchFamily="34" charset="-128"/>
                <a:cs typeface="+mn-cs"/>
              </a:rPr>
              <a:t>Socket programming </a:t>
            </a:r>
            <a:r>
              <a:rPr lang="en-US" altLang="en-US" sz="4400" dirty="0">
                <a:solidFill>
                  <a:srgbClr val="C00000"/>
                </a:solidFill>
                <a:ea typeface="ＭＳ Ｐゴシック" panose="020B0600070205080204" pitchFamily="34" charset="-128"/>
                <a:cs typeface="+mn-cs"/>
              </a:rPr>
              <a:t>with TCP</a:t>
            </a:r>
            <a:endParaRPr lang="en-US" altLang="en-US" sz="5400" dirty="0">
              <a:solidFill>
                <a:srgbClr val="C00000"/>
              </a:solidFill>
              <a:ea typeface="ＭＳ Ｐゴシック" panose="020B0600070205080204" pitchFamily="34" charset="-128"/>
              <a:cs typeface="+mn-cs"/>
            </a:endParaRPr>
          </a:p>
        </p:txBody>
      </p:sp>
      <p:sp>
        <p:nvSpPr>
          <p:cNvPr id="43" name="Rectangle 3">
            <a:extLst>
              <a:ext uri="{FF2B5EF4-FFF2-40B4-BE49-F238E27FC236}">
                <a16:creationId xmlns:a16="http://schemas.microsoft.com/office/drawing/2014/main" id="{6F8F00D4-4B13-DD4C-9070-F4C3E1AA3197}"/>
              </a:ext>
            </a:extLst>
          </p:cNvPr>
          <p:cNvSpPr>
            <a:spLocks noGrp="1" noChangeArrowheads="1"/>
          </p:cNvSpPr>
          <p:nvPr>
            <p:ph sz="half" idx="1"/>
          </p:nvPr>
        </p:nvSpPr>
        <p:spPr>
          <a:xfrm>
            <a:off x="661829" y="1455785"/>
            <a:ext cx="5074444" cy="5090539"/>
          </a:xfrm>
        </p:spPr>
        <p:txBody>
          <a:bodyPr>
            <a:normAutofit lnSpcReduction="10000"/>
          </a:bodyPr>
          <a:lstStyle/>
          <a:p>
            <a:pPr>
              <a:buFont typeface="Wingdings" pitchFamily="2" charset="2"/>
              <a:buNone/>
            </a:pPr>
            <a:r>
              <a:rPr lang="en-US" altLang="en-US" dirty="0">
                <a:solidFill>
                  <a:srgbClr val="CC0000"/>
                </a:solidFill>
                <a:ea typeface="ＭＳ Ｐゴシック" panose="020B0600070205080204" pitchFamily="34" charset="-128"/>
              </a:rPr>
              <a:t>Client must contact server</a:t>
            </a:r>
          </a:p>
          <a:p>
            <a:pPr marL="466725" indent="-233363"/>
            <a:r>
              <a:rPr lang="en-US" altLang="en-US" sz="2400" dirty="0">
                <a:ea typeface="ＭＳ Ｐゴシック" panose="020B0600070205080204" pitchFamily="34" charset="-128"/>
              </a:rPr>
              <a:t>server process must first be running</a:t>
            </a:r>
          </a:p>
          <a:p>
            <a:pPr marL="466725" indent="-233363"/>
            <a:r>
              <a:rPr lang="en-US" altLang="en-US" sz="2400" dirty="0">
                <a:ea typeface="ＭＳ Ｐゴシック" panose="020B0600070205080204" pitchFamily="34" charset="-128"/>
              </a:rPr>
              <a:t>server must have created socket (door) that welcomes client’</a:t>
            </a:r>
            <a:r>
              <a:rPr lang="en-US" altLang="ja-JP" sz="2400" dirty="0">
                <a:ea typeface="ＭＳ Ｐゴシック" panose="020B0600070205080204" pitchFamily="34" charset="-128"/>
              </a:rPr>
              <a:t>s contact</a:t>
            </a:r>
          </a:p>
          <a:p>
            <a:pPr>
              <a:spcBef>
                <a:spcPct val="50000"/>
              </a:spcBef>
              <a:buFont typeface="Wingdings" pitchFamily="2" charset="2"/>
              <a:buNone/>
            </a:pPr>
            <a:r>
              <a:rPr lang="en-US" altLang="en-US" dirty="0">
                <a:solidFill>
                  <a:srgbClr val="CC0000"/>
                </a:solidFill>
                <a:ea typeface="ＭＳ Ｐゴシック" panose="020B0600070205080204" pitchFamily="34" charset="-128"/>
              </a:rPr>
              <a:t>Client contacts server by:</a:t>
            </a:r>
          </a:p>
          <a:p>
            <a:pPr marL="466725" indent="-292100"/>
            <a:r>
              <a:rPr lang="en-US" altLang="en-US" sz="2400" dirty="0">
                <a:ea typeface="ＭＳ Ｐゴシック" panose="020B0600070205080204" pitchFamily="34" charset="-128"/>
              </a:rPr>
              <a:t>creating TCP socket, specifying IP address, port number of server process</a:t>
            </a:r>
          </a:p>
          <a:p>
            <a:pPr marL="466725" indent="-233363"/>
            <a:r>
              <a:rPr lang="en-US" altLang="en-US" sz="2400" i="1" dirty="0">
                <a:solidFill>
                  <a:srgbClr val="CC0000"/>
                </a:solidFill>
                <a:ea typeface="ＭＳ Ｐゴシック" panose="020B0600070205080204" pitchFamily="34" charset="-128"/>
              </a:rPr>
              <a:t>when client creates socket:</a:t>
            </a:r>
            <a:r>
              <a:rPr lang="en-US" altLang="en-US" sz="2400" dirty="0">
                <a:ea typeface="ＭＳ Ｐゴシック" panose="020B0600070205080204" pitchFamily="34" charset="-128"/>
              </a:rPr>
              <a:t> client TCP establishes connection to server TCP</a:t>
            </a:r>
            <a:endParaRPr lang="en-US" altLang="en-US" sz="2200" dirty="0">
              <a:ea typeface="ＭＳ Ｐゴシック" panose="020B0600070205080204" pitchFamily="34" charset="-128"/>
            </a:endParaRPr>
          </a:p>
          <a:p>
            <a:endParaRPr lang="en-US" altLang="en-US" sz="2000" dirty="0">
              <a:latin typeface="Gill Sans MT" panose="020B0502020104020203" pitchFamily="34" charset="77"/>
              <a:ea typeface="ＭＳ Ｐゴシック" panose="020B0600070205080204" pitchFamily="34" charset="-128"/>
            </a:endParaRPr>
          </a:p>
        </p:txBody>
      </p:sp>
      <p:sp>
        <p:nvSpPr>
          <p:cNvPr id="44" name="Rectangle 4">
            <a:extLst>
              <a:ext uri="{FF2B5EF4-FFF2-40B4-BE49-F238E27FC236}">
                <a16:creationId xmlns:a16="http://schemas.microsoft.com/office/drawing/2014/main" id="{B1AC5695-3887-C247-97DD-C7F6FB635E1B}"/>
              </a:ext>
            </a:extLst>
          </p:cNvPr>
          <p:cNvSpPr txBox="1">
            <a:spLocks noChangeArrowheads="1"/>
          </p:cNvSpPr>
          <p:nvPr/>
        </p:nvSpPr>
        <p:spPr>
          <a:xfrm>
            <a:off x="5735469" y="1426964"/>
            <a:ext cx="5724832" cy="300037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when contacted by client, </a:t>
            </a:r>
            <a:r>
              <a:rPr kumimoji="0" lang="en-US" altLang="en-US" sz="28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server TCP creates new socket</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for server process to communicate with that particular client</a:t>
            </a:r>
          </a:p>
          <a:p>
            <a:pPr marL="695325" marR="0" lvl="1" indent="-231775"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allows server to talk with multiple clients</a:t>
            </a:r>
          </a:p>
          <a:p>
            <a:pPr marL="695325" marR="0" lvl="1" indent="-231775"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source port numbers used to distinguish clients</a:t>
            </a:r>
            <a:endParaRPr kumimoji="0" lang="en-US" altLang="en-US" sz="24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grpSp>
        <p:nvGrpSpPr>
          <p:cNvPr id="3" name="Group 2">
            <a:extLst>
              <a:ext uri="{FF2B5EF4-FFF2-40B4-BE49-F238E27FC236}">
                <a16:creationId xmlns:a16="http://schemas.microsoft.com/office/drawing/2014/main" id="{148E49A6-28AD-904A-9A83-FE9DE35715C0}"/>
              </a:ext>
            </a:extLst>
          </p:cNvPr>
          <p:cNvGrpSpPr/>
          <p:nvPr/>
        </p:nvGrpSpPr>
        <p:grpSpPr>
          <a:xfrm>
            <a:off x="6267640" y="4602113"/>
            <a:ext cx="4660490" cy="1688916"/>
            <a:chOff x="5928853" y="4608645"/>
            <a:chExt cx="4660490" cy="1688916"/>
          </a:xfrm>
        </p:grpSpPr>
        <p:sp>
          <p:nvSpPr>
            <p:cNvPr id="2" name="Rectangle 1">
              <a:extLst>
                <a:ext uri="{FF2B5EF4-FFF2-40B4-BE49-F238E27FC236}">
                  <a16:creationId xmlns:a16="http://schemas.microsoft.com/office/drawing/2014/main" id="{E1FDF457-3529-1A4B-B2F1-0A6DF5BAF2E1}"/>
                </a:ext>
              </a:extLst>
            </p:cNvPr>
            <p:cNvSpPr/>
            <p:nvPr/>
          </p:nvSpPr>
          <p:spPr>
            <a:xfrm>
              <a:off x="5928853" y="4896465"/>
              <a:ext cx="4660490" cy="1401096"/>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Text Box 6">
              <a:extLst>
                <a:ext uri="{FF2B5EF4-FFF2-40B4-BE49-F238E27FC236}">
                  <a16:creationId xmlns:a16="http://schemas.microsoft.com/office/drawing/2014/main" id="{3290FC86-CCC3-9042-8394-E0092848BE53}"/>
                </a:ext>
              </a:extLst>
            </p:cNvPr>
            <p:cNvSpPr txBox="1">
              <a:spLocks noChangeArrowheads="1"/>
            </p:cNvSpPr>
            <p:nvPr/>
          </p:nvSpPr>
          <p:spPr bwMode="auto">
            <a:xfrm>
              <a:off x="6393045" y="5134227"/>
              <a:ext cx="3953326"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TCP provides reliable, in-order</a:t>
              </a:r>
            </a:p>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byte-stream transfer (“</a:t>
              </a:r>
              <a:r>
                <a:rPr kumimoji="0" lang="en-US" altLang="ja-JP"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pipe”) </a:t>
              </a:r>
            </a:p>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between client and server</a:t>
              </a:r>
            </a:p>
          </p:txBody>
        </p:sp>
        <p:grpSp>
          <p:nvGrpSpPr>
            <p:cNvPr id="46" name="Group 8">
              <a:extLst>
                <a:ext uri="{FF2B5EF4-FFF2-40B4-BE49-F238E27FC236}">
                  <a16:creationId xmlns:a16="http://schemas.microsoft.com/office/drawing/2014/main" id="{8B55559B-7D61-6147-A322-49E351E9DCF2}"/>
                </a:ext>
              </a:extLst>
            </p:cNvPr>
            <p:cNvGrpSpPr>
              <a:grpSpLocks/>
            </p:cNvGrpSpPr>
            <p:nvPr/>
          </p:nvGrpSpPr>
          <p:grpSpPr bwMode="auto">
            <a:xfrm>
              <a:off x="6141246" y="4608645"/>
              <a:ext cx="3452811" cy="550863"/>
              <a:chOff x="-195" y="3766"/>
              <a:chExt cx="2175" cy="347"/>
            </a:xfrm>
          </p:grpSpPr>
          <p:sp>
            <p:nvSpPr>
              <p:cNvPr id="47" name="Rectangle 9">
                <a:extLst>
                  <a:ext uri="{FF2B5EF4-FFF2-40B4-BE49-F238E27FC236}">
                    <a16:creationId xmlns:a16="http://schemas.microsoft.com/office/drawing/2014/main" id="{4B1395F7-3763-B74C-AF37-1DAC6BC4F9AB}"/>
                  </a:ext>
                </a:extLst>
              </p:cNvPr>
              <p:cNvSpPr>
                <a:spLocks noChangeArrowheads="1"/>
              </p:cNvSpPr>
              <p:nvPr/>
            </p:nvSpPr>
            <p:spPr bwMode="auto">
              <a:xfrm>
                <a:off x="96" y="3825"/>
                <a:ext cx="1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
                    <a:srgbClr val="3333CC"/>
                  </a:buClr>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8" name="Text Box 10">
                <a:extLst>
                  <a:ext uri="{FF2B5EF4-FFF2-40B4-BE49-F238E27FC236}">
                    <a16:creationId xmlns:a16="http://schemas.microsoft.com/office/drawing/2014/main" id="{EC474FEA-9E73-5248-89ED-9528E3BFBC97}"/>
                  </a:ext>
                </a:extLst>
              </p:cNvPr>
              <p:cNvSpPr txBox="1">
                <a:spLocks noChangeArrowheads="1"/>
              </p:cNvSpPr>
              <p:nvPr/>
            </p:nvSpPr>
            <p:spPr bwMode="auto">
              <a:xfrm>
                <a:off x="-195" y="3766"/>
                <a:ext cx="2175"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Application viewpoint</a:t>
                </a:r>
              </a:p>
            </p:txBody>
          </p:sp>
        </p:grpSp>
      </p:grpSp>
      <p:sp>
        <p:nvSpPr>
          <p:cNvPr id="12" name="Slide Number Placeholder 2">
            <a:extLst>
              <a:ext uri="{FF2B5EF4-FFF2-40B4-BE49-F238E27FC236}">
                <a16:creationId xmlns:a16="http://schemas.microsoft.com/office/drawing/2014/main" id="{BDB74896-5002-994C-A2ED-B2A8127946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83331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pPr lvl="0" eaLnBrk="0" fontAlgn="base" hangingPunct="0">
              <a:lnSpc>
                <a:spcPct val="100000"/>
              </a:lnSpc>
              <a:spcAft>
                <a:spcPct val="0"/>
              </a:spcAft>
            </a:pPr>
            <a:r>
              <a:rPr lang="en-US" altLang="en-US" dirty="0">
                <a:ea typeface="ＭＳ Ｐゴシック" panose="020B0600070205080204" pitchFamily="34" charset="-128"/>
                <a:cs typeface="+mn-cs"/>
              </a:rPr>
              <a:t>Python e</a:t>
            </a:r>
            <a:r>
              <a:rPr lang="en-US" altLang="en-US" sz="4400" dirty="0">
                <a:ea typeface="ＭＳ Ｐゴシック" panose="020B0600070205080204" pitchFamily="34" charset="-128"/>
                <a:cs typeface="+mn-cs"/>
              </a:rPr>
              <a:t>xample: TCP client</a:t>
            </a:r>
            <a:endParaRPr lang="en-US" altLang="en-US" sz="5400" dirty="0">
              <a:ea typeface="ＭＳ Ｐゴシック" panose="020B0600070205080204" pitchFamily="34" charset="-128"/>
              <a:cs typeface="+mn-cs"/>
            </a:endParaRPr>
          </a:p>
        </p:txBody>
      </p:sp>
      <p:sp>
        <p:nvSpPr>
          <p:cNvPr id="25" name="TextBox 1">
            <a:extLst>
              <a:ext uri="{FF2B5EF4-FFF2-40B4-BE49-F238E27FC236}">
                <a16:creationId xmlns:a16="http://schemas.microsoft.com/office/drawing/2014/main" id="{32242A8E-B3CB-194E-B2B0-D62D05F9481B}"/>
              </a:ext>
            </a:extLst>
          </p:cNvPr>
          <p:cNvSpPr txBox="1">
            <a:spLocks noChangeArrowheads="1"/>
          </p:cNvSpPr>
          <p:nvPr/>
        </p:nvSpPr>
        <p:spPr bwMode="auto">
          <a:xfrm>
            <a:off x="5153332" y="2021516"/>
            <a:ext cx="5894388"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from socket import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serverName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r>
              <a:rPr kumimoji="0" lang="en-US" altLang="ja-JP"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servername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ja-JP"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serverPort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12000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socket(AF_INET, SOCK_STREAM)</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clientSocket.connect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serverName,serverPort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sentence =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raw_input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(‘Input lowercase sentence:’)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clientSocket.send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sentence.encode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clientSocket.recv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(1024)</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 (‘From Server:’,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modifiedSentence.decode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clientSocket.close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26" name="TextBox 2">
            <a:extLst>
              <a:ext uri="{FF2B5EF4-FFF2-40B4-BE49-F238E27FC236}">
                <a16:creationId xmlns:a16="http://schemas.microsoft.com/office/drawing/2014/main" id="{CB8056E7-3F65-9A48-BB93-0E9B6178A6FA}"/>
              </a:ext>
            </a:extLst>
          </p:cNvPr>
          <p:cNvSpPr txBox="1">
            <a:spLocks noChangeArrowheads="1"/>
          </p:cNvSpPr>
          <p:nvPr/>
        </p:nvSpPr>
        <p:spPr bwMode="auto">
          <a:xfrm>
            <a:off x="5166032" y="1538916"/>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Python TCPClient</a:t>
            </a:r>
          </a:p>
        </p:txBody>
      </p:sp>
      <p:grpSp>
        <p:nvGrpSpPr>
          <p:cNvPr id="27" name="Group 47">
            <a:extLst>
              <a:ext uri="{FF2B5EF4-FFF2-40B4-BE49-F238E27FC236}">
                <a16:creationId xmlns:a16="http://schemas.microsoft.com/office/drawing/2014/main" id="{500AF080-AE8D-BA48-B682-89E723677E64}"/>
              </a:ext>
            </a:extLst>
          </p:cNvPr>
          <p:cNvGrpSpPr>
            <a:grpSpLocks/>
          </p:cNvGrpSpPr>
          <p:nvPr/>
        </p:nvGrpSpPr>
        <p:grpSpPr bwMode="auto">
          <a:xfrm>
            <a:off x="2599509" y="3166106"/>
            <a:ext cx="2538359" cy="338554"/>
            <a:chOff x="-248296" y="2796587"/>
            <a:chExt cx="2937468" cy="338131"/>
          </a:xfrm>
        </p:grpSpPr>
        <p:sp>
          <p:nvSpPr>
            <p:cNvPr id="28" name="TextBox 31">
              <a:extLst>
                <a:ext uri="{FF2B5EF4-FFF2-40B4-BE49-F238E27FC236}">
                  <a16:creationId xmlns:a16="http://schemas.microsoft.com/office/drawing/2014/main" id="{8564B35A-2400-144A-A554-A0822DEA8FAD}"/>
                </a:ext>
              </a:extLst>
            </p:cNvPr>
            <p:cNvSpPr txBox="1">
              <a:spLocks noChangeArrowheads="1"/>
            </p:cNvSpPr>
            <p:nvPr/>
          </p:nvSpPr>
          <p:spPr bwMode="auto">
            <a:xfrm>
              <a:off x="-248296" y="2796587"/>
              <a:ext cx="2343973" cy="33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socket</a:t>
              </a:r>
            </a:p>
          </p:txBody>
        </p:sp>
        <p:cxnSp>
          <p:nvCxnSpPr>
            <p:cNvPr id="29" name="Straight Connector 32">
              <a:extLst>
                <a:ext uri="{FF2B5EF4-FFF2-40B4-BE49-F238E27FC236}">
                  <a16:creationId xmlns:a16="http://schemas.microsoft.com/office/drawing/2014/main" id="{729CE148-4BC3-9844-81FA-3A670DB40EA6}"/>
                </a:ext>
              </a:extLst>
            </p:cNvPr>
            <p:cNvCxnSpPr>
              <a:cxnSpLocks noChangeShapeType="1"/>
            </p:cNvCxnSpPr>
            <p:nvPr/>
          </p:nvCxnSpPr>
          <p:spPr bwMode="auto">
            <a:xfrm>
              <a:off x="1961643" y="2959715"/>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30" name="Oval 29">
            <a:extLst>
              <a:ext uri="{FF2B5EF4-FFF2-40B4-BE49-F238E27FC236}">
                <a16:creationId xmlns:a16="http://schemas.microsoft.com/office/drawing/2014/main" id="{34C8C54F-60CE-974F-8DEC-48BF9D4DF66F}"/>
              </a:ext>
            </a:extLst>
          </p:cNvPr>
          <p:cNvSpPr>
            <a:spLocks noChangeArrowheads="1"/>
          </p:cNvSpPr>
          <p:nvPr/>
        </p:nvSpPr>
        <p:spPr bwMode="auto">
          <a:xfrm>
            <a:off x="8760541" y="2993923"/>
            <a:ext cx="2133599" cy="589517"/>
          </a:xfrm>
          <a:prstGeom prst="ellipse">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grpSp>
        <p:nvGrpSpPr>
          <p:cNvPr id="31" name="Group 47">
            <a:extLst>
              <a:ext uri="{FF2B5EF4-FFF2-40B4-BE49-F238E27FC236}">
                <a16:creationId xmlns:a16="http://schemas.microsoft.com/office/drawing/2014/main" id="{E21D3C68-B8EF-A444-80F9-31E682114E08}"/>
              </a:ext>
            </a:extLst>
          </p:cNvPr>
          <p:cNvGrpSpPr>
            <a:grpSpLocks/>
          </p:cNvGrpSpPr>
          <p:nvPr/>
        </p:nvGrpSpPr>
        <p:grpSpPr bwMode="auto">
          <a:xfrm>
            <a:off x="970933" y="4245893"/>
            <a:ext cx="4182811" cy="338554"/>
            <a:chOff x="-1495096" y="3006031"/>
            <a:chExt cx="4184250" cy="337708"/>
          </a:xfrm>
        </p:grpSpPr>
        <p:sp>
          <p:nvSpPr>
            <p:cNvPr id="32" name="TextBox 31">
              <a:extLst>
                <a:ext uri="{FF2B5EF4-FFF2-40B4-BE49-F238E27FC236}">
                  <a16:creationId xmlns:a16="http://schemas.microsoft.com/office/drawing/2014/main" id="{B6254A49-A84C-F34C-9198-710668B58105}"/>
                </a:ext>
              </a:extLst>
            </p:cNvPr>
            <p:cNvSpPr txBox="1">
              <a:spLocks noChangeArrowheads="1"/>
            </p:cNvSpPr>
            <p:nvPr/>
          </p:nvSpPr>
          <p:spPr bwMode="auto">
            <a:xfrm>
              <a:off x="-1495096" y="3006031"/>
              <a:ext cx="3779615" cy="3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 need to attach server name, port </a:t>
              </a:r>
            </a:p>
          </p:txBody>
        </p:sp>
        <p:cxnSp>
          <p:nvCxnSpPr>
            <p:cNvPr id="33" name="Straight Connector 32">
              <a:extLst>
                <a:ext uri="{FF2B5EF4-FFF2-40B4-BE49-F238E27FC236}">
                  <a16:creationId xmlns:a16="http://schemas.microsoft.com/office/drawing/2014/main" id="{1433589B-C5F2-A648-B005-02E951C7EF74}"/>
                </a:ext>
              </a:extLst>
            </p:cNvPr>
            <p:cNvCxnSpPr>
              <a:cxnSpLocks noChangeShapeType="1"/>
            </p:cNvCxnSpPr>
            <p:nvPr/>
          </p:nvCxnSpPr>
          <p:spPr bwMode="auto">
            <a:xfrm>
              <a:off x="1961625" y="3165929"/>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13" name="Slide Number Placeholder 2">
            <a:extLst>
              <a:ext uri="{FF2B5EF4-FFF2-40B4-BE49-F238E27FC236}">
                <a16:creationId xmlns:a16="http://schemas.microsoft.com/office/drawing/2014/main" id="{086A79CE-C6C3-CF41-81BE-751D386040DB}"/>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5" name="TextBox 31">
            <a:extLst>
              <a:ext uri="{FF2B5EF4-FFF2-40B4-BE49-F238E27FC236}">
                <a16:creationId xmlns:a16="http://schemas.microsoft.com/office/drawing/2014/main" id="{973BDD83-736D-4407-B586-B6A5D41F25AB}"/>
              </a:ext>
            </a:extLst>
          </p:cNvPr>
          <p:cNvSpPr txBox="1">
            <a:spLocks noChangeArrowheads="1"/>
          </p:cNvSpPr>
          <p:nvPr/>
        </p:nvSpPr>
        <p:spPr bwMode="auto">
          <a:xfrm>
            <a:off x="1741717" y="3492677"/>
            <a:ext cx="2730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Initiates the TCP connection</a:t>
            </a:r>
          </a:p>
        </p:txBody>
      </p:sp>
      <p:cxnSp>
        <p:nvCxnSpPr>
          <p:cNvPr id="16" name="Straight Connector 32">
            <a:extLst>
              <a:ext uri="{FF2B5EF4-FFF2-40B4-BE49-F238E27FC236}">
                <a16:creationId xmlns:a16="http://schemas.microsoft.com/office/drawing/2014/main" id="{1A71C002-9869-4B96-B033-A70012430A1A}"/>
              </a:ext>
            </a:extLst>
          </p:cNvPr>
          <p:cNvCxnSpPr>
            <a:cxnSpLocks noChangeShapeType="1"/>
          </p:cNvCxnSpPr>
          <p:nvPr/>
        </p:nvCxnSpPr>
        <p:spPr bwMode="auto">
          <a:xfrm>
            <a:off x="4516443" y="3656009"/>
            <a:ext cx="628681" cy="2724"/>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74660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5"/>
</p:tagLst>
</file>

<file path=ppt/tags/tag2.xml><?xml version="1.0" encoding="utf-8"?>
<p:tagLst xmlns:a="http://schemas.openxmlformats.org/drawingml/2006/main" xmlns:r="http://schemas.openxmlformats.org/officeDocument/2006/relationships" xmlns:p="http://schemas.openxmlformats.org/presentationml/2006/main">
  <p:tag name="TIMING" val="|7.1|15.1|8.2|7.7"/>
</p:tagLst>
</file>

<file path=ppt/tags/tag3.xml><?xml version="1.0" encoding="utf-8"?>
<p:tagLst xmlns:a="http://schemas.openxmlformats.org/drawingml/2006/main" xmlns:r="http://schemas.openxmlformats.org/officeDocument/2006/relationships" xmlns:p="http://schemas.openxmlformats.org/presentationml/2006/main">
  <p:tag name="TIMING" val="|20.2|29.4|29.6|6.9|32.1|19.3"/>
</p:tagLst>
</file>

<file path=ppt/tags/tag4.xml><?xml version="1.0" encoding="utf-8"?>
<p:tagLst xmlns:a="http://schemas.openxmlformats.org/drawingml/2006/main" xmlns:r="http://schemas.openxmlformats.org/officeDocument/2006/relationships" xmlns:p="http://schemas.openxmlformats.org/presentationml/2006/main">
  <p:tag name="TIMING" val="|11.7|3.3|18.3|3.7|19.6"/>
</p:tagLst>
</file>

<file path=ppt/tags/tag5.xml><?xml version="1.0" encoding="utf-8"?>
<p:tagLst xmlns:a="http://schemas.openxmlformats.org/drawingml/2006/main" xmlns:r="http://schemas.openxmlformats.org/officeDocument/2006/relationships" xmlns:p="http://schemas.openxmlformats.org/presentationml/2006/main">
  <p:tag name="TIMING" val="|129.7|63.9"/>
</p:tagLst>
</file>

<file path=ppt/tags/tag6.xml><?xml version="1.0" encoding="utf-8"?>
<p:tagLst xmlns:a="http://schemas.openxmlformats.org/drawingml/2006/main" xmlns:r="http://schemas.openxmlformats.org/officeDocument/2006/relationships" xmlns:p="http://schemas.openxmlformats.org/presentationml/2006/main">
  <p:tag name="TIMING" val="|31.1|71.4"/>
</p:tagLst>
</file>

<file path=ppt/tags/tag7.xml><?xml version="1.0" encoding="utf-8"?>
<p:tagLst xmlns:a="http://schemas.openxmlformats.org/drawingml/2006/main" xmlns:r="http://schemas.openxmlformats.org/officeDocument/2006/relationships" xmlns:p="http://schemas.openxmlformats.org/presentationml/2006/main">
  <p:tag name="TIMING" val="|5.6|69|18.2|3.3|49.8|4.7"/>
</p:tagLst>
</file>

<file path=ppt/tags/tag8.xml><?xml version="1.0" encoding="utf-8"?>
<p:tagLst xmlns:a="http://schemas.openxmlformats.org/drawingml/2006/main" xmlns:r="http://schemas.openxmlformats.org/officeDocument/2006/relationships" xmlns:p="http://schemas.openxmlformats.org/presentationml/2006/main">
  <p:tag name="TIMING" val="|27.5|5.8|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2382</Words>
  <Application>Microsoft Office PowerPoint</Application>
  <PresentationFormat>Widescreen</PresentationFormat>
  <Paragraphs>432</Paragraphs>
  <Slides>23</Slides>
  <Notes>23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Calibri</vt:lpstr>
      <vt:lpstr>Calibri Light</vt:lpstr>
      <vt:lpstr>Comic Sans MS</vt:lpstr>
      <vt:lpstr>Gill Sans MT</vt:lpstr>
      <vt:lpstr>Menlo</vt:lpstr>
      <vt:lpstr>Tahoma</vt:lpstr>
      <vt:lpstr>Times New Roman</vt:lpstr>
      <vt:lpstr>Wingdings</vt:lpstr>
      <vt:lpstr>ZapfDingbats</vt:lpstr>
      <vt:lpstr>Office Theme</vt:lpstr>
      <vt:lpstr>1_Office Theme</vt:lpstr>
      <vt:lpstr>Application layer: overview</vt:lpstr>
      <vt:lpstr>Socket Programming </vt:lpstr>
      <vt:lpstr>Socket programming </vt:lpstr>
      <vt:lpstr>Socket programming with UDP </vt:lpstr>
      <vt:lpstr>Client/server socket interaction: UDP</vt:lpstr>
      <vt:lpstr>Python example: UDP client</vt:lpstr>
      <vt:lpstr>Python example: UDP server</vt:lpstr>
      <vt:lpstr>Socket programming with TCP</vt:lpstr>
      <vt:lpstr>Python example: TCP client</vt:lpstr>
      <vt:lpstr>Python example: TCP server</vt:lpstr>
      <vt:lpstr>Securing TCP</vt:lpstr>
      <vt:lpstr>Application layer: overview</vt:lpstr>
      <vt:lpstr>Application architectures</vt:lpstr>
      <vt:lpstr>Client-server paradigm</vt:lpstr>
      <vt:lpstr>Peer-to-peer (P2P) architecture</vt:lpstr>
      <vt:lpstr>P2P file distribution: BitTorrent </vt:lpstr>
      <vt:lpstr>P2P file distribution: BitTorrent </vt:lpstr>
      <vt:lpstr>BitTorrent: requesting, sending file chunks</vt:lpstr>
      <vt:lpstr>BitTorrent Pros and Cons</vt:lpstr>
      <vt:lpstr>Lab Task 1</vt:lpstr>
      <vt:lpstr>Lab Task 2</vt:lpstr>
      <vt:lpstr>How to create packet?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overview</dc:title>
  <dc:creator>yu wenjuan</dc:creator>
  <cp:lastModifiedBy>Azhar Iqbal</cp:lastModifiedBy>
  <cp:revision>13</cp:revision>
  <dcterms:created xsi:type="dcterms:W3CDTF">2020-09-18T20:48:23Z</dcterms:created>
  <dcterms:modified xsi:type="dcterms:W3CDTF">2022-09-15T02:57:26Z</dcterms:modified>
</cp:coreProperties>
</file>