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Action1.xml" ContentType="application/vnd.ms-office.inkAction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1223" r:id="rId2"/>
    <p:sldId id="1041" r:id="rId3"/>
    <p:sldId id="1090" r:id="rId4"/>
    <p:sldId id="1224" r:id="rId5"/>
    <p:sldId id="1055" r:id="rId6"/>
    <p:sldId id="965" r:id="rId7"/>
    <p:sldId id="1165" r:id="rId8"/>
    <p:sldId id="1222" r:id="rId9"/>
    <p:sldId id="1167" r:id="rId10"/>
    <p:sldId id="1216" r:id="rId11"/>
    <p:sldId id="1218" r:id="rId12"/>
    <p:sldId id="1225" r:id="rId13"/>
    <p:sldId id="1061" r:id="rId14"/>
    <p:sldId id="1168" r:id="rId15"/>
    <p:sldId id="1169" r:id="rId16"/>
    <p:sldId id="1170" r:id="rId17"/>
    <p:sldId id="11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58E2B-250D-4BEA-BACE-CC7B56F867DD}" v="31" dt="2022-09-13T06:59:4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84318" autoAdjust="0"/>
  </p:normalViewPr>
  <p:slideViewPr>
    <p:cSldViewPr snapToGrid="0">
      <p:cViewPr varScale="1">
        <p:scale>
          <a:sx n="52" d="100"/>
          <a:sy n="52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EC658E2B-250D-4BEA-BACE-CC7B56F867DD}"/>
    <pc:docChg chg="undo custSel addSld delSld modSld sldOrd">
      <pc:chgData name="Azhar Iqbal" userId="fa015a3bdbe472ad" providerId="LiveId" clId="{EC658E2B-250D-4BEA-BACE-CC7B56F867DD}" dt="2022-09-13T07:04:10.601" v="635" actId="1582"/>
      <pc:docMkLst>
        <pc:docMk/>
      </pc:docMkLst>
      <pc:sldChg chg="del">
        <pc:chgData name="Azhar Iqbal" userId="fa015a3bdbe472ad" providerId="LiveId" clId="{EC658E2B-250D-4BEA-BACE-CC7B56F867DD}" dt="2022-08-28T05:47:16.378" v="1" actId="47"/>
        <pc:sldMkLst>
          <pc:docMk/>
          <pc:sldMk cId="2348563755" sldId="268"/>
        </pc:sldMkLst>
      </pc:sldChg>
      <pc:sldChg chg="delSp modSp mod modTransition delAnim">
        <pc:chgData name="Azhar Iqbal" userId="fa015a3bdbe472ad" providerId="LiveId" clId="{EC658E2B-250D-4BEA-BACE-CC7B56F867DD}" dt="2022-09-13T05:10:39.563" v="505"/>
        <pc:sldMkLst>
          <pc:docMk/>
          <pc:sldMk cId="3225403677" sldId="965"/>
        </pc:sldMkLst>
        <pc:spChg chg="mod">
          <ac:chgData name="Azhar Iqbal" userId="fa015a3bdbe472ad" providerId="LiveId" clId="{EC658E2B-250D-4BEA-BACE-CC7B56F867DD}" dt="2022-09-12T15:27:06.539" v="35" actId="14100"/>
          <ac:spMkLst>
            <pc:docMk/>
            <pc:sldMk cId="3225403677" sldId="965"/>
            <ac:spMk id="656" creationId="{97C6B0DF-3B81-1046-A02E-98C8247EB000}"/>
          </ac:spMkLst>
        </pc:spChg>
        <pc:picChg chg="del">
          <ac:chgData name="Azhar Iqbal" userId="fa015a3bdbe472ad" providerId="LiveId" clId="{EC658E2B-250D-4BEA-BACE-CC7B56F867DD}" dt="2022-08-28T05:47:34.381" v="4" actId="478"/>
          <ac:picMkLst>
            <pc:docMk/>
            <pc:sldMk cId="3225403677" sldId="965"/>
            <ac:picMk id="2" creationId="{7119C7F6-D9F5-41F0-B16F-112663D87707}"/>
          </ac:picMkLst>
        </pc:picChg>
      </pc:sldChg>
      <pc:sldChg chg="delSp mod ord modTransition delAnim">
        <pc:chgData name="Azhar Iqbal" userId="fa015a3bdbe472ad" providerId="LiveId" clId="{EC658E2B-250D-4BEA-BACE-CC7B56F867DD}" dt="2022-09-13T06:57:28.318" v="544"/>
        <pc:sldMkLst>
          <pc:docMk/>
          <pc:sldMk cId="742256177" sldId="1041"/>
        </pc:sldMkLst>
        <pc:picChg chg="del">
          <ac:chgData name="Azhar Iqbal" userId="fa015a3bdbe472ad" providerId="LiveId" clId="{EC658E2B-250D-4BEA-BACE-CC7B56F867DD}" dt="2022-08-28T05:47:25.914" v="2" actId="478"/>
          <ac:picMkLst>
            <pc:docMk/>
            <pc:sldMk cId="742256177" sldId="1041"/>
            <ac:picMk id="5" creationId="{AF17E40F-40A1-47B7-9C5C-FA3DA1C5EB9B}"/>
          </ac:picMkLst>
        </pc:picChg>
      </pc:sldChg>
      <pc:sldChg chg="delSp mod modTransition delAnim">
        <pc:chgData name="Azhar Iqbal" userId="fa015a3bdbe472ad" providerId="LiveId" clId="{EC658E2B-250D-4BEA-BACE-CC7B56F867DD}" dt="2022-09-13T05:10:39.563" v="505"/>
        <pc:sldMkLst>
          <pc:docMk/>
          <pc:sldMk cId="3199101556" sldId="1055"/>
        </pc:sldMkLst>
        <pc:picChg chg="del">
          <ac:chgData name="Azhar Iqbal" userId="fa015a3bdbe472ad" providerId="LiveId" clId="{EC658E2B-250D-4BEA-BACE-CC7B56F867DD}" dt="2022-08-28T05:47:30.342" v="3" actId="478"/>
          <ac:picMkLst>
            <pc:docMk/>
            <pc:sldMk cId="3199101556" sldId="1055"/>
            <ac:picMk id="4" creationId="{FCB44CB1-3794-401D-934A-2D3FE9445837}"/>
          </ac:picMkLst>
        </pc:picChg>
      </pc:sldChg>
      <pc:sldChg chg="delSp modSp mod modTransition delAnim">
        <pc:chgData name="Azhar Iqbal" userId="fa015a3bdbe472ad" providerId="LiveId" clId="{EC658E2B-250D-4BEA-BACE-CC7B56F867DD}" dt="2022-09-13T05:10:39.563" v="505"/>
        <pc:sldMkLst>
          <pc:docMk/>
          <pc:sldMk cId="53737195" sldId="1061"/>
        </pc:sldMkLst>
        <pc:spChg chg="mod">
          <ac:chgData name="Azhar Iqbal" userId="fa015a3bdbe472ad" providerId="LiveId" clId="{EC658E2B-250D-4BEA-BACE-CC7B56F867DD}" dt="2022-09-12T15:33:31.479" v="117" actId="1036"/>
          <ac:spMkLst>
            <pc:docMk/>
            <pc:sldMk cId="53737195" sldId="1061"/>
            <ac:spMk id="7" creationId="{8251B37A-10ED-6C4A-A5F1-4B1BE824E86A}"/>
          </ac:spMkLst>
        </pc:spChg>
        <pc:spChg chg="mod">
          <ac:chgData name="Azhar Iqbal" userId="fa015a3bdbe472ad" providerId="LiveId" clId="{EC658E2B-250D-4BEA-BACE-CC7B56F867DD}" dt="2022-09-12T15:33:35.258" v="122" actId="1036"/>
          <ac:spMkLst>
            <pc:docMk/>
            <pc:sldMk cId="53737195" sldId="1061"/>
            <ac:spMk id="8" creationId="{E3FA004C-2235-334F-8814-1F36401D2A86}"/>
          </ac:spMkLst>
        </pc:spChg>
        <pc:spChg chg="mod">
          <ac:chgData name="Azhar Iqbal" userId="fa015a3bdbe472ad" providerId="LiveId" clId="{EC658E2B-250D-4BEA-BACE-CC7B56F867DD}" dt="2022-09-12T15:33:27.206" v="112" actId="14100"/>
          <ac:spMkLst>
            <pc:docMk/>
            <pc:sldMk cId="53737195" sldId="1061"/>
            <ac:spMk id="9" creationId="{247BCAC2-4B0D-C24F-A1AA-5CFB26132E0B}"/>
          </ac:spMkLst>
        </pc:spChg>
        <pc:picChg chg="del">
          <ac:chgData name="Azhar Iqbal" userId="fa015a3bdbe472ad" providerId="LiveId" clId="{EC658E2B-250D-4BEA-BACE-CC7B56F867DD}" dt="2022-08-28T05:50:03.054" v="10" actId="478"/>
          <ac:picMkLst>
            <pc:docMk/>
            <pc:sldMk cId="53737195" sldId="1061"/>
            <ac:picMk id="10" creationId="{457F51CC-C670-4BAE-866E-E2E2DDACF463}"/>
          </ac:picMkLst>
        </pc:picChg>
      </pc:sldChg>
      <pc:sldChg chg="modSp add mod modTransition">
        <pc:chgData name="Azhar Iqbal" userId="fa015a3bdbe472ad" providerId="LiveId" clId="{EC658E2B-250D-4BEA-BACE-CC7B56F867DD}" dt="2022-09-13T06:57:50.972" v="545" actId="207"/>
        <pc:sldMkLst>
          <pc:docMk/>
          <pc:sldMk cId="983226260" sldId="1090"/>
        </pc:sldMkLst>
        <pc:spChg chg="mod">
          <ac:chgData name="Azhar Iqbal" userId="fa015a3bdbe472ad" providerId="LiveId" clId="{EC658E2B-250D-4BEA-BACE-CC7B56F867DD}" dt="2022-09-13T06:57:50.972" v="545" actId="207"/>
          <ac:spMkLst>
            <pc:docMk/>
            <pc:sldMk cId="983226260" sldId="1090"/>
            <ac:spMk id="7" creationId="{23157D4F-83EA-446A-9CAA-383891D6F9E4}"/>
          </ac:spMkLst>
        </pc:spChg>
      </pc:sldChg>
      <pc:sldChg chg="delSp modSp mod modTransition delAnim">
        <pc:chgData name="Azhar Iqbal" userId="fa015a3bdbe472ad" providerId="LiveId" clId="{EC658E2B-250D-4BEA-BACE-CC7B56F867DD}" dt="2022-09-13T05:10:39.563" v="505"/>
        <pc:sldMkLst>
          <pc:docMk/>
          <pc:sldMk cId="2438834391" sldId="1165"/>
        </pc:sldMkLst>
        <pc:spChg chg="mod">
          <ac:chgData name="Azhar Iqbal" userId="fa015a3bdbe472ad" providerId="LiveId" clId="{EC658E2B-250D-4BEA-BACE-CC7B56F867DD}" dt="2022-09-12T15:27:21.885" v="38" actId="1076"/>
          <ac:spMkLst>
            <pc:docMk/>
            <pc:sldMk cId="2438834391" sldId="1165"/>
            <ac:spMk id="10" creationId="{80CCA17D-ECA8-CE46-82AC-A0AF8C3B62BD}"/>
          </ac:spMkLst>
        </pc:spChg>
        <pc:picChg chg="del">
          <ac:chgData name="Azhar Iqbal" userId="fa015a3bdbe472ad" providerId="LiveId" clId="{EC658E2B-250D-4BEA-BACE-CC7B56F867DD}" dt="2022-08-28T05:48:40.546" v="5" actId="478"/>
          <ac:picMkLst>
            <pc:docMk/>
            <pc:sldMk cId="2438834391" sldId="1165"/>
            <ac:picMk id="5" creationId="{DBD742D2-B5D6-4D46-B900-183B6CAA3781}"/>
          </ac:picMkLst>
        </pc:picChg>
      </pc:sldChg>
      <pc:sldChg chg="delSp modSp mod modTransition delAnim">
        <pc:chgData name="Azhar Iqbal" userId="fa015a3bdbe472ad" providerId="LiveId" clId="{EC658E2B-250D-4BEA-BACE-CC7B56F867DD}" dt="2022-09-13T05:10:39.563" v="505"/>
        <pc:sldMkLst>
          <pc:docMk/>
          <pc:sldMk cId="725721464" sldId="1167"/>
        </pc:sldMkLst>
        <pc:spChg chg="mod">
          <ac:chgData name="Azhar Iqbal" userId="fa015a3bdbe472ad" providerId="LiveId" clId="{EC658E2B-250D-4BEA-BACE-CC7B56F867DD}" dt="2022-09-12T15:27:43.279" v="59" actId="1035"/>
          <ac:spMkLst>
            <pc:docMk/>
            <pc:sldMk cId="725721464" sldId="1167"/>
            <ac:spMk id="9" creationId="{247BCAC2-4B0D-C24F-A1AA-5CFB26132E0B}"/>
          </ac:spMkLst>
        </pc:spChg>
        <pc:spChg chg="mod">
          <ac:chgData name="Azhar Iqbal" userId="fa015a3bdbe472ad" providerId="LiveId" clId="{EC658E2B-250D-4BEA-BACE-CC7B56F867DD}" dt="2022-09-12T15:28:58.319" v="69" actId="20577"/>
          <ac:spMkLst>
            <pc:docMk/>
            <pc:sldMk cId="725721464" sldId="1167"/>
            <ac:spMk id="62" creationId="{3FB47D89-608E-6B48-B260-00596EFC3969}"/>
          </ac:spMkLst>
        </pc:spChg>
        <pc:picChg chg="del">
          <ac:chgData name="Azhar Iqbal" userId="fa015a3bdbe472ad" providerId="LiveId" clId="{EC658E2B-250D-4BEA-BACE-CC7B56F867DD}" dt="2022-08-28T05:49:01.877" v="7" actId="478"/>
          <ac:picMkLst>
            <pc:docMk/>
            <pc:sldMk cId="725721464" sldId="1167"/>
            <ac:picMk id="4" creationId="{83B2044D-F395-48CD-87B4-7453DDBE1371}"/>
          </ac:picMkLst>
        </pc:picChg>
      </pc:sldChg>
      <pc:sldChg chg="delSp modSp mod modTransition delAnim">
        <pc:chgData name="Azhar Iqbal" userId="fa015a3bdbe472ad" providerId="LiveId" clId="{EC658E2B-250D-4BEA-BACE-CC7B56F867DD}" dt="2022-09-13T05:10:39.563" v="505"/>
        <pc:sldMkLst>
          <pc:docMk/>
          <pc:sldMk cId="3034946310" sldId="1168"/>
        </pc:sldMkLst>
        <pc:spChg chg="mod">
          <ac:chgData name="Azhar Iqbal" userId="fa015a3bdbe472ad" providerId="LiveId" clId="{EC658E2B-250D-4BEA-BACE-CC7B56F867DD}" dt="2022-09-12T15:33:42.819" v="133" actId="1035"/>
          <ac:spMkLst>
            <pc:docMk/>
            <pc:sldMk cId="3034946310" sldId="1168"/>
            <ac:spMk id="9" creationId="{247BCAC2-4B0D-C24F-A1AA-5CFB26132E0B}"/>
          </ac:spMkLst>
        </pc:spChg>
        <pc:spChg chg="mod">
          <ac:chgData name="Azhar Iqbal" userId="fa015a3bdbe472ad" providerId="LiveId" clId="{EC658E2B-250D-4BEA-BACE-CC7B56F867DD}" dt="2022-09-12T15:33:52.454" v="136" actId="14100"/>
          <ac:spMkLst>
            <pc:docMk/>
            <pc:sldMk cId="3034946310" sldId="1168"/>
            <ac:spMk id="10" creationId="{FA2F19F9-C8D7-114F-8257-FB4D95438E3B}"/>
          </ac:spMkLst>
        </pc:spChg>
        <pc:spChg chg="mod">
          <ac:chgData name="Azhar Iqbal" userId="fa015a3bdbe472ad" providerId="LiveId" clId="{EC658E2B-250D-4BEA-BACE-CC7B56F867DD}" dt="2022-09-12T15:34:05.742" v="140" actId="1076"/>
          <ac:spMkLst>
            <pc:docMk/>
            <pc:sldMk cId="3034946310" sldId="1168"/>
            <ac:spMk id="11" creationId="{A728678F-8DEF-4046-89DA-20D9B309E935}"/>
          </ac:spMkLst>
        </pc:spChg>
        <pc:spChg chg="mod">
          <ac:chgData name="Azhar Iqbal" userId="fa015a3bdbe472ad" providerId="LiveId" clId="{EC658E2B-250D-4BEA-BACE-CC7B56F867DD}" dt="2022-09-12T15:34:15.424" v="144" actId="14100"/>
          <ac:spMkLst>
            <pc:docMk/>
            <pc:sldMk cId="3034946310" sldId="1168"/>
            <ac:spMk id="12" creationId="{99205150-A642-0847-95C4-8C48A24DAC8A}"/>
          </ac:spMkLst>
        </pc:spChg>
        <pc:spChg chg="mod">
          <ac:chgData name="Azhar Iqbal" userId="fa015a3bdbe472ad" providerId="LiveId" clId="{EC658E2B-250D-4BEA-BACE-CC7B56F867DD}" dt="2022-09-12T15:34:24.493" v="149" actId="1038"/>
          <ac:spMkLst>
            <pc:docMk/>
            <pc:sldMk cId="3034946310" sldId="1168"/>
            <ac:spMk id="13" creationId="{5EA7119B-8447-E949-AF1B-51F99BABCA4A}"/>
          </ac:spMkLst>
        </pc:spChg>
        <pc:picChg chg="del">
          <ac:chgData name="Azhar Iqbal" userId="fa015a3bdbe472ad" providerId="LiveId" clId="{EC658E2B-250D-4BEA-BACE-CC7B56F867DD}" dt="2022-08-28T05:50:11.906" v="11" actId="478"/>
          <ac:picMkLst>
            <pc:docMk/>
            <pc:sldMk cId="3034946310" sldId="1168"/>
            <ac:picMk id="8" creationId="{57E75CA0-15BE-4637-916A-3A75943071E6}"/>
          </ac:picMkLst>
        </pc:picChg>
      </pc:sldChg>
      <pc:sldChg chg="delSp modSp mod modTransition delAnim">
        <pc:chgData name="Azhar Iqbal" userId="fa015a3bdbe472ad" providerId="LiveId" clId="{EC658E2B-250D-4BEA-BACE-CC7B56F867DD}" dt="2022-09-13T05:10:39.563" v="505"/>
        <pc:sldMkLst>
          <pc:docMk/>
          <pc:sldMk cId="1186094371" sldId="1169"/>
        </pc:sldMkLst>
        <pc:spChg chg="mod">
          <ac:chgData name="Azhar Iqbal" userId="fa015a3bdbe472ad" providerId="LiveId" clId="{EC658E2B-250D-4BEA-BACE-CC7B56F867DD}" dt="2022-09-12T15:34:55.998" v="169" actId="1036"/>
          <ac:spMkLst>
            <pc:docMk/>
            <pc:sldMk cId="1186094371" sldId="1169"/>
            <ac:spMk id="8" creationId="{E374FB7B-D397-7246-99E8-CE483DFACD5D}"/>
          </ac:spMkLst>
        </pc:spChg>
        <pc:spChg chg="mod">
          <ac:chgData name="Azhar Iqbal" userId="fa015a3bdbe472ad" providerId="LiveId" clId="{EC658E2B-250D-4BEA-BACE-CC7B56F867DD}" dt="2022-09-12T15:34:45.872" v="158" actId="1035"/>
          <ac:spMkLst>
            <pc:docMk/>
            <pc:sldMk cId="1186094371" sldId="1169"/>
            <ac:spMk id="9" creationId="{247BCAC2-4B0D-C24F-A1AA-5CFB26132E0B}"/>
          </ac:spMkLst>
        </pc:spChg>
        <pc:spChg chg="mod">
          <ac:chgData name="Azhar Iqbal" userId="fa015a3bdbe472ad" providerId="LiveId" clId="{EC658E2B-250D-4BEA-BACE-CC7B56F867DD}" dt="2022-09-12T15:34:55.998" v="169" actId="1036"/>
          <ac:spMkLst>
            <pc:docMk/>
            <pc:sldMk cId="1186094371" sldId="1169"/>
            <ac:spMk id="14" creationId="{AFA70EB7-D6E6-AF43-A3B7-A9035670635E}"/>
          </ac:spMkLst>
        </pc:spChg>
        <pc:spChg chg="mod">
          <ac:chgData name="Azhar Iqbal" userId="fa015a3bdbe472ad" providerId="LiveId" clId="{EC658E2B-250D-4BEA-BACE-CC7B56F867DD}" dt="2022-09-12T15:34:55.998" v="169" actId="1036"/>
          <ac:spMkLst>
            <pc:docMk/>
            <pc:sldMk cId="1186094371" sldId="1169"/>
            <ac:spMk id="15" creationId="{2B53E900-CFB4-8641-AD80-727AE9380A18}"/>
          </ac:spMkLst>
        </pc:spChg>
        <pc:spChg chg="mod">
          <ac:chgData name="Azhar Iqbal" userId="fa015a3bdbe472ad" providerId="LiveId" clId="{EC658E2B-250D-4BEA-BACE-CC7B56F867DD}" dt="2022-09-12T15:35:00.510" v="170" actId="14100"/>
          <ac:spMkLst>
            <pc:docMk/>
            <pc:sldMk cId="1186094371" sldId="1169"/>
            <ac:spMk id="16" creationId="{7DDCF5FE-9982-C44D-9FFC-E56BA98BF00E}"/>
          </ac:spMkLst>
        </pc:spChg>
        <pc:picChg chg="del">
          <ac:chgData name="Azhar Iqbal" userId="fa015a3bdbe472ad" providerId="LiveId" clId="{EC658E2B-250D-4BEA-BACE-CC7B56F867DD}" dt="2022-08-28T05:50:17.972" v="12" actId="478"/>
          <ac:picMkLst>
            <pc:docMk/>
            <pc:sldMk cId="1186094371" sldId="1169"/>
            <ac:picMk id="5" creationId="{43AC8958-277D-4FC2-BBB3-02095332FA8B}"/>
          </ac:picMkLst>
        </pc:picChg>
        <pc:cxnChg chg="mod">
          <ac:chgData name="Azhar Iqbal" userId="fa015a3bdbe472ad" providerId="LiveId" clId="{EC658E2B-250D-4BEA-BACE-CC7B56F867DD}" dt="2022-09-12T15:34:55.998" v="169" actId="1036"/>
          <ac:cxnSpMkLst>
            <pc:docMk/>
            <pc:sldMk cId="1186094371" sldId="1169"/>
            <ac:cxnSpMk id="4" creationId="{162228CC-A1AA-2642-A56E-E4F7B0293C25}"/>
          </ac:cxnSpMkLst>
        </pc:cxnChg>
        <pc:cxnChg chg="mod">
          <ac:chgData name="Azhar Iqbal" userId="fa015a3bdbe472ad" providerId="LiveId" clId="{EC658E2B-250D-4BEA-BACE-CC7B56F867DD}" dt="2022-09-12T15:34:55.998" v="169" actId="1036"/>
          <ac:cxnSpMkLst>
            <pc:docMk/>
            <pc:sldMk cId="1186094371" sldId="1169"/>
            <ac:cxnSpMk id="26" creationId="{7E9224A1-0105-BB4F-B94B-90B305877290}"/>
          </ac:cxnSpMkLst>
        </pc:cxnChg>
        <pc:cxnChg chg="mod">
          <ac:chgData name="Azhar Iqbal" userId="fa015a3bdbe472ad" providerId="LiveId" clId="{EC658E2B-250D-4BEA-BACE-CC7B56F867DD}" dt="2022-09-12T15:34:55.998" v="169" actId="1036"/>
          <ac:cxnSpMkLst>
            <pc:docMk/>
            <pc:sldMk cId="1186094371" sldId="1169"/>
            <ac:cxnSpMk id="27" creationId="{64A7C77C-B9C9-EE46-B426-55950F26169C}"/>
          </ac:cxnSpMkLst>
        </pc:cxnChg>
        <pc:cxnChg chg="mod">
          <ac:chgData name="Azhar Iqbal" userId="fa015a3bdbe472ad" providerId="LiveId" clId="{EC658E2B-250D-4BEA-BACE-CC7B56F867DD}" dt="2022-09-12T15:34:55.998" v="169" actId="1036"/>
          <ac:cxnSpMkLst>
            <pc:docMk/>
            <pc:sldMk cId="1186094371" sldId="1169"/>
            <ac:cxnSpMk id="28" creationId="{75440764-46DB-324A-BB6F-3C97D7643878}"/>
          </ac:cxnSpMkLst>
        </pc:cxnChg>
        <pc:cxnChg chg="mod">
          <ac:chgData name="Azhar Iqbal" userId="fa015a3bdbe472ad" providerId="LiveId" clId="{EC658E2B-250D-4BEA-BACE-CC7B56F867DD}" dt="2022-09-12T15:34:55.998" v="169" actId="1036"/>
          <ac:cxnSpMkLst>
            <pc:docMk/>
            <pc:sldMk cId="1186094371" sldId="1169"/>
            <ac:cxnSpMk id="29" creationId="{F40DC4FF-F8E4-5448-B459-EE842599FEE7}"/>
          </ac:cxnSpMkLst>
        </pc:cxnChg>
        <pc:cxnChg chg="mod">
          <ac:chgData name="Azhar Iqbal" userId="fa015a3bdbe472ad" providerId="LiveId" clId="{EC658E2B-250D-4BEA-BACE-CC7B56F867DD}" dt="2022-09-12T15:34:55.998" v="169" actId="1036"/>
          <ac:cxnSpMkLst>
            <pc:docMk/>
            <pc:sldMk cId="1186094371" sldId="1169"/>
            <ac:cxnSpMk id="30" creationId="{EF59182A-878C-AA49-B17B-09494DE9E7C7}"/>
          </ac:cxnSpMkLst>
        </pc:cxnChg>
        <pc:cxnChg chg="mod">
          <ac:chgData name="Azhar Iqbal" userId="fa015a3bdbe472ad" providerId="LiveId" clId="{EC658E2B-250D-4BEA-BACE-CC7B56F867DD}" dt="2022-09-12T15:34:55.998" v="169" actId="1036"/>
          <ac:cxnSpMkLst>
            <pc:docMk/>
            <pc:sldMk cId="1186094371" sldId="1169"/>
            <ac:cxnSpMk id="31" creationId="{DFFF0474-E5A5-BA49-A926-1DB9D2E63B31}"/>
          </ac:cxnSpMkLst>
        </pc:cxnChg>
      </pc:sldChg>
      <pc:sldChg chg="delSp modSp mod modTransition delAnim">
        <pc:chgData name="Azhar Iqbal" userId="fa015a3bdbe472ad" providerId="LiveId" clId="{EC658E2B-250D-4BEA-BACE-CC7B56F867DD}" dt="2022-09-13T05:10:39.563" v="505"/>
        <pc:sldMkLst>
          <pc:docMk/>
          <pc:sldMk cId="114736367" sldId="1170"/>
        </pc:sldMkLst>
        <pc:spChg chg="mod">
          <ac:chgData name="Azhar Iqbal" userId="fa015a3bdbe472ad" providerId="LiveId" clId="{EC658E2B-250D-4BEA-BACE-CC7B56F867DD}" dt="2022-09-12T15:35:11.510" v="172" actId="1076"/>
          <ac:spMkLst>
            <pc:docMk/>
            <pc:sldMk cId="114736367" sldId="1170"/>
            <ac:spMk id="9" creationId="{247BCAC2-4B0D-C24F-A1AA-5CFB26132E0B}"/>
          </ac:spMkLst>
        </pc:spChg>
        <pc:spChg chg="mod">
          <ac:chgData name="Azhar Iqbal" userId="fa015a3bdbe472ad" providerId="LiveId" clId="{EC658E2B-250D-4BEA-BACE-CC7B56F867DD}" dt="2022-09-12T16:21:34.944" v="177" actId="255"/>
          <ac:spMkLst>
            <pc:docMk/>
            <pc:sldMk cId="114736367" sldId="1170"/>
            <ac:spMk id="17" creationId="{DDE501EC-BB63-AE43-9802-69590E95725F}"/>
          </ac:spMkLst>
        </pc:spChg>
        <pc:spChg chg="mod">
          <ac:chgData name="Azhar Iqbal" userId="fa015a3bdbe472ad" providerId="LiveId" clId="{EC658E2B-250D-4BEA-BACE-CC7B56F867DD}" dt="2022-09-12T16:21:42.828" v="179" actId="1076"/>
          <ac:spMkLst>
            <pc:docMk/>
            <pc:sldMk cId="114736367" sldId="1170"/>
            <ac:spMk id="18" creationId="{385CB224-459F-9A46-AAC8-FC8111271826}"/>
          </ac:spMkLst>
        </pc:spChg>
        <pc:picChg chg="del">
          <ac:chgData name="Azhar Iqbal" userId="fa015a3bdbe472ad" providerId="LiveId" clId="{EC658E2B-250D-4BEA-BACE-CC7B56F867DD}" dt="2022-08-28T05:50:25.694" v="13" actId="478"/>
          <ac:picMkLst>
            <pc:docMk/>
            <pc:sldMk cId="114736367" sldId="1170"/>
            <ac:picMk id="5" creationId="{27FEA4B7-695D-4CFD-A507-B4CB65ECF49E}"/>
          </ac:picMkLst>
        </pc:picChg>
      </pc:sldChg>
      <pc:sldChg chg="delSp mod modTransition delAnim">
        <pc:chgData name="Azhar Iqbal" userId="fa015a3bdbe472ad" providerId="LiveId" clId="{EC658E2B-250D-4BEA-BACE-CC7B56F867DD}" dt="2022-09-13T05:10:39.563" v="505"/>
        <pc:sldMkLst>
          <pc:docMk/>
          <pc:sldMk cId="3197974545" sldId="1171"/>
        </pc:sldMkLst>
        <pc:picChg chg="del">
          <ac:chgData name="Azhar Iqbal" userId="fa015a3bdbe472ad" providerId="LiveId" clId="{EC658E2B-250D-4BEA-BACE-CC7B56F867DD}" dt="2022-08-28T05:50:29.495" v="14" actId="478"/>
          <ac:picMkLst>
            <pc:docMk/>
            <pc:sldMk cId="3197974545" sldId="1171"/>
            <ac:picMk id="5" creationId="{7F915B25-95D8-421F-910B-092EF2738060}"/>
          </ac:picMkLst>
        </pc:picChg>
      </pc:sldChg>
      <pc:sldChg chg="delSp modSp mod modTransition delAnim">
        <pc:chgData name="Azhar Iqbal" userId="fa015a3bdbe472ad" providerId="LiveId" clId="{EC658E2B-250D-4BEA-BACE-CC7B56F867DD}" dt="2022-09-13T05:10:39.563" v="505"/>
        <pc:sldMkLst>
          <pc:docMk/>
          <pc:sldMk cId="3993419654" sldId="1216"/>
        </pc:sldMkLst>
        <pc:spChg chg="mod">
          <ac:chgData name="Azhar Iqbal" userId="fa015a3bdbe472ad" providerId="LiveId" clId="{EC658E2B-250D-4BEA-BACE-CC7B56F867DD}" dt="2022-09-12T15:31:29.231" v="80" actId="14100"/>
          <ac:spMkLst>
            <pc:docMk/>
            <pc:sldMk cId="3993419654" sldId="1216"/>
            <ac:spMk id="9" creationId="{247BCAC2-4B0D-C24F-A1AA-5CFB26132E0B}"/>
          </ac:spMkLst>
        </pc:spChg>
        <pc:spChg chg="mod">
          <ac:chgData name="Azhar Iqbal" userId="fa015a3bdbe472ad" providerId="LiveId" clId="{EC658E2B-250D-4BEA-BACE-CC7B56F867DD}" dt="2022-09-12T15:31:05.206" v="78" actId="14100"/>
          <ac:spMkLst>
            <pc:docMk/>
            <pc:sldMk cId="3993419654" sldId="1216"/>
            <ac:spMk id="61" creationId="{4B0603A7-FD76-E142-950F-40A4CCA78957}"/>
          </ac:spMkLst>
        </pc:spChg>
        <pc:picChg chg="mod">
          <ac:chgData name="Azhar Iqbal" userId="fa015a3bdbe472ad" providerId="LiveId" clId="{EC658E2B-250D-4BEA-BACE-CC7B56F867DD}" dt="2022-09-12T15:31:08.823" v="79" actId="1076"/>
          <ac:picMkLst>
            <pc:docMk/>
            <pc:sldMk cId="3993419654" sldId="1216"/>
            <ac:picMk id="4" creationId="{772D91D3-C1B8-4F34-9680-5D9FD0A6DF72}"/>
          </ac:picMkLst>
        </pc:picChg>
        <pc:picChg chg="del">
          <ac:chgData name="Azhar Iqbal" userId="fa015a3bdbe472ad" providerId="LiveId" clId="{EC658E2B-250D-4BEA-BACE-CC7B56F867DD}" dt="2022-08-28T05:49:44.888" v="8" actId="478"/>
          <ac:picMkLst>
            <pc:docMk/>
            <pc:sldMk cId="3993419654" sldId="1216"/>
            <ac:picMk id="5" creationId="{556DA823-C6C7-422A-9AC6-D02FF0225E35}"/>
          </ac:picMkLst>
        </pc:picChg>
      </pc:sldChg>
      <pc:sldChg chg="delSp modSp mod modTransition delAnim">
        <pc:chgData name="Azhar Iqbal" userId="fa015a3bdbe472ad" providerId="LiveId" clId="{EC658E2B-250D-4BEA-BACE-CC7B56F867DD}" dt="2022-09-13T05:10:39.563" v="505"/>
        <pc:sldMkLst>
          <pc:docMk/>
          <pc:sldMk cId="1323102630" sldId="1218"/>
        </pc:sldMkLst>
        <pc:spChg chg="mod">
          <ac:chgData name="Azhar Iqbal" userId="fa015a3bdbe472ad" providerId="LiveId" clId="{EC658E2B-250D-4BEA-BACE-CC7B56F867DD}" dt="2022-09-12T15:31:51.366" v="81" actId="1076"/>
          <ac:spMkLst>
            <pc:docMk/>
            <pc:sldMk cId="1323102630" sldId="1218"/>
            <ac:spMk id="9" creationId="{247BCAC2-4B0D-C24F-A1AA-5CFB26132E0B}"/>
          </ac:spMkLst>
        </pc:spChg>
        <pc:spChg chg="mod">
          <ac:chgData name="Azhar Iqbal" userId="fa015a3bdbe472ad" providerId="LiveId" clId="{EC658E2B-250D-4BEA-BACE-CC7B56F867DD}" dt="2022-09-12T15:32:33.998" v="88" actId="14100"/>
          <ac:spMkLst>
            <pc:docMk/>
            <pc:sldMk cId="1323102630" sldId="1218"/>
            <ac:spMk id="61" creationId="{4B0603A7-FD76-E142-950F-40A4CCA78957}"/>
          </ac:spMkLst>
        </pc:spChg>
        <pc:picChg chg="del">
          <ac:chgData name="Azhar Iqbal" userId="fa015a3bdbe472ad" providerId="LiveId" clId="{EC658E2B-250D-4BEA-BACE-CC7B56F867DD}" dt="2022-08-28T05:49:51.331" v="9" actId="478"/>
          <ac:picMkLst>
            <pc:docMk/>
            <pc:sldMk cId="1323102630" sldId="1218"/>
            <ac:picMk id="8" creationId="{09A63DE3-8BB9-464B-9B0A-18C9AFD768E5}"/>
          </ac:picMkLst>
        </pc:picChg>
        <pc:inkChg chg="mod">
          <ac:chgData name="Azhar Iqbal" userId="fa015a3bdbe472ad" providerId="LiveId" clId="{EC658E2B-250D-4BEA-BACE-CC7B56F867DD}" dt="2022-09-12T15:32:44.046" v="90" actId="1076"/>
          <ac:inkMkLst>
            <pc:docMk/>
            <pc:sldMk cId="1323102630" sldId="1218"/>
            <ac:inkMk id="6" creationId="{76243B43-9C45-4D67-B34B-4678D4E468F8}"/>
          </ac:inkMkLst>
        </pc:inkChg>
      </pc:sldChg>
      <pc:sldChg chg="delSp modSp mod modTransition delAnim">
        <pc:chgData name="Azhar Iqbal" userId="fa015a3bdbe472ad" providerId="LiveId" clId="{EC658E2B-250D-4BEA-BACE-CC7B56F867DD}" dt="2022-09-13T05:15:40.650" v="521" actId="1035"/>
        <pc:sldMkLst>
          <pc:docMk/>
          <pc:sldMk cId="2311164914" sldId="1222"/>
        </pc:sldMkLst>
        <pc:spChg chg="mod">
          <ac:chgData name="Azhar Iqbal" userId="fa015a3bdbe472ad" providerId="LiveId" clId="{EC658E2B-250D-4BEA-BACE-CC7B56F867DD}" dt="2022-09-13T05:15:40.650" v="521" actId="1035"/>
          <ac:spMkLst>
            <pc:docMk/>
            <pc:sldMk cId="2311164914" sldId="1222"/>
            <ac:spMk id="2" creationId="{758017CD-7DB1-4948-815B-84AAF772E1A3}"/>
          </ac:spMkLst>
        </pc:spChg>
        <pc:spChg chg="mod">
          <ac:chgData name="Azhar Iqbal" userId="fa015a3bdbe472ad" providerId="LiveId" clId="{EC658E2B-250D-4BEA-BACE-CC7B56F867DD}" dt="2022-09-13T05:13:22.997" v="515" actId="1035"/>
          <ac:spMkLst>
            <pc:docMk/>
            <pc:sldMk cId="2311164914" sldId="1222"/>
            <ac:spMk id="9" creationId="{247BCAC2-4B0D-C24F-A1AA-5CFB26132E0B}"/>
          </ac:spMkLst>
        </pc:spChg>
        <pc:spChg chg="mod">
          <ac:chgData name="Azhar Iqbal" userId="fa015a3bdbe472ad" providerId="LiveId" clId="{EC658E2B-250D-4BEA-BACE-CC7B56F867DD}" dt="2022-09-13T05:13:29.670" v="517" actId="14100"/>
          <ac:spMkLst>
            <pc:docMk/>
            <pc:sldMk cId="2311164914" sldId="1222"/>
            <ac:spMk id="68" creationId="{AE0F6699-BC13-C349-9AC1-8B36945FEAA0}"/>
          </ac:spMkLst>
        </pc:spChg>
        <pc:picChg chg="del">
          <ac:chgData name="Azhar Iqbal" userId="fa015a3bdbe472ad" providerId="LiveId" clId="{EC658E2B-250D-4BEA-BACE-CC7B56F867DD}" dt="2022-08-28T05:48:45.799" v="6" actId="478"/>
          <ac:picMkLst>
            <pc:docMk/>
            <pc:sldMk cId="2311164914" sldId="1222"/>
            <ac:picMk id="7" creationId="{5026EA3E-D249-4A58-97A8-3DAB8E2B60EB}"/>
          </ac:picMkLst>
        </pc:picChg>
      </pc:sldChg>
      <pc:sldChg chg="modSp add mod modTransition">
        <pc:chgData name="Azhar Iqbal" userId="fa015a3bdbe472ad" providerId="LiveId" clId="{EC658E2B-250D-4BEA-BACE-CC7B56F867DD}" dt="2022-09-13T05:10:39.563" v="505"/>
        <pc:sldMkLst>
          <pc:docMk/>
          <pc:sldMk cId="1434161010" sldId="1223"/>
        </pc:sldMkLst>
        <pc:spChg chg="mod">
          <ac:chgData name="Azhar Iqbal" userId="fa015a3bdbe472ad" providerId="LiveId" clId="{EC658E2B-250D-4BEA-BACE-CC7B56F867DD}" dt="2022-09-12T15:24:04.101" v="32" actId="113"/>
          <ac:spMkLst>
            <pc:docMk/>
            <pc:sldMk cId="1434161010" sldId="1223"/>
            <ac:spMk id="35" creationId="{00000000-0000-0000-0000-000000000000}"/>
          </ac:spMkLst>
        </pc:spChg>
      </pc:sldChg>
      <pc:sldChg chg="modSp add mod modTransition">
        <pc:chgData name="Azhar Iqbal" userId="fa015a3bdbe472ad" providerId="LiveId" clId="{EC658E2B-250D-4BEA-BACE-CC7B56F867DD}" dt="2022-09-13T05:10:39.563" v="505"/>
        <pc:sldMkLst>
          <pc:docMk/>
          <pc:sldMk cId="2100373608" sldId="1224"/>
        </pc:sldMkLst>
        <pc:spChg chg="mod">
          <ac:chgData name="Azhar Iqbal" userId="fa015a3bdbe472ad" providerId="LiveId" clId="{EC658E2B-250D-4BEA-BACE-CC7B56F867DD}" dt="2022-09-13T03:06:30.342" v="182" actId="20577"/>
          <ac:spMkLst>
            <pc:docMk/>
            <pc:sldMk cId="2100373608" sldId="1224"/>
            <ac:spMk id="2" creationId="{3B8CD900-19EC-824C-BF74-AADFBF5A172E}"/>
          </ac:spMkLst>
        </pc:spChg>
        <pc:spChg chg="mod">
          <ac:chgData name="Azhar Iqbal" userId="fa015a3bdbe472ad" providerId="LiveId" clId="{EC658E2B-250D-4BEA-BACE-CC7B56F867DD}" dt="2022-09-13T05:04:03.894" v="501" actId="6549"/>
          <ac:spMkLst>
            <pc:docMk/>
            <pc:sldMk cId="2100373608" sldId="1224"/>
            <ac:spMk id="7" creationId="{23157D4F-83EA-446A-9CAA-383891D6F9E4}"/>
          </ac:spMkLst>
        </pc:spChg>
        <pc:spChg chg="mod">
          <ac:chgData name="Azhar Iqbal" userId="fa015a3bdbe472ad" providerId="LiveId" clId="{EC658E2B-250D-4BEA-BACE-CC7B56F867DD}" dt="2022-09-13T03:14:17.232" v="303" actId="20577"/>
          <ac:spMkLst>
            <pc:docMk/>
            <pc:sldMk cId="2100373608" sldId="1224"/>
            <ac:spMk id="9" creationId="{55AB9D8D-7F05-094B-8DA6-3095A7A7A096}"/>
          </ac:spMkLst>
        </pc:spChg>
      </pc:sldChg>
      <pc:sldChg chg="delSp modSp add mod delAnim">
        <pc:chgData name="Azhar Iqbal" userId="fa015a3bdbe472ad" providerId="LiveId" clId="{EC658E2B-250D-4BEA-BACE-CC7B56F867DD}" dt="2022-09-13T05:34:20.519" v="542" actId="14100"/>
        <pc:sldMkLst>
          <pc:docMk/>
          <pc:sldMk cId="390032494" sldId="1225"/>
        </pc:sldMkLst>
        <pc:spChg chg="mod">
          <ac:chgData name="Azhar Iqbal" userId="fa015a3bdbe472ad" providerId="LiveId" clId="{EC658E2B-250D-4BEA-BACE-CC7B56F867DD}" dt="2022-09-13T05:34:20.519" v="542" actId="14100"/>
          <ac:spMkLst>
            <pc:docMk/>
            <pc:sldMk cId="390032494" sldId="1225"/>
            <ac:spMk id="61" creationId="{4B0603A7-FD76-E142-950F-40A4CCA78957}"/>
          </ac:spMkLst>
        </pc:spChg>
        <pc:inkChg chg="del">
          <ac:chgData name="Azhar Iqbal" userId="fa015a3bdbe472ad" providerId="LiveId" clId="{EC658E2B-250D-4BEA-BACE-CC7B56F867DD}" dt="2022-09-13T05:33:47.220" v="525" actId="478"/>
          <ac:inkMkLst>
            <pc:docMk/>
            <pc:sldMk cId="390032494" sldId="1225"/>
            <ac:inkMk id="6" creationId="{76243B43-9C45-4D67-B34B-4678D4E468F8}"/>
          </ac:inkMkLst>
        </pc:inkChg>
      </pc:sldChg>
      <pc:sldChg chg="addSp delSp modSp add mod">
        <pc:chgData name="Azhar Iqbal" userId="fa015a3bdbe472ad" providerId="LiveId" clId="{EC658E2B-250D-4BEA-BACE-CC7B56F867DD}" dt="2022-09-13T07:04:10.601" v="635" actId="1582"/>
        <pc:sldMkLst>
          <pc:docMk/>
          <pc:sldMk cId="1568992806" sldId="1226"/>
        </pc:sldMkLst>
        <pc:spChg chg="mod">
          <ac:chgData name="Azhar Iqbal" userId="fa015a3bdbe472ad" providerId="LiveId" clId="{EC658E2B-250D-4BEA-BACE-CC7B56F867DD}" dt="2022-09-13T07:03:48.170" v="627" actId="1076"/>
          <ac:spMkLst>
            <pc:docMk/>
            <pc:sldMk cId="1568992806" sldId="1226"/>
            <ac:spMk id="2" creationId="{3B8CD900-19EC-824C-BF74-AADFBF5A172E}"/>
          </ac:spMkLst>
        </pc:spChg>
        <pc:spChg chg="add del mod">
          <ac:chgData name="Azhar Iqbal" userId="fa015a3bdbe472ad" providerId="LiveId" clId="{EC658E2B-250D-4BEA-BACE-CC7B56F867DD}" dt="2022-09-13T07:01:04.407" v="559" actId="478"/>
          <ac:spMkLst>
            <pc:docMk/>
            <pc:sldMk cId="1568992806" sldId="1226"/>
            <ac:spMk id="4" creationId="{782DED8B-7E7B-4A6A-8C63-8B8E0D3B66A9}"/>
          </ac:spMkLst>
        </pc:spChg>
        <pc:spChg chg="mod">
          <ac:chgData name="Azhar Iqbal" userId="fa015a3bdbe472ad" providerId="LiveId" clId="{EC658E2B-250D-4BEA-BACE-CC7B56F867DD}" dt="2022-09-13T07:04:10.601" v="635" actId="1582"/>
          <ac:spMkLst>
            <pc:docMk/>
            <pc:sldMk cId="1568992806" sldId="1226"/>
            <ac:spMk id="7" creationId="{23157D4F-83EA-446A-9CAA-383891D6F9E4}"/>
          </ac:spMkLst>
        </pc:spChg>
        <pc:spChg chg="del">
          <ac:chgData name="Azhar Iqbal" userId="fa015a3bdbe472ad" providerId="LiveId" clId="{EC658E2B-250D-4BEA-BACE-CC7B56F867DD}" dt="2022-09-13T07:01:00.477" v="557" actId="478"/>
          <ac:spMkLst>
            <pc:docMk/>
            <pc:sldMk cId="1568992806" sldId="1226"/>
            <ac:spMk id="9" creationId="{55AB9D8D-7F05-094B-8DA6-3095A7A7A096}"/>
          </ac:spMkLst>
        </pc:spChg>
        <pc:spChg chg="add del mod">
          <ac:chgData name="Azhar Iqbal" userId="fa015a3bdbe472ad" providerId="LiveId" clId="{EC658E2B-250D-4BEA-BACE-CC7B56F867DD}" dt="2022-09-13T07:02:47.303" v="606" actId="478"/>
          <ac:spMkLst>
            <pc:docMk/>
            <pc:sldMk cId="1568992806" sldId="1226"/>
            <ac:spMk id="11" creationId="{31134201-26FF-4CBC-AACA-58C6114FDB88}"/>
          </ac:spMkLst>
        </pc:spChg>
        <pc:picChg chg="add mod">
          <ac:chgData name="Azhar Iqbal" userId="fa015a3bdbe472ad" providerId="LiveId" clId="{EC658E2B-250D-4BEA-BACE-CC7B56F867DD}" dt="2022-09-13T07:03:49.899" v="628" actId="1076"/>
          <ac:picMkLst>
            <pc:docMk/>
            <pc:sldMk cId="1568992806" sldId="1226"/>
            <ac:picMk id="8" creationId="{A6D1388E-E335-449A-BF4D-B4FBF50085B2}"/>
          </ac:picMkLst>
        </pc:picChg>
      </pc:sldChg>
    </pc:docChg>
  </pc:docChgLst>
</pc:chgInfo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16T19:23:23.5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24469">
    <iact:property name="dataType"/>
    <iact:actionData xml:id="d0">
      <inkml:trace xmlns:inkml="http://www.w3.org/2003/InkML" xml:id="stk0" contextRef="#ctx0" brushRef="#br0">5604 7997 0,'22'0'28,"23"0"-21,-23 0-3,22 0 1,-22 0-2,22 0-1,-21 0 0,-1 0 0,22 0 0,0 0 0,23 0 0,-23 0 0,0 0 0,-21 0 0,65 0 0,-21 0 0,-23 0 0,45 0 0,-23 0 0,0 0 0,23 0 0,-23 0 0,23 0 0,-22 0 0,43 0 0,-21 0 0,22 0 0,-23 0 1,45 0-2,-44 0 1,21 0 0,-21 0 0,44 0 0,-22 0 0,22 22 0,-45-22 0,1 0 0,22 0 0,21 0 0,-43 0 0,22 0 0,0 22 0,-1-22 0,23 0 0,-44 0 0,-1 0 0,1 22 0,0-22 0,-23 0 0,45 22 0,0 1 0,-23-1 0,-21-22 1,21 0-2,1 0 1,44 22 0,-67-22 0,23 22 0,21 22 0,1-44 0,-44 22 0,88 1 0,-45-23 0,45 0 0,-44 22 0,22-22 0,0 22 0,22-22 0,-44 22 0,44-22 1,0 22-2,-44-22 1,44 22 0,0 1 1,-22-23-2,22 44 1,-45-44 1,46 0-2,-46 0 1,45 0 1,-66 22-2,44-22 1,-22 0 1,-23 0-2,45 22 1,-44 0 1,-1-22-2,1 0 1,22 0 0,-67 0 0,22 0 0,1 0 0,-1 0 0,1 0 0,-45 22 0,22-22 0,0 0 0,1 0 0,21 23 0,-66-1 0,67-22 1,-23 22 0,-22 0-1,22-22 0,1 0 0,-23 22 0,22-22 0,0 22 0,1-22 0,-23 0 0,66 0 0,-65 45 0,43-45 0,-22 22 0,1-22 0,-1 0 0,67 0 1,-45 0-2,-22 0 1,45 44 0,-45-44 0,45 0 0,0 22 0,-1-22 0,-21 0 0,43 22 0,-21 1 0,0-23 0,-1 0 0,45 0 0,-44 0 0,21 0 0,23 0 0,-44 0 0,-1 0 0,1 0 0,66 0 0,-44 0 0,22 22 0,-67-22 0,45 0 0,-22 0 0,-23 0 0,45 0 0,-1 0 0,1 0 0,-44 0 0,-1 22 0,1-22 0,21 0 0,-44 0 0,23 0 0,-1 0 0,-21 0 0,21 0 0,-22 0 0,1 0 0,21 0 0,-22 0 0,1 0 0,-23 0 0,22 0 0,23 0 0,-23 0 0,0 0 2,1-22-2,-23 22 0,22 0 0,-22-22 0,22 22 0,-21 0 0,21 0 0,-22 0 0,22 0 0,1 0 0,-1-23 0,0 23 0,-22 0 0,45 0 0,-1-22 0,-21 22 0,-1 0 0,0 0 0,23 0 0,-23 0 0,0 0 1,1 0-2,21 0 1,0 0 0,1-22 0,-23 22 0,23 0 0,-1 0 0,1-22 0,-23 22 0,44-22 0,-43 22 0,21-22 0,-22 22 0,23-22 0,-1 22 0,1 0 0,-23-23 0,23 1 0,-23 22 0,22-22 0,1 22 0,-23-22 0,23 22 1,-23-22-1,0 22 0,0 0-1,1 0 1,-1-22 0,0 22 1,1 0-2,-1 0 1,0 0 0,-22 0 0,45 0 0,-45 0 0,22 0 0,-22 0 0,23 0 0,-1 0 0,-22 0 0,0 0 3,0-23-5,23 23 2,-1 0-1,-22 0 1,0 0 0,23 0 0,-23 0 1,22 0-2,-22 0 2,23 0-2,-23 0 1,22 0 1,-22 0-2,22 0 1,1 0 0,-23 0 2,44 0-2,-21 0 0,-1 0 0,0-22 0,-22 22 0,45 0 0,-23 0 0,0-22 0,23 0 0,-23 0 2,23 22-2,-23-22 0,-22 22 0,45-22 0,-45 22 1,22 0-2,0-23 1,1 23 0,-23 0 0,22 0 0,-22-22 0,22 22 0,-21-22 0,-1 22 0,44-22 0,-44 22 0,1 0 0,21-22 0,0 22 0,-22 0 0,0 0 0,1 0 0,21-22 0,-22 22 0,0 0 0,22 0 0,-21 0 0,-1 0 0,0 0 0,0 0 0,0 0 0,23 0 0,-23-23 0,0 23 0,22 0 3,-22 0-4,23 0 3,-23 0 0,22 0-2,0 0 2,-22 0 0,-22-22-2,45 22 0,-23 0 2,0 0-2,0 0 0,0 0 0,23-22 0,-1 22 2,-22 0-2,0 0 0,0 0 0,1-22 0,21 22 0,-22 0 0,0 0 0,22-22 0,-21 22 0,-1 0 0,22-22 0,-22 22 0,0 0 1,23 0-2,-45-22 1,44-1 0,-22 23 0,45 0 0,-45 0 0,0-22 0,0 22 0,44-22 0,-43 0 1,21 22-2,0 0 1,-22 0 0,23-22 0,-23 0 0,22 22 0,-22 0 0,0 0 0,1 0 1,21 0-2,0-22 1,-22 22 0,0 0 0,1-23 0,-1 23 2,0 0-2,0 0 0,0 0 2,0 0 0,0 0 2,1 0 0,-1 0 8,0-22-10,0 22 4,0 0-6,0 0 6,1 0-4,-1 0 0,0 0-2,0 0 2,0 0 0,0 0-2,-22-22 2,22 22-2,1 0 2,21 0 7,-44-22-10,22 22 3,-22-22 34,22 22-33,0 0 4,-22-22 21,0-1-20,-22 23-8,22-22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16A2-4716-4931-A6C5-A358A61D04E8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FF63-1616-4210-8F38-C923EC143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27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3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23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072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5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796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Services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TCP service model includes</a:t>
            </a:r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connection-oriented service and a reliable data transfer service.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Connection-oriented service.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TCP has the client and server exchange transport-layer control information with each other before the application-level messages begin to flow. This so-called handshaking procedure alerts the client and server, allowing them to prepare for an onslaught of packets. After the handshaking phase, a TCP connection is said to exist between the sockets of the two processes.</a:t>
            </a:r>
          </a:p>
          <a:p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Reliable data transfer service.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communicating processes can rely on TCP to deliver all data sent without error and in the proper order. When one side of the application passes a stream of bytes into a socket, it can count on TCP to deliver the same stream of bytes to the receiving socket, with no missing or duplicate bytes.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Services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is a no-frills, lightweight transport protocol, providing minimal services. UDP is connectionless, so </a:t>
            </a:r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handshaking before the two processes start to communicate.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UDP provides </a:t>
            </a:r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unreliable data transfer service—that is, when a process sends a message into a UDP socket, UDP provides no guarantee that the message will ever reach the receiving process. Furthermore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messages that do arrive at the receiving process may arrive out of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313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94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08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95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33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3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process sends messages into, and receives messages from, the network through a software interface called a socket.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altLang="x-none" b="0" dirty="0">
              <a:latin typeface="Times New Roman" charset="0"/>
              <a:ea typeface="ＭＳ Ｐゴシック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and Server Processes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P2P file sharing, the peer that is downloading the file is </a:t>
            </a:r>
            <a:r>
              <a:rPr lang="en-GB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labeled</a:t>
            </a:r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 client, and the peer that is uploading the file is </a:t>
            </a:r>
            <a:r>
              <a:rPr lang="en-GB" sz="120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labeled</a:t>
            </a:r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 server.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0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Interface Between the Process and the Computer Network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process sends messages into, and receives messages from, the network through a software interface called a socket.</a:t>
            </a:r>
            <a:r>
              <a:rPr lang="zh-CN" alt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process is analogous to a house and its socket is analogous to its door. When a process wants to send a message to another process on another host, it shoves the message out its door (socket).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77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26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8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4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2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45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ctrTitle"/>
          </p:nvPr>
        </p:nvSpPr>
        <p:spPr>
          <a:xfrm>
            <a:off x="1524000" y="1016001"/>
            <a:ext cx="9144000" cy="1791362"/>
          </a:xfrm>
        </p:spPr>
        <p:txBody>
          <a:bodyPr/>
          <a:lstStyle/>
          <a:p>
            <a:pPr lvl="0"/>
            <a:r>
              <a:rPr lang="en-GB" dirty="0"/>
              <a:t>CNSCC.203 Computer Networks</a:t>
            </a:r>
            <a:br>
              <a:rPr lang="en-GB" dirty="0"/>
            </a:br>
            <a:br>
              <a:rPr lang="en-GB" dirty="0"/>
            </a:br>
            <a:r>
              <a:rPr lang="en-GB" sz="3200" dirty="0">
                <a:latin typeface="+mn-lt"/>
                <a:ea typeface="+mn-ea"/>
                <a:cs typeface="+mn-cs"/>
              </a:rPr>
              <a:t>Application Layer</a:t>
            </a:r>
            <a:endParaRPr lang="en-GB" dirty="0">
              <a:latin typeface="+mn-lt"/>
              <a:ea typeface="+mn-ea"/>
              <a:cs typeface="+mn-cs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subTitle" idx="1"/>
          </p:nvPr>
        </p:nvSpPr>
        <p:spPr>
          <a:xfrm>
            <a:off x="0" y="3276316"/>
            <a:ext cx="12192000" cy="1010543"/>
          </a:xfrm>
        </p:spPr>
        <p:txBody>
          <a:bodyPr/>
          <a:lstStyle/>
          <a:p>
            <a:pPr lvl="0"/>
            <a:r>
              <a:rPr lang="en-US" altLang="zh-CN" sz="2800" dirty="0"/>
              <a:t>Muhammad Azhar Iqbal</a:t>
            </a:r>
          </a:p>
          <a:p>
            <a:pPr lvl="0"/>
            <a:r>
              <a:rPr lang="en-US" sz="2800" dirty="0"/>
              <a:t>azhar.iqbal@lancaster.ac.uk</a:t>
            </a:r>
            <a:endParaRPr lang="en-GB" sz="2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61ADC7F-5A65-4B19-AFC7-BB4B93ED4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16" y="4699300"/>
            <a:ext cx="2607167" cy="1613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D1D33E-CD79-4061-8352-C56BE0257FE2}"/>
              </a:ext>
            </a:extLst>
          </p:cNvPr>
          <p:cNvSpPr txBox="1"/>
          <p:nvPr/>
        </p:nvSpPr>
        <p:spPr>
          <a:xfrm>
            <a:off x="1756228" y="6380192"/>
            <a:ext cx="9521371" cy="34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Credit goes to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Dr.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Matt Broadbent, Dr. Vasileios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Giotsas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Dr.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Wenjuan Yu 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SCC for 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designing module SCC.203.  </a:t>
            </a:r>
            <a:endParaRPr lang="en-GB" sz="1600" i="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6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81" y="86152"/>
            <a:ext cx="11164125" cy="791586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do we need both IP addresses and port numbers?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1162050" y="1060301"/>
            <a:ext cx="10590656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</a:t>
            </a: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processes can be running on the same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is used by routers to forward messages to the correct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OS kernel uses the port number to forward messages to the correct process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request for the web server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D91D3-C1B8-4F34-9680-5D9FD0A6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254" y="4117200"/>
            <a:ext cx="7722778" cy="25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9786"/>
            <a:ext cx="10515600" cy="894622"/>
          </a:xfrm>
        </p:spPr>
        <p:txBody>
          <a:bodyPr>
            <a:normAutofit/>
          </a:bodyPr>
          <a:lstStyle/>
          <a:p>
            <a:r>
              <a:rPr lang="en-GB" dirty="0"/>
              <a:t>Knowing What Port Number To Use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419099" y="1369648"/>
            <a:ext cx="1102023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Popular applications have well-known ports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port 80 for Web and port 25 for e-mail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http://www.iana.org/assignments/port-numbers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Well-known vs. ephemeral ports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has a well-known port (e.g., port 80)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0 and 1023 (requires root to use)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picks an unused ephemeral (i.e., temporary) port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1024 and 65535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243B43-9C45-4D67-B34B-4678D4E468F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92016" y="2824487"/>
              <a:ext cx="7527600" cy="39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243B43-9C45-4D67-B34B-4678D4E468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6176" y="2761127"/>
                <a:ext cx="7558920" cy="5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10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49786"/>
            <a:ext cx="10515600" cy="894622"/>
          </a:xfrm>
        </p:spPr>
        <p:txBody>
          <a:bodyPr>
            <a:normAutofit/>
          </a:bodyPr>
          <a:lstStyle/>
          <a:p>
            <a:r>
              <a:rPr lang="en-GB" dirty="0"/>
              <a:t>Knowing What Port Number To Use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238319" y="1104899"/>
            <a:ext cx="11724497" cy="533818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the protocols User Datagram Protocol (UDP) and Transmission Control Protocol (TCP), there are 65,535 ports available for communication between devices. Among this impressive number are three classes of ports:</a:t>
            </a:r>
          </a:p>
          <a:p>
            <a:pPr marL="130175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Well-known ports: Range from 0–1,023</a:t>
            </a:r>
          </a:p>
          <a:p>
            <a:pPr marL="130175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Registered ports: Range from 1,024–49,151</a:t>
            </a:r>
          </a:p>
          <a:p>
            <a:pPr marL="130175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Dynamic/Private ports: Range from 49,152–65,535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3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978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An application-layer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rotocol </a:t>
            </a:r>
            <a:r>
              <a:rPr lang="en-US" altLang="en-US" dirty="0">
                <a:ea typeface="ＭＳ Ｐゴシック" panose="020B0600070205080204" pitchFamily="34" charset="-128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</a:rPr>
              <a:t>efines: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1B37A-10ED-6C4A-A5F1-4B1BE824E86A}"/>
              </a:ext>
            </a:extLst>
          </p:cNvPr>
          <p:cNvSpPr txBox="1">
            <a:spLocks noChangeArrowheads="1"/>
          </p:cNvSpPr>
          <p:nvPr/>
        </p:nvSpPr>
        <p:spPr>
          <a:xfrm>
            <a:off x="271512" y="1037713"/>
            <a:ext cx="5784979" cy="549868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types of messages exchanged,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request, response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syntax: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fields in messages &amp; how fields are delineated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semantics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meaning of information in fields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rules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when and how processes send &amp; respond to messages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3FA004C-2235-334F-8814-1F36401D2A86}"/>
              </a:ext>
            </a:extLst>
          </p:cNvPr>
          <p:cNvSpPr txBox="1">
            <a:spLocks noChangeArrowheads="1"/>
          </p:cNvSpPr>
          <p:nvPr/>
        </p:nvSpPr>
        <p:spPr>
          <a:xfrm>
            <a:off x="6555631" y="1131016"/>
            <a:ext cx="5151177" cy="508316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open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defined in RFCs, everyone has access to protocol definition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allows for interoperability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HTTP,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proprietary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Tied to specific products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Skype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3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84054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What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does an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 need?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2F19F9-C8D7-114F-8257-FB4D95438E3B}"/>
              </a:ext>
            </a:extLst>
          </p:cNvPr>
          <p:cNvSpPr txBox="1">
            <a:spLocks noChangeArrowheads="1"/>
          </p:cNvSpPr>
          <p:nvPr/>
        </p:nvSpPr>
        <p:spPr>
          <a:xfrm>
            <a:off x="284140" y="1093604"/>
            <a:ext cx="5219825" cy="27971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apps (e.g., file transfer, web transactions) require 100% reliable data transfer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apps (e.g., audio) can tolerate some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28678F-8DEF-4046-89DA-20D9B309E93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244400"/>
            <a:ext cx="6320906" cy="244316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Internet telephony, interactive games) require low delay to be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9205150-A642-0847-95C4-8C48A24D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6551"/>
            <a:ext cx="5866816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multimedia) have throughput requirements, e.g., a minimum amount of throughput to be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other apps (“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 apps”) make use of whatever throughput they get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EA7119B-8447-E949-AF1B-51F99BAB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873" y="5095655"/>
            <a:ext cx="495274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encryption, data integrity, 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9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12137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</a:t>
            </a:r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sz="4400" dirty="0">
                <a:ea typeface="ＭＳ Ｐゴシック" panose="020B0600070205080204" pitchFamily="34" charset="-128"/>
              </a:rPr>
              <a:t>equirements: common apps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368225"/>
            <a:ext cx="3479735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AFA70EB7-D6E6-AF43-A3B7-A9035670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68" y="1371400"/>
            <a:ext cx="2009076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loss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B53E900-CFB4-8641-AD80-727AE938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692" y="1369813"/>
            <a:ext cx="3025344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audio: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5Kbps-1Mbps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10Kbps-5Mbps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same as above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Kbps+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DDCF5FE-9982-C44D-9FFC-E56BA98B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065" y="1417811"/>
            <a:ext cx="2523752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sensitive?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few secs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 and 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1947121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732567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258933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704019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642669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09604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57757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9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5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protocols services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229183" y="996379"/>
            <a:ext cx="6694907" cy="560969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service: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transport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 sending and receiving process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control: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sender won’</a:t>
            </a:r>
            <a:r>
              <a: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overwhelm receiver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control: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throttle sender when network overloaded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connection-oriented: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setup required between client and server processes through handshaking procedure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not provide: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timing, minimum throughput guarantee, security</a:t>
            </a:r>
          </a:p>
          <a:p>
            <a:pPr marL="130175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6924091" y="1104900"/>
            <a:ext cx="503872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service: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 data transfer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sending and receiving process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provide: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reliability, flow control, congestion control, timing, throughput guarantee, security, or connection setup.</a:t>
            </a:r>
          </a:p>
        </p:txBody>
      </p:sp>
    </p:spTree>
    <p:extLst>
      <p:ext uri="{BB962C8B-B14F-4D97-AF65-F5344CB8AC3E}">
        <p14:creationId xmlns:p14="http://schemas.microsoft.com/office/powerpoint/2010/main" val="11473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transport protocols services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telephony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>
            <a:extLst>
              <a:ext uri="{FF2B5EF4-FFF2-40B4-BE49-F238E27FC236}">
                <a16:creationId xmlns:a16="http://schemas.microsoft.com/office/drawing/2014/main" id="{5B1BE3BE-D970-9F49-A4D6-24B7C05F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738" y="1113609"/>
            <a:ext cx="4840014" cy="515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FTP [RFC 959]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[RFC 5321]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1.1 [RFC 7320]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SIP [RFC 3261], RTP [RFC 3550], or proprietary (e.g., Skype) HTTP [RFC 7320], DASH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WOW, FPS (proprietary)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EC200A6A-DCEC-4843-B6A0-ED8F9266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541" y="1566040"/>
            <a:ext cx="2914772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or UDP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or TCP</a:t>
            </a:r>
          </a:p>
        </p:txBody>
      </p:sp>
    </p:spTree>
    <p:extLst>
      <p:ext uri="{BB962C8B-B14F-4D97-AF65-F5344CB8AC3E}">
        <p14:creationId xmlns:p14="http://schemas.microsoft.com/office/powerpoint/2010/main" val="31979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Principles of network applications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Socket programming with UDP and TCP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Application architectures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Web and HTTP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E-mail, SMTP, IMAP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Domain Name System DNS</a:t>
            </a: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01638" marR="0" lvl="0" indent="-401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DF930083-F2DB-4F46-8D0E-D89D7D8A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463D8-849C-475F-B98D-4E5AE468269C}"/>
              </a:ext>
            </a:extLst>
          </p:cNvPr>
          <p:cNvSpPr txBox="1"/>
          <p:nvPr/>
        </p:nvSpPr>
        <p:spPr>
          <a:xfrm>
            <a:off x="10372947" y="2356294"/>
            <a:ext cx="152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2.1, 2.2,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2.5</a:t>
            </a:r>
            <a:r>
              <a:rPr kumimoji="0" lang="en-GB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2.7 </a:t>
            </a:r>
          </a:p>
        </p:txBody>
      </p:sp>
      <p:pic>
        <p:nvPicPr>
          <p:cNvPr id="13" name="Picture 4" descr="ooko: Comparing prices for Computer Networking: A Top ...">
            <a:extLst>
              <a:ext uri="{FF2B5EF4-FFF2-40B4-BE49-F238E27FC236}">
                <a16:creationId xmlns:a16="http://schemas.microsoft.com/office/drawing/2014/main" id="{E31AF63A-DF9F-44D3-B3ED-2647C8BB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388" y="298774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25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15"/>
            <a:ext cx="10515600" cy="767921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cs typeface="Calibri" panose="020F0502020204030204" pitchFamily="34" charset="0"/>
              </a:rPr>
              <a:t>Week 1: Recap</a:t>
            </a:r>
            <a:endParaRPr lang="en-US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89564" y="864436"/>
            <a:ext cx="6068641" cy="5841066"/>
          </a:xfrm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Computer Network (CN) Definition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CN Distinction and Advantages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Building Blocks of CN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Core,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Edge, Link (Medium)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Architecture and Protocols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Types of CNs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Directly Connected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Point-to-Point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Access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Indirectly Connected (Switched) 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Circuit-Switched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Packet Switched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157D4F-83EA-446A-9CAA-383891D6F9E4}"/>
              </a:ext>
            </a:extLst>
          </p:cNvPr>
          <p:cNvSpPr txBox="1">
            <a:spLocks noChangeArrowheads="1"/>
          </p:cNvSpPr>
          <p:nvPr/>
        </p:nvSpPr>
        <p:spPr>
          <a:xfrm>
            <a:off x="6158205" y="864436"/>
            <a:ext cx="5944231" cy="584106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Packet-Switched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(Store-and-Forward)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Transmission Rate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Transmission Delay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Nuts and Bolts View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Service View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Structure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Other Concepts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</a:p>
          <a:p>
            <a:pPr marL="746125" lvl="1" indent="-285750" algn="just">
              <a:spcBef>
                <a:spcPts val="800"/>
              </a:spcBef>
            </a:pP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(Protocols define the format, order of messages sent and received among network entities, and actions taken on msg transmission, receipt 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Access Network</a:t>
            </a:r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6125" lvl="1" indent="-285750" algn="just">
              <a:spcBef>
                <a:spcPts val="800"/>
              </a:spcBef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(Network that physically connects an end system to the first (edge) router on a path from the end system to any other distant end system.)</a:t>
            </a:r>
            <a:endParaRPr lang="en-US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2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15"/>
            <a:ext cx="10515600" cy="767921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cs typeface="Calibri" panose="020F0502020204030204" pitchFamily="34" charset="0"/>
              </a:rPr>
              <a:t>Week 2: Recap</a:t>
            </a:r>
            <a:endParaRPr lang="en-US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89564" y="864436"/>
            <a:ext cx="6068641" cy="5841066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Metrics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Delay (Latency)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Types of Delay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Processing delay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Queuing delay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Transmission delay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Propagation delay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Ping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Tracert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157D4F-83EA-446A-9CAA-383891D6F9E4}"/>
              </a:ext>
            </a:extLst>
          </p:cNvPr>
          <p:cNvSpPr txBox="1">
            <a:spLocks noChangeArrowheads="1"/>
          </p:cNvSpPr>
          <p:nvPr/>
        </p:nvSpPr>
        <p:spPr>
          <a:xfrm>
            <a:off x="6158205" y="864436"/>
            <a:ext cx="5944231" cy="584106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Internet (TCP/IP) Protocol Stack</a:t>
            </a: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Application Layer (Layer 5)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Transport Layer (Layer 4)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Network Layer (Layer 3)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Link Layer (Layer 2)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Physical Layer (Layer 1)</a:t>
            </a:r>
          </a:p>
        </p:txBody>
      </p:sp>
    </p:spTree>
    <p:extLst>
      <p:ext uri="{BB962C8B-B14F-4D97-AF65-F5344CB8AC3E}">
        <p14:creationId xmlns:p14="http://schemas.microsoft.com/office/powerpoint/2010/main" val="210037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Some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 apps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914400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social networking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multi-user network games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stored video (YouTube, Hulu, Netflix) 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DF5219-071B-3D4F-9DD6-1CD36C0FFD4F}"/>
              </a:ext>
            </a:extLst>
          </p:cNvPr>
          <p:cNvSpPr txBox="1">
            <a:spLocks/>
          </p:cNvSpPr>
          <p:nvPr/>
        </p:nvSpPr>
        <p:spPr>
          <a:xfrm>
            <a:off x="6468101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voice over IP (e.g., Skype)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video conferencing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search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login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4202-9730-3D4B-B0F0-0F87E127D55E}"/>
              </a:ext>
            </a:extLst>
          </p:cNvPr>
          <p:cNvSpPr txBox="1"/>
          <p:nvPr/>
        </p:nvSpPr>
        <p:spPr>
          <a:xfrm>
            <a:off x="6946490" y="5161935"/>
            <a:ext cx="359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your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favorites?</a:t>
            </a:r>
          </a:p>
        </p:txBody>
      </p:sp>
    </p:spTree>
    <p:extLst>
      <p:ext uri="{BB962C8B-B14F-4D97-AF65-F5344CB8AC3E}">
        <p14:creationId xmlns:p14="http://schemas.microsoft.com/office/powerpoint/2010/main" val="319910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1" name="Group 618">
            <a:extLst>
              <a:ext uri="{FF2B5EF4-FFF2-40B4-BE49-F238E27FC236}">
                <a16:creationId xmlns:a16="http://schemas.microsoft.com/office/drawing/2014/main" id="{580255E5-A809-CB45-994D-F69BD8D6F8D7}"/>
              </a:ext>
            </a:extLst>
          </p:cNvPr>
          <p:cNvGrpSpPr>
            <a:grpSpLocks/>
          </p:cNvGrpSpPr>
          <p:nvPr/>
        </p:nvGrpSpPr>
        <p:grpSpPr bwMode="auto">
          <a:xfrm>
            <a:off x="8005845" y="1168489"/>
            <a:ext cx="1065213" cy="965200"/>
            <a:chOff x="4047" y="420"/>
            <a:chExt cx="671" cy="608"/>
          </a:xfrm>
        </p:grpSpPr>
        <p:sp>
          <p:nvSpPr>
            <p:cNvPr id="572" name="Rectangle 227">
              <a:extLst>
                <a:ext uri="{FF2B5EF4-FFF2-40B4-BE49-F238E27FC236}">
                  <a16:creationId xmlns:a16="http://schemas.microsoft.com/office/drawing/2014/main" id="{B2F29371-16FD-D244-80BF-A52E1D7F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Rectangle 228">
              <a:extLst>
                <a:ext uri="{FF2B5EF4-FFF2-40B4-BE49-F238E27FC236}">
                  <a16:creationId xmlns:a16="http://schemas.microsoft.com/office/drawing/2014/main" id="{E66B124A-4E8B-D846-A7C2-C34B559B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Rectangle 229">
              <a:extLst>
                <a:ext uri="{FF2B5EF4-FFF2-40B4-BE49-F238E27FC236}">
                  <a16:creationId xmlns:a16="http://schemas.microsoft.com/office/drawing/2014/main" id="{80574F4D-DD94-2C4B-B4A1-D4DE0E2D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Text Box 230">
              <a:extLst>
                <a:ext uri="{FF2B5EF4-FFF2-40B4-BE49-F238E27FC236}">
                  <a16:creationId xmlns:a16="http://schemas.microsoft.com/office/drawing/2014/main" id="{2EABDC18-53BF-7B40-AB0D-A755F80C0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0" name="Line 231">
              <a:extLst>
                <a:ext uri="{FF2B5EF4-FFF2-40B4-BE49-F238E27FC236}">
                  <a16:creationId xmlns:a16="http://schemas.microsoft.com/office/drawing/2014/main" id="{E5CDD0A1-21E2-6748-A493-24F315669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Line 232">
              <a:extLst>
                <a:ext uri="{FF2B5EF4-FFF2-40B4-BE49-F238E27FC236}">
                  <a16:creationId xmlns:a16="http://schemas.microsoft.com/office/drawing/2014/main" id="{CDA63567-EA65-5A46-877E-710FE9AD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Line 233">
              <a:extLst>
                <a:ext uri="{FF2B5EF4-FFF2-40B4-BE49-F238E27FC236}">
                  <a16:creationId xmlns:a16="http://schemas.microsoft.com/office/drawing/2014/main" id="{7FE7B44D-4874-7642-8A70-AE45F5B80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917">
              <a:extLst>
                <a:ext uri="{FF2B5EF4-FFF2-40B4-BE49-F238E27FC236}">
                  <a16:creationId xmlns:a16="http://schemas.microsoft.com/office/drawing/2014/main" id="{9FBAE6C1-0ABD-B849-B7B3-8C34910C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619">
            <a:extLst>
              <a:ext uri="{FF2B5EF4-FFF2-40B4-BE49-F238E27FC236}">
                <a16:creationId xmlns:a16="http://schemas.microsoft.com/office/drawing/2014/main" id="{14A407A0-EBD9-3449-9859-9B138D20D5AC}"/>
              </a:ext>
            </a:extLst>
          </p:cNvPr>
          <p:cNvGrpSpPr>
            <a:grpSpLocks/>
          </p:cNvGrpSpPr>
          <p:nvPr/>
        </p:nvGrpSpPr>
        <p:grpSpPr bwMode="auto">
          <a:xfrm>
            <a:off x="10104523" y="4743539"/>
            <a:ext cx="1050926" cy="974725"/>
            <a:chOff x="4047" y="414"/>
            <a:chExt cx="662" cy="614"/>
          </a:xfrm>
        </p:grpSpPr>
        <p:sp>
          <p:nvSpPr>
            <p:cNvPr id="632" name="Rectangle 227">
              <a:extLst>
                <a:ext uri="{FF2B5EF4-FFF2-40B4-BE49-F238E27FC236}">
                  <a16:creationId xmlns:a16="http://schemas.microsoft.com/office/drawing/2014/main" id="{875D12D0-0645-B449-8F48-0AC45EE1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3" name="Rectangle 228">
              <a:extLst>
                <a:ext uri="{FF2B5EF4-FFF2-40B4-BE49-F238E27FC236}">
                  <a16:creationId xmlns:a16="http://schemas.microsoft.com/office/drawing/2014/main" id="{F233A0F6-C3A3-1D47-A777-BFAC1494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229">
              <a:extLst>
                <a:ext uri="{FF2B5EF4-FFF2-40B4-BE49-F238E27FC236}">
                  <a16:creationId xmlns:a16="http://schemas.microsoft.com/office/drawing/2014/main" id="{3B52AB0C-7235-834F-A249-28BBCC6D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6" name="Text Box 230">
              <a:extLst>
                <a:ext uri="{FF2B5EF4-FFF2-40B4-BE49-F238E27FC236}">
                  <a16:creationId xmlns:a16="http://schemas.microsoft.com/office/drawing/2014/main" id="{9B5B5523-DD29-8F46-BF07-8ECCDD6C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7" name="Line 231">
              <a:extLst>
                <a:ext uri="{FF2B5EF4-FFF2-40B4-BE49-F238E27FC236}">
                  <a16:creationId xmlns:a16="http://schemas.microsoft.com/office/drawing/2014/main" id="{00E57763-CBA1-1542-B749-A48E642E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Line 232">
              <a:extLst>
                <a:ext uri="{FF2B5EF4-FFF2-40B4-BE49-F238E27FC236}">
                  <a16:creationId xmlns:a16="http://schemas.microsoft.com/office/drawing/2014/main" id="{E4657539-B4FE-304C-816A-A074251AB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Line 233">
              <a:extLst>
                <a:ext uri="{FF2B5EF4-FFF2-40B4-BE49-F238E27FC236}">
                  <a16:creationId xmlns:a16="http://schemas.microsoft.com/office/drawing/2014/main" id="{DE0F6076-B3CE-C540-BD00-B77A1E45F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917">
              <a:extLst>
                <a:ext uri="{FF2B5EF4-FFF2-40B4-BE49-F238E27FC236}">
                  <a16:creationId xmlns:a16="http://schemas.microsoft.com/office/drawing/2014/main" id="{0111663E-DD9D-6043-8338-8C5285F74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2" name="Group 628">
            <a:extLst>
              <a:ext uri="{FF2B5EF4-FFF2-40B4-BE49-F238E27FC236}">
                <a16:creationId xmlns:a16="http://schemas.microsoft.com/office/drawing/2014/main" id="{F65FBC4E-EE37-D144-AFDB-E6C408428C1F}"/>
              </a:ext>
            </a:extLst>
          </p:cNvPr>
          <p:cNvGrpSpPr>
            <a:grpSpLocks/>
          </p:cNvGrpSpPr>
          <p:nvPr/>
        </p:nvGrpSpPr>
        <p:grpSpPr bwMode="auto">
          <a:xfrm>
            <a:off x="7962986" y="4374557"/>
            <a:ext cx="1060451" cy="965200"/>
            <a:chOff x="4047" y="420"/>
            <a:chExt cx="668" cy="608"/>
          </a:xfrm>
        </p:grpSpPr>
        <p:sp>
          <p:nvSpPr>
            <p:cNvPr id="643" name="Rectangle 227">
              <a:extLst>
                <a:ext uri="{FF2B5EF4-FFF2-40B4-BE49-F238E27FC236}">
                  <a16:creationId xmlns:a16="http://schemas.microsoft.com/office/drawing/2014/main" id="{E92C3AA2-F23F-C148-8F92-1D04CB50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4" name="Rectangle 228">
              <a:extLst>
                <a:ext uri="{FF2B5EF4-FFF2-40B4-BE49-F238E27FC236}">
                  <a16:creationId xmlns:a16="http://schemas.microsoft.com/office/drawing/2014/main" id="{6330CAEB-E474-6241-9D9F-EEB5C509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5" name="Rectangle 229">
              <a:extLst>
                <a:ext uri="{FF2B5EF4-FFF2-40B4-BE49-F238E27FC236}">
                  <a16:creationId xmlns:a16="http://schemas.microsoft.com/office/drawing/2014/main" id="{AFA24D83-EF79-8246-AE25-393D0CCB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6" name="Text Box 230">
              <a:extLst>
                <a:ext uri="{FF2B5EF4-FFF2-40B4-BE49-F238E27FC236}">
                  <a16:creationId xmlns:a16="http://schemas.microsoft.com/office/drawing/2014/main" id="{3EEA565E-691A-5943-B9C1-2FBC1E5B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7" name="Line 231">
              <a:extLst>
                <a:ext uri="{FF2B5EF4-FFF2-40B4-BE49-F238E27FC236}">
                  <a16:creationId xmlns:a16="http://schemas.microsoft.com/office/drawing/2014/main" id="{8E2DC1D5-A1BA-E349-B4E3-5CB27DD1F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Line 232">
              <a:extLst>
                <a:ext uri="{FF2B5EF4-FFF2-40B4-BE49-F238E27FC236}">
                  <a16:creationId xmlns:a16="http://schemas.microsoft.com/office/drawing/2014/main" id="{0D97E1EE-0440-9746-9909-8846196F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Line 233">
              <a:extLst>
                <a:ext uri="{FF2B5EF4-FFF2-40B4-BE49-F238E27FC236}">
                  <a16:creationId xmlns:a16="http://schemas.microsoft.com/office/drawing/2014/main" id="{9453EBF5-7BBF-8943-8161-7DEB7997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917">
              <a:extLst>
                <a:ext uri="{FF2B5EF4-FFF2-40B4-BE49-F238E27FC236}">
                  <a16:creationId xmlns:a16="http://schemas.microsoft.com/office/drawing/2014/main" id="{B9EE01B3-0624-134E-8FD0-E4ADEDFD2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030" y="445143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3280" y="1325651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Creating a network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292684" y="1168489"/>
            <a:ext cx="6462744" cy="5140295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write programs that: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 on (different) end systems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communicate over network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web server software communicates with browser software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need to write software for network-core devices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network-core devices do not run user applications 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applications on end systems  allows for rapid app development, propagation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9" name="Slide Number Placeholder 2">
            <a:extLst>
              <a:ext uri="{FF2B5EF4-FFF2-40B4-BE49-F238E27FC236}">
                <a16:creationId xmlns:a16="http://schemas.microsoft.com/office/drawing/2014/main" id="{C5E948AC-BBED-3740-B629-6749D81B4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4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1" grpId="0" animBg="1"/>
      <p:bldP spid="6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Processes communicating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229184" y="1440391"/>
            <a:ext cx="5626807" cy="5002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program running within a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 same host, two processes communicate using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inter-process communication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(defined by OS)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processes in different hosts communicate by exchanging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6562BEA-C84E-254B-BD55-56C2EB6C5088}"/>
              </a:ext>
            </a:extLst>
          </p:cNvPr>
          <p:cNvSpPr txBox="1">
            <a:spLocks noChangeArrowheads="1"/>
          </p:cNvSpPr>
          <p:nvPr/>
        </p:nvSpPr>
        <p:spPr>
          <a:xfrm>
            <a:off x="7025603" y="2022695"/>
            <a:ext cx="3989387" cy="2033587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process: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 that initiates communication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 process: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 that waits to be contacted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7AD000-A388-6C4C-8C9C-158A86A0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73" y="4263451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applications with P2P architectures have client processes &amp; server processes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0414D3D5-1BB8-5844-8D2A-3C8E3E5D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010" y="1786951"/>
            <a:ext cx="4092575" cy="20621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FAA5D4F0-1DCB-7C49-A07F-4729B9F9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660" y="1488501"/>
            <a:ext cx="2325688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clients, servers</a:t>
            </a:r>
          </a:p>
        </p:txBody>
      </p:sp>
    </p:spTree>
    <p:extLst>
      <p:ext uri="{BB962C8B-B14F-4D97-AF65-F5344CB8AC3E}">
        <p14:creationId xmlns:p14="http://schemas.microsoft.com/office/powerpoint/2010/main" val="243883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071"/>
            <a:ext cx="10515600" cy="77686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Sockets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AE0F6699-BC13-C349-9AC1-8B36945F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28" y="867790"/>
            <a:ext cx="10965041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 sends/receives messages to/from its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 analogous to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shoves message outdoor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relies on transport infrastructure on other side of door to deliver message to socket at receiving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sockets involved: one on each side</a:t>
            </a: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C55660F8-73B5-034B-A597-DD5D87ECF66A}"/>
              </a:ext>
            </a:extLst>
          </p:cNvPr>
          <p:cNvSpPr>
            <a:spLocks/>
          </p:cNvSpPr>
          <p:nvPr/>
        </p:nvSpPr>
        <p:spPr bwMode="auto">
          <a:xfrm>
            <a:off x="9685639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ABAB43B4-03FC-2A42-98B9-913DD8EC77B7}"/>
              </a:ext>
            </a:extLst>
          </p:cNvPr>
          <p:cNvSpPr>
            <a:spLocks/>
          </p:cNvSpPr>
          <p:nvPr/>
        </p:nvSpPr>
        <p:spPr bwMode="auto">
          <a:xfrm>
            <a:off x="6370939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51">
            <a:extLst>
              <a:ext uri="{FF2B5EF4-FFF2-40B4-BE49-F238E27FC236}">
                <a16:creationId xmlns:a16="http://schemas.microsoft.com/office/drawing/2014/main" id="{66AD3E16-6743-CC4C-9091-25C6B0A9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089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72" name="Line 52">
            <a:extLst>
              <a:ext uri="{FF2B5EF4-FFF2-40B4-BE49-F238E27FC236}">
                <a16:creationId xmlns:a16="http://schemas.microsoft.com/office/drawing/2014/main" id="{2374F19B-E4B6-644E-AEE0-FC14C13C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639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Text Box 53">
            <a:extLst>
              <a:ext uri="{FF2B5EF4-FFF2-40B4-BE49-F238E27FC236}">
                <a16:creationId xmlns:a16="http://schemas.microsoft.com/office/drawing/2014/main" id="{AD6E6CB7-7739-BE4D-84DA-1BBDF2D1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76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id="{20BE946D-C7D0-4A45-83B1-1480163B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551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6780AD31-F16D-1B4A-BC72-926F1B2A7FE8}"/>
              </a:ext>
            </a:extLst>
          </p:cNvPr>
          <p:cNvSpPr>
            <a:spLocks/>
          </p:cNvSpPr>
          <p:nvPr/>
        </p:nvSpPr>
        <p:spPr bwMode="auto">
          <a:xfrm>
            <a:off x="3945239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F7C1C383-CE46-7C44-B7F2-94606E8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514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Rectangle 24">
            <a:extLst>
              <a:ext uri="{FF2B5EF4-FFF2-40B4-BE49-F238E27FC236}">
                <a16:creationId xmlns:a16="http://schemas.microsoft.com/office/drawing/2014/main" id="{FD8D123C-B8FD-A64F-9AD3-86943A5D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414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A30BEE8C-0165-984E-888C-91DC647B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9939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4E5CE7E7-BE20-B242-B8AA-2C5D4799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076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9AB6E7C8-3093-D94D-9D3B-10F5749B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876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2F4C67B7-677F-C84F-B3B7-01AAFB2A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589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Line 29">
            <a:extLst>
              <a:ext uri="{FF2B5EF4-FFF2-40B4-BE49-F238E27FC236}">
                <a16:creationId xmlns:a16="http://schemas.microsoft.com/office/drawing/2014/main" id="{3E1AB729-CEED-FF4B-AB94-DA2863E6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589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B3BC3B01-336B-B648-9417-1795AE4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2001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DC97EC39-5ADE-8D46-9FEE-DBDD51FD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551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8C832346-4F39-4844-8091-F736554D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601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68FADC82-2C08-DB43-951D-4FB06FD5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076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FBC4E611-49B5-5546-8E93-C03CEF4C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351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88" name="Group 58">
            <a:extLst>
              <a:ext uri="{FF2B5EF4-FFF2-40B4-BE49-F238E27FC236}">
                <a16:creationId xmlns:a16="http://schemas.microsoft.com/office/drawing/2014/main" id="{BDB7A80F-EA2D-2740-83B7-DE5AFE13D157}"/>
              </a:ext>
            </a:extLst>
          </p:cNvPr>
          <p:cNvGrpSpPr>
            <a:grpSpLocks/>
          </p:cNvGrpSpPr>
          <p:nvPr/>
        </p:nvGrpSpPr>
        <p:grpSpPr bwMode="auto">
          <a:xfrm>
            <a:off x="5093001" y="4796852"/>
            <a:ext cx="546100" cy="225425"/>
            <a:chOff x="1287" y="2524"/>
            <a:chExt cx="260" cy="100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DE66C40C-3B9D-EF46-85B9-52614CA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60">
              <a:extLst>
                <a:ext uri="{FF2B5EF4-FFF2-40B4-BE49-F238E27FC236}">
                  <a16:creationId xmlns:a16="http://schemas.microsoft.com/office/drawing/2014/main" id="{BB035EC9-3E84-A147-B1F1-334CDBA3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A4F869EE-C3F1-524C-9E52-D9CF58C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58E3BF21-8802-5F4C-9E24-B71F0725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3" name="Rectangle 23">
            <a:extLst>
              <a:ext uri="{FF2B5EF4-FFF2-40B4-BE49-F238E27FC236}">
                <a16:creationId xmlns:a16="http://schemas.microsoft.com/office/drawing/2014/main" id="{EA6D85FB-86B2-B745-ADFD-3765EC1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876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A1355835-1546-1740-B9B8-CC9141E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776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id="{22344C4F-F96A-944B-9A5E-6962A9AC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301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id="{93E8ABA8-42C2-C44C-8972-76E2C7AD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439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id="{4C22E15D-78C1-E143-93B3-4A31B8A2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239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5648F986-3546-E545-A6F7-3CF9C2DD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5951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55B6D46E-D326-D64F-A181-AB7274FE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5951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id="{704444CB-075A-0948-9F82-6F49A25E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364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01" name="Text Box 26">
            <a:extLst>
              <a:ext uri="{FF2B5EF4-FFF2-40B4-BE49-F238E27FC236}">
                <a16:creationId xmlns:a16="http://schemas.microsoft.com/office/drawing/2014/main" id="{40B8469F-1FF4-FE40-9A71-D5EC33D3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914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02" name="Text Box 26">
            <a:extLst>
              <a:ext uri="{FF2B5EF4-FFF2-40B4-BE49-F238E27FC236}">
                <a16:creationId xmlns:a16="http://schemas.microsoft.com/office/drawing/2014/main" id="{713E03C4-58F2-5D42-92BD-0578A2D3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964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76001FF3-4EB3-9E44-B006-29874934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439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8A13F36B-8768-0745-9E90-83E8FC5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714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535443B2-390F-4D43-AFF5-FF5F8E34F3A9}"/>
              </a:ext>
            </a:extLst>
          </p:cNvPr>
          <p:cNvGrpSpPr>
            <a:grpSpLocks/>
          </p:cNvGrpSpPr>
          <p:nvPr/>
        </p:nvGrpSpPr>
        <p:grpSpPr bwMode="auto">
          <a:xfrm>
            <a:off x="8755364" y="4768277"/>
            <a:ext cx="546100" cy="225425"/>
            <a:chOff x="1287" y="2524"/>
            <a:chExt cx="260" cy="100"/>
          </a:xfrm>
        </p:grpSpPr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160B4F41-7E38-6E47-B7F6-C6AA76DC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28B3876F-4677-0D4D-AF89-6E06B2B3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id="{51611D2E-921B-804E-9775-6922F75F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BFB6CF2-1A50-F741-BAE7-97F8AF1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0" name="Line 88">
            <a:extLst>
              <a:ext uri="{FF2B5EF4-FFF2-40B4-BE49-F238E27FC236}">
                <a16:creationId xmlns:a16="http://schemas.microsoft.com/office/drawing/2014/main" id="{EAAA0F7C-765D-CD49-B290-164DB9D3A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64989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Line 89">
            <a:extLst>
              <a:ext uri="{FF2B5EF4-FFF2-40B4-BE49-F238E27FC236}">
                <a16:creationId xmlns:a16="http://schemas.microsoft.com/office/drawing/2014/main" id="{D2CD81D4-6282-5749-AF3E-B0E55816C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0414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Line 90">
            <a:extLst>
              <a:ext uri="{FF2B5EF4-FFF2-40B4-BE49-F238E27FC236}">
                <a16:creationId xmlns:a16="http://schemas.microsoft.com/office/drawing/2014/main" id="{86899CB5-FD7D-A644-9755-2DA9E5F4A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14226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2CFC877C-1B09-8849-95D0-2EBA259C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126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14" name="Line 92">
            <a:extLst>
              <a:ext uri="{FF2B5EF4-FFF2-40B4-BE49-F238E27FC236}">
                <a16:creationId xmlns:a16="http://schemas.microsoft.com/office/drawing/2014/main" id="{F5883250-9436-014C-B8FA-7F184F45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1176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Line 93">
            <a:extLst>
              <a:ext uri="{FF2B5EF4-FFF2-40B4-BE49-F238E27FC236}">
                <a16:creationId xmlns:a16="http://schemas.microsoft.com/office/drawing/2014/main" id="{F83582A8-D082-E24D-9637-B677A079F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66339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" name="Group 96">
            <a:extLst>
              <a:ext uri="{FF2B5EF4-FFF2-40B4-BE49-F238E27FC236}">
                <a16:creationId xmlns:a16="http://schemas.microsoft.com/office/drawing/2014/main" id="{A4EC689D-3AE5-AC42-8E9A-D41B31DF26A0}"/>
              </a:ext>
            </a:extLst>
          </p:cNvPr>
          <p:cNvGrpSpPr>
            <a:grpSpLocks/>
          </p:cNvGrpSpPr>
          <p:nvPr/>
        </p:nvGrpSpPr>
        <p:grpSpPr bwMode="auto">
          <a:xfrm>
            <a:off x="3521376" y="5474714"/>
            <a:ext cx="719138" cy="773113"/>
            <a:chOff x="-44" y="1473"/>
            <a:chExt cx="981" cy="1105"/>
          </a:xfrm>
        </p:grpSpPr>
        <p:pic>
          <p:nvPicPr>
            <p:cNvPr id="117" name="Picture 97" descr="desktop_computer_stylized_medium">
              <a:extLst>
                <a:ext uri="{FF2B5EF4-FFF2-40B4-BE49-F238E27FC236}">
                  <a16:creationId xmlns:a16="http://schemas.microsoft.com/office/drawing/2014/main" id="{4EAFAA9B-1FE4-8048-AEF5-4600C1CB3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88B1BD01-DE89-6A4D-A050-0D8D405A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9" name="Group 99">
            <a:extLst>
              <a:ext uri="{FF2B5EF4-FFF2-40B4-BE49-F238E27FC236}">
                <a16:creationId xmlns:a16="http://schemas.microsoft.com/office/drawing/2014/main" id="{13D0F484-888E-5342-9E3B-6B702B522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17451" y="5669977"/>
            <a:ext cx="719138" cy="773112"/>
            <a:chOff x="-44" y="1473"/>
            <a:chExt cx="981" cy="1105"/>
          </a:xfrm>
        </p:grpSpPr>
        <p:pic>
          <p:nvPicPr>
            <p:cNvPr id="120" name="Picture 100" descr="desktop_computer_stylized_medium">
              <a:extLst>
                <a:ext uri="{FF2B5EF4-FFF2-40B4-BE49-F238E27FC236}">
                  <a16:creationId xmlns:a16="http://schemas.microsoft.com/office/drawing/2014/main" id="{A3C739BC-E497-6E4F-8AF0-1E359C622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34D4BA65-175D-534B-96CE-35055DA62B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8017CD-7DB1-4948-815B-84AAF772E1A3}"/>
              </a:ext>
            </a:extLst>
          </p:cNvPr>
          <p:cNvSpPr txBox="1"/>
          <p:nvPr/>
        </p:nvSpPr>
        <p:spPr>
          <a:xfrm>
            <a:off x="101709" y="3812068"/>
            <a:ext cx="3403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Socket is the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interface between the application layer and the transport layer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within a host, which is also referred to as the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Programming Interface (API)</a:t>
            </a:r>
          </a:p>
        </p:txBody>
      </p:sp>
    </p:spTree>
    <p:extLst>
      <p:ext uri="{BB962C8B-B14F-4D97-AF65-F5344CB8AC3E}">
        <p14:creationId xmlns:p14="http://schemas.microsoft.com/office/powerpoint/2010/main" val="23111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65393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Identifying Network Processes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3FB47D89-608E-6B48-B260-00596EFC3969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819943"/>
            <a:ext cx="12192000" cy="5972663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process on host is addressed using two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identifiers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layer identifier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32 bits (IPv4) or 128 bits (IPv6)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layer identifier (16 bits)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 port numbers: HTTP server: 80, mail server: 25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"5 tuple" uniquely identifies traffic between hosts: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IP addresses, two port numbers, underlying transport protocol (e.g., TCP or UDP)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206.62.226.35,p21+ 198.69.10.2,p1500, TCP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206.62.226.35,p21+ 198.69.10.2,p1499, UDP</a:t>
            </a:r>
          </a:p>
        </p:txBody>
      </p:sp>
    </p:spTree>
    <p:extLst>
      <p:ext uri="{BB962C8B-B14F-4D97-AF65-F5344CB8AC3E}">
        <p14:creationId xmlns:p14="http://schemas.microsoft.com/office/powerpoint/2010/main" val="725721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7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|0.8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1779</Words>
  <Application>Microsoft Office PowerPoint</Application>
  <PresentationFormat>Widescreen</PresentationFormat>
  <Paragraphs>359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Wingdings</vt:lpstr>
      <vt:lpstr>ZapfDingbats</vt:lpstr>
      <vt:lpstr>1_Office Theme</vt:lpstr>
      <vt:lpstr>CNSCC.203 Computer Networks  Application Layer</vt:lpstr>
      <vt:lpstr>Application layer: overview</vt:lpstr>
      <vt:lpstr>Week 1: Recap</vt:lpstr>
      <vt:lpstr>Week 2: Recap</vt:lpstr>
      <vt:lpstr>Some network apps</vt:lpstr>
      <vt:lpstr>Creating a network app</vt:lpstr>
      <vt:lpstr>Processes communicating</vt:lpstr>
      <vt:lpstr>Sockets</vt:lpstr>
      <vt:lpstr>Identifying Network Processes</vt:lpstr>
      <vt:lpstr>Why do we need both IP addresses and port numbers?</vt:lpstr>
      <vt:lpstr>Knowing What Port Number To Use</vt:lpstr>
      <vt:lpstr>Knowing What Port Number To Use</vt:lpstr>
      <vt:lpstr>An application-layer protocol defines:</vt:lpstr>
      <vt:lpstr>What transport service does an app need?</vt:lpstr>
      <vt:lpstr>Transport service requirements: common apps</vt:lpstr>
      <vt:lpstr>Internet transport protocols services</vt:lpstr>
      <vt:lpstr>Internet transport protocols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CNSCC.203 Computer Networks  Application Layer I</dc:title>
  <dc:creator>yu wenjuan</dc:creator>
  <cp:lastModifiedBy>Azhar Iqbal</cp:lastModifiedBy>
  <cp:revision>4</cp:revision>
  <dcterms:created xsi:type="dcterms:W3CDTF">2020-09-18T20:47:48Z</dcterms:created>
  <dcterms:modified xsi:type="dcterms:W3CDTF">2022-09-13T22:30:11Z</dcterms:modified>
</cp:coreProperties>
</file>