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1.xml" ContentType="application/vnd.ms-office.inkAction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1202" r:id="rId3"/>
    <p:sldId id="1198" r:id="rId4"/>
    <p:sldId id="1199" r:id="rId5"/>
    <p:sldId id="1150" r:id="rId6"/>
    <p:sldId id="1151" r:id="rId7"/>
    <p:sldId id="1223" r:id="rId8"/>
    <p:sldId id="1153" r:id="rId9"/>
    <p:sldId id="1154" r:id="rId10"/>
    <p:sldId id="1156" r:id="rId11"/>
    <p:sldId id="1157" r:id="rId12"/>
    <p:sldId id="278" r:id="rId13"/>
    <p:sldId id="1209" r:id="rId14"/>
    <p:sldId id="1219" r:id="rId15"/>
    <p:sldId id="1197" r:id="rId16"/>
    <p:sldId id="1127" r:id="rId17"/>
    <p:sldId id="1131" r:id="rId18"/>
    <p:sldId id="1132" r:id="rId19"/>
    <p:sldId id="1133" r:id="rId20"/>
    <p:sldId id="1173" r:id="rId21"/>
    <p:sldId id="11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480A0-C47A-49D8-A1F5-D1315ACCCF44}" v="23" dt="2022-09-13T06:17:00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C06480A0-C47A-49D8-A1F5-D1315ACCCF44}"/>
    <pc:docChg chg="custSel delSld modSld">
      <pc:chgData name="Azhar Iqbal" userId="fa015a3bdbe472ad" providerId="LiveId" clId="{C06480A0-C47A-49D8-A1F5-D1315ACCCF44}" dt="2022-09-13T06:17:00.053" v="133" actId="403"/>
      <pc:docMkLst>
        <pc:docMk/>
      </pc:docMkLst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94078619" sldId="278"/>
        </pc:sldMkLst>
        <pc:picChg chg="del">
          <ac:chgData name="Azhar Iqbal" userId="fa015a3bdbe472ad" providerId="LiveId" clId="{C06480A0-C47A-49D8-A1F5-D1315ACCCF44}" dt="2022-08-28T05:53:19.704" v="10" actId="478"/>
          <ac:picMkLst>
            <pc:docMk/>
            <pc:sldMk cId="294078619" sldId="278"/>
            <ac:picMk id="5" creationId="{B7278D93-9F1C-4798-9D43-E6813B66A107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4245015432" sldId="1127"/>
        </pc:sldMkLst>
        <pc:picChg chg="del">
          <ac:chgData name="Azhar Iqbal" userId="fa015a3bdbe472ad" providerId="LiveId" clId="{C06480A0-C47A-49D8-A1F5-D1315ACCCF44}" dt="2022-08-28T05:54:23.001" v="14" actId="478"/>
          <ac:picMkLst>
            <pc:docMk/>
            <pc:sldMk cId="4245015432" sldId="1127"/>
            <ac:picMk id="3" creationId="{9938F67E-63C7-43CB-BA71-11B80D3E6ED4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413470375" sldId="1131"/>
        </pc:sldMkLst>
        <pc:picChg chg="del">
          <ac:chgData name="Azhar Iqbal" userId="fa015a3bdbe472ad" providerId="LiveId" clId="{C06480A0-C47A-49D8-A1F5-D1315ACCCF44}" dt="2022-08-28T05:54:43.334" v="16" actId="478"/>
          <ac:picMkLst>
            <pc:docMk/>
            <pc:sldMk cId="3413470375" sldId="1131"/>
            <ac:picMk id="3" creationId="{64DFB063-7CE7-45C8-B185-79F8513D3272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41:52.878" v="107" actId="1076"/>
        <pc:sldMkLst>
          <pc:docMk/>
          <pc:sldMk cId="3519515275" sldId="1132"/>
        </pc:sldMkLst>
        <pc:spChg chg="mod">
          <ac:chgData name="Azhar Iqbal" userId="fa015a3bdbe472ad" providerId="LiveId" clId="{C06480A0-C47A-49D8-A1F5-D1315ACCCF44}" dt="2022-09-12T15:41:52.878" v="107" actId="1076"/>
          <ac:spMkLst>
            <pc:docMk/>
            <pc:sldMk cId="3519515275" sldId="1132"/>
            <ac:spMk id="170" creationId="{BE01B437-A61A-9B44-A8C0-5BAD0C5014B4}"/>
          </ac:spMkLst>
        </pc:spChg>
        <pc:spChg chg="mod">
          <ac:chgData name="Azhar Iqbal" userId="fa015a3bdbe472ad" providerId="LiveId" clId="{C06480A0-C47A-49D8-A1F5-D1315ACCCF44}" dt="2022-09-12T15:41:32.478" v="100" actId="1076"/>
          <ac:spMkLst>
            <pc:docMk/>
            <pc:sldMk cId="3519515275" sldId="1132"/>
            <ac:spMk id="171" creationId="{5C2EB95A-93B0-5840-9C4D-A1762DAEA75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2" creationId="{14C1BFA3-2422-AC40-9443-EBE4B0BA4E5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3" creationId="{858C722B-AFD5-3E4D-9F07-FC6900AAFE1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4" creationId="{BE071C26-5E10-4944-8BF4-10C7EC327E5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5" creationId="{75CAFCCB-E9E5-7E49-A3F5-4958D9F89A1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6" creationId="{1D50DE5F-310E-1E44-85DE-D65DD48DF2A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7" creationId="{FCC71024-B200-2142-949F-7D4A1B58CB7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8" creationId="{1790AC52-1931-A649-B99C-E0E7A089EC28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9" creationId="{89975C97-C827-D24A-B1B2-BA5EA5D13E3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0" creationId="{955D94CA-F543-6C42-A481-B95EE01861C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1" creationId="{951F72DA-656A-D04D-A6C4-F256EFF9FBB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2" creationId="{ADF91B87-973E-B548-B697-7A4079F1C792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5" creationId="{1EE108AC-8EA8-9E4A-8B60-F03F959667A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6" creationId="{94D6AFB9-0FA7-C54C-9273-1A9C925AB8F0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7" creationId="{5EF4CD56-8EA9-104D-8536-971136B66A3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9" creationId="{F5672D96-1DC0-8542-9E0B-AF784B6A0C4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0" creationId="{C336E614-D216-1B4B-9137-3DC6CF7E494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1" creationId="{CF30086E-5442-B544-9BE6-2A8083677BA3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2" creationId="{6218844C-628C-9547-A930-560D56E3C7BC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3" creationId="{78F96A30-FAB7-9144-8F42-1A1B06A335B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5" creationId="{00D3BEA9-BA94-4044-B1D5-60A03C5C582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7" creationId="{FF6AAAAA-212A-7640-8D6B-0B6EBD377D7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8" creationId="{634123E3-AB71-9F41-AD39-43B0691F13F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0" creationId="{A2F57490-585D-EB4E-AE3D-BCA33E2C5CC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2" creationId="{136171A0-1A0E-8D4C-968B-D17501670E1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3" creationId="{C874C361-C380-FC49-8D1C-E30AEEA3FFC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4" creationId="{69C7F287-7595-D94A-87BF-95ED49C48A2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5" creationId="{B6E84AB5-17E1-1D48-BB79-04D2F00750E0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6" creationId="{AF0BF05C-4E38-CD4D-AAFA-E3493B15528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7" creationId="{3BB53BC2-8678-8446-A21F-7F33E9E5967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8" creationId="{FA369464-AABC-BC43-830F-4E4F32FF70D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9" creationId="{0447F744-AF3E-9645-978F-EF1BDF0F828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0" creationId="{F3C8D210-BF7D-C848-B9FD-FC1172BBD07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1" creationId="{1162ED20-6D4D-2B4D-84EF-299FDEE0E91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2" creationId="{922CF934-873F-EE4F-8726-E969CD36EAC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3" creationId="{BF66CD5C-FF99-7742-A14E-2BF2A67A6C1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4" creationId="{F9BFFD59-AD2B-894C-819C-8D0DB9F2B538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5" creationId="{9D762048-3A14-564D-8D32-3584214E9D4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6" creationId="{70B9E041-38D0-8A42-BB42-D0980C10A86A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7" creationId="{C1F8A523-4462-AA4E-A2CA-29700E5DA9B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8" creationId="{A7658F20-DB1E-464F-B607-89092583FB5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9" creationId="{D6885AAA-38B2-874F-868F-D00AB0AE0D2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0" creationId="{D61DCFC9-1720-7344-ADE6-5BD09A2BF12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3" creationId="{C59628E1-7338-E340-96DD-685A37B0462A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6" creationId="{FE964CAF-BEB0-BB4E-AFC5-27ADA2EB8BD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9" creationId="{4F25EA7B-20CB-6C44-8B62-34CDC776210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2" creationId="{7E7C9F9D-CF89-7545-A1F6-153E2A098F8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5" creationId="{45A28D47-C9B3-0346-8D70-361E7A4895B5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8" creationId="{4765CFB0-3F34-B94A-BC7F-EA339FAACF4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1" creationId="{1A33777F-82DA-EC46-B881-5C25C2D626A3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4" creationId="{4679D4E0-5A0A-B34D-AA7C-D7A6E8AE3F8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7" creationId="{CDD2AFE9-4A15-5147-897C-7BE6039DB5A9}"/>
          </ac:spMkLst>
        </pc:spChg>
        <pc:spChg chg="mod">
          <ac:chgData name="Azhar Iqbal" userId="fa015a3bdbe472ad" providerId="LiveId" clId="{C06480A0-C47A-49D8-A1F5-D1315ACCCF44}" dt="2022-09-12T15:41:25.438" v="98" actId="1076"/>
          <ac:spMkLst>
            <pc:docMk/>
            <pc:sldMk cId="3519515275" sldId="1132"/>
            <ac:spMk id="654" creationId="{EDBA5A8F-4260-B240-9E01-AE8471BDC45B}"/>
          </ac:spMkLst>
        </pc:s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" creationId="{8DCC6C24-30FA-4B4E-A269-8C92EE25BC4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84" creationId="{C2114C23-66BC-A94F-90FC-3D02C545B220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88" creationId="{6DD06914-3CEB-5944-8E89-2281584DCD9B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4" creationId="{CECE58F7-7C4A-6F4D-B141-662B63F4AA8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6" creationId="{641C2446-7A8F-504B-A8D3-FFEE0A9F637A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9" creationId="{DC8E4BD8-4B64-1943-9731-721699A50BDF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01" creationId="{E23C7B19-F840-FC48-9713-9AD00E8223E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1" creationId="{C09F8334-EB5D-B748-8BA6-989D939E72C2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4" creationId="{698F5DBF-2E9C-2B40-817E-23F3F51AF6C5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7" creationId="{87763CBB-3A99-594D-9997-C76D56E76D3C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0" creationId="{169372BE-08CD-7743-8E5E-EC2549832F55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3" creationId="{6869CE49-D074-8547-B1D6-1F3B5B649CF4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6" creationId="{4E1A9762-2C71-9742-9958-EB2D29E68E6E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9" creationId="{BE7F0DCF-B627-C847-8279-68A197C89CAF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42" creationId="{A4323D8E-CD7F-4742-B00D-A10D592D03EA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45" creationId="{73C52904-5489-6E4E-8226-879A262911C4}"/>
          </ac:grpSpMkLst>
        </pc:grpChg>
        <pc:picChg chg="del">
          <ac:chgData name="Azhar Iqbal" userId="fa015a3bdbe472ad" providerId="LiveId" clId="{C06480A0-C47A-49D8-A1F5-D1315ACCCF44}" dt="2022-08-28T05:54:48.804" v="17" actId="478"/>
          <ac:picMkLst>
            <pc:docMk/>
            <pc:sldMk cId="3519515275" sldId="1132"/>
            <ac:picMk id="3" creationId="{4484FD0A-2C75-4E07-BE19-78FE2749E087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183" creationId="{6B053B54-9371-384F-AA52-C17465B4D358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2" creationId="{7B90278E-E343-294D-95CB-02DB24F6F555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5" creationId="{A569F870-B03B-2547-AF54-2C7AB5CBA062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8" creationId="{3267E1E1-F140-B44D-B892-C5FED1C27767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1" creationId="{5232EB59-D06A-CC48-8C1F-E6DAC4976BC0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4" creationId="{CE44033F-D4B7-7D46-9D32-0960EEB7B501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7" creationId="{55B1C28D-66D6-DE4E-ADB5-D53BE1D2A0DB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0" creationId="{BA3AF685-5B1F-CC40-BCAF-7158B2390DBC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3" creationId="{39C6AFB3-E3B3-AA47-9771-00781B94A969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6" creationId="{E7C23640-AF67-8245-9B29-88C1A9B1664E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701260727" sldId="1133"/>
        </pc:sldMkLst>
        <pc:picChg chg="del">
          <ac:chgData name="Azhar Iqbal" userId="fa015a3bdbe472ad" providerId="LiveId" clId="{C06480A0-C47A-49D8-A1F5-D1315ACCCF44}" dt="2022-08-28T05:54:58.077" v="18" actId="478"/>
          <ac:picMkLst>
            <pc:docMk/>
            <pc:sldMk cId="701260727" sldId="1133"/>
            <ac:picMk id="3" creationId="{0FD5E574-E230-4188-8C52-F24491D3E258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1830604415" sldId="1150"/>
        </pc:sldMkLst>
        <pc:spChg chg="mod">
          <ac:chgData name="Azhar Iqbal" userId="fa015a3bdbe472ad" providerId="LiveId" clId="{C06480A0-C47A-49D8-A1F5-D1315ACCCF44}" dt="2022-09-12T15:37:53.674" v="89" actId="255"/>
          <ac:spMkLst>
            <pc:docMk/>
            <pc:sldMk cId="1830604415" sldId="1150"/>
            <ac:spMk id="8" creationId="{6CF53D30-07DA-0041-8212-FA74FE4546A8}"/>
          </ac:spMkLst>
        </pc:spChg>
        <pc:spChg chg="mod">
          <ac:chgData name="Azhar Iqbal" userId="fa015a3bdbe472ad" providerId="LiveId" clId="{C06480A0-C47A-49D8-A1F5-D1315ACCCF44}" dt="2022-09-12T15:37:38.060" v="86" actId="1035"/>
          <ac:spMkLst>
            <pc:docMk/>
            <pc:sldMk cId="1830604415" sldId="1150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17.170" v="3" actId="478"/>
          <ac:picMkLst>
            <pc:docMk/>
            <pc:sldMk cId="1830604415" sldId="1150"/>
            <ac:picMk id="2" creationId="{C1932F03-725C-472E-81B0-AE6B53ADA447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807915537" sldId="1151"/>
        </pc:sldMkLst>
        <pc:picChg chg="del">
          <ac:chgData name="Azhar Iqbal" userId="fa015a3bdbe472ad" providerId="LiveId" clId="{C06480A0-C47A-49D8-A1F5-D1315ACCCF44}" dt="2022-08-28T05:51:20.421" v="4" actId="478"/>
          <ac:picMkLst>
            <pc:docMk/>
            <pc:sldMk cId="807915537" sldId="1151"/>
            <ac:picMk id="5" creationId="{8CE3D770-77BA-41D6-82C8-FF5B283EAAEA}"/>
          </ac:picMkLst>
        </pc:picChg>
      </pc:sldChg>
      <pc:sldChg chg="delSp modSp mod modTransition delAnim">
        <pc:chgData name="Azhar Iqbal" userId="fa015a3bdbe472ad" providerId="LiveId" clId="{C06480A0-C47A-49D8-A1F5-D1315ACCCF44}" dt="2022-09-13T06:17:00.053" v="133" actId="403"/>
        <pc:sldMkLst>
          <pc:docMk/>
          <pc:sldMk cId="512526410" sldId="1153"/>
        </pc:sldMkLst>
        <pc:spChg chg="mod">
          <ac:chgData name="Azhar Iqbal" userId="fa015a3bdbe472ad" providerId="LiveId" clId="{C06480A0-C47A-49D8-A1F5-D1315ACCCF44}" dt="2022-09-13T06:17:00.053" v="133" actId="403"/>
          <ac:spMkLst>
            <pc:docMk/>
            <pc:sldMk cId="512526410" sldId="1153"/>
            <ac:spMk id="25" creationId="{69C030C5-F3D0-9E44-ABCB-6457753A9DFB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27" creationId="{529ABA9E-2387-AB44-B717-09C05F742B5B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0" creationId="{8032DBCE-C286-BB46-BD1F-9805EEA319FC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3" creationId="{B9333DFF-5997-FD45-82AB-CE3AE4734E9D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6" creationId="{156E8BB3-6722-944E-9388-9EAA07C523B1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9" creationId="{19797EBA-27BC-C641-806F-7436C22CF63C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101" creationId="{71D41B91-E8C8-6145-A56E-4FC2D52EA94E}"/>
          </ac:spMkLst>
        </pc:spChg>
        <pc:spChg chg="mod">
          <ac:chgData name="Azhar Iqbal" userId="fa015a3bdbe472ad" providerId="LiveId" clId="{C06480A0-C47A-49D8-A1F5-D1315ACCCF44}" dt="2022-09-12T15:39:24.830" v="96" actId="1076"/>
          <ac:spMkLst>
            <pc:docMk/>
            <pc:sldMk cId="512526410" sldId="1153"/>
            <ac:spMk id="654" creationId="{EDBA5A8F-4260-B240-9E01-AE8471BDC45B}"/>
          </ac:spMkLst>
        </pc:s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26" creationId="{E6794E5D-F097-A04E-9B91-603D87E112BE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29" creationId="{F985C9C4-F94B-CC47-9BE8-1892C6168FD0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2" creationId="{D747856B-2F4C-494D-8DDA-72B42F0090C3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5" creationId="{D0BDCF5E-DA2B-5844-BD1C-AC1F96949F3B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8" creationId="{49C1836C-5DBA-F94B-B925-ABC592A1A1AD}"/>
          </ac:grpSpMkLst>
        </pc:grpChg>
        <pc:picChg chg="del">
          <ac:chgData name="Azhar Iqbal" userId="fa015a3bdbe472ad" providerId="LiveId" clId="{C06480A0-C47A-49D8-A1F5-D1315ACCCF44}" dt="2022-08-28T05:51:27.997" v="6" actId="478"/>
          <ac:picMkLst>
            <pc:docMk/>
            <pc:sldMk cId="512526410" sldId="1153"/>
            <ac:picMk id="7" creationId="{F6E149AA-A230-4360-BF5F-AA6E3ABDA788}"/>
          </ac:picMkLst>
        </pc:pic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28" creationId="{103D9E9D-7411-A240-B0CE-7B858CF05BFE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1" creationId="{4B47DB91-CB9C-004F-8F0B-B960A536FB15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4" creationId="{C5C98F9A-B437-0647-8271-AFD3AB07BC40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7" creationId="{BAFF573C-9254-4D42-BF1F-B58175A5C60A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40" creationId="{D86F62BC-7674-424E-BFC8-DE9ED1B6052A}"/>
          </ac:cxnSpMkLst>
        </pc:cxnChg>
      </pc:sldChg>
      <pc:sldChg chg="delSp modSp mod modTransition delAnim">
        <pc:chgData name="Azhar Iqbal" userId="fa015a3bdbe472ad" providerId="LiveId" clId="{C06480A0-C47A-49D8-A1F5-D1315ACCCF44}" dt="2022-09-12T15:39:37.462" v="97" actId="1076"/>
        <pc:sldMkLst>
          <pc:docMk/>
          <pc:sldMk cId="833319477" sldId="1154"/>
        </pc:sldMkLst>
        <pc:spChg chg="mod">
          <ac:chgData name="Azhar Iqbal" userId="fa015a3bdbe472ad" providerId="LiveId" clId="{C06480A0-C47A-49D8-A1F5-D1315ACCCF44}" dt="2022-09-12T15:39:37.462" v="97" actId="1076"/>
          <ac:spMkLst>
            <pc:docMk/>
            <pc:sldMk cId="833319477" sldId="1154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31.312" v="7" actId="478"/>
          <ac:picMkLst>
            <pc:docMk/>
            <pc:sldMk cId="833319477" sldId="1154"/>
            <ac:picMk id="4" creationId="{7569638A-7B48-41FB-97CB-FDC555A95F00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746605034" sldId="1156"/>
        </pc:sldMkLst>
        <pc:picChg chg="del">
          <ac:chgData name="Azhar Iqbal" userId="fa015a3bdbe472ad" providerId="LiveId" clId="{C06480A0-C47A-49D8-A1F5-D1315ACCCF44}" dt="2022-08-28T05:51:54.130" v="8" actId="478"/>
          <ac:picMkLst>
            <pc:docMk/>
            <pc:sldMk cId="2746605034" sldId="1156"/>
            <ac:picMk id="3" creationId="{AD89FBFA-9CBC-47B3-8163-1258B0D6A893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1895183502" sldId="1157"/>
        </pc:sldMkLst>
        <pc:picChg chg="del">
          <ac:chgData name="Azhar Iqbal" userId="fa015a3bdbe472ad" providerId="LiveId" clId="{C06480A0-C47A-49D8-A1F5-D1315ACCCF44}" dt="2022-08-28T05:53:14.784" v="9" actId="478"/>
          <ac:picMkLst>
            <pc:docMk/>
            <pc:sldMk cId="1895183502" sldId="1157"/>
            <ac:picMk id="3" creationId="{216369D4-2482-4A15-AA97-2BA35F6CBD56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370366627" sldId="1158"/>
        </pc:sldMkLst>
        <pc:picChg chg="del">
          <ac:chgData name="Azhar Iqbal" userId="fa015a3bdbe472ad" providerId="LiveId" clId="{C06480A0-C47A-49D8-A1F5-D1315ACCCF44}" dt="2022-08-28T05:55:26.974" v="20" actId="478"/>
          <ac:picMkLst>
            <pc:docMk/>
            <pc:sldMk cId="2370366627" sldId="1158"/>
            <ac:picMk id="2" creationId="{D8250AF4-6D13-4379-A1F5-A4E4D5C4C94E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611769923" sldId="1173"/>
        </pc:sldMkLst>
        <pc:picChg chg="del">
          <ac:chgData name="Azhar Iqbal" userId="fa015a3bdbe472ad" providerId="LiveId" clId="{C06480A0-C47A-49D8-A1F5-D1315ACCCF44}" dt="2022-08-28T05:55:20.899" v="19" actId="478"/>
          <ac:picMkLst>
            <pc:docMk/>
            <pc:sldMk cId="3611769923" sldId="1173"/>
            <ac:picMk id="4" creationId="{B11CDBED-11AB-42CC-880D-C28F1B13001F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688233197" sldId="1197"/>
        </pc:sldMkLst>
        <pc:picChg chg="del">
          <ac:chgData name="Azhar Iqbal" userId="fa015a3bdbe472ad" providerId="LiveId" clId="{C06480A0-C47A-49D8-A1F5-D1315ACCCF44}" dt="2022-08-28T05:54:18.282" v="13" actId="478"/>
          <ac:picMkLst>
            <pc:docMk/>
            <pc:sldMk cId="688233197" sldId="1197"/>
            <ac:picMk id="2" creationId="{06D8AA0F-7F68-469E-B5AA-C6C0C3A5EE73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1542376262" sldId="1198"/>
        </pc:sldMkLst>
        <pc:spChg chg="mod">
          <ac:chgData name="Azhar Iqbal" userId="fa015a3bdbe472ad" providerId="LiveId" clId="{C06480A0-C47A-49D8-A1F5-D1315ACCCF44}" dt="2022-09-12T15:36:23.524" v="41" actId="20577"/>
          <ac:spMkLst>
            <pc:docMk/>
            <pc:sldMk cId="1542376262" sldId="1198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09.862" v="1" actId="478"/>
          <ac:picMkLst>
            <pc:docMk/>
            <pc:sldMk cId="1542376262" sldId="1198"/>
            <ac:picMk id="3" creationId="{6B2FAF34-9419-4CE1-981C-2499933FCFA6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918911304" sldId="1199"/>
        </pc:sldMkLst>
        <pc:spChg chg="mod">
          <ac:chgData name="Azhar Iqbal" userId="fa015a3bdbe472ad" providerId="LiveId" clId="{C06480A0-C47A-49D8-A1F5-D1315ACCCF44}" dt="2022-09-12T15:37:09.966" v="60" actId="1038"/>
          <ac:spMkLst>
            <pc:docMk/>
            <pc:sldMk cId="918911304" sldId="1199"/>
            <ac:spMk id="58" creationId="{616F4545-210A-A74D-A31A-E4339596B317}"/>
          </ac:spMkLst>
        </pc:spChg>
        <pc:spChg chg="mod">
          <ac:chgData name="Azhar Iqbal" userId="fa015a3bdbe472ad" providerId="LiveId" clId="{C06480A0-C47A-49D8-A1F5-D1315ACCCF44}" dt="2022-09-12T15:36:58.470" v="54" actId="1036"/>
          <ac:spMkLst>
            <pc:docMk/>
            <pc:sldMk cId="918911304" sldId="1199"/>
            <ac:spMk id="59" creationId="{E8FBE9BD-5125-8341-AC98-0DB0D8C28ED1}"/>
          </ac:spMkLst>
        </pc:spChg>
        <pc:spChg chg="mod">
          <ac:chgData name="Azhar Iqbal" userId="fa015a3bdbe472ad" providerId="LiveId" clId="{C06480A0-C47A-49D8-A1F5-D1315ACCCF44}" dt="2022-09-12T15:37:20.598" v="64" actId="27636"/>
          <ac:spMkLst>
            <pc:docMk/>
            <pc:sldMk cId="918911304" sldId="1199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12.568" v="2" actId="478"/>
          <ac:picMkLst>
            <pc:docMk/>
            <pc:sldMk cId="918911304" sldId="1199"/>
            <ac:picMk id="3" creationId="{24F44C2F-4C3C-4F7A-870E-03A8B8BB8FCA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747855130" sldId="1202"/>
        </pc:sldMkLst>
        <pc:picChg chg="del">
          <ac:chgData name="Azhar Iqbal" userId="fa015a3bdbe472ad" providerId="LiveId" clId="{C06480A0-C47A-49D8-A1F5-D1315ACCCF44}" dt="2022-08-28T05:51:03.428" v="0" actId="478"/>
          <ac:picMkLst>
            <pc:docMk/>
            <pc:sldMk cId="3747855130" sldId="1202"/>
            <ac:picMk id="2" creationId="{26F148F2-3123-4539-8F6E-70D93582E2FF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169546933" sldId="1209"/>
        </pc:sldMkLst>
        <pc:picChg chg="del">
          <ac:chgData name="Azhar Iqbal" userId="fa015a3bdbe472ad" providerId="LiveId" clId="{C06480A0-C47A-49D8-A1F5-D1315ACCCF44}" dt="2022-08-28T05:53:22.574" v="11" actId="478"/>
          <ac:picMkLst>
            <pc:docMk/>
            <pc:sldMk cId="169546933" sldId="1209"/>
            <ac:picMk id="2" creationId="{FB9888D7-FEE4-455B-9935-D9D024EC7752}"/>
          </ac:picMkLst>
        </pc:picChg>
      </pc:sldChg>
      <pc:sldChg chg="delSp del mod modTransition delAnim">
        <pc:chgData name="Azhar Iqbal" userId="fa015a3bdbe472ad" providerId="LiveId" clId="{C06480A0-C47A-49D8-A1F5-D1315ACCCF44}" dt="2022-09-12T16:19:52.258" v="108" actId="47"/>
        <pc:sldMkLst>
          <pc:docMk/>
          <pc:sldMk cId="2688962317" sldId="1211"/>
        </pc:sldMkLst>
        <pc:picChg chg="del">
          <ac:chgData name="Azhar Iqbal" userId="fa015a3bdbe472ad" providerId="LiveId" clId="{C06480A0-C47A-49D8-A1F5-D1315ACCCF44}" dt="2022-08-28T05:54:27.820" v="15" actId="478"/>
          <ac:picMkLst>
            <pc:docMk/>
            <pc:sldMk cId="2688962317" sldId="1211"/>
            <ac:picMk id="3" creationId="{1172F4BC-0457-4DA5-A5B3-3F4BDC425E3A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92431671" sldId="1219"/>
        </pc:sldMkLst>
        <pc:picChg chg="del">
          <ac:chgData name="Azhar Iqbal" userId="fa015a3bdbe472ad" providerId="LiveId" clId="{C06480A0-C47A-49D8-A1F5-D1315ACCCF44}" dt="2022-08-28T05:53:45.939" v="12" actId="478"/>
          <ac:picMkLst>
            <pc:docMk/>
            <pc:sldMk cId="392431671" sldId="1219"/>
            <ac:picMk id="3" creationId="{D218B684-ACD4-4B77-9916-3F899B1062F3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9:05.430" v="95" actId="1076"/>
        <pc:sldMkLst>
          <pc:docMk/>
          <pc:sldMk cId="3833145094" sldId="1223"/>
        </pc:sldMkLst>
        <pc:spChg chg="mod">
          <ac:chgData name="Azhar Iqbal" userId="fa015a3bdbe472ad" providerId="LiveId" clId="{C06480A0-C47A-49D8-A1F5-D1315ACCCF44}" dt="2022-09-12T15:39:05.430" v="95" actId="1076"/>
          <ac:spMkLst>
            <pc:docMk/>
            <pc:sldMk cId="3833145094" sldId="1223"/>
            <ac:spMk id="101" creationId="{71D41B91-E8C8-6145-A56E-4FC2D52EA94E}"/>
          </ac:spMkLst>
        </pc:spChg>
        <pc:spChg chg="mod">
          <ac:chgData name="Azhar Iqbal" userId="fa015a3bdbe472ad" providerId="LiveId" clId="{C06480A0-C47A-49D8-A1F5-D1315ACCCF44}" dt="2022-09-12T15:39:00.926" v="94" actId="1076"/>
          <ac:spMkLst>
            <pc:docMk/>
            <pc:sldMk cId="3833145094" sldId="1223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23.847" v="5" actId="478"/>
          <ac:picMkLst>
            <pc:docMk/>
            <pc:sldMk cId="3833145094" sldId="1223"/>
            <ac:picMk id="6" creationId="{511985A1-5B81-4EFC-8B2E-A230D7D4F248}"/>
          </ac:picMkLst>
        </pc:picChg>
      </pc:sld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6T21:17:24.7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55113">
    <iact:property name="dataType"/>
    <iact:actionData xml:id="d0">
      <inkml:trace xmlns:inkml="http://www.w3.org/2003/InkML" xml:id="stk0" contextRef="#ctx0" brushRef="#br0">7420 17721 0,'0'22'34,"23"-22"-33,-1 0 7,22 45-4,-22-45 0,0 22-2,0 0 1,1-22-1,-1 0 0,0 22-1,0-22 1,22 22 0,-21 0 1,21-22-2,0 0 1,0 23 0,1-1 1,-1 0-1,45-22-1,-23 0 2,1 0-2,-1 22 1,23-22 1,-23 22-2,23-22 2,-23 0 0,23 0-2,-1 22 1,1-22-1,44 0 2,-23 0-1,23 0-1,-44 0 1,44 0 0,0 0 0,22-22 1,-44 22-2,44-22 2,-67 22-2,67-22 1,0 22 2,0-22-3,-66 0 0,66 22 2,-22-23-2,0 1 1,22-22 0,-44 44 1,66-22-1,-89 0 1,45-1-2,-22 23 2,-22-22-2,44 22 1,-67 0 0,0-22-1,1 0 1,-1 0 0,23 22 0,-23-22 1,-21 0-2,-1-23 1,0 45 0,1 0 0,21-44 0,-44 44 0,0 0 1,23-44-1,-23 22-1,0 22 2,0-23-2,0-21 4,0 44-3,-22-22 0,45 0 0,-23-23 0,0 23 0,0 0-1,22-22 1,-21 0 0,21-1 0,22 1 0,-44 0 1,23-23-1,-1 45 0,22-44 0,-21 21-1,21-21 1,-44 22 2,45-45-3,-23 45 2,23-1-1,-23-43 0,44 43 0,-43-43 0,-23 21 0,22 23 0,23-45 1,-23 23-1,0 22 0,1-67 0,-1 67 0,-22-67 0,22 67 0,-22-45 0,23-22 2,-1-44-2,-44 89 0,0 21 0,22-43-1,0 21 1,1 1 0,-23 22 0,22-23 2,-22 45-2,0-67-1,0 45 1,0 22 0,0-22-1,0 21 1,0-21 0,0 22 0,0-22 0,0 22 0,-22-23 1,22 1-2,0 22 2,-23 0-2,23-45 2,0 45-2,0 0 2,-22-22-2,22-23 1,-22 23 1,22 22-2,0-23 2,-22-21-1,22-1 0,-22 1 0,0 44 0,-1-45-1,-21 23 1,44-22 0,0-1 0,-44 1 1,22 21-1,0-21 1,-1 0-2,-21-23 1,22 45 0,0-23 1,-22 1-2,21-1 2,-43 1-1,-1-67 2,45 89-2,0-45 0,-66 45 0,65-45 0,-65 23 0,66 21 1,-45-21-1,-21-23 0,43 23 0,-65-1 0,43 45 0,-21-44 0,-1-1 0,23 45 0,-23-44 1,-44-1-1,44 23 0,1 22 0,44 0 0,-67-23 1,66 23-1,-21 22 1,-45-22-1,45 0 0,-1 22 0,23-22-1,0 0 1,-23 22 0,23 0 0,22-23 0,0 23 0,-23 0 0,1-22-1,22 22 1,0 0 1,0 0-2,0 0 2,-1 0-1,-21 0 0,0 0 2,-1 0-1,23 0-1,0 0 0,-22 0 3,0 0-4,21 0 1,-21 0 0,22 0 0,-44 0 0,21 0 0,-21 22 0,21-22 0,1 0 1,-22 23-1,-1-23-1,-21 0 1,43 0 1,-21 0-1,-23 22-1,1-22 1,21 0 2,-43 22-3,43-22 2,-21 0-2,-1 0 1,0 0-1,1 0 2,-23 22-2,45 0 3,-23 0-3,22-22 2,1 0-2,-67 23 1,67-1-1,-1 0 1,23-22 0,-23 22 0,-43 0 0,65 0 0,1-22 0,-22 22 0,44 1 0,-23-23 1,1 0-1,22 22 0,-23-22 1,1 22-2,22-22 1,-22 22 0,-1 0 0,1 22 1,22-44 1,0 0-3,-67 0 0,89 45 1,-22-45 0,0 0 0,0 22 0,-22-22 1,21 22 1,1-22-3,-44 22 1,44 0 0,-23 1 0,1-1 0,0-22 0,-1 44-1,23-44 3,-22 44-3,-22-44 1,43 22 0,-43 1 0,44-1 0,-45-22 0,23 44 0,0-22 1,-1 0-1,1 1 0,22-23 1,-67 66-2,67-44 2,-22 0-1,0 0 0,21 23 0,-21-45 2,22 22-3,-44 44 2,43-44-1,-21 1 0,22-1 0,0 0 2,0 0-1,22 0-1,-22 0-1,-1 1 3,23-1 1,0 0-1,-22 0-2,0 0-1,22 0 7,0 0-8,-22-22 3,22 23-1,0-1 0,-22 0 2,22 0-2,0 22 1,0-22-1,-22-22 0,-1 45 0,23-23 0,0 0 1,-22 22-2,0-44 1,22 23 0,-22 21 1,0-44 0,22 44-1,-22 23-1,0-23 2,22-22-1,-23 22 0,1-21 2,22-1-3,0 22 2,-22-22-2,22 0 1,-22 45 0,22-23 2,0-22-3,0 22 1,0-21 2,0 21-2,0-22-1,0 22 1,0-21 0,0-1-1,0 0 1,0 22 0,0-22 4,0 0-5,0 1 0,0-1 1,0 22 2,0-22 1,0 23-3,0-23 0,0 0-1,0 22 2,0-22 0,22 45 0,0-67-2,-22 44 3,22 0-3,-22-22 1,23 23-1,-23-23 1,0 22 0,22-22 1,0 1-2,-22 21 3,0-22-3,22 22 2,-22-22-2,22 23 2,-22-23 0,0 0-2,0 0 2,22 0-1,-22 0 0,22 1-1,1 21 4,-23-22-1,22-22 0,-22 22-4,22 23 3,0-45-1,-22 22 0,0 0 2,22 0-1,-22 0 0,22-22-2,-22 44 4,23-44-5,-1 23 2,-22-1 0,22 0 0,-22 0 1,22-22 0,0 44-2,0 1 3,0-23-3,1 0 2,-1 22 0,0-22 0,0 23-1,0-1 0,22-44 1,23 89-1,-67-67 0,44 22 0,-44-22 1,45 23-1,-23-1 1,22-22-2,-22 0 2,45 22-1,-45-21 1,-22 21 0,44-22-1,-22 0 0,22-22 0,-44 22 0,23 1 0,-1-1 0,0-22 0,22 22 1,-44 0 1,22-22-3,1 22 1,-1 0 0,0 0 0,0-22 1,0 23-2,0-23 2,-22 22 0,45 0-2,-23 0 3,0-22 1,22 0-4,-44 22 1,22 0 1,0-22-1,1 0 0,-1 22 0,0-22 0,0 0 4,0 23-6,0-1 1,1-22 2,-1 0-2,0 0 1,0 22 0,0-22 0,0 0 0,0 0 2,-22 44-3,45-44 1,-1 0-1,0 22 2,-22-22 4,23 23-7,-23-23 3,0 0-1,0 0 0,0 0-1,0 22 1,45-22 0,-45 22 0,0 0 0,0-22 1,1 0-1,21 0-1,-22 22 3,22-22-3,-44 22 1,22-22 2,45 0-3,-45 0 2,22 22-1,1-22 0,-45 23 0,44-23 1,0 0-1,-22 22 0,1-22 0,21 0 0,0 22 0,-22-22-1,23 0 1,-1 0 1,0 0-1,23 0 2,-23 0 0,22 22-2,-43-22 0,-1 0-1,0 0 1,44 0 3,-44 0-3,1 0-2,21 0 2,-22 22 0,22-22 0,1 0 1,21 0 4,-44 0-7,23 0 2,-23 0 0,0 0 0,22 0 0,-22 0-1,23 0 3,-1 0 1,-22 0-3,22 0 0,-22 0-1,1-22 1,21 22 0,0 0 0,1 0 4,-1 0-5,-22 0 1,0 0-1,22-22 1,23 0 0,-23-23 3,0 45-4,1 0 1,-1 0 1,-22-22-1,22 0 0,1 22-1,-23-22 1,0 22 1,0-22-1,0 22 0,1 0 0,21-22 0,-22 0 5,0 22-4,-22-23-3</inkml:trace>
    </iact:actionData>
  </iact:action>
  <iact:action type="add" startTime="70849">
    <iact:property name="dataType"/>
    <iact:actionData xml:id="d1">
      <inkml:trace xmlns:inkml="http://www.w3.org/2003/InkML" xml:id="stk1" contextRef="#ctx0" brushRef="#br0">19138 9858 0,'22'0'65,"0"0"-62,0 0 6,0 0-7,0 0 3,0 0 0,1 0-4,21 0 2,0 0 1,0 0 0,-21 0-1,-1 0-1,0 0-1,22 0 1,1 0 2,-23 0-2,0 0 0,22 0 2,0 0-2,-21 0-2,-1 0 2,22 0 0,0 0 1,1 0-2,-23 0 2,22 0-2,-22 0 2,45 0-1,-45 0-1,22 0 1,0 0 1,1 0-2,-1 0 1,0 0 4,1 0-5,-23 0 1,0 0-1,22 0 2,-22 0-2,1 0 2,-1 0-1,0 0 0,0 0 0,22 0 0,-22 0 2,23 0-3,-1 0 2,-22 0 1,0 0-3,0 0 1,23 0 0,-23 0 0,0 0 0,0 0 0,0 0 0,0 0 0,1 0 0,21 22 2,-22-22-2,22 0 0,-21 0-1,-1 0 2,44 0 0,-44 0-1,0 0 0,1 0 0,21 0 0,0 0-1,-22 0 1,0 0 0,23 0 1,-1 0-2,0 0 2,-21 0 0,21-22-2,-22 22 1,22 0-1,-22 0 2,23 0-1,21-23 0,-44 23 0,0 0 1,1 0-1,43 0-1,-44 0 1,0 0 0,1 0 0,21 0 0,-22 0 0,0 0 1,0 0-2,0 0 1,1 0-1,-1 0 2,0-22-1,0 22 0,0 0 0,0 0 2,0 0-3,1 0 2,21 0-2,-22 0 3,0 0 0,0 0-4,1 0 4,-1 0-2,22 0 1,-44 22-2,22-22 1,22 0 1,1 0 2,-23 0-5,22 0 2,-22 0 2,23 0-2,-23 0 0,0 23 1,0-23-1,22 0 1,1 22-1,-23-22 2,0 0-2,0 0 1,0 0 0,0 0-2,1 0 1,-1 22-1,0-22 1,0 0 1,0 0 1,0 0-2,-22 22 0,22-22-1,1 0 1,-23 22 3,44-22-4,-22 0 5,0 0-5,0 0 2,0 0-1,1 22 4,-1-22-3,0 0-1,22 0 3,-22 0 0,1 45-1,-1-45-1,0 0-2,22 0 2,-22 0 1,0 0-2,23 0 4,-23 0-5,0 0 1,0 0-1,0 0 1,0 0 0,1 0 0,21 22 0,0-22 4,-22 0-5,1 0 1,-1 0-1,22 0 1,0 0 3,-22 0-3,23 0 3,-23 0-4,22 22 3,0-22-3,-21 0 4,-1 0-2,0 0-2,-22 22 1,44-22-1,-22 0 1,45 0 3,-45 0 2,0 0-6,0 0 1,0 0 0,1 0 3,-1 0-2,0 0 2,0 0-4,0 0 3,0 0 0,0 0 1,1 0-2,-23 22 1,44-22-3,-22 0 7,0 0-4,23 0-1,-23 0 2,0 0 0,0 0-3,0 0 0,22 0 2,-21 0-3,-1 0 4,0 0-3,0 0 0,0 0 1,0 0-2,0 0 1,23 0 2,-23 0-2,22 0 3,-22 0-2,1 0-2,-1 0 2,0 0-1,0 0 5,0 0-6,0 0 3,0 0 2,1 0-2,-1 0 0,0 0 1,0 0 5,0-22-1,0 22-7,0 0 7,1 0-4,-1 0-3,0 0 5,0 0-4,0 0-1,0 0 0,0 0 5,1 0-6,-23-22 1,22 22 0,0 0 2,0 0 0,-22-22-2,22 22 0,0 0 1,1 0 0,21-22 3,-22 22 1,0-23-6,0 23 3,0-22 0,1 22 0,-1 0 0,0 0-2,-22-22 0,22 22 0,0-22 2,0 22 1,0 0-4,1 0 3,21-22 7,-22 22 0,0 0-2,0 0 7,1 0-11,-1 0 13,0 0-9,0 0-2,0 0 0,0 0 1,0 0 2,1 0 12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1A72-A1B9-495E-A4C8-8EE3E188D82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4C0B-2C1B-4373-8FE7-1AB64B20C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2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69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1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FFF4C-3B91-F84D-8757-424582D577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1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32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FFF4C-3B91-F84D-8757-424582D577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16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0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71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615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1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50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64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43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developing a client-server application, one of the first decisions the developer must make is whether the application is to run over TCP or over UDP.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09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73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achieve socket programming in Python?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Import the socket module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module consists of built-in methods that are required for creating sockets and help them associate with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52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1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44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Unlike UDP, TCP is a connection-oriented protocol. This means that before the client and server can</a:t>
            </a:r>
          </a:p>
          <a:p>
            <a:r>
              <a:rPr lang="en-GB" dirty="0"/>
              <a:t>start to send data to each other, they first need to handshake and establish a TCP connection. </a:t>
            </a:r>
          </a:p>
          <a:p>
            <a:r>
              <a:rPr lang="en-GB" dirty="0"/>
              <a:t>The client has the job of initiating contact with the server. In order for the server to be able to react to the client’s initial</a:t>
            </a:r>
          </a:p>
          <a:p>
            <a:r>
              <a:rPr lang="en-GB" dirty="0"/>
              <a:t>contact, the server has to be ready. </a:t>
            </a:r>
          </a:p>
          <a:p>
            <a:endParaRPr lang="en-GB" dirty="0"/>
          </a:p>
          <a:p>
            <a:r>
              <a:rPr lang="en-GB" dirty="0"/>
              <a:t>With the server process running, the client process can initiate a TCP connection to the server. This is</a:t>
            </a:r>
          </a:p>
          <a:p>
            <a:r>
              <a:rPr lang="en-GB" dirty="0"/>
              <a:t>done in the client program by creating a TCP socket. After creating its socket, the client initiates a three-way handshake and</a:t>
            </a:r>
          </a:p>
          <a:p>
            <a:r>
              <a:rPr lang="en-GB" dirty="0"/>
              <a:t>establishes a TCP connection with the server. </a:t>
            </a:r>
          </a:p>
          <a:p>
            <a:endParaRPr lang="en-GB" dirty="0"/>
          </a:p>
          <a:p>
            <a:r>
              <a:rPr lang="en-GB" dirty="0"/>
              <a:t>During the three-way handshake, the client process knocks on the welcoming door of the server</a:t>
            </a:r>
          </a:p>
          <a:p>
            <a:r>
              <a:rPr lang="en-GB" dirty="0"/>
              <a:t>process. When the server “hears” the knocking, it creates a new door—more precisely, a new socket</a:t>
            </a:r>
          </a:p>
          <a:p>
            <a:r>
              <a:rPr lang="en-GB" dirty="0"/>
              <a:t>that is dedicated to that particular ­client.  </a:t>
            </a:r>
          </a:p>
          <a:p>
            <a:endParaRPr lang="en-GB" dirty="0"/>
          </a:p>
          <a:p>
            <a:r>
              <a:rPr lang="en-GB" dirty="0"/>
              <a:t>Two sockets in TCP socket programming: welcoming socket/ listening socket, connection socket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87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1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D1FF-BAC9-49A7-B17E-19B9A04B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5D31-C81D-49FA-8F0F-034B2868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E755-1F5A-43CB-98AE-FFE55C67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DF59-9DD5-4409-80AC-093688C1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4860-6801-4896-9E9C-A2052AA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4826-ACE7-481F-B972-651EF64E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A837-E828-417E-89D0-72399CFD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AD37-D3B4-44B9-8C78-0C474F5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9C02-8E9D-4BCA-92F7-3CC160FB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8E2D-68EF-4D79-9009-44D60646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1EE3-1DA7-4FE5-9CAB-346B0074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35616-032E-4E6C-899A-40E18C77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10CF-3219-434F-8949-5CA5D61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4190-6BFC-47FB-9D17-F065127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8091-8069-4C94-B6C1-5DEC576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5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9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3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8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56E6-F8B1-42E0-963E-B8F6115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4DF9-9C3F-4B79-B6B3-4CF4457F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A102-147D-40A1-9CB0-2380DF3B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9D25-40D4-4225-BF2B-3D72CE47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A4B8-40D6-494F-8705-EA0013D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8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1AC-EBF2-4617-A683-AD017456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D7BE-33A4-446F-94A9-3152EE81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913A-AB98-41B7-9441-84F0CDE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59EF-B7CF-4221-BD24-45BF1A0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FBAA-BE17-472C-9E62-08E84C4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AD66-E927-4B8C-A5E5-B416DC1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50B-80A5-4350-966A-9DD8A074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A514-5269-40A7-9E51-F9C86458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DE5D-189D-4E25-89BA-7FDE51A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AC07-EAD9-4575-A626-2394EDA7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E984-CEFF-4A7E-9D26-E45D48D2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6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2D5-2178-4CEC-B8F7-4D2FC87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5E2B-B67E-40DD-B01D-F4B8F82D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7616-B7DA-44FE-AD04-7DE9D860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1962-DD00-4329-92A0-7A108784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C3101-8823-46F6-B9B1-7EC7C011A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B5B56-E34A-42C4-9500-C594A5BD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2B17-8455-4EF9-B789-E9285FE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19CF-37B0-4C6E-BBF7-039C9046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6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D8E4-8D11-45DC-AC26-07D054E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9E636-E5FF-413B-A2DA-61910FA2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6B46-2AA7-4F07-B4AC-88675188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4466C-5BD3-47FE-93B4-0ED62350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C8AD-A4D7-4C1B-857F-F8A988C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6249-A10D-4AF3-89FA-2AA80A3A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9EE1-F19F-4D83-9350-785E6268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81B-FDA6-42E2-89D0-98BB4D2E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65A-CD6B-43DC-8721-A8596B68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C752-BE1F-401E-B6FE-B4D8F55A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046ED-2D66-4C3E-BBFF-932A4EE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476C-4B9A-423F-8D14-60BEF76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C585-7C9E-4001-ABFF-32908D24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4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BD72-E2BF-4C7D-B0FB-CF65601F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5F494-4E7F-4533-A8BF-EE0E4A3B7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340F-9F91-49FE-8504-FB569A84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53A16-DE37-40B9-A8F6-FBAF4E9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B2DB-BCA1-4B9C-88FE-89D7B82D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EBA0-DB49-4E71-BA45-B1EF15E1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5605-EE31-4132-AE5D-78C2FE7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ECB1-DA70-42FC-B4AD-75EF3A3E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2F08-139A-451D-9589-3F0134799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8B50-CAF5-433F-8365-DC5303B2B93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2F15-3548-441C-AC28-D8EFCF992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6631-EAFA-493B-A7D0-E092F693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Relationship Id="rId2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microsoft.com/office/2011/relationships/inkAction" Target="../ink/inkAction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Principles of network applications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programming with UDP and TCP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architectures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and HTTP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E-mail, SMTP, IMAP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Domain Name System DNS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DF930083-F2DB-4F46-8D0E-D89D7D8A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ea typeface="ＭＳ Ｐゴシック" panose="020B0600070205080204" pitchFamily="34" charset="-128"/>
                <a:cs typeface="+mn-cs"/>
              </a:rPr>
              <a:t>Python e</a:t>
            </a: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xample: TCP server</a:t>
            </a:r>
            <a:endParaRPr lang="en-US" altLang="en-US" sz="5400" dirty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928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‘The server is ready to receive’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connectionSocket.recv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capitalizedSentence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sentence.upper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connectionSocket.send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capitalizedSentence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TCPServer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9A003647-DC86-B64C-8A8D-E3606912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998807" y="1316765"/>
            <a:ext cx="4743626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x-none" sz="2800" dirty="0">
                <a:solidFill>
                  <a:schemeClr val="tx1"/>
                </a:solidFill>
                <a:latin typeface="+mn-lt"/>
                <a:ea typeface="ＭＳ Ｐゴシック" charset="-128"/>
              </a:rPr>
              <a:t> </a:t>
            </a:r>
            <a:r>
              <a:rPr lang="en-GB" altLang="x-none" sz="3200" dirty="0">
                <a:solidFill>
                  <a:schemeClr val="tx1"/>
                </a:solidFill>
                <a:latin typeface="+mn-lt"/>
                <a:ea typeface="ＭＳ Ｐゴシック" charset="-128"/>
              </a:rPr>
              <a:t>TCP &amp; UDP</a:t>
            </a:r>
          </a:p>
          <a:p>
            <a:pPr marL="1152525" lvl="1" indent="-457200" algn="l">
              <a:spcBef>
                <a:spcPts val="600"/>
              </a:spcBef>
              <a:spcAft>
                <a:spcPts val="600"/>
              </a:spcAft>
            </a:pPr>
            <a:r>
              <a:rPr lang="en-GB" altLang="x-none" sz="2400" dirty="0">
                <a:solidFill>
                  <a:schemeClr val="tx1"/>
                </a:solidFill>
                <a:latin typeface="+mn-lt"/>
                <a:ea typeface="ＭＳ Ｐゴシック" charset="-128"/>
              </a:rPr>
              <a:t>No encryption</a:t>
            </a:r>
          </a:p>
          <a:p>
            <a:pPr marL="1152525" lvl="1" indent="-457200" algn="l">
              <a:spcBef>
                <a:spcPts val="600"/>
              </a:spcBef>
              <a:spcAft>
                <a:spcPts val="600"/>
              </a:spcAft>
            </a:pPr>
            <a:r>
              <a:rPr lang="en-GB" altLang="x-none" sz="2400" dirty="0">
                <a:solidFill>
                  <a:schemeClr val="tx1"/>
                </a:solidFill>
                <a:latin typeface="+mn-lt"/>
                <a:ea typeface="ＭＳ Ｐゴシック" charset="-128"/>
              </a:rPr>
              <a:t>Cleartext </a:t>
            </a:r>
            <a:r>
              <a:rPr lang="en-GB" altLang="x-none" sz="2400" dirty="0" err="1">
                <a:solidFill>
                  <a:schemeClr val="tx1"/>
                </a:solidFill>
                <a:latin typeface="+mn-lt"/>
                <a:ea typeface="ＭＳ Ｐゴシック" charset="-128"/>
              </a:rPr>
              <a:t>passwds</a:t>
            </a:r>
            <a:r>
              <a:rPr lang="en-GB" altLang="x-none" sz="2400" dirty="0">
                <a:solidFill>
                  <a:schemeClr val="tx1"/>
                </a:solidFill>
                <a:latin typeface="+mn-lt"/>
                <a:ea typeface="ＭＳ Ｐゴシック" charset="-128"/>
              </a:rPr>
              <a:t> sent into socket traverse Internet  in cleartext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x-none" sz="3200" dirty="0">
                <a:solidFill>
                  <a:schemeClr val="tx1"/>
                </a:solidFill>
                <a:latin typeface="+mn-lt"/>
                <a:ea typeface="ＭＳ Ｐゴシック" charset="-128"/>
              </a:rPr>
              <a:t>SSL – Secure Socket Layer</a:t>
            </a:r>
          </a:p>
          <a:p>
            <a:pPr marL="1152525" lvl="1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x-none" sz="2400" dirty="0">
                <a:solidFill>
                  <a:schemeClr val="tx1"/>
                </a:solidFill>
                <a:latin typeface="+mn-lt"/>
                <a:ea typeface="ＭＳ Ｐゴシック" charset="-128"/>
              </a:rPr>
              <a:t>Provides encrypted TCP connection</a:t>
            </a:r>
            <a:endParaRPr lang="en-GB" altLang="x-none" sz="2400" dirty="0">
              <a:latin typeface="+mn-lt"/>
              <a:ea typeface="ＭＳ Ｐゴシック" charset="-128"/>
            </a:endParaRPr>
          </a:p>
          <a:p>
            <a:pPr marL="1152525" lvl="1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x-none" sz="2400" dirty="0">
                <a:solidFill>
                  <a:schemeClr val="tx1"/>
                </a:solidFill>
                <a:latin typeface="+mn-lt"/>
                <a:ea typeface="ＭＳ Ｐゴシック" charset="-128"/>
              </a:rPr>
              <a:t>Data integrity</a:t>
            </a:r>
          </a:p>
          <a:p>
            <a:pPr marL="1152525" lvl="1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x-none" sz="2400" dirty="0">
                <a:solidFill>
                  <a:schemeClr val="tx1"/>
                </a:solidFill>
                <a:latin typeface="+mn-lt"/>
                <a:ea typeface="ＭＳ Ｐゴシック" charset="-128"/>
              </a:rPr>
              <a:t>End-point authentication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altLang="x-none" sz="2800" dirty="0">
              <a:solidFill>
                <a:schemeClr val="tx1"/>
              </a:solidFill>
              <a:latin typeface="+mn-lt"/>
              <a:ea typeface="ＭＳ Ｐゴシック" charset="-128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x-none" sz="2400" dirty="0">
              <a:latin typeface="+mn-lt"/>
              <a:ea typeface="ＭＳ Ｐゴシック" charset="-128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x-none" sz="4400" dirty="0">
                <a:solidFill>
                  <a:srgbClr val="1C1C1C"/>
                </a:solidFill>
                <a:latin typeface="+mj-lt"/>
                <a:ea typeface="ＭＳ Ｐゴシック" charset="-128"/>
              </a:rPr>
              <a:t>Securing 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19C9F-E38C-4E74-B4B4-C8A162DB3358}"/>
              </a:ext>
            </a:extLst>
          </p:cNvPr>
          <p:cNvSpPr txBox="1"/>
          <p:nvPr/>
        </p:nvSpPr>
        <p:spPr>
          <a:xfrm>
            <a:off x="6638544" y="1316765"/>
            <a:ext cx="4554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x-non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Arial" panose="020B0604020202020204" pitchFamily="34" charset="0"/>
              </a:rPr>
              <a:t>SSL is at app layer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Arial" panose="020B0604020202020204" pitchFamily="34" charset="0"/>
              </a:rPr>
              <a:t>apps use SSL libraries, t</a:t>
            </a:r>
            <a:r>
              <a:rPr kumimoji="0" lang="en-GB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hat “</a:t>
            </a:r>
            <a:r>
              <a:rPr kumimoji="0" lang="en-GB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talk”to</a:t>
            </a:r>
            <a:r>
              <a:rPr kumimoji="0" lang="en-GB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 TCP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x-non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Arial" panose="020B0604020202020204" pitchFamily="34" charset="0"/>
              </a:rPr>
              <a:t>SSL socket API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Clear-text passwords sent into socket traverse Internet encrypted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Now superseded by Transport Layer Security (TLS)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7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Principles of network applications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programming with UDP and TCP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Application architectures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and HTTP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E-mail, SMTP, IMAP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Domain Name System DNS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DF930083-F2DB-4F46-8D0E-D89D7D8A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998806" y="1316765"/>
            <a:ext cx="10016197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x-none" sz="2800" dirty="0">
                <a:solidFill>
                  <a:schemeClr val="tx1"/>
                </a:solidFill>
                <a:latin typeface="+mn-lt"/>
                <a:ea typeface="ＭＳ Ｐゴシック" charset="-128"/>
              </a:rPr>
              <a:t>An application’s architecture is distinctly different from the network architecture, e.g., the five-layer Internet architecture discussed in Week 2. 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x-none" sz="2800" dirty="0">
                <a:solidFill>
                  <a:schemeClr val="tx1"/>
                </a:solidFill>
                <a:latin typeface="+mn-lt"/>
                <a:ea typeface="ＭＳ Ｐゴシック" charset="-128"/>
              </a:rPr>
              <a:t>The application architecture, on the other hand, is designed by the application developer and dictates </a:t>
            </a:r>
            <a:r>
              <a:rPr lang="en-GB" altLang="x-none" sz="2800" dirty="0">
                <a:solidFill>
                  <a:srgbClr val="C00000"/>
                </a:solidFill>
                <a:latin typeface="+mn-lt"/>
                <a:ea typeface="ＭＳ Ｐゴシック" charset="-128"/>
              </a:rPr>
              <a:t>how the application is structured </a:t>
            </a:r>
            <a:r>
              <a:rPr lang="en-GB" altLang="x-none" sz="2800" dirty="0">
                <a:solidFill>
                  <a:schemeClr val="tx1"/>
                </a:solidFill>
                <a:latin typeface="+mn-lt"/>
                <a:ea typeface="ＭＳ Ｐゴシック" charset="-128"/>
              </a:rPr>
              <a:t>over the various end systems. </a:t>
            </a:r>
            <a:endParaRPr lang="en-US" altLang="x-none" sz="2800" dirty="0">
              <a:solidFill>
                <a:schemeClr val="tx1"/>
              </a:solidFill>
              <a:latin typeface="+mn-lt"/>
              <a:ea typeface="ＭＳ Ｐゴシック" charset="-128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x-none" sz="2800" dirty="0">
                <a:solidFill>
                  <a:schemeClr val="tx1"/>
                </a:solidFill>
                <a:latin typeface="+mn-lt"/>
                <a:ea typeface="ＭＳ Ｐゴシック" charset="-128"/>
              </a:rPr>
              <a:t>Two predominant architectural paradigms</a:t>
            </a:r>
          </a:p>
          <a:p>
            <a:pPr marL="673071" lvl="2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x-none" sz="2400" dirty="0">
                <a:latin typeface="+mn-lt"/>
                <a:ea typeface="ＭＳ Ｐゴシック" charset="-128"/>
              </a:rPr>
              <a:t>client-server architecture</a:t>
            </a:r>
          </a:p>
          <a:p>
            <a:pPr marL="673071" lvl="2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x-none" sz="2400" dirty="0">
                <a:latin typeface="+mn-lt"/>
                <a:ea typeface="ＭＳ Ｐゴシック" charset="-128"/>
              </a:rPr>
              <a:t>Peer-to-Peer (P2P) architecture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x-none" sz="4400" dirty="0">
                <a:solidFill>
                  <a:srgbClr val="1C1C1C"/>
                </a:solidFill>
                <a:latin typeface="+mj-lt"/>
                <a:ea typeface="ＭＳ Ｐゴシック" charset="-128"/>
              </a:rPr>
              <a:t>Application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243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9777" y="5460595"/>
            <a:ext cx="1658446" cy="326526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email,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11C947C3-A18E-7342-B385-B637BB8FD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23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5"/>
            <a:ext cx="6067848" cy="5152763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5826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and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P2P file sharing (BitTorrent), VoIP (Skype)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1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divided into 256Kb chunks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in torrent send/receive file chunks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tracker: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tracks peers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torrent: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 obtains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 and begins exchanging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4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6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89" y="1433286"/>
            <a:ext cx="711696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has no chunks, but will accumulate them over time from other peers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registers with tracker to get list of peers, connects to subset of peers (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neighbors</a:t>
            </a:r>
            <a:r>
              <a:rPr kumimoji="0" lang="en-GB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17" y="3963434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while downloading, peer uploads chunks to other peers</a:t>
            </a:r>
          </a:p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 may change peers with whom it exchanges chunks</a:t>
            </a:r>
          </a:p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churn: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peers may come and go</a:t>
            </a:r>
          </a:p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897006" cy="269922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51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Requesting chunks:</a:t>
            </a:r>
          </a:p>
          <a:p>
            <a:pPr marL="40640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any given time, different peers have different subsets of file chunks</a:t>
            </a:r>
          </a:p>
          <a:p>
            <a:pPr marL="40640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periodically, Alice asks each peer for list of chunks that they have</a:t>
            </a:r>
          </a:p>
          <a:p>
            <a:pPr marL="40640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chunks: tit-for-tat</a:t>
            </a:r>
          </a:p>
          <a:p>
            <a:pPr marL="406400" marR="0" lvl="0" indent="-34131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Alice sends chunks to those four peers currently sending her chunks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highest rate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peers are choked by Alice (do not receive chunks from her)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re-evaluate top 4 every10 secs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30 secs: randomly select another peer, starts sending chunks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“optimistically unchoke” this peer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newly chosen peer may join top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26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BitTorrent Pros and Cons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96983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803275" marR="0" lvl="1" indent="-330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Download a bit slow in the beginning, but speeds up considerably as peer gets more and more chunks</a:t>
            </a:r>
          </a:p>
          <a:p>
            <a:pPr marL="803275" marR="0" lvl="1" indent="-330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Those who want the file, must contribute </a:t>
            </a:r>
          </a:p>
          <a:p>
            <a:pPr marL="803275" marR="0" lvl="1" indent="-330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Efficient mechanism for distributing large files to a large number of clients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Disadvantages: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Low-bandwidth clients have a disadvantage?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Rarest first policy may result in unstable system*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Ref: “Mode-Suppression: a simple, stable and scalable chunk-sharing algorithm for P2P networks”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76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3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36" name="Group 58">
            <a:extLst>
              <a:ext uri="{FF2B5EF4-FFF2-40B4-BE49-F238E27FC236}">
                <a16:creationId xmlns:a16="http://schemas.microsoft.com/office/drawing/2014/main" id="{E675645C-771D-1C4D-BD09-0A50219A704A}"/>
              </a:ext>
            </a:extLst>
          </p:cNvPr>
          <p:cNvGrpSpPr>
            <a:grpSpLocks/>
          </p:cNvGrpSpPr>
          <p:nvPr/>
        </p:nvGrpSpPr>
        <p:grpSpPr bwMode="auto">
          <a:xfrm>
            <a:off x="3786604" y="4296733"/>
            <a:ext cx="546100" cy="225425"/>
            <a:chOff x="1287" y="2524"/>
            <a:chExt cx="260" cy="100"/>
          </a:xfrm>
        </p:grpSpPr>
        <p:sp>
          <p:nvSpPr>
            <p:cNvPr id="137" name="Rectangle 59">
              <a:extLst>
                <a:ext uri="{FF2B5EF4-FFF2-40B4-BE49-F238E27FC236}">
                  <a16:creationId xmlns:a16="http://schemas.microsoft.com/office/drawing/2014/main" id="{4BD7EDAC-534F-D84F-8E24-977FE250A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Rectangle 60">
              <a:extLst>
                <a:ext uri="{FF2B5EF4-FFF2-40B4-BE49-F238E27FC236}">
                  <a16:creationId xmlns:a16="http://schemas.microsoft.com/office/drawing/2014/main" id="{522C0AA5-89A7-AE45-9EA6-0984C3D36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61">
              <a:extLst>
                <a:ext uri="{FF2B5EF4-FFF2-40B4-BE49-F238E27FC236}">
                  <a16:creationId xmlns:a16="http://schemas.microsoft.com/office/drawing/2014/main" id="{E45B888C-A7C7-C04F-96C2-AC549590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Rectangle 62">
              <a:extLst>
                <a:ext uri="{FF2B5EF4-FFF2-40B4-BE49-F238E27FC236}">
                  <a16:creationId xmlns:a16="http://schemas.microsoft.com/office/drawing/2014/main" id="{6D259067-30CA-3A43-B969-2FED80C1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53" name="Group 79">
            <a:extLst>
              <a:ext uri="{FF2B5EF4-FFF2-40B4-BE49-F238E27FC236}">
                <a16:creationId xmlns:a16="http://schemas.microsoft.com/office/drawing/2014/main" id="{2953A696-2D0B-4946-96FC-8F6534A2F156}"/>
              </a:ext>
            </a:extLst>
          </p:cNvPr>
          <p:cNvGrpSpPr>
            <a:grpSpLocks/>
          </p:cNvGrpSpPr>
          <p:nvPr/>
        </p:nvGrpSpPr>
        <p:grpSpPr bwMode="auto">
          <a:xfrm>
            <a:off x="7448967" y="4268158"/>
            <a:ext cx="546100" cy="225425"/>
            <a:chOff x="1287" y="2524"/>
            <a:chExt cx="260" cy="100"/>
          </a:xfrm>
        </p:grpSpPr>
        <p:sp>
          <p:nvSpPr>
            <p:cNvPr id="154" name="Rectangle 80">
              <a:extLst>
                <a:ext uri="{FF2B5EF4-FFF2-40B4-BE49-F238E27FC236}">
                  <a16:creationId xmlns:a16="http://schemas.microsoft.com/office/drawing/2014/main" id="{313605CC-1AC5-8944-94FF-94268AD8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Rectangle 81">
              <a:extLst>
                <a:ext uri="{FF2B5EF4-FFF2-40B4-BE49-F238E27FC236}">
                  <a16:creationId xmlns:a16="http://schemas.microsoft.com/office/drawing/2014/main" id="{BAFE64F2-A025-9F4E-99C9-ACC9BFF25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Rectangle 82">
              <a:extLst>
                <a:ext uri="{FF2B5EF4-FFF2-40B4-BE49-F238E27FC236}">
                  <a16:creationId xmlns:a16="http://schemas.microsoft.com/office/drawing/2014/main" id="{3829DF34-8663-6146-9BA0-7632285CE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Rectangle 83">
              <a:extLst>
                <a:ext uri="{FF2B5EF4-FFF2-40B4-BE49-F238E27FC236}">
                  <a16:creationId xmlns:a16="http://schemas.microsoft.com/office/drawing/2014/main" id="{D148D136-2E3F-5745-9E50-2A0525F6E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56">
            <a:extLst>
              <a:ext uri="{FF2B5EF4-FFF2-40B4-BE49-F238E27FC236}">
                <a16:creationId xmlns:a16="http://schemas.microsoft.com/office/drawing/2014/main" id="{0AD3AB67-1B7A-DC4C-8CF0-ED4CE6AD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729" y="3720470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62" name="Line 92">
            <a:extLst>
              <a:ext uri="{FF2B5EF4-FFF2-40B4-BE49-F238E27FC236}">
                <a16:creationId xmlns:a16="http://schemas.microsoft.com/office/drawing/2014/main" id="{143E3CCF-902D-1B48-A226-00DCF5BF0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4779" y="3920495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Line 93">
            <a:extLst>
              <a:ext uri="{FF2B5EF4-FFF2-40B4-BE49-F238E27FC236}">
                <a16:creationId xmlns:a16="http://schemas.microsoft.com/office/drawing/2014/main" id="{C4134BE9-E71D-0348-B019-E892502C5F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9942" y="390938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7F468A47-850F-034F-AF9C-94124EF8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37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W</a:t>
            </a:r>
            <a:r>
              <a:rPr lang="en-US" altLang="zh-CN" sz="4400" dirty="0">
                <a:ea typeface="ＭＳ Ｐゴシック" panose="020B0600070205080204" pitchFamily="34" charset="-128"/>
                <a:cs typeface="+mn-cs"/>
              </a:rPr>
              <a:t>eek 3</a:t>
            </a: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: Summary on Application Layer</a:t>
            </a:r>
            <a:endParaRPr lang="en-US" altLang="en-US" sz="5400" dirty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203960" y="1600201"/>
            <a:ext cx="10016490" cy="4842888"/>
          </a:xfrm>
        </p:spPr>
        <p:txBody>
          <a:bodyPr>
            <a:normAutofit lnSpcReduction="10000"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Basic principles of network applications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layer requirements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Application protocols overview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Transport service requirements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  <a:p>
            <a:pPr marL="287338" indent="-2873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Socket programming</a:t>
            </a:r>
          </a:p>
          <a:p>
            <a:pPr lvl="1">
              <a:buClr>
                <a:srgbClr val="000099"/>
              </a:buClr>
              <a:buSzPct val="100000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/>
              <a:t>Socket API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463550" lvl="1" indent="0">
              <a:buClr>
                <a:srgbClr val="000099"/>
              </a:buClr>
              <a:buSzPct val="100000"/>
              <a:buNone/>
              <a:defRPr/>
            </a:pPr>
            <a:endParaRPr lang="en-US" sz="200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9A805E8-F84C-734B-82D2-36800E1A9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36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4010"/>
            <a:ext cx="10515600" cy="839458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7514" y="1159745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</a:t>
            </a:r>
            <a:endParaRPr lang="en-US" altLang="en-US" sz="2800" i="1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 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84" y="3068663"/>
            <a:ext cx="11733632" cy="32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8BB0A9E-9ED5-9A4B-ACE3-DEFC4A28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9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50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2956" y="1224367"/>
            <a:ext cx="11189776" cy="52187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0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0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&amp; server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3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0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transmitted data may be lost or received out-of-order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3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 viewpoint:</a:t>
            </a:r>
          </a:p>
          <a:p>
            <a:pPr marL="466725" indent="-292100">
              <a:lnSpc>
                <a:spcPct val="100000"/>
              </a:lnSpc>
              <a:spcBef>
                <a:spcPct val="0"/>
              </a:spcBef>
              <a:buClr>
                <a:srgbClr val="010086"/>
              </a:buClr>
              <a:buSzTx/>
            </a:pPr>
            <a:r>
              <a:rPr lang="en-US" altLang="en-US" sz="3000" dirty="0">
                <a:ea typeface="ＭＳ Ｐゴシック" panose="020B0600070205080204" pitchFamily="34" charset="-128"/>
              </a:rPr>
              <a:t>UDP provides </a:t>
            </a:r>
            <a:r>
              <a:rPr lang="en-US" altLang="en-US" sz="3000" i="1" dirty="0">
                <a:ea typeface="ＭＳ Ｐゴシック" panose="020B0600070205080204" pitchFamily="34" charset="-128"/>
              </a:rPr>
              <a:t>unreliable</a:t>
            </a:r>
            <a:r>
              <a:rPr lang="en-US" altLang="en-US" sz="3000" dirty="0">
                <a:ea typeface="ＭＳ Ｐゴシック" panose="020B0600070205080204" pitchFamily="34" charset="-128"/>
              </a:rPr>
              <a:t> transfer of groups of bytes (“</a:t>
            </a:r>
            <a:r>
              <a:rPr lang="en-US" altLang="ja-JP" sz="3000" dirty="0">
                <a:ea typeface="ＭＳ Ｐゴシック" panose="020B0600070205080204" pitchFamily="34" charset="-128"/>
              </a:rPr>
              <a:t>datagrams”)  between client and server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3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CF8A732-F774-5B4B-95D3-4141056A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0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3" name="Group 10">
            <a:extLst>
              <a:ext uri="{FF2B5EF4-FFF2-40B4-BE49-F238E27FC236}">
                <a16:creationId xmlns:a16="http://schemas.microsoft.com/office/drawing/2014/main" id="{01C9270B-A159-7C48-9997-ACAD38860612}"/>
              </a:ext>
            </a:extLst>
          </p:cNvPr>
          <p:cNvGrpSpPr>
            <a:grpSpLocks/>
          </p:cNvGrpSpPr>
          <p:nvPr/>
        </p:nvGrpSpPr>
        <p:grpSpPr bwMode="auto">
          <a:xfrm>
            <a:off x="4498391" y="1480972"/>
            <a:ext cx="6203950" cy="2690813"/>
            <a:chOff x="1890" y="840"/>
            <a:chExt cx="3908" cy="1695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9FDD06E3-D412-AA43-B8B8-10BB6577E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 IP and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port=x; send datagram via</a:t>
              </a:r>
              <a:b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40634A1C-2FFB-FC4C-80CE-D90FD1922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serverIP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19262165-6DE3-F444-A22B-D1935F0C2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7799DA-982E-4D3F-A90C-4359586B9B3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28480" y="3532680"/>
              <a:ext cx="7176960" cy="295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7799DA-982E-4D3F-A90C-4359586B9B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2640" y="3469320"/>
                <a:ext cx="7208280" cy="308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79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07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Python example: UDP client</a:t>
            </a:r>
            <a:endParaRPr lang="en-US" altLang="en-US" sz="5400" dirty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94388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‘hostname’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raw_input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(’Input lowercase sentence:’)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message.encode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serverAddress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clientSocket.recvfrom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modifiedMessage.decode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849" y="1015934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UDPClient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260558" y="2998277"/>
            <a:ext cx="2219838" cy="307777"/>
            <a:chOff x="588094" y="2905531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094" y="2905531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2988802" y="5411634"/>
            <a:ext cx="2444737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1389301" y="4571818"/>
            <a:ext cx="4091095" cy="421119"/>
            <a:chOff x="-1241909" y="4530536"/>
            <a:chExt cx="4090757" cy="421402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1909" y="4643955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characters from socket into string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74BFA74-0BBC-6141-AF62-9F6C0741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1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70" y="110862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ea typeface="ＭＳ Ｐゴシック" panose="020B0600070205080204" pitchFamily="34" charset="-128"/>
                <a:cs typeface="+mn-cs"/>
              </a:rPr>
              <a:t>Python e</a:t>
            </a: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xample: UDP server</a:t>
            </a:r>
            <a:endParaRPr lang="en-US" altLang="en-US" sz="5400" dirty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374" y="1497082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UDPServer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374" y="2036315"/>
            <a:ext cx="7739442" cy="345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‘localhost’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clientAddress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serverSocket.recvfrom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message.decode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serverSocket.sendto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modifiedMessage.encode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clientAddress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2159547" y="2818244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580518" y="3182293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2690720" y="3899225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10719" y="4220486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425948" y="4857299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A4822E3E-952B-7544-8A40-BF6460F1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5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22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61829" y="1455785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2483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 port numbers used to distinguish clients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602113"/>
            <a:ext cx="4660490" cy="1688916"/>
            <a:chOff x="5928853" y="4608645"/>
            <a:chExt cx="4660490" cy="1688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896465"/>
              <a:ext cx="4660490" cy="14010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045" y="5134227"/>
              <a:ext cx="3953326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</a:t>
              </a: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8B55559B-7D61-6147-A322-49E351E9D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B1395F7-3763-B74C-AF37-1DAC6BC4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EC474FEA-9E73-5248-89ED-9528E3BF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DB74896-5002-994C-A2ED-B2A81279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31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ea typeface="ＭＳ Ｐゴシック" panose="020B0600070205080204" pitchFamily="34" charset="-128"/>
                <a:cs typeface="+mn-cs"/>
              </a:rPr>
              <a:t>Python e</a:t>
            </a:r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xample: TCP client</a:t>
            </a:r>
            <a:endParaRPr lang="en-US" altLang="en-US" sz="5400" dirty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943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’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raw_input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(‘Input lowercase sentence:’)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sentence.encode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clientSocket.recv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(‘From Server:’,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modifiedSentence.decode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2599509" y="3166106"/>
            <a:ext cx="2538359" cy="338554"/>
            <a:chOff x="-248296" y="2796587"/>
            <a:chExt cx="2937468" cy="338131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296" y="2796587"/>
              <a:ext cx="2343973" cy="33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245893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86A79CE-C6C3-CF41-81BE-751D3860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973BDD83-736D-4407-B586-B6A5D41F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17" y="3492677"/>
            <a:ext cx="2730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Initiates the TCP connection</a:t>
            </a:r>
          </a:p>
        </p:txBody>
      </p: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1A71C002-9869-4B96-B033-A70012430A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16443" y="3656009"/>
            <a:ext cx="628681" cy="272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7466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1|8.2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29.4|29.6|6.9|32.1|1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3|18.3|3.7|1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9.7|6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7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9|18.2|3.3|49.8|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5.8|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1942</Words>
  <Application>Microsoft Office PowerPoint</Application>
  <PresentationFormat>Widescreen</PresentationFormat>
  <Paragraphs>417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1_Office Theme</vt:lpstr>
      <vt:lpstr>Application layer: overview</vt:lpstr>
      <vt:lpstr>Socket Programming </vt:lpstr>
      <vt:lpstr>Socket programming </vt:lpstr>
      <vt:lpstr>Socket programming with UDP </vt:lpstr>
      <vt:lpstr>Client/server socket interaction: UDP</vt:lpstr>
      <vt:lpstr>Python example: UDP client</vt:lpstr>
      <vt:lpstr>Python example: UDP server</vt:lpstr>
      <vt:lpstr>Socket programming with TCP</vt:lpstr>
      <vt:lpstr>Python example: TCP client</vt:lpstr>
      <vt:lpstr>Python example: TCP server</vt:lpstr>
      <vt:lpstr>Securing TCP</vt:lpstr>
      <vt:lpstr>Application layer: overview</vt:lpstr>
      <vt:lpstr>Application architectures</vt:lpstr>
      <vt:lpstr>Client-server paradigm</vt:lpstr>
      <vt:lpstr>Peer-to-peer (P2P) architecture</vt:lpstr>
      <vt:lpstr>P2P file distribution: BitTorrent </vt:lpstr>
      <vt:lpstr>P2P file distribution: BitTorrent </vt:lpstr>
      <vt:lpstr>BitTorrent: requesting, sending file chunks</vt:lpstr>
      <vt:lpstr>BitTorrent Pros and Cons</vt:lpstr>
      <vt:lpstr>Week 3: Summary on Application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layer: overview</dc:title>
  <dc:creator>yu wenjuan</dc:creator>
  <cp:lastModifiedBy>Azhar Iqbal</cp:lastModifiedBy>
  <cp:revision>1</cp:revision>
  <dcterms:created xsi:type="dcterms:W3CDTF">2020-09-18T20:48:23Z</dcterms:created>
  <dcterms:modified xsi:type="dcterms:W3CDTF">2022-09-13T06:17:02Z</dcterms:modified>
</cp:coreProperties>
</file>