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7" r:id="rId3"/>
  </p:sldMasterIdLst>
  <p:notesMasterIdLst>
    <p:notesMasterId r:id="rId21"/>
  </p:notesMasterIdLst>
  <p:sldIdLst>
    <p:sldId id="1207" r:id="rId4"/>
    <p:sldId id="1184" r:id="rId5"/>
    <p:sldId id="1185" r:id="rId6"/>
    <p:sldId id="323" r:id="rId7"/>
    <p:sldId id="1186" r:id="rId8"/>
    <p:sldId id="1221" r:id="rId9"/>
    <p:sldId id="1226" r:id="rId10"/>
    <p:sldId id="1188" r:id="rId11"/>
    <p:sldId id="1189" r:id="rId12"/>
    <p:sldId id="1190" r:id="rId13"/>
    <p:sldId id="1191" r:id="rId14"/>
    <p:sldId id="1192" r:id="rId15"/>
    <p:sldId id="1193" r:id="rId16"/>
    <p:sldId id="1194" r:id="rId17"/>
    <p:sldId id="1225" r:id="rId18"/>
    <p:sldId id="303" r:id="rId19"/>
    <p:sldId id="12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60"/>
  </p:normalViewPr>
  <p:slideViewPr>
    <p:cSldViewPr snapToGrid="0">
      <p:cViewPr varScale="1">
        <p:scale>
          <a:sx n="62" d="100"/>
          <a:sy n="62"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har Iqbal" userId="fa015a3bdbe472ad" providerId="LiveId" clId="{35F92327-696E-42F1-8CB2-FD10F3A49779}"/>
    <pc:docChg chg="custSel modSld">
      <pc:chgData name="Azhar Iqbal" userId="fa015a3bdbe472ad" providerId="LiveId" clId="{35F92327-696E-42F1-8CB2-FD10F3A49779}" dt="2022-08-28T06:03:11.809" v="17" actId="478"/>
      <pc:docMkLst>
        <pc:docMk/>
      </pc:docMkLst>
      <pc:sldChg chg="delSp mod delAnim">
        <pc:chgData name="Azhar Iqbal" userId="fa015a3bdbe472ad" providerId="LiveId" clId="{35F92327-696E-42F1-8CB2-FD10F3A49779}" dt="2022-08-28T06:03:04.145" v="15" actId="478"/>
        <pc:sldMkLst>
          <pc:docMk/>
          <pc:sldMk cId="1716533875" sldId="303"/>
        </pc:sldMkLst>
        <pc:picChg chg="del">
          <ac:chgData name="Azhar Iqbal" userId="fa015a3bdbe472ad" providerId="LiveId" clId="{35F92327-696E-42F1-8CB2-FD10F3A49779}" dt="2022-08-28T06:03:04.145" v="15" actId="478"/>
          <ac:picMkLst>
            <pc:docMk/>
            <pc:sldMk cId="1716533875" sldId="303"/>
            <ac:picMk id="2" creationId="{9160E393-E291-426A-B0E7-8AEC37CB69C1}"/>
          </ac:picMkLst>
        </pc:picChg>
      </pc:sldChg>
      <pc:sldChg chg="delSp mod delAnim">
        <pc:chgData name="Azhar Iqbal" userId="fa015a3bdbe472ad" providerId="LiveId" clId="{35F92327-696E-42F1-8CB2-FD10F3A49779}" dt="2022-08-28T06:00:58.718" v="3" actId="478"/>
        <pc:sldMkLst>
          <pc:docMk/>
          <pc:sldMk cId="770745634" sldId="323"/>
        </pc:sldMkLst>
        <pc:picChg chg="del">
          <ac:chgData name="Azhar Iqbal" userId="fa015a3bdbe472ad" providerId="LiveId" clId="{35F92327-696E-42F1-8CB2-FD10F3A49779}" dt="2022-08-28T06:00:58.718" v="3" actId="478"/>
          <ac:picMkLst>
            <pc:docMk/>
            <pc:sldMk cId="770745634" sldId="323"/>
            <ac:picMk id="2" creationId="{5F277C7B-68EA-447D-A655-366391DA8FE0}"/>
          </ac:picMkLst>
        </pc:picChg>
      </pc:sldChg>
      <pc:sldChg chg="delSp mod delAnim">
        <pc:chgData name="Azhar Iqbal" userId="fa015a3bdbe472ad" providerId="LiveId" clId="{35F92327-696E-42F1-8CB2-FD10F3A49779}" dt="2022-08-28T06:00:27.389" v="1" actId="478"/>
        <pc:sldMkLst>
          <pc:docMk/>
          <pc:sldMk cId="1981905771" sldId="1184"/>
        </pc:sldMkLst>
        <pc:picChg chg="del">
          <ac:chgData name="Azhar Iqbal" userId="fa015a3bdbe472ad" providerId="LiveId" clId="{35F92327-696E-42F1-8CB2-FD10F3A49779}" dt="2022-08-28T06:00:27.389" v="1" actId="478"/>
          <ac:picMkLst>
            <pc:docMk/>
            <pc:sldMk cId="1981905771" sldId="1184"/>
            <ac:picMk id="5" creationId="{C8A73BD3-B59A-4783-AC2D-5E16EE693B65}"/>
          </ac:picMkLst>
        </pc:picChg>
      </pc:sldChg>
      <pc:sldChg chg="delSp mod delAnim">
        <pc:chgData name="Azhar Iqbal" userId="fa015a3bdbe472ad" providerId="LiveId" clId="{35F92327-696E-42F1-8CB2-FD10F3A49779}" dt="2022-08-28T06:00:55.900" v="2" actId="478"/>
        <pc:sldMkLst>
          <pc:docMk/>
          <pc:sldMk cId="4264301172" sldId="1185"/>
        </pc:sldMkLst>
        <pc:picChg chg="del">
          <ac:chgData name="Azhar Iqbal" userId="fa015a3bdbe472ad" providerId="LiveId" clId="{35F92327-696E-42F1-8CB2-FD10F3A49779}" dt="2022-08-28T06:00:55.900" v="2" actId="478"/>
          <ac:picMkLst>
            <pc:docMk/>
            <pc:sldMk cId="4264301172" sldId="1185"/>
            <ac:picMk id="5" creationId="{336C443C-24DB-43B4-8459-F951BD4FC624}"/>
          </ac:picMkLst>
        </pc:picChg>
      </pc:sldChg>
      <pc:sldChg chg="delSp mod delAnim">
        <pc:chgData name="Azhar Iqbal" userId="fa015a3bdbe472ad" providerId="LiveId" clId="{35F92327-696E-42F1-8CB2-FD10F3A49779}" dt="2022-08-28T06:01:01.294" v="4" actId="478"/>
        <pc:sldMkLst>
          <pc:docMk/>
          <pc:sldMk cId="2680888210" sldId="1186"/>
        </pc:sldMkLst>
        <pc:picChg chg="del">
          <ac:chgData name="Azhar Iqbal" userId="fa015a3bdbe472ad" providerId="LiveId" clId="{35F92327-696E-42F1-8CB2-FD10F3A49779}" dt="2022-08-28T06:01:01.294" v="4" actId="478"/>
          <ac:picMkLst>
            <pc:docMk/>
            <pc:sldMk cId="2680888210" sldId="1186"/>
            <ac:picMk id="8" creationId="{CBD15F55-AD8C-44C5-B11A-248D4E60FAC0}"/>
          </ac:picMkLst>
        </pc:picChg>
      </pc:sldChg>
      <pc:sldChg chg="delSp mod delAnim">
        <pc:chgData name="Azhar Iqbal" userId="fa015a3bdbe472ad" providerId="LiveId" clId="{35F92327-696E-42F1-8CB2-FD10F3A49779}" dt="2022-08-28T06:01:25.958" v="7" actId="478"/>
        <pc:sldMkLst>
          <pc:docMk/>
          <pc:sldMk cId="4077724328" sldId="1188"/>
        </pc:sldMkLst>
        <pc:picChg chg="del">
          <ac:chgData name="Azhar Iqbal" userId="fa015a3bdbe472ad" providerId="LiveId" clId="{35F92327-696E-42F1-8CB2-FD10F3A49779}" dt="2022-08-28T06:01:25.958" v="7" actId="478"/>
          <ac:picMkLst>
            <pc:docMk/>
            <pc:sldMk cId="4077724328" sldId="1188"/>
            <ac:picMk id="6" creationId="{AB696EAD-3731-471B-9A2C-1C9172754390}"/>
          </ac:picMkLst>
        </pc:picChg>
      </pc:sldChg>
      <pc:sldChg chg="delSp mod delAnim">
        <pc:chgData name="Azhar Iqbal" userId="fa015a3bdbe472ad" providerId="LiveId" clId="{35F92327-696E-42F1-8CB2-FD10F3A49779}" dt="2022-08-28T06:01:30.794" v="8" actId="478"/>
        <pc:sldMkLst>
          <pc:docMk/>
          <pc:sldMk cId="3974648305" sldId="1189"/>
        </pc:sldMkLst>
        <pc:picChg chg="del">
          <ac:chgData name="Azhar Iqbal" userId="fa015a3bdbe472ad" providerId="LiveId" clId="{35F92327-696E-42F1-8CB2-FD10F3A49779}" dt="2022-08-28T06:01:30.794" v="8" actId="478"/>
          <ac:picMkLst>
            <pc:docMk/>
            <pc:sldMk cId="3974648305" sldId="1189"/>
            <ac:picMk id="4" creationId="{36D92C39-B604-496C-A092-073AAAB58A44}"/>
          </ac:picMkLst>
        </pc:picChg>
      </pc:sldChg>
      <pc:sldChg chg="delSp mod delAnim">
        <pc:chgData name="Azhar Iqbal" userId="fa015a3bdbe472ad" providerId="LiveId" clId="{35F92327-696E-42F1-8CB2-FD10F3A49779}" dt="2022-08-28T06:01:36.348" v="9" actId="478"/>
        <pc:sldMkLst>
          <pc:docMk/>
          <pc:sldMk cId="2845266583" sldId="1190"/>
        </pc:sldMkLst>
        <pc:picChg chg="del">
          <ac:chgData name="Azhar Iqbal" userId="fa015a3bdbe472ad" providerId="LiveId" clId="{35F92327-696E-42F1-8CB2-FD10F3A49779}" dt="2022-08-28T06:01:36.348" v="9" actId="478"/>
          <ac:picMkLst>
            <pc:docMk/>
            <pc:sldMk cId="2845266583" sldId="1190"/>
            <ac:picMk id="7" creationId="{CFF4808F-6352-47CE-9229-1214612BBE91}"/>
          </ac:picMkLst>
        </pc:picChg>
      </pc:sldChg>
      <pc:sldChg chg="delSp mod delAnim">
        <pc:chgData name="Azhar Iqbal" userId="fa015a3bdbe472ad" providerId="LiveId" clId="{35F92327-696E-42F1-8CB2-FD10F3A49779}" dt="2022-08-28T06:02:44.025" v="10" actId="478"/>
        <pc:sldMkLst>
          <pc:docMk/>
          <pc:sldMk cId="3337280200" sldId="1191"/>
        </pc:sldMkLst>
        <pc:picChg chg="del">
          <ac:chgData name="Azhar Iqbal" userId="fa015a3bdbe472ad" providerId="LiveId" clId="{35F92327-696E-42F1-8CB2-FD10F3A49779}" dt="2022-08-28T06:02:44.025" v="10" actId="478"/>
          <ac:picMkLst>
            <pc:docMk/>
            <pc:sldMk cId="3337280200" sldId="1191"/>
            <ac:picMk id="7" creationId="{295E9A02-AF53-4C60-BBD1-9352FE35FB1C}"/>
          </ac:picMkLst>
        </pc:picChg>
      </pc:sldChg>
      <pc:sldChg chg="delSp mod delAnim">
        <pc:chgData name="Azhar Iqbal" userId="fa015a3bdbe472ad" providerId="LiveId" clId="{35F92327-696E-42F1-8CB2-FD10F3A49779}" dt="2022-08-28T06:02:47.508" v="11" actId="478"/>
        <pc:sldMkLst>
          <pc:docMk/>
          <pc:sldMk cId="1591375074" sldId="1192"/>
        </pc:sldMkLst>
        <pc:picChg chg="del">
          <ac:chgData name="Azhar Iqbal" userId="fa015a3bdbe472ad" providerId="LiveId" clId="{35F92327-696E-42F1-8CB2-FD10F3A49779}" dt="2022-08-28T06:02:47.508" v="11" actId="478"/>
          <ac:picMkLst>
            <pc:docMk/>
            <pc:sldMk cId="1591375074" sldId="1192"/>
            <ac:picMk id="5" creationId="{DC49443A-AB82-4068-B2B8-1050CAEECC46}"/>
          </ac:picMkLst>
        </pc:picChg>
      </pc:sldChg>
      <pc:sldChg chg="delSp mod delAnim">
        <pc:chgData name="Azhar Iqbal" userId="fa015a3bdbe472ad" providerId="LiveId" clId="{35F92327-696E-42F1-8CB2-FD10F3A49779}" dt="2022-08-28T06:02:55.684" v="12" actId="478"/>
        <pc:sldMkLst>
          <pc:docMk/>
          <pc:sldMk cId="3066878255" sldId="1193"/>
        </pc:sldMkLst>
        <pc:picChg chg="del">
          <ac:chgData name="Azhar Iqbal" userId="fa015a3bdbe472ad" providerId="LiveId" clId="{35F92327-696E-42F1-8CB2-FD10F3A49779}" dt="2022-08-28T06:02:55.684" v="12" actId="478"/>
          <ac:picMkLst>
            <pc:docMk/>
            <pc:sldMk cId="3066878255" sldId="1193"/>
            <ac:picMk id="4" creationId="{96D1D802-3525-4034-8083-F501CD40FC61}"/>
          </ac:picMkLst>
        </pc:picChg>
      </pc:sldChg>
      <pc:sldChg chg="delSp mod delAnim">
        <pc:chgData name="Azhar Iqbal" userId="fa015a3bdbe472ad" providerId="LiveId" clId="{35F92327-696E-42F1-8CB2-FD10F3A49779}" dt="2022-08-28T06:02:58.497" v="13" actId="478"/>
        <pc:sldMkLst>
          <pc:docMk/>
          <pc:sldMk cId="3416360816" sldId="1194"/>
        </pc:sldMkLst>
        <pc:picChg chg="del">
          <ac:chgData name="Azhar Iqbal" userId="fa015a3bdbe472ad" providerId="LiveId" clId="{35F92327-696E-42F1-8CB2-FD10F3A49779}" dt="2022-08-28T06:02:58.497" v="13" actId="478"/>
          <ac:picMkLst>
            <pc:docMk/>
            <pc:sldMk cId="3416360816" sldId="1194"/>
            <ac:picMk id="6" creationId="{55320E1B-E733-4AFB-9987-11C0960105C9}"/>
          </ac:picMkLst>
        </pc:picChg>
      </pc:sldChg>
      <pc:sldChg chg="delSp mod delAnim">
        <pc:chgData name="Azhar Iqbal" userId="fa015a3bdbe472ad" providerId="LiveId" clId="{35F92327-696E-42F1-8CB2-FD10F3A49779}" dt="2022-08-28T06:03:11.809" v="17" actId="478"/>
        <pc:sldMkLst>
          <pc:docMk/>
          <pc:sldMk cId="2988540602" sldId="1200"/>
        </pc:sldMkLst>
        <pc:spChg chg="del">
          <ac:chgData name="Azhar Iqbal" userId="fa015a3bdbe472ad" providerId="LiveId" clId="{35F92327-696E-42F1-8CB2-FD10F3A49779}" dt="2022-08-28T06:03:11.809" v="17" actId="478"/>
          <ac:spMkLst>
            <pc:docMk/>
            <pc:sldMk cId="2988540602" sldId="1200"/>
            <ac:spMk id="2" creationId="{FDF49589-552E-4505-85E2-ED2ACF310663}"/>
          </ac:spMkLst>
        </pc:spChg>
        <pc:picChg chg="del">
          <ac:chgData name="Azhar Iqbal" userId="fa015a3bdbe472ad" providerId="LiveId" clId="{35F92327-696E-42F1-8CB2-FD10F3A49779}" dt="2022-08-28T06:03:07.432" v="16" actId="478"/>
          <ac:picMkLst>
            <pc:docMk/>
            <pc:sldMk cId="2988540602" sldId="1200"/>
            <ac:picMk id="4" creationId="{70F86271-5B74-40CF-8152-7F040ED03F09}"/>
          </ac:picMkLst>
        </pc:picChg>
      </pc:sldChg>
      <pc:sldChg chg="delSp mod delAnim">
        <pc:chgData name="Azhar Iqbal" userId="fa015a3bdbe472ad" providerId="LiveId" clId="{35F92327-696E-42F1-8CB2-FD10F3A49779}" dt="2022-08-28T06:00:24.204" v="0" actId="478"/>
        <pc:sldMkLst>
          <pc:docMk/>
          <pc:sldMk cId="438149032" sldId="1207"/>
        </pc:sldMkLst>
        <pc:picChg chg="del">
          <ac:chgData name="Azhar Iqbal" userId="fa015a3bdbe472ad" providerId="LiveId" clId="{35F92327-696E-42F1-8CB2-FD10F3A49779}" dt="2022-08-28T06:00:24.204" v="0" actId="478"/>
          <ac:picMkLst>
            <pc:docMk/>
            <pc:sldMk cId="438149032" sldId="1207"/>
            <ac:picMk id="8" creationId="{7050E20F-5CD5-4F8A-993A-C4AB207E47A8}"/>
          </ac:picMkLst>
        </pc:picChg>
      </pc:sldChg>
      <pc:sldChg chg="delSp mod delAnim">
        <pc:chgData name="Azhar Iqbal" userId="fa015a3bdbe472ad" providerId="LiveId" clId="{35F92327-696E-42F1-8CB2-FD10F3A49779}" dt="2022-08-28T06:01:08.463" v="5" actId="478"/>
        <pc:sldMkLst>
          <pc:docMk/>
          <pc:sldMk cId="2553885597" sldId="1221"/>
        </pc:sldMkLst>
        <pc:picChg chg="del">
          <ac:chgData name="Azhar Iqbal" userId="fa015a3bdbe472ad" providerId="LiveId" clId="{35F92327-696E-42F1-8CB2-FD10F3A49779}" dt="2022-08-28T06:01:08.463" v="5" actId="478"/>
          <ac:picMkLst>
            <pc:docMk/>
            <pc:sldMk cId="2553885597" sldId="1221"/>
            <ac:picMk id="2" creationId="{5EC01765-102B-44F0-B5FE-184B6A4E5322}"/>
          </ac:picMkLst>
        </pc:picChg>
      </pc:sldChg>
      <pc:sldChg chg="delSp mod delAnim">
        <pc:chgData name="Azhar Iqbal" userId="fa015a3bdbe472ad" providerId="LiveId" clId="{35F92327-696E-42F1-8CB2-FD10F3A49779}" dt="2022-08-28T06:03:01.035" v="14" actId="478"/>
        <pc:sldMkLst>
          <pc:docMk/>
          <pc:sldMk cId="1438657461" sldId="1225"/>
        </pc:sldMkLst>
        <pc:picChg chg="del">
          <ac:chgData name="Azhar Iqbal" userId="fa015a3bdbe472ad" providerId="LiveId" clId="{35F92327-696E-42F1-8CB2-FD10F3A49779}" dt="2022-08-28T06:03:01.035" v="14" actId="478"/>
          <ac:picMkLst>
            <pc:docMk/>
            <pc:sldMk cId="1438657461" sldId="1225"/>
            <ac:picMk id="10" creationId="{8ABCEA44-25F2-4D75-9E76-1D06CB09CCF1}"/>
          </ac:picMkLst>
        </pc:picChg>
      </pc:sldChg>
      <pc:sldChg chg="delSp mod delAnim">
        <pc:chgData name="Azhar Iqbal" userId="fa015a3bdbe472ad" providerId="LiveId" clId="{35F92327-696E-42F1-8CB2-FD10F3A49779}" dt="2022-08-28T06:01:21.233" v="6" actId="478"/>
        <pc:sldMkLst>
          <pc:docMk/>
          <pc:sldMk cId="624184991" sldId="1226"/>
        </pc:sldMkLst>
        <pc:picChg chg="del">
          <ac:chgData name="Azhar Iqbal" userId="fa015a3bdbe472ad" providerId="LiveId" clId="{35F92327-696E-42F1-8CB2-FD10F3A49779}" dt="2022-08-28T06:01:21.233" v="6" actId="478"/>
          <ac:picMkLst>
            <pc:docMk/>
            <pc:sldMk cId="624184991" sldId="1226"/>
            <ac:picMk id="2" creationId="{614A1983-38EB-4988-BA57-8D163809D9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A6248-1E4F-4FEA-92E9-C7C38E540108}" type="datetimeFigureOut">
              <a:rPr lang="en-GB" smtClean="0"/>
              <a:t>14/09/2022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62C87-A6C2-4C47-BE30-125C0C48DF86}" type="slidenum">
              <a:rPr lang="en-GB" smtClean="0"/>
              <a:t>‹#›</a:t>
            </a:fld>
            <a:endParaRPr lang="en-GB"/>
          </a:p>
        </p:txBody>
      </p:sp>
    </p:spTree>
    <p:extLst>
      <p:ext uri="{BB962C8B-B14F-4D97-AF65-F5344CB8AC3E}">
        <p14:creationId xmlns:p14="http://schemas.microsoft.com/office/powerpoint/2010/main" val="356007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86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320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 utilization = traffic intensity on the LAN</a:t>
            </a:r>
          </a:p>
          <a:p>
            <a:endParaRPr lang="en-US" dirty="0"/>
          </a:p>
          <a:p>
            <a:r>
              <a:rPr lang="en-US" dirty="0"/>
              <a:t>Access link utilization = traffic intensity on the access link</a:t>
            </a:r>
          </a:p>
          <a:p>
            <a:endParaRPr lang="en-US" dirty="0"/>
          </a:p>
          <a:p>
            <a:r>
              <a:rPr lang="en-GB" dirty="0"/>
              <a:t>as discussed in “delay versus traffic intensity”, as the traffic intensity approaches 1, the delay on a link becomes very large and grows without bound. Thus, the average response time to satisfy requests is going to be on the order of minutes, which is unacceptable for the institution’s users.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18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855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19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rate: the fraction of requests that are satisfied by a cache – typically range from 0.2 to 0.7 in practice.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56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HTTP has a mechanism that allows a cache to verify if its objects are up to date.</a:t>
            </a:r>
          </a:p>
          <a:p>
            <a:endParaRPr lang="en-US" altLang="x-none" sz="1200" b="0" i="0" u="none" strike="noStrike" kern="1200" baseline="0" dirty="0">
              <a:solidFill>
                <a:schemeClr val="tx1"/>
              </a:solidFill>
              <a:latin typeface="+mn-lt"/>
              <a:ea typeface="+mn-ea"/>
              <a:cs typeface="+mn-cs"/>
            </a:endParaRPr>
          </a:p>
          <a:p>
            <a:r>
              <a:rPr lang="en-GB" altLang="x-none" dirty="0">
                <a:latin typeface="Times New Roman" charset="0"/>
                <a:ea typeface="ＭＳ Ｐゴシック" charset="-128"/>
              </a:rPr>
              <a:t>This mechanism is called the conditional GET. </a:t>
            </a:r>
          </a:p>
          <a:p>
            <a:endParaRPr lang="en-GB" altLang="x-none" dirty="0">
              <a:latin typeface="Times New Roman" charset="0"/>
              <a:ea typeface="ＭＳ Ｐゴシック" charset="-128"/>
            </a:endParaRPr>
          </a:p>
          <a:p>
            <a:r>
              <a:rPr lang="en-GB" altLang="x-none" dirty="0">
                <a:latin typeface="Times New Roman" charset="0"/>
                <a:ea typeface="ＭＳ Ｐゴシック" charset="-128"/>
              </a:rPr>
              <a:t>An HTTP request message is a so-called conditional GET message if (1) the request message uses the GET method and (2) the request message includes an If-Modified-Since: header line.</a:t>
            </a:r>
          </a:p>
          <a:p>
            <a:endParaRPr lang="en-GB" altLang="x-none" dirty="0">
              <a:latin typeface="Times New Roman" charset="0"/>
              <a:ea typeface="ＭＳ Ｐゴシック" charset="-128"/>
            </a:endParaRPr>
          </a:p>
          <a:p>
            <a:r>
              <a:rPr lang="en-GB" altLang="x-none" dirty="0">
                <a:latin typeface="Times New Roman" charset="0"/>
                <a:ea typeface="ＭＳ Ｐゴシック" charset="-128"/>
              </a:rPr>
              <a:t>Since this object may have been modified at the Web server, the cache performs an up-to-date check by issuing a conditional GET. This conditional GET is telling the server to send the object only if the object has been modified since the specified date. </a:t>
            </a:r>
          </a:p>
          <a:p>
            <a:endParaRPr lang="en-GB" altLang="x-none" dirty="0">
              <a:latin typeface="Times New Roman" charset="0"/>
              <a:ea typeface="ＭＳ Ｐゴシック" charset="-128"/>
            </a:endParaRPr>
          </a:p>
          <a:p>
            <a:endParaRPr lang="x-none" altLang="x-none" dirty="0">
              <a:latin typeface="Times New Roman" charset="0"/>
              <a:ea typeface="ＭＳ Ｐゴシック" charset="-128"/>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583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976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59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83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129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dirty="0">
              <a:latin typeface="Times New Roman" charset="0"/>
              <a:ea typeface="ＭＳ Ｐゴシック" charset="-128"/>
            </a:endParaRPr>
          </a:p>
        </p:txBody>
      </p:sp>
      <p:sp>
        <p:nvSpPr>
          <p:cNvPr id="7270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128"/>
              </a:defRPr>
            </a:lvl1pPr>
            <a:lvl2pPr marL="742950" indent="-285750" defTabSz="966788">
              <a:defRPr sz="2000">
                <a:solidFill>
                  <a:schemeClr val="tx1"/>
                </a:solidFill>
                <a:latin typeface="Arial" charset="0"/>
                <a:ea typeface="ＭＳ Ｐゴシック" charset="-128"/>
              </a:defRPr>
            </a:lvl2pPr>
            <a:lvl3pPr marL="1143000" indent="-228600" defTabSz="966788">
              <a:defRPr sz="2000">
                <a:solidFill>
                  <a:schemeClr val="tx1"/>
                </a:solidFill>
                <a:latin typeface="Arial" charset="0"/>
                <a:ea typeface="ＭＳ Ｐゴシック" charset="-128"/>
              </a:defRPr>
            </a:lvl3pPr>
            <a:lvl4pPr marL="1600200" indent="-228600" defTabSz="966788">
              <a:defRPr sz="2000">
                <a:solidFill>
                  <a:schemeClr val="tx1"/>
                </a:solidFill>
                <a:latin typeface="Arial" charset="0"/>
                <a:ea typeface="ＭＳ Ｐゴシック" charset="-128"/>
              </a:defRPr>
            </a:lvl4pPr>
            <a:lvl5pPr marL="2057400" indent="-228600" defTabSz="966788">
              <a:defRPr sz="2000">
                <a:solidFill>
                  <a:schemeClr val="tx1"/>
                </a:solidFill>
                <a:latin typeface="Arial" charset="0"/>
                <a:ea typeface="ＭＳ Ｐゴシック" charset="-128"/>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128"/>
              </a:defRPr>
            </a:lvl9pPr>
          </a:lstStyle>
          <a:p>
            <a:pPr marL="0" marR="0" lvl="0" indent="0" algn="r" defTabSz="966788" rtl="0" eaLnBrk="1" fontAlgn="auto" latinLnBrk="0" hangingPunct="1">
              <a:lnSpc>
                <a:spcPct val="100000"/>
              </a:lnSpc>
              <a:spcBef>
                <a:spcPts val="0"/>
              </a:spcBef>
              <a:spcAft>
                <a:spcPts val="0"/>
              </a:spcAft>
              <a:buClrTx/>
              <a:buSzTx/>
              <a:buFontTx/>
              <a:buNone/>
              <a:tabLst/>
              <a:defRPr/>
            </a:pPr>
            <a:fld id="{C53A110D-8D90-324D-9A21-DDB05F286F6E}" type="slidenum">
              <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rPr>
              <a:pPr marL="0" marR="0" lvl="0" indent="0" algn="r" defTabSz="966788" rtl="0" eaLnBrk="1" fontAlgn="auto" latinLnBrk="0" hangingPunct="1">
                <a:lnSpc>
                  <a:spcPct val="100000"/>
                </a:lnSpc>
                <a:spcBef>
                  <a:spcPts val="0"/>
                </a:spcBef>
                <a:spcAft>
                  <a:spcPts val="0"/>
                </a:spcAft>
                <a:buClrTx/>
                <a:buSzTx/>
                <a:buFontTx/>
                <a:buNone/>
                <a:tabLst/>
                <a:defRPr/>
              </a:pPr>
              <a:t>4</a:t>
            </a:fld>
            <a:endParaRPr kumimoji="0" lang="en-US" altLang="x-none" sz="1300" b="0" i="0" u="none" strike="noStrike" kern="1200" cap="none" spc="0" normalizeH="0" baseline="0" noProof="0">
              <a:ln>
                <a:noFill/>
              </a:ln>
              <a:solidFill>
                <a:prstClr val="black"/>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729144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sz="1200" b="0" i="0" u="none" strike="noStrike" kern="1200" baseline="0" dirty="0">
                <a:solidFill>
                  <a:schemeClr val="tx1"/>
                </a:solidFill>
                <a:latin typeface="+mn-lt"/>
                <a:ea typeface="+mn-ea"/>
                <a:cs typeface="+mn-cs"/>
              </a:rPr>
              <a:t>We mentioned above that an HTTP server is stateless. This simplifies server design and has permitted engineers to develop high-performance Web servers that can handle thousands of simultaneous TCP connections. However, it is often desirable for a Web site to identify users, either because the server wishes to restrict user access or because it wants to serve content as a function of the user identity. For these purposes, HTTP uses cookies.</a:t>
            </a:r>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768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a:p>
            <a:endParaRPr lang="en-US" altLang="zh-C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6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0989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14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4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2175-5D48-4539-905C-5EB659CA32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A43200-943C-4EA0-A78D-40886ACD5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7E7650-D041-4A41-9060-94A49F9AE51B}"/>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5" name="Footer Placeholder 4">
            <a:extLst>
              <a:ext uri="{FF2B5EF4-FFF2-40B4-BE49-F238E27FC236}">
                <a16:creationId xmlns:a16="http://schemas.microsoft.com/office/drawing/2014/main" id="{3E6BF5D2-F11E-46B5-BC8B-95FA08065A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2AB02-3DDF-4E9B-ACE3-470B08820C5B}"/>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190232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8584-3954-478D-84A9-148EAB680F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AD5ECE-B0AF-48B9-9868-0ADBA260D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D2233C-3941-4D95-A10A-315C7C40744F}"/>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5" name="Footer Placeholder 4">
            <a:extLst>
              <a:ext uri="{FF2B5EF4-FFF2-40B4-BE49-F238E27FC236}">
                <a16:creationId xmlns:a16="http://schemas.microsoft.com/office/drawing/2014/main" id="{13127430-8A0D-4AE4-8CA4-4D7B0AD5FE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95E3AC-F256-4292-90B8-32E955108116}"/>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191744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87E722-4BA2-4A2E-8A7A-26A1ED837B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F652DE-C550-4C17-B04C-BDE19928C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A068F0-720A-4E54-9962-D29AE128D208}"/>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5" name="Footer Placeholder 4">
            <a:extLst>
              <a:ext uri="{FF2B5EF4-FFF2-40B4-BE49-F238E27FC236}">
                <a16:creationId xmlns:a16="http://schemas.microsoft.com/office/drawing/2014/main" id="{AB830E0F-37B5-489B-AFB0-900F999B1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0CE6D9-AE8B-4F89-A738-2B1A2A1CFD15}"/>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2058422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normAutofit/>
          </a:bodyPr>
          <a:lstStyle>
            <a:lvl1pPr algn="ctr">
              <a:defRPr sz="4400">
                <a:solidFill>
                  <a:srgbClr val="1C1C1C"/>
                </a:solidFill>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29598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defRPr>
                <a:solidFill>
                  <a:srgbClr val="1C1C1C"/>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2856312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146736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lstStyle>
            <a:lvl1pPr>
              <a:defRPr>
                <a:solidFill>
                  <a:srgbClr val="1C1C1C"/>
                </a:solidFill>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3994830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a:buNone/>
              <a:defRPr sz="2000">
                <a:solidFill>
                  <a:srgbClr val="000000"/>
                </a:solidFill>
                <a:latin typeface="Arial" panose="020B0604020202020204" pitchFamily="34" charset="0"/>
                <a:cs typeface="Arial" panose="020B060402020202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2971" indent="-228594"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160" indent="-228594"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349" indent="-228594"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p>
        </p:txBody>
      </p:sp>
      <p:sp>
        <p:nvSpPr>
          <p:cNvPr id="6" name="Title 1"/>
          <p:cNvSpPr>
            <a:spLocks noGrp="1"/>
          </p:cNvSpPr>
          <p:nvPr>
            <p:ph type="ctrTitle" hasCustomPrompt="1"/>
          </p:nvPr>
        </p:nvSpPr>
        <p:spPr>
          <a:xfrm>
            <a:off x="335360" y="260648"/>
            <a:ext cx="11521280" cy="864096"/>
          </a:xfrm>
          <a:prstGeom prst="rect">
            <a:avLst/>
          </a:prstGeom>
        </p:spPr>
        <p:txBody>
          <a:bodyPr anchor="ctr"/>
          <a:lstStyle>
            <a:lvl1pPr algn="ctr">
              <a:lnSpc>
                <a:spcPct val="80000"/>
              </a:lnSpc>
              <a:defRPr sz="3200" b="1">
                <a:solidFill>
                  <a:srgbClr val="FF0000"/>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4101256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527381" y="548680"/>
            <a:ext cx="9025003" cy="1152128"/>
          </a:xfrm>
          <a:prstGeom prst="rect">
            <a:avLst/>
          </a:prstGeom>
        </p:spPr>
        <p:txBody>
          <a:bodyPr/>
          <a:lstStyle>
            <a:lvl1pPr algn="l">
              <a:lnSpc>
                <a:spcPts val="3500"/>
              </a:lnSpc>
              <a:defRPr sz="3600">
                <a:solidFill>
                  <a:srgbClr val="B5121B"/>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617906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638303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0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91357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02E7-8578-42CC-8D7D-7152FECA27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4B6D5B-0BC9-4F59-95A4-E50DD2C14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74F9C5-60B8-4C4C-AE6F-47B4F8D22DA6}"/>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5" name="Footer Placeholder 4">
            <a:extLst>
              <a:ext uri="{FF2B5EF4-FFF2-40B4-BE49-F238E27FC236}">
                <a16:creationId xmlns:a16="http://schemas.microsoft.com/office/drawing/2014/main" id="{EC97FFA6-55E9-49EE-A38C-D35CF75442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061C67-4C91-479C-828B-EDCCAE397689}"/>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654041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0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677585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0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386813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 3: text using bullet points">
    <p:spTree>
      <p:nvGrpSpPr>
        <p:cNvPr id="1" name=""/>
        <p:cNvGrpSpPr/>
        <p:nvPr/>
      </p:nvGrpSpPr>
      <p:grpSpPr>
        <a:xfrm>
          <a:off x="0" y="0"/>
          <a:ext cx="0" cy="0"/>
          <a:chOff x="0" y="0"/>
          <a:chExt cx="0" cy="0"/>
        </a:xfrm>
      </p:grpSpPr>
      <p:sp>
        <p:nvSpPr>
          <p:cNvPr id="5" name="Text Placeholder 7"/>
          <p:cNvSpPr>
            <a:spLocks noGrp="1"/>
          </p:cNvSpPr>
          <p:nvPr>
            <p:ph type="body" sz="quarter" idx="14" hasCustomPrompt="1"/>
          </p:nvPr>
        </p:nvSpPr>
        <p:spPr>
          <a:xfrm>
            <a:off x="335360" y="1316765"/>
            <a:ext cx="11521280" cy="5280587"/>
          </a:xfrm>
          <a:prstGeom prst="rect">
            <a:avLst/>
          </a:prstGeom>
        </p:spPr>
        <p:txBody>
          <a:bodyPr vert="horz"/>
          <a:lstStyle>
            <a:lvl1pPr marL="0" indent="0" algn="just">
              <a:buFont typeface="Arial"/>
              <a:buNone/>
              <a:defRPr sz="2000">
                <a:solidFill>
                  <a:srgbClr val="000000"/>
                </a:solidFill>
                <a:latin typeface="Arial" panose="020B0604020202020204" pitchFamily="34" charset="0"/>
                <a:cs typeface="Arial" panose="020B0604020202020204" pitchFamily="34" charset="0"/>
              </a:defRPr>
            </a:lvl1pPr>
            <a:lvl2pPr algn="just">
              <a:defRPr sz="1900">
                <a:solidFill>
                  <a:schemeClr val="tx1"/>
                </a:solidFill>
                <a:latin typeface="Arial" panose="020B0604020202020204" pitchFamily="34" charset="0"/>
                <a:cs typeface="Arial" panose="020B0604020202020204" pitchFamily="34" charset="0"/>
              </a:defRPr>
            </a:lvl2pPr>
            <a:lvl3pPr marL="1142971" indent="-228594" algn="just">
              <a:buFont typeface="Wingdings" panose="05000000000000000000" pitchFamily="2" charset="2"/>
              <a:buChar char="Ø"/>
              <a:defRPr sz="1800">
                <a:solidFill>
                  <a:schemeClr val="tx1"/>
                </a:solidFill>
                <a:latin typeface="Arial" panose="020B0604020202020204" pitchFamily="34" charset="0"/>
                <a:cs typeface="Arial" panose="020B0604020202020204" pitchFamily="34" charset="0"/>
              </a:defRPr>
            </a:lvl3pPr>
            <a:lvl4pPr marL="1600160" indent="-228594" algn="just">
              <a:buFont typeface="Wingdings" panose="05000000000000000000" pitchFamily="2" charset="2"/>
              <a:buChar char="p"/>
              <a:defRPr sz="1700">
                <a:solidFill>
                  <a:schemeClr val="tx1"/>
                </a:solidFill>
                <a:latin typeface="Arial" panose="020B0604020202020204" pitchFamily="34" charset="0"/>
                <a:cs typeface="Arial" panose="020B0604020202020204" pitchFamily="34" charset="0"/>
              </a:defRPr>
            </a:lvl4pPr>
            <a:lvl5pPr marL="2057349" indent="-228594" algn="just">
              <a:buFont typeface="Wingdings" panose="05000000000000000000" pitchFamily="2" charset="2"/>
              <a:buChar char="u"/>
              <a:defRPr sz="1600">
                <a:solidFill>
                  <a:schemeClr val="tx1"/>
                </a:solidFill>
                <a:latin typeface="Arial" panose="020B0604020202020204" pitchFamily="34" charset="0"/>
                <a:cs typeface="Arial" panose="020B0604020202020204" pitchFamily="34" charset="0"/>
              </a:defRPr>
            </a:lvl5pPr>
          </a:lstStyle>
          <a:p>
            <a:pPr lvl="0"/>
            <a:r>
              <a:rPr lang="en-GB" dirty="0"/>
              <a:t>First Level</a:t>
            </a:r>
          </a:p>
        </p:txBody>
      </p:sp>
      <p:sp>
        <p:nvSpPr>
          <p:cNvPr id="6" name="Title 1"/>
          <p:cNvSpPr>
            <a:spLocks noGrp="1"/>
          </p:cNvSpPr>
          <p:nvPr>
            <p:ph type="ctrTitle" hasCustomPrompt="1"/>
          </p:nvPr>
        </p:nvSpPr>
        <p:spPr>
          <a:xfrm>
            <a:off x="335360" y="260648"/>
            <a:ext cx="11521280" cy="864096"/>
          </a:xfrm>
          <a:prstGeom prst="rect">
            <a:avLst/>
          </a:prstGeom>
        </p:spPr>
        <p:txBody>
          <a:bodyPr anchor="ctr"/>
          <a:lstStyle>
            <a:lvl1pPr algn="ctr">
              <a:lnSpc>
                <a:spcPct val="80000"/>
              </a:lnSpc>
              <a:defRPr sz="3200" b="1">
                <a:solidFill>
                  <a:srgbClr val="FF0000"/>
                </a:solidFill>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70604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A47A-DF1D-472E-9585-B6D73B0B6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AB61E6-BED9-4E62-8878-2B183ED08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E2926-EF8B-42B4-A2F2-2C5B01E3866E}"/>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5" name="Footer Placeholder 4">
            <a:extLst>
              <a:ext uri="{FF2B5EF4-FFF2-40B4-BE49-F238E27FC236}">
                <a16:creationId xmlns:a16="http://schemas.microsoft.com/office/drawing/2014/main" id="{B01F310E-201F-44A3-97A5-210F4599B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1E8068-0164-4D76-93E3-777D64B69AFD}"/>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358449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EDF9-114E-4D85-8AAF-F36CA4275F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D37412-7759-45F2-B9A2-C11FB57599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64482F-FC1B-4A1F-91AC-182B6FCD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801D71-5A0C-4269-940A-0AE1B8150A57}"/>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6" name="Footer Placeholder 5">
            <a:extLst>
              <a:ext uri="{FF2B5EF4-FFF2-40B4-BE49-F238E27FC236}">
                <a16:creationId xmlns:a16="http://schemas.microsoft.com/office/drawing/2014/main" id="{98D83AB7-ABFA-47F3-A154-BE06F62D858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D6FA78-60E6-4B34-92E9-3510CF7D8785}"/>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1361212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96F5-F369-470B-8666-7A5050881E7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7C6C9A-7984-42F2-9742-283EBC979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66BE47-D9C8-4DE8-96BD-9A088E2A2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137D089-27CC-4DA6-8952-A9014F2E9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B5C02E-8A02-4BFA-9F90-D0F3F1FC21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3EF04D-775A-4C72-A82D-26B4FF320480}"/>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8" name="Footer Placeholder 7">
            <a:extLst>
              <a:ext uri="{FF2B5EF4-FFF2-40B4-BE49-F238E27FC236}">
                <a16:creationId xmlns:a16="http://schemas.microsoft.com/office/drawing/2014/main" id="{5DAE1D9F-9A75-4F58-A312-9FB9638492D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0E5F27A-2773-4C60-BDBE-10293F46CE68}"/>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69669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0035-DDA5-47C1-850C-80AAE15A02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04CFD2-D520-4A29-9E8B-97BE69C3F599}"/>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4" name="Footer Placeholder 3">
            <a:extLst>
              <a:ext uri="{FF2B5EF4-FFF2-40B4-BE49-F238E27FC236}">
                <a16:creationId xmlns:a16="http://schemas.microsoft.com/office/drawing/2014/main" id="{4146C6FF-DEBB-4603-8553-2E92D03BC80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33A4F5-74C8-4219-8F97-CD77B2A7E886}"/>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280664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854D4-CDF4-41E0-9AFD-173F801F7F1D}"/>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3" name="Footer Placeholder 2">
            <a:extLst>
              <a:ext uri="{FF2B5EF4-FFF2-40B4-BE49-F238E27FC236}">
                <a16:creationId xmlns:a16="http://schemas.microsoft.com/office/drawing/2014/main" id="{8C1FD2C5-DF82-4CA6-B15E-B1823BE336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C63749-5BC6-41E8-ADF3-23E2E5D11AFF}"/>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93157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D753-3CAF-4D3B-AA02-23114268B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72D7FD-71C0-4E5C-BE7E-A603F37209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57F2BE-8A27-4EB1-8BDE-3879DC11A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89F9A-BC8A-41EE-A871-4F99D99304D4}"/>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6" name="Footer Placeholder 5">
            <a:extLst>
              <a:ext uri="{FF2B5EF4-FFF2-40B4-BE49-F238E27FC236}">
                <a16:creationId xmlns:a16="http://schemas.microsoft.com/office/drawing/2014/main" id="{AB3F0F9C-26A8-447D-8D3F-40B1ADE2FB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FC05D5-4C11-4BD4-89E5-3921366DACEA}"/>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264751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6292-BB83-4211-B450-B88E809C7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AE7C24E-6E93-4A7F-9629-0C3AEA76A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2E4746-B58C-45CD-9C65-F7AAA1EEA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5842B-D04C-489B-AEDB-3FE0FA0250FA}"/>
              </a:ext>
            </a:extLst>
          </p:cNvPr>
          <p:cNvSpPr>
            <a:spLocks noGrp="1"/>
          </p:cNvSpPr>
          <p:nvPr>
            <p:ph type="dt" sz="half" idx="10"/>
          </p:nvPr>
        </p:nvSpPr>
        <p:spPr/>
        <p:txBody>
          <a:bodyPr/>
          <a:lstStyle/>
          <a:p>
            <a:fld id="{DA1E6108-CF47-45DE-B06C-5C8BBB052BE8}" type="datetimeFigureOut">
              <a:rPr lang="en-GB" smtClean="0"/>
              <a:t>14/09/2022</a:t>
            </a:fld>
            <a:endParaRPr lang="en-GB"/>
          </a:p>
        </p:txBody>
      </p:sp>
      <p:sp>
        <p:nvSpPr>
          <p:cNvPr id="6" name="Footer Placeholder 5">
            <a:extLst>
              <a:ext uri="{FF2B5EF4-FFF2-40B4-BE49-F238E27FC236}">
                <a16:creationId xmlns:a16="http://schemas.microsoft.com/office/drawing/2014/main" id="{D814CDA7-EE99-4704-83CE-C4CFA27084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36F540-DAAB-4209-A963-6DF9F5E0DCD5}"/>
              </a:ext>
            </a:extLst>
          </p:cNvPr>
          <p:cNvSpPr>
            <a:spLocks noGrp="1"/>
          </p:cNvSpPr>
          <p:nvPr>
            <p:ph type="sldNum" sz="quarter" idx="12"/>
          </p:nvPr>
        </p:nvSpPr>
        <p:spPr/>
        <p:txBody>
          <a:bodyPr/>
          <a:lstStyle/>
          <a:p>
            <a:fld id="{004E87AC-0A8B-4F53-9858-0C55A5BE46DF}" type="slidenum">
              <a:rPr lang="en-GB" smtClean="0"/>
              <a:t>‹#›</a:t>
            </a:fld>
            <a:endParaRPr lang="en-GB"/>
          </a:p>
        </p:txBody>
      </p:sp>
    </p:spTree>
    <p:extLst>
      <p:ext uri="{BB962C8B-B14F-4D97-AF65-F5344CB8AC3E}">
        <p14:creationId xmlns:p14="http://schemas.microsoft.com/office/powerpoint/2010/main" val="424391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1CB0E8-8CE0-4EA0-B330-9636B1859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6DB6AD-EBCD-4EDC-A059-E1E1A583A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42432E-EB9C-4B55-99BB-2DB07B05D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E6108-CF47-45DE-B06C-5C8BBB052BE8}" type="datetimeFigureOut">
              <a:rPr lang="en-GB" smtClean="0"/>
              <a:t>14/09/2022</a:t>
            </a:fld>
            <a:endParaRPr lang="en-GB"/>
          </a:p>
        </p:txBody>
      </p:sp>
      <p:sp>
        <p:nvSpPr>
          <p:cNvPr id="5" name="Footer Placeholder 4">
            <a:extLst>
              <a:ext uri="{FF2B5EF4-FFF2-40B4-BE49-F238E27FC236}">
                <a16:creationId xmlns:a16="http://schemas.microsoft.com/office/drawing/2014/main" id="{C3D9D87F-BE3A-4F8C-91EA-AD9ED1D8A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1FAC0BE-0CD6-4390-BDD3-C0DB949F9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E87AC-0A8B-4F53-9858-0C55A5BE46DF}" type="slidenum">
              <a:rPr lang="en-GB" smtClean="0"/>
              <a:t>‹#›</a:t>
            </a:fld>
            <a:endParaRPr lang="en-GB"/>
          </a:p>
        </p:txBody>
      </p:sp>
    </p:spTree>
    <p:extLst>
      <p:ext uri="{BB962C8B-B14F-4D97-AF65-F5344CB8AC3E}">
        <p14:creationId xmlns:p14="http://schemas.microsoft.com/office/powerpoint/2010/main" val="375611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Application Layer: 2-</a:t>
            </a:r>
            <a:fld id="{C4204591-24BD-A542-B9D5-F8D8A88D2FEE}" type="slidenum">
              <a:rPr lang="en-US" smtClean="0"/>
              <a:pPr/>
              <a:t>‹#›</a:t>
            </a:fld>
            <a:endParaRPr lang="en-US" dirty="0"/>
          </a:p>
        </p:txBody>
      </p:sp>
    </p:spTree>
    <p:extLst>
      <p:ext uri="{BB962C8B-B14F-4D97-AF65-F5344CB8AC3E}">
        <p14:creationId xmlns:p14="http://schemas.microsoft.com/office/powerpoint/2010/main" val="3277820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lgn="ctr" defTabSz="914400" rtl="0" eaLnBrk="1" latinLnBrk="0" hangingPunct="1">
        <a:lnSpc>
          <a:spcPct val="90000"/>
        </a:lnSpc>
        <a:spcBef>
          <a:spcPct val="0"/>
        </a:spcBef>
        <a:buNone/>
        <a:defRPr sz="44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1037260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hf hdr="0" ftr="0" dt="0"/>
  <p:txStyles>
    <p:titleStyle>
      <a:lvl1pPr algn="ctr" defTabSz="914400" rtl="0" eaLnBrk="1" latinLnBrk="0" hangingPunct="1">
        <a:lnSpc>
          <a:spcPct val="90000"/>
        </a:lnSpc>
        <a:spcBef>
          <a:spcPct val="0"/>
        </a:spcBef>
        <a:buNone/>
        <a:defRPr sz="4000" b="1" kern="1200">
          <a:solidFill>
            <a:srgbClr val="1C1C1C"/>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tags" Target="../tags/tag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tags" Target="../tags/tag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BF99AD-4B7A-4919-967A-DD40069462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AB02F026-995A-41A8-BE98-6A6DC14A6C96}"/>
              </a:ext>
            </a:extLst>
          </p:cNvPr>
          <p:cNvSpPr>
            <a:spLocks noGrp="1"/>
          </p:cNvSpPr>
          <p:nvPr>
            <p:ph type="title"/>
          </p:nvPr>
        </p:nvSpPr>
        <p:spPr>
          <a:xfrm>
            <a:off x="838200" y="451821"/>
            <a:ext cx="10515600" cy="894622"/>
          </a:xfrm>
        </p:spPr>
        <p:txBody>
          <a:bodyPr/>
          <a:lstStyle/>
          <a:p>
            <a:r>
              <a:rPr lang="en-GB" dirty="0"/>
              <a:t>HTTP request message - Solution</a:t>
            </a:r>
          </a:p>
        </p:txBody>
      </p:sp>
      <p:sp>
        <p:nvSpPr>
          <p:cNvPr id="5" name="TextBox 4">
            <a:extLst>
              <a:ext uri="{FF2B5EF4-FFF2-40B4-BE49-F238E27FC236}">
                <a16:creationId xmlns:a16="http://schemas.microsoft.com/office/drawing/2014/main" id="{459A0E22-93C2-42F9-967F-8D23AFD67308}"/>
              </a:ext>
            </a:extLst>
          </p:cNvPr>
          <p:cNvSpPr txBox="1"/>
          <p:nvPr/>
        </p:nvSpPr>
        <p:spPr>
          <a:xfrm>
            <a:off x="954505" y="1305900"/>
            <a:ext cx="10515599" cy="563231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1. What is the name of the file that is being retrieved in this GET message?</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name of the file is </a:t>
            </a: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quotation8.htm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2. What version of HTTP is the client running?</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The client is running on HTTP/1.1</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3. True or False: The client will accept html files</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True. In the 'Accept' field the client includes 'text/html' files.</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4. True or False: The client will accept jpeg images</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True. The client does include 'image/jpeg' in its 'Accept' field.</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5. What is the client's preferred version of English?</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The client's preferred version of English is American English. Any language without a defined q value has a default value of 1. </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6. What is the client's least preferred version of English?</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The client's least preferred version of English is British English because it has the lowest q value.</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7. True or False: The client will accept the German language</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False. The client does NOT include German in its 'Accepted-Language' field.</a:t>
            </a:r>
            <a:b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8. True or False: The client already has a cached copy of the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True. The client has a cached copy of the file that was updated on: Mon, 10 Aug 2020 14:02:13 -0700</a:t>
            </a:r>
          </a:p>
        </p:txBody>
      </p:sp>
    </p:spTree>
    <p:extLst>
      <p:ext uri="{BB962C8B-B14F-4D97-AF65-F5344CB8AC3E}">
        <p14:creationId xmlns:p14="http://schemas.microsoft.com/office/powerpoint/2010/main" val="438149032"/>
      </p:ext>
    </p:extLst>
  </p:cSld>
  <p:clrMapOvr>
    <a:masterClrMapping/>
  </p:clrMapOvr>
  <mc:AlternateContent xmlns:mc="http://schemas.openxmlformats.org/markup-compatibility/2006" xmlns:p14="http://schemas.microsoft.com/office/powerpoint/2010/main">
    <mc:Choice Requires="p14">
      <p:transition spd="slow" p14:dur="2000" advTm="121100"/>
    </mc:Choice>
    <mc:Fallback xmlns="">
      <p:transition spd="slow" advTm="1211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Web caches (proxy servers)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44" name="Rectangle 3">
            <a:extLst>
              <a:ext uri="{FF2B5EF4-FFF2-40B4-BE49-F238E27FC236}">
                <a16:creationId xmlns:a16="http://schemas.microsoft.com/office/drawing/2014/main" id="{7B8521C1-7DCD-9344-8BCE-E617E0E93A48}"/>
              </a:ext>
            </a:extLst>
          </p:cNvPr>
          <p:cNvSpPr txBox="1">
            <a:spLocks noChangeArrowheads="1"/>
          </p:cNvSpPr>
          <p:nvPr/>
        </p:nvSpPr>
        <p:spPr>
          <a:xfrm>
            <a:off x="600308" y="1534695"/>
            <a:ext cx="4752277"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Web cache acts as both client and server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server for original requesting client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client to origin server</a:t>
            </a:r>
          </a:p>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typically cache is installed by ISP (university, company, residential ISP)</a:t>
            </a:r>
          </a:p>
        </p:txBody>
      </p:sp>
      <p:sp>
        <p:nvSpPr>
          <p:cNvPr id="145" name="Rectangle 4">
            <a:extLst>
              <a:ext uri="{FF2B5EF4-FFF2-40B4-BE49-F238E27FC236}">
                <a16:creationId xmlns:a16="http://schemas.microsoft.com/office/drawing/2014/main" id="{F6AE5A0B-A69D-B948-BD0F-B69E446252C4}"/>
              </a:ext>
            </a:extLst>
          </p:cNvPr>
          <p:cNvSpPr txBox="1">
            <a:spLocks noChangeArrowheads="1"/>
          </p:cNvSpPr>
          <p:nvPr/>
        </p:nvSpPr>
        <p:spPr>
          <a:xfrm>
            <a:off x="5544015" y="1534695"/>
            <a:ext cx="6047678"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Why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Web caching?</a:t>
            </a:r>
          </a:p>
          <a:p>
            <a:pPr marL="40798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reduce response time for client request </a:t>
            </a:r>
          </a:p>
          <a:p>
            <a:pPr marL="75088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cache is closer to client</a:t>
            </a:r>
          </a:p>
          <a:p>
            <a:pPr marL="40798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reduce traffic on an institution</a:t>
            </a:r>
            <a:r>
              <a:rPr kumimoji="0" lang="ja-JP"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access link</a:t>
            </a:r>
          </a:p>
          <a:p>
            <a:pPr marL="40798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Internet is dense with caches </a:t>
            </a:r>
          </a:p>
          <a:p>
            <a:pPr marL="75088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enables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poor” content providers to more effectively deliver content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845266583"/>
      </p:ext>
    </p:extLst>
  </p:cSld>
  <p:clrMapOvr>
    <a:masterClrMapping/>
  </p:clrMapOvr>
  <mc:AlternateContent xmlns:mc="http://schemas.openxmlformats.org/markup-compatibility/2006" xmlns:p14="http://schemas.microsoft.com/office/powerpoint/2010/main">
    <mc:Choice Requires="p14">
      <p:transition spd="slow" p14:dur="2000" advTm="64000"/>
    </mc:Choice>
    <mc:Fallback xmlns="">
      <p:transition spd="slow" advTm="6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tangle 4">
            <a:extLst>
              <a:ext uri="{FF2B5EF4-FFF2-40B4-BE49-F238E27FC236}">
                <a16:creationId xmlns:a16="http://schemas.microsoft.com/office/drawing/2014/main" id="{3F40E6FA-56EE-4440-AD4E-B2DDBBC696EF}"/>
              </a:ext>
            </a:extLst>
          </p:cNvPr>
          <p:cNvSpPr>
            <a:spLocks noChangeArrowheads="1"/>
          </p:cNvSpPr>
          <p:nvPr/>
        </p:nvSpPr>
        <p:spPr bwMode="auto">
          <a:xfrm>
            <a:off x="855446" y="4042622"/>
            <a:ext cx="6857628" cy="26165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45000"/>
              </a:spcBef>
              <a:spcAft>
                <a:spcPct val="0"/>
              </a:spcAft>
              <a:buClr>
                <a:srgbClr val="000099"/>
              </a:buClr>
              <a:buSzPct val="65000"/>
              <a:buFont typeface="Wingdings" charset="0"/>
              <a:buNone/>
              <a:tabLst/>
              <a:defRPr/>
            </a:pPr>
            <a:r>
              <a:rPr kumimoji="0" lang="en-US" sz="24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Performance: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LAN utilization: (15 requests/sec) * (100 Kbits/request) / 1Gbps = 0.0015</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access link utilization = (15 requests/sec) * (100 Kbits/request) / 1.54 Mbps = </a:t>
            </a: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ＭＳ Ｐゴシック" charset="0"/>
                <a:cs typeface="Calibri" panose="020F0502020204030204" pitchFamily="34" charset="0"/>
              </a:rPr>
              <a:t>0.97</a:t>
            </a:r>
          </a:p>
          <a:p>
            <a:pPr marL="342900" marR="0" lvl="0" indent="-342900" algn="l" defTabSz="914400" rtl="0" eaLnBrk="0" fontAlgn="base" latinLnBrk="0" hangingPunct="0">
              <a:lnSpc>
                <a:spcPct val="85000"/>
              </a:lnSpc>
              <a:spcBef>
                <a:spcPts val="6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end-end delay  =  Internet delay + access link delay + LAN delay = 2 sec + minutes + </a:t>
            </a:r>
            <a:r>
              <a:rPr kumimoji="0" lang="en-US" sz="2400" b="0" i="0" u="none" strike="noStrike" kern="1200" cap="none" spc="0" normalizeH="0" baseline="0" noProof="0" dirty="0" err="1">
                <a:ln>
                  <a:noFill/>
                </a:ln>
                <a:solidFill>
                  <a:srgbClr val="000000"/>
                </a:solidFill>
                <a:effectLst/>
                <a:uLnTx/>
                <a:uFillTx/>
                <a:latin typeface="Calibri" panose="020F0502020204030204" pitchFamily="34" charset="0"/>
                <a:ea typeface="ＭＳ Ｐゴシック" charset="0"/>
                <a:cs typeface="Calibri" panose="020F0502020204030204" pitchFamily="34" charset="0"/>
              </a:rPr>
              <a:t>usecs</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endParaRPr>
          </a:p>
        </p:txBody>
      </p:sp>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Caching example</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54" name="Line 2">
            <a:extLst>
              <a:ext uri="{FF2B5EF4-FFF2-40B4-BE49-F238E27FC236}">
                <a16:creationId xmlns:a16="http://schemas.microsoft.com/office/drawing/2014/main" id="{774FD470-E109-844C-8A9E-6F5E6FD1EF6D}"/>
              </a:ext>
            </a:extLst>
          </p:cNvPr>
          <p:cNvSpPr>
            <a:spLocks noChangeShapeType="1"/>
          </p:cNvSpPr>
          <p:nvPr/>
        </p:nvSpPr>
        <p:spPr bwMode="auto">
          <a:xfrm>
            <a:off x="7744795" y="2487883"/>
            <a:ext cx="285750" cy="114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5" name="Text Box 50">
            <a:extLst>
              <a:ext uri="{FF2B5EF4-FFF2-40B4-BE49-F238E27FC236}">
                <a16:creationId xmlns:a16="http://schemas.microsoft.com/office/drawing/2014/main" id="{A32DDB4D-8BE1-2B43-89DB-1EA570D47161}"/>
              </a:ext>
            </a:extLst>
          </p:cNvPr>
          <p:cNvSpPr txBox="1">
            <a:spLocks noChangeArrowheads="1"/>
          </p:cNvSpPr>
          <p:nvPr/>
        </p:nvSpPr>
        <p:spPr bwMode="auto">
          <a:xfrm>
            <a:off x="10173670" y="1902096"/>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origin</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servers</a:t>
            </a:r>
          </a:p>
        </p:txBody>
      </p:sp>
      <p:sp>
        <p:nvSpPr>
          <p:cNvPr id="256" name="Line 51">
            <a:extLst>
              <a:ext uri="{FF2B5EF4-FFF2-40B4-BE49-F238E27FC236}">
                <a16:creationId xmlns:a16="http://schemas.microsoft.com/office/drawing/2014/main" id="{D0BFCD11-A1DC-B64D-A23A-23C7A76C3DB1}"/>
              </a:ext>
            </a:extLst>
          </p:cNvPr>
          <p:cNvSpPr>
            <a:spLocks noChangeShapeType="1"/>
          </p:cNvSpPr>
          <p:nvPr/>
        </p:nvSpPr>
        <p:spPr bwMode="auto">
          <a:xfrm>
            <a:off x="8554420" y="2106883"/>
            <a:ext cx="66675" cy="2762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7" name="Line 52">
            <a:extLst>
              <a:ext uri="{FF2B5EF4-FFF2-40B4-BE49-F238E27FC236}">
                <a16:creationId xmlns:a16="http://schemas.microsoft.com/office/drawing/2014/main" id="{E39DF75E-B023-5548-A7F0-9C4A8ADBD41F}"/>
              </a:ext>
            </a:extLst>
          </p:cNvPr>
          <p:cNvSpPr>
            <a:spLocks noChangeShapeType="1"/>
          </p:cNvSpPr>
          <p:nvPr/>
        </p:nvSpPr>
        <p:spPr bwMode="auto">
          <a:xfrm flipH="1">
            <a:off x="9183070" y="2144983"/>
            <a:ext cx="9525" cy="2381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8" name="Line 53">
            <a:extLst>
              <a:ext uri="{FF2B5EF4-FFF2-40B4-BE49-F238E27FC236}">
                <a16:creationId xmlns:a16="http://schemas.microsoft.com/office/drawing/2014/main" id="{E3BFB499-7F23-164F-A225-CAAA7B80074B}"/>
              </a:ext>
            </a:extLst>
          </p:cNvPr>
          <p:cNvSpPr>
            <a:spLocks noChangeShapeType="1"/>
          </p:cNvSpPr>
          <p:nvPr/>
        </p:nvSpPr>
        <p:spPr bwMode="auto">
          <a:xfrm flipH="1">
            <a:off x="9640270" y="2306908"/>
            <a:ext cx="133350" cy="209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9" name="Line 54">
            <a:extLst>
              <a:ext uri="{FF2B5EF4-FFF2-40B4-BE49-F238E27FC236}">
                <a16:creationId xmlns:a16="http://schemas.microsoft.com/office/drawing/2014/main" id="{24D51B99-FE66-D84E-AF2C-706F58BCCC3D}"/>
              </a:ext>
            </a:extLst>
          </p:cNvPr>
          <p:cNvSpPr>
            <a:spLocks noChangeShapeType="1"/>
          </p:cNvSpPr>
          <p:nvPr/>
        </p:nvSpPr>
        <p:spPr bwMode="auto">
          <a:xfrm flipH="1" flipV="1">
            <a:off x="9802195" y="3068908"/>
            <a:ext cx="247650"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0" name="Freeform 55">
            <a:extLst>
              <a:ext uri="{FF2B5EF4-FFF2-40B4-BE49-F238E27FC236}">
                <a16:creationId xmlns:a16="http://schemas.microsoft.com/office/drawing/2014/main" id="{0AF0F7C2-E293-2A4E-B4A0-9966DF5B5243}"/>
              </a:ext>
            </a:extLst>
          </p:cNvPr>
          <p:cNvSpPr>
            <a:spLocks/>
          </p:cNvSpPr>
          <p:nvPr/>
        </p:nvSpPr>
        <p:spPr bwMode="auto">
          <a:xfrm>
            <a:off x="7819407" y="211106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1" name="Text Box 70">
            <a:extLst>
              <a:ext uri="{FF2B5EF4-FFF2-40B4-BE49-F238E27FC236}">
                <a16:creationId xmlns:a16="http://schemas.microsoft.com/office/drawing/2014/main" id="{6E272ACE-5938-0646-A38F-6031C9F45819}"/>
              </a:ext>
            </a:extLst>
          </p:cNvPr>
          <p:cNvSpPr txBox="1">
            <a:spLocks noChangeArrowheads="1"/>
          </p:cNvSpPr>
          <p:nvPr/>
        </p:nvSpPr>
        <p:spPr bwMode="auto">
          <a:xfrm>
            <a:off x="8535370" y="2432321"/>
            <a:ext cx="931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public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 Internet</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2" name="Freeform 71">
            <a:extLst>
              <a:ext uri="{FF2B5EF4-FFF2-40B4-BE49-F238E27FC236}">
                <a16:creationId xmlns:a16="http://schemas.microsoft.com/office/drawing/2014/main" id="{A7C4DEB4-E3E6-8547-B127-1273B3D3EA69}"/>
              </a:ext>
            </a:extLst>
          </p:cNvPr>
          <p:cNvSpPr>
            <a:spLocks/>
          </p:cNvSpPr>
          <p:nvPr/>
        </p:nvSpPr>
        <p:spPr bwMode="auto">
          <a:xfrm>
            <a:off x="7424120" y="4516708"/>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Line 77">
            <a:extLst>
              <a:ext uri="{FF2B5EF4-FFF2-40B4-BE49-F238E27FC236}">
                <a16:creationId xmlns:a16="http://schemas.microsoft.com/office/drawing/2014/main" id="{0E1C7AA0-FA95-B844-83B1-903DF41A68D1}"/>
              </a:ext>
            </a:extLst>
          </p:cNvPr>
          <p:cNvSpPr>
            <a:spLocks noChangeShapeType="1"/>
          </p:cNvSpPr>
          <p:nvPr/>
        </p:nvSpPr>
        <p:spPr bwMode="auto">
          <a:xfrm flipH="1">
            <a:off x="7859095" y="4780233"/>
            <a:ext cx="855662"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Line 78">
            <a:extLst>
              <a:ext uri="{FF2B5EF4-FFF2-40B4-BE49-F238E27FC236}">
                <a16:creationId xmlns:a16="http://schemas.microsoft.com/office/drawing/2014/main" id="{0173F26E-AC6F-FD4F-995F-CADED52CD421}"/>
              </a:ext>
            </a:extLst>
          </p:cNvPr>
          <p:cNvSpPr>
            <a:spLocks noChangeShapeType="1"/>
          </p:cNvSpPr>
          <p:nvPr/>
        </p:nvSpPr>
        <p:spPr bwMode="auto">
          <a:xfrm flipH="1">
            <a:off x="8368682" y="4827858"/>
            <a:ext cx="563563" cy="393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5" name="Line 79">
            <a:extLst>
              <a:ext uri="{FF2B5EF4-FFF2-40B4-BE49-F238E27FC236}">
                <a16:creationId xmlns:a16="http://schemas.microsoft.com/office/drawing/2014/main" id="{3CEA4312-2D22-9340-9D8D-17C8CC88AE05}"/>
              </a:ext>
            </a:extLst>
          </p:cNvPr>
          <p:cNvSpPr>
            <a:spLocks noChangeShapeType="1"/>
          </p:cNvSpPr>
          <p:nvPr/>
        </p:nvSpPr>
        <p:spPr bwMode="auto">
          <a:xfrm flipH="1">
            <a:off x="8906845" y="4834208"/>
            <a:ext cx="149225" cy="382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7" name="Line 95">
            <a:extLst>
              <a:ext uri="{FF2B5EF4-FFF2-40B4-BE49-F238E27FC236}">
                <a16:creationId xmlns:a16="http://schemas.microsoft.com/office/drawing/2014/main" id="{7E28B523-ED73-8C40-ACD2-43F86A8C48E6}"/>
              </a:ext>
            </a:extLst>
          </p:cNvPr>
          <p:cNvSpPr>
            <a:spLocks noChangeShapeType="1"/>
          </p:cNvSpPr>
          <p:nvPr/>
        </p:nvSpPr>
        <p:spPr bwMode="auto">
          <a:xfrm>
            <a:off x="9068770" y="3545158"/>
            <a:ext cx="0" cy="1062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8" name="Text Box 97">
            <a:extLst>
              <a:ext uri="{FF2B5EF4-FFF2-40B4-BE49-F238E27FC236}">
                <a16:creationId xmlns:a16="http://schemas.microsoft.com/office/drawing/2014/main" id="{C679E988-7156-B949-B8A6-F53CA81FBD00}"/>
              </a:ext>
            </a:extLst>
          </p:cNvPr>
          <p:cNvSpPr txBox="1">
            <a:spLocks noChangeArrowheads="1"/>
          </p:cNvSpPr>
          <p:nvPr/>
        </p:nvSpPr>
        <p:spPr bwMode="auto">
          <a:xfrm>
            <a:off x="7436820" y="4357958"/>
            <a:ext cx="1198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institutional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network</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9" name="Text Box 98">
            <a:extLst>
              <a:ext uri="{FF2B5EF4-FFF2-40B4-BE49-F238E27FC236}">
                <a16:creationId xmlns:a16="http://schemas.microsoft.com/office/drawing/2014/main" id="{67295E16-B892-F14C-929B-3E20FB10905C}"/>
              </a:ext>
            </a:extLst>
          </p:cNvPr>
          <p:cNvSpPr txBox="1">
            <a:spLocks noChangeArrowheads="1"/>
          </p:cNvSpPr>
          <p:nvPr/>
        </p:nvSpPr>
        <p:spPr bwMode="auto">
          <a:xfrm>
            <a:off x="9445007" y="4738958"/>
            <a:ext cx="1290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Gbps LAN</a:t>
            </a:r>
            <a:endParaRPr kumimoji="0" lang="en-US" altLang="en-US" sz="2400" b="0" i="0" u="none" strike="noStrike" kern="0" cap="none" spc="0" normalizeH="0" baseline="0" noProof="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sp>
        <p:nvSpPr>
          <p:cNvPr id="270" name="Text Box 99">
            <a:extLst>
              <a:ext uri="{FF2B5EF4-FFF2-40B4-BE49-F238E27FC236}">
                <a16:creationId xmlns:a16="http://schemas.microsoft.com/office/drawing/2014/main" id="{6A31B9E8-42B5-DA4F-BEEB-38A1A2168C47}"/>
              </a:ext>
            </a:extLst>
          </p:cNvPr>
          <p:cNvSpPr txBox="1">
            <a:spLocks noChangeArrowheads="1"/>
          </p:cNvSpPr>
          <p:nvPr/>
        </p:nvSpPr>
        <p:spPr bwMode="auto">
          <a:xfrm>
            <a:off x="9070357" y="3734071"/>
            <a:ext cx="1190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1.54 Mbps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access link</a:t>
            </a:r>
            <a:endParaRPr kumimoji="0" lang="en-US" altLang="en-US" sz="2400" b="0" i="0" u="none" strike="noStrike" kern="0" cap="none" spc="0" normalizeH="0" baseline="0" noProof="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sp>
        <p:nvSpPr>
          <p:cNvPr id="290" name="Oval 137">
            <a:extLst>
              <a:ext uri="{FF2B5EF4-FFF2-40B4-BE49-F238E27FC236}">
                <a16:creationId xmlns:a16="http://schemas.microsoft.com/office/drawing/2014/main" id="{A9F8C12A-15DE-3145-8755-75410365A52F}"/>
              </a:ext>
            </a:extLst>
          </p:cNvPr>
          <p:cNvSpPr>
            <a:spLocks noChangeArrowheads="1"/>
          </p:cNvSpPr>
          <p:nvPr/>
        </p:nvSpPr>
        <p:spPr bwMode="auto">
          <a:xfrm>
            <a:off x="4806616" y="5385388"/>
            <a:ext cx="940980" cy="509975"/>
          </a:xfrm>
          <a:prstGeom prst="ellipse">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1" name="Text Box 138">
            <a:extLst>
              <a:ext uri="{FF2B5EF4-FFF2-40B4-BE49-F238E27FC236}">
                <a16:creationId xmlns:a16="http://schemas.microsoft.com/office/drawing/2014/main" id="{99974D39-E173-B849-B8ED-599FAF902A29}"/>
              </a:ext>
            </a:extLst>
          </p:cNvPr>
          <p:cNvSpPr txBox="1">
            <a:spLocks noChangeArrowheads="1"/>
          </p:cNvSpPr>
          <p:nvPr/>
        </p:nvSpPr>
        <p:spPr bwMode="auto">
          <a:xfrm>
            <a:off x="7974946" y="5910844"/>
            <a:ext cx="19335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9525" marR="0" lvl="0" indent="0" algn="l" defTabSz="914400" rtl="0" eaLnBrk="0" fontAlgn="base" latinLnBrk="0" hangingPunct="0">
              <a:lnSpc>
                <a:spcPct val="90000"/>
              </a:lnSpc>
              <a:spcBef>
                <a:spcPct val="20000"/>
              </a:spcBef>
              <a:spcAft>
                <a:spcPct val="0"/>
              </a:spcAft>
              <a:buClr>
                <a:srgbClr val="3333CC"/>
              </a:buClr>
              <a:buSzPct val="85000"/>
              <a:buFont typeface="ZapfDingbats" charset="2"/>
              <a:buNone/>
              <a:tabLst/>
              <a:defRPr/>
            </a:pPr>
            <a:r>
              <a:rPr kumimoji="0" lang="en-US" altLang="en-US" sz="20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problem: </a:t>
            </a:r>
            <a:r>
              <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large delays at high utilization!</a:t>
            </a:r>
          </a:p>
        </p:txBody>
      </p:sp>
      <p:grpSp>
        <p:nvGrpSpPr>
          <p:cNvPr id="292" name="Group 139">
            <a:extLst>
              <a:ext uri="{FF2B5EF4-FFF2-40B4-BE49-F238E27FC236}">
                <a16:creationId xmlns:a16="http://schemas.microsoft.com/office/drawing/2014/main" id="{F9E9E22C-69D8-A847-9177-B4D5A14ECA28}"/>
              </a:ext>
            </a:extLst>
          </p:cNvPr>
          <p:cNvGrpSpPr>
            <a:grpSpLocks/>
          </p:cNvGrpSpPr>
          <p:nvPr/>
        </p:nvGrpSpPr>
        <p:grpSpPr bwMode="auto">
          <a:xfrm>
            <a:off x="7397132" y="2035446"/>
            <a:ext cx="377825" cy="576262"/>
            <a:chOff x="4140" y="429"/>
            <a:chExt cx="1425" cy="2396"/>
          </a:xfrm>
        </p:grpSpPr>
        <p:sp>
          <p:nvSpPr>
            <p:cNvPr id="293" name="Freeform 140">
              <a:extLst>
                <a:ext uri="{FF2B5EF4-FFF2-40B4-BE49-F238E27FC236}">
                  <a16:creationId xmlns:a16="http://schemas.microsoft.com/office/drawing/2014/main" id="{86EDF6AA-4B2E-6342-9BFA-CFF30B1C290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141">
              <a:extLst>
                <a:ext uri="{FF2B5EF4-FFF2-40B4-BE49-F238E27FC236}">
                  <a16:creationId xmlns:a16="http://schemas.microsoft.com/office/drawing/2014/main" id="{6B9D834D-0DEE-9248-AD7A-C2D336AEBD50}"/>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Freeform 142">
              <a:extLst>
                <a:ext uri="{FF2B5EF4-FFF2-40B4-BE49-F238E27FC236}">
                  <a16:creationId xmlns:a16="http://schemas.microsoft.com/office/drawing/2014/main" id="{29245DF3-F7D6-B840-B253-23D4A8D2C19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Freeform 143">
              <a:extLst>
                <a:ext uri="{FF2B5EF4-FFF2-40B4-BE49-F238E27FC236}">
                  <a16:creationId xmlns:a16="http://schemas.microsoft.com/office/drawing/2014/main" id="{B747AC17-9BF4-BB41-A5DA-D229A9BA1A64}"/>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7" name="Rectangle 144">
              <a:extLst>
                <a:ext uri="{FF2B5EF4-FFF2-40B4-BE49-F238E27FC236}">
                  <a16:creationId xmlns:a16="http://schemas.microsoft.com/office/drawing/2014/main" id="{1B65D50E-A82B-7347-A7F6-556D3939DD4B}"/>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8" name="Group 145">
              <a:extLst>
                <a:ext uri="{FF2B5EF4-FFF2-40B4-BE49-F238E27FC236}">
                  <a16:creationId xmlns:a16="http://schemas.microsoft.com/office/drawing/2014/main" id="{E47B5BD8-DFF7-9441-92CB-80BB05AB6451}"/>
                </a:ext>
              </a:extLst>
            </p:cNvPr>
            <p:cNvGrpSpPr>
              <a:grpSpLocks/>
            </p:cNvGrpSpPr>
            <p:nvPr/>
          </p:nvGrpSpPr>
          <p:grpSpPr bwMode="auto">
            <a:xfrm>
              <a:off x="4749" y="668"/>
              <a:ext cx="581" cy="145"/>
              <a:chOff x="614" y="2568"/>
              <a:chExt cx="725" cy="139"/>
            </a:xfrm>
          </p:grpSpPr>
          <p:sp>
            <p:nvSpPr>
              <p:cNvPr id="323" name="AutoShape 146">
                <a:extLst>
                  <a:ext uri="{FF2B5EF4-FFF2-40B4-BE49-F238E27FC236}">
                    <a16:creationId xmlns:a16="http://schemas.microsoft.com/office/drawing/2014/main" id="{B75BF63D-E7E0-6640-A10B-E09175442A77}"/>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AutoShape 147">
                <a:extLst>
                  <a:ext uri="{FF2B5EF4-FFF2-40B4-BE49-F238E27FC236}">
                    <a16:creationId xmlns:a16="http://schemas.microsoft.com/office/drawing/2014/main" id="{074358F6-E1DA-D042-B053-9C4C54023FE2}"/>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9" name="Rectangle 148">
              <a:extLst>
                <a:ext uri="{FF2B5EF4-FFF2-40B4-BE49-F238E27FC236}">
                  <a16:creationId xmlns:a16="http://schemas.microsoft.com/office/drawing/2014/main" id="{DECDE972-9E25-674C-ACC1-43F55CD92F4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149">
              <a:extLst>
                <a:ext uri="{FF2B5EF4-FFF2-40B4-BE49-F238E27FC236}">
                  <a16:creationId xmlns:a16="http://schemas.microsoft.com/office/drawing/2014/main" id="{82296A06-752A-254D-8846-4D0F3F43F261}"/>
                </a:ext>
              </a:extLst>
            </p:cNvPr>
            <p:cNvGrpSpPr>
              <a:grpSpLocks/>
            </p:cNvGrpSpPr>
            <p:nvPr/>
          </p:nvGrpSpPr>
          <p:grpSpPr bwMode="auto">
            <a:xfrm>
              <a:off x="4747" y="994"/>
              <a:ext cx="581" cy="134"/>
              <a:chOff x="614" y="2568"/>
              <a:chExt cx="725" cy="139"/>
            </a:xfrm>
          </p:grpSpPr>
          <p:sp>
            <p:nvSpPr>
              <p:cNvPr id="321" name="AutoShape 150">
                <a:extLst>
                  <a:ext uri="{FF2B5EF4-FFF2-40B4-BE49-F238E27FC236}">
                    <a16:creationId xmlns:a16="http://schemas.microsoft.com/office/drawing/2014/main" id="{F5A8BC22-523A-4147-9575-B8F7D060F116}"/>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AutoShape 151">
                <a:extLst>
                  <a:ext uri="{FF2B5EF4-FFF2-40B4-BE49-F238E27FC236}">
                    <a16:creationId xmlns:a16="http://schemas.microsoft.com/office/drawing/2014/main" id="{EAF2AC7F-A8C0-FC4F-8C37-5D458F19BF6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1" name="Rectangle 152">
              <a:extLst>
                <a:ext uri="{FF2B5EF4-FFF2-40B4-BE49-F238E27FC236}">
                  <a16:creationId xmlns:a16="http://schemas.microsoft.com/office/drawing/2014/main" id="{4F90A69C-CEC4-A24D-9C82-52BA6FC8934D}"/>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Rectangle 153">
              <a:extLst>
                <a:ext uri="{FF2B5EF4-FFF2-40B4-BE49-F238E27FC236}">
                  <a16:creationId xmlns:a16="http://schemas.microsoft.com/office/drawing/2014/main" id="{4EAFCA72-25B7-7747-916E-327595FFDBC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3" name="Group 154">
              <a:extLst>
                <a:ext uri="{FF2B5EF4-FFF2-40B4-BE49-F238E27FC236}">
                  <a16:creationId xmlns:a16="http://schemas.microsoft.com/office/drawing/2014/main" id="{8277CD38-8B7B-9748-AD3B-10D14BC1AA1D}"/>
                </a:ext>
              </a:extLst>
            </p:cNvPr>
            <p:cNvGrpSpPr>
              <a:grpSpLocks/>
            </p:cNvGrpSpPr>
            <p:nvPr/>
          </p:nvGrpSpPr>
          <p:grpSpPr bwMode="auto">
            <a:xfrm>
              <a:off x="4735" y="1627"/>
              <a:ext cx="582" cy="151"/>
              <a:chOff x="614" y="2568"/>
              <a:chExt cx="725" cy="139"/>
            </a:xfrm>
          </p:grpSpPr>
          <p:sp>
            <p:nvSpPr>
              <p:cNvPr id="319" name="AutoShape 155">
                <a:extLst>
                  <a:ext uri="{FF2B5EF4-FFF2-40B4-BE49-F238E27FC236}">
                    <a16:creationId xmlns:a16="http://schemas.microsoft.com/office/drawing/2014/main" id="{5B02472C-767E-8C4B-A1E5-693F9C4C2A6A}"/>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AutoShape 156">
                <a:extLst>
                  <a:ext uri="{FF2B5EF4-FFF2-40B4-BE49-F238E27FC236}">
                    <a16:creationId xmlns:a16="http://schemas.microsoft.com/office/drawing/2014/main" id="{DA6E1AA2-450F-174D-A85C-5D39B60ABD9D}"/>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4" name="Freeform 157">
              <a:extLst>
                <a:ext uri="{FF2B5EF4-FFF2-40B4-BE49-F238E27FC236}">
                  <a16:creationId xmlns:a16="http://schemas.microsoft.com/office/drawing/2014/main" id="{43557BDC-C555-5040-B5DB-5D425E9BFE1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5" name="Group 158">
              <a:extLst>
                <a:ext uri="{FF2B5EF4-FFF2-40B4-BE49-F238E27FC236}">
                  <a16:creationId xmlns:a16="http://schemas.microsoft.com/office/drawing/2014/main" id="{C333E870-3BD7-C645-AAC2-98508A7E36E9}"/>
                </a:ext>
              </a:extLst>
            </p:cNvPr>
            <p:cNvGrpSpPr>
              <a:grpSpLocks/>
            </p:cNvGrpSpPr>
            <p:nvPr/>
          </p:nvGrpSpPr>
          <p:grpSpPr bwMode="auto">
            <a:xfrm>
              <a:off x="4739" y="1327"/>
              <a:ext cx="582" cy="139"/>
              <a:chOff x="614" y="2568"/>
              <a:chExt cx="725" cy="139"/>
            </a:xfrm>
          </p:grpSpPr>
          <p:sp>
            <p:nvSpPr>
              <p:cNvPr id="317" name="AutoShape 159">
                <a:extLst>
                  <a:ext uri="{FF2B5EF4-FFF2-40B4-BE49-F238E27FC236}">
                    <a16:creationId xmlns:a16="http://schemas.microsoft.com/office/drawing/2014/main" id="{EFC968C4-6392-E247-9A44-0D21D80BC1C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8" name="AutoShape 160">
                <a:extLst>
                  <a:ext uri="{FF2B5EF4-FFF2-40B4-BE49-F238E27FC236}">
                    <a16:creationId xmlns:a16="http://schemas.microsoft.com/office/drawing/2014/main" id="{9315F821-D903-1C43-B0DF-C13E1CFC6E9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6" name="Rectangle 161">
              <a:extLst>
                <a:ext uri="{FF2B5EF4-FFF2-40B4-BE49-F238E27FC236}">
                  <a16:creationId xmlns:a16="http://schemas.microsoft.com/office/drawing/2014/main" id="{4A93E05B-231B-8F4E-AC44-1E61C8779F78}"/>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Freeform 162">
              <a:extLst>
                <a:ext uri="{FF2B5EF4-FFF2-40B4-BE49-F238E27FC236}">
                  <a16:creationId xmlns:a16="http://schemas.microsoft.com/office/drawing/2014/main" id="{A81021FA-3B4B-8540-B233-88280DF917C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Freeform 163">
              <a:extLst>
                <a:ext uri="{FF2B5EF4-FFF2-40B4-BE49-F238E27FC236}">
                  <a16:creationId xmlns:a16="http://schemas.microsoft.com/office/drawing/2014/main" id="{B4BBCFA8-CE65-3B46-B8C0-90C8E2A9FA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Oval 164">
              <a:extLst>
                <a:ext uri="{FF2B5EF4-FFF2-40B4-BE49-F238E27FC236}">
                  <a16:creationId xmlns:a16="http://schemas.microsoft.com/office/drawing/2014/main" id="{5BC0A35E-B59B-2747-AF4F-E2B7BF2E9D9B}"/>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165">
              <a:extLst>
                <a:ext uri="{FF2B5EF4-FFF2-40B4-BE49-F238E27FC236}">
                  <a16:creationId xmlns:a16="http://schemas.microsoft.com/office/drawing/2014/main" id="{18C56782-0533-9C40-9224-8F36130D888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1" name="AutoShape 166">
              <a:extLst>
                <a:ext uri="{FF2B5EF4-FFF2-40B4-BE49-F238E27FC236}">
                  <a16:creationId xmlns:a16="http://schemas.microsoft.com/office/drawing/2014/main" id="{B68A6AC7-4ED2-D44E-90B8-E63CF73BBC97}"/>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2" name="AutoShape 167">
              <a:extLst>
                <a:ext uri="{FF2B5EF4-FFF2-40B4-BE49-F238E27FC236}">
                  <a16:creationId xmlns:a16="http://schemas.microsoft.com/office/drawing/2014/main" id="{906EF179-00FE-3F4F-AD8D-E9B8F23DE35F}"/>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Oval 168">
              <a:extLst>
                <a:ext uri="{FF2B5EF4-FFF2-40B4-BE49-F238E27FC236}">
                  <a16:creationId xmlns:a16="http://schemas.microsoft.com/office/drawing/2014/main" id="{714D65B7-5EDC-2840-9C29-D308D9655A6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Oval 169">
              <a:extLst>
                <a:ext uri="{FF2B5EF4-FFF2-40B4-BE49-F238E27FC236}">
                  <a16:creationId xmlns:a16="http://schemas.microsoft.com/office/drawing/2014/main" id="{E64A117A-C67D-AB41-A8E7-4A508BB314F3}"/>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15" name="Oval 170">
              <a:extLst>
                <a:ext uri="{FF2B5EF4-FFF2-40B4-BE49-F238E27FC236}">
                  <a16:creationId xmlns:a16="http://schemas.microsoft.com/office/drawing/2014/main" id="{C59668D3-09F9-BD44-8596-C01818912BD0}"/>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Rectangle 171">
              <a:extLst>
                <a:ext uri="{FF2B5EF4-FFF2-40B4-BE49-F238E27FC236}">
                  <a16:creationId xmlns:a16="http://schemas.microsoft.com/office/drawing/2014/main" id="{8E530C7C-3D86-3C4B-891E-CB9AC883FCB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5" name="Group 172">
            <a:extLst>
              <a:ext uri="{FF2B5EF4-FFF2-40B4-BE49-F238E27FC236}">
                <a16:creationId xmlns:a16="http://schemas.microsoft.com/office/drawing/2014/main" id="{F34C0BB9-9ECA-9B40-B10C-16DEDBDC16C3}"/>
              </a:ext>
            </a:extLst>
          </p:cNvPr>
          <p:cNvGrpSpPr>
            <a:grpSpLocks/>
          </p:cNvGrpSpPr>
          <p:nvPr/>
        </p:nvGrpSpPr>
        <p:grpSpPr bwMode="auto">
          <a:xfrm>
            <a:off x="7546357" y="5148533"/>
            <a:ext cx="525463" cy="557213"/>
            <a:chOff x="-44" y="1473"/>
            <a:chExt cx="981" cy="1105"/>
          </a:xfrm>
        </p:grpSpPr>
        <p:pic>
          <p:nvPicPr>
            <p:cNvPr id="326" name="Picture 173" descr="desktop_computer_stylized_medium">
              <a:extLst>
                <a:ext uri="{FF2B5EF4-FFF2-40B4-BE49-F238E27FC236}">
                  <a16:creationId xmlns:a16="http://schemas.microsoft.com/office/drawing/2014/main" id="{58DEA6BA-6A8A-414B-A5D1-8C42E963B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174">
              <a:extLst>
                <a:ext uri="{FF2B5EF4-FFF2-40B4-BE49-F238E27FC236}">
                  <a16:creationId xmlns:a16="http://schemas.microsoft.com/office/drawing/2014/main" id="{5636D377-DB0D-6F40-811F-10EE64604D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75">
            <a:extLst>
              <a:ext uri="{FF2B5EF4-FFF2-40B4-BE49-F238E27FC236}">
                <a16:creationId xmlns:a16="http://schemas.microsoft.com/office/drawing/2014/main" id="{7306AC90-5B34-3F4E-B626-0E34022A31C8}"/>
              </a:ext>
            </a:extLst>
          </p:cNvPr>
          <p:cNvGrpSpPr>
            <a:grpSpLocks/>
          </p:cNvGrpSpPr>
          <p:nvPr/>
        </p:nvGrpSpPr>
        <p:grpSpPr bwMode="auto">
          <a:xfrm>
            <a:off x="8311532" y="1557608"/>
            <a:ext cx="377825" cy="576263"/>
            <a:chOff x="4140" y="429"/>
            <a:chExt cx="1425" cy="2396"/>
          </a:xfrm>
        </p:grpSpPr>
        <p:sp>
          <p:nvSpPr>
            <p:cNvPr id="329" name="Freeform 176">
              <a:extLst>
                <a:ext uri="{FF2B5EF4-FFF2-40B4-BE49-F238E27FC236}">
                  <a16:creationId xmlns:a16="http://schemas.microsoft.com/office/drawing/2014/main" id="{F3CFDF78-3F2C-B047-99D5-2F35E0D1B49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77">
              <a:extLst>
                <a:ext uri="{FF2B5EF4-FFF2-40B4-BE49-F238E27FC236}">
                  <a16:creationId xmlns:a16="http://schemas.microsoft.com/office/drawing/2014/main" id="{6D671750-A74B-B64E-8E68-C40948E6DE3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178">
              <a:extLst>
                <a:ext uri="{FF2B5EF4-FFF2-40B4-BE49-F238E27FC236}">
                  <a16:creationId xmlns:a16="http://schemas.microsoft.com/office/drawing/2014/main" id="{9438FA78-1938-514C-80BF-10ED666E38F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Freeform 179">
              <a:extLst>
                <a:ext uri="{FF2B5EF4-FFF2-40B4-BE49-F238E27FC236}">
                  <a16:creationId xmlns:a16="http://schemas.microsoft.com/office/drawing/2014/main" id="{FD23EFF2-90E8-9045-936A-06124249A5E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80">
              <a:extLst>
                <a:ext uri="{FF2B5EF4-FFF2-40B4-BE49-F238E27FC236}">
                  <a16:creationId xmlns:a16="http://schemas.microsoft.com/office/drawing/2014/main" id="{C3C9A679-FD27-EE4A-B715-049B9DDB6300}"/>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4" name="Group 181">
              <a:extLst>
                <a:ext uri="{FF2B5EF4-FFF2-40B4-BE49-F238E27FC236}">
                  <a16:creationId xmlns:a16="http://schemas.microsoft.com/office/drawing/2014/main" id="{F5C3481D-451B-B142-A35C-15C582D38E95}"/>
                </a:ext>
              </a:extLst>
            </p:cNvPr>
            <p:cNvGrpSpPr>
              <a:grpSpLocks/>
            </p:cNvGrpSpPr>
            <p:nvPr/>
          </p:nvGrpSpPr>
          <p:grpSpPr bwMode="auto">
            <a:xfrm>
              <a:off x="4749" y="668"/>
              <a:ext cx="581" cy="145"/>
              <a:chOff x="614" y="2568"/>
              <a:chExt cx="725" cy="139"/>
            </a:xfrm>
          </p:grpSpPr>
          <p:sp>
            <p:nvSpPr>
              <p:cNvPr id="359" name="AutoShape 182">
                <a:extLst>
                  <a:ext uri="{FF2B5EF4-FFF2-40B4-BE49-F238E27FC236}">
                    <a16:creationId xmlns:a16="http://schemas.microsoft.com/office/drawing/2014/main" id="{2C243628-F48B-0247-9C77-CADC193BA25B}"/>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AutoShape 183">
                <a:extLst>
                  <a:ext uri="{FF2B5EF4-FFF2-40B4-BE49-F238E27FC236}">
                    <a16:creationId xmlns:a16="http://schemas.microsoft.com/office/drawing/2014/main" id="{C3D71DA0-C793-D949-906B-887E37FD01C9}"/>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5" name="Rectangle 184">
              <a:extLst>
                <a:ext uri="{FF2B5EF4-FFF2-40B4-BE49-F238E27FC236}">
                  <a16:creationId xmlns:a16="http://schemas.microsoft.com/office/drawing/2014/main" id="{246902F9-C4DC-454E-9DA0-3D5842DB38D7}"/>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6" name="Group 185">
              <a:extLst>
                <a:ext uri="{FF2B5EF4-FFF2-40B4-BE49-F238E27FC236}">
                  <a16:creationId xmlns:a16="http://schemas.microsoft.com/office/drawing/2014/main" id="{7667DA9A-FE8F-654A-8B9E-218AADDABF18}"/>
                </a:ext>
              </a:extLst>
            </p:cNvPr>
            <p:cNvGrpSpPr>
              <a:grpSpLocks/>
            </p:cNvGrpSpPr>
            <p:nvPr/>
          </p:nvGrpSpPr>
          <p:grpSpPr bwMode="auto">
            <a:xfrm>
              <a:off x="4747" y="994"/>
              <a:ext cx="581" cy="134"/>
              <a:chOff x="614" y="2568"/>
              <a:chExt cx="725" cy="139"/>
            </a:xfrm>
          </p:grpSpPr>
          <p:sp>
            <p:nvSpPr>
              <p:cNvPr id="357" name="AutoShape 186">
                <a:extLst>
                  <a:ext uri="{FF2B5EF4-FFF2-40B4-BE49-F238E27FC236}">
                    <a16:creationId xmlns:a16="http://schemas.microsoft.com/office/drawing/2014/main" id="{89170F11-7571-2B45-8719-95E83BC651D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AutoShape 187">
                <a:extLst>
                  <a:ext uri="{FF2B5EF4-FFF2-40B4-BE49-F238E27FC236}">
                    <a16:creationId xmlns:a16="http://schemas.microsoft.com/office/drawing/2014/main" id="{E76D6632-4213-1A4C-994D-E58521FFA45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7" name="Rectangle 188">
              <a:extLst>
                <a:ext uri="{FF2B5EF4-FFF2-40B4-BE49-F238E27FC236}">
                  <a16:creationId xmlns:a16="http://schemas.microsoft.com/office/drawing/2014/main" id="{042D5530-947C-8042-964E-981127ADCA1C}"/>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89">
              <a:extLst>
                <a:ext uri="{FF2B5EF4-FFF2-40B4-BE49-F238E27FC236}">
                  <a16:creationId xmlns:a16="http://schemas.microsoft.com/office/drawing/2014/main" id="{2F89380A-7E24-A848-A517-F0FC736922E7}"/>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9" name="Group 190">
              <a:extLst>
                <a:ext uri="{FF2B5EF4-FFF2-40B4-BE49-F238E27FC236}">
                  <a16:creationId xmlns:a16="http://schemas.microsoft.com/office/drawing/2014/main" id="{38C1848A-3B99-B348-91C8-29218555E83A}"/>
                </a:ext>
              </a:extLst>
            </p:cNvPr>
            <p:cNvGrpSpPr>
              <a:grpSpLocks/>
            </p:cNvGrpSpPr>
            <p:nvPr/>
          </p:nvGrpSpPr>
          <p:grpSpPr bwMode="auto">
            <a:xfrm>
              <a:off x="4735" y="1627"/>
              <a:ext cx="582" cy="151"/>
              <a:chOff x="614" y="2568"/>
              <a:chExt cx="725" cy="139"/>
            </a:xfrm>
          </p:grpSpPr>
          <p:sp>
            <p:nvSpPr>
              <p:cNvPr id="355" name="AutoShape 191">
                <a:extLst>
                  <a:ext uri="{FF2B5EF4-FFF2-40B4-BE49-F238E27FC236}">
                    <a16:creationId xmlns:a16="http://schemas.microsoft.com/office/drawing/2014/main" id="{676776FA-ACE8-1B44-A3F2-EE744FFE1B2F}"/>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6" name="AutoShape 192">
                <a:extLst>
                  <a:ext uri="{FF2B5EF4-FFF2-40B4-BE49-F238E27FC236}">
                    <a16:creationId xmlns:a16="http://schemas.microsoft.com/office/drawing/2014/main" id="{642A052A-BC62-D049-9EBF-AC2B9D28A87C}"/>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0" name="Freeform 193">
              <a:extLst>
                <a:ext uri="{FF2B5EF4-FFF2-40B4-BE49-F238E27FC236}">
                  <a16:creationId xmlns:a16="http://schemas.microsoft.com/office/drawing/2014/main" id="{20022731-282E-5349-BD84-5AC93189411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41" name="Group 194">
              <a:extLst>
                <a:ext uri="{FF2B5EF4-FFF2-40B4-BE49-F238E27FC236}">
                  <a16:creationId xmlns:a16="http://schemas.microsoft.com/office/drawing/2014/main" id="{C8EEA896-B8C6-834F-9741-B4BC6894041D}"/>
                </a:ext>
              </a:extLst>
            </p:cNvPr>
            <p:cNvGrpSpPr>
              <a:grpSpLocks/>
            </p:cNvGrpSpPr>
            <p:nvPr/>
          </p:nvGrpSpPr>
          <p:grpSpPr bwMode="auto">
            <a:xfrm>
              <a:off x="4739" y="1327"/>
              <a:ext cx="582" cy="139"/>
              <a:chOff x="614" y="2568"/>
              <a:chExt cx="725" cy="139"/>
            </a:xfrm>
          </p:grpSpPr>
          <p:sp>
            <p:nvSpPr>
              <p:cNvPr id="353" name="AutoShape 195">
                <a:extLst>
                  <a:ext uri="{FF2B5EF4-FFF2-40B4-BE49-F238E27FC236}">
                    <a16:creationId xmlns:a16="http://schemas.microsoft.com/office/drawing/2014/main" id="{FAEB0127-5E88-8848-A1E8-FCDC82E85BB6}"/>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96">
                <a:extLst>
                  <a:ext uri="{FF2B5EF4-FFF2-40B4-BE49-F238E27FC236}">
                    <a16:creationId xmlns:a16="http://schemas.microsoft.com/office/drawing/2014/main" id="{F6C14D4D-54BC-0347-8DE7-8C387B0DE5D3}"/>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2" name="Rectangle 197">
              <a:extLst>
                <a:ext uri="{FF2B5EF4-FFF2-40B4-BE49-F238E27FC236}">
                  <a16:creationId xmlns:a16="http://schemas.microsoft.com/office/drawing/2014/main" id="{DE2B5795-02B3-824F-BFB7-9E4468C2E04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3" name="Freeform 198">
              <a:extLst>
                <a:ext uri="{FF2B5EF4-FFF2-40B4-BE49-F238E27FC236}">
                  <a16:creationId xmlns:a16="http://schemas.microsoft.com/office/drawing/2014/main" id="{30654D98-FCC5-4940-8B89-40DEC14D245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Freeform 199">
              <a:extLst>
                <a:ext uri="{FF2B5EF4-FFF2-40B4-BE49-F238E27FC236}">
                  <a16:creationId xmlns:a16="http://schemas.microsoft.com/office/drawing/2014/main" id="{DB2F1485-9F89-A14E-B2B0-E716B66FE50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Oval 200">
              <a:extLst>
                <a:ext uri="{FF2B5EF4-FFF2-40B4-BE49-F238E27FC236}">
                  <a16:creationId xmlns:a16="http://schemas.microsoft.com/office/drawing/2014/main" id="{0913F7BB-B350-6F4C-8E3C-B4373B6BBC1E}"/>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Freeform 201">
              <a:extLst>
                <a:ext uri="{FF2B5EF4-FFF2-40B4-BE49-F238E27FC236}">
                  <a16:creationId xmlns:a16="http://schemas.microsoft.com/office/drawing/2014/main" id="{D806CA0F-D39E-1044-8994-B3481BAC561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AutoShape 202">
              <a:extLst>
                <a:ext uri="{FF2B5EF4-FFF2-40B4-BE49-F238E27FC236}">
                  <a16:creationId xmlns:a16="http://schemas.microsoft.com/office/drawing/2014/main" id="{653E2F84-88DD-4C48-9132-5E9C22D3C500}"/>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AutoShape 203">
              <a:extLst>
                <a:ext uri="{FF2B5EF4-FFF2-40B4-BE49-F238E27FC236}">
                  <a16:creationId xmlns:a16="http://schemas.microsoft.com/office/drawing/2014/main" id="{7C1622A3-9F30-FA42-9B80-C8BB00A05B8D}"/>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Oval 204">
              <a:extLst>
                <a:ext uri="{FF2B5EF4-FFF2-40B4-BE49-F238E27FC236}">
                  <a16:creationId xmlns:a16="http://schemas.microsoft.com/office/drawing/2014/main" id="{432A4179-C51B-DE48-94FC-B7412F4DD34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Oval 205">
              <a:extLst>
                <a:ext uri="{FF2B5EF4-FFF2-40B4-BE49-F238E27FC236}">
                  <a16:creationId xmlns:a16="http://schemas.microsoft.com/office/drawing/2014/main" id="{9EF71E96-D069-134D-9318-D85F7FF2C50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51" name="Oval 206">
              <a:extLst>
                <a:ext uri="{FF2B5EF4-FFF2-40B4-BE49-F238E27FC236}">
                  <a16:creationId xmlns:a16="http://schemas.microsoft.com/office/drawing/2014/main" id="{3E78A6EB-9CEA-E74E-91AB-439D7171D3AA}"/>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207">
              <a:extLst>
                <a:ext uri="{FF2B5EF4-FFF2-40B4-BE49-F238E27FC236}">
                  <a16:creationId xmlns:a16="http://schemas.microsoft.com/office/drawing/2014/main" id="{1A62E052-D07D-6743-8E2D-F67E3E528E8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208">
            <a:extLst>
              <a:ext uri="{FF2B5EF4-FFF2-40B4-BE49-F238E27FC236}">
                <a16:creationId xmlns:a16="http://schemas.microsoft.com/office/drawing/2014/main" id="{6A05235C-3E77-6F4F-8ADA-6D04AB8484D1}"/>
              </a:ext>
            </a:extLst>
          </p:cNvPr>
          <p:cNvGrpSpPr>
            <a:grpSpLocks/>
          </p:cNvGrpSpPr>
          <p:nvPr/>
        </p:nvGrpSpPr>
        <p:grpSpPr bwMode="auto">
          <a:xfrm>
            <a:off x="9064007" y="1589358"/>
            <a:ext cx="377825" cy="576263"/>
            <a:chOff x="4140" y="429"/>
            <a:chExt cx="1425" cy="2396"/>
          </a:xfrm>
        </p:grpSpPr>
        <p:sp>
          <p:nvSpPr>
            <p:cNvPr id="362" name="Freeform 209">
              <a:extLst>
                <a:ext uri="{FF2B5EF4-FFF2-40B4-BE49-F238E27FC236}">
                  <a16:creationId xmlns:a16="http://schemas.microsoft.com/office/drawing/2014/main" id="{D166875E-AD19-804C-965F-CDAED7A642D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210">
              <a:extLst>
                <a:ext uri="{FF2B5EF4-FFF2-40B4-BE49-F238E27FC236}">
                  <a16:creationId xmlns:a16="http://schemas.microsoft.com/office/drawing/2014/main" id="{EC5E264D-98A2-B44D-B995-4CB53C25E2B4}"/>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Freeform 211">
              <a:extLst>
                <a:ext uri="{FF2B5EF4-FFF2-40B4-BE49-F238E27FC236}">
                  <a16:creationId xmlns:a16="http://schemas.microsoft.com/office/drawing/2014/main" id="{C1CF933D-FB73-3240-9F1D-5EED49E6AB4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Freeform 212">
              <a:extLst>
                <a:ext uri="{FF2B5EF4-FFF2-40B4-BE49-F238E27FC236}">
                  <a16:creationId xmlns:a16="http://schemas.microsoft.com/office/drawing/2014/main" id="{0FC67CB2-6BE1-1847-A437-D99084C5CC4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Rectangle 213">
              <a:extLst>
                <a:ext uri="{FF2B5EF4-FFF2-40B4-BE49-F238E27FC236}">
                  <a16:creationId xmlns:a16="http://schemas.microsoft.com/office/drawing/2014/main" id="{14B7D932-BBFC-B74D-816C-440DB3FEB06E}"/>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7" name="Group 214">
              <a:extLst>
                <a:ext uri="{FF2B5EF4-FFF2-40B4-BE49-F238E27FC236}">
                  <a16:creationId xmlns:a16="http://schemas.microsoft.com/office/drawing/2014/main" id="{904783F7-C673-AC48-8DEC-45B791D2E0FD}"/>
                </a:ext>
              </a:extLst>
            </p:cNvPr>
            <p:cNvGrpSpPr>
              <a:grpSpLocks/>
            </p:cNvGrpSpPr>
            <p:nvPr/>
          </p:nvGrpSpPr>
          <p:grpSpPr bwMode="auto">
            <a:xfrm>
              <a:off x="4749" y="668"/>
              <a:ext cx="581" cy="145"/>
              <a:chOff x="614" y="2568"/>
              <a:chExt cx="725" cy="139"/>
            </a:xfrm>
          </p:grpSpPr>
          <p:sp>
            <p:nvSpPr>
              <p:cNvPr id="392" name="AutoShape 215">
                <a:extLst>
                  <a:ext uri="{FF2B5EF4-FFF2-40B4-BE49-F238E27FC236}">
                    <a16:creationId xmlns:a16="http://schemas.microsoft.com/office/drawing/2014/main" id="{259ABA3E-950D-BF40-AF00-89747854A5FD}"/>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AutoShape 216">
                <a:extLst>
                  <a:ext uri="{FF2B5EF4-FFF2-40B4-BE49-F238E27FC236}">
                    <a16:creationId xmlns:a16="http://schemas.microsoft.com/office/drawing/2014/main" id="{D537C256-5556-E84D-BFD9-801601AF6D06}"/>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68" name="Rectangle 217">
              <a:extLst>
                <a:ext uri="{FF2B5EF4-FFF2-40B4-BE49-F238E27FC236}">
                  <a16:creationId xmlns:a16="http://schemas.microsoft.com/office/drawing/2014/main" id="{6A16D193-BA00-FA4C-84D3-5F7B5C0311B4}"/>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9" name="Group 218">
              <a:extLst>
                <a:ext uri="{FF2B5EF4-FFF2-40B4-BE49-F238E27FC236}">
                  <a16:creationId xmlns:a16="http://schemas.microsoft.com/office/drawing/2014/main" id="{7151F57C-7772-D741-B346-9FD22AFEAC1C}"/>
                </a:ext>
              </a:extLst>
            </p:cNvPr>
            <p:cNvGrpSpPr>
              <a:grpSpLocks/>
            </p:cNvGrpSpPr>
            <p:nvPr/>
          </p:nvGrpSpPr>
          <p:grpSpPr bwMode="auto">
            <a:xfrm>
              <a:off x="4747" y="994"/>
              <a:ext cx="581" cy="134"/>
              <a:chOff x="614" y="2568"/>
              <a:chExt cx="725" cy="139"/>
            </a:xfrm>
          </p:grpSpPr>
          <p:sp>
            <p:nvSpPr>
              <p:cNvPr id="390" name="AutoShape 219">
                <a:extLst>
                  <a:ext uri="{FF2B5EF4-FFF2-40B4-BE49-F238E27FC236}">
                    <a16:creationId xmlns:a16="http://schemas.microsoft.com/office/drawing/2014/main" id="{28A8406C-AFA4-F94B-A2C4-E4FFB185C64F}"/>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AutoShape 220">
                <a:extLst>
                  <a:ext uri="{FF2B5EF4-FFF2-40B4-BE49-F238E27FC236}">
                    <a16:creationId xmlns:a16="http://schemas.microsoft.com/office/drawing/2014/main" id="{9A186499-2183-C24F-89D0-ACB1D39A2787}"/>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0" name="Rectangle 221">
              <a:extLst>
                <a:ext uri="{FF2B5EF4-FFF2-40B4-BE49-F238E27FC236}">
                  <a16:creationId xmlns:a16="http://schemas.microsoft.com/office/drawing/2014/main" id="{6959C99C-8685-CE45-B4A0-BEEBD9CE6FDF}"/>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Rectangle 222">
              <a:extLst>
                <a:ext uri="{FF2B5EF4-FFF2-40B4-BE49-F238E27FC236}">
                  <a16:creationId xmlns:a16="http://schemas.microsoft.com/office/drawing/2014/main" id="{0CEC0CDC-F36A-E147-800E-4BFDDC412C2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2" name="Group 223">
              <a:extLst>
                <a:ext uri="{FF2B5EF4-FFF2-40B4-BE49-F238E27FC236}">
                  <a16:creationId xmlns:a16="http://schemas.microsoft.com/office/drawing/2014/main" id="{07BF1C14-2C6F-B94F-8289-1C37D6C61529}"/>
                </a:ext>
              </a:extLst>
            </p:cNvPr>
            <p:cNvGrpSpPr>
              <a:grpSpLocks/>
            </p:cNvGrpSpPr>
            <p:nvPr/>
          </p:nvGrpSpPr>
          <p:grpSpPr bwMode="auto">
            <a:xfrm>
              <a:off x="4735" y="1627"/>
              <a:ext cx="582" cy="151"/>
              <a:chOff x="614" y="2568"/>
              <a:chExt cx="725" cy="139"/>
            </a:xfrm>
          </p:grpSpPr>
          <p:sp>
            <p:nvSpPr>
              <p:cNvPr id="388" name="AutoShape 224">
                <a:extLst>
                  <a:ext uri="{FF2B5EF4-FFF2-40B4-BE49-F238E27FC236}">
                    <a16:creationId xmlns:a16="http://schemas.microsoft.com/office/drawing/2014/main" id="{B660D864-E6AF-2A4B-AF6E-15E67C246146}"/>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AutoShape 225">
                <a:extLst>
                  <a:ext uri="{FF2B5EF4-FFF2-40B4-BE49-F238E27FC236}">
                    <a16:creationId xmlns:a16="http://schemas.microsoft.com/office/drawing/2014/main" id="{A5592FCE-B8EB-CD42-BD69-D7E95DA3E255}"/>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3" name="Freeform 226">
              <a:extLst>
                <a:ext uri="{FF2B5EF4-FFF2-40B4-BE49-F238E27FC236}">
                  <a16:creationId xmlns:a16="http://schemas.microsoft.com/office/drawing/2014/main" id="{176C9152-AD9C-0043-999D-97BF01B75C5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4" name="Group 227">
              <a:extLst>
                <a:ext uri="{FF2B5EF4-FFF2-40B4-BE49-F238E27FC236}">
                  <a16:creationId xmlns:a16="http://schemas.microsoft.com/office/drawing/2014/main" id="{DB7553BD-7EEF-1144-A10E-45052E753529}"/>
                </a:ext>
              </a:extLst>
            </p:cNvPr>
            <p:cNvGrpSpPr>
              <a:grpSpLocks/>
            </p:cNvGrpSpPr>
            <p:nvPr/>
          </p:nvGrpSpPr>
          <p:grpSpPr bwMode="auto">
            <a:xfrm>
              <a:off x="4739" y="1327"/>
              <a:ext cx="582" cy="139"/>
              <a:chOff x="614" y="2568"/>
              <a:chExt cx="725" cy="139"/>
            </a:xfrm>
          </p:grpSpPr>
          <p:sp>
            <p:nvSpPr>
              <p:cNvPr id="386" name="AutoShape 228">
                <a:extLst>
                  <a:ext uri="{FF2B5EF4-FFF2-40B4-BE49-F238E27FC236}">
                    <a16:creationId xmlns:a16="http://schemas.microsoft.com/office/drawing/2014/main" id="{209B423B-7C84-A444-BC5D-A11FD15670F9}"/>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AutoShape 229">
                <a:extLst>
                  <a:ext uri="{FF2B5EF4-FFF2-40B4-BE49-F238E27FC236}">
                    <a16:creationId xmlns:a16="http://schemas.microsoft.com/office/drawing/2014/main" id="{5AE73D33-B566-9A49-9DC6-C5469487BDCF}"/>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5" name="Rectangle 230">
              <a:extLst>
                <a:ext uri="{FF2B5EF4-FFF2-40B4-BE49-F238E27FC236}">
                  <a16:creationId xmlns:a16="http://schemas.microsoft.com/office/drawing/2014/main" id="{F54FB1FA-BA67-4B47-8CD0-DC612A86E69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6" name="Freeform 231">
              <a:extLst>
                <a:ext uri="{FF2B5EF4-FFF2-40B4-BE49-F238E27FC236}">
                  <a16:creationId xmlns:a16="http://schemas.microsoft.com/office/drawing/2014/main" id="{A3240397-6B0C-654E-88F1-F3F3AD6232E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Freeform 232">
              <a:extLst>
                <a:ext uri="{FF2B5EF4-FFF2-40B4-BE49-F238E27FC236}">
                  <a16:creationId xmlns:a16="http://schemas.microsoft.com/office/drawing/2014/main" id="{1A86C13D-4B43-504E-B61C-E2C65477525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Oval 233">
              <a:extLst>
                <a:ext uri="{FF2B5EF4-FFF2-40B4-BE49-F238E27FC236}">
                  <a16:creationId xmlns:a16="http://schemas.microsoft.com/office/drawing/2014/main" id="{A925E2BE-2521-064E-94A2-F5B3CE2A61D8}"/>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Freeform 234">
              <a:extLst>
                <a:ext uri="{FF2B5EF4-FFF2-40B4-BE49-F238E27FC236}">
                  <a16:creationId xmlns:a16="http://schemas.microsoft.com/office/drawing/2014/main" id="{D0F8527B-9979-9843-B950-02EEB33AD61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AutoShape 235">
              <a:extLst>
                <a:ext uri="{FF2B5EF4-FFF2-40B4-BE49-F238E27FC236}">
                  <a16:creationId xmlns:a16="http://schemas.microsoft.com/office/drawing/2014/main" id="{01246D65-1D83-514D-96A0-3F53F7E62D09}"/>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236">
              <a:extLst>
                <a:ext uri="{FF2B5EF4-FFF2-40B4-BE49-F238E27FC236}">
                  <a16:creationId xmlns:a16="http://schemas.microsoft.com/office/drawing/2014/main" id="{EE09E67D-74DE-8E41-B31D-30EBA899EA8C}"/>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Oval 237">
              <a:extLst>
                <a:ext uri="{FF2B5EF4-FFF2-40B4-BE49-F238E27FC236}">
                  <a16:creationId xmlns:a16="http://schemas.microsoft.com/office/drawing/2014/main" id="{1BAA3765-A4A2-D249-B5E6-B37A650693CE}"/>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Oval 238">
              <a:extLst>
                <a:ext uri="{FF2B5EF4-FFF2-40B4-BE49-F238E27FC236}">
                  <a16:creationId xmlns:a16="http://schemas.microsoft.com/office/drawing/2014/main" id="{B5829A6B-5209-D644-82E1-A9C2A8D9A01D}"/>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84" name="Oval 239">
              <a:extLst>
                <a:ext uri="{FF2B5EF4-FFF2-40B4-BE49-F238E27FC236}">
                  <a16:creationId xmlns:a16="http://schemas.microsoft.com/office/drawing/2014/main" id="{95394ED4-DC3D-F146-9AEE-0FC4AFC88A7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Rectangle 240">
              <a:extLst>
                <a:ext uri="{FF2B5EF4-FFF2-40B4-BE49-F238E27FC236}">
                  <a16:creationId xmlns:a16="http://schemas.microsoft.com/office/drawing/2014/main" id="{A039A534-5AD2-354C-8072-85670484B5B5}"/>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94" name="Group 241">
            <a:extLst>
              <a:ext uri="{FF2B5EF4-FFF2-40B4-BE49-F238E27FC236}">
                <a16:creationId xmlns:a16="http://schemas.microsoft.com/office/drawing/2014/main" id="{9BE96710-6956-1941-96D5-89D2082B85BD}"/>
              </a:ext>
            </a:extLst>
          </p:cNvPr>
          <p:cNvGrpSpPr>
            <a:grpSpLocks/>
          </p:cNvGrpSpPr>
          <p:nvPr/>
        </p:nvGrpSpPr>
        <p:grpSpPr bwMode="auto">
          <a:xfrm>
            <a:off x="9673607" y="1741758"/>
            <a:ext cx="377825" cy="576263"/>
            <a:chOff x="4140" y="429"/>
            <a:chExt cx="1425" cy="2396"/>
          </a:xfrm>
        </p:grpSpPr>
        <p:sp>
          <p:nvSpPr>
            <p:cNvPr id="395" name="Freeform 242">
              <a:extLst>
                <a:ext uri="{FF2B5EF4-FFF2-40B4-BE49-F238E27FC236}">
                  <a16:creationId xmlns:a16="http://schemas.microsoft.com/office/drawing/2014/main" id="{98FED06C-86AC-174D-897A-AF88782AB34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Rectangle 243">
              <a:extLst>
                <a:ext uri="{FF2B5EF4-FFF2-40B4-BE49-F238E27FC236}">
                  <a16:creationId xmlns:a16="http://schemas.microsoft.com/office/drawing/2014/main" id="{7BCB3493-2EA3-894F-95D3-4BD9689BC0B5}"/>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Freeform 244">
              <a:extLst>
                <a:ext uri="{FF2B5EF4-FFF2-40B4-BE49-F238E27FC236}">
                  <a16:creationId xmlns:a16="http://schemas.microsoft.com/office/drawing/2014/main" id="{04E3D02B-467F-7F4F-8DC3-9D363101FB1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Freeform 245">
              <a:extLst>
                <a:ext uri="{FF2B5EF4-FFF2-40B4-BE49-F238E27FC236}">
                  <a16:creationId xmlns:a16="http://schemas.microsoft.com/office/drawing/2014/main" id="{DA94A9FA-D5B5-214A-8D37-34D4B61F600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Rectangle 246">
              <a:extLst>
                <a:ext uri="{FF2B5EF4-FFF2-40B4-BE49-F238E27FC236}">
                  <a16:creationId xmlns:a16="http://schemas.microsoft.com/office/drawing/2014/main" id="{50539DB1-8D20-F44A-8958-354C5B49CA22}"/>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0" name="Group 247">
              <a:extLst>
                <a:ext uri="{FF2B5EF4-FFF2-40B4-BE49-F238E27FC236}">
                  <a16:creationId xmlns:a16="http://schemas.microsoft.com/office/drawing/2014/main" id="{ABC4B2B5-E127-B14E-8370-5BCDD85E2944}"/>
                </a:ext>
              </a:extLst>
            </p:cNvPr>
            <p:cNvGrpSpPr>
              <a:grpSpLocks/>
            </p:cNvGrpSpPr>
            <p:nvPr/>
          </p:nvGrpSpPr>
          <p:grpSpPr bwMode="auto">
            <a:xfrm>
              <a:off x="4749" y="668"/>
              <a:ext cx="581" cy="145"/>
              <a:chOff x="614" y="2568"/>
              <a:chExt cx="725" cy="139"/>
            </a:xfrm>
          </p:grpSpPr>
          <p:sp>
            <p:nvSpPr>
              <p:cNvPr id="425" name="AutoShape 248">
                <a:extLst>
                  <a:ext uri="{FF2B5EF4-FFF2-40B4-BE49-F238E27FC236}">
                    <a16:creationId xmlns:a16="http://schemas.microsoft.com/office/drawing/2014/main" id="{2544F03E-3822-9142-840A-4600BC4923C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6" name="AutoShape 249">
                <a:extLst>
                  <a:ext uri="{FF2B5EF4-FFF2-40B4-BE49-F238E27FC236}">
                    <a16:creationId xmlns:a16="http://schemas.microsoft.com/office/drawing/2014/main" id="{0D6C988D-2CAC-3A4A-8FAC-72B8697E7B94}"/>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1" name="Rectangle 250">
              <a:extLst>
                <a:ext uri="{FF2B5EF4-FFF2-40B4-BE49-F238E27FC236}">
                  <a16:creationId xmlns:a16="http://schemas.microsoft.com/office/drawing/2014/main" id="{FA55D5A2-C0A3-7741-814B-310A28BDD9A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2" name="Group 251">
              <a:extLst>
                <a:ext uri="{FF2B5EF4-FFF2-40B4-BE49-F238E27FC236}">
                  <a16:creationId xmlns:a16="http://schemas.microsoft.com/office/drawing/2014/main" id="{DC8A3227-B450-FB4D-852D-DC7E66FF6603}"/>
                </a:ext>
              </a:extLst>
            </p:cNvPr>
            <p:cNvGrpSpPr>
              <a:grpSpLocks/>
            </p:cNvGrpSpPr>
            <p:nvPr/>
          </p:nvGrpSpPr>
          <p:grpSpPr bwMode="auto">
            <a:xfrm>
              <a:off x="4747" y="994"/>
              <a:ext cx="581" cy="134"/>
              <a:chOff x="614" y="2568"/>
              <a:chExt cx="725" cy="139"/>
            </a:xfrm>
          </p:grpSpPr>
          <p:sp>
            <p:nvSpPr>
              <p:cNvPr id="423" name="AutoShape 252">
                <a:extLst>
                  <a:ext uri="{FF2B5EF4-FFF2-40B4-BE49-F238E27FC236}">
                    <a16:creationId xmlns:a16="http://schemas.microsoft.com/office/drawing/2014/main" id="{07F021BE-923D-804C-AB1C-CB812D97B76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4" name="AutoShape 253">
                <a:extLst>
                  <a:ext uri="{FF2B5EF4-FFF2-40B4-BE49-F238E27FC236}">
                    <a16:creationId xmlns:a16="http://schemas.microsoft.com/office/drawing/2014/main" id="{3A5C7537-D941-954D-9024-BF32F6D13451}"/>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Rectangle 254">
              <a:extLst>
                <a:ext uri="{FF2B5EF4-FFF2-40B4-BE49-F238E27FC236}">
                  <a16:creationId xmlns:a16="http://schemas.microsoft.com/office/drawing/2014/main" id="{855ECB0D-BAD2-724F-8296-56F037E689A6}"/>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255">
              <a:extLst>
                <a:ext uri="{FF2B5EF4-FFF2-40B4-BE49-F238E27FC236}">
                  <a16:creationId xmlns:a16="http://schemas.microsoft.com/office/drawing/2014/main" id="{6D021B7D-23B8-4545-B682-3F0C4BAB5EB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256">
              <a:extLst>
                <a:ext uri="{FF2B5EF4-FFF2-40B4-BE49-F238E27FC236}">
                  <a16:creationId xmlns:a16="http://schemas.microsoft.com/office/drawing/2014/main" id="{431DAF1F-4CC8-1C41-8EEC-05F7D5D789CB}"/>
                </a:ext>
              </a:extLst>
            </p:cNvPr>
            <p:cNvGrpSpPr>
              <a:grpSpLocks/>
            </p:cNvGrpSpPr>
            <p:nvPr/>
          </p:nvGrpSpPr>
          <p:grpSpPr bwMode="auto">
            <a:xfrm>
              <a:off x="4735" y="1627"/>
              <a:ext cx="582" cy="151"/>
              <a:chOff x="614" y="2568"/>
              <a:chExt cx="725" cy="139"/>
            </a:xfrm>
          </p:grpSpPr>
          <p:sp>
            <p:nvSpPr>
              <p:cNvPr id="421" name="AutoShape 257">
                <a:extLst>
                  <a:ext uri="{FF2B5EF4-FFF2-40B4-BE49-F238E27FC236}">
                    <a16:creationId xmlns:a16="http://schemas.microsoft.com/office/drawing/2014/main" id="{18C2CCBA-D707-A24B-A885-97D020E7BE08}"/>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2" name="AutoShape 258">
                <a:extLst>
                  <a:ext uri="{FF2B5EF4-FFF2-40B4-BE49-F238E27FC236}">
                    <a16:creationId xmlns:a16="http://schemas.microsoft.com/office/drawing/2014/main" id="{D7E10C1F-D1F0-7148-A44B-7FEC28811D3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Freeform 259">
              <a:extLst>
                <a:ext uri="{FF2B5EF4-FFF2-40B4-BE49-F238E27FC236}">
                  <a16:creationId xmlns:a16="http://schemas.microsoft.com/office/drawing/2014/main" id="{0365C11C-6E47-864E-8122-6C27C34F00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7" name="Group 260">
              <a:extLst>
                <a:ext uri="{FF2B5EF4-FFF2-40B4-BE49-F238E27FC236}">
                  <a16:creationId xmlns:a16="http://schemas.microsoft.com/office/drawing/2014/main" id="{27B41BB0-4231-F248-B65A-1A45AD2C9CD7}"/>
                </a:ext>
              </a:extLst>
            </p:cNvPr>
            <p:cNvGrpSpPr>
              <a:grpSpLocks/>
            </p:cNvGrpSpPr>
            <p:nvPr/>
          </p:nvGrpSpPr>
          <p:grpSpPr bwMode="auto">
            <a:xfrm>
              <a:off x="4739" y="1327"/>
              <a:ext cx="582" cy="139"/>
              <a:chOff x="614" y="2568"/>
              <a:chExt cx="725" cy="139"/>
            </a:xfrm>
          </p:grpSpPr>
          <p:sp>
            <p:nvSpPr>
              <p:cNvPr id="419" name="AutoShape 261">
                <a:extLst>
                  <a:ext uri="{FF2B5EF4-FFF2-40B4-BE49-F238E27FC236}">
                    <a16:creationId xmlns:a16="http://schemas.microsoft.com/office/drawing/2014/main" id="{CEAEF38F-92BA-B54F-82FB-C23A106C098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0" name="AutoShape 262">
                <a:extLst>
                  <a:ext uri="{FF2B5EF4-FFF2-40B4-BE49-F238E27FC236}">
                    <a16:creationId xmlns:a16="http://schemas.microsoft.com/office/drawing/2014/main" id="{77559B45-47D4-F047-A0E1-3FD4F77050A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8" name="Rectangle 263">
              <a:extLst>
                <a:ext uri="{FF2B5EF4-FFF2-40B4-BE49-F238E27FC236}">
                  <a16:creationId xmlns:a16="http://schemas.microsoft.com/office/drawing/2014/main" id="{2BB4AB2F-1E19-ED46-91D0-686A5791A857}"/>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9" name="Freeform 264">
              <a:extLst>
                <a:ext uri="{FF2B5EF4-FFF2-40B4-BE49-F238E27FC236}">
                  <a16:creationId xmlns:a16="http://schemas.microsoft.com/office/drawing/2014/main" id="{EFA4165B-2B89-EA44-AAFD-284DDE325634}"/>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0" name="Freeform 265">
              <a:extLst>
                <a:ext uri="{FF2B5EF4-FFF2-40B4-BE49-F238E27FC236}">
                  <a16:creationId xmlns:a16="http://schemas.microsoft.com/office/drawing/2014/main" id="{BF31806F-E19D-6643-B3AB-FCD24491260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1" name="Oval 266">
              <a:extLst>
                <a:ext uri="{FF2B5EF4-FFF2-40B4-BE49-F238E27FC236}">
                  <a16:creationId xmlns:a16="http://schemas.microsoft.com/office/drawing/2014/main" id="{297B65E1-F9B5-1942-BAE5-456457D2ADC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2" name="Freeform 267">
              <a:extLst>
                <a:ext uri="{FF2B5EF4-FFF2-40B4-BE49-F238E27FC236}">
                  <a16:creationId xmlns:a16="http://schemas.microsoft.com/office/drawing/2014/main" id="{D1451455-90D3-7B4E-9A6C-AC54A2B18BA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268">
              <a:extLst>
                <a:ext uri="{FF2B5EF4-FFF2-40B4-BE49-F238E27FC236}">
                  <a16:creationId xmlns:a16="http://schemas.microsoft.com/office/drawing/2014/main" id="{B96820D1-74F4-9A4F-81C3-99D80AA66D04}"/>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4" name="AutoShape 269">
              <a:extLst>
                <a:ext uri="{FF2B5EF4-FFF2-40B4-BE49-F238E27FC236}">
                  <a16:creationId xmlns:a16="http://schemas.microsoft.com/office/drawing/2014/main" id="{24247BD6-F113-7F46-93F5-34E742E7FA69}"/>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5" name="Oval 270">
              <a:extLst>
                <a:ext uri="{FF2B5EF4-FFF2-40B4-BE49-F238E27FC236}">
                  <a16:creationId xmlns:a16="http://schemas.microsoft.com/office/drawing/2014/main" id="{4716773C-A574-8342-86DD-F8046121F015}"/>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6" name="Oval 271">
              <a:extLst>
                <a:ext uri="{FF2B5EF4-FFF2-40B4-BE49-F238E27FC236}">
                  <a16:creationId xmlns:a16="http://schemas.microsoft.com/office/drawing/2014/main" id="{9F959D50-71EC-0F46-8ED3-4FE4C63D6BFA}"/>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17" name="Oval 272">
              <a:extLst>
                <a:ext uri="{FF2B5EF4-FFF2-40B4-BE49-F238E27FC236}">
                  <a16:creationId xmlns:a16="http://schemas.microsoft.com/office/drawing/2014/main" id="{E6997777-676B-9145-9B53-650C5990989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8" name="Rectangle 273">
              <a:extLst>
                <a:ext uri="{FF2B5EF4-FFF2-40B4-BE49-F238E27FC236}">
                  <a16:creationId xmlns:a16="http://schemas.microsoft.com/office/drawing/2014/main" id="{80128537-C0E9-B945-A472-82EC596F177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27" name="Group 274">
            <a:extLst>
              <a:ext uri="{FF2B5EF4-FFF2-40B4-BE49-F238E27FC236}">
                <a16:creationId xmlns:a16="http://schemas.microsoft.com/office/drawing/2014/main" id="{637BEA6D-6926-F241-A7B7-63FD120295AA}"/>
              </a:ext>
            </a:extLst>
          </p:cNvPr>
          <p:cNvGrpSpPr>
            <a:grpSpLocks/>
          </p:cNvGrpSpPr>
          <p:nvPr/>
        </p:nvGrpSpPr>
        <p:grpSpPr bwMode="auto">
          <a:xfrm>
            <a:off x="10002220" y="2687908"/>
            <a:ext cx="377825" cy="576263"/>
            <a:chOff x="4140" y="429"/>
            <a:chExt cx="1425" cy="2396"/>
          </a:xfrm>
        </p:grpSpPr>
        <p:sp>
          <p:nvSpPr>
            <p:cNvPr id="428" name="Freeform 275">
              <a:extLst>
                <a:ext uri="{FF2B5EF4-FFF2-40B4-BE49-F238E27FC236}">
                  <a16:creationId xmlns:a16="http://schemas.microsoft.com/office/drawing/2014/main" id="{B73B5122-7AC1-A541-A7CB-7C92E34FE7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276">
              <a:extLst>
                <a:ext uri="{FF2B5EF4-FFF2-40B4-BE49-F238E27FC236}">
                  <a16:creationId xmlns:a16="http://schemas.microsoft.com/office/drawing/2014/main" id="{618AFC31-125F-CC41-8835-357B8CF4007B}"/>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0" name="Freeform 277">
              <a:extLst>
                <a:ext uri="{FF2B5EF4-FFF2-40B4-BE49-F238E27FC236}">
                  <a16:creationId xmlns:a16="http://schemas.microsoft.com/office/drawing/2014/main" id="{BA586EC9-AFB5-864C-A8D5-50566D38218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1" name="Freeform 278">
              <a:extLst>
                <a:ext uri="{FF2B5EF4-FFF2-40B4-BE49-F238E27FC236}">
                  <a16:creationId xmlns:a16="http://schemas.microsoft.com/office/drawing/2014/main" id="{988FA82D-26DD-2446-871B-4FBCD5FE61E3}"/>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2" name="Rectangle 279">
              <a:extLst>
                <a:ext uri="{FF2B5EF4-FFF2-40B4-BE49-F238E27FC236}">
                  <a16:creationId xmlns:a16="http://schemas.microsoft.com/office/drawing/2014/main" id="{E4B9CCE7-0279-6143-BB4D-1198F3326355}"/>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3" name="Group 280">
              <a:extLst>
                <a:ext uri="{FF2B5EF4-FFF2-40B4-BE49-F238E27FC236}">
                  <a16:creationId xmlns:a16="http://schemas.microsoft.com/office/drawing/2014/main" id="{2924B866-539E-1244-B043-D51911A29528}"/>
                </a:ext>
              </a:extLst>
            </p:cNvPr>
            <p:cNvGrpSpPr>
              <a:grpSpLocks/>
            </p:cNvGrpSpPr>
            <p:nvPr/>
          </p:nvGrpSpPr>
          <p:grpSpPr bwMode="auto">
            <a:xfrm>
              <a:off x="4749" y="668"/>
              <a:ext cx="581" cy="145"/>
              <a:chOff x="614" y="2568"/>
              <a:chExt cx="725" cy="139"/>
            </a:xfrm>
          </p:grpSpPr>
          <p:sp>
            <p:nvSpPr>
              <p:cNvPr id="458" name="AutoShape 281">
                <a:extLst>
                  <a:ext uri="{FF2B5EF4-FFF2-40B4-BE49-F238E27FC236}">
                    <a16:creationId xmlns:a16="http://schemas.microsoft.com/office/drawing/2014/main" id="{BDE3646A-4204-5046-942C-15C1653380B6}"/>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9" name="AutoShape 282">
                <a:extLst>
                  <a:ext uri="{FF2B5EF4-FFF2-40B4-BE49-F238E27FC236}">
                    <a16:creationId xmlns:a16="http://schemas.microsoft.com/office/drawing/2014/main" id="{6DE9F0CF-D5ED-704E-8142-3345FC3BBC6F}"/>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4" name="Rectangle 283">
              <a:extLst>
                <a:ext uri="{FF2B5EF4-FFF2-40B4-BE49-F238E27FC236}">
                  <a16:creationId xmlns:a16="http://schemas.microsoft.com/office/drawing/2014/main" id="{657D3494-75CD-034E-9543-25692744465F}"/>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5" name="Group 284">
              <a:extLst>
                <a:ext uri="{FF2B5EF4-FFF2-40B4-BE49-F238E27FC236}">
                  <a16:creationId xmlns:a16="http://schemas.microsoft.com/office/drawing/2014/main" id="{3B21D6B8-9A13-CB4D-A567-07369736D726}"/>
                </a:ext>
              </a:extLst>
            </p:cNvPr>
            <p:cNvGrpSpPr>
              <a:grpSpLocks/>
            </p:cNvGrpSpPr>
            <p:nvPr/>
          </p:nvGrpSpPr>
          <p:grpSpPr bwMode="auto">
            <a:xfrm>
              <a:off x="4747" y="994"/>
              <a:ext cx="581" cy="134"/>
              <a:chOff x="614" y="2568"/>
              <a:chExt cx="725" cy="139"/>
            </a:xfrm>
          </p:grpSpPr>
          <p:sp>
            <p:nvSpPr>
              <p:cNvPr id="456" name="AutoShape 285">
                <a:extLst>
                  <a:ext uri="{FF2B5EF4-FFF2-40B4-BE49-F238E27FC236}">
                    <a16:creationId xmlns:a16="http://schemas.microsoft.com/office/drawing/2014/main" id="{6F0CB466-469D-3F45-BE66-39F561D60958}"/>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7" name="AutoShape 286">
                <a:extLst>
                  <a:ext uri="{FF2B5EF4-FFF2-40B4-BE49-F238E27FC236}">
                    <a16:creationId xmlns:a16="http://schemas.microsoft.com/office/drawing/2014/main" id="{29D719D4-E1C6-604A-8870-549D67683095}"/>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6" name="Rectangle 287">
              <a:extLst>
                <a:ext uri="{FF2B5EF4-FFF2-40B4-BE49-F238E27FC236}">
                  <a16:creationId xmlns:a16="http://schemas.microsoft.com/office/drawing/2014/main" id="{0D71907F-6787-7144-A19B-418733EE17E3}"/>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7" name="Rectangle 288">
              <a:extLst>
                <a:ext uri="{FF2B5EF4-FFF2-40B4-BE49-F238E27FC236}">
                  <a16:creationId xmlns:a16="http://schemas.microsoft.com/office/drawing/2014/main" id="{35AED19C-A1F1-AC46-914C-8F5D6F4BCEB8}"/>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8" name="Group 289">
              <a:extLst>
                <a:ext uri="{FF2B5EF4-FFF2-40B4-BE49-F238E27FC236}">
                  <a16:creationId xmlns:a16="http://schemas.microsoft.com/office/drawing/2014/main" id="{45D31D32-5A14-5742-954A-BA17509AC6ED}"/>
                </a:ext>
              </a:extLst>
            </p:cNvPr>
            <p:cNvGrpSpPr>
              <a:grpSpLocks/>
            </p:cNvGrpSpPr>
            <p:nvPr/>
          </p:nvGrpSpPr>
          <p:grpSpPr bwMode="auto">
            <a:xfrm>
              <a:off x="4735" y="1627"/>
              <a:ext cx="582" cy="151"/>
              <a:chOff x="614" y="2568"/>
              <a:chExt cx="725" cy="139"/>
            </a:xfrm>
          </p:grpSpPr>
          <p:sp>
            <p:nvSpPr>
              <p:cNvPr id="454" name="AutoShape 290">
                <a:extLst>
                  <a:ext uri="{FF2B5EF4-FFF2-40B4-BE49-F238E27FC236}">
                    <a16:creationId xmlns:a16="http://schemas.microsoft.com/office/drawing/2014/main" id="{FBB57FC3-B7A2-A541-9EC0-D57A59BBEF9D}"/>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AutoShape 291">
                <a:extLst>
                  <a:ext uri="{FF2B5EF4-FFF2-40B4-BE49-F238E27FC236}">
                    <a16:creationId xmlns:a16="http://schemas.microsoft.com/office/drawing/2014/main" id="{52BE3087-7497-914D-B468-02CDAA58DBD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9" name="Freeform 292">
              <a:extLst>
                <a:ext uri="{FF2B5EF4-FFF2-40B4-BE49-F238E27FC236}">
                  <a16:creationId xmlns:a16="http://schemas.microsoft.com/office/drawing/2014/main" id="{5070ED80-559E-4540-964B-D73009E42A4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40" name="Group 293">
              <a:extLst>
                <a:ext uri="{FF2B5EF4-FFF2-40B4-BE49-F238E27FC236}">
                  <a16:creationId xmlns:a16="http://schemas.microsoft.com/office/drawing/2014/main" id="{30993F73-047D-CD47-96E3-F7599404305B}"/>
                </a:ext>
              </a:extLst>
            </p:cNvPr>
            <p:cNvGrpSpPr>
              <a:grpSpLocks/>
            </p:cNvGrpSpPr>
            <p:nvPr/>
          </p:nvGrpSpPr>
          <p:grpSpPr bwMode="auto">
            <a:xfrm>
              <a:off x="4739" y="1327"/>
              <a:ext cx="582" cy="139"/>
              <a:chOff x="614" y="2568"/>
              <a:chExt cx="725" cy="139"/>
            </a:xfrm>
          </p:grpSpPr>
          <p:sp>
            <p:nvSpPr>
              <p:cNvPr id="452" name="AutoShape 294">
                <a:extLst>
                  <a:ext uri="{FF2B5EF4-FFF2-40B4-BE49-F238E27FC236}">
                    <a16:creationId xmlns:a16="http://schemas.microsoft.com/office/drawing/2014/main" id="{F253CC19-7627-6043-A479-C0AADFD1B00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3" name="AutoShape 295">
                <a:extLst>
                  <a:ext uri="{FF2B5EF4-FFF2-40B4-BE49-F238E27FC236}">
                    <a16:creationId xmlns:a16="http://schemas.microsoft.com/office/drawing/2014/main" id="{9818C9E1-67F5-5D42-8D8A-BFA5671949F0}"/>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1" name="Rectangle 296">
              <a:extLst>
                <a:ext uri="{FF2B5EF4-FFF2-40B4-BE49-F238E27FC236}">
                  <a16:creationId xmlns:a16="http://schemas.microsoft.com/office/drawing/2014/main" id="{D263AAA2-92D9-9A4A-9D5F-0CEC89CD02FB}"/>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2" name="Freeform 297">
              <a:extLst>
                <a:ext uri="{FF2B5EF4-FFF2-40B4-BE49-F238E27FC236}">
                  <a16:creationId xmlns:a16="http://schemas.microsoft.com/office/drawing/2014/main" id="{51AD4C3A-6939-3B47-91CC-E1A0D3A3ED2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3" name="Freeform 298">
              <a:extLst>
                <a:ext uri="{FF2B5EF4-FFF2-40B4-BE49-F238E27FC236}">
                  <a16:creationId xmlns:a16="http://schemas.microsoft.com/office/drawing/2014/main" id="{023E9D5F-D41C-8A48-B73A-4E4F43755A2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4" name="Oval 299">
              <a:extLst>
                <a:ext uri="{FF2B5EF4-FFF2-40B4-BE49-F238E27FC236}">
                  <a16:creationId xmlns:a16="http://schemas.microsoft.com/office/drawing/2014/main" id="{C4126737-BE73-B444-BC40-5B679E6E13B1}"/>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5" name="Freeform 300">
              <a:extLst>
                <a:ext uri="{FF2B5EF4-FFF2-40B4-BE49-F238E27FC236}">
                  <a16:creationId xmlns:a16="http://schemas.microsoft.com/office/drawing/2014/main" id="{567B6CFD-A1A1-094D-8F7C-5A9EF1AB027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6" name="AutoShape 301">
              <a:extLst>
                <a:ext uri="{FF2B5EF4-FFF2-40B4-BE49-F238E27FC236}">
                  <a16:creationId xmlns:a16="http://schemas.microsoft.com/office/drawing/2014/main" id="{3B7B7519-C492-8348-B873-C01A2103E47E}"/>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7" name="AutoShape 302">
              <a:extLst>
                <a:ext uri="{FF2B5EF4-FFF2-40B4-BE49-F238E27FC236}">
                  <a16:creationId xmlns:a16="http://schemas.microsoft.com/office/drawing/2014/main" id="{0AEDB1EF-7012-ED44-8FBC-F1B714A63DD2}"/>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8" name="Oval 303">
              <a:extLst>
                <a:ext uri="{FF2B5EF4-FFF2-40B4-BE49-F238E27FC236}">
                  <a16:creationId xmlns:a16="http://schemas.microsoft.com/office/drawing/2014/main" id="{BA640DBB-C29F-A54E-BE9A-180B14269FA4}"/>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9" name="Oval 304">
              <a:extLst>
                <a:ext uri="{FF2B5EF4-FFF2-40B4-BE49-F238E27FC236}">
                  <a16:creationId xmlns:a16="http://schemas.microsoft.com/office/drawing/2014/main" id="{2F7F78D4-9C68-A84C-8801-9C057B8C145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50" name="Oval 305">
              <a:extLst>
                <a:ext uri="{FF2B5EF4-FFF2-40B4-BE49-F238E27FC236}">
                  <a16:creationId xmlns:a16="http://schemas.microsoft.com/office/drawing/2014/main" id="{3D213A7E-B9E9-694B-8ED3-47609E49D2F1}"/>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1" name="Rectangle 306">
              <a:extLst>
                <a:ext uri="{FF2B5EF4-FFF2-40B4-BE49-F238E27FC236}">
                  <a16:creationId xmlns:a16="http://schemas.microsoft.com/office/drawing/2014/main" id="{4F8B5B78-3482-8142-BC2B-1825AA302880}"/>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3" name="Group 340">
            <a:extLst>
              <a:ext uri="{FF2B5EF4-FFF2-40B4-BE49-F238E27FC236}">
                <a16:creationId xmlns:a16="http://schemas.microsoft.com/office/drawing/2014/main" id="{3B951C82-D444-224D-9348-99C19D9166DC}"/>
              </a:ext>
            </a:extLst>
          </p:cNvPr>
          <p:cNvGrpSpPr>
            <a:grpSpLocks/>
          </p:cNvGrpSpPr>
          <p:nvPr/>
        </p:nvGrpSpPr>
        <p:grpSpPr bwMode="auto">
          <a:xfrm>
            <a:off x="8057532" y="5170758"/>
            <a:ext cx="525463" cy="557213"/>
            <a:chOff x="-44" y="1473"/>
            <a:chExt cx="981" cy="1105"/>
          </a:xfrm>
        </p:grpSpPr>
        <p:pic>
          <p:nvPicPr>
            <p:cNvPr id="494" name="Picture 341" descr="desktop_computer_stylized_medium">
              <a:extLst>
                <a:ext uri="{FF2B5EF4-FFF2-40B4-BE49-F238E27FC236}">
                  <a16:creationId xmlns:a16="http://schemas.microsoft.com/office/drawing/2014/main" id="{A2EB07C0-0A48-8944-B12C-316C163FF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342">
              <a:extLst>
                <a:ext uri="{FF2B5EF4-FFF2-40B4-BE49-F238E27FC236}">
                  <a16:creationId xmlns:a16="http://schemas.microsoft.com/office/drawing/2014/main" id="{2E93558C-0361-464A-9337-3AA86EC1D4B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6" name="Group 343">
            <a:extLst>
              <a:ext uri="{FF2B5EF4-FFF2-40B4-BE49-F238E27FC236}">
                <a16:creationId xmlns:a16="http://schemas.microsoft.com/office/drawing/2014/main" id="{B96E9301-59D5-4D4B-95C3-D8F5D00E370A}"/>
              </a:ext>
            </a:extLst>
          </p:cNvPr>
          <p:cNvGrpSpPr>
            <a:grpSpLocks/>
          </p:cNvGrpSpPr>
          <p:nvPr/>
        </p:nvGrpSpPr>
        <p:grpSpPr bwMode="auto">
          <a:xfrm>
            <a:off x="8581407" y="5159646"/>
            <a:ext cx="525463" cy="557212"/>
            <a:chOff x="-44" y="1473"/>
            <a:chExt cx="981" cy="1105"/>
          </a:xfrm>
        </p:grpSpPr>
        <p:pic>
          <p:nvPicPr>
            <p:cNvPr id="497" name="Picture 344" descr="desktop_computer_stylized_medium">
              <a:extLst>
                <a:ext uri="{FF2B5EF4-FFF2-40B4-BE49-F238E27FC236}">
                  <a16:creationId xmlns:a16="http://schemas.microsoft.com/office/drawing/2014/main" id="{A8402C6A-6509-0642-B84E-51B8097E1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345">
              <a:extLst>
                <a:ext uri="{FF2B5EF4-FFF2-40B4-BE49-F238E27FC236}">
                  <a16:creationId xmlns:a16="http://schemas.microsoft.com/office/drawing/2014/main" id="{6E7E5B0F-1FE1-6A4B-BCDC-96E210FCE58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02" name="Group 501">
            <a:extLst>
              <a:ext uri="{FF2B5EF4-FFF2-40B4-BE49-F238E27FC236}">
                <a16:creationId xmlns:a16="http://schemas.microsoft.com/office/drawing/2014/main" id="{B2C32989-94BE-1349-908C-1DF72CEEA243}"/>
              </a:ext>
            </a:extLst>
          </p:cNvPr>
          <p:cNvGrpSpPr/>
          <p:nvPr/>
        </p:nvGrpSpPr>
        <p:grpSpPr>
          <a:xfrm>
            <a:off x="8628916" y="4437217"/>
            <a:ext cx="889089" cy="466491"/>
            <a:chOff x="7493876" y="2774731"/>
            <a:chExt cx="1481958" cy="894622"/>
          </a:xfrm>
        </p:grpSpPr>
        <p:sp>
          <p:nvSpPr>
            <p:cNvPr id="511" name="Freeform 510">
              <a:extLst>
                <a:ext uri="{FF2B5EF4-FFF2-40B4-BE49-F238E27FC236}">
                  <a16:creationId xmlns:a16="http://schemas.microsoft.com/office/drawing/2014/main" id="{C2991A41-3005-6140-8488-3B5A28439B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12" name="Oval 511">
              <a:extLst>
                <a:ext uri="{FF2B5EF4-FFF2-40B4-BE49-F238E27FC236}">
                  <a16:creationId xmlns:a16="http://schemas.microsoft.com/office/drawing/2014/main" id="{49B8AB88-8810-704D-9300-A83DE18C86C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13" name="Group 512">
              <a:extLst>
                <a:ext uri="{FF2B5EF4-FFF2-40B4-BE49-F238E27FC236}">
                  <a16:creationId xmlns:a16="http://schemas.microsoft.com/office/drawing/2014/main" id="{9DCFAF85-9D5F-BD4E-92DB-E7931A4466B4}"/>
                </a:ext>
              </a:extLst>
            </p:cNvPr>
            <p:cNvGrpSpPr/>
            <p:nvPr/>
          </p:nvGrpSpPr>
          <p:grpSpPr>
            <a:xfrm>
              <a:off x="7713663" y="2848339"/>
              <a:ext cx="1042107" cy="425543"/>
              <a:chOff x="7786941" y="2884917"/>
              <a:chExt cx="897649" cy="353919"/>
            </a:xfrm>
          </p:grpSpPr>
          <p:sp>
            <p:nvSpPr>
              <p:cNvPr id="514" name="Freeform 513">
                <a:extLst>
                  <a:ext uri="{FF2B5EF4-FFF2-40B4-BE49-F238E27FC236}">
                    <a16:creationId xmlns:a16="http://schemas.microsoft.com/office/drawing/2014/main" id="{EB001B67-F654-CF4C-934D-354F339EBA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C0D4D273-34F9-9640-8CF6-6EF497AEF3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14D9297A-8D94-304C-9142-46F6B69902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18D26BD9-84B6-C74F-8936-105C5777BB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1" name="Group 520">
            <a:extLst>
              <a:ext uri="{FF2B5EF4-FFF2-40B4-BE49-F238E27FC236}">
                <a16:creationId xmlns:a16="http://schemas.microsoft.com/office/drawing/2014/main" id="{8E1A0307-E695-FC42-983B-9915B98768EC}"/>
              </a:ext>
            </a:extLst>
          </p:cNvPr>
          <p:cNvGrpSpPr/>
          <p:nvPr/>
        </p:nvGrpSpPr>
        <p:grpSpPr>
          <a:xfrm>
            <a:off x="8650253" y="3095664"/>
            <a:ext cx="889089" cy="466491"/>
            <a:chOff x="7493876" y="2774731"/>
            <a:chExt cx="1481958" cy="894622"/>
          </a:xfrm>
        </p:grpSpPr>
        <p:sp>
          <p:nvSpPr>
            <p:cNvPr id="522" name="Freeform 521">
              <a:extLst>
                <a:ext uri="{FF2B5EF4-FFF2-40B4-BE49-F238E27FC236}">
                  <a16:creationId xmlns:a16="http://schemas.microsoft.com/office/drawing/2014/main" id="{DC9856E7-1969-524C-8F21-65D77697BD0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23" name="Oval 522">
              <a:extLst>
                <a:ext uri="{FF2B5EF4-FFF2-40B4-BE49-F238E27FC236}">
                  <a16:creationId xmlns:a16="http://schemas.microsoft.com/office/drawing/2014/main" id="{FFDA8F93-2C48-6A4A-9D27-9AECFC5B94B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24" name="Group 523">
              <a:extLst>
                <a:ext uri="{FF2B5EF4-FFF2-40B4-BE49-F238E27FC236}">
                  <a16:creationId xmlns:a16="http://schemas.microsoft.com/office/drawing/2014/main" id="{C7EC4B67-EB13-E647-A5CD-E91C5D1F4094}"/>
                </a:ext>
              </a:extLst>
            </p:cNvPr>
            <p:cNvGrpSpPr/>
            <p:nvPr/>
          </p:nvGrpSpPr>
          <p:grpSpPr>
            <a:xfrm>
              <a:off x="7713663" y="2848339"/>
              <a:ext cx="1042107" cy="425543"/>
              <a:chOff x="7786941" y="2884917"/>
              <a:chExt cx="897649" cy="353919"/>
            </a:xfrm>
          </p:grpSpPr>
          <p:sp>
            <p:nvSpPr>
              <p:cNvPr id="525" name="Freeform 524">
                <a:extLst>
                  <a:ext uri="{FF2B5EF4-FFF2-40B4-BE49-F238E27FC236}">
                    <a16:creationId xmlns:a16="http://schemas.microsoft.com/office/drawing/2014/main" id="{6145C3A8-D719-B744-9DC6-51E7FB72118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92F9C394-34C8-3D42-ACE0-014520ED0D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3E34F096-DAE4-6D4F-9026-F07CB5FB9F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3D175E3D-A4A7-3F4E-8C6B-A59321AD72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30" name="Rectangle 4">
            <a:extLst>
              <a:ext uri="{FF2B5EF4-FFF2-40B4-BE49-F238E27FC236}">
                <a16:creationId xmlns:a16="http://schemas.microsoft.com/office/drawing/2014/main" id="{0F198874-EC24-3849-8C53-D24368598A1C}"/>
              </a:ext>
            </a:extLst>
          </p:cNvPr>
          <p:cNvSpPr>
            <a:spLocks noChangeArrowheads="1"/>
          </p:cNvSpPr>
          <p:nvPr/>
        </p:nvSpPr>
        <p:spPr bwMode="auto">
          <a:xfrm>
            <a:off x="870724" y="1362307"/>
            <a:ext cx="6123957" cy="251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Scenario:</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access link rate: 1.54 Mbps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RTT from institutional router to server: 2 sec</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web object size: 100K bits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request rate from browsers to origin servers: 15 requests/sec</a:t>
            </a:r>
          </a:p>
          <a:p>
            <a:pPr marL="800100" marR="0" lvl="1"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data rate to browsers: 1.50 Mbps (15 requests/sec * 100Kbits/request)</a:t>
            </a:r>
          </a:p>
        </p:txBody>
      </p:sp>
      <p:cxnSp>
        <p:nvCxnSpPr>
          <p:cNvPr id="6" name="Straight Arrow Connector 5">
            <a:extLst>
              <a:ext uri="{FF2B5EF4-FFF2-40B4-BE49-F238E27FC236}">
                <a16:creationId xmlns:a16="http://schemas.microsoft.com/office/drawing/2014/main" id="{D0142822-230C-49C0-A64C-EAA8715F6C90}"/>
              </a:ext>
            </a:extLst>
          </p:cNvPr>
          <p:cNvCxnSpPr>
            <a:endCxn id="291" idx="1"/>
          </p:cNvCxnSpPr>
          <p:nvPr/>
        </p:nvCxnSpPr>
        <p:spPr>
          <a:xfrm>
            <a:off x="5747596" y="5705746"/>
            <a:ext cx="2227350" cy="666763"/>
          </a:xfrm>
          <a:prstGeom prst="straightConnector1">
            <a:avLst/>
          </a:prstGeom>
          <a:ln w="9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37280200"/>
      </p:ext>
    </p:extLst>
  </p:cSld>
  <p:clrMapOvr>
    <a:masterClrMapping/>
  </p:clrMapOvr>
  <mc:AlternateContent xmlns:mc="http://schemas.openxmlformats.org/markup-compatibility/2006" xmlns:p14="http://schemas.microsoft.com/office/powerpoint/2010/main">
    <mc:Choice Requires="p14">
      <p:transition spd="slow" p14:dur="2000" advTm="189800"/>
    </mc:Choice>
    <mc:Fallback xmlns="">
      <p:transition spd="slow" advTm="1898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dissolve">
                                      <p:cBhvr>
                                        <p:cTn id="7" dur="500"/>
                                        <p:tgtEl>
                                          <p:spTgt spid="5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0"/>
                                        </p:tgtEl>
                                        <p:attrNameLst>
                                          <p:attrName>style.visibility</p:attrName>
                                        </p:attrNameLst>
                                      </p:cBhvr>
                                      <p:to>
                                        <p:strVal val="visible"/>
                                      </p:to>
                                    </p:set>
                                    <p:animEffect transition="in" filter="dissolve">
                                      <p:cBhvr>
                                        <p:cTn id="10" dur="500"/>
                                        <p:tgtEl>
                                          <p:spTgt spid="290"/>
                                        </p:tgtEl>
                                      </p:cBhvr>
                                    </p:animEffec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291"/>
                                        </p:tgtEl>
                                        <p:attrNameLst>
                                          <p:attrName>style.visibility</p:attrName>
                                        </p:attrNameLst>
                                      </p:cBhvr>
                                      <p:to>
                                        <p:strVal val="visible"/>
                                      </p:to>
                                    </p:set>
                                    <p:animEffect transition="in" filter="dissolve">
                                      <p:cBhvr>
                                        <p:cTn id="15"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290" grpId="0" animBg="1"/>
      <p:bldP spid="2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Caching example: buy a faster access link</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54" name="Line 2">
            <a:extLst>
              <a:ext uri="{FF2B5EF4-FFF2-40B4-BE49-F238E27FC236}">
                <a16:creationId xmlns:a16="http://schemas.microsoft.com/office/drawing/2014/main" id="{774FD470-E109-844C-8A9E-6F5E6FD1EF6D}"/>
              </a:ext>
            </a:extLst>
          </p:cNvPr>
          <p:cNvSpPr>
            <a:spLocks noChangeShapeType="1"/>
          </p:cNvSpPr>
          <p:nvPr/>
        </p:nvSpPr>
        <p:spPr bwMode="auto">
          <a:xfrm>
            <a:off x="7744795" y="2487883"/>
            <a:ext cx="285750" cy="114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5" name="Text Box 50">
            <a:extLst>
              <a:ext uri="{FF2B5EF4-FFF2-40B4-BE49-F238E27FC236}">
                <a16:creationId xmlns:a16="http://schemas.microsoft.com/office/drawing/2014/main" id="{A32DDB4D-8BE1-2B43-89DB-1EA570D47161}"/>
              </a:ext>
            </a:extLst>
          </p:cNvPr>
          <p:cNvSpPr txBox="1">
            <a:spLocks noChangeArrowheads="1"/>
          </p:cNvSpPr>
          <p:nvPr/>
        </p:nvSpPr>
        <p:spPr bwMode="auto">
          <a:xfrm>
            <a:off x="10173670" y="1902096"/>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origin</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servers</a:t>
            </a:r>
          </a:p>
        </p:txBody>
      </p:sp>
      <p:sp>
        <p:nvSpPr>
          <p:cNvPr id="256" name="Line 51">
            <a:extLst>
              <a:ext uri="{FF2B5EF4-FFF2-40B4-BE49-F238E27FC236}">
                <a16:creationId xmlns:a16="http://schemas.microsoft.com/office/drawing/2014/main" id="{D0BFCD11-A1DC-B64D-A23A-23C7A76C3DB1}"/>
              </a:ext>
            </a:extLst>
          </p:cNvPr>
          <p:cNvSpPr>
            <a:spLocks noChangeShapeType="1"/>
          </p:cNvSpPr>
          <p:nvPr/>
        </p:nvSpPr>
        <p:spPr bwMode="auto">
          <a:xfrm>
            <a:off x="8554420" y="2106883"/>
            <a:ext cx="66675" cy="2762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7" name="Line 52">
            <a:extLst>
              <a:ext uri="{FF2B5EF4-FFF2-40B4-BE49-F238E27FC236}">
                <a16:creationId xmlns:a16="http://schemas.microsoft.com/office/drawing/2014/main" id="{E39DF75E-B023-5548-A7F0-9C4A8ADBD41F}"/>
              </a:ext>
            </a:extLst>
          </p:cNvPr>
          <p:cNvSpPr>
            <a:spLocks noChangeShapeType="1"/>
          </p:cNvSpPr>
          <p:nvPr/>
        </p:nvSpPr>
        <p:spPr bwMode="auto">
          <a:xfrm flipH="1">
            <a:off x="9183070" y="2144983"/>
            <a:ext cx="9525" cy="2381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8" name="Line 53">
            <a:extLst>
              <a:ext uri="{FF2B5EF4-FFF2-40B4-BE49-F238E27FC236}">
                <a16:creationId xmlns:a16="http://schemas.microsoft.com/office/drawing/2014/main" id="{E3BFB499-7F23-164F-A225-CAAA7B80074B}"/>
              </a:ext>
            </a:extLst>
          </p:cNvPr>
          <p:cNvSpPr>
            <a:spLocks noChangeShapeType="1"/>
          </p:cNvSpPr>
          <p:nvPr/>
        </p:nvSpPr>
        <p:spPr bwMode="auto">
          <a:xfrm flipH="1">
            <a:off x="9640270" y="2306908"/>
            <a:ext cx="133350" cy="209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9" name="Line 54">
            <a:extLst>
              <a:ext uri="{FF2B5EF4-FFF2-40B4-BE49-F238E27FC236}">
                <a16:creationId xmlns:a16="http://schemas.microsoft.com/office/drawing/2014/main" id="{24D51B99-FE66-D84E-AF2C-706F58BCCC3D}"/>
              </a:ext>
            </a:extLst>
          </p:cNvPr>
          <p:cNvSpPr>
            <a:spLocks noChangeShapeType="1"/>
          </p:cNvSpPr>
          <p:nvPr/>
        </p:nvSpPr>
        <p:spPr bwMode="auto">
          <a:xfrm flipH="1" flipV="1">
            <a:off x="9802195" y="3068908"/>
            <a:ext cx="247650"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0" name="Freeform 55">
            <a:extLst>
              <a:ext uri="{FF2B5EF4-FFF2-40B4-BE49-F238E27FC236}">
                <a16:creationId xmlns:a16="http://schemas.microsoft.com/office/drawing/2014/main" id="{0AF0F7C2-E293-2A4E-B4A0-9966DF5B5243}"/>
              </a:ext>
            </a:extLst>
          </p:cNvPr>
          <p:cNvSpPr>
            <a:spLocks/>
          </p:cNvSpPr>
          <p:nvPr/>
        </p:nvSpPr>
        <p:spPr bwMode="auto">
          <a:xfrm>
            <a:off x="7819407" y="211106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1" name="Text Box 70">
            <a:extLst>
              <a:ext uri="{FF2B5EF4-FFF2-40B4-BE49-F238E27FC236}">
                <a16:creationId xmlns:a16="http://schemas.microsoft.com/office/drawing/2014/main" id="{6E272ACE-5938-0646-A38F-6031C9F45819}"/>
              </a:ext>
            </a:extLst>
          </p:cNvPr>
          <p:cNvSpPr txBox="1">
            <a:spLocks noChangeArrowheads="1"/>
          </p:cNvSpPr>
          <p:nvPr/>
        </p:nvSpPr>
        <p:spPr bwMode="auto">
          <a:xfrm>
            <a:off x="8535370" y="2432321"/>
            <a:ext cx="931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public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 Internet</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2" name="Freeform 71">
            <a:extLst>
              <a:ext uri="{FF2B5EF4-FFF2-40B4-BE49-F238E27FC236}">
                <a16:creationId xmlns:a16="http://schemas.microsoft.com/office/drawing/2014/main" id="{A7C4DEB4-E3E6-8547-B127-1273B3D3EA69}"/>
              </a:ext>
            </a:extLst>
          </p:cNvPr>
          <p:cNvSpPr>
            <a:spLocks/>
          </p:cNvSpPr>
          <p:nvPr/>
        </p:nvSpPr>
        <p:spPr bwMode="auto">
          <a:xfrm>
            <a:off x="7424120" y="4516708"/>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Line 77">
            <a:extLst>
              <a:ext uri="{FF2B5EF4-FFF2-40B4-BE49-F238E27FC236}">
                <a16:creationId xmlns:a16="http://schemas.microsoft.com/office/drawing/2014/main" id="{0E1C7AA0-FA95-B844-83B1-903DF41A68D1}"/>
              </a:ext>
            </a:extLst>
          </p:cNvPr>
          <p:cNvSpPr>
            <a:spLocks noChangeShapeType="1"/>
          </p:cNvSpPr>
          <p:nvPr/>
        </p:nvSpPr>
        <p:spPr bwMode="auto">
          <a:xfrm flipH="1">
            <a:off x="7859095" y="4780233"/>
            <a:ext cx="855662"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Line 78">
            <a:extLst>
              <a:ext uri="{FF2B5EF4-FFF2-40B4-BE49-F238E27FC236}">
                <a16:creationId xmlns:a16="http://schemas.microsoft.com/office/drawing/2014/main" id="{0173F26E-AC6F-FD4F-995F-CADED52CD421}"/>
              </a:ext>
            </a:extLst>
          </p:cNvPr>
          <p:cNvSpPr>
            <a:spLocks noChangeShapeType="1"/>
          </p:cNvSpPr>
          <p:nvPr/>
        </p:nvSpPr>
        <p:spPr bwMode="auto">
          <a:xfrm flipH="1">
            <a:off x="8368682" y="4827858"/>
            <a:ext cx="563563" cy="393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5" name="Line 79">
            <a:extLst>
              <a:ext uri="{FF2B5EF4-FFF2-40B4-BE49-F238E27FC236}">
                <a16:creationId xmlns:a16="http://schemas.microsoft.com/office/drawing/2014/main" id="{3CEA4312-2D22-9340-9D8D-17C8CC88AE05}"/>
              </a:ext>
            </a:extLst>
          </p:cNvPr>
          <p:cNvSpPr>
            <a:spLocks noChangeShapeType="1"/>
          </p:cNvSpPr>
          <p:nvPr/>
        </p:nvSpPr>
        <p:spPr bwMode="auto">
          <a:xfrm flipH="1">
            <a:off x="8906845" y="4834208"/>
            <a:ext cx="149225" cy="382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7" name="Line 95">
            <a:extLst>
              <a:ext uri="{FF2B5EF4-FFF2-40B4-BE49-F238E27FC236}">
                <a16:creationId xmlns:a16="http://schemas.microsoft.com/office/drawing/2014/main" id="{7E28B523-ED73-8C40-ACD2-43F86A8C48E6}"/>
              </a:ext>
            </a:extLst>
          </p:cNvPr>
          <p:cNvSpPr>
            <a:spLocks noChangeShapeType="1"/>
          </p:cNvSpPr>
          <p:nvPr/>
        </p:nvSpPr>
        <p:spPr bwMode="auto">
          <a:xfrm>
            <a:off x="9068770" y="3545158"/>
            <a:ext cx="0" cy="1062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8" name="Text Box 97">
            <a:extLst>
              <a:ext uri="{FF2B5EF4-FFF2-40B4-BE49-F238E27FC236}">
                <a16:creationId xmlns:a16="http://schemas.microsoft.com/office/drawing/2014/main" id="{C679E988-7156-B949-B8A6-F53CA81FBD00}"/>
              </a:ext>
            </a:extLst>
          </p:cNvPr>
          <p:cNvSpPr txBox="1">
            <a:spLocks noChangeArrowheads="1"/>
          </p:cNvSpPr>
          <p:nvPr/>
        </p:nvSpPr>
        <p:spPr bwMode="auto">
          <a:xfrm>
            <a:off x="7436820" y="4357958"/>
            <a:ext cx="1198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institutional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network</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9" name="Text Box 98">
            <a:extLst>
              <a:ext uri="{FF2B5EF4-FFF2-40B4-BE49-F238E27FC236}">
                <a16:creationId xmlns:a16="http://schemas.microsoft.com/office/drawing/2014/main" id="{67295E16-B892-F14C-929B-3E20FB10905C}"/>
              </a:ext>
            </a:extLst>
          </p:cNvPr>
          <p:cNvSpPr txBox="1">
            <a:spLocks noChangeArrowheads="1"/>
          </p:cNvSpPr>
          <p:nvPr/>
        </p:nvSpPr>
        <p:spPr bwMode="auto">
          <a:xfrm>
            <a:off x="9445007" y="4738958"/>
            <a:ext cx="1290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Gbps LAN</a:t>
            </a:r>
            <a:endParaRPr kumimoji="0" lang="en-US" altLang="en-US" sz="2400" b="0" i="0" u="none" strike="noStrike" kern="0" cap="none" spc="0" normalizeH="0" baseline="0" noProof="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sp>
        <p:nvSpPr>
          <p:cNvPr id="270" name="Text Box 99">
            <a:extLst>
              <a:ext uri="{FF2B5EF4-FFF2-40B4-BE49-F238E27FC236}">
                <a16:creationId xmlns:a16="http://schemas.microsoft.com/office/drawing/2014/main" id="{6A31B9E8-42B5-DA4F-BEEB-38A1A2168C47}"/>
              </a:ext>
            </a:extLst>
          </p:cNvPr>
          <p:cNvSpPr txBox="1">
            <a:spLocks noChangeArrowheads="1"/>
          </p:cNvSpPr>
          <p:nvPr/>
        </p:nvSpPr>
        <p:spPr bwMode="auto">
          <a:xfrm>
            <a:off x="9070357" y="3734071"/>
            <a:ext cx="1190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1.54 Mbps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access link</a:t>
            </a:r>
            <a:endParaRPr kumimoji="0" lang="en-US" altLang="en-US" sz="2400" b="0" i="0" u="none" strike="noStrike" kern="0" cap="none" spc="0" normalizeH="0" baseline="0" noProof="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grpSp>
        <p:nvGrpSpPr>
          <p:cNvPr id="292" name="Group 139">
            <a:extLst>
              <a:ext uri="{FF2B5EF4-FFF2-40B4-BE49-F238E27FC236}">
                <a16:creationId xmlns:a16="http://schemas.microsoft.com/office/drawing/2014/main" id="{F9E9E22C-69D8-A847-9177-B4D5A14ECA28}"/>
              </a:ext>
            </a:extLst>
          </p:cNvPr>
          <p:cNvGrpSpPr>
            <a:grpSpLocks/>
          </p:cNvGrpSpPr>
          <p:nvPr/>
        </p:nvGrpSpPr>
        <p:grpSpPr bwMode="auto">
          <a:xfrm>
            <a:off x="7397132" y="2035446"/>
            <a:ext cx="377825" cy="576262"/>
            <a:chOff x="4140" y="429"/>
            <a:chExt cx="1425" cy="2396"/>
          </a:xfrm>
        </p:grpSpPr>
        <p:sp>
          <p:nvSpPr>
            <p:cNvPr id="293" name="Freeform 140">
              <a:extLst>
                <a:ext uri="{FF2B5EF4-FFF2-40B4-BE49-F238E27FC236}">
                  <a16:creationId xmlns:a16="http://schemas.microsoft.com/office/drawing/2014/main" id="{86EDF6AA-4B2E-6342-9BFA-CFF30B1C290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141">
              <a:extLst>
                <a:ext uri="{FF2B5EF4-FFF2-40B4-BE49-F238E27FC236}">
                  <a16:creationId xmlns:a16="http://schemas.microsoft.com/office/drawing/2014/main" id="{6B9D834D-0DEE-9248-AD7A-C2D336AEBD50}"/>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Freeform 142">
              <a:extLst>
                <a:ext uri="{FF2B5EF4-FFF2-40B4-BE49-F238E27FC236}">
                  <a16:creationId xmlns:a16="http://schemas.microsoft.com/office/drawing/2014/main" id="{29245DF3-F7D6-B840-B253-23D4A8D2C19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Freeform 143">
              <a:extLst>
                <a:ext uri="{FF2B5EF4-FFF2-40B4-BE49-F238E27FC236}">
                  <a16:creationId xmlns:a16="http://schemas.microsoft.com/office/drawing/2014/main" id="{B747AC17-9BF4-BB41-A5DA-D229A9BA1A64}"/>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7" name="Rectangle 144">
              <a:extLst>
                <a:ext uri="{FF2B5EF4-FFF2-40B4-BE49-F238E27FC236}">
                  <a16:creationId xmlns:a16="http://schemas.microsoft.com/office/drawing/2014/main" id="{1B65D50E-A82B-7347-A7F6-556D3939DD4B}"/>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8" name="Group 145">
              <a:extLst>
                <a:ext uri="{FF2B5EF4-FFF2-40B4-BE49-F238E27FC236}">
                  <a16:creationId xmlns:a16="http://schemas.microsoft.com/office/drawing/2014/main" id="{E47B5BD8-DFF7-9441-92CB-80BB05AB6451}"/>
                </a:ext>
              </a:extLst>
            </p:cNvPr>
            <p:cNvGrpSpPr>
              <a:grpSpLocks/>
            </p:cNvGrpSpPr>
            <p:nvPr/>
          </p:nvGrpSpPr>
          <p:grpSpPr bwMode="auto">
            <a:xfrm>
              <a:off x="4749" y="668"/>
              <a:ext cx="581" cy="145"/>
              <a:chOff x="614" y="2568"/>
              <a:chExt cx="725" cy="139"/>
            </a:xfrm>
          </p:grpSpPr>
          <p:sp>
            <p:nvSpPr>
              <p:cNvPr id="323" name="AutoShape 146">
                <a:extLst>
                  <a:ext uri="{FF2B5EF4-FFF2-40B4-BE49-F238E27FC236}">
                    <a16:creationId xmlns:a16="http://schemas.microsoft.com/office/drawing/2014/main" id="{B75BF63D-E7E0-6640-A10B-E09175442A77}"/>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AutoShape 147">
                <a:extLst>
                  <a:ext uri="{FF2B5EF4-FFF2-40B4-BE49-F238E27FC236}">
                    <a16:creationId xmlns:a16="http://schemas.microsoft.com/office/drawing/2014/main" id="{074358F6-E1DA-D042-B053-9C4C54023FE2}"/>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9" name="Rectangle 148">
              <a:extLst>
                <a:ext uri="{FF2B5EF4-FFF2-40B4-BE49-F238E27FC236}">
                  <a16:creationId xmlns:a16="http://schemas.microsoft.com/office/drawing/2014/main" id="{DECDE972-9E25-674C-ACC1-43F55CD92F4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149">
              <a:extLst>
                <a:ext uri="{FF2B5EF4-FFF2-40B4-BE49-F238E27FC236}">
                  <a16:creationId xmlns:a16="http://schemas.microsoft.com/office/drawing/2014/main" id="{82296A06-752A-254D-8846-4D0F3F43F261}"/>
                </a:ext>
              </a:extLst>
            </p:cNvPr>
            <p:cNvGrpSpPr>
              <a:grpSpLocks/>
            </p:cNvGrpSpPr>
            <p:nvPr/>
          </p:nvGrpSpPr>
          <p:grpSpPr bwMode="auto">
            <a:xfrm>
              <a:off x="4747" y="994"/>
              <a:ext cx="581" cy="134"/>
              <a:chOff x="614" y="2568"/>
              <a:chExt cx="725" cy="139"/>
            </a:xfrm>
          </p:grpSpPr>
          <p:sp>
            <p:nvSpPr>
              <p:cNvPr id="321" name="AutoShape 150">
                <a:extLst>
                  <a:ext uri="{FF2B5EF4-FFF2-40B4-BE49-F238E27FC236}">
                    <a16:creationId xmlns:a16="http://schemas.microsoft.com/office/drawing/2014/main" id="{F5A8BC22-523A-4147-9575-B8F7D060F116}"/>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AutoShape 151">
                <a:extLst>
                  <a:ext uri="{FF2B5EF4-FFF2-40B4-BE49-F238E27FC236}">
                    <a16:creationId xmlns:a16="http://schemas.microsoft.com/office/drawing/2014/main" id="{EAF2AC7F-A8C0-FC4F-8C37-5D458F19BF6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1" name="Rectangle 152">
              <a:extLst>
                <a:ext uri="{FF2B5EF4-FFF2-40B4-BE49-F238E27FC236}">
                  <a16:creationId xmlns:a16="http://schemas.microsoft.com/office/drawing/2014/main" id="{4F90A69C-CEC4-A24D-9C82-52BA6FC8934D}"/>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Rectangle 153">
              <a:extLst>
                <a:ext uri="{FF2B5EF4-FFF2-40B4-BE49-F238E27FC236}">
                  <a16:creationId xmlns:a16="http://schemas.microsoft.com/office/drawing/2014/main" id="{4EAFCA72-25B7-7747-916E-327595FFDBC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3" name="Group 154">
              <a:extLst>
                <a:ext uri="{FF2B5EF4-FFF2-40B4-BE49-F238E27FC236}">
                  <a16:creationId xmlns:a16="http://schemas.microsoft.com/office/drawing/2014/main" id="{8277CD38-8B7B-9748-AD3B-10D14BC1AA1D}"/>
                </a:ext>
              </a:extLst>
            </p:cNvPr>
            <p:cNvGrpSpPr>
              <a:grpSpLocks/>
            </p:cNvGrpSpPr>
            <p:nvPr/>
          </p:nvGrpSpPr>
          <p:grpSpPr bwMode="auto">
            <a:xfrm>
              <a:off x="4735" y="1627"/>
              <a:ext cx="582" cy="151"/>
              <a:chOff x="614" y="2568"/>
              <a:chExt cx="725" cy="139"/>
            </a:xfrm>
          </p:grpSpPr>
          <p:sp>
            <p:nvSpPr>
              <p:cNvPr id="319" name="AutoShape 155">
                <a:extLst>
                  <a:ext uri="{FF2B5EF4-FFF2-40B4-BE49-F238E27FC236}">
                    <a16:creationId xmlns:a16="http://schemas.microsoft.com/office/drawing/2014/main" id="{5B02472C-767E-8C4B-A1E5-693F9C4C2A6A}"/>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AutoShape 156">
                <a:extLst>
                  <a:ext uri="{FF2B5EF4-FFF2-40B4-BE49-F238E27FC236}">
                    <a16:creationId xmlns:a16="http://schemas.microsoft.com/office/drawing/2014/main" id="{DA6E1AA2-450F-174D-A85C-5D39B60ABD9D}"/>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4" name="Freeform 157">
              <a:extLst>
                <a:ext uri="{FF2B5EF4-FFF2-40B4-BE49-F238E27FC236}">
                  <a16:creationId xmlns:a16="http://schemas.microsoft.com/office/drawing/2014/main" id="{43557BDC-C555-5040-B5DB-5D425E9BFE1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5" name="Group 158">
              <a:extLst>
                <a:ext uri="{FF2B5EF4-FFF2-40B4-BE49-F238E27FC236}">
                  <a16:creationId xmlns:a16="http://schemas.microsoft.com/office/drawing/2014/main" id="{C333E870-3BD7-C645-AAC2-98508A7E36E9}"/>
                </a:ext>
              </a:extLst>
            </p:cNvPr>
            <p:cNvGrpSpPr>
              <a:grpSpLocks/>
            </p:cNvGrpSpPr>
            <p:nvPr/>
          </p:nvGrpSpPr>
          <p:grpSpPr bwMode="auto">
            <a:xfrm>
              <a:off x="4739" y="1327"/>
              <a:ext cx="582" cy="139"/>
              <a:chOff x="614" y="2568"/>
              <a:chExt cx="725" cy="139"/>
            </a:xfrm>
          </p:grpSpPr>
          <p:sp>
            <p:nvSpPr>
              <p:cNvPr id="317" name="AutoShape 159">
                <a:extLst>
                  <a:ext uri="{FF2B5EF4-FFF2-40B4-BE49-F238E27FC236}">
                    <a16:creationId xmlns:a16="http://schemas.microsoft.com/office/drawing/2014/main" id="{EFC968C4-6392-E247-9A44-0D21D80BC1C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8" name="AutoShape 160">
                <a:extLst>
                  <a:ext uri="{FF2B5EF4-FFF2-40B4-BE49-F238E27FC236}">
                    <a16:creationId xmlns:a16="http://schemas.microsoft.com/office/drawing/2014/main" id="{9315F821-D903-1C43-B0DF-C13E1CFC6E9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6" name="Rectangle 161">
              <a:extLst>
                <a:ext uri="{FF2B5EF4-FFF2-40B4-BE49-F238E27FC236}">
                  <a16:creationId xmlns:a16="http://schemas.microsoft.com/office/drawing/2014/main" id="{4A93E05B-231B-8F4E-AC44-1E61C8779F78}"/>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Freeform 162">
              <a:extLst>
                <a:ext uri="{FF2B5EF4-FFF2-40B4-BE49-F238E27FC236}">
                  <a16:creationId xmlns:a16="http://schemas.microsoft.com/office/drawing/2014/main" id="{A81021FA-3B4B-8540-B233-88280DF917C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Freeform 163">
              <a:extLst>
                <a:ext uri="{FF2B5EF4-FFF2-40B4-BE49-F238E27FC236}">
                  <a16:creationId xmlns:a16="http://schemas.microsoft.com/office/drawing/2014/main" id="{B4BBCFA8-CE65-3B46-B8C0-90C8E2A9FA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Oval 164">
              <a:extLst>
                <a:ext uri="{FF2B5EF4-FFF2-40B4-BE49-F238E27FC236}">
                  <a16:creationId xmlns:a16="http://schemas.microsoft.com/office/drawing/2014/main" id="{5BC0A35E-B59B-2747-AF4F-E2B7BF2E9D9B}"/>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165">
              <a:extLst>
                <a:ext uri="{FF2B5EF4-FFF2-40B4-BE49-F238E27FC236}">
                  <a16:creationId xmlns:a16="http://schemas.microsoft.com/office/drawing/2014/main" id="{18C56782-0533-9C40-9224-8F36130D888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1" name="AutoShape 166">
              <a:extLst>
                <a:ext uri="{FF2B5EF4-FFF2-40B4-BE49-F238E27FC236}">
                  <a16:creationId xmlns:a16="http://schemas.microsoft.com/office/drawing/2014/main" id="{B68A6AC7-4ED2-D44E-90B8-E63CF73BBC97}"/>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2" name="AutoShape 167">
              <a:extLst>
                <a:ext uri="{FF2B5EF4-FFF2-40B4-BE49-F238E27FC236}">
                  <a16:creationId xmlns:a16="http://schemas.microsoft.com/office/drawing/2014/main" id="{906EF179-00FE-3F4F-AD8D-E9B8F23DE35F}"/>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Oval 168">
              <a:extLst>
                <a:ext uri="{FF2B5EF4-FFF2-40B4-BE49-F238E27FC236}">
                  <a16:creationId xmlns:a16="http://schemas.microsoft.com/office/drawing/2014/main" id="{714D65B7-5EDC-2840-9C29-D308D9655A6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Oval 169">
              <a:extLst>
                <a:ext uri="{FF2B5EF4-FFF2-40B4-BE49-F238E27FC236}">
                  <a16:creationId xmlns:a16="http://schemas.microsoft.com/office/drawing/2014/main" id="{E64A117A-C67D-AB41-A8E7-4A508BB314F3}"/>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15" name="Oval 170">
              <a:extLst>
                <a:ext uri="{FF2B5EF4-FFF2-40B4-BE49-F238E27FC236}">
                  <a16:creationId xmlns:a16="http://schemas.microsoft.com/office/drawing/2014/main" id="{C59668D3-09F9-BD44-8596-C01818912BD0}"/>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Rectangle 171">
              <a:extLst>
                <a:ext uri="{FF2B5EF4-FFF2-40B4-BE49-F238E27FC236}">
                  <a16:creationId xmlns:a16="http://schemas.microsoft.com/office/drawing/2014/main" id="{8E530C7C-3D86-3C4B-891E-CB9AC883FCB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5" name="Group 172">
            <a:extLst>
              <a:ext uri="{FF2B5EF4-FFF2-40B4-BE49-F238E27FC236}">
                <a16:creationId xmlns:a16="http://schemas.microsoft.com/office/drawing/2014/main" id="{F34C0BB9-9ECA-9B40-B10C-16DEDBDC16C3}"/>
              </a:ext>
            </a:extLst>
          </p:cNvPr>
          <p:cNvGrpSpPr>
            <a:grpSpLocks/>
          </p:cNvGrpSpPr>
          <p:nvPr/>
        </p:nvGrpSpPr>
        <p:grpSpPr bwMode="auto">
          <a:xfrm>
            <a:off x="7546357" y="5148533"/>
            <a:ext cx="525463" cy="557213"/>
            <a:chOff x="-44" y="1473"/>
            <a:chExt cx="981" cy="1105"/>
          </a:xfrm>
        </p:grpSpPr>
        <p:pic>
          <p:nvPicPr>
            <p:cNvPr id="326" name="Picture 173" descr="desktop_computer_stylized_medium">
              <a:extLst>
                <a:ext uri="{FF2B5EF4-FFF2-40B4-BE49-F238E27FC236}">
                  <a16:creationId xmlns:a16="http://schemas.microsoft.com/office/drawing/2014/main" id="{58DEA6BA-6A8A-414B-A5D1-8C42E963B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174">
              <a:extLst>
                <a:ext uri="{FF2B5EF4-FFF2-40B4-BE49-F238E27FC236}">
                  <a16:creationId xmlns:a16="http://schemas.microsoft.com/office/drawing/2014/main" id="{5636D377-DB0D-6F40-811F-10EE64604D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75">
            <a:extLst>
              <a:ext uri="{FF2B5EF4-FFF2-40B4-BE49-F238E27FC236}">
                <a16:creationId xmlns:a16="http://schemas.microsoft.com/office/drawing/2014/main" id="{7306AC90-5B34-3F4E-B626-0E34022A31C8}"/>
              </a:ext>
            </a:extLst>
          </p:cNvPr>
          <p:cNvGrpSpPr>
            <a:grpSpLocks/>
          </p:cNvGrpSpPr>
          <p:nvPr/>
        </p:nvGrpSpPr>
        <p:grpSpPr bwMode="auto">
          <a:xfrm>
            <a:off x="8311532" y="1557608"/>
            <a:ext cx="377825" cy="576263"/>
            <a:chOff x="4140" y="429"/>
            <a:chExt cx="1425" cy="2396"/>
          </a:xfrm>
        </p:grpSpPr>
        <p:sp>
          <p:nvSpPr>
            <p:cNvPr id="329" name="Freeform 176">
              <a:extLst>
                <a:ext uri="{FF2B5EF4-FFF2-40B4-BE49-F238E27FC236}">
                  <a16:creationId xmlns:a16="http://schemas.microsoft.com/office/drawing/2014/main" id="{F3CFDF78-3F2C-B047-99D5-2F35E0D1B49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77">
              <a:extLst>
                <a:ext uri="{FF2B5EF4-FFF2-40B4-BE49-F238E27FC236}">
                  <a16:creationId xmlns:a16="http://schemas.microsoft.com/office/drawing/2014/main" id="{6D671750-A74B-B64E-8E68-C40948E6DE3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178">
              <a:extLst>
                <a:ext uri="{FF2B5EF4-FFF2-40B4-BE49-F238E27FC236}">
                  <a16:creationId xmlns:a16="http://schemas.microsoft.com/office/drawing/2014/main" id="{9438FA78-1938-514C-80BF-10ED666E38F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Freeform 179">
              <a:extLst>
                <a:ext uri="{FF2B5EF4-FFF2-40B4-BE49-F238E27FC236}">
                  <a16:creationId xmlns:a16="http://schemas.microsoft.com/office/drawing/2014/main" id="{FD23EFF2-90E8-9045-936A-06124249A5E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80">
              <a:extLst>
                <a:ext uri="{FF2B5EF4-FFF2-40B4-BE49-F238E27FC236}">
                  <a16:creationId xmlns:a16="http://schemas.microsoft.com/office/drawing/2014/main" id="{C3C9A679-FD27-EE4A-B715-049B9DDB6300}"/>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4" name="Group 181">
              <a:extLst>
                <a:ext uri="{FF2B5EF4-FFF2-40B4-BE49-F238E27FC236}">
                  <a16:creationId xmlns:a16="http://schemas.microsoft.com/office/drawing/2014/main" id="{F5C3481D-451B-B142-A35C-15C582D38E95}"/>
                </a:ext>
              </a:extLst>
            </p:cNvPr>
            <p:cNvGrpSpPr>
              <a:grpSpLocks/>
            </p:cNvGrpSpPr>
            <p:nvPr/>
          </p:nvGrpSpPr>
          <p:grpSpPr bwMode="auto">
            <a:xfrm>
              <a:off x="4749" y="668"/>
              <a:ext cx="581" cy="145"/>
              <a:chOff x="614" y="2568"/>
              <a:chExt cx="725" cy="139"/>
            </a:xfrm>
          </p:grpSpPr>
          <p:sp>
            <p:nvSpPr>
              <p:cNvPr id="359" name="AutoShape 182">
                <a:extLst>
                  <a:ext uri="{FF2B5EF4-FFF2-40B4-BE49-F238E27FC236}">
                    <a16:creationId xmlns:a16="http://schemas.microsoft.com/office/drawing/2014/main" id="{2C243628-F48B-0247-9C77-CADC193BA25B}"/>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AutoShape 183">
                <a:extLst>
                  <a:ext uri="{FF2B5EF4-FFF2-40B4-BE49-F238E27FC236}">
                    <a16:creationId xmlns:a16="http://schemas.microsoft.com/office/drawing/2014/main" id="{C3D71DA0-C793-D949-906B-887E37FD01C9}"/>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5" name="Rectangle 184">
              <a:extLst>
                <a:ext uri="{FF2B5EF4-FFF2-40B4-BE49-F238E27FC236}">
                  <a16:creationId xmlns:a16="http://schemas.microsoft.com/office/drawing/2014/main" id="{246902F9-C4DC-454E-9DA0-3D5842DB38D7}"/>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6" name="Group 185">
              <a:extLst>
                <a:ext uri="{FF2B5EF4-FFF2-40B4-BE49-F238E27FC236}">
                  <a16:creationId xmlns:a16="http://schemas.microsoft.com/office/drawing/2014/main" id="{7667DA9A-FE8F-654A-8B9E-218AADDABF18}"/>
                </a:ext>
              </a:extLst>
            </p:cNvPr>
            <p:cNvGrpSpPr>
              <a:grpSpLocks/>
            </p:cNvGrpSpPr>
            <p:nvPr/>
          </p:nvGrpSpPr>
          <p:grpSpPr bwMode="auto">
            <a:xfrm>
              <a:off x="4747" y="994"/>
              <a:ext cx="581" cy="134"/>
              <a:chOff x="614" y="2568"/>
              <a:chExt cx="725" cy="139"/>
            </a:xfrm>
          </p:grpSpPr>
          <p:sp>
            <p:nvSpPr>
              <p:cNvPr id="357" name="AutoShape 186">
                <a:extLst>
                  <a:ext uri="{FF2B5EF4-FFF2-40B4-BE49-F238E27FC236}">
                    <a16:creationId xmlns:a16="http://schemas.microsoft.com/office/drawing/2014/main" id="{89170F11-7571-2B45-8719-95E83BC651D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AutoShape 187">
                <a:extLst>
                  <a:ext uri="{FF2B5EF4-FFF2-40B4-BE49-F238E27FC236}">
                    <a16:creationId xmlns:a16="http://schemas.microsoft.com/office/drawing/2014/main" id="{E76D6632-4213-1A4C-994D-E58521FFA45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7" name="Rectangle 188">
              <a:extLst>
                <a:ext uri="{FF2B5EF4-FFF2-40B4-BE49-F238E27FC236}">
                  <a16:creationId xmlns:a16="http://schemas.microsoft.com/office/drawing/2014/main" id="{042D5530-947C-8042-964E-981127ADCA1C}"/>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89">
              <a:extLst>
                <a:ext uri="{FF2B5EF4-FFF2-40B4-BE49-F238E27FC236}">
                  <a16:creationId xmlns:a16="http://schemas.microsoft.com/office/drawing/2014/main" id="{2F89380A-7E24-A848-A517-F0FC736922E7}"/>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9" name="Group 190">
              <a:extLst>
                <a:ext uri="{FF2B5EF4-FFF2-40B4-BE49-F238E27FC236}">
                  <a16:creationId xmlns:a16="http://schemas.microsoft.com/office/drawing/2014/main" id="{38C1848A-3B99-B348-91C8-29218555E83A}"/>
                </a:ext>
              </a:extLst>
            </p:cNvPr>
            <p:cNvGrpSpPr>
              <a:grpSpLocks/>
            </p:cNvGrpSpPr>
            <p:nvPr/>
          </p:nvGrpSpPr>
          <p:grpSpPr bwMode="auto">
            <a:xfrm>
              <a:off x="4735" y="1627"/>
              <a:ext cx="582" cy="151"/>
              <a:chOff x="614" y="2568"/>
              <a:chExt cx="725" cy="139"/>
            </a:xfrm>
          </p:grpSpPr>
          <p:sp>
            <p:nvSpPr>
              <p:cNvPr id="355" name="AutoShape 191">
                <a:extLst>
                  <a:ext uri="{FF2B5EF4-FFF2-40B4-BE49-F238E27FC236}">
                    <a16:creationId xmlns:a16="http://schemas.microsoft.com/office/drawing/2014/main" id="{676776FA-ACE8-1B44-A3F2-EE744FFE1B2F}"/>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6" name="AutoShape 192">
                <a:extLst>
                  <a:ext uri="{FF2B5EF4-FFF2-40B4-BE49-F238E27FC236}">
                    <a16:creationId xmlns:a16="http://schemas.microsoft.com/office/drawing/2014/main" id="{642A052A-BC62-D049-9EBF-AC2B9D28A87C}"/>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0" name="Freeform 193">
              <a:extLst>
                <a:ext uri="{FF2B5EF4-FFF2-40B4-BE49-F238E27FC236}">
                  <a16:creationId xmlns:a16="http://schemas.microsoft.com/office/drawing/2014/main" id="{20022731-282E-5349-BD84-5AC93189411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41" name="Group 194">
              <a:extLst>
                <a:ext uri="{FF2B5EF4-FFF2-40B4-BE49-F238E27FC236}">
                  <a16:creationId xmlns:a16="http://schemas.microsoft.com/office/drawing/2014/main" id="{C8EEA896-B8C6-834F-9741-B4BC6894041D}"/>
                </a:ext>
              </a:extLst>
            </p:cNvPr>
            <p:cNvGrpSpPr>
              <a:grpSpLocks/>
            </p:cNvGrpSpPr>
            <p:nvPr/>
          </p:nvGrpSpPr>
          <p:grpSpPr bwMode="auto">
            <a:xfrm>
              <a:off x="4739" y="1327"/>
              <a:ext cx="582" cy="139"/>
              <a:chOff x="614" y="2568"/>
              <a:chExt cx="725" cy="139"/>
            </a:xfrm>
          </p:grpSpPr>
          <p:sp>
            <p:nvSpPr>
              <p:cNvPr id="353" name="AutoShape 195">
                <a:extLst>
                  <a:ext uri="{FF2B5EF4-FFF2-40B4-BE49-F238E27FC236}">
                    <a16:creationId xmlns:a16="http://schemas.microsoft.com/office/drawing/2014/main" id="{FAEB0127-5E88-8848-A1E8-FCDC82E85BB6}"/>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96">
                <a:extLst>
                  <a:ext uri="{FF2B5EF4-FFF2-40B4-BE49-F238E27FC236}">
                    <a16:creationId xmlns:a16="http://schemas.microsoft.com/office/drawing/2014/main" id="{F6C14D4D-54BC-0347-8DE7-8C387B0DE5D3}"/>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2" name="Rectangle 197">
              <a:extLst>
                <a:ext uri="{FF2B5EF4-FFF2-40B4-BE49-F238E27FC236}">
                  <a16:creationId xmlns:a16="http://schemas.microsoft.com/office/drawing/2014/main" id="{DE2B5795-02B3-824F-BFB7-9E4468C2E04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3" name="Freeform 198">
              <a:extLst>
                <a:ext uri="{FF2B5EF4-FFF2-40B4-BE49-F238E27FC236}">
                  <a16:creationId xmlns:a16="http://schemas.microsoft.com/office/drawing/2014/main" id="{30654D98-FCC5-4940-8B89-40DEC14D245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Freeform 199">
              <a:extLst>
                <a:ext uri="{FF2B5EF4-FFF2-40B4-BE49-F238E27FC236}">
                  <a16:creationId xmlns:a16="http://schemas.microsoft.com/office/drawing/2014/main" id="{DB2F1485-9F89-A14E-B2B0-E716B66FE50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Oval 200">
              <a:extLst>
                <a:ext uri="{FF2B5EF4-FFF2-40B4-BE49-F238E27FC236}">
                  <a16:creationId xmlns:a16="http://schemas.microsoft.com/office/drawing/2014/main" id="{0913F7BB-B350-6F4C-8E3C-B4373B6BBC1E}"/>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Freeform 201">
              <a:extLst>
                <a:ext uri="{FF2B5EF4-FFF2-40B4-BE49-F238E27FC236}">
                  <a16:creationId xmlns:a16="http://schemas.microsoft.com/office/drawing/2014/main" id="{D806CA0F-D39E-1044-8994-B3481BAC561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AutoShape 202">
              <a:extLst>
                <a:ext uri="{FF2B5EF4-FFF2-40B4-BE49-F238E27FC236}">
                  <a16:creationId xmlns:a16="http://schemas.microsoft.com/office/drawing/2014/main" id="{653E2F84-88DD-4C48-9132-5E9C22D3C500}"/>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AutoShape 203">
              <a:extLst>
                <a:ext uri="{FF2B5EF4-FFF2-40B4-BE49-F238E27FC236}">
                  <a16:creationId xmlns:a16="http://schemas.microsoft.com/office/drawing/2014/main" id="{7C1622A3-9F30-FA42-9B80-C8BB00A05B8D}"/>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Oval 204">
              <a:extLst>
                <a:ext uri="{FF2B5EF4-FFF2-40B4-BE49-F238E27FC236}">
                  <a16:creationId xmlns:a16="http://schemas.microsoft.com/office/drawing/2014/main" id="{432A4179-C51B-DE48-94FC-B7412F4DD34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Oval 205">
              <a:extLst>
                <a:ext uri="{FF2B5EF4-FFF2-40B4-BE49-F238E27FC236}">
                  <a16:creationId xmlns:a16="http://schemas.microsoft.com/office/drawing/2014/main" id="{9EF71E96-D069-134D-9318-D85F7FF2C50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51" name="Oval 206">
              <a:extLst>
                <a:ext uri="{FF2B5EF4-FFF2-40B4-BE49-F238E27FC236}">
                  <a16:creationId xmlns:a16="http://schemas.microsoft.com/office/drawing/2014/main" id="{3E78A6EB-9CEA-E74E-91AB-439D7171D3AA}"/>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207">
              <a:extLst>
                <a:ext uri="{FF2B5EF4-FFF2-40B4-BE49-F238E27FC236}">
                  <a16:creationId xmlns:a16="http://schemas.microsoft.com/office/drawing/2014/main" id="{1A62E052-D07D-6743-8E2D-F67E3E528E8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208">
            <a:extLst>
              <a:ext uri="{FF2B5EF4-FFF2-40B4-BE49-F238E27FC236}">
                <a16:creationId xmlns:a16="http://schemas.microsoft.com/office/drawing/2014/main" id="{6A05235C-3E77-6F4F-8ADA-6D04AB8484D1}"/>
              </a:ext>
            </a:extLst>
          </p:cNvPr>
          <p:cNvGrpSpPr>
            <a:grpSpLocks/>
          </p:cNvGrpSpPr>
          <p:nvPr/>
        </p:nvGrpSpPr>
        <p:grpSpPr bwMode="auto">
          <a:xfrm>
            <a:off x="9064007" y="1589358"/>
            <a:ext cx="377825" cy="576263"/>
            <a:chOff x="4140" y="429"/>
            <a:chExt cx="1425" cy="2396"/>
          </a:xfrm>
        </p:grpSpPr>
        <p:sp>
          <p:nvSpPr>
            <p:cNvPr id="362" name="Freeform 209">
              <a:extLst>
                <a:ext uri="{FF2B5EF4-FFF2-40B4-BE49-F238E27FC236}">
                  <a16:creationId xmlns:a16="http://schemas.microsoft.com/office/drawing/2014/main" id="{D166875E-AD19-804C-965F-CDAED7A642D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210">
              <a:extLst>
                <a:ext uri="{FF2B5EF4-FFF2-40B4-BE49-F238E27FC236}">
                  <a16:creationId xmlns:a16="http://schemas.microsoft.com/office/drawing/2014/main" id="{EC5E264D-98A2-B44D-B995-4CB53C25E2B4}"/>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Freeform 211">
              <a:extLst>
                <a:ext uri="{FF2B5EF4-FFF2-40B4-BE49-F238E27FC236}">
                  <a16:creationId xmlns:a16="http://schemas.microsoft.com/office/drawing/2014/main" id="{C1CF933D-FB73-3240-9F1D-5EED49E6AB4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Freeform 212">
              <a:extLst>
                <a:ext uri="{FF2B5EF4-FFF2-40B4-BE49-F238E27FC236}">
                  <a16:creationId xmlns:a16="http://schemas.microsoft.com/office/drawing/2014/main" id="{0FC67CB2-6BE1-1847-A437-D99084C5CC4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Rectangle 213">
              <a:extLst>
                <a:ext uri="{FF2B5EF4-FFF2-40B4-BE49-F238E27FC236}">
                  <a16:creationId xmlns:a16="http://schemas.microsoft.com/office/drawing/2014/main" id="{14B7D932-BBFC-B74D-816C-440DB3FEB06E}"/>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7" name="Group 214">
              <a:extLst>
                <a:ext uri="{FF2B5EF4-FFF2-40B4-BE49-F238E27FC236}">
                  <a16:creationId xmlns:a16="http://schemas.microsoft.com/office/drawing/2014/main" id="{904783F7-C673-AC48-8DEC-45B791D2E0FD}"/>
                </a:ext>
              </a:extLst>
            </p:cNvPr>
            <p:cNvGrpSpPr>
              <a:grpSpLocks/>
            </p:cNvGrpSpPr>
            <p:nvPr/>
          </p:nvGrpSpPr>
          <p:grpSpPr bwMode="auto">
            <a:xfrm>
              <a:off x="4749" y="668"/>
              <a:ext cx="581" cy="145"/>
              <a:chOff x="614" y="2568"/>
              <a:chExt cx="725" cy="139"/>
            </a:xfrm>
          </p:grpSpPr>
          <p:sp>
            <p:nvSpPr>
              <p:cNvPr id="392" name="AutoShape 215">
                <a:extLst>
                  <a:ext uri="{FF2B5EF4-FFF2-40B4-BE49-F238E27FC236}">
                    <a16:creationId xmlns:a16="http://schemas.microsoft.com/office/drawing/2014/main" id="{259ABA3E-950D-BF40-AF00-89747854A5FD}"/>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AutoShape 216">
                <a:extLst>
                  <a:ext uri="{FF2B5EF4-FFF2-40B4-BE49-F238E27FC236}">
                    <a16:creationId xmlns:a16="http://schemas.microsoft.com/office/drawing/2014/main" id="{D537C256-5556-E84D-BFD9-801601AF6D06}"/>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68" name="Rectangle 217">
              <a:extLst>
                <a:ext uri="{FF2B5EF4-FFF2-40B4-BE49-F238E27FC236}">
                  <a16:creationId xmlns:a16="http://schemas.microsoft.com/office/drawing/2014/main" id="{6A16D193-BA00-FA4C-84D3-5F7B5C0311B4}"/>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9" name="Group 218">
              <a:extLst>
                <a:ext uri="{FF2B5EF4-FFF2-40B4-BE49-F238E27FC236}">
                  <a16:creationId xmlns:a16="http://schemas.microsoft.com/office/drawing/2014/main" id="{7151F57C-7772-D741-B346-9FD22AFEAC1C}"/>
                </a:ext>
              </a:extLst>
            </p:cNvPr>
            <p:cNvGrpSpPr>
              <a:grpSpLocks/>
            </p:cNvGrpSpPr>
            <p:nvPr/>
          </p:nvGrpSpPr>
          <p:grpSpPr bwMode="auto">
            <a:xfrm>
              <a:off x="4747" y="994"/>
              <a:ext cx="581" cy="134"/>
              <a:chOff x="614" y="2568"/>
              <a:chExt cx="725" cy="139"/>
            </a:xfrm>
          </p:grpSpPr>
          <p:sp>
            <p:nvSpPr>
              <p:cNvPr id="390" name="AutoShape 219">
                <a:extLst>
                  <a:ext uri="{FF2B5EF4-FFF2-40B4-BE49-F238E27FC236}">
                    <a16:creationId xmlns:a16="http://schemas.microsoft.com/office/drawing/2014/main" id="{28A8406C-AFA4-F94B-A2C4-E4FFB185C64F}"/>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AutoShape 220">
                <a:extLst>
                  <a:ext uri="{FF2B5EF4-FFF2-40B4-BE49-F238E27FC236}">
                    <a16:creationId xmlns:a16="http://schemas.microsoft.com/office/drawing/2014/main" id="{9A186499-2183-C24F-89D0-ACB1D39A2787}"/>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0" name="Rectangle 221">
              <a:extLst>
                <a:ext uri="{FF2B5EF4-FFF2-40B4-BE49-F238E27FC236}">
                  <a16:creationId xmlns:a16="http://schemas.microsoft.com/office/drawing/2014/main" id="{6959C99C-8685-CE45-B4A0-BEEBD9CE6FDF}"/>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Rectangle 222">
              <a:extLst>
                <a:ext uri="{FF2B5EF4-FFF2-40B4-BE49-F238E27FC236}">
                  <a16:creationId xmlns:a16="http://schemas.microsoft.com/office/drawing/2014/main" id="{0CEC0CDC-F36A-E147-800E-4BFDDC412C2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2" name="Group 223">
              <a:extLst>
                <a:ext uri="{FF2B5EF4-FFF2-40B4-BE49-F238E27FC236}">
                  <a16:creationId xmlns:a16="http://schemas.microsoft.com/office/drawing/2014/main" id="{07BF1C14-2C6F-B94F-8289-1C37D6C61529}"/>
                </a:ext>
              </a:extLst>
            </p:cNvPr>
            <p:cNvGrpSpPr>
              <a:grpSpLocks/>
            </p:cNvGrpSpPr>
            <p:nvPr/>
          </p:nvGrpSpPr>
          <p:grpSpPr bwMode="auto">
            <a:xfrm>
              <a:off x="4735" y="1627"/>
              <a:ext cx="582" cy="151"/>
              <a:chOff x="614" y="2568"/>
              <a:chExt cx="725" cy="139"/>
            </a:xfrm>
          </p:grpSpPr>
          <p:sp>
            <p:nvSpPr>
              <p:cNvPr id="388" name="AutoShape 224">
                <a:extLst>
                  <a:ext uri="{FF2B5EF4-FFF2-40B4-BE49-F238E27FC236}">
                    <a16:creationId xmlns:a16="http://schemas.microsoft.com/office/drawing/2014/main" id="{B660D864-E6AF-2A4B-AF6E-15E67C246146}"/>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AutoShape 225">
                <a:extLst>
                  <a:ext uri="{FF2B5EF4-FFF2-40B4-BE49-F238E27FC236}">
                    <a16:creationId xmlns:a16="http://schemas.microsoft.com/office/drawing/2014/main" id="{A5592FCE-B8EB-CD42-BD69-D7E95DA3E255}"/>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3" name="Freeform 226">
              <a:extLst>
                <a:ext uri="{FF2B5EF4-FFF2-40B4-BE49-F238E27FC236}">
                  <a16:creationId xmlns:a16="http://schemas.microsoft.com/office/drawing/2014/main" id="{176C9152-AD9C-0043-999D-97BF01B75C5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4" name="Group 227">
              <a:extLst>
                <a:ext uri="{FF2B5EF4-FFF2-40B4-BE49-F238E27FC236}">
                  <a16:creationId xmlns:a16="http://schemas.microsoft.com/office/drawing/2014/main" id="{DB7553BD-7EEF-1144-A10E-45052E753529}"/>
                </a:ext>
              </a:extLst>
            </p:cNvPr>
            <p:cNvGrpSpPr>
              <a:grpSpLocks/>
            </p:cNvGrpSpPr>
            <p:nvPr/>
          </p:nvGrpSpPr>
          <p:grpSpPr bwMode="auto">
            <a:xfrm>
              <a:off x="4739" y="1327"/>
              <a:ext cx="582" cy="139"/>
              <a:chOff x="614" y="2568"/>
              <a:chExt cx="725" cy="139"/>
            </a:xfrm>
          </p:grpSpPr>
          <p:sp>
            <p:nvSpPr>
              <p:cNvPr id="386" name="AutoShape 228">
                <a:extLst>
                  <a:ext uri="{FF2B5EF4-FFF2-40B4-BE49-F238E27FC236}">
                    <a16:creationId xmlns:a16="http://schemas.microsoft.com/office/drawing/2014/main" id="{209B423B-7C84-A444-BC5D-A11FD15670F9}"/>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AutoShape 229">
                <a:extLst>
                  <a:ext uri="{FF2B5EF4-FFF2-40B4-BE49-F238E27FC236}">
                    <a16:creationId xmlns:a16="http://schemas.microsoft.com/office/drawing/2014/main" id="{5AE73D33-B566-9A49-9DC6-C5469487BDCF}"/>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5" name="Rectangle 230">
              <a:extLst>
                <a:ext uri="{FF2B5EF4-FFF2-40B4-BE49-F238E27FC236}">
                  <a16:creationId xmlns:a16="http://schemas.microsoft.com/office/drawing/2014/main" id="{F54FB1FA-BA67-4B47-8CD0-DC612A86E69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6" name="Freeform 231">
              <a:extLst>
                <a:ext uri="{FF2B5EF4-FFF2-40B4-BE49-F238E27FC236}">
                  <a16:creationId xmlns:a16="http://schemas.microsoft.com/office/drawing/2014/main" id="{A3240397-6B0C-654E-88F1-F3F3AD6232E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Freeform 232">
              <a:extLst>
                <a:ext uri="{FF2B5EF4-FFF2-40B4-BE49-F238E27FC236}">
                  <a16:creationId xmlns:a16="http://schemas.microsoft.com/office/drawing/2014/main" id="{1A86C13D-4B43-504E-B61C-E2C65477525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Oval 233">
              <a:extLst>
                <a:ext uri="{FF2B5EF4-FFF2-40B4-BE49-F238E27FC236}">
                  <a16:creationId xmlns:a16="http://schemas.microsoft.com/office/drawing/2014/main" id="{A925E2BE-2521-064E-94A2-F5B3CE2A61D8}"/>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Freeform 234">
              <a:extLst>
                <a:ext uri="{FF2B5EF4-FFF2-40B4-BE49-F238E27FC236}">
                  <a16:creationId xmlns:a16="http://schemas.microsoft.com/office/drawing/2014/main" id="{D0F8527B-9979-9843-B950-02EEB33AD61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AutoShape 235">
              <a:extLst>
                <a:ext uri="{FF2B5EF4-FFF2-40B4-BE49-F238E27FC236}">
                  <a16:creationId xmlns:a16="http://schemas.microsoft.com/office/drawing/2014/main" id="{01246D65-1D83-514D-96A0-3F53F7E62D09}"/>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236">
              <a:extLst>
                <a:ext uri="{FF2B5EF4-FFF2-40B4-BE49-F238E27FC236}">
                  <a16:creationId xmlns:a16="http://schemas.microsoft.com/office/drawing/2014/main" id="{EE09E67D-74DE-8E41-B31D-30EBA899EA8C}"/>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Oval 237">
              <a:extLst>
                <a:ext uri="{FF2B5EF4-FFF2-40B4-BE49-F238E27FC236}">
                  <a16:creationId xmlns:a16="http://schemas.microsoft.com/office/drawing/2014/main" id="{1BAA3765-A4A2-D249-B5E6-B37A650693CE}"/>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Oval 238">
              <a:extLst>
                <a:ext uri="{FF2B5EF4-FFF2-40B4-BE49-F238E27FC236}">
                  <a16:creationId xmlns:a16="http://schemas.microsoft.com/office/drawing/2014/main" id="{B5829A6B-5209-D644-82E1-A9C2A8D9A01D}"/>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84" name="Oval 239">
              <a:extLst>
                <a:ext uri="{FF2B5EF4-FFF2-40B4-BE49-F238E27FC236}">
                  <a16:creationId xmlns:a16="http://schemas.microsoft.com/office/drawing/2014/main" id="{95394ED4-DC3D-F146-9AEE-0FC4AFC88A7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Rectangle 240">
              <a:extLst>
                <a:ext uri="{FF2B5EF4-FFF2-40B4-BE49-F238E27FC236}">
                  <a16:creationId xmlns:a16="http://schemas.microsoft.com/office/drawing/2014/main" id="{A039A534-5AD2-354C-8072-85670484B5B5}"/>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94" name="Group 241">
            <a:extLst>
              <a:ext uri="{FF2B5EF4-FFF2-40B4-BE49-F238E27FC236}">
                <a16:creationId xmlns:a16="http://schemas.microsoft.com/office/drawing/2014/main" id="{9BE96710-6956-1941-96D5-89D2082B85BD}"/>
              </a:ext>
            </a:extLst>
          </p:cNvPr>
          <p:cNvGrpSpPr>
            <a:grpSpLocks/>
          </p:cNvGrpSpPr>
          <p:nvPr/>
        </p:nvGrpSpPr>
        <p:grpSpPr bwMode="auto">
          <a:xfrm>
            <a:off x="9673607" y="1741758"/>
            <a:ext cx="377825" cy="576263"/>
            <a:chOff x="4140" y="429"/>
            <a:chExt cx="1425" cy="2396"/>
          </a:xfrm>
        </p:grpSpPr>
        <p:sp>
          <p:nvSpPr>
            <p:cNvPr id="395" name="Freeform 242">
              <a:extLst>
                <a:ext uri="{FF2B5EF4-FFF2-40B4-BE49-F238E27FC236}">
                  <a16:creationId xmlns:a16="http://schemas.microsoft.com/office/drawing/2014/main" id="{98FED06C-86AC-174D-897A-AF88782AB34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Rectangle 243">
              <a:extLst>
                <a:ext uri="{FF2B5EF4-FFF2-40B4-BE49-F238E27FC236}">
                  <a16:creationId xmlns:a16="http://schemas.microsoft.com/office/drawing/2014/main" id="{7BCB3493-2EA3-894F-95D3-4BD9689BC0B5}"/>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Freeform 244">
              <a:extLst>
                <a:ext uri="{FF2B5EF4-FFF2-40B4-BE49-F238E27FC236}">
                  <a16:creationId xmlns:a16="http://schemas.microsoft.com/office/drawing/2014/main" id="{04E3D02B-467F-7F4F-8DC3-9D363101FB1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Freeform 245">
              <a:extLst>
                <a:ext uri="{FF2B5EF4-FFF2-40B4-BE49-F238E27FC236}">
                  <a16:creationId xmlns:a16="http://schemas.microsoft.com/office/drawing/2014/main" id="{DA94A9FA-D5B5-214A-8D37-34D4B61F600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Rectangle 246">
              <a:extLst>
                <a:ext uri="{FF2B5EF4-FFF2-40B4-BE49-F238E27FC236}">
                  <a16:creationId xmlns:a16="http://schemas.microsoft.com/office/drawing/2014/main" id="{50539DB1-8D20-F44A-8958-354C5B49CA22}"/>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0" name="Group 247">
              <a:extLst>
                <a:ext uri="{FF2B5EF4-FFF2-40B4-BE49-F238E27FC236}">
                  <a16:creationId xmlns:a16="http://schemas.microsoft.com/office/drawing/2014/main" id="{ABC4B2B5-E127-B14E-8370-5BCDD85E2944}"/>
                </a:ext>
              </a:extLst>
            </p:cNvPr>
            <p:cNvGrpSpPr>
              <a:grpSpLocks/>
            </p:cNvGrpSpPr>
            <p:nvPr/>
          </p:nvGrpSpPr>
          <p:grpSpPr bwMode="auto">
            <a:xfrm>
              <a:off x="4749" y="668"/>
              <a:ext cx="581" cy="145"/>
              <a:chOff x="614" y="2568"/>
              <a:chExt cx="725" cy="139"/>
            </a:xfrm>
          </p:grpSpPr>
          <p:sp>
            <p:nvSpPr>
              <p:cNvPr id="425" name="AutoShape 248">
                <a:extLst>
                  <a:ext uri="{FF2B5EF4-FFF2-40B4-BE49-F238E27FC236}">
                    <a16:creationId xmlns:a16="http://schemas.microsoft.com/office/drawing/2014/main" id="{2544F03E-3822-9142-840A-4600BC4923C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6" name="AutoShape 249">
                <a:extLst>
                  <a:ext uri="{FF2B5EF4-FFF2-40B4-BE49-F238E27FC236}">
                    <a16:creationId xmlns:a16="http://schemas.microsoft.com/office/drawing/2014/main" id="{0D6C988D-2CAC-3A4A-8FAC-72B8697E7B94}"/>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1" name="Rectangle 250">
              <a:extLst>
                <a:ext uri="{FF2B5EF4-FFF2-40B4-BE49-F238E27FC236}">
                  <a16:creationId xmlns:a16="http://schemas.microsoft.com/office/drawing/2014/main" id="{FA55D5A2-C0A3-7741-814B-310A28BDD9A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2" name="Group 251">
              <a:extLst>
                <a:ext uri="{FF2B5EF4-FFF2-40B4-BE49-F238E27FC236}">
                  <a16:creationId xmlns:a16="http://schemas.microsoft.com/office/drawing/2014/main" id="{DC8A3227-B450-FB4D-852D-DC7E66FF6603}"/>
                </a:ext>
              </a:extLst>
            </p:cNvPr>
            <p:cNvGrpSpPr>
              <a:grpSpLocks/>
            </p:cNvGrpSpPr>
            <p:nvPr/>
          </p:nvGrpSpPr>
          <p:grpSpPr bwMode="auto">
            <a:xfrm>
              <a:off x="4747" y="994"/>
              <a:ext cx="581" cy="134"/>
              <a:chOff x="614" y="2568"/>
              <a:chExt cx="725" cy="139"/>
            </a:xfrm>
          </p:grpSpPr>
          <p:sp>
            <p:nvSpPr>
              <p:cNvPr id="423" name="AutoShape 252">
                <a:extLst>
                  <a:ext uri="{FF2B5EF4-FFF2-40B4-BE49-F238E27FC236}">
                    <a16:creationId xmlns:a16="http://schemas.microsoft.com/office/drawing/2014/main" id="{07F021BE-923D-804C-AB1C-CB812D97B76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4" name="AutoShape 253">
                <a:extLst>
                  <a:ext uri="{FF2B5EF4-FFF2-40B4-BE49-F238E27FC236}">
                    <a16:creationId xmlns:a16="http://schemas.microsoft.com/office/drawing/2014/main" id="{3A5C7537-D941-954D-9024-BF32F6D13451}"/>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Rectangle 254">
              <a:extLst>
                <a:ext uri="{FF2B5EF4-FFF2-40B4-BE49-F238E27FC236}">
                  <a16:creationId xmlns:a16="http://schemas.microsoft.com/office/drawing/2014/main" id="{855ECB0D-BAD2-724F-8296-56F037E689A6}"/>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255">
              <a:extLst>
                <a:ext uri="{FF2B5EF4-FFF2-40B4-BE49-F238E27FC236}">
                  <a16:creationId xmlns:a16="http://schemas.microsoft.com/office/drawing/2014/main" id="{6D021B7D-23B8-4545-B682-3F0C4BAB5EB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256">
              <a:extLst>
                <a:ext uri="{FF2B5EF4-FFF2-40B4-BE49-F238E27FC236}">
                  <a16:creationId xmlns:a16="http://schemas.microsoft.com/office/drawing/2014/main" id="{431DAF1F-4CC8-1C41-8EEC-05F7D5D789CB}"/>
                </a:ext>
              </a:extLst>
            </p:cNvPr>
            <p:cNvGrpSpPr>
              <a:grpSpLocks/>
            </p:cNvGrpSpPr>
            <p:nvPr/>
          </p:nvGrpSpPr>
          <p:grpSpPr bwMode="auto">
            <a:xfrm>
              <a:off x="4735" y="1627"/>
              <a:ext cx="582" cy="151"/>
              <a:chOff x="614" y="2568"/>
              <a:chExt cx="725" cy="139"/>
            </a:xfrm>
          </p:grpSpPr>
          <p:sp>
            <p:nvSpPr>
              <p:cNvPr id="421" name="AutoShape 257">
                <a:extLst>
                  <a:ext uri="{FF2B5EF4-FFF2-40B4-BE49-F238E27FC236}">
                    <a16:creationId xmlns:a16="http://schemas.microsoft.com/office/drawing/2014/main" id="{18C2CCBA-D707-A24B-A885-97D020E7BE08}"/>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2" name="AutoShape 258">
                <a:extLst>
                  <a:ext uri="{FF2B5EF4-FFF2-40B4-BE49-F238E27FC236}">
                    <a16:creationId xmlns:a16="http://schemas.microsoft.com/office/drawing/2014/main" id="{D7E10C1F-D1F0-7148-A44B-7FEC28811D3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Freeform 259">
              <a:extLst>
                <a:ext uri="{FF2B5EF4-FFF2-40B4-BE49-F238E27FC236}">
                  <a16:creationId xmlns:a16="http://schemas.microsoft.com/office/drawing/2014/main" id="{0365C11C-6E47-864E-8122-6C27C34F00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7" name="Group 260">
              <a:extLst>
                <a:ext uri="{FF2B5EF4-FFF2-40B4-BE49-F238E27FC236}">
                  <a16:creationId xmlns:a16="http://schemas.microsoft.com/office/drawing/2014/main" id="{27B41BB0-4231-F248-B65A-1A45AD2C9CD7}"/>
                </a:ext>
              </a:extLst>
            </p:cNvPr>
            <p:cNvGrpSpPr>
              <a:grpSpLocks/>
            </p:cNvGrpSpPr>
            <p:nvPr/>
          </p:nvGrpSpPr>
          <p:grpSpPr bwMode="auto">
            <a:xfrm>
              <a:off x="4739" y="1327"/>
              <a:ext cx="582" cy="139"/>
              <a:chOff x="614" y="2568"/>
              <a:chExt cx="725" cy="139"/>
            </a:xfrm>
          </p:grpSpPr>
          <p:sp>
            <p:nvSpPr>
              <p:cNvPr id="419" name="AutoShape 261">
                <a:extLst>
                  <a:ext uri="{FF2B5EF4-FFF2-40B4-BE49-F238E27FC236}">
                    <a16:creationId xmlns:a16="http://schemas.microsoft.com/office/drawing/2014/main" id="{CEAEF38F-92BA-B54F-82FB-C23A106C098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0" name="AutoShape 262">
                <a:extLst>
                  <a:ext uri="{FF2B5EF4-FFF2-40B4-BE49-F238E27FC236}">
                    <a16:creationId xmlns:a16="http://schemas.microsoft.com/office/drawing/2014/main" id="{77559B45-47D4-F047-A0E1-3FD4F77050A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8" name="Rectangle 263">
              <a:extLst>
                <a:ext uri="{FF2B5EF4-FFF2-40B4-BE49-F238E27FC236}">
                  <a16:creationId xmlns:a16="http://schemas.microsoft.com/office/drawing/2014/main" id="{2BB4AB2F-1E19-ED46-91D0-686A5791A857}"/>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9" name="Freeform 264">
              <a:extLst>
                <a:ext uri="{FF2B5EF4-FFF2-40B4-BE49-F238E27FC236}">
                  <a16:creationId xmlns:a16="http://schemas.microsoft.com/office/drawing/2014/main" id="{EFA4165B-2B89-EA44-AAFD-284DDE325634}"/>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0" name="Freeform 265">
              <a:extLst>
                <a:ext uri="{FF2B5EF4-FFF2-40B4-BE49-F238E27FC236}">
                  <a16:creationId xmlns:a16="http://schemas.microsoft.com/office/drawing/2014/main" id="{BF31806F-E19D-6643-B3AB-FCD24491260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1" name="Oval 266">
              <a:extLst>
                <a:ext uri="{FF2B5EF4-FFF2-40B4-BE49-F238E27FC236}">
                  <a16:creationId xmlns:a16="http://schemas.microsoft.com/office/drawing/2014/main" id="{297B65E1-F9B5-1942-BAE5-456457D2ADC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2" name="Freeform 267">
              <a:extLst>
                <a:ext uri="{FF2B5EF4-FFF2-40B4-BE49-F238E27FC236}">
                  <a16:creationId xmlns:a16="http://schemas.microsoft.com/office/drawing/2014/main" id="{D1451455-90D3-7B4E-9A6C-AC54A2B18BA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268">
              <a:extLst>
                <a:ext uri="{FF2B5EF4-FFF2-40B4-BE49-F238E27FC236}">
                  <a16:creationId xmlns:a16="http://schemas.microsoft.com/office/drawing/2014/main" id="{B96820D1-74F4-9A4F-81C3-99D80AA66D04}"/>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4" name="AutoShape 269">
              <a:extLst>
                <a:ext uri="{FF2B5EF4-FFF2-40B4-BE49-F238E27FC236}">
                  <a16:creationId xmlns:a16="http://schemas.microsoft.com/office/drawing/2014/main" id="{24247BD6-F113-7F46-93F5-34E742E7FA69}"/>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5" name="Oval 270">
              <a:extLst>
                <a:ext uri="{FF2B5EF4-FFF2-40B4-BE49-F238E27FC236}">
                  <a16:creationId xmlns:a16="http://schemas.microsoft.com/office/drawing/2014/main" id="{4716773C-A574-8342-86DD-F8046121F015}"/>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6" name="Oval 271">
              <a:extLst>
                <a:ext uri="{FF2B5EF4-FFF2-40B4-BE49-F238E27FC236}">
                  <a16:creationId xmlns:a16="http://schemas.microsoft.com/office/drawing/2014/main" id="{9F959D50-71EC-0F46-8ED3-4FE4C63D6BFA}"/>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17" name="Oval 272">
              <a:extLst>
                <a:ext uri="{FF2B5EF4-FFF2-40B4-BE49-F238E27FC236}">
                  <a16:creationId xmlns:a16="http://schemas.microsoft.com/office/drawing/2014/main" id="{E6997777-676B-9145-9B53-650C5990989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8" name="Rectangle 273">
              <a:extLst>
                <a:ext uri="{FF2B5EF4-FFF2-40B4-BE49-F238E27FC236}">
                  <a16:creationId xmlns:a16="http://schemas.microsoft.com/office/drawing/2014/main" id="{80128537-C0E9-B945-A472-82EC596F177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27" name="Group 274">
            <a:extLst>
              <a:ext uri="{FF2B5EF4-FFF2-40B4-BE49-F238E27FC236}">
                <a16:creationId xmlns:a16="http://schemas.microsoft.com/office/drawing/2014/main" id="{637BEA6D-6926-F241-A7B7-63FD120295AA}"/>
              </a:ext>
            </a:extLst>
          </p:cNvPr>
          <p:cNvGrpSpPr>
            <a:grpSpLocks/>
          </p:cNvGrpSpPr>
          <p:nvPr/>
        </p:nvGrpSpPr>
        <p:grpSpPr bwMode="auto">
          <a:xfrm>
            <a:off x="10002220" y="2687908"/>
            <a:ext cx="377825" cy="576263"/>
            <a:chOff x="4140" y="429"/>
            <a:chExt cx="1425" cy="2396"/>
          </a:xfrm>
        </p:grpSpPr>
        <p:sp>
          <p:nvSpPr>
            <p:cNvPr id="428" name="Freeform 275">
              <a:extLst>
                <a:ext uri="{FF2B5EF4-FFF2-40B4-BE49-F238E27FC236}">
                  <a16:creationId xmlns:a16="http://schemas.microsoft.com/office/drawing/2014/main" id="{B73B5122-7AC1-A541-A7CB-7C92E34FE7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276">
              <a:extLst>
                <a:ext uri="{FF2B5EF4-FFF2-40B4-BE49-F238E27FC236}">
                  <a16:creationId xmlns:a16="http://schemas.microsoft.com/office/drawing/2014/main" id="{618AFC31-125F-CC41-8835-357B8CF4007B}"/>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0" name="Freeform 277">
              <a:extLst>
                <a:ext uri="{FF2B5EF4-FFF2-40B4-BE49-F238E27FC236}">
                  <a16:creationId xmlns:a16="http://schemas.microsoft.com/office/drawing/2014/main" id="{BA586EC9-AFB5-864C-A8D5-50566D38218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1" name="Freeform 278">
              <a:extLst>
                <a:ext uri="{FF2B5EF4-FFF2-40B4-BE49-F238E27FC236}">
                  <a16:creationId xmlns:a16="http://schemas.microsoft.com/office/drawing/2014/main" id="{988FA82D-26DD-2446-871B-4FBCD5FE61E3}"/>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2" name="Rectangle 279">
              <a:extLst>
                <a:ext uri="{FF2B5EF4-FFF2-40B4-BE49-F238E27FC236}">
                  <a16:creationId xmlns:a16="http://schemas.microsoft.com/office/drawing/2014/main" id="{E4B9CCE7-0279-6143-BB4D-1198F3326355}"/>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3" name="Group 280">
              <a:extLst>
                <a:ext uri="{FF2B5EF4-FFF2-40B4-BE49-F238E27FC236}">
                  <a16:creationId xmlns:a16="http://schemas.microsoft.com/office/drawing/2014/main" id="{2924B866-539E-1244-B043-D51911A29528}"/>
                </a:ext>
              </a:extLst>
            </p:cNvPr>
            <p:cNvGrpSpPr>
              <a:grpSpLocks/>
            </p:cNvGrpSpPr>
            <p:nvPr/>
          </p:nvGrpSpPr>
          <p:grpSpPr bwMode="auto">
            <a:xfrm>
              <a:off x="4749" y="668"/>
              <a:ext cx="581" cy="145"/>
              <a:chOff x="614" y="2568"/>
              <a:chExt cx="725" cy="139"/>
            </a:xfrm>
          </p:grpSpPr>
          <p:sp>
            <p:nvSpPr>
              <p:cNvPr id="458" name="AutoShape 281">
                <a:extLst>
                  <a:ext uri="{FF2B5EF4-FFF2-40B4-BE49-F238E27FC236}">
                    <a16:creationId xmlns:a16="http://schemas.microsoft.com/office/drawing/2014/main" id="{BDE3646A-4204-5046-942C-15C1653380B6}"/>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9" name="AutoShape 282">
                <a:extLst>
                  <a:ext uri="{FF2B5EF4-FFF2-40B4-BE49-F238E27FC236}">
                    <a16:creationId xmlns:a16="http://schemas.microsoft.com/office/drawing/2014/main" id="{6DE9F0CF-D5ED-704E-8142-3345FC3BBC6F}"/>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4" name="Rectangle 283">
              <a:extLst>
                <a:ext uri="{FF2B5EF4-FFF2-40B4-BE49-F238E27FC236}">
                  <a16:creationId xmlns:a16="http://schemas.microsoft.com/office/drawing/2014/main" id="{657D3494-75CD-034E-9543-25692744465F}"/>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5" name="Group 284">
              <a:extLst>
                <a:ext uri="{FF2B5EF4-FFF2-40B4-BE49-F238E27FC236}">
                  <a16:creationId xmlns:a16="http://schemas.microsoft.com/office/drawing/2014/main" id="{3B21D6B8-9A13-CB4D-A567-07369736D726}"/>
                </a:ext>
              </a:extLst>
            </p:cNvPr>
            <p:cNvGrpSpPr>
              <a:grpSpLocks/>
            </p:cNvGrpSpPr>
            <p:nvPr/>
          </p:nvGrpSpPr>
          <p:grpSpPr bwMode="auto">
            <a:xfrm>
              <a:off x="4747" y="994"/>
              <a:ext cx="581" cy="134"/>
              <a:chOff x="614" y="2568"/>
              <a:chExt cx="725" cy="139"/>
            </a:xfrm>
          </p:grpSpPr>
          <p:sp>
            <p:nvSpPr>
              <p:cNvPr id="456" name="AutoShape 285">
                <a:extLst>
                  <a:ext uri="{FF2B5EF4-FFF2-40B4-BE49-F238E27FC236}">
                    <a16:creationId xmlns:a16="http://schemas.microsoft.com/office/drawing/2014/main" id="{6F0CB466-469D-3F45-BE66-39F561D60958}"/>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7" name="AutoShape 286">
                <a:extLst>
                  <a:ext uri="{FF2B5EF4-FFF2-40B4-BE49-F238E27FC236}">
                    <a16:creationId xmlns:a16="http://schemas.microsoft.com/office/drawing/2014/main" id="{29D719D4-E1C6-604A-8870-549D67683095}"/>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6" name="Rectangle 287">
              <a:extLst>
                <a:ext uri="{FF2B5EF4-FFF2-40B4-BE49-F238E27FC236}">
                  <a16:creationId xmlns:a16="http://schemas.microsoft.com/office/drawing/2014/main" id="{0D71907F-6787-7144-A19B-418733EE17E3}"/>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7" name="Rectangle 288">
              <a:extLst>
                <a:ext uri="{FF2B5EF4-FFF2-40B4-BE49-F238E27FC236}">
                  <a16:creationId xmlns:a16="http://schemas.microsoft.com/office/drawing/2014/main" id="{35AED19C-A1F1-AC46-914C-8F5D6F4BCEB8}"/>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8" name="Group 289">
              <a:extLst>
                <a:ext uri="{FF2B5EF4-FFF2-40B4-BE49-F238E27FC236}">
                  <a16:creationId xmlns:a16="http://schemas.microsoft.com/office/drawing/2014/main" id="{45D31D32-5A14-5742-954A-BA17509AC6ED}"/>
                </a:ext>
              </a:extLst>
            </p:cNvPr>
            <p:cNvGrpSpPr>
              <a:grpSpLocks/>
            </p:cNvGrpSpPr>
            <p:nvPr/>
          </p:nvGrpSpPr>
          <p:grpSpPr bwMode="auto">
            <a:xfrm>
              <a:off x="4735" y="1627"/>
              <a:ext cx="582" cy="151"/>
              <a:chOff x="614" y="2568"/>
              <a:chExt cx="725" cy="139"/>
            </a:xfrm>
          </p:grpSpPr>
          <p:sp>
            <p:nvSpPr>
              <p:cNvPr id="454" name="AutoShape 290">
                <a:extLst>
                  <a:ext uri="{FF2B5EF4-FFF2-40B4-BE49-F238E27FC236}">
                    <a16:creationId xmlns:a16="http://schemas.microsoft.com/office/drawing/2014/main" id="{FBB57FC3-B7A2-A541-9EC0-D57A59BBEF9D}"/>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AutoShape 291">
                <a:extLst>
                  <a:ext uri="{FF2B5EF4-FFF2-40B4-BE49-F238E27FC236}">
                    <a16:creationId xmlns:a16="http://schemas.microsoft.com/office/drawing/2014/main" id="{52BE3087-7497-914D-B468-02CDAA58DBD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9" name="Freeform 292">
              <a:extLst>
                <a:ext uri="{FF2B5EF4-FFF2-40B4-BE49-F238E27FC236}">
                  <a16:creationId xmlns:a16="http://schemas.microsoft.com/office/drawing/2014/main" id="{5070ED80-559E-4540-964B-D73009E42A4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40" name="Group 293">
              <a:extLst>
                <a:ext uri="{FF2B5EF4-FFF2-40B4-BE49-F238E27FC236}">
                  <a16:creationId xmlns:a16="http://schemas.microsoft.com/office/drawing/2014/main" id="{30993F73-047D-CD47-96E3-F7599404305B}"/>
                </a:ext>
              </a:extLst>
            </p:cNvPr>
            <p:cNvGrpSpPr>
              <a:grpSpLocks/>
            </p:cNvGrpSpPr>
            <p:nvPr/>
          </p:nvGrpSpPr>
          <p:grpSpPr bwMode="auto">
            <a:xfrm>
              <a:off x="4739" y="1327"/>
              <a:ext cx="582" cy="139"/>
              <a:chOff x="614" y="2568"/>
              <a:chExt cx="725" cy="139"/>
            </a:xfrm>
          </p:grpSpPr>
          <p:sp>
            <p:nvSpPr>
              <p:cNvPr id="452" name="AutoShape 294">
                <a:extLst>
                  <a:ext uri="{FF2B5EF4-FFF2-40B4-BE49-F238E27FC236}">
                    <a16:creationId xmlns:a16="http://schemas.microsoft.com/office/drawing/2014/main" id="{F253CC19-7627-6043-A479-C0AADFD1B00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3" name="AutoShape 295">
                <a:extLst>
                  <a:ext uri="{FF2B5EF4-FFF2-40B4-BE49-F238E27FC236}">
                    <a16:creationId xmlns:a16="http://schemas.microsoft.com/office/drawing/2014/main" id="{9818C9E1-67F5-5D42-8D8A-BFA5671949F0}"/>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1" name="Rectangle 296">
              <a:extLst>
                <a:ext uri="{FF2B5EF4-FFF2-40B4-BE49-F238E27FC236}">
                  <a16:creationId xmlns:a16="http://schemas.microsoft.com/office/drawing/2014/main" id="{D263AAA2-92D9-9A4A-9D5F-0CEC89CD02FB}"/>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2" name="Freeform 297">
              <a:extLst>
                <a:ext uri="{FF2B5EF4-FFF2-40B4-BE49-F238E27FC236}">
                  <a16:creationId xmlns:a16="http://schemas.microsoft.com/office/drawing/2014/main" id="{51AD4C3A-6939-3B47-91CC-E1A0D3A3ED2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3" name="Freeform 298">
              <a:extLst>
                <a:ext uri="{FF2B5EF4-FFF2-40B4-BE49-F238E27FC236}">
                  <a16:creationId xmlns:a16="http://schemas.microsoft.com/office/drawing/2014/main" id="{023E9D5F-D41C-8A48-B73A-4E4F43755A2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4" name="Oval 299">
              <a:extLst>
                <a:ext uri="{FF2B5EF4-FFF2-40B4-BE49-F238E27FC236}">
                  <a16:creationId xmlns:a16="http://schemas.microsoft.com/office/drawing/2014/main" id="{C4126737-BE73-B444-BC40-5B679E6E13B1}"/>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5" name="Freeform 300">
              <a:extLst>
                <a:ext uri="{FF2B5EF4-FFF2-40B4-BE49-F238E27FC236}">
                  <a16:creationId xmlns:a16="http://schemas.microsoft.com/office/drawing/2014/main" id="{567B6CFD-A1A1-094D-8F7C-5A9EF1AB027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6" name="AutoShape 301">
              <a:extLst>
                <a:ext uri="{FF2B5EF4-FFF2-40B4-BE49-F238E27FC236}">
                  <a16:creationId xmlns:a16="http://schemas.microsoft.com/office/drawing/2014/main" id="{3B7B7519-C492-8348-B873-C01A2103E47E}"/>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7" name="AutoShape 302">
              <a:extLst>
                <a:ext uri="{FF2B5EF4-FFF2-40B4-BE49-F238E27FC236}">
                  <a16:creationId xmlns:a16="http://schemas.microsoft.com/office/drawing/2014/main" id="{0AEDB1EF-7012-ED44-8FBC-F1B714A63DD2}"/>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8" name="Oval 303">
              <a:extLst>
                <a:ext uri="{FF2B5EF4-FFF2-40B4-BE49-F238E27FC236}">
                  <a16:creationId xmlns:a16="http://schemas.microsoft.com/office/drawing/2014/main" id="{BA640DBB-C29F-A54E-BE9A-180B14269FA4}"/>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9" name="Oval 304">
              <a:extLst>
                <a:ext uri="{FF2B5EF4-FFF2-40B4-BE49-F238E27FC236}">
                  <a16:creationId xmlns:a16="http://schemas.microsoft.com/office/drawing/2014/main" id="{2F7F78D4-9C68-A84C-8801-9C057B8C145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50" name="Oval 305">
              <a:extLst>
                <a:ext uri="{FF2B5EF4-FFF2-40B4-BE49-F238E27FC236}">
                  <a16:creationId xmlns:a16="http://schemas.microsoft.com/office/drawing/2014/main" id="{3D213A7E-B9E9-694B-8ED3-47609E49D2F1}"/>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1" name="Rectangle 306">
              <a:extLst>
                <a:ext uri="{FF2B5EF4-FFF2-40B4-BE49-F238E27FC236}">
                  <a16:creationId xmlns:a16="http://schemas.microsoft.com/office/drawing/2014/main" id="{4F8B5B78-3482-8142-BC2B-1825AA302880}"/>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3" name="Group 340">
            <a:extLst>
              <a:ext uri="{FF2B5EF4-FFF2-40B4-BE49-F238E27FC236}">
                <a16:creationId xmlns:a16="http://schemas.microsoft.com/office/drawing/2014/main" id="{3B951C82-D444-224D-9348-99C19D9166DC}"/>
              </a:ext>
            </a:extLst>
          </p:cNvPr>
          <p:cNvGrpSpPr>
            <a:grpSpLocks/>
          </p:cNvGrpSpPr>
          <p:nvPr/>
        </p:nvGrpSpPr>
        <p:grpSpPr bwMode="auto">
          <a:xfrm>
            <a:off x="8057532" y="5170758"/>
            <a:ext cx="525463" cy="557213"/>
            <a:chOff x="-44" y="1473"/>
            <a:chExt cx="981" cy="1105"/>
          </a:xfrm>
        </p:grpSpPr>
        <p:pic>
          <p:nvPicPr>
            <p:cNvPr id="494" name="Picture 341" descr="desktop_computer_stylized_medium">
              <a:extLst>
                <a:ext uri="{FF2B5EF4-FFF2-40B4-BE49-F238E27FC236}">
                  <a16:creationId xmlns:a16="http://schemas.microsoft.com/office/drawing/2014/main" id="{A2EB07C0-0A48-8944-B12C-316C163FF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342">
              <a:extLst>
                <a:ext uri="{FF2B5EF4-FFF2-40B4-BE49-F238E27FC236}">
                  <a16:creationId xmlns:a16="http://schemas.microsoft.com/office/drawing/2014/main" id="{2E93558C-0361-464A-9337-3AA86EC1D4B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6" name="Group 343">
            <a:extLst>
              <a:ext uri="{FF2B5EF4-FFF2-40B4-BE49-F238E27FC236}">
                <a16:creationId xmlns:a16="http://schemas.microsoft.com/office/drawing/2014/main" id="{B96E9301-59D5-4D4B-95C3-D8F5D00E370A}"/>
              </a:ext>
            </a:extLst>
          </p:cNvPr>
          <p:cNvGrpSpPr>
            <a:grpSpLocks/>
          </p:cNvGrpSpPr>
          <p:nvPr/>
        </p:nvGrpSpPr>
        <p:grpSpPr bwMode="auto">
          <a:xfrm>
            <a:off x="8581407" y="5159646"/>
            <a:ext cx="525463" cy="557212"/>
            <a:chOff x="-44" y="1473"/>
            <a:chExt cx="981" cy="1105"/>
          </a:xfrm>
        </p:grpSpPr>
        <p:pic>
          <p:nvPicPr>
            <p:cNvPr id="497" name="Picture 344" descr="desktop_computer_stylized_medium">
              <a:extLst>
                <a:ext uri="{FF2B5EF4-FFF2-40B4-BE49-F238E27FC236}">
                  <a16:creationId xmlns:a16="http://schemas.microsoft.com/office/drawing/2014/main" id="{A8402C6A-6509-0642-B84E-51B8097E1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345">
              <a:extLst>
                <a:ext uri="{FF2B5EF4-FFF2-40B4-BE49-F238E27FC236}">
                  <a16:creationId xmlns:a16="http://schemas.microsoft.com/office/drawing/2014/main" id="{6E7E5B0F-1FE1-6A4B-BCDC-96E210FCE58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02" name="Group 501">
            <a:extLst>
              <a:ext uri="{FF2B5EF4-FFF2-40B4-BE49-F238E27FC236}">
                <a16:creationId xmlns:a16="http://schemas.microsoft.com/office/drawing/2014/main" id="{B2C32989-94BE-1349-908C-1DF72CEEA243}"/>
              </a:ext>
            </a:extLst>
          </p:cNvPr>
          <p:cNvGrpSpPr/>
          <p:nvPr/>
        </p:nvGrpSpPr>
        <p:grpSpPr>
          <a:xfrm>
            <a:off x="8628916" y="4437217"/>
            <a:ext cx="889089" cy="466491"/>
            <a:chOff x="7493876" y="2774731"/>
            <a:chExt cx="1481958" cy="894622"/>
          </a:xfrm>
        </p:grpSpPr>
        <p:sp>
          <p:nvSpPr>
            <p:cNvPr id="511" name="Freeform 510">
              <a:extLst>
                <a:ext uri="{FF2B5EF4-FFF2-40B4-BE49-F238E27FC236}">
                  <a16:creationId xmlns:a16="http://schemas.microsoft.com/office/drawing/2014/main" id="{C2991A41-3005-6140-8488-3B5A28439B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12" name="Oval 511">
              <a:extLst>
                <a:ext uri="{FF2B5EF4-FFF2-40B4-BE49-F238E27FC236}">
                  <a16:creationId xmlns:a16="http://schemas.microsoft.com/office/drawing/2014/main" id="{49B8AB88-8810-704D-9300-A83DE18C86C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13" name="Group 512">
              <a:extLst>
                <a:ext uri="{FF2B5EF4-FFF2-40B4-BE49-F238E27FC236}">
                  <a16:creationId xmlns:a16="http://schemas.microsoft.com/office/drawing/2014/main" id="{9DCFAF85-9D5F-BD4E-92DB-E7931A4466B4}"/>
                </a:ext>
              </a:extLst>
            </p:cNvPr>
            <p:cNvGrpSpPr/>
            <p:nvPr/>
          </p:nvGrpSpPr>
          <p:grpSpPr>
            <a:xfrm>
              <a:off x="7713663" y="2848339"/>
              <a:ext cx="1042107" cy="425543"/>
              <a:chOff x="7786941" y="2884917"/>
              <a:chExt cx="897649" cy="353919"/>
            </a:xfrm>
          </p:grpSpPr>
          <p:sp>
            <p:nvSpPr>
              <p:cNvPr id="514" name="Freeform 513">
                <a:extLst>
                  <a:ext uri="{FF2B5EF4-FFF2-40B4-BE49-F238E27FC236}">
                    <a16:creationId xmlns:a16="http://schemas.microsoft.com/office/drawing/2014/main" id="{EB001B67-F654-CF4C-934D-354F339EBA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C0D4D273-34F9-9640-8CF6-6EF497AEF3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14D9297A-8D94-304C-9142-46F6B69902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18D26BD9-84B6-C74F-8936-105C5777BB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21" name="Group 520">
            <a:extLst>
              <a:ext uri="{FF2B5EF4-FFF2-40B4-BE49-F238E27FC236}">
                <a16:creationId xmlns:a16="http://schemas.microsoft.com/office/drawing/2014/main" id="{8E1A0307-E695-FC42-983B-9915B98768EC}"/>
              </a:ext>
            </a:extLst>
          </p:cNvPr>
          <p:cNvGrpSpPr/>
          <p:nvPr/>
        </p:nvGrpSpPr>
        <p:grpSpPr>
          <a:xfrm>
            <a:off x="8650253" y="3095664"/>
            <a:ext cx="889089" cy="466491"/>
            <a:chOff x="7493876" y="2774731"/>
            <a:chExt cx="1481958" cy="894622"/>
          </a:xfrm>
        </p:grpSpPr>
        <p:sp>
          <p:nvSpPr>
            <p:cNvPr id="522" name="Freeform 521">
              <a:extLst>
                <a:ext uri="{FF2B5EF4-FFF2-40B4-BE49-F238E27FC236}">
                  <a16:creationId xmlns:a16="http://schemas.microsoft.com/office/drawing/2014/main" id="{DC9856E7-1969-524C-8F21-65D77697BD0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23" name="Oval 522">
              <a:extLst>
                <a:ext uri="{FF2B5EF4-FFF2-40B4-BE49-F238E27FC236}">
                  <a16:creationId xmlns:a16="http://schemas.microsoft.com/office/drawing/2014/main" id="{FFDA8F93-2C48-6A4A-9D27-9AECFC5B94B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24" name="Group 523">
              <a:extLst>
                <a:ext uri="{FF2B5EF4-FFF2-40B4-BE49-F238E27FC236}">
                  <a16:creationId xmlns:a16="http://schemas.microsoft.com/office/drawing/2014/main" id="{C7EC4B67-EB13-E647-A5CD-E91C5D1F4094}"/>
                </a:ext>
              </a:extLst>
            </p:cNvPr>
            <p:cNvGrpSpPr/>
            <p:nvPr/>
          </p:nvGrpSpPr>
          <p:grpSpPr>
            <a:xfrm>
              <a:off x="7713663" y="2848339"/>
              <a:ext cx="1042107" cy="425543"/>
              <a:chOff x="7786941" y="2884917"/>
              <a:chExt cx="897649" cy="353919"/>
            </a:xfrm>
          </p:grpSpPr>
          <p:sp>
            <p:nvSpPr>
              <p:cNvPr id="525" name="Freeform 524">
                <a:extLst>
                  <a:ext uri="{FF2B5EF4-FFF2-40B4-BE49-F238E27FC236}">
                    <a16:creationId xmlns:a16="http://schemas.microsoft.com/office/drawing/2014/main" id="{6145C3A8-D719-B744-9DC6-51E7FB72118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92F9C394-34C8-3D42-ACE0-014520ED0D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3E34F096-DAE4-6D4F-9026-F07CB5FB9F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3D175E3D-A4A7-3F4E-8C6B-A59321AD72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29" name="Rectangle 4">
            <a:extLst>
              <a:ext uri="{FF2B5EF4-FFF2-40B4-BE49-F238E27FC236}">
                <a16:creationId xmlns:a16="http://schemas.microsoft.com/office/drawing/2014/main" id="{3F40E6FA-56EE-4440-AD4E-B2DDBBC696EF}"/>
              </a:ext>
            </a:extLst>
          </p:cNvPr>
          <p:cNvSpPr>
            <a:spLocks noChangeArrowheads="1"/>
          </p:cNvSpPr>
          <p:nvPr/>
        </p:nvSpPr>
        <p:spPr bwMode="auto">
          <a:xfrm>
            <a:off x="855446" y="4042622"/>
            <a:ext cx="6361287" cy="2302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45000"/>
              </a:spcBef>
              <a:spcAft>
                <a:spcPct val="0"/>
              </a:spcAft>
              <a:buClr>
                <a:srgbClr val="000099"/>
              </a:buClr>
              <a:buSzPct val="65000"/>
              <a:buFont typeface="Wingdings" charset="0"/>
              <a:buNone/>
              <a:tabLst/>
              <a:defRPr/>
            </a:pPr>
            <a:r>
              <a:rPr kumimoji="0" lang="en-US" sz="24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Performance: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LAN utilization: .0015</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access link utilization = .</a:t>
            </a:r>
            <a:r>
              <a:rPr kumimoji="0" lang="en-US" sz="2400" b="0" i="0"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97</a:t>
            </a:r>
          </a:p>
          <a:p>
            <a:pPr marL="342900" marR="0" lvl="0" indent="-342900" algn="l" defTabSz="914400" rtl="0" eaLnBrk="0" fontAlgn="base" latinLnBrk="0" hangingPunct="0">
              <a:lnSpc>
                <a:spcPct val="85000"/>
              </a:lnSpc>
              <a:spcBef>
                <a:spcPts val="6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end-end delay  =  Internet delay +</a:t>
            </a:r>
          </a:p>
          <a:p>
            <a:pPr marL="0" marR="0" lvl="0" indent="0" algn="l" defTabSz="914400" rtl="0" eaLnBrk="0" fontAlgn="base" latinLnBrk="0" hangingPunct="0">
              <a:lnSpc>
                <a:spcPct val="85000"/>
              </a:lnSpc>
              <a:spcBef>
                <a:spcPts val="0"/>
              </a:spcBef>
              <a:spcAft>
                <a:spcPct val="0"/>
              </a:spcAft>
              <a:buClr>
                <a:srgbClr val="000099"/>
              </a:buClr>
              <a:buSzPct val="100000"/>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                                     access link delay + LAN delay </a:t>
            </a:r>
          </a:p>
          <a:p>
            <a:pPr marL="0" marR="0" lvl="0" indent="0" algn="l" defTabSz="914400" rtl="0" eaLnBrk="0" fontAlgn="base" latinLnBrk="0" hangingPunct="0">
              <a:lnSpc>
                <a:spcPct val="85000"/>
              </a:lnSpc>
              <a:spcBef>
                <a:spcPts val="600"/>
              </a:spcBef>
              <a:spcAft>
                <a:spcPct val="0"/>
              </a:spcAft>
              <a:buClr>
                <a:srgbClr val="000099"/>
              </a:buClr>
              <a:buSzPct val="100000"/>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                                 =  2 sec + minutes + </a:t>
            </a:r>
            <a:r>
              <a:rPr kumimoji="0" lang="en-US" sz="2400" b="0" i="0" u="none" strike="noStrike" kern="1200" cap="none" spc="0" normalizeH="0" baseline="0" noProof="0" dirty="0" err="1">
                <a:ln>
                  <a:noFill/>
                </a:ln>
                <a:solidFill>
                  <a:srgbClr val="000000"/>
                </a:solidFill>
                <a:effectLst/>
                <a:uLnTx/>
                <a:uFillTx/>
                <a:latin typeface="Calibri" panose="020F0502020204030204" pitchFamily="34" charset="0"/>
                <a:ea typeface="ＭＳ Ｐゴシック" charset="0"/>
                <a:cs typeface="Calibri" panose="020F0502020204030204" pitchFamily="34" charset="0"/>
              </a:rPr>
              <a:t>usecs</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endParaRP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Char char="v"/>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endParaRPr>
          </a:p>
        </p:txBody>
      </p:sp>
      <p:sp>
        <p:nvSpPr>
          <p:cNvPr id="530" name="Rectangle 4">
            <a:extLst>
              <a:ext uri="{FF2B5EF4-FFF2-40B4-BE49-F238E27FC236}">
                <a16:creationId xmlns:a16="http://schemas.microsoft.com/office/drawing/2014/main" id="{0F198874-EC24-3849-8C53-D24368598A1C}"/>
              </a:ext>
            </a:extLst>
          </p:cNvPr>
          <p:cNvSpPr>
            <a:spLocks noChangeArrowheads="1"/>
          </p:cNvSpPr>
          <p:nvPr/>
        </p:nvSpPr>
        <p:spPr bwMode="auto">
          <a:xfrm>
            <a:off x="870724" y="1362307"/>
            <a:ext cx="6123957" cy="251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Scenario:</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access link rate: 1.54 Mbps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RTT from institutional router to server: 2 sec</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Web object size: 100K bits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request rate from browsers to origin servers: 15/sec</a:t>
            </a:r>
          </a:p>
          <a:p>
            <a:pPr marL="800100" marR="0" lvl="1"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data rate to browsers: 1.50 Mbps (15 requests/sec * 100Kbits/request)</a:t>
            </a:r>
          </a:p>
        </p:txBody>
      </p:sp>
      <p:grpSp>
        <p:nvGrpSpPr>
          <p:cNvPr id="2" name="Group 1">
            <a:extLst>
              <a:ext uri="{FF2B5EF4-FFF2-40B4-BE49-F238E27FC236}">
                <a16:creationId xmlns:a16="http://schemas.microsoft.com/office/drawing/2014/main" id="{2FF3AF6D-4CBE-BE4A-AF26-B6F34DC9EF33}"/>
              </a:ext>
            </a:extLst>
          </p:cNvPr>
          <p:cNvGrpSpPr/>
          <p:nvPr/>
        </p:nvGrpSpPr>
        <p:grpSpPr>
          <a:xfrm>
            <a:off x="3269205" y="1370475"/>
            <a:ext cx="7974440" cy="2642996"/>
            <a:chOff x="3269205" y="1370475"/>
            <a:chExt cx="7974440" cy="2642996"/>
          </a:xfrm>
        </p:grpSpPr>
        <p:grpSp>
          <p:nvGrpSpPr>
            <p:cNvPr id="214" name="Group 213">
              <a:extLst>
                <a:ext uri="{FF2B5EF4-FFF2-40B4-BE49-F238E27FC236}">
                  <a16:creationId xmlns:a16="http://schemas.microsoft.com/office/drawing/2014/main" id="{9AFA7B76-427C-134D-90BC-D4693AEF2136}"/>
                </a:ext>
              </a:extLst>
            </p:cNvPr>
            <p:cNvGrpSpPr/>
            <p:nvPr/>
          </p:nvGrpSpPr>
          <p:grpSpPr>
            <a:xfrm>
              <a:off x="3269205" y="1370475"/>
              <a:ext cx="2248984" cy="736408"/>
              <a:chOff x="4785771" y="3827302"/>
              <a:chExt cx="2248984" cy="736408"/>
            </a:xfrm>
          </p:grpSpPr>
          <p:sp>
            <p:nvSpPr>
              <p:cNvPr id="215" name="Text Box 52">
                <a:extLst>
                  <a:ext uri="{FF2B5EF4-FFF2-40B4-BE49-F238E27FC236}">
                    <a16:creationId xmlns:a16="http://schemas.microsoft.com/office/drawing/2014/main" id="{D9BA6C4C-0CF0-8742-ACB2-584114381882}"/>
                  </a:ext>
                </a:extLst>
              </p:cNvPr>
              <p:cNvSpPr txBox="1">
                <a:spLocks noChangeArrowheads="1"/>
              </p:cNvSpPr>
              <p:nvPr/>
            </p:nvSpPr>
            <p:spPr bwMode="auto">
              <a:xfrm>
                <a:off x="5449268" y="3827302"/>
                <a:ext cx="1585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154 Mbps</a:t>
                </a:r>
              </a:p>
            </p:txBody>
          </p:sp>
          <p:sp>
            <p:nvSpPr>
              <p:cNvPr id="216" name="Rectangle 215">
                <a:extLst>
                  <a:ext uri="{FF2B5EF4-FFF2-40B4-BE49-F238E27FC236}">
                    <a16:creationId xmlns:a16="http://schemas.microsoft.com/office/drawing/2014/main" id="{1FA396C6-E0DB-E54B-9564-C46EF025F0E3}"/>
                  </a:ext>
                </a:extLst>
              </p:cNvPr>
              <p:cNvSpPr/>
              <p:nvPr/>
            </p:nvSpPr>
            <p:spPr>
              <a:xfrm>
                <a:off x="4785771" y="4223523"/>
                <a:ext cx="611420" cy="340187"/>
              </a:xfrm>
              <a:prstGeom prst="rect">
                <a:avLst/>
              </a:prstGeom>
              <a:solidFill>
                <a:schemeClr val="bg1">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7" name="Line 51">
                <a:extLst>
                  <a:ext uri="{FF2B5EF4-FFF2-40B4-BE49-F238E27FC236}">
                    <a16:creationId xmlns:a16="http://schemas.microsoft.com/office/drawing/2014/main" id="{5DC119B0-D3C1-9741-8399-6E949D96195E}"/>
                  </a:ext>
                </a:extLst>
              </p:cNvPr>
              <p:cNvSpPr>
                <a:spLocks noChangeShapeType="1"/>
              </p:cNvSpPr>
              <p:nvPr/>
            </p:nvSpPr>
            <p:spPr bwMode="auto">
              <a:xfrm flipV="1">
                <a:off x="4828478" y="4140660"/>
                <a:ext cx="680225" cy="42304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18" name="Group 217">
              <a:extLst>
                <a:ext uri="{FF2B5EF4-FFF2-40B4-BE49-F238E27FC236}">
                  <a16:creationId xmlns:a16="http://schemas.microsoft.com/office/drawing/2014/main" id="{43EB18F1-EB9B-AB4E-9315-D47FB051A2D9}"/>
                </a:ext>
              </a:extLst>
            </p:cNvPr>
            <p:cNvGrpSpPr/>
            <p:nvPr/>
          </p:nvGrpSpPr>
          <p:grpSpPr>
            <a:xfrm>
              <a:off x="9113107" y="3496571"/>
              <a:ext cx="2130538" cy="516900"/>
              <a:chOff x="4352719" y="3567941"/>
              <a:chExt cx="2130538" cy="516900"/>
            </a:xfrm>
          </p:grpSpPr>
          <p:sp>
            <p:nvSpPr>
              <p:cNvPr id="219" name="Text Box 52">
                <a:extLst>
                  <a:ext uri="{FF2B5EF4-FFF2-40B4-BE49-F238E27FC236}">
                    <a16:creationId xmlns:a16="http://schemas.microsoft.com/office/drawing/2014/main" id="{414BD24A-A827-744B-8CF6-F9EAA2D920A9}"/>
                  </a:ext>
                </a:extLst>
              </p:cNvPr>
              <p:cNvSpPr txBox="1">
                <a:spLocks noChangeArrowheads="1"/>
              </p:cNvSpPr>
              <p:nvPr/>
            </p:nvSpPr>
            <p:spPr bwMode="auto">
              <a:xfrm>
                <a:off x="4897770" y="3567941"/>
                <a:ext cx="15854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154 Mbps</a:t>
                </a:r>
              </a:p>
            </p:txBody>
          </p:sp>
          <p:sp>
            <p:nvSpPr>
              <p:cNvPr id="220" name="Rectangle 219">
                <a:extLst>
                  <a:ext uri="{FF2B5EF4-FFF2-40B4-BE49-F238E27FC236}">
                    <a16:creationId xmlns:a16="http://schemas.microsoft.com/office/drawing/2014/main" id="{C3E3E743-58A9-D543-ABF2-E8D950F0D5C4}"/>
                  </a:ext>
                </a:extLst>
              </p:cNvPr>
              <p:cNvSpPr/>
              <p:nvPr/>
            </p:nvSpPr>
            <p:spPr>
              <a:xfrm>
                <a:off x="4352719" y="3822059"/>
                <a:ext cx="527164" cy="262782"/>
              </a:xfrm>
              <a:prstGeom prst="rect">
                <a:avLst/>
              </a:prstGeom>
              <a:solidFill>
                <a:schemeClr val="bg1">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1" name="Line 51">
                <a:extLst>
                  <a:ext uri="{FF2B5EF4-FFF2-40B4-BE49-F238E27FC236}">
                    <a16:creationId xmlns:a16="http://schemas.microsoft.com/office/drawing/2014/main" id="{C012F3C8-BFC0-0C46-8D2D-992B1C38C6A6}"/>
                  </a:ext>
                </a:extLst>
              </p:cNvPr>
              <p:cNvSpPr>
                <a:spLocks noChangeShapeType="1"/>
              </p:cNvSpPr>
              <p:nvPr/>
            </p:nvSpPr>
            <p:spPr bwMode="auto">
              <a:xfrm flipV="1">
                <a:off x="4459229" y="3805441"/>
                <a:ext cx="554004" cy="23711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173CBB2E-654A-474B-8238-296B81F89068}"/>
              </a:ext>
            </a:extLst>
          </p:cNvPr>
          <p:cNvGrpSpPr/>
          <p:nvPr/>
        </p:nvGrpSpPr>
        <p:grpSpPr>
          <a:xfrm>
            <a:off x="4118194" y="4759893"/>
            <a:ext cx="2583033" cy="461665"/>
            <a:chOff x="4114801" y="3880785"/>
            <a:chExt cx="2583033" cy="461665"/>
          </a:xfrm>
        </p:grpSpPr>
        <p:sp>
          <p:nvSpPr>
            <p:cNvPr id="223" name="Text Box 52">
              <a:extLst>
                <a:ext uri="{FF2B5EF4-FFF2-40B4-BE49-F238E27FC236}">
                  <a16:creationId xmlns:a16="http://schemas.microsoft.com/office/drawing/2014/main" id="{FA193B58-E942-8A47-9F5D-3A2B58608DBB}"/>
                </a:ext>
              </a:extLst>
            </p:cNvPr>
            <p:cNvSpPr txBox="1">
              <a:spLocks noChangeArrowheads="1"/>
            </p:cNvSpPr>
            <p:nvPr/>
          </p:nvSpPr>
          <p:spPr bwMode="auto">
            <a:xfrm>
              <a:off x="5112347" y="3880785"/>
              <a:ext cx="1585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.0097</a:t>
              </a:r>
            </a:p>
          </p:txBody>
        </p:sp>
        <p:sp>
          <p:nvSpPr>
            <p:cNvPr id="224" name="Rectangle 223">
              <a:extLst>
                <a:ext uri="{FF2B5EF4-FFF2-40B4-BE49-F238E27FC236}">
                  <a16:creationId xmlns:a16="http://schemas.microsoft.com/office/drawing/2014/main" id="{84682AEF-F684-9F45-A3DA-FEDE9ED18429}"/>
                </a:ext>
              </a:extLst>
            </p:cNvPr>
            <p:cNvSpPr/>
            <p:nvPr/>
          </p:nvSpPr>
          <p:spPr>
            <a:xfrm>
              <a:off x="4114801" y="3955100"/>
              <a:ext cx="498412" cy="340187"/>
            </a:xfrm>
            <a:prstGeom prst="rect">
              <a:avLst/>
            </a:prstGeom>
            <a:solidFill>
              <a:schemeClr val="bg1">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Line 51">
              <a:extLst>
                <a:ext uri="{FF2B5EF4-FFF2-40B4-BE49-F238E27FC236}">
                  <a16:creationId xmlns:a16="http://schemas.microsoft.com/office/drawing/2014/main" id="{8F3A165F-08A0-9D4B-B82D-B603502A13F3}"/>
                </a:ext>
              </a:extLst>
            </p:cNvPr>
            <p:cNvSpPr>
              <a:spLocks noChangeShapeType="1"/>
            </p:cNvSpPr>
            <p:nvPr/>
          </p:nvSpPr>
          <p:spPr bwMode="auto">
            <a:xfrm>
              <a:off x="4234070" y="4117024"/>
              <a:ext cx="936703" cy="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26" name="Group 225">
            <a:extLst>
              <a:ext uri="{FF2B5EF4-FFF2-40B4-BE49-F238E27FC236}">
                <a16:creationId xmlns:a16="http://schemas.microsoft.com/office/drawing/2014/main" id="{598125F6-3C0E-B64C-9CC2-9EFB4DA6980E}"/>
              </a:ext>
            </a:extLst>
          </p:cNvPr>
          <p:cNvGrpSpPr/>
          <p:nvPr/>
        </p:nvGrpSpPr>
        <p:grpSpPr>
          <a:xfrm>
            <a:off x="4413584" y="5927345"/>
            <a:ext cx="3023236" cy="698306"/>
            <a:chOff x="3635854" y="3415544"/>
            <a:chExt cx="3023236" cy="698306"/>
          </a:xfrm>
        </p:grpSpPr>
        <p:sp>
          <p:nvSpPr>
            <p:cNvPr id="227" name="Text Box 52">
              <a:extLst>
                <a:ext uri="{FF2B5EF4-FFF2-40B4-BE49-F238E27FC236}">
                  <a16:creationId xmlns:a16="http://schemas.microsoft.com/office/drawing/2014/main" id="{5B815C0E-E9AF-964A-AB0C-F8220D77B6A8}"/>
                </a:ext>
              </a:extLst>
            </p:cNvPr>
            <p:cNvSpPr txBox="1">
              <a:spLocks noChangeArrowheads="1"/>
            </p:cNvSpPr>
            <p:nvPr/>
          </p:nvSpPr>
          <p:spPr bwMode="auto">
            <a:xfrm>
              <a:off x="5555973" y="3652185"/>
              <a:ext cx="1103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msecs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28" name="Rectangle 227">
              <a:extLst>
                <a:ext uri="{FF2B5EF4-FFF2-40B4-BE49-F238E27FC236}">
                  <a16:creationId xmlns:a16="http://schemas.microsoft.com/office/drawing/2014/main" id="{4EE7EB05-EB77-DA46-8D82-2C1B89B59FCD}"/>
                </a:ext>
              </a:extLst>
            </p:cNvPr>
            <p:cNvSpPr/>
            <p:nvPr/>
          </p:nvSpPr>
          <p:spPr>
            <a:xfrm>
              <a:off x="3635854" y="3415544"/>
              <a:ext cx="962683" cy="340187"/>
            </a:xfrm>
            <a:prstGeom prst="rect">
              <a:avLst/>
            </a:prstGeom>
            <a:solidFill>
              <a:schemeClr val="bg1">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Line 51">
              <a:extLst>
                <a:ext uri="{FF2B5EF4-FFF2-40B4-BE49-F238E27FC236}">
                  <a16:creationId xmlns:a16="http://schemas.microsoft.com/office/drawing/2014/main" id="{45B58613-BF72-9847-A603-92F5F10A9D91}"/>
                </a:ext>
              </a:extLst>
            </p:cNvPr>
            <p:cNvSpPr>
              <a:spLocks noChangeShapeType="1"/>
            </p:cNvSpPr>
            <p:nvPr/>
          </p:nvSpPr>
          <p:spPr bwMode="auto">
            <a:xfrm>
              <a:off x="3662316" y="3504654"/>
              <a:ext cx="1983056" cy="46166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30" name="Text Box 83">
            <a:extLst>
              <a:ext uri="{FF2B5EF4-FFF2-40B4-BE49-F238E27FC236}">
                <a16:creationId xmlns:a16="http://schemas.microsoft.com/office/drawing/2014/main" id="{3A71517F-2630-E14F-B4A5-B7AD1A3332AB}"/>
              </a:ext>
            </a:extLst>
          </p:cNvPr>
          <p:cNvSpPr txBox="1">
            <a:spLocks noChangeArrowheads="1"/>
          </p:cNvSpPr>
          <p:nvPr/>
        </p:nvSpPr>
        <p:spPr bwMode="auto">
          <a:xfrm>
            <a:off x="870724" y="6212256"/>
            <a:ext cx="4565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faster access link (expensive!)</a:t>
            </a:r>
          </a:p>
        </p:txBody>
      </p:sp>
    </p:spTree>
    <p:custDataLst>
      <p:tags r:id="rId1"/>
    </p:custDataLst>
    <p:extLst>
      <p:ext uri="{BB962C8B-B14F-4D97-AF65-F5344CB8AC3E}">
        <p14:creationId xmlns:p14="http://schemas.microsoft.com/office/powerpoint/2010/main" val="1591375074"/>
      </p:ext>
    </p:extLst>
  </p:cSld>
  <p:clrMapOvr>
    <a:masterClrMapping/>
  </p:clrMapOvr>
  <mc:AlternateContent xmlns:mc="http://schemas.openxmlformats.org/markup-compatibility/2006" xmlns:p14="http://schemas.microsoft.com/office/powerpoint/2010/main">
    <mc:Choice Requires="p14">
      <p:transition spd="slow" p14:dur="2000" advTm="68000"/>
    </mc:Choice>
    <mc:Fallback xmlns="">
      <p:transition spd="slow" advTm="6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2"/>
                                        </p:tgtEl>
                                        <p:attrNameLst>
                                          <p:attrName>style.visibility</p:attrName>
                                        </p:attrNameLst>
                                      </p:cBhvr>
                                      <p:to>
                                        <p:strVal val="visible"/>
                                      </p:to>
                                    </p:set>
                                    <p:animEffect transition="in" filter="dissolve">
                                      <p:cBhvr>
                                        <p:cTn id="12" dur="500"/>
                                        <p:tgtEl>
                                          <p:spTgt spid="22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26"/>
                                        </p:tgtEl>
                                        <p:attrNameLst>
                                          <p:attrName>style.visibility</p:attrName>
                                        </p:attrNameLst>
                                      </p:cBhvr>
                                      <p:to>
                                        <p:strVal val="visible"/>
                                      </p:to>
                                    </p:set>
                                    <p:animEffect transition="in" filter="dissolve">
                                      <p:cBhvr>
                                        <p:cTn id="16" dur="500"/>
                                        <p:tgtEl>
                                          <p:spTgt spid="22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0"/>
                                        </p:tgtEl>
                                        <p:attrNameLst>
                                          <p:attrName>style.visibility</p:attrName>
                                        </p:attrNameLst>
                                      </p:cBhvr>
                                      <p:to>
                                        <p:strVal val="visible"/>
                                      </p:to>
                                    </p:set>
                                    <p:animEffect transition="in" filter="dissolve">
                                      <p:cBhvr>
                                        <p:cTn id="21"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tangle 4">
            <a:extLst>
              <a:ext uri="{FF2B5EF4-FFF2-40B4-BE49-F238E27FC236}">
                <a16:creationId xmlns:a16="http://schemas.microsoft.com/office/drawing/2014/main" id="{3F40E6FA-56EE-4440-AD4E-B2DDBBC696EF}"/>
              </a:ext>
            </a:extLst>
          </p:cNvPr>
          <p:cNvSpPr>
            <a:spLocks noChangeArrowheads="1"/>
          </p:cNvSpPr>
          <p:nvPr/>
        </p:nvSpPr>
        <p:spPr bwMode="auto">
          <a:xfrm>
            <a:off x="855446" y="4042622"/>
            <a:ext cx="6361287" cy="2302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45000"/>
              </a:spcBef>
              <a:spcAft>
                <a:spcPct val="0"/>
              </a:spcAft>
              <a:buClr>
                <a:srgbClr val="000099"/>
              </a:buClr>
              <a:buSzPct val="65000"/>
              <a:buFont typeface="Wingdings" charset="0"/>
              <a:buNone/>
              <a:tabLst/>
              <a:defRPr/>
            </a:pPr>
            <a:r>
              <a:rPr kumimoji="0" lang="en-US" sz="24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Performance: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LAN utilization: .</a:t>
            </a: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ＭＳ Ｐゴシック" charset="0"/>
                <a:cs typeface="Calibri" panose="020F0502020204030204" pitchFamily="34" charset="0"/>
              </a:rPr>
              <a:t>?</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access link utilization = </a:t>
            </a: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ＭＳ Ｐゴシック" charset="0"/>
                <a:cs typeface="Calibri" panose="020F0502020204030204" pitchFamily="34" charset="0"/>
              </a:rPr>
              <a:t>?</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average end-end delay  = </a:t>
            </a: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ＭＳ Ｐゴシック" charset="0"/>
                <a:cs typeface="Calibri" panose="020F0502020204030204" pitchFamily="34" charset="0"/>
              </a:rPr>
              <a:t>?</a:t>
            </a: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 </a:t>
            </a:r>
          </a:p>
        </p:txBody>
      </p:sp>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Caching example: install a web cache</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54" name="Line 2">
            <a:extLst>
              <a:ext uri="{FF2B5EF4-FFF2-40B4-BE49-F238E27FC236}">
                <a16:creationId xmlns:a16="http://schemas.microsoft.com/office/drawing/2014/main" id="{774FD470-E109-844C-8A9E-6F5E6FD1EF6D}"/>
              </a:ext>
            </a:extLst>
          </p:cNvPr>
          <p:cNvSpPr>
            <a:spLocks noChangeShapeType="1"/>
          </p:cNvSpPr>
          <p:nvPr/>
        </p:nvSpPr>
        <p:spPr bwMode="auto">
          <a:xfrm>
            <a:off x="7744795" y="2487883"/>
            <a:ext cx="285750" cy="114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5" name="Text Box 50">
            <a:extLst>
              <a:ext uri="{FF2B5EF4-FFF2-40B4-BE49-F238E27FC236}">
                <a16:creationId xmlns:a16="http://schemas.microsoft.com/office/drawing/2014/main" id="{A32DDB4D-8BE1-2B43-89DB-1EA570D47161}"/>
              </a:ext>
            </a:extLst>
          </p:cNvPr>
          <p:cNvSpPr txBox="1">
            <a:spLocks noChangeArrowheads="1"/>
          </p:cNvSpPr>
          <p:nvPr/>
        </p:nvSpPr>
        <p:spPr bwMode="auto">
          <a:xfrm>
            <a:off x="10173670" y="1902096"/>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origin</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servers</a:t>
            </a:r>
          </a:p>
        </p:txBody>
      </p:sp>
      <p:sp>
        <p:nvSpPr>
          <p:cNvPr id="256" name="Line 51">
            <a:extLst>
              <a:ext uri="{FF2B5EF4-FFF2-40B4-BE49-F238E27FC236}">
                <a16:creationId xmlns:a16="http://schemas.microsoft.com/office/drawing/2014/main" id="{D0BFCD11-A1DC-B64D-A23A-23C7A76C3DB1}"/>
              </a:ext>
            </a:extLst>
          </p:cNvPr>
          <p:cNvSpPr>
            <a:spLocks noChangeShapeType="1"/>
          </p:cNvSpPr>
          <p:nvPr/>
        </p:nvSpPr>
        <p:spPr bwMode="auto">
          <a:xfrm>
            <a:off x="8554420" y="2106883"/>
            <a:ext cx="66675" cy="2762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7" name="Line 52">
            <a:extLst>
              <a:ext uri="{FF2B5EF4-FFF2-40B4-BE49-F238E27FC236}">
                <a16:creationId xmlns:a16="http://schemas.microsoft.com/office/drawing/2014/main" id="{E39DF75E-B023-5548-A7F0-9C4A8ADBD41F}"/>
              </a:ext>
            </a:extLst>
          </p:cNvPr>
          <p:cNvSpPr>
            <a:spLocks noChangeShapeType="1"/>
          </p:cNvSpPr>
          <p:nvPr/>
        </p:nvSpPr>
        <p:spPr bwMode="auto">
          <a:xfrm flipH="1">
            <a:off x="9183070" y="2144983"/>
            <a:ext cx="9525" cy="2381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8" name="Line 53">
            <a:extLst>
              <a:ext uri="{FF2B5EF4-FFF2-40B4-BE49-F238E27FC236}">
                <a16:creationId xmlns:a16="http://schemas.microsoft.com/office/drawing/2014/main" id="{E3BFB499-7F23-164F-A225-CAAA7B80074B}"/>
              </a:ext>
            </a:extLst>
          </p:cNvPr>
          <p:cNvSpPr>
            <a:spLocks noChangeShapeType="1"/>
          </p:cNvSpPr>
          <p:nvPr/>
        </p:nvSpPr>
        <p:spPr bwMode="auto">
          <a:xfrm flipH="1">
            <a:off x="9640270" y="2306908"/>
            <a:ext cx="133350" cy="209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9" name="Line 54">
            <a:extLst>
              <a:ext uri="{FF2B5EF4-FFF2-40B4-BE49-F238E27FC236}">
                <a16:creationId xmlns:a16="http://schemas.microsoft.com/office/drawing/2014/main" id="{24D51B99-FE66-D84E-AF2C-706F58BCCC3D}"/>
              </a:ext>
            </a:extLst>
          </p:cNvPr>
          <p:cNvSpPr>
            <a:spLocks noChangeShapeType="1"/>
          </p:cNvSpPr>
          <p:nvPr/>
        </p:nvSpPr>
        <p:spPr bwMode="auto">
          <a:xfrm flipH="1" flipV="1">
            <a:off x="9802195" y="3068908"/>
            <a:ext cx="247650"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0" name="Freeform 55">
            <a:extLst>
              <a:ext uri="{FF2B5EF4-FFF2-40B4-BE49-F238E27FC236}">
                <a16:creationId xmlns:a16="http://schemas.microsoft.com/office/drawing/2014/main" id="{0AF0F7C2-E293-2A4E-B4A0-9966DF5B5243}"/>
              </a:ext>
            </a:extLst>
          </p:cNvPr>
          <p:cNvSpPr>
            <a:spLocks/>
          </p:cNvSpPr>
          <p:nvPr/>
        </p:nvSpPr>
        <p:spPr bwMode="auto">
          <a:xfrm>
            <a:off x="7819407" y="211106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1" name="Text Box 70">
            <a:extLst>
              <a:ext uri="{FF2B5EF4-FFF2-40B4-BE49-F238E27FC236}">
                <a16:creationId xmlns:a16="http://schemas.microsoft.com/office/drawing/2014/main" id="{6E272ACE-5938-0646-A38F-6031C9F45819}"/>
              </a:ext>
            </a:extLst>
          </p:cNvPr>
          <p:cNvSpPr txBox="1">
            <a:spLocks noChangeArrowheads="1"/>
          </p:cNvSpPr>
          <p:nvPr/>
        </p:nvSpPr>
        <p:spPr bwMode="auto">
          <a:xfrm>
            <a:off x="8535370" y="2432321"/>
            <a:ext cx="931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public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 Internet</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2" name="Freeform 71">
            <a:extLst>
              <a:ext uri="{FF2B5EF4-FFF2-40B4-BE49-F238E27FC236}">
                <a16:creationId xmlns:a16="http://schemas.microsoft.com/office/drawing/2014/main" id="{A7C4DEB4-E3E6-8547-B127-1273B3D3EA69}"/>
              </a:ext>
            </a:extLst>
          </p:cNvPr>
          <p:cNvSpPr>
            <a:spLocks/>
          </p:cNvSpPr>
          <p:nvPr/>
        </p:nvSpPr>
        <p:spPr bwMode="auto">
          <a:xfrm>
            <a:off x="7424346" y="4514213"/>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Line 77">
            <a:extLst>
              <a:ext uri="{FF2B5EF4-FFF2-40B4-BE49-F238E27FC236}">
                <a16:creationId xmlns:a16="http://schemas.microsoft.com/office/drawing/2014/main" id="{0E1C7AA0-FA95-B844-83B1-903DF41A68D1}"/>
              </a:ext>
            </a:extLst>
          </p:cNvPr>
          <p:cNvSpPr>
            <a:spLocks noChangeShapeType="1"/>
          </p:cNvSpPr>
          <p:nvPr/>
        </p:nvSpPr>
        <p:spPr bwMode="auto">
          <a:xfrm flipH="1">
            <a:off x="7859095" y="4780233"/>
            <a:ext cx="855662"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Line 78">
            <a:extLst>
              <a:ext uri="{FF2B5EF4-FFF2-40B4-BE49-F238E27FC236}">
                <a16:creationId xmlns:a16="http://schemas.microsoft.com/office/drawing/2014/main" id="{0173F26E-AC6F-FD4F-995F-CADED52CD421}"/>
              </a:ext>
            </a:extLst>
          </p:cNvPr>
          <p:cNvSpPr>
            <a:spLocks noChangeShapeType="1"/>
          </p:cNvSpPr>
          <p:nvPr/>
        </p:nvSpPr>
        <p:spPr bwMode="auto">
          <a:xfrm flipH="1">
            <a:off x="8368682" y="4827858"/>
            <a:ext cx="563563" cy="393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5" name="Line 79">
            <a:extLst>
              <a:ext uri="{FF2B5EF4-FFF2-40B4-BE49-F238E27FC236}">
                <a16:creationId xmlns:a16="http://schemas.microsoft.com/office/drawing/2014/main" id="{3CEA4312-2D22-9340-9D8D-17C8CC88AE05}"/>
              </a:ext>
            </a:extLst>
          </p:cNvPr>
          <p:cNvSpPr>
            <a:spLocks noChangeShapeType="1"/>
          </p:cNvSpPr>
          <p:nvPr/>
        </p:nvSpPr>
        <p:spPr bwMode="auto">
          <a:xfrm flipH="1">
            <a:off x="8906845" y="4834208"/>
            <a:ext cx="149225" cy="382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7" name="Line 95">
            <a:extLst>
              <a:ext uri="{FF2B5EF4-FFF2-40B4-BE49-F238E27FC236}">
                <a16:creationId xmlns:a16="http://schemas.microsoft.com/office/drawing/2014/main" id="{7E28B523-ED73-8C40-ACD2-43F86A8C48E6}"/>
              </a:ext>
            </a:extLst>
          </p:cNvPr>
          <p:cNvSpPr>
            <a:spLocks noChangeShapeType="1"/>
          </p:cNvSpPr>
          <p:nvPr/>
        </p:nvSpPr>
        <p:spPr bwMode="auto">
          <a:xfrm>
            <a:off x="9068770" y="3545158"/>
            <a:ext cx="0" cy="1062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8" name="Text Box 97">
            <a:extLst>
              <a:ext uri="{FF2B5EF4-FFF2-40B4-BE49-F238E27FC236}">
                <a16:creationId xmlns:a16="http://schemas.microsoft.com/office/drawing/2014/main" id="{C679E988-7156-B949-B8A6-F53CA81FBD00}"/>
              </a:ext>
            </a:extLst>
          </p:cNvPr>
          <p:cNvSpPr txBox="1">
            <a:spLocks noChangeArrowheads="1"/>
          </p:cNvSpPr>
          <p:nvPr/>
        </p:nvSpPr>
        <p:spPr bwMode="auto">
          <a:xfrm>
            <a:off x="7436820" y="4357958"/>
            <a:ext cx="1198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institutional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network</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9" name="Text Box 98">
            <a:extLst>
              <a:ext uri="{FF2B5EF4-FFF2-40B4-BE49-F238E27FC236}">
                <a16:creationId xmlns:a16="http://schemas.microsoft.com/office/drawing/2014/main" id="{67295E16-B892-F14C-929B-3E20FB10905C}"/>
              </a:ext>
            </a:extLst>
          </p:cNvPr>
          <p:cNvSpPr txBox="1">
            <a:spLocks noChangeArrowheads="1"/>
          </p:cNvSpPr>
          <p:nvPr/>
        </p:nvSpPr>
        <p:spPr bwMode="auto">
          <a:xfrm>
            <a:off x="9445007" y="4738958"/>
            <a:ext cx="1290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Gbps LAN</a:t>
            </a:r>
            <a:endParaRPr kumimoji="0" lang="en-US" altLang="en-US" sz="2400" b="0" i="0" u="none" strike="noStrike" kern="0" cap="none" spc="0" normalizeH="0" baseline="0" noProof="0" dirty="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sp>
        <p:nvSpPr>
          <p:cNvPr id="270" name="Text Box 99">
            <a:extLst>
              <a:ext uri="{FF2B5EF4-FFF2-40B4-BE49-F238E27FC236}">
                <a16:creationId xmlns:a16="http://schemas.microsoft.com/office/drawing/2014/main" id="{6A31B9E8-42B5-DA4F-BEEB-38A1A2168C47}"/>
              </a:ext>
            </a:extLst>
          </p:cNvPr>
          <p:cNvSpPr txBox="1">
            <a:spLocks noChangeArrowheads="1"/>
          </p:cNvSpPr>
          <p:nvPr/>
        </p:nvSpPr>
        <p:spPr bwMode="auto">
          <a:xfrm>
            <a:off x="9070357" y="3734071"/>
            <a:ext cx="1190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1.54 Mbps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access link</a:t>
            </a:r>
            <a:endParaRPr kumimoji="0" lang="en-US" altLang="en-US" sz="2400" b="0" i="0" u="none" strike="noStrike" kern="0" cap="none" spc="0" normalizeH="0" baseline="0" noProof="0" dirty="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grpSp>
        <p:nvGrpSpPr>
          <p:cNvPr id="292" name="Group 139">
            <a:extLst>
              <a:ext uri="{FF2B5EF4-FFF2-40B4-BE49-F238E27FC236}">
                <a16:creationId xmlns:a16="http://schemas.microsoft.com/office/drawing/2014/main" id="{F9E9E22C-69D8-A847-9177-B4D5A14ECA28}"/>
              </a:ext>
            </a:extLst>
          </p:cNvPr>
          <p:cNvGrpSpPr>
            <a:grpSpLocks/>
          </p:cNvGrpSpPr>
          <p:nvPr/>
        </p:nvGrpSpPr>
        <p:grpSpPr bwMode="auto">
          <a:xfrm>
            <a:off x="7397132" y="2035446"/>
            <a:ext cx="377825" cy="576262"/>
            <a:chOff x="4140" y="429"/>
            <a:chExt cx="1425" cy="2396"/>
          </a:xfrm>
        </p:grpSpPr>
        <p:sp>
          <p:nvSpPr>
            <p:cNvPr id="293" name="Freeform 140">
              <a:extLst>
                <a:ext uri="{FF2B5EF4-FFF2-40B4-BE49-F238E27FC236}">
                  <a16:creationId xmlns:a16="http://schemas.microsoft.com/office/drawing/2014/main" id="{86EDF6AA-4B2E-6342-9BFA-CFF30B1C290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141">
              <a:extLst>
                <a:ext uri="{FF2B5EF4-FFF2-40B4-BE49-F238E27FC236}">
                  <a16:creationId xmlns:a16="http://schemas.microsoft.com/office/drawing/2014/main" id="{6B9D834D-0DEE-9248-AD7A-C2D336AEBD50}"/>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Freeform 142">
              <a:extLst>
                <a:ext uri="{FF2B5EF4-FFF2-40B4-BE49-F238E27FC236}">
                  <a16:creationId xmlns:a16="http://schemas.microsoft.com/office/drawing/2014/main" id="{29245DF3-F7D6-B840-B253-23D4A8D2C19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Freeform 143">
              <a:extLst>
                <a:ext uri="{FF2B5EF4-FFF2-40B4-BE49-F238E27FC236}">
                  <a16:creationId xmlns:a16="http://schemas.microsoft.com/office/drawing/2014/main" id="{B747AC17-9BF4-BB41-A5DA-D229A9BA1A64}"/>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7" name="Rectangle 144">
              <a:extLst>
                <a:ext uri="{FF2B5EF4-FFF2-40B4-BE49-F238E27FC236}">
                  <a16:creationId xmlns:a16="http://schemas.microsoft.com/office/drawing/2014/main" id="{1B65D50E-A82B-7347-A7F6-556D3939DD4B}"/>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8" name="Group 145">
              <a:extLst>
                <a:ext uri="{FF2B5EF4-FFF2-40B4-BE49-F238E27FC236}">
                  <a16:creationId xmlns:a16="http://schemas.microsoft.com/office/drawing/2014/main" id="{E47B5BD8-DFF7-9441-92CB-80BB05AB6451}"/>
                </a:ext>
              </a:extLst>
            </p:cNvPr>
            <p:cNvGrpSpPr>
              <a:grpSpLocks/>
            </p:cNvGrpSpPr>
            <p:nvPr/>
          </p:nvGrpSpPr>
          <p:grpSpPr bwMode="auto">
            <a:xfrm>
              <a:off x="4749" y="668"/>
              <a:ext cx="581" cy="145"/>
              <a:chOff x="614" y="2568"/>
              <a:chExt cx="725" cy="139"/>
            </a:xfrm>
          </p:grpSpPr>
          <p:sp>
            <p:nvSpPr>
              <p:cNvPr id="323" name="AutoShape 146">
                <a:extLst>
                  <a:ext uri="{FF2B5EF4-FFF2-40B4-BE49-F238E27FC236}">
                    <a16:creationId xmlns:a16="http://schemas.microsoft.com/office/drawing/2014/main" id="{B75BF63D-E7E0-6640-A10B-E09175442A77}"/>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AutoShape 147">
                <a:extLst>
                  <a:ext uri="{FF2B5EF4-FFF2-40B4-BE49-F238E27FC236}">
                    <a16:creationId xmlns:a16="http://schemas.microsoft.com/office/drawing/2014/main" id="{074358F6-E1DA-D042-B053-9C4C54023FE2}"/>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9" name="Rectangle 148">
              <a:extLst>
                <a:ext uri="{FF2B5EF4-FFF2-40B4-BE49-F238E27FC236}">
                  <a16:creationId xmlns:a16="http://schemas.microsoft.com/office/drawing/2014/main" id="{DECDE972-9E25-674C-ACC1-43F55CD92F4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149">
              <a:extLst>
                <a:ext uri="{FF2B5EF4-FFF2-40B4-BE49-F238E27FC236}">
                  <a16:creationId xmlns:a16="http://schemas.microsoft.com/office/drawing/2014/main" id="{82296A06-752A-254D-8846-4D0F3F43F261}"/>
                </a:ext>
              </a:extLst>
            </p:cNvPr>
            <p:cNvGrpSpPr>
              <a:grpSpLocks/>
            </p:cNvGrpSpPr>
            <p:nvPr/>
          </p:nvGrpSpPr>
          <p:grpSpPr bwMode="auto">
            <a:xfrm>
              <a:off x="4747" y="994"/>
              <a:ext cx="581" cy="134"/>
              <a:chOff x="614" y="2568"/>
              <a:chExt cx="725" cy="139"/>
            </a:xfrm>
          </p:grpSpPr>
          <p:sp>
            <p:nvSpPr>
              <p:cNvPr id="321" name="AutoShape 150">
                <a:extLst>
                  <a:ext uri="{FF2B5EF4-FFF2-40B4-BE49-F238E27FC236}">
                    <a16:creationId xmlns:a16="http://schemas.microsoft.com/office/drawing/2014/main" id="{F5A8BC22-523A-4147-9575-B8F7D060F116}"/>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AutoShape 151">
                <a:extLst>
                  <a:ext uri="{FF2B5EF4-FFF2-40B4-BE49-F238E27FC236}">
                    <a16:creationId xmlns:a16="http://schemas.microsoft.com/office/drawing/2014/main" id="{EAF2AC7F-A8C0-FC4F-8C37-5D458F19BF6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1" name="Rectangle 152">
              <a:extLst>
                <a:ext uri="{FF2B5EF4-FFF2-40B4-BE49-F238E27FC236}">
                  <a16:creationId xmlns:a16="http://schemas.microsoft.com/office/drawing/2014/main" id="{4F90A69C-CEC4-A24D-9C82-52BA6FC8934D}"/>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Rectangle 153">
              <a:extLst>
                <a:ext uri="{FF2B5EF4-FFF2-40B4-BE49-F238E27FC236}">
                  <a16:creationId xmlns:a16="http://schemas.microsoft.com/office/drawing/2014/main" id="{4EAFCA72-25B7-7747-916E-327595FFDBC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3" name="Group 154">
              <a:extLst>
                <a:ext uri="{FF2B5EF4-FFF2-40B4-BE49-F238E27FC236}">
                  <a16:creationId xmlns:a16="http://schemas.microsoft.com/office/drawing/2014/main" id="{8277CD38-8B7B-9748-AD3B-10D14BC1AA1D}"/>
                </a:ext>
              </a:extLst>
            </p:cNvPr>
            <p:cNvGrpSpPr>
              <a:grpSpLocks/>
            </p:cNvGrpSpPr>
            <p:nvPr/>
          </p:nvGrpSpPr>
          <p:grpSpPr bwMode="auto">
            <a:xfrm>
              <a:off x="4735" y="1627"/>
              <a:ext cx="582" cy="151"/>
              <a:chOff x="614" y="2568"/>
              <a:chExt cx="725" cy="139"/>
            </a:xfrm>
          </p:grpSpPr>
          <p:sp>
            <p:nvSpPr>
              <p:cNvPr id="319" name="AutoShape 155">
                <a:extLst>
                  <a:ext uri="{FF2B5EF4-FFF2-40B4-BE49-F238E27FC236}">
                    <a16:creationId xmlns:a16="http://schemas.microsoft.com/office/drawing/2014/main" id="{5B02472C-767E-8C4B-A1E5-693F9C4C2A6A}"/>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AutoShape 156">
                <a:extLst>
                  <a:ext uri="{FF2B5EF4-FFF2-40B4-BE49-F238E27FC236}">
                    <a16:creationId xmlns:a16="http://schemas.microsoft.com/office/drawing/2014/main" id="{DA6E1AA2-450F-174D-A85C-5D39B60ABD9D}"/>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4" name="Freeform 157">
              <a:extLst>
                <a:ext uri="{FF2B5EF4-FFF2-40B4-BE49-F238E27FC236}">
                  <a16:creationId xmlns:a16="http://schemas.microsoft.com/office/drawing/2014/main" id="{43557BDC-C555-5040-B5DB-5D425E9BFE1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5" name="Group 158">
              <a:extLst>
                <a:ext uri="{FF2B5EF4-FFF2-40B4-BE49-F238E27FC236}">
                  <a16:creationId xmlns:a16="http://schemas.microsoft.com/office/drawing/2014/main" id="{C333E870-3BD7-C645-AAC2-98508A7E36E9}"/>
                </a:ext>
              </a:extLst>
            </p:cNvPr>
            <p:cNvGrpSpPr>
              <a:grpSpLocks/>
            </p:cNvGrpSpPr>
            <p:nvPr/>
          </p:nvGrpSpPr>
          <p:grpSpPr bwMode="auto">
            <a:xfrm>
              <a:off x="4739" y="1327"/>
              <a:ext cx="582" cy="139"/>
              <a:chOff x="614" y="2568"/>
              <a:chExt cx="725" cy="139"/>
            </a:xfrm>
          </p:grpSpPr>
          <p:sp>
            <p:nvSpPr>
              <p:cNvPr id="317" name="AutoShape 159">
                <a:extLst>
                  <a:ext uri="{FF2B5EF4-FFF2-40B4-BE49-F238E27FC236}">
                    <a16:creationId xmlns:a16="http://schemas.microsoft.com/office/drawing/2014/main" id="{EFC968C4-6392-E247-9A44-0D21D80BC1C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8" name="AutoShape 160">
                <a:extLst>
                  <a:ext uri="{FF2B5EF4-FFF2-40B4-BE49-F238E27FC236}">
                    <a16:creationId xmlns:a16="http://schemas.microsoft.com/office/drawing/2014/main" id="{9315F821-D903-1C43-B0DF-C13E1CFC6E9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6" name="Rectangle 161">
              <a:extLst>
                <a:ext uri="{FF2B5EF4-FFF2-40B4-BE49-F238E27FC236}">
                  <a16:creationId xmlns:a16="http://schemas.microsoft.com/office/drawing/2014/main" id="{4A93E05B-231B-8F4E-AC44-1E61C8779F78}"/>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Freeform 162">
              <a:extLst>
                <a:ext uri="{FF2B5EF4-FFF2-40B4-BE49-F238E27FC236}">
                  <a16:creationId xmlns:a16="http://schemas.microsoft.com/office/drawing/2014/main" id="{A81021FA-3B4B-8540-B233-88280DF917C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Freeform 163">
              <a:extLst>
                <a:ext uri="{FF2B5EF4-FFF2-40B4-BE49-F238E27FC236}">
                  <a16:creationId xmlns:a16="http://schemas.microsoft.com/office/drawing/2014/main" id="{B4BBCFA8-CE65-3B46-B8C0-90C8E2A9FA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Oval 164">
              <a:extLst>
                <a:ext uri="{FF2B5EF4-FFF2-40B4-BE49-F238E27FC236}">
                  <a16:creationId xmlns:a16="http://schemas.microsoft.com/office/drawing/2014/main" id="{5BC0A35E-B59B-2747-AF4F-E2B7BF2E9D9B}"/>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165">
              <a:extLst>
                <a:ext uri="{FF2B5EF4-FFF2-40B4-BE49-F238E27FC236}">
                  <a16:creationId xmlns:a16="http://schemas.microsoft.com/office/drawing/2014/main" id="{18C56782-0533-9C40-9224-8F36130D888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1" name="AutoShape 166">
              <a:extLst>
                <a:ext uri="{FF2B5EF4-FFF2-40B4-BE49-F238E27FC236}">
                  <a16:creationId xmlns:a16="http://schemas.microsoft.com/office/drawing/2014/main" id="{B68A6AC7-4ED2-D44E-90B8-E63CF73BBC97}"/>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2" name="AutoShape 167">
              <a:extLst>
                <a:ext uri="{FF2B5EF4-FFF2-40B4-BE49-F238E27FC236}">
                  <a16:creationId xmlns:a16="http://schemas.microsoft.com/office/drawing/2014/main" id="{906EF179-00FE-3F4F-AD8D-E9B8F23DE35F}"/>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Oval 168">
              <a:extLst>
                <a:ext uri="{FF2B5EF4-FFF2-40B4-BE49-F238E27FC236}">
                  <a16:creationId xmlns:a16="http://schemas.microsoft.com/office/drawing/2014/main" id="{714D65B7-5EDC-2840-9C29-D308D9655A6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Oval 169">
              <a:extLst>
                <a:ext uri="{FF2B5EF4-FFF2-40B4-BE49-F238E27FC236}">
                  <a16:creationId xmlns:a16="http://schemas.microsoft.com/office/drawing/2014/main" id="{E64A117A-C67D-AB41-A8E7-4A508BB314F3}"/>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15" name="Oval 170">
              <a:extLst>
                <a:ext uri="{FF2B5EF4-FFF2-40B4-BE49-F238E27FC236}">
                  <a16:creationId xmlns:a16="http://schemas.microsoft.com/office/drawing/2014/main" id="{C59668D3-09F9-BD44-8596-C01818912BD0}"/>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Rectangle 171">
              <a:extLst>
                <a:ext uri="{FF2B5EF4-FFF2-40B4-BE49-F238E27FC236}">
                  <a16:creationId xmlns:a16="http://schemas.microsoft.com/office/drawing/2014/main" id="{8E530C7C-3D86-3C4B-891E-CB9AC883FCB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5" name="Group 172">
            <a:extLst>
              <a:ext uri="{FF2B5EF4-FFF2-40B4-BE49-F238E27FC236}">
                <a16:creationId xmlns:a16="http://schemas.microsoft.com/office/drawing/2014/main" id="{F34C0BB9-9ECA-9B40-B10C-16DEDBDC16C3}"/>
              </a:ext>
            </a:extLst>
          </p:cNvPr>
          <p:cNvGrpSpPr>
            <a:grpSpLocks/>
          </p:cNvGrpSpPr>
          <p:nvPr/>
        </p:nvGrpSpPr>
        <p:grpSpPr bwMode="auto">
          <a:xfrm>
            <a:off x="7546357" y="5148533"/>
            <a:ext cx="525463" cy="557213"/>
            <a:chOff x="-44" y="1473"/>
            <a:chExt cx="981" cy="1105"/>
          </a:xfrm>
        </p:grpSpPr>
        <p:pic>
          <p:nvPicPr>
            <p:cNvPr id="326" name="Picture 173" descr="desktop_computer_stylized_medium">
              <a:extLst>
                <a:ext uri="{FF2B5EF4-FFF2-40B4-BE49-F238E27FC236}">
                  <a16:creationId xmlns:a16="http://schemas.microsoft.com/office/drawing/2014/main" id="{58DEA6BA-6A8A-414B-A5D1-8C42E963B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174">
              <a:extLst>
                <a:ext uri="{FF2B5EF4-FFF2-40B4-BE49-F238E27FC236}">
                  <a16:creationId xmlns:a16="http://schemas.microsoft.com/office/drawing/2014/main" id="{5636D377-DB0D-6F40-811F-10EE64604D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75">
            <a:extLst>
              <a:ext uri="{FF2B5EF4-FFF2-40B4-BE49-F238E27FC236}">
                <a16:creationId xmlns:a16="http://schemas.microsoft.com/office/drawing/2014/main" id="{7306AC90-5B34-3F4E-B626-0E34022A31C8}"/>
              </a:ext>
            </a:extLst>
          </p:cNvPr>
          <p:cNvGrpSpPr>
            <a:grpSpLocks/>
          </p:cNvGrpSpPr>
          <p:nvPr/>
        </p:nvGrpSpPr>
        <p:grpSpPr bwMode="auto">
          <a:xfrm>
            <a:off x="8311532" y="1557608"/>
            <a:ext cx="377825" cy="576263"/>
            <a:chOff x="4140" y="429"/>
            <a:chExt cx="1425" cy="2396"/>
          </a:xfrm>
        </p:grpSpPr>
        <p:sp>
          <p:nvSpPr>
            <p:cNvPr id="329" name="Freeform 176">
              <a:extLst>
                <a:ext uri="{FF2B5EF4-FFF2-40B4-BE49-F238E27FC236}">
                  <a16:creationId xmlns:a16="http://schemas.microsoft.com/office/drawing/2014/main" id="{F3CFDF78-3F2C-B047-99D5-2F35E0D1B49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77">
              <a:extLst>
                <a:ext uri="{FF2B5EF4-FFF2-40B4-BE49-F238E27FC236}">
                  <a16:creationId xmlns:a16="http://schemas.microsoft.com/office/drawing/2014/main" id="{6D671750-A74B-B64E-8E68-C40948E6DE3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178">
              <a:extLst>
                <a:ext uri="{FF2B5EF4-FFF2-40B4-BE49-F238E27FC236}">
                  <a16:creationId xmlns:a16="http://schemas.microsoft.com/office/drawing/2014/main" id="{9438FA78-1938-514C-80BF-10ED666E38F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Freeform 179">
              <a:extLst>
                <a:ext uri="{FF2B5EF4-FFF2-40B4-BE49-F238E27FC236}">
                  <a16:creationId xmlns:a16="http://schemas.microsoft.com/office/drawing/2014/main" id="{FD23EFF2-90E8-9045-936A-06124249A5E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80">
              <a:extLst>
                <a:ext uri="{FF2B5EF4-FFF2-40B4-BE49-F238E27FC236}">
                  <a16:creationId xmlns:a16="http://schemas.microsoft.com/office/drawing/2014/main" id="{C3C9A679-FD27-EE4A-B715-049B9DDB6300}"/>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4" name="Group 181">
              <a:extLst>
                <a:ext uri="{FF2B5EF4-FFF2-40B4-BE49-F238E27FC236}">
                  <a16:creationId xmlns:a16="http://schemas.microsoft.com/office/drawing/2014/main" id="{F5C3481D-451B-B142-A35C-15C582D38E95}"/>
                </a:ext>
              </a:extLst>
            </p:cNvPr>
            <p:cNvGrpSpPr>
              <a:grpSpLocks/>
            </p:cNvGrpSpPr>
            <p:nvPr/>
          </p:nvGrpSpPr>
          <p:grpSpPr bwMode="auto">
            <a:xfrm>
              <a:off x="4749" y="668"/>
              <a:ext cx="581" cy="145"/>
              <a:chOff x="614" y="2568"/>
              <a:chExt cx="725" cy="139"/>
            </a:xfrm>
          </p:grpSpPr>
          <p:sp>
            <p:nvSpPr>
              <p:cNvPr id="359" name="AutoShape 182">
                <a:extLst>
                  <a:ext uri="{FF2B5EF4-FFF2-40B4-BE49-F238E27FC236}">
                    <a16:creationId xmlns:a16="http://schemas.microsoft.com/office/drawing/2014/main" id="{2C243628-F48B-0247-9C77-CADC193BA25B}"/>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AutoShape 183">
                <a:extLst>
                  <a:ext uri="{FF2B5EF4-FFF2-40B4-BE49-F238E27FC236}">
                    <a16:creationId xmlns:a16="http://schemas.microsoft.com/office/drawing/2014/main" id="{C3D71DA0-C793-D949-906B-887E37FD01C9}"/>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5" name="Rectangle 184">
              <a:extLst>
                <a:ext uri="{FF2B5EF4-FFF2-40B4-BE49-F238E27FC236}">
                  <a16:creationId xmlns:a16="http://schemas.microsoft.com/office/drawing/2014/main" id="{246902F9-C4DC-454E-9DA0-3D5842DB38D7}"/>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6" name="Group 185">
              <a:extLst>
                <a:ext uri="{FF2B5EF4-FFF2-40B4-BE49-F238E27FC236}">
                  <a16:creationId xmlns:a16="http://schemas.microsoft.com/office/drawing/2014/main" id="{7667DA9A-FE8F-654A-8B9E-218AADDABF18}"/>
                </a:ext>
              </a:extLst>
            </p:cNvPr>
            <p:cNvGrpSpPr>
              <a:grpSpLocks/>
            </p:cNvGrpSpPr>
            <p:nvPr/>
          </p:nvGrpSpPr>
          <p:grpSpPr bwMode="auto">
            <a:xfrm>
              <a:off x="4747" y="994"/>
              <a:ext cx="581" cy="134"/>
              <a:chOff x="614" y="2568"/>
              <a:chExt cx="725" cy="139"/>
            </a:xfrm>
          </p:grpSpPr>
          <p:sp>
            <p:nvSpPr>
              <p:cNvPr id="357" name="AutoShape 186">
                <a:extLst>
                  <a:ext uri="{FF2B5EF4-FFF2-40B4-BE49-F238E27FC236}">
                    <a16:creationId xmlns:a16="http://schemas.microsoft.com/office/drawing/2014/main" id="{89170F11-7571-2B45-8719-95E83BC651D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AutoShape 187">
                <a:extLst>
                  <a:ext uri="{FF2B5EF4-FFF2-40B4-BE49-F238E27FC236}">
                    <a16:creationId xmlns:a16="http://schemas.microsoft.com/office/drawing/2014/main" id="{E76D6632-4213-1A4C-994D-E58521FFA45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7" name="Rectangle 188">
              <a:extLst>
                <a:ext uri="{FF2B5EF4-FFF2-40B4-BE49-F238E27FC236}">
                  <a16:creationId xmlns:a16="http://schemas.microsoft.com/office/drawing/2014/main" id="{042D5530-947C-8042-964E-981127ADCA1C}"/>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89">
              <a:extLst>
                <a:ext uri="{FF2B5EF4-FFF2-40B4-BE49-F238E27FC236}">
                  <a16:creationId xmlns:a16="http://schemas.microsoft.com/office/drawing/2014/main" id="{2F89380A-7E24-A848-A517-F0FC736922E7}"/>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9" name="Group 190">
              <a:extLst>
                <a:ext uri="{FF2B5EF4-FFF2-40B4-BE49-F238E27FC236}">
                  <a16:creationId xmlns:a16="http://schemas.microsoft.com/office/drawing/2014/main" id="{38C1848A-3B99-B348-91C8-29218555E83A}"/>
                </a:ext>
              </a:extLst>
            </p:cNvPr>
            <p:cNvGrpSpPr>
              <a:grpSpLocks/>
            </p:cNvGrpSpPr>
            <p:nvPr/>
          </p:nvGrpSpPr>
          <p:grpSpPr bwMode="auto">
            <a:xfrm>
              <a:off x="4735" y="1627"/>
              <a:ext cx="582" cy="151"/>
              <a:chOff x="614" y="2568"/>
              <a:chExt cx="725" cy="139"/>
            </a:xfrm>
          </p:grpSpPr>
          <p:sp>
            <p:nvSpPr>
              <p:cNvPr id="355" name="AutoShape 191">
                <a:extLst>
                  <a:ext uri="{FF2B5EF4-FFF2-40B4-BE49-F238E27FC236}">
                    <a16:creationId xmlns:a16="http://schemas.microsoft.com/office/drawing/2014/main" id="{676776FA-ACE8-1B44-A3F2-EE744FFE1B2F}"/>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6" name="AutoShape 192">
                <a:extLst>
                  <a:ext uri="{FF2B5EF4-FFF2-40B4-BE49-F238E27FC236}">
                    <a16:creationId xmlns:a16="http://schemas.microsoft.com/office/drawing/2014/main" id="{642A052A-BC62-D049-9EBF-AC2B9D28A87C}"/>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0" name="Freeform 193">
              <a:extLst>
                <a:ext uri="{FF2B5EF4-FFF2-40B4-BE49-F238E27FC236}">
                  <a16:creationId xmlns:a16="http://schemas.microsoft.com/office/drawing/2014/main" id="{20022731-282E-5349-BD84-5AC93189411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41" name="Group 194">
              <a:extLst>
                <a:ext uri="{FF2B5EF4-FFF2-40B4-BE49-F238E27FC236}">
                  <a16:creationId xmlns:a16="http://schemas.microsoft.com/office/drawing/2014/main" id="{C8EEA896-B8C6-834F-9741-B4BC6894041D}"/>
                </a:ext>
              </a:extLst>
            </p:cNvPr>
            <p:cNvGrpSpPr>
              <a:grpSpLocks/>
            </p:cNvGrpSpPr>
            <p:nvPr/>
          </p:nvGrpSpPr>
          <p:grpSpPr bwMode="auto">
            <a:xfrm>
              <a:off x="4739" y="1327"/>
              <a:ext cx="582" cy="139"/>
              <a:chOff x="614" y="2568"/>
              <a:chExt cx="725" cy="139"/>
            </a:xfrm>
          </p:grpSpPr>
          <p:sp>
            <p:nvSpPr>
              <p:cNvPr id="353" name="AutoShape 195">
                <a:extLst>
                  <a:ext uri="{FF2B5EF4-FFF2-40B4-BE49-F238E27FC236}">
                    <a16:creationId xmlns:a16="http://schemas.microsoft.com/office/drawing/2014/main" id="{FAEB0127-5E88-8848-A1E8-FCDC82E85BB6}"/>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96">
                <a:extLst>
                  <a:ext uri="{FF2B5EF4-FFF2-40B4-BE49-F238E27FC236}">
                    <a16:creationId xmlns:a16="http://schemas.microsoft.com/office/drawing/2014/main" id="{F6C14D4D-54BC-0347-8DE7-8C387B0DE5D3}"/>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2" name="Rectangle 197">
              <a:extLst>
                <a:ext uri="{FF2B5EF4-FFF2-40B4-BE49-F238E27FC236}">
                  <a16:creationId xmlns:a16="http://schemas.microsoft.com/office/drawing/2014/main" id="{DE2B5795-02B3-824F-BFB7-9E4468C2E04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3" name="Freeform 198">
              <a:extLst>
                <a:ext uri="{FF2B5EF4-FFF2-40B4-BE49-F238E27FC236}">
                  <a16:creationId xmlns:a16="http://schemas.microsoft.com/office/drawing/2014/main" id="{30654D98-FCC5-4940-8B89-40DEC14D245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Freeform 199">
              <a:extLst>
                <a:ext uri="{FF2B5EF4-FFF2-40B4-BE49-F238E27FC236}">
                  <a16:creationId xmlns:a16="http://schemas.microsoft.com/office/drawing/2014/main" id="{DB2F1485-9F89-A14E-B2B0-E716B66FE50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Oval 200">
              <a:extLst>
                <a:ext uri="{FF2B5EF4-FFF2-40B4-BE49-F238E27FC236}">
                  <a16:creationId xmlns:a16="http://schemas.microsoft.com/office/drawing/2014/main" id="{0913F7BB-B350-6F4C-8E3C-B4373B6BBC1E}"/>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Freeform 201">
              <a:extLst>
                <a:ext uri="{FF2B5EF4-FFF2-40B4-BE49-F238E27FC236}">
                  <a16:creationId xmlns:a16="http://schemas.microsoft.com/office/drawing/2014/main" id="{D806CA0F-D39E-1044-8994-B3481BAC561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AutoShape 202">
              <a:extLst>
                <a:ext uri="{FF2B5EF4-FFF2-40B4-BE49-F238E27FC236}">
                  <a16:creationId xmlns:a16="http://schemas.microsoft.com/office/drawing/2014/main" id="{653E2F84-88DD-4C48-9132-5E9C22D3C500}"/>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AutoShape 203">
              <a:extLst>
                <a:ext uri="{FF2B5EF4-FFF2-40B4-BE49-F238E27FC236}">
                  <a16:creationId xmlns:a16="http://schemas.microsoft.com/office/drawing/2014/main" id="{7C1622A3-9F30-FA42-9B80-C8BB00A05B8D}"/>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Oval 204">
              <a:extLst>
                <a:ext uri="{FF2B5EF4-FFF2-40B4-BE49-F238E27FC236}">
                  <a16:creationId xmlns:a16="http://schemas.microsoft.com/office/drawing/2014/main" id="{432A4179-C51B-DE48-94FC-B7412F4DD34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Oval 205">
              <a:extLst>
                <a:ext uri="{FF2B5EF4-FFF2-40B4-BE49-F238E27FC236}">
                  <a16:creationId xmlns:a16="http://schemas.microsoft.com/office/drawing/2014/main" id="{9EF71E96-D069-134D-9318-D85F7FF2C50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51" name="Oval 206">
              <a:extLst>
                <a:ext uri="{FF2B5EF4-FFF2-40B4-BE49-F238E27FC236}">
                  <a16:creationId xmlns:a16="http://schemas.microsoft.com/office/drawing/2014/main" id="{3E78A6EB-9CEA-E74E-91AB-439D7171D3AA}"/>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207">
              <a:extLst>
                <a:ext uri="{FF2B5EF4-FFF2-40B4-BE49-F238E27FC236}">
                  <a16:creationId xmlns:a16="http://schemas.microsoft.com/office/drawing/2014/main" id="{1A62E052-D07D-6743-8E2D-F67E3E528E8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208">
            <a:extLst>
              <a:ext uri="{FF2B5EF4-FFF2-40B4-BE49-F238E27FC236}">
                <a16:creationId xmlns:a16="http://schemas.microsoft.com/office/drawing/2014/main" id="{6A05235C-3E77-6F4F-8ADA-6D04AB8484D1}"/>
              </a:ext>
            </a:extLst>
          </p:cNvPr>
          <p:cNvGrpSpPr>
            <a:grpSpLocks/>
          </p:cNvGrpSpPr>
          <p:nvPr/>
        </p:nvGrpSpPr>
        <p:grpSpPr bwMode="auto">
          <a:xfrm>
            <a:off x="9064007" y="1589358"/>
            <a:ext cx="377825" cy="576263"/>
            <a:chOff x="4140" y="429"/>
            <a:chExt cx="1425" cy="2396"/>
          </a:xfrm>
        </p:grpSpPr>
        <p:sp>
          <p:nvSpPr>
            <p:cNvPr id="362" name="Freeform 209">
              <a:extLst>
                <a:ext uri="{FF2B5EF4-FFF2-40B4-BE49-F238E27FC236}">
                  <a16:creationId xmlns:a16="http://schemas.microsoft.com/office/drawing/2014/main" id="{D166875E-AD19-804C-965F-CDAED7A642D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210">
              <a:extLst>
                <a:ext uri="{FF2B5EF4-FFF2-40B4-BE49-F238E27FC236}">
                  <a16:creationId xmlns:a16="http://schemas.microsoft.com/office/drawing/2014/main" id="{EC5E264D-98A2-B44D-B995-4CB53C25E2B4}"/>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Freeform 211">
              <a:extLst>
                <a:ext uri="{FF2B5EF4-FFF2-40B4-BE49-F238E27FC236}">
                  <a16:creationId xmlns:a16="http://schemas.microsoft.com/office/drawing/2014/main" id="{C1CF933D-FB73-3240-9F1D-5EED49E6AB4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Freeform 212">
              <a:extLst>
                <a:ext uri="{FF2B5EF4-FFF2-40B4-BE49-F238E27FC236}">
                  <a16:creationId xmlns:a16="http://schemas.microsoft.com/office/drawing/2014/main" id="{0FC67CB2-6BE1-1847-A437-D99084C5CC4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Rectangle 213">
              <a:extLst>
                <a:ext uri="{FF2B5EF4-FFF2-40B4-BE49-F238E27FC236}">
                  <a16:creationId xmlns:a16="http://schemas.microsoft.com/office/drawing/2014/main" id="{14B7D932-BBFC-B74D-816C-440DB3FEB06E}"/>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7" name="Group 214">
              <a:extLst>
                <a:ext uri="{FF2B5EF4-FFF2-40B4-BE49-F238E27FC236}">
                  <a16:creationId xmlns:a16="http://schemas.microsoft.com/office/drawing/2014/main" id="{904783F7-C673-AC48-8DEC-45B791D2E0FD}"/>
                </a:ext>
              </a:extLst>
            </p:cNvPr>
            <p:cNvGrpSpPr>
              <a:grpSpLocks/>
            </p:cNvGrpSpPr>
            <p:nvPr/>
          </p:nvGrpSpPr>
          <p:grpSpPr bwMode="auto">
            <a:xfrm>
              <a:off x="4749" y="668"/>
              <a:ext cx="581" cy="145"/>
              <a:chOff x="614" y="2568"/>
              <a:chExt cx="725" cy="139"/>
            </a:xfrm>
          </p:grpSpPr>
          <p:sp>
            <p:nvSpPr>
              <p:cNvPr id="392" name="AutoShape 215">
                <a:extLst>
                  <a:ext uri="{FF2B5EF4-FFF2-40B4-BE49-F238E27FC236}">
                    <a16:creationId xmlns:a16="http://schemas.microsoft.com/office/drawing/2014/main" id="{259ABA3E-950D-BF40-AF00-89747854A5FD}"/>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AutoShape 216">
                <a:extLst>
                  <a:ext uri="{FF2B5EF4-FFF2-40B4-BE49-F238E27FC236}">
                    <a16:creationId xmlns:a16="http://schemas.microsoft.com/office/drawing/2014/main" id="{D537C256-5556-E84D-BFD9-801601AF6D06}"/>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68" name="Rectangle 217">
              <a:extLst>
                <a:ext uri="{FF2B5EF4-FFF2-40B4-BE49-F238E27FC236}">
                  <a16:creationId xmlns:a16="http://schemas.microsoft.com/office/drawing/2014/main" id="{6A16D193-BA00-FA4C-84D3-5F7B5C0311B4}"/>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9" name="Group 218">
              <a:extLst>
                <a:ext uri="{FF2B5EF4-FFF2-40B4-BE49-F238E27FC236}">
                  <a16:creationId xmlns:a16="http://schemas.microsoft.com/office/drawing/2014/main" id="{7151F57C-7772-D741-B346-9FD22AFEAC1C}"/>
                </a:ext>
              </a:extLst>
            </p:cNvPr>
            <p:cNvGrpSpPr>
              <a:grpSpLocks/>
            </p:cNvGrpSpPr>
            <p:nvPr/>
          </p:nvGrpSpPr>
          <p:grpSpPr bwMode="auto">
            <a:xfrm>
              <a:off x="4747" y="994"/>
              <a:ext cx="581" cy="134"/>
              <a:chOff x="614" y="2568"/>
              <a:chExt cx="725" cy="139"/>
            </a:xfrm>
          </p:grpSpPr>
          <p:sp>
            <p:nvSpPr>
              <p:cNvPr id="390" name="AutoShape 219">
                <a:extLst>
                  <a:ext uri="{FF2B5EF4-FFF2-40B4-BE49-F238E27FC236}">
                    <a16:creationId xmlns:a16="http://schemas.microsoft.com/office/drawing/2014/main" id="{28A8406C-AFA4-F94B-A2C4-E4FFB185C64F}"/>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AutoShape 220">
                <a:extLst>
                  <a:ext uri="{FF2B5EF4-FFF2-40B4-BE49-F238E27FC236}">
                    <a16:creationId xmlns:a16="http://schemas.microsoft.com/office/drawing/2014/main" id="{9A186499-2183-C24F-89D0-ACB1D39A2787}"/>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0" name="Rectangle 221">
              <a:extLst>
                <a:ext uri="{FF2B5EF4-FFF2-40B4-BE49-F238E27FC236}">
                  <a16:creationId xmlns:a16="http://schemas.microsoft.com/office/drawing/2014/main" id="{6959C99C-8685-CE45-B4A0-BEEBD9CE6FDF}"/>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Rectangle 222">
              <a:extLst>
                <a:ext uri="{FF2B5EF4-FFF2-40B4-BE49-F238E27FC236}">
                  <a16:creationId xmlns:a16="http://schemas.microsoft.com/office/drawing/2014/main" id="{0CEC0CDC-F36A-E147-800E-4BFDDC412C2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2" name="Group 223">
              <a:extLst>
                <a:ext uri="{FF2B5EF4-FFF2-40B4-BE49-F238E27FC236}">
                  <a16:creationId xmlns:a16="http://schemas.microsoft.com/office/drawing/2014/main" id="{07BF1C14-2C6F-B94F-8289-1C37D6C61529}"/>
                </a:ext>
              </a:extLst>
            </p:cNvPr>
            <p:cNvGrpSpPr>
              <a:grpSpLocks/>
            </p:cNvGrpSpPr>
            <p:nvPr/>
          </p:nvGrpSpPr>
          <p:grpSpPr bwMode="auto">
            <a:xfrm>
              <a:off x="4735" y="1627"/>
              <a:ext cx="582" cy="151"/>
              <a:chOff x="614" y="2568"/>
              <a:chExt cx="725" cy="139"/>
            </a:xfrm>
          </p:grpSpPr>
          <p:sp>
            <p:nvSpPr>
              <p:cNvPr id="388" name="AutoShape 224">
                <a:extLst>
                  <a:ext uri="{FF2B5EF4-FFF2-40B4-BE49-F238E27FC236}">
                    <a16:creationId xmlns:a16="http://schemas.microsoft.com/office/drawing/2014/main" id="{B660D864-E6AF-2A4B-AF6E-15E67C246146}"/>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AutoShape 225">
                <a:extLst>
                  <a:ext uri="{FF2B5EF4-FFF2-40B4-BE49-F238E27FC236}">
                    <a16:creationId xmlns:a16="http://schemas.microsoft.com/office/drawing/2014/main" id="{A5592FCE-B8EB-CD42-BD69-D7E95DA3E255}"/>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3" name="Freeform 226">
              <a:extLst>
                <a:ext uri="{FF2B5EF4-FFF2-40B4-BE49-F238E27FC236}">
                  <a16:creationId xmlns:a16="http://schemas.microsoft.com/office/drawing/2014/main" id="{176C9152-AD9C-0043-999D-97BF01B75C5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4" name="Group 227">
              <a:extLst>
                <a:ext uri="{FF2B5EF4-FFF2-40B4-BE49-F238E27FC236}">
                  <a16:creationId xmlns:a16="http://schemas.microsoft.com/office/drawing/2014/main" id="{DB7553BD-7EEF-1144-A10E-45052E753529}"/>
                </a:ext>
              </a:extLst>
            </p:cNvPr>
            <p:cNvGrpSpPr>
              <a:grpSpLocks/>
            </p:cNvGrpSpPr>
            <p:nvPr/>
          </p:nvGrpSpPr>
          <p:grpSpPr bwMode="auto">
            <a:xfrm>
              <a:off x="4739" y="1327"/>
              <a:ext cx="582" cy="139"/>
              <a:chOff x="614" y="2568"/>
              <a:chExt cx="725" cy="139"/>
            </a:xfrm>
          </p:grpSpPr>
          <p:sp>
            <p:nvSpPr>
              <p:cNvPr id="386" name="AutoShape 228">
                <a:extLst>
                  <a:ext uri="{FF2B5EF4-FFF2-40B4-BE49-F238E27FC236}">
                    <a16:creationId xmlns:a16="http://schemas.microsoft.com/office/drawing/2014/main" id="{209B423B-7C84-A444-BC5D-A11FD15670F9}"/>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AutoShape 229">
                <a:extLst>
                  <a:ext uri="{FF2B5EF4-FFF2-40B4-BE49-F238E27FC236}">
                    <a16:creationId xmlns:a16="http://schemas.microsoft.com/office/drawing/2014/main" id="{5AE73D33-B566-9A49-9DC6-C5469487BDCF}"/>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5" name="Rectangle 230">
              <a:extLst>
                <a:ext uri="{FF2B5EF4-FFF2-40B4-BE49-F238E27FC236}">
                  <a16:creationId xmlns:a16="http://schemas.microsoft.com/office/drawing/2014/main" id="{F54FB1FA-BA67-4B47-8CD0-DC612A86E69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6" name="Freeform 231">
              <a:extLst>
                <a:ext uri="{FF2B5EF4-FFF2-40B4-BE49-F238E27FC236}">
                  <a16:creationId xmlns:a16="http://schemas.microsoft.com/office/drawing/2014/main" id="{A3240397-6B0C-654E-88F1-F3F3AD6232E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Freeform 232">
              <a:extLst>
                <a:ext uri="{FF2B5EF4-FFF2-40B4-BE49-F238E27FC236}">
                  <a16:creationId xmlns:a16="http://schemas.microsoft.com/office/drawing/2014/main" id="{1A86C13D-4B43-504E-B61C-E2C65477525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Oval 233">
              <a:extLst>
                <a:ext uri="{FF2B5EF4-FFF2-40B4-BE49-F238E27FC236}">
                  <a16:creationId xmlns:a16="http://schemas.microsoft.com/office/drawing/2014/main" id="{A925E2BE-2521-064E-94A2-F5B3CE2A61D8}"/>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Freeform 234">
              <a:extLst>
                <a:ext uri="{FF2B5EF4-FFF2-40B4-BE49-F238E27FC236}">
                  <a16:creationId xmlns:a16="http://schemas.microsoft.com/office/drawing/2014/main" id="{D0F8527B-9979-9843-B950-02EEB33AD61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AutoShape 235">
              <a:extLst>
                <a:ext uri="{FF2B5EF4-FFF2-40B4-BE49-F238E27FC236}">
                  <a16:creationId xmlns:a16="http://schemas.microsoft.com/office/drawing/2014/main" id="{01246D65-1D83-514D-96A0-3F53F7E62D09}"/>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236">
              <a:extLst>
                <a:ext uri="{FF2B5EF4-FFF2-40B4-BE49-F238E27FC236}">
                  <a16:creationId xmlns:a16="http://schemas.microsoft.com/office/drawing/2014/main" id="{EE09E67D-74DE-8E41-B31D-30EBA899EA8C}"/>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Oval 237">
              <a:extLst>
                <a:ext uri="{FF2B5EF4-FFF2-40B4-BE49-F238E27FC236}">
                  <a16:creationId xmlns:a16="http://schemas.microsoft.com/office/drawing/2014/main" id="{1BAA3765-A4A2-D249-B5E6-B37A650693CE}"/>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Oval 238">
              <a:extLst>
                <a:ext uri="{FF2B5EF4-FFF2-40B4-BE49-F238E27FC236}">
                  <a16:creationId xmlns:a16="http://schemas.microsoft.com/office/drawing/2014/main" id="{B5829A6B-5209-D644-82E1-A9C2A8D9A01D}"/>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84" name="Oval 239">
              <a:extLst>
                <a:ext uri="{FF2B5EF4-FFF2-40B4-BE49-F238E27FC236}">
                  <a16:creationId xmlns:a16="http://schemas.microsoft.com/office/drawing/2014/main" id="{95394ED4-DC3D-F146-9AEE-0FC4AFC88A7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Rectangle 240">
              <a:extLst>
                <a:ext uri="{FF2B5EF4-FFF2-40B4-BE49-F238E27FC236}">
                  <a16:creationId xmlns:a16="http://schemas.microsoft.com/office/drawing/2014/main" id="{A039A534-5AD2-354C-8072-85670484B5B5}"/>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94" name="Group 241">
            <a:extLst>
              <a:ext uri="{FF2B5EF4-FFF2-40B4-BE49-F238E27FC236}">
                <a16:creationId xmlns:a16="http://schemas.microsoft.com/office/drawing/2014/main" id="{9BE96710-6956-1941-96D5-89D2082B85BD}"/>
              </a:ext>
            </a:extLst>
          </p:cNvPr>
          <p:cNvGrpSpPr>
            <a:grpSpLocks/>
          </p:cNvGrpSpPr>
          <p:nvPr/>
        </p:nvGrpSpPr>
        <p:grpSpPr bwMode="auto">
          <a:xfrm>
            <a:off x="9673607" y="1741758"/>
            <a:ext cx="377825" cy="576263"/>
            <a:chOff x="4140" y="429"/>
            <a:chExt cx="1425" cy="2396"/>
          </a:xfrm>
        </p:grpSpPr>
        <p:sp>
          <p:nvSpPr>
            <p:cNvPr id="395" name="Freeform 242">
              <a:extLst>
                <a:ext uri="{FF2B5EF4-FFF2-40B4-BE49-F238E27FC236}">
                  <a16:creationId xmlns:a16="http://schemas.microsoft.com/office/drawing/2014/main" id="{98FED06C-86AC-174D-897A-AF88782AB34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Rectangle 243">
              <a:extLst>
                <a:ext uri="{FF2B5EF4-FFF2-40B4-BE49-F238E27FC236}">
                  <a16:creationId xmlns:a16="http://schemas.microsoft.com/office/drawing/2014/main" id="{7BCB3493-2EA3-894F-95D3-4BD9689BC0B5}"/>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Freeform 244">
              <a:extLst>
                <a:ext uri="{FF2B5EF4-FFF2-40B4-BE49-F238E27FC236}">
                  <a16:creationId xmlns:a16="http://schemas.microsoft.com/office/drawing/2014/main" id="{04E3D02B-467F-7F4F-8DC3-9D363101FB1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Freeform 245">
              <a:extLst>
                <a:ext uri="{FF2B5EF4-FFF2-40B4-BE49-F238E27FC236}">
                  <a16:creationId xmlns:a16="http://schemas.microsoft.com/office/drawing/2014/main" id="{DA94A9FA-D5B5-214A-8D37-34D4B61F600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Rectangle 246">
              <a:extLst>
                <a:ext uri="{FF2B5EF4-FFF2-40B4-BE49-F238E27FC236}">
                  <a16:creationId xmlns:a16="http://schemas.microsoft.com/office/drawing/2014/main" id="{50539DB1-8D20-F44A-8958-354C5B49CA22}"/>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0" name="Group 247">
              <a:extLst>
                <a:ext uri="{FF2B5EF4-FFF2-40B4-BE49-F238E27FC236}">
                  <a16:creationId xmlns:a16="http://schemas.microsoft.com/office/drawing/2014/main" id="{ABC4B2B5-E127-B14E-8370-5BCDD85E2944}"/>
                </a:ext>
              </a:extLst>
            </p:cNvPr>
            <p:cNvGrpSpPr>
              <a:grpSpLocks/>
            </p:cNvGrpSpPr>
            <p:nvPr/>
          </p:nvGrpSpPr>
          <p:grpSpPr bwMode="auto">
            <a:xfrm>
              <a:off x="4749" y="668"/>
              <a:ext cx="581" cy="145"/>
              <a:chOff x="614" y="2568"/>
              <a:chExt cx="725" cy="139"/>
            </a:xfrm>
          </p:grpSpPr>
          <p:sp>
            <p:nvSpPr>
              <p:cNvPr id="425" name="AutoShape 248">
                <a:extLst>
                  <a:ext uri="{FF2B5EF4-FFF2-40B4-BE49-F238E27FC236}">
                    <a16:creationId xmlns:a16="http://schemas.microsoft.com/office/drawing/2014/main" id="{2544F03E-3822-9142-840A-4600BC4923C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6" name="AutoShape 249">
                <a:extLst>
                  <a:ext uri="{FF2B5EF4-FFF2-40B4-BE49-F238E27FC236}">
                    <a16:creationId xmlns:a16="http://schemas.microsoft.com/office/drawing/2014/main" id="{0D6C988D-2CAC-3A4A-8FAC-72B8697E7B94}"/>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1" name="Rectangle 250">
              <a:extLst>
                <a:ext uri="{FF2B5EF4-FFF2-40B4-BE49-F238E27FC236}">
                  <a16:creationId xmlns:a16="http://schemas.microsoft.com/office/drawing/2014/main" id="{FA55D5A2-C0A3-7741-814B-310A28BDD9A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2" name="Group 251">
              <a:extLst>
                <a:ext uri="{FF2B5EF4-FFF2-40B4-BE49-F238E27FC236}">
                  <a16:creationId xmlns:a16="http://schemas.microsoft.com/office/drawing/2014/main" id="{DC8A3227-B450-FB4D-852D-DC7E66FF6603}"/>
                </a:ext>
              </a:extLst>
            </p:cNvPr>
            <p:cNvGrpSpPr>
              <a:grpSpLocks/>
            </p:cNvGrpSpPr>
            <p:nvPr/>
          </p:nvGrpSpPr>
          <p:grpSpPr bwMode="auto">
            <a:xfrm>
              <a:off x="4747" y="994"/>
              <a:ext cx="581" cy="134"/>
              <a:chOff x="614" y="2568"/>
              <a:chExt cx="725" cy="139"/>
            </a:xfrm>
          </p:grpSpPr>
          <p:sp>
            <p:nvSpPr>
              <p:cNvPr id="423" name="AutoShape 252">
                <a:extLst>
                  <a:ext uri="{FF2B5EF4-FFF2-40B4-BE49-F238E27FC236}">
                    <a16:creationId xmlns:a16="http://schemas.microsoft.com/office/drawing/2014/main" id="{07F021BE-923D-804C-AB1C-CB812D97B76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4" name="AutoShape 253">
                <a:extLst>
                  <a:ext uri="{FF2B5EF4-FFF2-40B4-BE49-F238E27FC236}">
                    <a16:creationId xmlns:a16="http://schemas.microsoft.com/office/drawing/2014/main" id="{3A5C7537-D941-954D-9024-BF32F6D13451}"/>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Rectangle 254">
              <a:extLst>
                <a:ext uri="{FF2B5EF4-FFF2-40B4-BE49-F238E27FC236}">
                  <a16:creationId xmlns:a16="http://schemas.microsoft.com/office/drawing/2014/main" id="{855ECB0D-BAD2-724F-8296-56F037E689A6}"/>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255">
              <a:extLst>
                <a:ext uri="{FF2B5EF4-FFF2-40B4-BE49-F238E27FC236}">
                  <a16:creationId xmlns:a16="http://schemas.microsoft.com/office/drawing/2014/main" id="{6D021B7D-23B8-4545-B682-3F0C4BAB5EB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256">
              <a:extLst>
                <a:ext uri="{FF2B5EF4-FFF2-40B4-BE49-F238E27FC236}">
                  <a16:creationId xmlns:a16="http://schemas.microsoft.com/office/drawing/2014/main" id="{431DAF1F-4CC8-1C41-8EEC-05F7D5D789CB}"/>
                </a:ext>
              </a:extLst>
            </p:cNvPr>
            <p:cNvGrpSpPr>
              <a:grpSpLocks/>
            </p:cNvGrpSpPr>
            <p:nvPr/>
          </p:nvGrpSpPr>
          <p:grpSpPr bwMode="auto">
            <a:xfrm>
              <a:off x="4735" y="1627"/>
              <a:ext cx="582" cy="151"/>
              <a:chOff x="614" y="2568"/>
              <a:chExt cx="725" cy="139"/>
            </a:xfrm>
          </p:grpSpPr>
          <p:sp>
            <p:nvSpPr>
              <p:cNvPr id="421" name="AutoShape 257">
                <a:extLst>
                  <a:ext uri="{FF2B5EF4-FFF2-40B4-BE49-F238E27FC236}">
                    <a16:creationId xmlns:a16="http://schemas.microsoft.com/office/drawing/2014/main" id="{18C2CCBA-D707-A24B-A885-97D020E7BE08}"/>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2" name="AutoShape 258">
                <a:extLst>
                  <a:ext uri="{FF2B5EF4-FFF2-40B4-BE49-F238E27FC236}">
                    <a16:creationId xmlns:a16="http://schemas.microsoft.com/office/drawing/2014/main" id="{D7E10C1F-D1F0-7148-A44B-7FEC28811D3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Freeform 259">
              <a:extLst>
                <a:ext uri="{FF2B5EF4-FFF2-40B4-BE49-F238E27FC236}">
                  <a16:creationId xmlns:a16="http://schemas.microsoft.com/office/drawing/2014/main" id="{0365C11C-6E47-864E-8122-6C27C34F00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7" name="Group 260">
              <a:extLst>
                <a:ext uri="{FF2B5EF4-FFF2-40B4-BE49-F238E27FC236}">
                  <a16:creationId xmlns:a16="http://schemas.microsoft.com/office/drawing/2014/main" id="{27B41BB0-4231-F248-B65A-1A45AD2C9CD7}"/>
                </a:ext>
              </a:extLst>
            </p:cNvPr>
            <p:cNvGrpSpPr>
              <a:grpSpLocks/>
            </p:cNvGrpSpPr>
            <p:nvPr/>
          </p:nvGrpSpPr>
          <p:grpSpPr bwMode="auto">
            <a:xfrm>
              <a:off x="4739" y="1327"/>
              <a:ext cx="582" cy="139"/>
              <a:chOff x="614" y="2568"/>
              <a:chExt cx="725" cy="139"/>
            </a:xfrm>
          </p:grpSpPr>
          <p:sp>
            <p:nvSpPr>
              <p:cNvPr id="419" name="AutoShape 261">
                <a:extLst>
                  <a:ext uri="{FF2B5EF4-FFF2-40B4-BE49-F238E27FC236}">
                    <a16:creationId xmlns:a16="http://schemas.microsoft.com/office/drawing/2014/main" id="{CEAEF38F-92BA-B54F-82FB-C23A106C098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0" name="AutoShape 262">
                <a:extLst>
                  <a:ext uri="{FF2B5EF4-FFF2-40B4-BE49-F238E27FC236}">
                    <a16:creationId xmlns:a16="http://schemas.microsoft.com/office/drawing/2014/main" id="{77559B45-47D4-F047-A0E1-3FD4F77050A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8" name="Rectangle 263">
              <a:extLst>
                <a:ext uri="{FF2B5EF4-FFF2-40B4-BE49-F238E27FC236}">
                  <a16:creationId xmlns:a16="http://schemas.microsoft.com/office/drawing/2014/main" id="{2BB4AB2F-1E19-ED46-91D0-686A5791A857}"/>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9" name="Freeform 264">
              <a:extLst>
                <a:ext uri="{FF2B5EF4-FFF2-40B4-BE49-F238E27FC236}">
                  <a16:creationId xmlns:a16="http://schemas.microsoft.com/office/drawing/2014/main" id="{EFA4165B-2B89-EA44-AAFD-284DDE325634}"/>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0" name="Freeform 265">
              <a:extLst>
                <a:ext uri="{FF2B5EF4-FFF2-40B4-BE49-F238E27FC236}">
                  <a16:creationId xmlns:a16="http://schemas.microsoft.com/office/drawing/2014/main" id="{BF31806F-E19D-6643-B3AB-FCD24491260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1" name="Oval 266">
              <a:extLst>
                <a:ext uri="{FF2B5EF4-FFF2-40B4-BE49-F238E27FC236}">
                  <a16:creationId xmlns:a16="http://schemas.microsoft.com/office/drawing/2014/main" id="{297B65E1-F9B5-1942-BAE5-456457D2ADC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2" name="Freeform 267">
              <a:extLst>
                <a:ext uri="{FF2B5EF4-FFF2-40B4-BE49-F238E27FC236}">
                  <a16:creationId xmlns:a16="http://schemas.microsoft.com/office/drawing/2014/main" id="{D1451455-90D3-7B4E-9A6C-AC54A2B18BA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268">
              <a:extLst>
                <a:ext uri="{FF2B5EF4-FFF2-40B4-BE49-F238E27FC236}">
                  <a16:creationId xmlns:a16="http://schemas.microsoft.com/office/drawing/2014/main" id="{B96820D1-74F4-9A4F-81C3-99D80AA66D04}"/>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4" name="AutoShape 269">
              <a:extLst>
                <a:ext uri="{FF2B5EF4-FFF2-40B4-BE49-F238E27FC236}">
                  <a16:creationId xmlns:a16="http://schemas.microsoft.com/office/drawing/2014/main" id="{24247BD6-F113-7F46-93F5-34E742E7FA69}"/>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5" name="Oval 270">
              <a:extLst>
                <a:ext uri="{FF2B5EF4-FFF2-40B4-BE49-F238E27FC236}">
                  <a16:creationId xmlns:a16="http://schemas.microsoft.com/office/drawing/2014/main" id="{4716773C-A574-8342-86DD-F8046121F015}"/>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6" name="Oval 271">
              <a:extLst>
                <a:ext uri="{FF2B5EF4-FFF2-40B4-BE49-F238E27FC236}">
                  <a16:creationId xmlns:a16="http://schemas.microsoft.com/office/drawing/2014/main" id="{9F959D50-71EC-0F46-8ED3-4FE4C63D6BFA}"/>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17" name="Oval 272">
              <a:extLst>
                <a:ext uri="{FF2B5EF4-FFF2-40B4-BE49-F238E27FC236}">
                  <a16:creationId xmlns:a16="http://schemas.microsoft.com/office/drawing/2014/main" id="{E6997777-676B-9145-9B53-650C5990989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8" name="Rectangle 273">
              <a:extLst>
                <a:ext uri="{FF2B5EF4-FFF2-40B4-BE49-F238E27FC236}">
                  <a16:creationId xmlns:a16="http://schemas.microsoft.com/office/drawing/2014/main" id="{80128537-C0E9-B945-A472-82EC596F177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27" name="Group 274">
            <a:extLst>
              <a:ext uri="{FF2B5EF4-FFF2-40B4-BE49-F238E27FC236}">
                <a16:creationId xmlns:a16="http://schemas.microsoft.com/office/drawing/2014/main" id="{637BEA6D-6926-F241-A7B7-63FD120295AA}"/>
              </a:ext>
            </a:extLst>
          </p:cNvPr>
          <p:cNvGrpSpPr>
            <a:grpSpLocks/>
          </p:cNvGrpSpPr>
          <p:nvPr/>
        </p:nvGrpSpPr>
        <p:grpSpPr bwMode="auto">
          <a:xfrm>
            <a:off x="10002220" y="2687908"/>
            <a:ext cx="377825" cy="576263"/>
            <a:chOff x="4140" y="429"/>
            <a:chExt cx="1425" cy="2396"/>
          </a:xfrm>
        </p:grpSpPr>
        <p:sp>
          <p:nvSpPr>
            <p:cNvPr id="428" name="Freeform 275">
              <a:extLst>
                <a:ext uri="{FF2B5EF4-FFF2-40B4-BE49-F238E27FC236}">
                  <a16:creationId xmlns:a16="http://schemas.microsoft.com/office/drawing/2014/main" id="{B73B5122-7AC1-A541-A7CB-7C92E34FE7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276">
              <a:extLst>
                <a:ext uri="{FF2B5EF4-FFF2-40B4-BE49-F238E27FC236}">
                  <a16:creationId xmlns:a16="http://schemas.microsoft.com/office/drawing/2014/main" id="{618AFC31-125F-CC41-8835-357B8CF4007B}"/>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0" name="Freeform 277">
              <a:extLst>
                <a:ext uri="{FF2B5EF4-FFF2-40B4-BE49-F238E27FC236}">
                  <a16:creationId xmlns:a16="http://schemas.microsoft.com/office/drawing/2014/main" id="{BA586EC9-AFB5-864C-A8D5-50566D38218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1" name="Freeform 278">
              <a:extLst>
                <a:ext uri="{FF2B5EF4-FFF2-40B4-BE49-F238E27FC236}">
                  <a16:creationId xmlns:a16="http://schemas.microsoft.com/office/drawing/2014/main" id="{988FA82D-26DD-2446-871B-4FBCD5FE61E3}"/>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2" name="Rectangle 279">
              <a:extLst>
                <a:ext uri="{FF2B5EF4-FFF2-40B4-BE49-F238E27FC236}">
                  <a16:creationId xmlns:a16="http://schemas.microsoft.com/office/drawing/2014/main" id="{E4B9CCE7-0279-6143-BB4D-1198F3326355}"/>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3" name="Group 280">
              <a:extLst>
                <a:ext uri="{FF2B5EF4-FFF2-40B4-BE49-F238E27FC236}">
                  <a16:creationId xmlns:a16="http://schemas.microsoft.com/office/drawing/2014/main" id="{2924B866-539E-1244-B043-D51911A29528}"/>
                </a:ext>
              </a:extLst>
            </p:cNvPr>
            <p:cNvGrpSpPr>
              <a:grpSpLocks/>
            </p:cNvGrpSpPr>
            <p:nvPr/>
          </p:nvGrpSpPr>
          <p:grpSpPr bwMode="auto">
            <a:xfrm>
              <a:off x="4749" y="668"/>
              <a:ext cx="581" cy="145"/>
              <a:chOff x="614" y="2568"/>
              <a:chExt cx="725" cy="139"/>
            </a:xfrm>
          </p:grpSpPr>
          <p:sp>
            <p:nvSpPr>
              <p:cNvPr id="458" name="AutoShape 281">
                <a:extLst>
                  <a:ext uri="{FF2B5EF4-FFF2-40B4-BE49-F238E27FC236}">
                    <a16:creationId xmlns:a16="http://schemas.microsoft.com/office/drawing/2014/main" id="{BDE3646A-4204-5046-942C-15C1653380B6}"/>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9" name="AutoShape 282">
                <a:extLst>
                  <a:ext uri="{FF2B5EF4-FFF2-40B4-BE49-F238E27FC236}">
                    <a16:creationId xmlns:a16="http://schemas.microsoft.com/office/drawing/2014/main" id="{6DE9F0CF-D5ED-704E-8142-3345FC3BBC6F}"/>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4" name="Rectangle 283">
              <a:extLst>
                <a:ext uri="{FF2B5EF4-FFF2-40B4-BE49-F238E27FC236}">
                  <a16:creationId xmlns:a16="http://schemas.microsoft.com/office/drawing/2014/main" id="{657D3494-75CD-034E-9543-25692744465F}"/>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5" name="Group 284">
              <a:extLst>
                <a:ext uri="{FF2B5EF4-FFF2-40B4-BE49-F238E27FC236}">
                  <a16:creationId xmlns:a16="http://schemas.microsoft.com/office/drawing/2014/main" id="{3B21D6B8-9A13-CB4D-A567-07369736D726}"/>
                </a:ext>
              </a:extLst>
            </p:cNvPr>
            <p:cNvGrpSpPr>
              <a:grpSpLocks/>
            </p:cNvGrpSpPr>
            <p:nvPr/>
          </p:nvGrpSpPr>
          <p:grpSpPr bwMode="auto">
            <a:xfrm>
              <a:off x="4747" y="994"/>
              <a:ext cx="581" cy="134"/>
              <a:chOff x="614" y="2568"/>
              <a:chExt cx="725" cy="139"/>
            </a:xfrm>
          </p:grpSpPr>
          <p:sp>
            <p:nvSpPr>
              <p:cNvPr id="456" name="AutoShape 285">
                <a:extLst>
                  <a:ext uri="{FF2B5EF4-FFF2-40B4-BE49-F238E27FC236}">
                    <a16:creationId xmlns:a16="http://schemas.microsoft.com/office/drawing/2014/main" id="{6F0CB466-469D-3F45-BE66-39F561D60958}"/>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7" name="AutoShape 286">
                <a:extLst>
                  <a:ext uri="{FF2B5EF4-FFF2-40B4-BE49-F238E27FC236}">
                    <a16:creationId xmlns:a16="http://schemas.microsoft.com/office/drawing/2014/main" id="{29D719D4-E1C6-604A-8870-549D67683095}"/>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6" name="Rectangle 287">
              <a:extLst>
                <a:ext uri="{FF2B5EF4-FFF2-40B4-BE49-F238E27FC236}">
                  <a16:creationId xmlns:a16="http://schemas.microsoft.com/office/drawing/2014/main" id="{0D71907F-6787-7144-A19B-418733EE17E3}"/>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7" name="Rectangle 288">
              <a:extLst>
                <a:ext uri="{FF2B5EF4-FFF2-40B4-BE49-F238E27FC236}">
                  <a16:creationId xmlns:a16="http://schemas.microsoft.com/office/drawing/2014/main" id="{35AED19C-A1F1-AC46-914C-8F5D6F4BCEB8}"/>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8" name="Group 289">
              <a:extLst>
                <a:ext uri="{FF2B5EF4-FFF2-40B4-BE49-F238E27FC236}">
                  <a16:creationId xmlns:a16="http://schemas.microsoft.com/office/drawing/2014/main" id="{45D31D32-5A14-5742-954A-BA17509AC6ED}"/>
                </a:ext>
              </a:extLst>
            </p:cNvPr>
            <p:cNvGrpSpPr>
              <a:grpSpLocks/>
            </p:cNvGrpSpPr>
            <p:nvPr/>
          </p:nvGrpSpPr>
          <p:grpSpPr bwMode="auto">
            <a:xfrm>
              <a:off x="4735" y="1627"/>
              <a:ext cx="582" cy="151"/>
              <a:chOff x="614" y="2568"/>
              <a:chExt cx="725" cy="139"/>
            </a:xfrm>
          </p:grpSpPr>
          <p:sp>
            <p:nvSpPr>
              <p:cNvPr id="454" name="AutoShape 290">
                <a:extLst>
                  <a:ext uri="{FF2B5EF4-FFF2-40B4-BE49-F238E27FC236}">
                    <a16:creationId xmlns:a16="http://schemas.microsoft.com/office/drawing/2014/main" id="{FBB57FC3-B7A2-A541-9EC0-D57A59BBEF9D}"/>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AutoShape 291">
                <a:extLst>
                  <a:ext uri="{FF2B5EF4-FFF2-40B4-BE49-F238E27FC236}">
                    <a16:creationId xmlns:a16="http://schemas.microsoft.com/office/drawing/2014/main" id="{52BE3087-7497-914D-B468-02CDAA58DBD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9" name="Freeform 292">
              <a:extLst>
                <a:ext uri="{FF2B5EF4-FFF2-40B4-BE49-F238E27FC236}">
                  <a16:creationId xmlns:a16="http://schemas.microsoft.com/office/drawing/2014/main" id="{5070ED80-559E-4540-964B-D73009E42A4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40" name="Group 293">
              <a:extLst>
                <a:ext uri="{FF2B5EF4-FFF2-40B4-BE49-F238E27FC236}">
                  <a16:creationId xmlns:a16="http://schemas.microsoft.com/office/drawing/2014/main" id="{30993F73-047D-CD47-96E3-F7599404305B}"/>
                </a:ext>
              </a:extLst>
            </p:cNvPr>
            <p:cNvGrpSpPr>
              <a:grpSpLocks/>
            </p:cNvGrpSpPr>
            <p:nvPr/>
          </p:nvGrpSpPr>
          <p:grpSpPr bwMode="auto">
            <a:xfrm>
              <a:off x="4739" y="1327"/>
              <a:ext cx="582" cy="139"/>
              <a:chOff x="614" y="2568"/>
              <a:chExt cx="725" cy="139"/>
            </a:xfrm>
          </p:grpSpPr>
          <p:sp>
            <p:nvSpPr>
              <p:cNvPr id="452" name="AutoShape 294">
                <a:extLst>
                  <a:ext uri="{FF2B5EF4-FFF2-40B4-BE49-F238E27FC236}">
                    <a16:creationId xmlns:a16="http://schemas.microsoft.com/office/drawing/2014/main" id="{F253CC19-7627-6043-A479-C0AADFD1B00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3" name="AutoShape 295">
                <a:extLst>
                  <a:ext uri="{FF2B5EF4-FFF2-40B4-BE49-F238E27FC236}">
                    <a16:creationId xmlns:a16="http://schemas.microsoft.com/office/drawing/2014/main" id="{9818C9E1-67F5-5D42-8D8A-BFA5671949F0}"/>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1" name="Rectangle 296">
              <a:extLst>
                <a:ext uri="{FF2B5EF4-FFF2-40B4-BE49-F238E27FC236}">
                  <a16:creationId xmlns:a16="http://schemas.microsoft.com/office/drawing/2014/main" id="{D263AAA2-92D9-9A4A-9D5F-0CEC89CD02FB}"/>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2" name="Freeform 297">
              <a:extLst>
                <a:ext uri="{FF2B5EF4-FFF2-40B4-BE49-F238E27FC236}">
                  <a16:creationId xmlns:a16="http://schemas.microsoft.com/office/drawing/2014/main" id="{51AD4C3A-6939-3B47-91CC-E1A0D3A3ED2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3" name="Freeform 298">
              <a:extLst>
                <a:ext uri="{FF2B5EF4-FFF2-40B4-BE49-F238E27FC236}">
                  <a16:creationId xmlns:a16="http://schemas.microsoft.com/office/drawing/2014/main" id="{023E9D5F-D41C-8A48-B73A-4E4F43755A2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4" name="Oval 299">
              <a:extLst>
                <a:ext uri="{FF2B5EF4-FFF2-40B4-BE49-F238E27FC236}">
                  <a16:creationId xmlns:a16="http://schemas.microsoft.com/office/drawing/2014/main" id="{C4126737-BE73-B444-BC40-5B679E6E13B1}"/>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5" name="Freeform 300">
              <a:extLst>
                <a:ext uri="{FF2B5EF4-FFF2-40B4-BE49-F238E27FC236}">
                  <a16:creationId xmlns:a16="http://schemas.microsoft.com/office/drawing/2014/main" id="{567B6CFD-A1A1-094D-8F7C-5A9EF1AB027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6" name="AutoShape 301">
              <a:extLst>
                <a:ext uri="{FF2B5EF4-FFF2-40B4-BE49-F238E27FC236}">
                  <a16:creationId xmlns:a16="http://schemas.microsoft.com/office/drawing/2014/main" id="{3B7B7519-C492-8348-B873-C01A2103E47E}"/>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7" name="AutoShape 302">
              <a:extLst>
                <a:ext uri="{FF2B5EF4-FFF2-40B4-BE49-F238E27FC236}">
                  <a16:creationId xmlns:a16="http://schemas.microsoft.com/office/drawing/2014/main" id="{0AEDB1EF-7012-ED44-8FBC-F1B714A63DD2}"/>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8" name="Oval 303">
              <a:extLst>
                <a:ext uri="{FF2B5EF4-FFF2-40B4-BE49-F238E27FC236}">
                  <a16:creationId xmlns:a16="http://schemas.microsoft.com/office/drawing/2014/main" id="{BA640DBB-C29F-A54E-BE9A-180B14269FA4}"/>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9" name="Oval 304">
              <a:extLst>
                <a:ext uri="{FF2B5EF4-FFF2-40B4-BE49-F238E27FC236}">
                  <a16:creationId xmlns:a16="http://schemas.microsoft.com/office/drawing/2014/main" id="{2F7F78D4-9C68-A84C-8801-9C057B8C145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50" name="Oval 305">
              <a:extLst>
                <a:ext uri="{FF2B5EF4-FFF2-40B4-BE49-F238E27FC236}">
                  <a16:creationId xmlns:a16="http://schemas.microsoft.com/office/drawing/2014/main" id="{3D213A7E-B9E9-694B-8ED3-47609E49D2F1}"/>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1" name="Rectangle 306">
              <a:extLst>
                <a:ext uri="{FF2B5EF4-FFF2-40B4-BE49-F238E27FC236}">
                  <a16:creationId xmlns:a16="http://schemas.microsoft.com/office/drawing/2014/main" id="{4F8B5B78-3482-8142-BC2B-1825AA302880}"/>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3" name="Group 340">
            <a:extLst>
              <a:ext uri="{FF2B5EF4-FFF2-40B4-BE49-F238E27FC236}">
                <a16:creationId xmlns:a16="http://schemas.microsoft.com/office/drawing/2014/main" id="{3B951C82-D444-224D-9348-99C19D9166DC}"/>
              </a:ext>
            </a:extLst>
          </p:cNvPr>
          <p:cNvGrpSpPr>
            <a:grpSpLocks/>
          </p:cNvGrpSpPr>
          <p:nvPr/>
        </p:nvGrpSpPr>
        <p:grpSpPr bwMode="auto">
          <a:xfrm>
            <a:off x="8057532" y="5170758"/>
            <a:ext cx="525463" cy="557213"/>
            <a:chOff x="-44" y="1473"/>
            <a:chExt cx="981" cy="1105"/>
          </a:xfrm>
        </p:grpSpPr>
        <p:pic>
          <p:nvPicPr>
            <p:cNvPr id="494" name="Picture 341" descr="desktop_computer_stylized_medium">
              <a:extLst>
                <a:ext uri="{FF2B5EF4-FFF2-40B4-BE49-F238E27FC236}">
                  <a16:creationId xmlns:a16="http://schemas.microsoft.com/office/drawing/2014/main" id="{A2EB07C0-0A48-8944-B12C-316C163FF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342">
              <a:extLst>
                <a:ext uri="{FF2B5EF4-FFF2-40B4-BE49-F238E27FC236}">
                  <a16:creationId xmlns:a16="http://schemas.microsoft.com/office/drawing/2014/main" id="{2E93558C-0361-464A-9337-3AA86EC1D4B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6" name="Group 343">
            <a:extLst>
              <a:ext uri="{FF2B5EF4-FFF2-40B4-BE49-F238E27FC236}">
                <a16:creationId xmlns:a16="http://schemas.microsoft.com/office/drawing/2014/main" id="{B96E9301-59D5-4D4B-95C3-D8F5D00E370A}"/>
              </a:ext>
            </a:extLst>
          </p:cNvPr>
          <p:cNvGrpSpPr>
            <a:grpSpLocks/>
          </p:cNvGrpSpPr>
          <p:nvPr/>
        </p:nvGrpSpPr>
        <p:grpSpPr bwMode="auto">
          <a:xfrm>
            <a:off x="8581407" y="5159646"/>
            <a:ext cx="525463" cy="557212"/>
            <a:chOff x="-44" y="1473"/>
            <a:chExt cx="981" cy="1105"/>
          </a:xfrm>
        </p:grpSpPr>
        <p:pic>
          <p:nvPicPr>
            <p:cNvPr id="497" name="Picture 344" descr="desktop_computer_stylized_medium">
              <a:extLst>
                <a:ext uri="{FF2B5EF4-FFF2-40B4-BE49-F238E27FC236}">
                  <a16:creationId xmlns:a16="http://schemas.microsoft.com/office/drawing/2014/main" id="{A8402C6A-6509-0642-B84E-51B8097E1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345">
              <a:extLst>
                <a:ext uri="{FF2B5EF4-FFF2-40B4-BE49-F238E27FC236}">
                  <a16:creationId xmlns:a16="http://schemas.microsoft.com/office/drawing/2014/main" id="{6E7E5B0F-1FE1-6A4B-BCDC-96E210FCE58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1" name="Group 520">
            <a:extLst>
              <a:ext uri="{FF2B5EF4-FFF2-40B4-BE49-F238E27FC236}">
                <a16:creationId xmlns:a16="http://schemas.microsoft.com/office/drawing/2014/main" id="{8E1A0307-E695-FC42-983B-9915B98768EC}"/>
              </a:ext>
            </a:extLst>
          </p:cNvPr>
          <p:cNvGrpSpPr/>
          <p:nvPr/>
        </p:nvGrpSpPr>
        <p:grpSpPr>
          <a:xfrm>
            <a:off x="8650253" y="3095664"/>
            <a:ext cx="889089" cy="466491"/>
            <a:chOff x="7493876" y="2774731"/>
            <a:chExt cx="1481958" cy="894622"/>
          </a:xfrm>
        </p:grpSpPr>
        <p:sp>
          <p:nvSpPr>
            <p:cNvPr id="522" name="Freeform 521">
              <a:extLst>
                <a:ext uri="{FF2B5EF4-FFF2-40B4-BE49-F238E27FC236}">
                  <a16:creationId xmlns:a16="http://schemas.microsoft.com/office/drawing/2014/main" id="{DC9856E7-1969-524C-8F21-65D77697BD0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23" name="Oval 522">
              <a:extLst>
                <a:ext uri="{FF2B5EF4-FFF2-40B4-BE49-F238E27FC236}">
                  <a16:creationId xmlns:a16="http://schemas.microsoft.com/office/drawing/2014/main" id="{FFDA8F93-2C48-6A4A-9D27-9AECFC5B94B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24" name="Group 523">
              <a:extLst>
                <a:ext uri="{FF2B5EF4-FFF2-40B4-BE49-F238E27FC236}">
                  <a16:creationId xmlns:a16="http://schemas.microsoft.com/office/drawing/2014/main" id="{C7EC4B67-EB13-E647-A5CD-E91C5D1F4094}"/>
                </a:ext>
              </a:extLst>
            </p:cNvPr>
            <p:cNvGrpSpPr/>
            <p:nvPr/>
          </p:nvGrpSpPr>
          <p:grpSpPr>
            <a:xfrm>
              <a:off x="7713663" y="2848339"/>
              <a:ext cx="1042107" cy="425543"/>
              <a:chOff x="7786941" y="2884917"/>
              <a:chExt cx="897649" cy="353919"/>
            </a:xfrm>
          </p:grpSpPr>
          <p:sp>
            <p:nvSpPr>
              <p:cNvPr id="525" name="Freeform 524">
                <a:extLst>
                  <a:ext uri="{FF2B5EF4-FFF2-40B4-BE49-F238E27FC236}">
                    <a16:creationId xmlns:a16="http://schemas.microsoft.com/office/drawing/2014/main" id="{6145C3A8-D719-B744-9DC6-51E7FB72118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92F9C394-34C8-3D42-ACE0-014520ED0D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3E34F096-DAE4-6D4F-9026-F07CB5FB9F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3D175E3D-A4A7-3F4E-8C6B-A59321AD72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530" name="Rectangle 4">
            <a:extLst>
              <a:ext uri="{FF2B5EF4-FFF2-40B4-BE49-F238E27FC236}">
                <a16:creationId xmlns:a16="http://schemas.microsoft.com/office/drawing/2014/main" id="{0F198874-EC24-3849-8C53-D24368598A1C}"/>
              </a:ext>
            </a:extLst>
          </p:cNvPr>
          <p:cNvSpPr>
            <a:spLocks noChangeArrowheads="1"/>
          </p:cNvSpPr>
          <p:nvPr/>
        </p:nvSpPr>
        <p:spPr bwMode="auto">
          <a:xfrm>
            <a:off x="870724" y="1362307"/>
            <a:ext cx="6123957" cy="251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charset="0"/>
                <a:cs typeface="Calibri" panose="020F0502020204030204" pitchFamily="34" charset="0"/>
              </a:rPr>
              <a:t>Scenario:</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access link rate: 1.54 Mbps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RTT from institutional router to server: 2 sec</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Web object size: 100K bits</a:t>
            </a:r>
          </a:p>
          <a:p>
            <a:pPr marL="342900" marR="0" lvl="0"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request rate from browsers to origin servers: 15/sec</a:t>
            </a:r>
          </a:p>
          <a:p>
            <a:pPr marL="800100" marR="0" lvl="1" indent="-342900" algn="l" defTabSz="914400" rtl="0" eaLnBrk="0" fontAlgn="base" latinLnBrk="0" hangingPunct="0">
              <a:lnSpc>
                <a:spcPct val="85000"/>
              </a:lnSpc>
              <a:spcBef>
                <a:spcPts val="400"/>
              </a:spcBef>
              <a:spcAft>
                <a:spcPct val="0"/>
              </a:spcAft>
              <a:buClr>
                <a:srgbClr val="000099"/>
              </a:buClr>
              <a:buSzPct val="100000"/>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0"/>
                <a:cs typeface="Calibri" panose="020F0502020204030204" pitchFamily="34" charset="0"/>
              </a:rPr>
              <a:t>Avg data rate to browsers: 1.50 Mbps (15 requests/sec * 100Kbits/request)</a:t>
            </a:r>
          </a:p>
        </p:txBody>
      </p:sp>
      <p:grpSp>
        <p:nvGrpSpPr>
          <p:cNvPr id="502" name="Group 501">
            <a:extLst>
              <a:ext uri="{FF2B5EF4-FFF2-40B4-BE49-F238E27FC236}">
                <a16:creationId xmlns:a16="http://schemas.microsoft.com/office/drawing/2014/main" id="{B2C32989-94BE-1349-908C-1DF72CEEA243}"/>
              </a:ext>
            </a:extLst>
          </p:cNvPr>
          <p:cNvGrpSpPr/>
          <p:nvPr/>
        </p:nvGrpSpPr>
        <p:grpSpPr>
          <a:xfrm>
            <a:off x="8628916" y="4437217"/>
            <a:ext cx="889089" cy="466491"/>
            <a:chOff x="7493876" y="2774731"/>
            <a:chExt cx="1481958" cy="894622"/>
          </a:xfrm>
        </p:grpSpPr>
        <p:sp>
          <p:nvSpPr>
            <p:cNvPr id="511" name="Freeform 510">
              <a:extLst>
                <a:ext uri="{FF2B5EF4-FFF2-40B4-BE49-F238E27FC236}">
                  <a16:creationId xmlns:a16="http://schemas.microsoft.com/office/drawing/2014/main" id="{C2991A41-3005-6140-8488-3B5A28439B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12" name="Oval 511">
              <a:extLst>
                <a:ext uri="{FF2B5EF4-FFF2-40B4-BE49-F238E27FC236}">
                  <a16:creationId xmlns:a16="http://schemas.microsoft.com/office/drawing/2014/main" id="{49B8AB88-8810-704D-9300-A83DE18C86C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13" name="Group 512">
              <a:extLst>
                <a:ext uri="{FF2B5EF4-FFF2-40B4-BE49-F238E27FC236}">
                  <a16:creationId xmlns:a16="http://schemas.microsoft.com/office/drawing/2014/main" id="{9DCFAF85-9D5F-BD4E-92DB-E7931A4466B4}"/>
                </a:ext>
              </a:extLst>
            </p:cNvPr>
            <p:cNvGrpSpPr/>
            <p:nvPr/>
          </p:nvGrpSpPr>
          <p:grpSpPr>
            <a:xfrm>
              <a:off x="7713663" y="2848339"/>
              <a:ext cx="1042107" cy="425543"/>
              <a:chOff x="7786941" y="2884917"/>
              <a:chExt cx="897649" cy="353919"/>
            </a:xfrm>
          </p:grpSpPr>
          <p:sp>
            <p:nvSpPr>
              <p:cNvPr id="514" name="Freeform 513">
                <a:extLst>
                  <a:ext uri="{FF2B5EF4-FFF2-40B4-BE49-F238E27FC236}">
                    <a16:creationId xmlns:a16="http://schemas.microsoft.com/office/drawing/2014/main" id="{EB001B67-F654-CF4C-934D-354F339EBA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C0D4D273-34F9-9640-8CF6-6EF497AEF3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14D9297A-8D94-304C-9142-46F6B69902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18D26BD9-84B6-C74F-8936-105C5777BB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8" name="Group 7">
            <a:extLst>
              <a:ext uri="{FF2B5EF4-FFF2-40B4-BE49-F238E27FC236}">
                <a16:creationId xmlns:a16="http://schemas.microsoft.com/office/drawing/2014/main" id="{C1B9D561-2CE1-E94C-A5B6-6D386991296C}"/>
              </a:ext>
            </a:extLst>
          </p:cNvPr>
          <p:cNvGrpSpPr/>
          <p:nvPr/>
        </p:nvGrpSpPr>
        <p:grpSpPr>
          <a:xfrm>
            <a:off x="9001301" y="4807753"/>
            <a:ext cx="811212" cy="1033463"/>
            <a:chOff x="9001301" y="5550914"/>
            <a:chExt cx="811212" cy="1033463"/>
          </a:xfrm>
        </p:grpSpPr>
        <p:sp>
          <p:nvSpPr>
            <p:cNvPr id="5" name="Oval 4">
              <a:extLst>
                <a:ext uri="{FF2B5EF4-FFF2-40B4-BE49-F238E27FC236}">
                  <a16:creationId xmlns:a16="http://schemas.microsoft.com/office/drawing/2014/main" id="{A298426B-04DE-A940-931E-BDC464270408}"/>
                </a:ext>
              </a:extLst>
            </p:cNvPr>
            <p:cNvSpPr/>
            <p:nvPr/>
          </p:nvSpPr>
          <p:spPr>
            <a:xfrm>
              <a:off x="9001301" y="5550914"/>
              <a:ext cx="811212" cy="1033463"/>
            </a:xfrm>
            <a:prstGeom prst="ellipse">
              <a:avLst/>
            </a:prstGeom>
            <a:solidFill>
              <a:srgbClr val="C0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738995C0-BBC9-804D-85E8-324290F772D6}"/>
                </a:ext>
              </a:extLst>
            </p:cNvPr>
            <p:cNvGrpSpPr/>
            <p:nvPr/>
          </p:nvGrpSpPr>
          <p:grpSpPr>
            <a:xfrm>
              <a:off x="9256094" y="5631762"/>
              <a:ext cx="377825" cy="800176"/>
              <a:chOff x="10907888" y="5189290"/>
              <a:chExt cx="377825" cy="800176"/>
            </a:xfrm>
          </p:grpSpPr>
          <p:sp>
            <p:nvSpPr>
              <p:cNvPr id="266" name="Line 80">
                <a:extLst>
                  <a:ext uri="{FF2B5EF4-FFF2-40B4-BE49-F238E27FC236}">
                    <a16:creationId xmlns:a16="http://schemas.microsoft.com/office/drawing/2014/main" id="{DC2C9F57-B9EB-1941-A689-B13B8950BD5E}"/>
                  </a:ext>
                </a:extLst>
              </p:cNvPr>
              <p:cNvSpPr>
                <a:spLocks noChangeShapeType="1"/>
              </p:cNvSpPr>
              <p:nvPr/>
            </p:nvSpPr>
            <p:spPr bwMode="auto">
              <a:xfrm>
                <a:off x="10966625" y="5189290"/>
                <a:ext cx="76200" cy="3222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0" name="Group 307">
                <a:extLst>
                  <a:ext uri="{FF2B5EF4-FFF2-40B4-BE49-F238E27FC236}">
                    <a16:creationId xmlns:a16="http://schemas.microsoft.com/office/drawing/2014/main" id="{EBBCE30B-4C00-0843-BA56-FF3F98DF9C83}"/>
                  </a:ext>
                </a:extLst>
              </p:cNvPr>
              <p:cNvGrpSpPr>
                <a:grpSpLocks/>
              </p:cNvGrpSpPr>
              <p:nvPr/>
            </p:nvGrpSpPr>
            <p:grpSpPr bwMode="auto">
              <a:xfrm>
                <a:off x="10907888" y="5413204"/>
                <a:ext cx="377825" cy="576262"/>
                <a:chOff x="4140" y="429"/>
                <a:chExt cx="1425" cy="2396"/>
              </a:xfrm>
            </p:grpSpPr>
            <p:sp>
              <p:nvSpPr>
                <p:cNvPr id="461" name="Freeform 308">
                  <a:extLst>
                    <a:ext uri="{FF2B5EF4-FFF2-40B4-BE49-F238E27FC236}">
                      <a16:creationId xmlns:a16="http://schemas.microsoft.com/office/drawing/2014/main" id="{83748550-5535-714B-A011-5732D5AB9F8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2" name="Rectangle 309">
                  <a:extLst>
                    <a:ext uri="{FF2B5EF4-FFF2-40B4-BE49-F238E27FC236}">
                      <a16:creationId xmlns:a16="http://schemas.microsoft.com/office/drawing/2014/main" id="{9EDD97E5-06A3-F844-AC12-86FF0C98899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3" name="Freeform 310">
                  <a:extLst>
                    <a:ext uri="{FF2B5EF4-FFF2-40B4-BE49-F238E27FC236}">
                      <a16:creationId xmlns:a16="http://schemas.microsoft.com/office/drawing/2014/main" id="{70945480-4E5A-4D4D-9CB5-2EE3B8B723D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4" name="Freeform 311">
                  <a:extLst>
                    <a:ext uri="{FF2B5EF4-FFF2-40B4-BE49-F238E27FC236}">
                      <a16:creationId xmlns:a16="http://schemas.microsoft.com/office/drawing/2014/main" id="{2D50B6AC-633A-E648-9313-0B33331842D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Rectangle 312">
                  <a:extLst>
                    <a:ext uri="{FF2B5EF4-FFF2-40B4-BE49-F238E27FC236}">
                      <a16:creationId xmlns:a16="http://schemas.microsoft.com/office/drawing/2014/main" id="{47F72229-4C07-FF49-B907-A9D7C0379756}"/>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6" name="Group 313">
                  <a:extLst>
                    <a:ext uri="{FF2B5EF4-FFF2-40B4-BE49-F238E27FC236}">
                      <a16:creationId xmlns:a16="http://schemas.microsoft.com/office/drawing/2014/main" id="{A42FF10A-615B-304D-8C35-154C0E4C5787}"/>
                    </a:ext>
                  </a:extLst>
                </p:cNvPr>
                <p:cNvGrpSpPr>
                  <a:grpSpLocks/>
                </p:cNvGrpSpPr>
                <p:nvPr/>
              </p:nvGrpSpPr>
              <p:grpSpPr bwMode="auto">
                <a:xfrm>
                  <a:off x="4749" y="668"/>
                  <a:ext cx="581" cy="145"/>
                  <a:chOff x="614" y="2568"/>
                  <a:chExt cx="725" cy="139"/>
                </a:xfrm>
              </p:grpSpPr>
              <p:sp>
                <p:nvSpPr>
                  <p:cNvPr id="491" name="AutoShape 314">
                    <a:extLst>
                      <a:ext uri="{FF2B5EF4-FFF2-40B4-BE49-F238E27FC236}">
                        <a16:creationId xmlns:a16="http://schemas.microsoft.com/office/drawing/2014/main" id="{34A57301-3C4F-8449-804B-13CE58B4846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2" name="AutoShape 315">
                    <a:extLst>
                      <a:ext uri="{FF2B5EF4-FFF2-40B4-BE49-F238E27FC236}">
                        <a16:creationId xmlns:a16="http://schemas.microsoft.com/office/drawing/2014/main" id="{9A1FA8F9-C3C6-0F4F-92B5-0F88F3CADE81}"/>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67" name="Rectangle 316">
                  <a:extLst>
                    <a:ext uri="{FF2B5EF4-FFF2-40B4-BE49-F238E27FC236}">
                      <a16:creationId xmlns:a16="http://schemas.microsoft.com/office/drawing/2014/main" id="{9C19D553-23E1-C642-BE27-380720AFE330}"/>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8" name="Group 317">
                  <a:extLst>
                    <a:ext uri="{FF2B5EF4-FFF2-40B4-BE49-F238E27FC236}">
                      <a16:creationId xmlns:a16="http://schemas.microsoft.com/office/drawing/2014/main" id="{BA84A45F-1D87-2D4A-ADC6-FBD0F07175D1}"/>
                    </a:ext>
                  </a:extLst>
                </p:cNvPr>
                <p:cNvGrpSpPr>
                  <a:grpSpLocks/>
                </p:cNvGrpSpPr>
                <p:nvPr/>
              </p:nvGrpSpPr>
              <p:grpSpPr bwMode="auto">
                <a:xfrm>
                  <a:off x="4747" y="994"/>
                  <a:ext cx="581" cy="134"/>
                  <a:chOff x="614" y="2568"/>
                  <a:chExt cx="725" cy="139"/>
                </a:xfrm>
              </p:grpSpPr>
              <p:sp>
                <p:nvSpPr>
                  <p:cNvPr id="489" name="AutoShape 318">
                    <a:extLst>
                      <a:ext uri="{FF2B5EF4-FFF2-40B4-BE49-F238E27FC236}">
                        <a16:creationId xmlns:a16="http://schemas.microsoft.com/office/drawing/2014/main" id="{9967BFD2-AF98-6C48-9664-709DAD7F645D}"/>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0" name="AutoShape 319">
                    <a:extLst>
                      <a:ext uri="{FF2B5EF4-FFF2-40B4-BE49-F238E27FC236}">
                        <a16:creationId xmlns:a16="http://schemas.microsoft.com/office/drawing/2014/main" id="{98F66D34-8A75-524A-85C0-CD7FBB230949}"/>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69" name="Rectangle 320">
                  <a:extLst>
                    <a:ext uri="{FF2B5EF4-FFF2-40B4-BE49-F238E27FC236}">
                      <a16:creationId xmlns:a16="http://schemas.microsoft.com/office/drawing/2014/main" id="{C6107AE3-3C09-A34C-964D-28157ABBDF99}"/>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Rectangle 321">
                  <a:extLst>
                    <a:ext uri="{FF2B5EF4-FFF2-40B4-BE49-F238E27FC236}">
                      <a16:creationId xmlns:a16="http://schemas.microsoft.com/office/drawing/2014/main" id="{737FBD85-26B2-914A-8B0D-606EB3EDB4C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1" name="Group 322">
                  <a:extLst>
                    <a:ext uri="{FF2B5EF4-FFF2-40B4-BE49-F238E27FC236}">
                      <a16:creationId xmlns:a16="http://schemas.microsoft.com/office/drawing/2014/main" id="{E5A59E91-C5CD-894D-8213-3909A8CC3A4A}"/>
                    </a:ext>
                  </a:extLst>
                </p:cNvPr>
                <p:cNvGrpSpPr>
                  <a:grpSpLocks/>
                </p:cNvGrpSpPr>
                <p:nvPr/>
              </p:nvGrpSpPr>
              <p:grpSpPr bwMode="auto">
                <a:xfrm>
                  <a:off x="4735" y="1627"/>
                  <a:ext cx="582" cy="151"/>
                  <a:chOff x="614" y="2568"/>
                  <a:chExt cx="725" cy="139"/>
                </a:xfrm>
              </p:grpSpPr>
              <p:sp>
                <p:nvSpPr>
                  <p:cNvPr id="487" name="AutoShape 323">
                    <a:extLst>
                      <a:ext uri="{FF2B5EF4-FFF2-40B4-BE49-F238E27FC236}">
                        <a16:creationId xmlns:a16="http://schemas.microsoft.com/office/drawing/2014/main" id="{8962A917-2AE1-7242-B9FB-8E9263A51063}"/>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8" name="AutoShape 324">
                    <a:extLst>
                      <a:ext uri="{FF2B5EF4-FFF2-40B4-BE49-F238E27FC236}">
                        <a16:creationId xmlns:a16="http://schemas.microsoft.com/office/drawing/2014/main" id="{97C18552-37AD-CE49-8BBD-05E8608B6160}"/>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72" name="Freeform 325">
                  <a:extLst>
                    <a:ext uri="{FF2B5EF4-FFF2-40B4-BE49-F238E27FC236}">
                      <a16:creationId xmlns:a16="http://schemas.microsoft.com/office/drawing/2014/main" id="{426DAACD-E1F3-7E44-9DC7-B1A44414FA45}"/>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3" name="Group 326">
                  <a:extLst>
                    <a:ext uri="{FF2B5EF4-FFF2-40B4-BE49-F238E27FC236}">
                      <a16:creationId xmlns:a16="http://schemas.microsoft.com/office/drawing/2014/main" id="{73D89D04-968E-6442-873B-B8D1778FD278}"/>
                    </a:ext>
                  </a:extLst>
                </p:cNvPr>
                <p:cNvGrpSpPr>
                  <a:grpSpLocks/>
                </p:cNvGrpSpPr>
                <p:nvPr/>
              </p:nvGrpSpPr>
              <p:grpSpPr bwMode="auto">
                <a:xfrm>
                  <a:off x="4739" y="1327"/>
                  <a:ext cx="582" cy="139"/>
                  <a:chOff x="614" y="2568"/>
                  <a:chExt cx="725" cy="139"/>
                </a:xfrm>
              </p:grpSpPr>
              <p:sp>
                <p:nvSpPr>
                  <p:cNvPr id="485" name="AutoShape 327">
                    <a:extLst>
                      <a:ext uri="{FF2B5EF4-FFF2-40B4-BE49-F238E27FC236}">
                        <a16:creationId xmlns:a16="http://schemas.microsoft.com/office/drawing/2014/main" id="{6065DB5E-95E8-8643-B0FE-6CB09E8FDB4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6" name="AutoShape 328">
                    <a:extLst>
                      <a:ext uri="{FF2B5EF4-FFF2-40B4-BE49-F238E27FC236}">
                        <a16:creationId xmlns:a16="http://schemas.microsoft.com/office/drawing/2014/main" id="{F973A90F-0F3C-F744-97ED-8AAC23F79D91}"/>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74" name="Rectangle 329">
                  <a:extLst>
                    <a:ext uri="{FF2B5EF4-FFF2-40B4-BE49-F238E27FC236}">
                      <a16:creationId xmlns:a16="http://schemas.microsoft.com/office/drawing/2014/main" id="{F4ADD3E7-CF4E-ED4B-B276-1E6A7B9D4116}"/>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5" name="Freeform 330">
                  <a:extLst>
                    <a:ext uri="{FF2B5EF4-FFF2-40B4-BE49-F238E27FC236}">
                      <a16:creationId xmlns:a16="http://schemas.microsoft.com/office/drawing/2014/main" id="{1CEE161A-40E6-604E-B7AD-3830C72F6660}"/>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6" name="Freeform 331">
                  <a:extLst>
                    <a:ext uri="{FF2B5EF4-FFF2-40B4-BE49-F238E27FC236}">
                      <a16:creationId xmlns:a16="http://schemas.microsoft.com/office/drawing/2014/main" id="{40DF445E-B42A-CF43-806C-B86CD001760A}"/>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7" name="Oval 332">
                  <a:extLst>
                    <a:ext uri="{FF2B5EF4-FFF2-40B4-BE49-F238E27FC236}">
                      <a16:creationId xmlns:a16="http://schemas.microsoft.com/office/drawing/2014/main" id="{4AA850BD-AD7E-884D-BB50-C36880F437D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8" name="Freeform 333">
                  <a:extLst>
                    <a:ext uri="{FF2B5EF4-FFF2-40B4-BE49-F238E27FC236}">
                      <a16:creationId xmlns:a16="http://schemas.microsoft.com/office/drawing/2014/main" id="{04990E0C-FF14-0448-9208-F0CB93DA52DE}"/>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9" name="AutoShape 334">
                  <a:extLst>
                    <a:ext uri="{FF2B5EF4-FFF2-40B4-BE49-F238E27FC236}">
                      <a16:creationId xmlns:a16="http://schemas.microsoft.com/office/drawing/2014/main" id="{29F22CD1-333F-2444-8E27-DB06458666AB}"/>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0" name="AutoShape 335">
                  <a:extLst>
                    <a:ext uri="{FF2B5EF4-FFF2-40B4-BE49-F238E27FC236}">
                      <a16:creationId xmlns:a16="http://schemas.microsoft.com/office/drawing/2014/main" id="{9522690A-CB4D-3F4F-855E-313DECF4F185}"/>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 name="Oval 336">
                  <a:extLst>
                    <a:ext uri="{FF2B5EF4-FFF2-40B4-BE49-F238E27FC236}">
                      <a16:creationId xmlns:a16="http://schemas.microsoft.com/office/drawing/2014/main" id="{749723D7-4892-4246-90CC-F3A241CAD008}"/>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2" name="Oval 337">
                  <a:extLst>
                    <a:ext uri="{FF2B5EF4-FFF2-40B4-BE49-F238E27FC236}">
                      <a16:creationId xmlns:a16="http://schemas.microsoft.com/office/drawing/2014/main" id="{B774EC24-F0E4-0846-B90E-1164E933243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83" name="Oval 338">
                  <a:extLst>
                    <a:ext uri="{FF2B5EF4-FFF2-40B4-BE49-F238E27FC236}">
                      <a16:creationId xmlns:a16="http://schemas.microsoft.com/office/drawing/2014/main" id="{2751493B-E933-8A4F-BE77-A10013F6A478}"/>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4" name="Rectangle 339">
                  <a:extLst>
                    <a:ext uri="{FF2B5EF4-FFF2-40B4-BE49-F238E27FC236}">
                      <a16:creationId xmlns:a16="http://schemas.microsoft.com/office/drawing/2014/main" id="{635CA67E-C290-3742-9D2C-39D9B69DB583}"/>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sp>
        <p:nvSpPr>
          <p:cNvPr id="281" name="Text Box 76">
            <a:extLst>
              <a:ext uri="{FF2B5EF4-FFF2-40B4-BE49-F238E27FC236}">
                <a16:creationId xmlns:a16="http://schemas.microsoft.com/office/drawing/2014/main" id="{3175A1F8-F48E-9749-AA0C-8A115012D296}"/>
              </a:ext>
            </a:extLst>
          </p:cNvPr>
          <p:cNvSpPr txBox="1">
            <a:spLocks noChangeArrowheads="1"/>
          </p:cNvSpPr>
          <p:nvPr/>
        </p:nvSpPr>
        <p:spPr bwMode="auto">
          <a:xfrm>
            <a:off x="4415950" y="4554227"/>
            <a:ext cx="281846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ctr" defTabSz="914400" rtl="0" eaLnBrk="1" fontAlgn="auto" latinLnBrk="0" hangingPunct="1">
              <a:lnSpc>
                <a:spcPct val="8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to compute link </a:t>
            </a:r>
          </a:p>
          <a:p>
            <a:pPr marL="342900" marR="0" lvl="0" indent="-342900" algn="ctr" defTabSz="914400" rtl="0" eaLnBrk="1" fontAlgn="auto" latinLnBrk="0" hangingPunct="1">
              <a:lnSpc>
                <a:spcPct val="8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utilization, delay?</a:t>
            </a:r>
          </a:p>
        </p:txBody>
      </p:sp>
      <p:sp>
        <p:nvSpPr>
          <p:cNvPr id="282" name="Text Box 83">
            <a:extLst>
              <a:ext uri="{FF2B5EF4-FFF2-40B4-BE49-F238E27FC236}">
                <a16:creationId xmlns:a16="http://schemas.microsoft.com/office/drawing/2014/main" id="{445BA7C8-9DBB-B245-98C3-EA83E67E03F3}"/>
              </a:ext>
            </a:extLst>
          </p:cNvPr>
          <p:cNvSpPr txBox="1">
            <a:spLocks noChangeArrowheads="1"/>
          </p:cNvSpPr>
          <p:nvPr/>
        </p:nvSpPr>
        <p:spPr bwMode="auto">
          <a:xfrm>
            <a:off x="870724" y="5712506"/>
            <a:ext cx="3306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web cache (cheap!)</a:t>
            </a:r>
          </a:p>
        </p:txBody>
      </p:sp>
      <p:sp>
        <p:nvSpPr>
          <p:cNvPr id="251" name="Text Box 98">
            <a:extLst>
              <a:ext uri="{FF2B5EF4-FFF2-40B4-BE49-F238E27FC236}">
                <a16:creationId xmlns:a16="http://schemas.microsoft.com/office/drawing/2014/main" id="{40BB819D-0723-5748-B260-0AF0BBAC27EB}"/>
              </a:ext>
            </a:extLst>
          </p:cNvPr>
          <p:cNvSpPr txBox="1">
            <a:spLocks noChangeArrowheads="1"/>
          </p:cNvSpPr>
          <p:nvPr/>
        </p:nvSpPr>
        <p:spPr bwMode="auto">
          <a:xfrm>
            <a:off x="9105122" y="5793184"/>
            <a:ext cx="1641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local web cache</a:t>
            </a:r>
            <a:endParaRPr kumimoji="0" lang="en-US" altLang="en-US" sz="2400" b="0" i="0" u="none" strike="noStrike" kern="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endParaRPr>
          </a:p>
        </p:txBody>
      </p:sp>
    </p:spTree>
    <p:custDataLst>
      <p:tags r:id="rId1"/>
    </p:custDataLst>
    <p:extLst>
      <p:ext uri="{BB962C8B-B14F-4D97-AF65-F5344CB8AC3E}">
        <p14:creationId xmlns:p14="http://schemas.microsoft.com/office/powerpoint/2010/main" val="3066878255"/>
      </p:ext>
    </p:extLst>
  </p:cSld>
  <p:clrMapOvr>
    <a:masterClrMapping/>
  </p:clrMapOvr>
  <mc:AlternateContent xmlns:mc="http://schemas.openxmlformats.org/markup-compatibility/2006" xmlns:p14="http://schemas.microsoft.com/office/powerpoint/2010/main">
    <mc:Choice Requires="p14">
      <p:transition spd="slow" p14:dur="2000" advTm="24343"/>
    </mc:Choice>
    <mc:Fallback xmlns="">
      <p:transition spd="slow" advTm="243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1"/>
                                        </p:tgtEl>
                                        <p:attrNameLst>
                                          <p:attrName>style.visibility</p:attrName>
                                        </p:attrNameLst>
                                      </p:cBhvr>
                                      <p:to>
                                        <p:strVal val="visible"/>
                                      </p:to>
                                    </p:set>
                                    <p:animEffect transition="in" filter="dissolve">
                                      <p:cBhvr>
                                        <p:cTn id="10" dur="500"/>
                                        <p:tgtEl>
                                          <p:spTgt spid="25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2"/>
                                        </p:tgtEl>
                                        <p:attrNameLst>
                                          <p:attrName>style.visibility</p:attrName>
                                        </p:attrNameLst>
                                      </p:cBhvr>
                                      <p:to>
                                        <p:strVal val="visible"/>
                                      </p:to>
                                    </p:set>
                                    <p:animEffect transition="in" filter="dissolve">
                                      <p:cBhvr>
                                        <p:cTn id="15" dur="500"/>
                                        <p:tgtEl>
                                          <p:spTgt spid="28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81">
                                            <p:txEl>
                                              <p:pRg st="0" end="0"/>
                                            </p:txEl>
                                          </p:spTgt>
                                        </p:tgtEl>
                                        <p:attrNameLst>
                                          <p:attrName>style.visibility</p:attrName>
                                        </p:attrNameLst>
                                      </p:cBhvr>
                                      <p:to>
                                        <p:strVal val="visible"/>
                                      </p:to>
                                    </p:set>
                                    <p:animEffect transition="in" filter="dissolve">
                                      <p:cBhvr>
                                        <p:cTn id="20" dur="500"/>
                                        <p:tgtEl>
                                          <p:spTgt spid="281">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81">
                                            <p:txEl>
                                              <p:pRg st="1" end="1"/>
                                            </p:txEl>
                                          </p:spTgt>
                                        </p:tgtEl>
                                        <p:attrNameLst>
                                          <p:attrName>style.visibility</p:attrName>
                                        </p:attrNameLst>
                                      </p:cBhvr>
                                      <p:to>
                                        <p:strVal val="visible"/>
                                      </p:to>
                                    </p:set>
                                    <p:animEffect transition="in" filter="dissolve">
                                      <p:cBhvr>
                                        <p:cTn id="23" dur="500"/>
                                        <p:tgtEl>
                                          <p:spTgt spid="2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Caching example: install a web cache</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54" name="Line 2">
            <a:extLst>
              <a:ext uri="{FF2B5EF4-FFF2-40B4-BE49-F238E27FC236}">
                <a16:creationId xmlns:a16="http://schemas.microsoft.com/office/drawing/2014/main" id="{774FD470-E109-844C-8A9E-6F5E6FD1EF6D}"/>
              </a:ext>
            </a:extLst>
          </p:cNvPr>
          <p:cNvSpPr>
            <a:spLocks noChangeShapeType="1"/>
          </p:cNvSpPr>
          <p:nvPr/>
        </p:nvSpPr>
        <p:spPr bwMode="auto">
          <a:xfrm>
            <a:off x="7744795" y="2487883"/>
            <a:ext cx="285750" cy="1143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5" name="Text Box 50">
            <a:extLst>
              <a:ext uri="{FF2B5EF4-FFF2-40B4-BE49-F238E27FC236}">
                <a16:creationId xmlns:a16="http://schemas.microsoft.com/office/drawing/2014/main" id="{A32DDB4D-8BE1-2B43-89DB-1EA570D47161}"/>
              </a:ext>
            </a:extLst>
          </p:cNvPr>
          <p:cNvSpPr txBox="1">
            <a:spLocks noChangeArrowheads="1"/>
          </p:cNvSpPr>
          <p:nvPr/>
        </p:nvSpPr>
        <p:spPr bwMode="auto">
          <a:xfrm>
            <a:off x="10173670" y="1902096"/>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origin</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servers</a:t>
            </a:r>
          </a:p>
        </p:txBody>
      </p:sp>
      <p:sp>
        <p:nvSpPr>
          <p:cNvPr id="256" name="Line 51">
            <a:extLst>
              <a:ext uri="{FF2B5EF4-FFF2-40B4-BE49-F238E27FC236}">
                <a16:creationId xmlns:a16="http://schemas.microsoft.com/office/drawing/2014/main" id="{D0BFCD11-A1DC-B64D-A23A-23C7A76C3DB1}"/>
              </a:ext>
            </a:extLst>
          </p:cNvPr>
          <p:cNvSpPr>
            <a:spLocks noChangeShapeType="1"/>
          </p:cNvSpPr>
          <p:nvPr/>
        </p:nvSpPr>
        <p:spPr bwMode="auto">
          <a:xfrm>
            <a:off x="8554420" y="2106883"/>
            <a:ext cx="66675" cy="2762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7" name="Line 52">
            <a:extLst>
              <a:ext uri="{FF2B5EF4-FFF2-40B4-BE49-F238E27FC236}">
                <a16:creationId xmlns:a16="http://schemas.microsoft.com/office/drawing/2014/main" id="{E39DF75E-B023-5548-A7F0-9C4A8ADBD41F}"/>
              </a:ext>
            </a:extLst>
          </p:cNvPr>
          <p:cNvSpPr>
            <a:spLocks noChangeShapeType="1"/>
          </p:cNvSpPr>
          <p:nvPr/>
        </p:nvSpPr>
        <p:spPr bwMode="auto">
          <a:xfrm flipH="1">
            <a:off x="9183070" y="2144983"/>
            <a:ext cx="9525" cy="2381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8" name="Line 53">
            <a:extLst>
              <a:ext uri="{FF2B5EF4-FFF2-40B4-BE49-F238E27FC236}">
                <a16:creationId xmlns:a16="http://schemas.microsoft.com/office/drawing/2014/main" id="{E3BFB499-7F23-164F-A225-CAAA7B80074B}"/>
              </a:ext>
            </a:extLst>
          </p:cNvPr>
          <p:cNvSpPr>
            <a:spLocks noChangeShapeType="1"/>
          </p:cNvSpPr>
          <p:nvPr/>
        </p:nvSpPr>
        <p:spPr bwMode="auto">
          <a:xfrm flipH="1">
            <a:off x="9640270" y="2306908"/>
            <a:ext cx="133350" cy="209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9" name="Line 54">
            <a:extLst>
              <a:ext uri="{FF2B5EF4-FFF2-40B4-BE49-F238E27FC236}">
                <a16:creationId xmlns:a16="http://schemas.microsoft.com/office/drawing/2014/main" id="{24D51B99-FE66-D84E-AF2C-706F58BCCC3D}"/>
              </a:ext>
            </a:extLst>
          </p:cNvPr>
          <p:cNvSpPr>
            <a:spLocks noChangeShapeType="1"/>
          </p:cNvSpPr>
          <p:nvPr/>
        </p:nvSpPr>
        <p:spPr bwMode="auto">
          <a:xfrm flipH="1" flipV="1">
            <a:off x="9802195" y="3068908"/>
            <a:ext cx="247650"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0" name="Freeform 55">
            <a:extLst>
              <a:ext uri="{FF2B5EF4-FFF2-40B4-BE49-F238E27FC236}">
                <a16:creationId xmlns:a16="http://schemas.microsoft.com/office/drawing/2014/main" id="{0AF0F7C2-E293-2A4E-B4A0-9966DF5B5243}"/>
              </a:ext>
            </a:extLst>
          </p:cNvPr>
          <p:cNvSpPr>
            <a:spLocks/>
          </p:cNvSpPr>
          <p:nvPr/>
        </p:nvSpPr>
        <p:spPr bwMode="auto">
          <a:xfrm>
            <a:off x="7819407" y="211106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1" name="Text Box 70">
            <a:extLst>
              <a:ext uri="{FF2B5EF4-FFF2-40B4-BE49-F238E27FC236}">
                <a16:creationId xmlns:a16="http://schemas.microsoft.com/office/drawing/2014/main" id="{6E272ACE-5938-0646-A38F-6031C9F45819}"/>
              </a:ext>
            </a:extLst>
          </p:cNvPr>
          <p:cNvSpPr txBox="1">
            <a:spLocks noChangeArrowheads="1"/>
          </p:cNvSpPr>
          <p:nvPr/>
        </p:nvSpPr>
        <p:spPr bwMode="auto">
          <a:xfrm>
            <a:off x="8535370" y="2432321"/>
            <a:ext cx="931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public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 Internet</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2" name="Freeform 71">
            <a:extLst>
              <a:ext uri="{FF2B5EF4-FFF2-40B4-BE49-F238E27FC236}">
                <a16:creationId xmlns:a16="http://schemas.microsoft.com/office/drawing/2014/main" id="{A7C4DEB4-E3E6-8547-B127-1273B3D3EA69}"/>
              </a:ext>
            </a:extLst>
          </p:cNvPr>
          <p:cNvSpPr>
            <a:spLocks/>
          </p:cNvSpPr>
          <p:nvPr/>
        </p:nvSpPr>
        <p:spPr bwMode="auto">
          <a:xfrm>
            <a:off x="7409832" y="4470671"/>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9CDFF9"/>
          </a:solidFill>
          <a:ln>
            <a:noFill/>
          </a:ln>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Line 77">
            <a:extLst>
              <a:ext uri="{FF2B5EF4-FFF2-40B4-BE49-F238E27FC236}">
                <a16:creationId xmlns:a16="http://schemas.microsoft.com/office/drawing/2014/main" id="{0E1C7AA0-FA95-B844-83B1-903DF41A68D1}"/>
              </a:ext>
            </a:extLst>
          </p:cNvPr>
          <p:cNvSpPr>
            <a:spLocks noChangeShapeType="1"/>
          </p:cNvSpPr>
          <p:nvPr/>
        </p:nvSpPr>
        <p:spPr bwMode="auto">
          <a:xfrm flipH="1">
            <a:off x="7859095" y="4780233"/>
            <a:ext cx="855662"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Line 78">
            <a:extLst>
              <a:ext uri="{FF2B5EF4-FFF2-40B4-BE49-F238E27FC236}">
                <a16:creationId xmlns:a16="http://schemas.microsoft.com/office/drawing/2014/main" id="{0173F26E-AC6F-FD4F-995F-CADED52CD421}"/>
              </a:ext>
            </a:extLst>
          </p:cNvPr>
          <p:cNvSpPr>
            <a:spLocks noChangeShapeType="1"/>
          </p:cNvSpPr>
          <p:nvPr/>
        </p:nvSpPr>
        <p:spPr bwMode="auto">
          <a:xfrm flipH="1">
            <a:off x="8368682" y="4827858"/>
            <a:ext cx="563563" cy="393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5" name="Line 79">
            <a:extLst>
              <a:ext uri="{FF2B5EF4-FFF2-40B4-BE49-F238E27FC236}">
                <a16:creationId xmlns:a16="http://schemas.microsoft.com/office/drawing/2014/main" id="{3CEA4312-2D22-9340-9D8D-17C8CC88AE05}"/>
              </a:ext>
            </a:extLst>
          </p:cNvPr>
          <p:cNvSpPr>
            <a:spLocks noChangeShapeType="1"/>
          </p:cNvSpPr>
          <p:nvPr/>
        </p:nvSpPr>
        <p:spPr bwMode="auto">
          <a:xfrm flipH="1">
            <a:off x="8906845" y="4834208"/>
            <a:ext cx="149225" cy="382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7" name="Line 95">
            <a:extLst>
              <a:ext uri="{FF2B5EF4-FFF2-40B4-BE49-F238E27FC236}">
                <a16:creationId xmlns:a16="http://schemas.microsoft.com/office/drawing/2014/main" id="{7E28B523-ED73-8C40-ACD2-43F86A8C48E6}"/>
              </a:ext>
            </a:extLst>
          </p:cNvPr>
          <p:cNvSpPr>
            <a:spLocks noChangeShapeType="1"/>
          </p:cNvSpPr>
          <p:nvPr/>
        </p:nvSpPr>
        <p:spPr bwMode="auto">
          <a:xfrm>
            <a:off x="9068770" y="3545158"/>
            <a:ext cx="0" cy="10620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8" name="Text Box 97">
            <a:extLst>
              <a:ext uri="{FF2B5EF4-FFF2-40B4-BE49-F238E27FC236}">
                <a16:creationId xmlns:a16="http://schemas.microsoft.com/office/drawing/2014/main" id="{C679E988-7156-B949-B8A6-F53CA81FBD00}"/>
              </a:ext>
            </a:extLst>
          </p:cNvPr>
          <p:cNvSpPr txBox="1">
            <a:spLocks noChangeArrowheads="1"/>
          </p:cNvSpPr>
          <p:nvPr/>
        </p:nvSpPr>
        <p:spPr bwMode="auto">
          <a:xfrm>
            <a:off x="7436820" y="4357958"/>
            <a:ext cx="1198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institutional</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network</a:t>
            </a:r>
            <a:endParaRPr kumimoji="0" lang="en-US" altLang="en-US" sz="2400" b="0" i="0" u="none" strike="noStrike" kern="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sp>
        <p:nvSpPr>
          <p:cNvPr id="269" name="Text Box 98">
            <a:extLst>
              <a:ext uri="{FF2B5EF4-FFF2-40B4-BE49-F238E27FC236}">
                <a16:creationId xmlns:a16="http://schemas.microsoft.com/office/drawing/2014/main" id="{67295E16-B892-F14C-929B-3E20FB10905C}"/>
              </a:ext>
            </a:extLst>
          </p:cNvPr>
          <p:cNvSpPr txBox="1">
            <a:spLocks noChangeArrowheads="1"/>
          </p:cNvSpPr>
          <p:nvPr/>
        </p:nvSpPr>
        <p:spPr bwMode="auto">
          <a:xfrm>
            <a:off x="9445007" y="4738958"/>
            <a:ext cx="1290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Gbps LAN</a:t>
            </a:r>
            <a:endParaRPr kumimoji="0" lang="en-US" altLang="en-US" sz="2400" b="0" i="0" u="none" strike="noStrike" kern="0" cap="none" spc="0" normalizeH="0" baseline="0" noProof="0" dirty="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sp>
        <p:nvSpPr>
          <p:cNvPr id="270" name="Text Box 99">
            <a:extLst>
              <a:ext uri="{FF2B5EF4-FFF2-40B4-BE49-F238E27FC236}">
                <a16:creationId xmlns:a16="http://schemas.microsoft.com/office/drawing/2014/main" id="{6A31B9E8-42B5-DA4F-BEEB-38A1A2168C47}"/>
              </a:ext>
            </a:extLst>
          </p:cNvPr>
          <p:cNvSpPr txBox="1">
            <a:spLocks noChangeArrowheads="1"/>
          </p:cNvSpPr>
          <p:nvPr/>
        </p:nvSpPr>
        <p:spPr bwMode="auto">
          <a:xfrm>
            <a:off x="9070357" y="3734071"/>
            <a:ext cx="1190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1.54 Mbps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access link</a:t>
            </a:r>
            <a:endParaRPr kumimoji="0" lang="en-US" altLang="en-US" sz="2400" b="0" i="0" u="none" strike="noStrike" kern="0" cap="none" spc="0" normalizeH="0" baseline="0" noProof="0" dirty="0">
              <a:ln>
                <a:noFill/>
              </a:ln>
              <a:solidFill>
                <a:srgbClr val="3333CC"/>
              </a:solidFill>
              <a:effectLst/>
              <a:uLnTx/>
              <a:uFillTx/>
              <a:latin typeface="Arial" panose="020B0604020202020204" pitchFamily="34" charset="0"/>
              <a:ea typeface="ＭＳ Ｐゴシック" panose="020B0600070205080204" pitchFamily="34" charset="-128"/>
              <a:cs typeface="+mn-cs"/>
            </a:endParaRPr>
          </a:p>
        </p:txBody>
      </p:sp>
      <p:grpSp>
        <p:nvGrpSpPr>
          <p:cNvPr id="292" name="Group 139">
            <a:extLst>
              <a:ext uri="{FF2B5EF4-FFF2-40B4-BE49-F238E27FC236}">
                <a16:creationId xmlns:a16="http://schemas.microsoft.com/office/drawing/2014/main" id="{F9E9E22C-69D8-A847-9177-B4D5A14ECA28}"/>
              </a:ext>
            </a:extLst>
          </p:cNvPr>
          <p:cNvGrpSpPr>
            <a:grpSpLocks/>
          </p:cNvGrpSpPr>
          <p:nvPr/>
        </p:nvGrpSpPr>
        <p:grpSpPr bwMode="auto">
          <a:xfrm>
            <a:off x="7397132" y="2035446"/>
            <a:ext cx="377825" cy="576262"/>
            <a:chOff x="4140" y="429"/>
            <a:chExt cx="1425" cy="2396"/>
          </a:xfrm>
        </p:grpSpPr>
        <p:sp>
          <p:nvSpPr>
            <p:cNvPr id="293" name="Freeform 140">
              <a:extLst>
                <a:ext uri="{FF2B5EF4-FFF2-40B4-BE49-F238E27FC236}">
                  <a16:creationId xmlns:a16="http://schemas.microsoft.com/office/drawing/2014/main" id="{86EDF6AA-4B2E-6342-9BFA-CFF30B1C2908}"/>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141">
              <a:extLst>
                <a:ext uri="{FF2B5EF4-FFF2-40B4-BE49-F238E27FC236}">
                  <a16:creationId xmlns:a16="http://schemas.microsoft.com/office/drawing/2014/main" id="{6B9D834D-0DEE-9248-AD7A-C2D336AEBD50}"/>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Freeform 142">
              <a:extLst>
                <a:ext uri="{FF2B5EF4-FFF2-40B4-BE49-F238E27FC236}">
                  <a16:creationId xmlns:a16="http://schemas.microsoft.com/office/drawing/2014/main" id="{29245DF3-F7D6-B840-B253-23D4A8D2C197}"/>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Freeform 143">
              <a:extLst>
                <a:ext uri="{FF2B5EF4-FFF2-40B4-BE49-F238E27FC236}">
                  <a16:creationId xmlns:a16="http://schemas.microsoft.com/office/drawing/2014/main" id="{B747AC17-9BF4-BB41-A5DA-D229A9BA1A64}"/>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7" name="Rectangle 144">
              <a:extLst>
                <a:ext uri="{FF2B5EF4-FFF2-40B4-BE49-F238E27FC236}">
                  <a16:creationId xmlns:a16="http://schemas.microsoft.com/office/drawing/2014/main" id="{1B65D50E-A82B-7347-A7F6-556D3939DD4B}"/>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8" name="Group 145">
              <a:extLst>
                <a:ext uri="{FF2B5EF4-FFF2-40B4-BE49-F238E27FC236}">
                  <a16:creationId xmlns:a16="http://schemas.microsoft.com/office/drawing/2014/main" id="{E47B5BD8-DFF7-9441-92CB-80BB05AB6451}"/>
                </a:ext>
              </a:extLst>
            </p:cNvPr>
            <p:cNvGrpSpPr>
              <a:grpSpLocks/>
            </p:cNvGrpSpPr>
            <p:nvPr/>
          </p:nvGrpSpPr>
          <p:grpSpPr bwMode="auto">
            <a:xfrm>
              <a:off x="4749" y="668"/>
              <a:ext cx="581" cy="145"/>
              <a:chOff x="614" y="2568"/>
              <a:chExt cx="725" cy="139"/>
            </a:xfrm>
          </p:grpSpPr>
          <p:sp>
            <p:nvSpPr>
              <p:cNvPr id="323" name="AutoShape 146">
                <a:extLst>
                  <a:ext uri="{FF2B5EF4-FFF2-40B4-BE49-F238E27FC236}">
                    <a16:creationId xmlns:a16="http://schemas.microsoft.com/office/drawing/2014/main" id="{B75BF63D-E7E0-6640-A10B-E09175442A77}"/>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AutoShape 147">
                <a:extLst>
                  <a:ext uri="{FF2B5EF4-FFF2-40B4-BE49-F238E27FC236}">
                    <a16:creationId xmlns:a16="http://schemas.microsoft.com/office/drawing/2014/main" id="{074358F6-E1DA-D042-B053-9C4C54023FE2}"/>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9" name="Rectangle 148">
              <a:extLst>
                <a:ext uri="{FF2B5EF4-FFF2-40B4-BE49-F238E27FC236}">
                  <a16:creationId xmlns:a16="http://schemas.microsoft.com/office/drawing/2014/main" id="{DECDE972-9E25-674C-ACC1-43F55CD92F4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149">
              <a:extLst>
                <a:ext uri="{FF2B5EF4-FFF2-40B4-BE49-F238E27FC236}">
                  <a16:creationId xmlns:a16="http://schemas.microsoft.com/office/drawing/2014/main" id="{82296A06-752A-254D-8846-4D0F3F43F261}"/>
                </a:ext>
              </a:extLst>
            </p:cNvPr>
            <p:cNvGrpSpPr>
              <a:grpSpLocks/>
            </p:cNvGrpSpPr>
            <p:nvPr/>
          </p:nvGrpSpPr>
          <p:grpSpPr bwMode="auto">
            <a:xfrm>
              <a:off x="4747" y="994"/>
              <a:ext cx="581" cy="134"/>
              <a:chOff x="614" y="2568"/>
              <a:chExt cx="725" cy="139"/>
            </a:xfrm>
          </p:grpSpPr>
          <p:sp>
            <p:nvSpPr>
              <p:cNvPr id="321" name="AutoShape 150">
                <a:extLst>
                  <a:ext uri="{FF2B5EF4-FFF2-40B4-BE49-F238E27FC236}">
                    <a16:creationId xmlns:a16="http://schemas.microsoft.com/office/drawing/2014/main" id="{F5A8BC22-523A-4147-9575-B8F7D060F116}"/>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AutoShape 151">
                <a:extLst>
                  <a:ext uri="{FF2B5EF4-FFF2-40B4-BE49-F238E27FC236}">
                    <a16:creationId xmlns:a16="http://schemas.microsoft.com/office/drawing/2014/main" id="{EAF2AC7F-A8C0-FC4F-8C37-5D458F19BF6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1" name="Rectangle 152">
              <a:extLst>
                <a:ext uri="{FF2B5EF4-FFF2-40B4-BE49-F238E27FC236}">
                  <a16:creationId xmlns:a16="http://schemas.microsoft.com/office/drawing/2014/main" id="{4F90A69C-CEC4-A24D-9C82-52BA6FC8934D}"/>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Rectangle 153">
              <a:extLst>
                <a:ext uri="{FF2B5EF4-FFF2-40B4-BE49-F238E27FC236}">
                  <a16:creationId xmlns:a16="http://schemas.microsoft.com/office/drawing/2014/main" id="{4EAFCA72-25B7-7747-916E-327595FFDBC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3" name="Group 154">
              <a:extLst>
                <a:ext uri="{FF2B5EF4-FFF2-40B4-BE49-F238E27FC236}">
                  <a16:creationId xmlns:a16="http://schemas.microsoft.com/office/drawing/2014/main" id="{8277CD38-8B7B-9748-AD3B-10D14BC1AA1D}"/>
                </a:ext>
              </a:extLst>
            </p:cNvPr>
            <p:cNvGrpSpPr>
              <a:grpSpLocks/>
            </p:cNvGrpSpPr>
            <p:nvPr/>
          </p:nvGrpSpPr>
          <p:grpSpPr bwMode="auto">
            <a:xfrm>
              <a:off x="4735" y="1627"/>
              <a:ext cx="582" cy="151"/>
              <a:chOff x="614" y="2568"/>
              <a:chExt cx="725" cy="139"/>
            </a:xfrm>
          </p:grpSpPr>
          <p:sp>
            <p:nvSpPr>
              <p:cNvPr id="319" name="AutoShape 155">
                <a:extLst>
                  <a:ext uri="{FF2B5EF4-FFF2-40B4-BE49-F238E27FC236}">
                    <a16:creationId xmlns:a16="http://schemas.microsoft.com/office/drawing/2014/main" id="{5B02472C-767E-8C4B-A1E5-693F9C4C2A6A}"/>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AutoShape 156">
                <a:extLst>
                  <a:ext uri="{FF2B5EF4-FFF2-40B4-BE49-F238E27FC236}">
                    <a16:creationId xmlns:a16="http://schemas.microsoft.com/office/drawing/2014/main" id="{DA6E1AA2-450F-174D-A85C-5D39B60ABD9D}"/>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4" name="Freeform 157">
              <a:extLst>
                <a:ext uri="{FF2B5EF4-FFF2-40B4-BE49-F238E27FC236}">
                  <a16:creationId xmlns:a16="http://schemas.microsoft.com/office/drawing/2014/main" id="{43557BDC-C555-5040-B5DB-5D425E9BFE1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05" name="Group 158">
              <a:extLst>
                <a:ext uri="{FF2B5EF4-FFF2-40B4-BE49-F238E27FC236}">
                  <a16:creationId xmlns:a16="http://schemas.microsoft.com/office/drawing/2014/main" id="{C333E870-3BD7-C645-AAC2-98508A7E36E9}"/>
                </a:ext>
              </a:extLst>
            </p:cNvPr>
            <p:cNvGrpSpPr>
              <a:grpSpLocks/>
            </p:cNvGrpSpPr>
            <p:nvPr/>
          </p:nvGrpSpPr>
          <p:grpSpPr bwMode="auto">
            <a:xfrm>
              <a:off x="4739" y="1327"/>
              <a:ext cx="582" cy="139"/>
              <a:chOff x="614" y="2568"/>
              <a:chExt cx="725" cy="139"/>
            </a:xfrm>
          </p:grpSpPr>
          <p:sp>
            <p:nvSpPr>
              <p:cNvPr id="317" name="AutoShape 159">
                <a:extLst>
                  <a:ext uri="{FF2B5EF4-FFF2-40B4-BE49-F238E27FC236}">
                    <a16:creationId xmlns:a16="http://schemas.microsoft.com/office/drawing/2014/main" id="{EFC968C4-6392-E247-9A44-0D21D80BC1C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8" name="AutoShape 160">
                <a:extLst>
                  <a:ext uri="{FF2B5EF4-FFF2-40B4-BE49-F238E27FC236}">
                    <a16:creationId xmlns:a16="http://schemas.microsoft.com/office/drawing/2014/main" id="{9315F821-D903-1C43-B0DF-C13E1CFC6E9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6" name="Rectangle 161">
              <a:extLst>
                <a:ext uri="{FF2B5EF4-FFF2-40B4-BE49-F238E27FC236}">
                  <a16:creationId xmlns:a16="http://schemas.microsoft.com/office/drawing/2014/main" id="{4A93E05B-231B-8F4E-AC44-1E61C8779F78}"/>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Freeform 162">
              <a:extLst>
                <a:ext uri="{FF2B5EF4-FFF2-40B4-BE49-F238E27FC236}">
                  <a16:creationId xmlns:a16="http://schemas.microsoft.com/office/drawing/2014/main" id="{A81021FA-3B4B-8540-B233-88280DF917C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Freeform 163">
              <a:extLst>
                <a:ext uri="{FF2B5EF4-FFF2-40B4-BE49-F238E27FC236}">
                  <a16:creationId xmlns:a16="http://schemas.microsoft.com/office/drawing/2014/main" id="{B4BBCFA8-CE65-3B46-B8C0-90C8E2A9FAE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Oval 164">
              <a:extLst>
                <a:ext uri="{FF2B5EF4-FFF2-40B4-BE49-F238E27FC236}">
                  <a16:creationId xmlns:a16="http://schemas.microsoft.com/office/drawing/2014/main" id="{5BC0A35E-B59B-2747-AF4F-E2B7BF2E9D9B}"/>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165">
              <a:extLst>
                <a:ext uri="{FF2B5EF4-FFF2-40B4-BE49-F238E27FC236}">
                  <a16:creationId xmlns:a16="http://schemas.microsoft.com/office/drawing/2014/main" id="{18C56782-0533-9C40-9224-8F36130D8884}"/>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1" name="AutoShape 166">
              <a:extLst>
                <a:ext uri="{FF2B5EF4-FFF2-40B4-BE49-F238E27FC236}">
                  <a16:creationId xmlns:a16="http://schemas.microsoft.com/office/drawing/2014/main" id="{B68A6AC7-4ED2-D44E-90B8-E63CF73BBC97}"/>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2" name="AutoShape 167">
              <a:extLst>
                <a:ext uri="{FF2B5EF4-FFF2-40B4-BE49-F238E27FC236}">
                  <a16:creationId xmlns:a16="http://schemas.microsoft.com/office/drawing/2014/main" id="{906EF179-00FE-3F4F-AD8D-E9B8F23DE35F}"/>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Oval 168">
              <a:extLst>
                <a:ext uri="{FF2B5EF4-FFF2-40B4-BE49-F238E27FC236}">
                  <a16:creationId xmlns:a16="http://schemas.microsoft.com/office/drawing/2014/main" id="{714D65B7-5EDC-2840-9C29-D308D9655A6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Oval 169">
              <a:extLst>
                <a:ext uri="{FF2B5EF4-FFF2-40B4-BE49-F238E27FC236}">
                  <a16:creationId xmlns:a16="http://schemas.microsoft.com/office/drawing/2014/main" id="{E64A117A-C67D-AB41-A8E7-4A508BB314F3}"/>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15" name="Oval 170">
              <a:extLst>
                <a:ext uri="{FF2B5EF4-FFF2-40B4-BE49-F238E27FC236}">
                  <a16:creationId xmlns:a16="http://schemas.microsoft.com/office/drawing/2014/main" id="{C59668D3-09F9-BD44-8596-C01818912BD0}"/>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Rectangle 171">
              <a:extLst>
                <a:ext uri="{FF2B5EF4-FFF2-40B4-BE49-F238E27FC236}">
                  <a16:creationId xmlns:a16="http://schemas.microsoft.com/office/drawing/2014/main" id="{8E530C7C-3D86-3C4B-891E-CB9AC883FCB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5" name="Group 172">
            <a:extLst>
              <a:ext uri="{FF2B5EF4-FFF2-40B4-BE49-F238E27FC236}">
                <a16:creationId xmlns:a16="http://schemas.microsoft.com/office/drawing/2014/main" id="{F34C0BB9-9ECA-9B40-B10C-16DEDBDC16C3}"/>
              </a:ext>
            </a:extLst>
          </p:cNvPr>
          <p:cNvGrpSpPr>
            <a:grpSpLocks/>
          </p:cNvGrpSpPr>
          <p:nvPr/>
        </p:nvGrpSpPr>
        <p:grpSpPr bwMode="auto">
          <a:xfrm>
            <a:off x="7546357" y="5148533"/>
            <a:ext cx="525463" cy="557213"/>
            <a:chOff x="-44" y="1473"/>
            <a:chExt cx="981" cy="1105"/>
          </a:xfrm>
        </p:grpSpPr>
        <p:pic>
          <p:nvPicPr>
            <p:cNvPr id="326" name="Picture 173" descr="desktop_computer_stylized_medium">
              <a:extLst>
                <a:ext uri="{FF2B5EF4-FFF2-40B4-BE49-F238E27FC236}">
                  <a16:creationId xmlns:a16="http://schemas.microsoft.com/office/drawing/2014/main" id="{58DEA6BA-6A8A-414B-A5D1-8C42E963B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 name="Freeform 174">
              <a:extLst>
                <a:ext uri="{FF2B5EF4-FFF2-40B4-BE49-F238E27FC236}">
                  <a16:creationId xmlns:a16="http://schemas.microsoft.com/office/drawing/2014/main" id="{5636D377-DB0D-6F40-811F-10EE64604D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75">
            <a:extLst>
              <a:ext uri="{FF2B5EF4-FFF2-40B4-BE49-F238E27FC236}">
                <a16:creationId xmlns:a16="http://schemas.microsoft.com/office/drawing/2014/main" id="{7306AC90-5B34-3F4E-B626-0E34022A31C8}"/>
              </a:ext>
            </a:extLst>
          </p:cNvPr>
          <p:cNvGrpSpPr>
            <a:grpSpLocks/>
          </p:cNvGrpSpPr>
          <p:nvPr/>
        </p:nvGrpSpPr>
        <p:grpSpPr bwMode="auto">
          <a:xfrm>
            <a:off x="8311532" y="1557608"/>
            <a:ext cx="377825" cy="576263"/>
            <a:chOff x="4140" y="429"/>
            <a:chExt cx="1425" cy="2396"/>
          </a:xfrm>
        </p:grpSpPr>
        <p:sp>
          <p:nvSpPr>
            <p:cNvPr id="329" name="Freeform 176">
              <a:extLst>
                <a:ext uri="{FF2B5EF4-FFF2-40B4-BE49-F238E27FC236}">
                  <a16:creationId xmlns:a16="http://schemas.microsoft.com/office/drawing/2014/main" id="{F3CFDF78-3F2C-B047-99D5-2F35E0D1B49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77">
              <a:extLst>
                <a:ext uri="{FF2B5EF4-FFF2-40B4-BE49-F238E27FC236}">
                  <a16:creationId xmlns:a16="http://schemas.microsoft.com/office/drawing/2014/main" id="{6D671750-A74B-B64E-8E68-C40948E6DE3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178">
              <a:extLst>
                <a:ext uri="{FF2B5EF4-FFF2-40B4-BE49-F238E27FC236}">
                  <a16:creationId xmlns:a16="http://schemas.microsoft.com/office/drawing/2014/main" id="{9438FA78-1938-514C-80BF-10ED666E38F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Freeform 179">
              <a:extLst>
                <a:ext uri="{FF2B5EF4-FFF2-40B4-BE49-F238E27FC236}">
                  <a16:creationId xmlns:a16="http://schemas.microsoft.com/office/drawing/2014/main" id="{FD23EFF2-90E8-9045-936A-06124249A5E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80">
              <a:extLst>
                <a:ext uri="{FF2B5EF4-FFF2-40B4-BE49-F238E27FC236}">
                  <a16:creationId xmlns:a16="http://schemas.microsoft.com/office/drawing/2014/main" id="{C3C9A679-FD27-EE4A-B715-049B9DDB6300}"/>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4" name="Group 181">
              <a:extLst>
                <a:ext uri="{FF2B5EF4-FFF2-40B4-BE49-F238E27FC236}">
                  <a16:creationId xmlns:a16="http://schemas.microsoft.com/office/drawing/2014/main" id="{F5C3481D-451B-B142-A35C-15C582D38E95}"/>
                </a:ext>
              </a:extLst>
            </p:cNvPr>
            <p:cNvGrpSpPr>
              <a:grpSpLocks/>
            </p:cNvGrpSpPr>
            <p:nvPr/>
          </p:nvGrpSpPr>
          <p:grpSpPr bwMode="auto">
            <a:xfrm>
              <a:off x="4749" y="668"/>
              <a:ext cx="581" cy="145"/>
              <a:chOff x="614" y="2568"/>
              <a:chExt cx="725" cy="139"/>
            </a:xfrm>
          </p:grpSpPr>
          <p:sp>
            <p:nvSpPr>
              <p:cNvPr id="359" name="AutoShape 182">
                <a:extLst>
                  <a:ext uri="{FF2B5EF4-FFF2-40B4-BE49-F238E27FC236}">
                    <a16:creationId xmlns:a16="http://schemas.microsoft.com/office/drawing/2014/main" id="{2C243628-F48B-0247-9C77-CADC193BA25B}"/>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AutoShape 183">
                <a:extLst>
                  <a:ext uri="{FF2B5EF4-FFF2-40B4-BE49-F238E27FC236}">
                    <a16:creationId xmlns:a16="http://schemas.microsoft.com/office/drawing/2014/main" id="{C3D71DA0-C793-D949-906B-887E37FD01C9}"/>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5" name="Rectangle 184">
              <a:extLst>
                <a:ext uri="{FF2B5EF4-FFF2-40B4-BE49-F238E27FC236}">
                  <a16:creationId xmlns:a16="http://schemas.microsoft.com/office/drawing/2014/main" id="{246902F9-C4DC-454E-9DA0-3D5842DB38D7}"/>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6" name="Group 185">
              <a:extLst>
                <a:ext uri="{FF2B5EF4-FFF2-40B4-BE49-F238E27FC236}">
                  <a16:creationId xmlns:a16="http://schemas.microsoft.com/office/drawing/2014/main" id="{7667DA9A-FE8F-654A-8B9E-218AADDABF18}"/>
                </a:ext>
              </a:extLst>
            </p:cNvPr>
            <p:cNvGrpSpPr>
              <a:grpSpLocks/>
            </p:cNvGrpSpPr>
            <p:nvPr/>
          </p:nvGrpSpPr>
          <p:grpSpPr bwMode="auto">
            <a:xfrm>
              <a:off x="4747" y="994"/>
              <a:ext cx="581" cy="134"/>
              <a:chOff x="614" y="2568"/>
              <a:chExt cx="725" cy="139"/>
            </a:xfrm>
          </p:grpSpPr>
          <p:sp>
            <p:nvSpPr>
              <p:cNvPr id="357" name="AutoShape 186">
                <a:extLst>
                  <a:ext uri="{FF2B5EF4-FFF2-40B4-BE49-F238E27FC236}">
                    <a16:creationId xmlns:a16="http://schemas.microsoft.com/office/drawing/2014/main" id="{89170F11-7571-2B45-8719-95E83BC651D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AutoShape 187">
                <a:extLst>
                  <a:ext uri="{FF2B5EF4-FFF2-40B4-BE49-F238E27FC236}">
                    <a16:creationId xmlns:a16="http://schemas.microsoft.com/office/drawing/2014/main" id="{E76D6632-4213-1A4C-994D-E58521FFA452}"/>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37" name="Rectangle 188">
              <a:extLst>
                <a:ext uri="{FF2B5EF4-FFF2-40B4-BE49-F238E27FC236}">
                  <a16:creationId xmlns:a16="http://schemas.microsoft.com/office/drawing/2014/main" id="{042D5530-947C-8042-964E-981127ADCA1C}"/>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89">
              <a:extLst>
                <a:ext uri="{FF2B5EF4-FFF2-40B4-BE49-F238E27FC236}">
                  <a16:creationId xmlns:a16="http://schemas.microsoft.com/office/drawing/2014/main" id="{2F89380A-7E24-A848-A517-F0FC736922E7}"/>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9" name="Group 190">
              <a:extLst>
                <a:ext uri="{FF2B5EF4-FFF2-40B4-BE49-F238E27FC236}">
                  <a16:creationId xmlns:a16="http://schemas.microsoft.com/office/drawing/2014/main" id="{38C1848A-3B99-B348-91C8-29218555E83A}"/>
                </a:ext>
              </a:extLst>
            </p:cNvPr>
            <p:cNvGrpSpPr>
              <a:grpSpLocks/>
            </p:cNvGrpSpPr>
            <p:nvPr/>
          </p:nvGrpSpPr>
          <p:grpSpPr bwMode="auto">
            <a:xfrm>
              <a:off x="4735" y="1627"/>
              <a:ext cx="582" cy="151"/>
              <a:chOff x="614" y="2568"/>
              <a:chExt cx="725" cy="139"/>
            </a:xfrm>
          </p:grpSpPr>
          <p:sp>
            <p:nvSpPr>
              <p:cNvPr id="355" name="AutoShape 191">
                <a:extLst>
                  <a:ext uri="{FF2B5EF4-FFF2-40B4-BE49-F238E27FC236}">
                    <a16:creationId xmlns:a16="http://schemas.microsoft.com/office/drawing/2014/main" id="{676776FA-ACE8-1B44-A3F2-EE744FFE1B2F}"/>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6" name="AutoShape 192">
                <a:extLst>
                  <a:ext uri="{FF2B5EF4-FFF2-40B4-BE49-F238E27FC236}">
                    <a16:creationId xmlns:a16="http://schemas.microsoft.com/office/drawing/2014/main" id="{642A052A-BC62-D049-9EBF-AC2B9D28A87C}"/>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0" name="Freeform 193">
              <a:extLst>
                <a:ext uri="{FF2B5EF4-FFF2-40B4-BE49-F238E27FC236}">
                  <a16:creationId xmlns:a16="http://schemas.microsoft.com/office/drawing/2014/main" id="{20022731-282E-5349-BD84-5AC93189411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41" name="Group 194">
              <a:extLst>
                <a:ext uri="{FF2B5EF4-FFF2-40B4-BE49-F238E27FC236}">
                  <a16:creationId xmlns:a16="http://schemas.microsoft.com/office/drawing/2014/main" id="{C8EEA896-B8C6-834F-9741-B4BC6894041D}"/>
                </a:ext>
              </a:extLst>
            </p:cNvPr>
            <p:cNvGrpSpPr>
              <a:grpSpLocks/>
            </p:cNvGrpSpPr>
            <p:nvPr/>
          </p:nvGrpSpPr>
          <p:grpSpPr bwMode="auto">
            <a:xfrm>
              <a:off x="4739" y="1327"/>
              <a:ext cx="582" cy="139"/>
              <a:chOff x="614" y="2568"/>
              <a:chExt cx="725" cy="139"/>
            </a:xfrm>
          </p:grpSpPr>
          <p:sp>
            <p:nvSpPr>
              <p:cNvPr id="353" name="AutoShape 195">
                <a:extLst>
                  <a:ext uri="{FF2B5EF4-FFF2-40B4-BE49-F238E27FC236}">
                    <a16:creationId xmlns:a16="http://schemas.microsoft.com/office/drawing/2014/main" id="{FAEB0127-5E88-8848-A1E8-FCDC82E85BB6}"/>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96">
                <a:extLst>
                  <a:ext uri="{FF2B5EF4-FFF2-40B4-BE49-F238E27FC236}">
                    <a16:creationId xmlns:a16="http://schemas.microsoft.com/office/drawing/2014/main" id="{F6C14D4D-54BC-0347-8DE7-8C387B0DE5D3}"/>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2" name="Rectangle 197">
              <a:extLst>
                <a:ext uri="{FF2B5EF4-FFF2-40B4-BE49-F238E27FC236}">
                  <a16:creationId xmlns:a16="http://schemas.microsoft.com/office/drawing/2014/main" id="{DE2B5795-02B3-824F-BFB7-9E4468C2E04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3" name="Freeform 198">
              <a:extLst>
                <a:ext uri="{FF2B5EF4-FFF2-40B4-BE49-F238E27FC236}">
                  <a16:creationId xmlns:a16="http://schemas.microsoft.com/office/drawing/2014/main" id="{30654D98-FCC5-4940-8B89-40DEC14D245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Freeform 199">
              <a:extLst>
                <a:ext uri="{FF2B5EF4-FFF2-40B4-BE49-F238E27FC236}">
                  <a16:creationId xmlns:a16="http://schemas.microsoft.com/office/drawing/2014/main" id="{DB2F1485-9F89-A14E-B2B0-E716B66FE50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Oval 200">
              <a:extLst>
                <a:ext uri="{FF2B5EF4-FFF2-40B4-BE49-F238E27FC236}">
                  <a16:creationId xmlns:a16="http://schemas.microsoft.com/office/drawing/2014/main" id="{0913F7BB-B350-6F4C-8E3C-B4373B6BBC1E}"/>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Freeform 201">
              <a:extLst>
                <a:ext uri="{FF2B5EF4-FFF2-40B4-BE49-F238E27FC236}">
                  <a16:creationId xmlns:a16="http://schemas.microsoft.com/office/drawing/2014/main" id="{D806CA0F-D39E-1044-8994-B3481BAC561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AutoShape 202">
              <a:extLst>
                <a:ext uri="{FF2B5EF4-FFF2-40B4-BE49-F238E27FC236}">
                  <a16:creationId xmlns:a16="http://schemas.microsoft.com/office/drawing/2014/main" id="{653E2F84-88DD-4C48-9132-5E9C22D3C500}"/>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AutoShape 203">
              <a:extLst>
                <a:ext uri="{FF2B5EF4-FFF2-40B4-BE49-F238E27FC236}">
                  <a16:creationId xmlns:a16="http://schemas.microsoft.com/office/drawing/2014/main" id="{7C1622A3-9F30-FA42-9B80-C8BB00A05B8D}"/>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Oval 204">
              <a:extLst>
                <a:ext uri="{FF2B5EF4-FFF2-40B4-BE49-F238E27FC236}">
                  <a16:creationId xmlns:a16="http://schemas.microsoft.com/office/drawing/2014/main" id="{432A4179-C51B-DE48-94FC-B7412F4DD34C}"/>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Oval 205">
              <a:extLst>
                <a:ext uri="{FF2B5EF4-FFF2-40B4-BE49-F238E27FC236}">
                  <a16:creationId xmlns:a16="http://schemas.microsoft.com/office/drawing/2014/main" id="{9EF71E96-D069-134D-9318-D85F7FF2C50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51" name="Oval 206">
              <a:extLst>
                <a:ext uri="{FF2B5EF4-FFF2-40B4-BE49-F238E27FC236}">
                  <a16:creationId xmlns:a16="http://schemas.microsoft.com/office/drawing/2014/main" id="{3E78A6EB-9CEA-E74E-91AB-439D7171D3AA}"/>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207">
              <a:extLst>
                <a:ext uri="{FF2B5EF4-FFF2-40B4-BE49-F238E27FC236}">
                  <a16:creationId xmlns:a16="http://schemas.microsoft.com/office/drawing/2014/main" id="{1A62E052-D07D-6743-8E2D-F67E3E528E8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208">
            <a:extLst>
              <a:ext uri="{FF2B5EF4-FFF2-40B4-BE49-F238E27FC236}">
                <a16:creationId xmlns:a16="http://schemas.microsoft.com/office/drawing/2014/main" id="{6A05235C-3E77-6F4F-8ADA-6D04AB8484D1}"/>
              </a:ext>
            </a:extLst>
          </p:cNvPr>
          <p:cNvGrpSpPr>
            <a:grpSpLocks/>
          </p:cNvGrpSpPr>
          <p:nvPr/>
        </p:nvGrpSpPr>
        <p:grpSpPr bwMode="auto">
          <a:xfrm>
            <a:off x="9064007" y="1589358"/>
            <a:ext cx="377825" cy="576263"/>
            <a:chOff x="4140" y="429"/>
            <a:chExt cx="1425" cy="2396"/>
          </a:xfrm>
        </p:grpSpPr>
        <p:sp>
          <p:nvSpPr>
            <p:cNvPr id="362" name="Freeform 209">
              <a:extLst>
                <a:ext uri="{FF2B5EF4-FFF2-40B4-BE49-F238E27FC236}">
                  <a16:creationId xmlns:a16="http://schemas.microsoft.com/office/drawing/2014/main" id="{D166875E-AD19-804C-965F-CDAED7A642D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210">
              <a:extLst>
                <a:ext uri="{FF2B5EF4-FFF2-40B4-BE49-F238E27FC236}">
                  <a16:creationId xmlns:a16="http://schemas.microsoft.com/office/drawing/2014/main" id="{EC5E264D-98A2-B44D-B995-4CB53C25E2B4}"/>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Freeform 211">
              <a:extLst>
                <a:ext uri="{FF2B5EF4-FFF2-40B4-BE49-F238E27FC236}">
                  <a16:creationId xmlns:a16="http://schemas.microsoft.com/office/drawing/2014/main" id="{C1CF933D-FB73-3240-9F1D-5EED49E6AB45}"/>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Freeform 212">
              <a:extLst>
                <a:ext uri="{FF2B5EF4-FFF2-40B4-BE49-F238E27FC236}">
                  <a16:creationId xmlns:a16="http://schemas.microsoft.com/office/drawing/2014/main" id="{0FC67CB2-6BE1-1847-A437-D99084C5CC4E}"/>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Rectangle 213">
              <a:extLst>
                <a:ext uri="{FF2B5EF4-FFF2-40B4-BE49-F238E27FC236}">
                  <a16:creationId xmlns:a16="http://schemas.microsoft.com/office/drawing/2014/main" id="{14B7D932-BBFC-B74D-816C-440DB3FEB06E}"/>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7" name="Group 214">
              <a:extLst>
                <a:ext uri="{FF2B5EF4-FFF2-40B4-BE49-F238E27FC236}">
                  <a16:creationId xmlns:a16="http://schemas.microsoft.com/office/drawing/2014/main" id="{904783F7-C673-AC48-8DEC-45B791D2E0FD}"/>
                </a:ext>
              </a:extLst>
            </p:cNvPr>
            <p:cNvGrpSpPr>
              <a:grpSpLocks/>
            </p:cNvGrpSpPr>
            <p:nvPr/>
          </p:nvGrpSpPr>
          <p:grpSpPr bwMode="auto">
            <a:xfrm>
              <a:off x="4749" y="668"/>
              <a:ext cx="581" cy="145"/>
              <a:chOff x="614" y="2568"/>
              <a:chExt cx="725" cy="139"/>
            </a:xfrm>
          </p:grpSpPr>
          <p:sp>
            <p:nvSpPr>
              <p:cNvPr id="392" name="AutoShape 215">
                <a:extLst>
                  <a:ext uri="{FF2B5EF4-FFF2-40B4-BE49-F238E27FC236}">
                    <a16:creationId xmlns:a16="http://schemas.microsoft.com/office/drawing/2014/main" id="{259ABA3E-950D-BF40-AF00-89747854A5FD}"/>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AutoShape 216">
                <a:extLst>
                  <a:ext uri="{FF2B5EF4-FFF2-40B4-BE49-F238E27FC236}">
                    <a16:creationId xmlns:a16="http://schemas.microsoft.com/office/drawing/2014/main" id="{D537C256-5556-E84D-BFD9-801601AF6D06}"/>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68" name="Rectangle 217">
              <a:extLst>
                <a:ext uri="{FF2B5EF4-FFF2-40B4-BE49-F238E27FC236}">
                  <a16:creationId xmlns:a16="http://schemas.microsoft.com/office/drawing/2014/main" id="{6A16D193-BA00-FA4C-84D3-5F7B5C0311B4}"/>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69" name="Group 218">
              <a:extLst>
                <a:ext uri="{FF2B5EF4-FFF2-40B4-BE49-F238E27FC236}">
                  <a16:creationId xmlns:a16="http://schemas.microsoft.com/office/drawing/2014/main" id="{7151F57C-7772-D741-B346-9FD22AFEAC1C}"/>
                </a:ext>
              </a:extLst>
            </p:cNvPr>
            <p:cNvGrpSpPr>
              <a:grpSpLocks/>
            </p:cNvGrpSpPr>
            <p:nvPr/>
          </p:nvGrpSpPr>
          <p:grpSpPr bwMode="auto">
            <a:xfrm>
              <a:off x="4747" y="994"/>
              <a:ext cx="581" cy="134"/>
              <a:chOff x="614" y="2568"/>
              <a:chExt cx="725" cy="139"/>
            </a:xfrm>
          </p:grpSpPr>
          <p:sp>
            <p:nvSpPr>
              <p:cNvPr id="390" name="AutoShape 219">
                <a:extLst>
                  <a:ext uri="{FF2B5EF4-FFF2-40B4-BE49-F238E27FC236}">
                    <a16:creationId xmlns:a16="http://schemas.microsoft.com/office/drawing/2014/main" id="{28A8406C-AFA4-F94B-A2C4-E4FFB185C64F}"/>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AutoShape 220">
                <a:extLst>
                  <a:ext uri="{FF2B5EF4-FFF2-40B4-BE49-F238E27FC236}">
                    <a16:creationId xmlns:a16="http://schemas.microsoft.com/office/drawing/2014/main" id="{9A186499-2183-C24F-89D0-ACB1D39A2787}"/>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0" name="Rectangle 221">
              <a:extLst>
                <a:ext uri="{FF2B5EF4-FFF2-40B4-BE49-F238E27FC236}">
                  <a16:creationId xmlns:a16="http://schemas.microsoft.com/office/drawing/2014/main" id="{6959C99C-8685-CE45-B4A0-BEEBD9CE6FDF}"/>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Rectangle 222">
              <a:extLst>
                <a:ext uri="{FF2B5EF4-FFF2-40B4-BE49-F238E27FC236}">
                  <a16:creationId xmlns:a16="http://schemas.microsoft.com/office/drawing/2014/main" id="{0CEC0CDC-F36A-E147-800E-4BFDDC412C2D}"/>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2" name="Group 223">
              <a:extLst>
                <a:ext uri="{FF2B5EF4-FFF2-40B4-BE49-F238E27FC236}">
                  <a16:creationId xmlns:a16="http://schemas.microsoft.com/office/drawing/2014/main" id="{07BF1C14-2C6F-B94F-8289-1C37D6C61529}"/>
                </a:ext>
              </a:extLst>
            </p:cNvPr>
            <p:cNvGrpSpPr>
              <a:grpSpLocks/>
            </p:cNvGrpSpPr>
            <p:nvPr/>
          </p:nvGrpSpPr>
          <p:grpSpPr bwMode="auto">
            <a:xfrm>
              <a:off x="4735" y="1627"/>
              <a:ext cx="582" cy="151"/>
              <a:chOff x="614" y="2568"/>
              <a:chExt cx="725" cy="139"/>
            </a:xfrm>
          </p:grpSpPr>
          <p:sp>
            <p:nvSpPr>
              <p:cNvPr id="388" name="AutoShape 224">
                <a:extLst>
                  <a:ext uri="{FF2B5EF4-FFF2-40B4-BE49-F238E27FC236}">
                    <a16:creationId xmlns:a16="http://schemas.microsoft.com/office/drawing/2014/main" id="{B660D864-E6AF-2A4B-AF6E-15E67C246146}"/>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AutoShape 225">
                <a:extLst>
                  <a:ext uri="{FF2B5EF4-FFF2-40B4-BE49-F238E27FC236}">
                    <a16:creationId xmlns:a16="http://schemas.microsoft.com/office/drawing/2014/main" id="{A5592FCE-B8EB-CD42-BD69-D7E95DA3E255}"/>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3" name="Freeform 226">
              <a:extLst>
                <a:ext uri="{FF2B5EF4-FFF2-40B4-BE49-F238E27FC236}">
                  <a16:creationId xmlns:a16="http://schemas.microsoft.com/office/drawing/2014/main" id="{176C9152-AD9C-0043-999D-97BF01B75C5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74" name="Group 227">
              <a:extLst>
                <a:ext uri="{FF2B5EF4-FFF2-40B4-BE49-F238E27FC236}">
                  <a16:creationId xmlns:a16="http://schemas.microsoft.com/office/drawing/2014/main" id="{DB7553BD-7EEF-1144-A10E-45052E753529}"/>
                </a:ext>
              </a:extLst>
            </p:cNvPr>
            <p:cNvGrpSpPr>
              <a:grpSpLocks/>
            </p:cNvGrpSpPr>
            <p:nvPr/>
          </p:nvGrpSpPr>
          <p:grpSpPr bwMode="auto">
            <a:xfrm>
              <a:off x="4739" y="1327"/>
              <a:ext cx="582" cy="139"/>
              <a:chOff x="614" y="2568"/>
              <a:chExt cx="725" cy="139"/>
            </a:xfrm>
          </p:grpSpPr>
          <p:sp>
            <p:nvSpPr>
              <p:cNvPr id="386" name="AutoShape 228">
                <a:extLst>
                  <a:ext uri="{FF2B5EF4-FFF2-40B4-BE49-F238E27FC236}">
                    <a16:creationId xmlns:a16="http://schemas.microsoft.com/office/drawing/2014/main" id="{209B423B-7C84-A444-BC5D-A11FD15670F9}"/>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AutoShape 229">
                <a:extLst>
                  <a:ext uri="{FF2B5EF4-FFF2-40B4-BE49-F238E27FC236}">
                    <a16:creationId xmlns:a16="http://schemas.microsoft.com/office/drawing/2014/main" id="{5AE73D33-B566-9A49-9DC6-C5469487BDCF}"/>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75" name="Rectangle 230">
              <a:extLst>
                <a:ext uri="{FF2B5EF4-FFF2-40B4-BE49-F238E27FC236}">
                  <a16:creationId xmlns:a16="http://schemas.microsoft.com/office/drawing/2014/main" id="{F54FB1FA-BA67-4B47-8CD0-DC612A86E69A}"/>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6" name="Freeform 231">
              <a:extLst>
                <a:ext uri="{FF2B5EF4-FFF2-40B4-BE49-F238E27FC236}">
                  <a16:creationId xmlns:a16="http://schemas.microsoft.com/office/drawing/2014/main" id="{A3240397-6B0C-654E-88F1-F3F3AD6232E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Freeform 232">
              <a:extLst>
                <a:ext uri="{FF2B5EF4-FFF2-40B4-BE49-F238E27FC236}">
                  <a16:creationId xmlns:a16="http://schemas.microsoft.com/office/drawing/2014/main" id="{1A86C13D-4B43-504E-B61C-E2C65477525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Oval 233">
              <a:extLst>
                <a:ext uri="{FF2B5EF4-FFF2-40B4-BE49-F238E27FC236}">
                  <a16:creationId xmlns:a16="http://schemas.microsoft.com/office/drawing/2014/main" id="{A925E2BE-2521-064E-94A2-F5B3CE2A61D8}"/>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Freeform 234">
              <a:extLst>
                <a:ext uri="{FF2B5EF4-FFF2-40B4-BE49-F238E27FC236}">
                  <a16:creationId xmlns:a16="http://schemas.microsoft.com/office/drawing/2014/main" id="{D0F8527B-9979-9843-B950-02EEB33AD61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AutoShape 235">
              <a:extLst>
                <a:ext uri="{FF2B5EF4-FFF2-40B4-BE49-F238E27FC236}">
                  <a16:creationId xmlns:a16="http://schemas.microsoft.com/office/drawing/2014/main" id="{01246D65-1D83-514D-96A0-3F53F7E62D09}"/>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236">
              <a:extLst>
                <a:ext uri="{FF2B5EF4-FFF2-40B4-BE49-F238E27FC236}">
                  <a16:creationId xmlns:a16="http://schemas.microsoft.com/office/drawing/2014/main" id="{EE09E67D-74DE-8E41-B31D-30EBA899EA8C}"/>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Oval 237">
              <a:extLst>
                <a:ext uri="{FF2B5EF4-FFF2-40B4-BE49-F238E27FC236}">
                  <a16:creationId xmlns:a16="http://schemas.microsoft.com/office/drawing/2014/main" id="{1BAA3765-A4A2-D249-B5E6-B37A650693CE}"/>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Oval 238">
              <a:extLst>
                <a:ext uri="{FF2B5EF4-FFF2-40B4-BE49-F238E27FC236}">
                  <a16:creationId xmlns:a16="http://schemas.microsoft.com/office/drawing/2014/main" id="{B5829A6B-5209-D644-82E1-A9C2A8D9A01D}"/>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384" name="Oval 239">
              <a:extLst>
                <a:ext uri="{FF2B5EF4-FFF2-40B4-BE49-F238E27FC236}">
                  <a16:creationId xmlns:a16="http://schemas.microsoft.com/office/drawing/2014/main" id="{95394ED4-DC3D-F146-9AEE-0FC4AFC88A7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Rectangle 240">
              <a:extLst>
                <a:ext uri="{FF2B5EF4-FFF2-40B4-BE49-F238E27FC236}">
                  <a16:creationId xmlns:a16="http://schemas.microsoft.com/office/drawing/2014/main" id="{A039A534-5AD2-354C-8072-85670484B5B5}"/>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94" name="Group 241">
            <a:extLst>
              <a:ext uri="{FF2B5EF4-FFF2-40B4-BE49-F238E27FC236}">
                <a16:creationId xmlns:a16="http://schemas.microsoft.com/office/drawing/2014/main" id="{9BE96710-6956-1941-96D5-89D2082B85BD}"/>
              </a:ext>
            </a:extLst>
          </p:cNvPr>
          <p:cNvGrpSpPr>
            <a:grpSpLocks/>
          </p:cNvGrpSpPr>
          <p:nvPr/>
        </p:nvGrpSpPr>
        <p:grpSpPr bwMode="auto">
          <a:xfrm>
            <a:off x="9673607" y="1741758"/>
            <a:ext cx="377825" cy="576263"/>
            <a:chOff x="4140" y="429"/>
            <a:chExt cx="1425" cy="2396"/>
          </a:xfrm>
        </p:grpSpPr>
        <p:sp>
          <p:nvSpPr>
            <p:cNvPr id="395" name="Freeform 242">
              <a:extLst>
                <a:ext uri="{FF2B5EF4-FFF2-40B4-BE49-F238E27FC236}">
                  <a16:creationId xmlns:a16="http://schemas.microsoft.com/office/drawing/2014/main" id="{98FED06C-86AC-174D-897A-AF88782AB34D}"/>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Rectangle 243">
              <a:extLst>
                <a:ext uri="{FF2B5EF4-FFF2-40B4-BE49-F238E27FC236}">
                  <a16:creationId xmlns:a16="http://schemas.microsoft.com/office/drawing/2014/main" id="{7BCB3493-2EA3-894F-95D3-4BD9689BC0B5}"/>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Freeform 244">
              <a:extLst>
                <a:ext uri="{FF2B5EF4-FFF2-40B4-BE49-F238E27FC236}">
                  <a16:creationId xmlns:a16="http://schemas.microsoft.com/office/drawing/2014/main" id="{04E3D02B-467F-7F4F-8DC3-9D363101FB1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Freeform 245">
              <a:extLst>
                <a:ext uri="{FF2B5EF4-FFF2-40B4-BE49-F238E27FC236}">
                  <a16:creationId xmlns:a16="http://schemas.microsoft.com/office/drawing/2014/main" id="{DA94A9FA-D5B5-214A-8D37-34D4B61F600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Rectangle 246">
              <a:extLst>
                <a:ext uri="{FF2B5EF4-FFF2-40B4-BE49-F238E27FC236}">
                  <a16:creationId xmlns:a16="http://schemas.microsoft.com/office/drawing/2014/main" id="{50539DB1-8D20-F44A-8958-354C5B49CA22}"/>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0" name="Group 247">
              <a:extLst>
                <a:ext uri="{FF2B5EF4-FFF2-40B4-BE49-F238E27FC236}">
                  <a16:creationId xmlns:a16="http://schemas.microsoft.com/office/drawing/2014/main" id="{ABC4B2B5-E127-B14E-8370-5BCDD85E2944}"/>
                </a:ext>
              </a:extLst>
            </p:cNvPr>
            <p:cNvGrpSpPr>
              <a:grpSpLocks/>
            </p:cNvGrpSpPr>
            <p:nvPr/>
          </p:nvGrpSpPr>
          <p:grpSpPr bwMode="auto">
            <a:xfrm>
              <a:off x="4749" y="668"/>
              <a:ext cx="581" cy="145"/>
              <a:chOff x="614" y="2568"/>
              <a:chExt cx="725" cy="139"/>
            </a:xfrm>
          </p:grpSpPr>
          <p:sp>
            <p:nvSpPr>
              <p:cNvPr id="425" name="AutoShape 248">
                <a:extLst>
                  <a:ext uri="{FF2B5EF4-FFF2-40B4-BE49-F238E27FC236}">
                    <a16:creationId xmlns:a16="http://schemas.microsoft.com/office/drawing/2014/main" id="{2544F03E-3822-9142-840A-4600BC4923C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6" name="AutoShape 249">
                <a:extLst>
                  <a:ext uri="{FF2B5EF4-FFF2-40B4-BE49-F238E27FC236}">
                    <a16:creationId xmlns:a16="http://schemas.microsoft.com/office/drawing/2014/main" id="{0D6C988D-2CAC-3A4A-8FAC-72B8697E7B94}"/>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1" name="Rectangle 250">
              <a:extLst>
                <a:ext uri="{FF2B5EF4-FFF2-40B4-BE49-F238E27FC236}">
                  <a16:creationId xmlns:a16="http://schemas.microsoft.com/office/drawing/2014/main" id="{FA55D5A2-C0A3-7741-814B-310A28BDD9AE}"/>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2" name="Group 251">
              <a:extLst>
                <a:ext uri="{FF2B5EF4-FFF2-40B4-BE49-F238E27FC236}">
                  <a16:creationId xmlns:a16="http://schemas.microsoft.com/office/drawing/2014/main" id="{DC8A3227-B450-FB4D-852D-DC7E66FF6603}"/>
                </a:ext>
              </a:extLst>
            </p:cNvPr>
            <p:cNvGrpSpPr>
              <a:grpSpLocks/>
            </p:cNvGrpSpPr>
            <p:nvPr/>
          </p:nvGrpSpPr>
          <p:grpSpPr bwMode="auto">
            <a:xfrm>
              <a:off x="4747" y="994"/>
              <a:ext cx="581" cy="134"/>
              <a:chOff x="614" y="2568"/>
              <a:chExt cx="725" cy="139"/>
            </a:xfrm>
          </p:grpSpPr>
          <p:sp>
            <p:nvSpPr>
              <p:cNvPr id="423" name="AutoShape 252">
                <a:extLst>
                  <a:ext uri="{FF2B5EF4-FFF2-40B4-BE49-F238E27FC236}">
                    <a16:creationId xmlns:a16="http://schemas.microsoft.com/office/drawing/2014/main" id="{07F021BE-923D-804C-AB1C-CB812D97B76C}"/>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4" name="AutoShape 253">
                <a:extLst>
                  <a:ext uri="{FF2B5EF4-FFF2-40B4-BE49-F238E27FC236}">
                    <a16:creationId xmlns:a16="http://schemas.microsoft.com/office/drawing/2014/main" id="{3A5C7537-D941-954D-9024-BF32F6D13451}"/>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Rectangle 254">
              <a:extLst>
                <a:ext uri="{FF2B5EF4-FFF2-40B4-BE49-F238E27FC236}">
                  <a16:creationId xmlns:a16="http://schemas.microsoft.com/office/drawing/2014/main" id="{855ECB0D-BAD2-724F-8296-56F037E689A6}"/>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255">
              <a:extLst>
                <a:ext uri="{FF2B5EF4-FFF2-40B4-BE49-F238E27FC236}">
                  <a16:creationId xmlns:a16="http://schemas.microsoft.com/office/drawing/2014/main" id="{6D021B7D-23B8-4545-B682-3F0C4BAB5EB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256">
              <a:extLst>
                <a:ext uri="{FF2B5EF4-FFF2-40B4-BE49-F238E27FC236}">
                  <a16:creationId xmlns:a16="http://schemas.microsoft.com/office/drawing/2014/main" id="{431DAF1F-4CC8-1C41-8EEC-05F7D5D789CB}"/>
                </a:ext>
              </a:extLst>
            </p:cNvPr>
            <p:cNvGrpSpPr>
              <a:grpSpLocks/>
            </p:cNvGrpSpPr>
            <p:nvPr/>
          </p:nvGrpSpPr>
          <p:grpSpPr bwMode="auto">
            <a:xfrm>
              <a:off x="4735" y="1627"/>
              <a:ext cx="582" cy="151"/>
              <a:chOff x="614" y="2568"/>
              <a:chExt cx="725" cy="139"/>
            </a:xfrm>
          </p:grpSpPr>
          <p:sp>
            <p:nvSpPr>
              <p:cNvPr id="421" name="AutoShape 257">
                <a:extLst>
                  <a:ext uri="{FF2B5EF4-FFF2-40B4-BE49-F238E27FC236}">
                    <a16:creationId xmlns:a16="http://schemas.microsoft.com/office/drawing/2014/main" id="{18C2CCBA-D707-A24B-A885-97D020E7BE08}"/>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2" name="AutoShape 258">
                <a:extLst>
                  <a:ext uri="{FF2B5EF4-FFF2-40B4-BE49-F238E27FC236}">
                    <a16:creationId xmlns:a16="http://schemas.microsoft.com/office/drawing/2014/main" id="{D7E10C1F-D1F0-7148-A44B-7FEC28811D3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Freeform 259">
              <a:extLst>
                <a:ext uri="{FF2B5EF4-FFF2-40B4-BE49-F238E27FC236}">
                  <a16:creationId xmlns:a16="http://schemas.microsoft.com/office/drawing/2014/main" id="{0365C11C-6E47-864E-8122-6C27C34F003E}"/>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7" name="Group 260">
              <a:extLst>
                <a:ext uri="{FF2B5EF4-FFF2-40B4-BE49-F238E27FC236}">
                  <a16:creationId xmlns:a16="http://schemas.microsoft.com/office/drawing/2014/main" id="{27B41BB0-4231-F248-B65A-1A45AD2C9CD7}"/>
                </a:ext>
              </a:extLst>
            </p:cNvPr>
            <p:cNvGrpSpPr>
              <a:grpSpLocks/>
            </p:cNvGrpSpPr>
            <p:nvPr/>
          </p:nvGrpSpPr>
          <p:grpSpPr bwMode="auto">
            <a:xfrm>
              <a:off x="4739" y="1327"/>
              <a:ext cx="582" cy="139"/>
              <a:chOff x="614" y="2568"/>
              <a:chExt cx="725" cy="139"/>
            </a:xfrm>
          </p:grpSpPr>
          <p:sp>
            <p:nvSpPr>
              <p:cNvPr id="419" name="AutoShape 261">
                <a:extLst>
                  <a:ext uri="{FF2B5EF4-FFF2-40B4-BE49-F238E27FC236}">
                    <a16:creationId xmlns:a16="http://schemas.microsoft.com/office/drawing/2014/main" id="{CEAEF38F-92BA-B54F-82FB-C23A106C0988}"/>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0" name="AutoShape 262">
                <a:extLst>
                  <a:ext uri="{FF2B5EF4-FFF2-40B4-BE49-F238E27FC236}">
                    <a16:creationId xmlns:a16="http://schemas.microsoft.com/office/drawing/2014/main" id="{77559B45-47D4-F047-A0E1-3FD4F77050A5}"/>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8" name="Rectangle 263">
              <a:extLst>
                <a:ext uri="{FF2B5EF4-FFF2-40B4-BE49-F238E27FC236}">
                  <a16:creationId xmlns:a16="http://schemas.microsoft.com/office/drawing/2014/main" id="{2BB4AB2F-1E19-ED46-91D0-686A5791A857}"/>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9" name="Freeform 264">
              <a:extLst>
                <a:ext uri="{FF2B5EF4-FFF2-40B4-BE49-F238E27FC236}">
                  <a16:creationId xmlns:a16="http://schemas.microsoft.com/office/drawing/2014/main" id="{EFA4165B-2B89-EA44-AAFD-284DDE325634}"/>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0" name="Freeform 265">
              <a:extLst>
                <a:ext uri="{FF2B5EF4-FFF2-40B4-BE49-F238E27FC236}">
                  <a16:creationId xmlns:a16="http://schemas.microsoft.com/office/drawing/2014/main" id="{BF31806F-E19D-6643-B3AB-FCD24491260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1" name="Oval 266">
              <a:extLst>
                <a:ext uri="{FF2B5EF4-FFF2-40B4-BE49-F238E27FC236}">
                  <a16:creationId xmlns:a16="http://schemas.microsoft.com/office/drawing/2014/main" id="{297B65E1-F9B5-1942-BAE5-456457D2ADC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2" name="Freeform 267">
              <a:extLst>
                <a:ext uri="{FF2B5EF4-FFF2-40B4-BE49-F238E27FC236}">
                  <a16:creationId xmlns:a16="http://schemas.microsoft.com/office/drawing/2014/main" id="{D1451455-90D3-7B4E-9A6C-AC54A2B18BAA}"/>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268">
              <a:extLst>
                <a:ext uri="{FF2B5EF4-FFF2-40B4-BE49-F238E27FC236}">
                  <a16:creationId xmlns:a16="http://schemas.microsoft.com/office/drawing/2014/main" id="{B96820D1-74F4-9A4F-81C3-99D80AA66D04}"/>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4" name="AutoShape 269">
              <a:extLst>
                <a:ext uri="{FF2B5EF4-FFF2-40B4-BE49-F238E27FC236}">
                  <a16:creationId xmlns:a16="http://schemas.microsoft.com/office/drawing/2014/main" id="{24247BD6-F113-7F46-93F5-34E742E7FA69}"/>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5" name="Oval 270">
              <a:extLst>
                <a:ext uri="{FF2B5EF4-FFF2-40B4-BE49-F238E27FC236}">
                  <a16:creationId xmlns:a16="http://schemas.microsoft.com/office/drawing/2014/main" id="{4716773C-A574-8342-86DD-F8046121F015}"/>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6" name="Oval 271">
              <a:extLst>
                <a:ext uri="{FF2B5EF4-FFF2-40B4-BE49-F238E27FC236}">
                  <a16:creationId xmlns:a16="http://schemas.microsoft.com/office/drawing/2014/main" id="{9F959D50-71EC-0F46-8ED3-4FE4C63D6BFA}"/>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17" name="Oval 272">
              <a:extLst>
                <a:ext uri="{FF2B5EF4-FFF2-40B4-BE49-F238E27FC236}">
                  <a16:creationId xmlns:a16="http://schemas.microsoft.com/office/drawing/2014/main" id="{E6997777-676B-9145-9B53-650C5990989F}"/>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8" name="Rectangle 273">
              <a:extLst>
                <a:ext uri="{FF2B5EF4-FFF2-40B4-BE49-F238E27FC236}">
                  <a16:creationId xmlns:a16="http://schemas.microsoft.com/office/drawing/2014/main" id="{80128537-C0E9-B945-A472-82EC596F177B}"/>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27" name="Group 274">
            <a:extLst>
              <a:ext uri="{FF2B5EF4-FFF2-40B4-BE49-F238E27FC236}">
                <a16:creationId xmlns:a16="http://schemas.microsoft.com/office/drawing/2014/main" id="{637BEA6D-6926-F241-A7B7-63FD120295AA}"/>
              </a:ext>
            </a:extLst>
          </p:cNvPr>
          <p:cNvGrpSpPr>
            <a:grpSpLocks/>
          </p:cNvGrpSpPr>
          <p:nvPr/>
        </p:nvGrpSpPr>
        <p:grpSpPr bwMode="auto">
          <a:xfrm>
            <a:off x="10002220" y="2687908"/>
            <a:ext cx="377825" cy="576263"/>
            <a:chOff x="4140" y="429"/>
            <a:chExt cx="1425" cy="2396"/>
          </a:xfrm>
        </p:grpSpPr>
        <p:sp>
          <p:nvSpPr>
            <p:cNvPr id="428" name="Freeform 275">
              <a:extLst>
                <a:ext uri="{FF2B5EF4-FFF2-40B4-BE49-F238E27FC236}">
                  <a16:creationId xmlns:a16="http://schemas.microsoft.com/office/drawing/2014/main" id="{B73B5122-7AC1-A541-A7CB-7C92E34FE74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276">
              <a:extLst>
                <a:ext uri="{FF2B5EF4-FFF2-40B4-BE49-F238E27FC236}">
                  <a16:creationId xmlns:a16="http://schemas.microsoft.com/office/drawing/2014/main" id="{618AFC31-125F-CC41-8835-357B8CF4007B}"/>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0" name="Freeform 277">
              <a:extLst>
                <a:ext uri="{FF2B5EF4-FFF2-40B4-BE49-F238E27FC236}">
                  <a16:creationId xmlns:a16="http://schemas.microsoft.com/office/drawing/2014/main" id="{BA586EC9-AFB5-864C-A8D5-50566D38218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1" name="Freeform 278">
              <a:extLst>
                <a:ext uri="{FF2B5EF4-FFF2-40B4-BE49-F238E27FC236}">
                  <a16:creationId xmlns:a16="http://schemas.microsoft.com/office/drawing/2014/main" id="{988FA82D-26DD-2446-871B-4FBCD5FE61E3}"/>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2" name="Rectangle 279">
              <a:extLst>
                <a:ext uri="{FF2B5EF4-FFF2-40B4-BE49-F238E27FC236}">
                  <a16:creationId xmlns:a16="http://schemas.microsoft.com/office/drawing/2014/main" id="{E4B9CCE7-0279-6143-BB4D-1198F3326355}"/>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3" name="Group 280">
              <a:extLst>
                <a:ext uri="{FF2B5EF4-FFF2-40B4-BE49-F238E27FC236}">
                  <a16:creationId xmlns:a16="http://schemas.microsoft.com/office/drawing/2014/main" id="{2924B866-539E-1244-B043-D51911A29528}"/>
                </a:ext>
              </a:extLst>
            </p:cNvPr>
            <p:cNvGrpSpPr>
              <a:grpSpLocks/>
            </p:cNvGrpSpPr>
            <p:nvPr/>
          </p:nvGrpSpPr>
          <p:grpSpPr bwMode="auto">
            <a:xfrm>
              <a:off x="4749" y="668"/>
              <a:ext cx="581" cy="145"/>
              <a:chOff x="614" y="2568"/>
              <a:chExt cx="725" cy="139"/>
            </a:xfrm>
          </p:grpSpPr>
          <p:sp>
            <p:nvSpPr>
              <p:cNvPr id="458" name="AutoShape 281">
                <a:extLst>
                  <a:ext uri="{FF2B5EF4-FFF2-40B4-BE49-F238E27FC236}">
                    <a16:creationId xmlns:a16="http://schemas.microsoft.com/office/drawing/2014/main" id="{BDE3646A-4204-5046-942C-15C1653380B6}"/>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9" name="AutoShape 282">
                <a:extLst>
                  <a:ext uri="{FF2B5EF4-FFF2-40B4-BE49-F238E27FC236}">
                    <a16:creationId xmlns:a16="http://schemas.microsoft.com/office/drawing/2014/main" id="{6DE9F0CF-D5ED-704E-8142-3345FC3BBC6F}"/>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4" name="Rectangle 283">
              <a:extLst>
                <a:ext uri="{FF2B5EF4-FFF2-40B4-BE49-F238E27FC236}">
                  <a16:creationId xmlns:a16="http://schemas.microsoft.com/office/drawing/2014/main" id="{657D3494-75CD-034E-9543-25692744465F}"/>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5" name="Group 284">
              <a:extLst>
                <a:ext uri="{FF2B5EF4-FFF2-40B4-BE49-F238E27FC236}">
                  <a16:creationId xmlns:a16="http://schemas.microsoft.com/office/drawing/2014/main" id="{3B21D6B8-9A13-CB4D-A567-07369736D726}"/>
                </a:ext>
              </a:extLst>
            </p:cNvPr>
            <p:cNvGrpSpPr>
              <a:grpSpLocks/>
            </p:cNvGrpSpPr>
            <p:nvPr/>
          </p:nvGrpSpPr>
          <p:grpSpPr bwMode="auto">
            <a:xfrm>
              <a:off x="4747" y="994"/>
              <a:ext cx="581" cy="134"/>
              <a:chOff x="614" y="2568"/>
              <a:chExt cx="725" cy="139"/>
            </a:xfrm>
          </p:grpSpPr>
          <p:sp>
            <p:nvSpPr>
              <p:cNvPr id="456" name="AutoShape 285">
                <a:extLst>
                  <a:ext uri="{FF2B5EF4-FFF2-40B4-BE49-F238E27FC236}">
                    <a16:creationId xmlns:a16="http://schemas.microsoft.com/office/drawing/2014/main" id="{6F0CB466-469D-3F45-BE66-39F561D60958}"/>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7" name="AutoShape 286">
                <a:extLst>
                  <a:ext uri="{FF2B5EF4-FFF2-40B4-BE49-F238E27FC236}">
                    <a16:creationId xmlns:a16="http://schemas.microsoft.com/office/drawing/2014/main" id="{29D719D4-E1C6-604A-8870-549D67683095}"/>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6" name="Rectangle 287">
              <a:extLst>
                <a:ext uri="{FF2B5EF4-FFF2-40B4-BE49-F238E27FC236}">
                  <a16:creationId xmlns:a16="http://schemas.microsoft.com/office/drawing/2014/main" id="{0D71907F-6787-7144-A19B-418733EE17E3}"/>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7" name="Rectangle 288">
              <a:extLst>
                <a:ext uri="{FF2B5EF4-FFF2-40B4-BE49-F238E27FC236}">
                  <a16:creationId xmlns:a16="http://schemas.microsoft.com/office/drawing/2014/main" id="{35AED19C-A1F1-AC46-914C-8F5D6F4BCEB8}"/>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38" name="Group 289">
              <a:extLst>
                <a:ext uri="{FF2B5EF4-FFF2-40B4-BE49-F238E27FC236}">
                  <a16:creationId xmlns:a16="http://schemas.microsoft.com/office/drawing/2014/main" id="{45D31D32-5A14-5742-954A-BA17509AC6ED}"/>
                </a:ext>
              </a:extLst>
            </p:cNvPr>
            <p:cNvGrpSpPr>
              <a:grpSpLocks/>
            </p:cNvGrpSpPr>
            <p:nvPr/>
          </p:nvGrpSpPr>
          <p:grpSpPr bwMode="auto">
            <a:xfrm>
              <a:off x="4735" y="1627"/>
              <a:ext cx="582" cy="151"/>
              <a:chOff x="614" y="2568"/>
              <a:chExt cx="725" cy="139"/>
            </a:xfrm>
          </p:grpSpPr>
          <p:sp>
            <p:nvSpPr>
              <p:cNvPr id="454" name="AutoShape 290">
                <a:extLst>
                  <a:ext uri="{FF2B5EF4-FFF2-40B4-BE49-F238E27FC236}">
                    <a16:creationId xmlns:a16="http://schemas.microsoft.com/office/drawing/2014/main" id="{FBB57FC3-B7A2-A541-9EC0-D57A59BBEF9D}"/>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AutoShape 291">
                <a:extLst>
                  <a:ext uri="{FF2B5EF4-FFF2-40B4-BE49-F238E27FC236}">
                    <a16:creationId xmlns:a16="http://schemas.microsoft.com/office/drawing/2014/main" id="{52BE3087-7497-914D-B468-02CDAA58DBD9}"/>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39" name="Freeform 292">
              <a:extLst>
                <a:ext uri="{FF2B5EF4-FFF2-40B4-BE49-F238E27FC236}">
                  <a16:creationId xmlns:a16="http://schemas.microsoft.com/office/drawing/2014/main" id="{5070ED80-559E-4540-964B-D73009E42A4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40" name="Group 293">
              <a:extLst>
                <a:ext uri="{FF2B5EF4-FFF2-40B4-BE49-F238E27FC236}">
                  <a16:creationId xmlns:a16="http://schemas.microsoft.com/office/drawing/2014/main" id="{30993F73-047D-CD47-96E3-F7599404305B}"/>
                </a:ext>
              </a:extLst>
            </p:cNvPr>
            <p:cNvGrpSpPr>
              <a:grpSpLocks/>
            </p:cNvGrpSpPr>
            <p:nvPr/>
          </p:nvGrpSpPr>
          <p:grpSpPr bwMode="auto">
            <a:xfrm>
              <a:off x="4739" y="1327"/>
              <a:ext cx="582" cy="139"/>
              <a:chOff x="614" y="2568"/>
              <a:chExt cx="725" cy="139"/>
            </a:xfrm>
          </p:grpSpPr>
          <p:sp>
            <p:nvSpPr>
              <p:cNvPr id="452" name="AutoShape 294">
                <a:extLst>
                  <a:ext uri="{FF2B5EF4-FFF2-40B4-BE49-F238E27FC236}">
                    <a16:creationId xmlns:a16="http://schemas.microsoft.com/office/drawing/2014/main" id="{F253CC19-7627-6043-A479-C0AADFD1B00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3" name="AutoShape 295">
                <a:extLst>
                  <a:ext uri="{FF2B5EF4-FFF2-40B4-BE49-F238E27FC236}">
                    <a16:creationId xmlns:a16="http://schemas.microsoft.com/office/drawing/2014/main" id="{9818C9E1-67F5-5D42-8D8A-BFA5671949F0}"/>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1" name="Rectangle 296">
              <a:extLst>
                <a:ext uri="{FF2B5EF4-FFF2-40B4-BE49-F238E27FC236}">
                  <a16:creationId xmlns:a16="http://schemas.microsoft.com/office/drawing/2014/main" id="{D263AAA2-92D9-9A4A-9D5F-0CEC89CD02FB}"/>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2" name="Freeform 297">
              <a:extLst>
                <a:ext uri="{FF2B5EF4-FFF2-40B4-BE49-F238E27FC236}">
                  <a16:creationId xmlns:a16="http://schemas.microsoft.com/office/drawing/2014/main" id="{51AD4C3A-6939-3B47-91CC-E1A0D3A3ED25}"/>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3" name="Freeform 298">
              <a:extLst>
                <a:ext uri="{FF2B5EF4-FFF2-40B4-BE49-F238E27FC236}">
                  <a16:creationId xmlns:a16="http://schemas.microsoft.com/office/drawing/2014/main" id="{023E9D5F-D41C-8A48-B73A-4E4F43755A28}"/>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4" name="Oval 299">
              <a:extLst>
                <a:ext uri="{FF2B5EF4-FFF2-40B4-BE49-F238E27FC236}">
                  <a16:creationId xmlns:a16="http://schemas.microsoft.com/office/drawing/2014/main" id="{C4126737-BE73-B444-BC40-5B679E6E13B1}"/>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5" name="Freeform 300">
              <a:extLst>
                <a:ext uri="{FF2B5EF4-FFF2-40B4-BE49-F238E27FC236}">
                  <a16:creationId xmlns:a16="http://schemas.microsoft.com/office/drawing/2014/main" id="{567B6CFD-A1A1-094D-8F7C-5A9EF1AB027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6" name="AutoShape 301">
              <a:extLst>
                <a:ext uri="{FF2B5EF4-FFF2-40B4-BE49-F238E27FC236}">
                  <a16:creationId xmlns:a16="http://schemas.microsoft.com/office/drawing/2014/main" id="{3B7B7519-C492-8348-B873-C01A2103E47E}"/>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7" name="AutoShape 302">
              <a:extLst>
                <a:ext uri="{FF2B5EF4-FFF2-40B4-BE49-F238E27FC236}">
                  <a16:creationId xmlns:a16="http://schemas.microsoft.com/office/drawing/2014/main" id="{0AEDB1EF-7012-ED44-8FBC-F1B714A63DD2}"/>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8" name="Oval 303">
              <a:extLst>
                <a:ext uri="{FF2B5EF4-FFF2-40B4-BE49-F238E27FC236}">
                  <a16:creationId xmlns:a16="http://schemas.microsoft.com/office/drawing/2014/main" id="{BA640DBB-C29F-A54E-BE9A-180B14269FA4}"/>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9" name="Oval 304">
              <a:extLst>
                <a:ext uri="{FF2B5EF4-FFF2-40B4-BE49-F238E27FC236}">
                  <a16:creationId xmlns:a16="http://schemas.microsoft.com/office/drawing/2014/main" id="{2F7F78D4-9C68-A84C-8801-9C057B8C145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50" name="Oval 305">
              <a:extLst>
                <a:ext uri="{FF2B5EF4-FFF2-40B4-BE49-F238E27FC236}">
                  <a16:creationId xmlns:a16="http://schemas.microsoft.com/office/drawing/2014/main" id="{3D213A7E-B9E9-694B-8ED3-47609E49D2F1}"/>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1" name="Rectangle 306">
              <a:extLst>
                <a:ext uri="{FF2B5EF4-FFF2-40B4-BE49-F238E27FC236}">
                  <a16:creationId xmlns:a16="http://schemas.microsoft.com/office/drawing/2014/main" id="{4F8B5B78-3482-8142-BC2B-1825AA302880}"/>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3" name="Group 340">
            <a:extLst>
              <a:ext uri="{FF2B5EF4-FFF2-40B4-BE49-F238E27FC236}">
                <a16:creationId xmlns:a16="http://schemas.microsoft.com/office/drawing/2014/main" id="{3B951C82-D444-224D-9348-99C19D9166DC}"/>
              </a:ext>
            </a:extLst>
          </p:cNvPr>
          <p:cNvGrpSpPr>
            <a:grpSpLocks/>
          </p:cNvGrpSpPr>
          <p:nvPr/>
        </p:nvGrpSpPr>
        <p:grpSpPr bwMode="auto">
          <a:xfrm>
            <a:off x="8057532" y="5170758"/>
            <a:ext cx="525463" cy="557213"/>
            <a:chOff x="-44" y="1473"/>
            <a:chExt cx="981" cy="1105"/>
          </a:xfrm>
        </p:grpSpPr>
        <p:pic>
          <p:nvPicPr>
            <p:cNvPr id="494" name="Picture 341" descr="desktop_computer_stylized_medium">
              <a:extLst>
                <a:ext uri="{FF2B5EF4-FFF2-40B4-BE49-F238E27FC236}">
                  <a16:creationId xmlns:a16="http://schemas.microsoft.com/office/drawing/2014/main" id="{A2EB07C0-0A48-8944-B12C-316C163FF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5" name="Freeform 342">
              <a:extLst>
                <a:ext uri="{FF2B5EF4-FFF2-40B4-BE49-F238E27FC236}">
                  <a16:creationId xmlns:a16="http://schemas.microsoft.com/office/drawing/2014/main" id="{2E93558C-0361-464A-9337-3AA86EC1D4B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96" name="Group 343">
            <a:extLst>
              <a:ext uri="{FF2B5EF4-FFF2-40B4-BE49-F238E27FC236}">
                <a16:creationId xmlns:a16="http://schemas.microsoft.com/office/drawing/2014/main" id="{B96E9301-59D5-4D4B-95C3-D8F5D00E370A}"/>
              </a:ext>
            </a:extLst>
          </p:cNvPr>
          <p:cNvGrpSpPr>
            <a:grpSpLocks/>
          </p:cNvGrpSpPr>
          <p:nvPr/>
        </p:nvGrpSpPr>
        <p:grpSpPr bwMode="auto">
          <a:xfrm>
            <a:off x="8581407" y="5159646"/>
            <a:ext cx="525463" cy="557212"/>
            <a:chOff x="-44" y="1473"/>
            <a:chExt cx="981" cy="1105"/>
          </a:xfrm>
        </p:grpSpPr>
        <p:pic>
          <p:nvPicPr>
            <p:cNvPr id="497" name="Picture 344" descr="desktop_computer_stylized_medium">
              <a:extLst>
                <a:ext uri="{FF2B5EF4-FFF2-40B4-BE49-F238E27FC236}">
                  <a16:creationId xmlns:a16="http://schemas.microsoft.com/office/drawing/2014/main" id="{A8402C6A-6509-0642-B84E-51B8097E1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345">
              <a:extLst>
                <a:ext uri="{FF2B5EF4-FFF2-40B4-BE49-F238E27FC236}">
                  <a16:creationId xmlns:a16="http://schemas.microsoft.com/office/drawing/2014/main" id="{6E7E5B0F-1FE1-6A4B-BCDC-96E210FCE585}"/>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1" name="Group 520">
            <a:extLst>
              <a:ext uri="{FF2B5EF4-FFF2-40B4-BE49-F238E27FC236}">
                <a16:creationId xmlns:a16="http://schemas.microsoft.com/office/drawing/2014/main" id="{8E1A0307-E695-FC42-983B-9915B98768EC}"/>
              </a:ext>
            </a:extLst>
          </p:cNvPr>
          <p:cNvGrpSpPr/>
          <p:nvPr/>
        </p:nvGrpSpPr>
        <p:grpSpPr>
          <a:xfrm>
            <a:off x="8650253" y="3095664"/>
            <a:ext cx="889089" cy="466491"/>
            <a:chOff x="7493876" y="2774731"/>
            <a:chExt cx="1481958" cy="894622"/>
          </a:xfrm>
        </p:grpSpPr>
        <p:sp>
          <p:nvSpPr>
            <p:cNvPr id="522" name="Freeform 521">
              <a:extLst>
                <a:ext uri="{FF2B5EF4-FFF2-40B4-BE49-F238E27FC236}">
                  <a16:creationId xmlns:a16="http://schemas.microsoft.com/office/drawing/2014/main" id="{DC9856E7-1969-524C-8F21-65D77697BD0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23" name="Oval 522">
              <a:extLst>
                <a:ext uri="{FF2B5EF4-FFF2-40B4-BE49-F238E27FC236}">
                  <a16:creationId xmlns:a16="http://schemas.microsoft.com/office/drawing/2014/main" id="{FFDA8F93-2C48-6A4A-9D27-9AECFC5B94B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24" name="Group 523">
              <a:extLst>
                <a:ext uri="{FF2B5EF4-FFF2-40B4-BE49-F238E27FC236}">
                  <a16:creationId xmlns:a16="http://schemas.microsoft.com/office/drawing/2014/main" id="{C7EC4B67-EB13-E647-A5CD-E91C5D1F4094}"/>
                </a:ext>
              </a:extLst>
            </p:cNvPr>
            <p:cNvGrpSpPr/>
            <p:nvPr/>
          </p:nvGrpSpPr>
          <p:grpSpPr>
            <a:xfrm>
              <a:off x="7713663" y="2848339"/>
              <a:ext cx="1042107" cy="425543"/>
              <a:chOff x="7786941" y="2884917"/>
              <a:chExt cx="897649" cy="353919"/>
            </a:xfrm>
          </p:grpSpPr>
          <p:sp>
            <p:nvSpPr>
              <p:cNvPr id="525" name="Freeform 524">
                <a:extLst>
                  <a:ext uri="{FF2B5EF4-FFF2-40B4-BE49-F238E27FC236}">
                    <a16:creationId xmlns:a16="http://schemas.microsoft.com/office/drawing/2014/main" id="{6145C3A8-D719-B744-9DC6-51E7FB72118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6" name="Freeform 525">
                <a:extLst>
                  <a:ext uri="{FF2B5EF4-FFF2-40B4-BE49-F238E27FC236}">
                    <a16:creationId xmlns:a16="http://schemas.microsoft.com/office/drawing/2014/main" id="{92F9C394-34C8-3D42-ACE0-014520ED0D5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7" name="Freeform 526">
                <a:extLst>
                  <a:ext uri="{FF2B5EF4-FFF2-40B4-BE49-F238E27FC236}">
                    <a16:creationId xmlns:a16="http://schemas.microsoft.com/office/drawing/2014/main" id="{3E34F096-DAE4-6D4F-9026-F07CB5FB9F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3D175E3D-A4A7-3F4E-8C6B-A59321AD72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502" name="Group 501">
            <a:extLst>
              <a:ext uri="{FF2B5EF4-FFF2-40B4-BE49-F238E27FC236}">
                <a16:creationId xmlns:a16="http://schemas.microsoft.com/office/drawing/2014/main" id="{B2C32989-94BE-1349-908C-1DF72CEEA243}"/>
              </a:ext>
            </a:extLst>
          </p:cNvPr>
          <p:cNvGrpSpPr/>
          <p:nvPr/>
        </p:nvGrpSpPr>
        <p:grpSpPr>
          <a:xfrm>
            <a:off x="8628916" y="4437217"/>
            <a:ext cx="889089" cy="466491"/>
            <a:chOff x="7493876" y="2774731"/>
            <a:chExt cx="1481958" cy="894622"/>
          </a:xfrm>
        </p:grpSpPr>
        <p:sp>
          <p:nvSpPr>
            <p:cNvPr id="511" name="Freeform 510">
              <a:extLst>
                <a:ext uri="{FF2B5EF4-FFF2-40B4-BE49-F238E27FC236}">
                  <a16:creationId xmlns:a16="http://schemas.microsoft.com/office/drawing/2014/main" id="{C2991A41-3005-6140-8488-3B5A28439BE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12" name="Oval 511">
              <a:extLst>
                <a:ext uri="{FF2B5EF4-FFF2-40B4-BE49-F238E27FC236}">
                  <a16:creationId xmlns:a16="http://schemas.microsoft.com/office/drawing/2014/main" id="{49B8AB88-8810-704D-9300-A83DE18C86C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13" name="Group 512">
              <a:extLst>
                <a:ext uri="{FF2B5EF4-FFF2-40B4-BE49-F238E27FC236}">
                  <a16:creationId xmlns:a16="http://schemas.microsoft.com/office/drawing/2014/main" id="{9DCFAF85-9D5F-BD4E-92DB-E7931A4466B4}"/>
                </a:ext>
              </a:extLst>
            </p:cNvPr>
            <p:cNvGrpSpPr/>
            <p:nvPr/>
          </p:nvGrpSpPr>
          <p:grpSpPr>
            <a:xfrm>
              <a:off x="7713663" y="2848339"/>
              <a:ext cx="1042107" cy="425543"/>
              <a:chOff x="7786941" y="2884917"/>
              <a:chExt cx="897649" cy="353919"/>
            </a:xfrm>
          </p:grpSpPr>
          <p:sp>
            <p:nvSpPr>
              <p:cNvPr id="514" name="Freeform 513">
                <a:extLst>
                  <a:ext uri="{FF2B5EF4-FFF2-40B4-BE49-F238E27FC236}">
                    <a16:creationId xmlns:a16="http://schemas.microsoft.com/office/drawing/2014/main" id="{EB001B67-F654-CF4C-934D-354F339EBA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C0D4D273-34F9-9640-8CF6-6EF497AEF3E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14D9297A-8D94-304C-9142-46F6B69902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7" name="Freeform 516">
                <a:extLst>
                  <a:ext uri="{FF2B5EF4-FFF2-40B4-BE49-F238E27FC236}">
                    <a16:creationId xmlns:a16="http://schemas.microsoft.com/office/drawing/2014/main" id="{18D26BD9-84B6-C74F-8936-105C5777BBC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8" name="Group 7">
            <a:extLst>
              <a:ext uri="{FF2B5EF4-FFF2-40B4-BE49-F238E27FC236}">
                <a16:creationId xmlns:a16="http://schemas.microsoft.com/office/drawing/2014/main" id="{C1B9D561-2CE1-E94C-A5B6-6D386991296C}"/>
              </a:ext>
            </a:extLst>
          </p:cNvPr>
          <p:cNvGrpSpPr/>
          <p:nvPr/>
        </p:nvGrpSpPr>
        <p:grpSpPr>
          <a:xfrm>
            <a:off x="9001301" y="4807753"/>
            <a:ext cx="811212" cy="1033463"/>
            <a:chOff x="9001301" y="5550914"/>
            <a:chExt cx="811212" cy="1033463"/>
          </a:xfrm>
        </p:grpSpPr>
        <p:sp>
          <p:nvSpPr>
            <p:cNvPr id="5" name="Oval 4">
              <a:extLst>
                <a:ext uri="{FF2B5EF4-FFF2-40B4-BE49-F238E27FC236}">
                  <a16:creationId xmlns:a16="http://schemas.microsoft.com/office/drawing/2014/main" id="{A298426B-04DE-A940-931E-BDC464270408}"/>
                </a:ext>
              </a:extLst>
            </p:cNvPr>
            <p:cNvSpPr/>
            <p:nvPr/>
          </p:nvSpPr>
          <p:spPr>
            <a:xfrm>
              <a:off x="9001301" y="5550914"/>
              <a:ext cx="811212" cy="1033463"/>
            </a:xfrm>
            <a:prstGeom prst="ellipse">
              <a:avLst/>
            </a:prstGeom>
            <a:solidFill>
              <a:srgbClr val="C000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738995C0-BBC9-804D-85E8-324290F772D6}"/>
                </a:ext>
              </a:extLst>
            </p:cNvPr>
            <p:cNvGrpSpPr/>
            <p:nvPr/>
          </p:nvGrpSpPr>
          <p:grpSpPr>
            <a:xfrm>
              <a:off x="9256094" y="5631762"/>
              <a:ext cx="377825" cy="800176"/>
              <a:chOff x="10907888" y="5189290"/>
              <a:chExt cx="377825" cy="800176"/>
            </a:xfrm>
          </p:grpSpPr>
          <p:sp>
            <p:nvSpPr>
              <p:cNvPr id="266" name="Line 80">
                <a:extLst>
                  <a:ext uri="{FF2B5EF4-FFF2-40B4-BE49-F238E27FC236}">
                    <a16:creationId xmlns:a16="http://schemas.microsoft.com/office/drawing/2014/main" id="{DC2C9F57-B9EB-1941-A689-B13B8950BD5E}"/>
                  </a:ext>
                </a:extLst>
              </p:cNvPr>
              <p:cNvSpPr>
                <a:spLocks noChangeShapeType="1"/>
              </p:cNvSpPr>
              <p:nvPr/>
            </p:nvSpPr>
            <p:spPr bwMode="auto">
              <a:xfrm>
                <a:off x="10966625" y="5189290"/>
                <a:ext cx="76200" cy="3222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0" name="Group 307">
                <a:extLst>
                  <a:ext uri="{FF2B5EF4-FFF2-40B4-BE49-F238E27FC236}">
                    <a16:creationId xmlns:a16="http://schemas.microsoft.com/office/drawing/2014/main" id="{EBBCE30B-4C00-0843-BA56-FF3F98DF9C83}"/>
                  </a:ext>
                </a:extLst>
              </p:cNvPr>
              <p:cNvGrpSpPr>
                <a:grpSpLocks/>
              </p:cNvGrpSpPr>
              <p:nvPr/>
            </p:nvGrpSpPr>
            <p:grpSpPr bwMode="auto">
              <a:xfrm>
                <a:off x="10907888" y="5413204"/>
                <a:ext cx="377825" cy="576262"/>
                <a:chOff x="4140" y="429"/>
                <a:chExt cx="1425" cy="2396"/>
              </a:xfrm>
            </p:grpSpPr>
            <p:sp>
              <p:nvSpPr>
                <p:cNvPr id="461" name="Freeform 308">
                  <a:extLst>
                    <a:ext uri="{FF2B5EF4-FFF2-40B4-BE49-F238E27FC236}">
                      <a16:creationId xmlns:a16="http://schemas.microsoft.com/office/drawing/2014/main" id="{83748550-5535-714B-A011-5732D5AB9F86}"/>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2" name="Rectangle 309">
                  <a:extLst>
                    <a:ext uri="{FF2B5EF4-FFF2-40B4-BE49-F238E27FC236}">
                      <a16:creationId xmlns:a16="http://schemas.microsoft.com/office/drawing/2014/main" id="{9EDD97E5-06A3-F844-AC12-86FF0C988996}"/>
                    </a:ext>
                  </a:extLst>
                </p:cNvPr>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3" name="Freeform 310">
                  <a:extLst>
                    <a:ext uri="{FF2B5EF4-FFF2-40B4-BE49-F238E27FC236}">
                      <a16:creationId xmlns:a16="http://schemas.microsoft.com/office/drawing/2014/main" id="{70945480-4E5A-4D4D-9CB5-2EE3B8B723DB}"/>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4" name="Freeform 311">
                  <a:extLst>
                    <a:ext uri="{FF2B5EF4-FFF2-40B4-BE49-F238E27FC236}">
                      <a16:creationId xmlns:a16="http://schemas.microsoft.com/office/drawing/2014/main" id="{2D50B6AC-633A-E648-9313-0B33331842D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Rectangle 312">
                  <a:extLst>
                    <a:ext uri="{FF2B5EF4-FFF2-40B4-BE49-F238E27FC236}">
                      <a16:creationId xmlns:a16="http://schemas.microsoft.com/office/drawing/2014/main" id="{47F72229-4C07-FF49-B907-A9D7C0379756}"/>
                    </a:ext>
                  </a:extLst>
                </p:cNvPr>
                <p:cNvSpPr>
                  <a:spLocks noChangeArrowheads="1"/>
                </p:cNvSpPr>
                <p:nvPr/>
              </p:nvSpPr>
              <p:spPr bwMode="auto">
                <a:xfrm>
                  <a:off x="4212" y="693"/>
                  <a:ext cx="599"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6" name="Group 313">
                  <a:extLst>
                    <a:ext uri="{FF2B5EF4-FFF2-40B4-BE49-F238E27FC236}">
                      <a16:creationId xmlns:a16="http://schemas.microsoft.com/office/drawing/2014/main" id="{A42FF10A-615B-304D-8C35-154C0E4C5787}"/>
                    </a:ext>
                  </a:extLst>
                </p:cNvPr>
                <p:cNvGrpSpPr>
                  <a:grpSpLocks/>
                </p:cNvGrpSpPr>
                <p:nvPr/>
              </p:nvGrpSpPr>
              <p:grpSpPr bwMode="auto">
                <a:xfrm>
                  <a:off x="4749" y="668"/>
                  <a:ext cx="581" cy="145"/>
                  <a:chOff x="614" y="2568"/>
                  <a:chExt cx="725" cy="139"/>
                </a:xfrm>
              </p:grpSpPr>
              <p:sp>
                <p:nvSpPr>
                  <p:cNvPr id="491" name="AutoShape 314">
                    <a:extLst>
                      <a:ext uri="{FF2B5EF4-FFF2-40B4-BE49-F238E27FC236}">
                        <a16:creationId xmlns:a16="http://schemas.microsoft.com/office/drawing/2014/main" id="{34A57301-3C4F-8449-804B-13CE58B4846F}"/>
                      </a:ext>
                    </a:extLst>
                  </p:cNvPr>
                  <p:cNvSpPr>
                    <a:spLocks noChangeArrowheads="1"/>
                  </p:cNvSpPr>
                  <p:nvPr/>
                </p:nvSpPr>
                <p:spPr bwMode="auto">
                  <a:xfrm>
                    <a:off x="616" y="2567"/>
                    <a:ext cx="725"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2" name="AutoShape 315">
                    <a:extLst>
                      <a:ext uri="{FF2B5EF4-FFF2-40B4-BE49-F238E27FC236}">
                        <a16:creationId xmlns:a16="http://schemas.microsoft.com/office/drawing/2014/main" id="{9A1FA8F9-C3C6-0F4F-92B5-0F88F3CADE81}"/>
                      </a:ext>
                    </a:extLst>
                  </p:cNvPr>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67" name="Rectangle 316">
                  <a:extLst>
                    <a:ext uri="{FF2B5EF4-FFF2-40B4-BE49-F238E27FC236}">
                      <a16:creationId xmlns:a16="http://schemas.microsoft.com/office/drawing/2014/main" id="{9C19D553-23E1-C642-BE27-380720AFE330}"/>
                    </a:ext>
                  </a:extLst>
                </p:cNvPr>
                <p:cNvSpPr>
                  <a:spLocks noChangeArrowheads="1"/>
                </p:cNvSpPr>
                <p:nvPr/>
              </p:nvSpPr>
              <p:spPr bwMode="auto">
                <a:xfrm>
                  <a:off x="4224" y="1016"/>
                  <a:ext cx="599" cy="53"/>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68" name="Group 317">
                  <a:extLst>
                    <a:ext uri="{FF2B5EF4-FFF2-40B4-BE49-F238E27FC236}">
                      <a16:creationId xmlns:a16="http://schemas.microsoft.com/office/drawing/2014/main" id="{BA84A45F-1D87-2D4A-ADC6-FBD0F07175D1}"/>
                    </a:ext>
                  </a:extLst>
                </p:cNvPr>
                <p:cNvGrpSpPr>
                  <a:grpSpLocks/>
                </p:cNvGrpSpPr>
                <p:nvPr/>
              </p:nvGrpSpPr>
              <p:grpSpPr bwMode="auto">
                <a:xfrm>
                  <a:off x="4747" y="994"/>
                  <a:ext cx="581" cy="134"/>
                  <a:chOff x="614" y="2568"/>
                  <a:chExt cx="725" cy="139"/>
                </a:xfrm>
              </p:grpSpPr>
              <p:sp>
                <p:nvSpPr>
                  <p:cNvPr id="489" name="AutoShape 318">
                    <a:extLst>
                      <a:ext uri="{FF2B5EF4-FFF2-40B4-BE49-F238E27FC236}">
                        <a16:creationId xmlns:a16="http://schemas.microsoft.com/office/drawing/2014/main" id="{9967BFD2-AF98-6C48-9664-709DAD7F645D}"/>
                      </a:ext>
                    </a:extLst>
                  </p:cNvPr>
                  <p:cNvSpPr>
                    <a:spLocks noChangeArrowheads="1"/>
                  </p:cNvSpPr>
                  <p:nvPr/>
                </p:nvSpPr>
                <p:spPr bwMode="auto">
                  <a:xfrm>
                    <a:off x="611" y="2571"/>
                    <a:ext cx="725"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0" name="AutoShape 319">
                    <a:extLst>
                      <a:ext uri="{FF2B5EF4-FFF2-40B4-BE49-F238E27FC236}">
                        <a16:creationId xmlns:a16="http://schemas.microsoft.com/office/drawing/2014/main" id="{98F66D34-8A75-524A-85C0-CD7FBB230949}"/>
                      </a:ext>
                    </a:extLst>
                  </p:cNvPr>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69" name="Rectangle 320">
                  <a:extLst>
                    <a:ext uri="{FF2B5EF4-FFF2-40B4-BE49-F238E27FC236}">
                      <a16:creationId xmlns:a16="http://schemas.microsoft.com/office/drawing/2014/main" id="{C6107AE3-3C09-A34C-964D-28157ABBDF99}"/>
                    </a:ext>
                  </a:extLst>
                </p:cNvPr>
                <p:cNvSpPr>
                  <a:spLocks noChangeArrowheads="1"/>
                </p:cNvSpPr>
                <p:nvPr/>
              </p:nvSpPr>
              <p:spPr bwMode="auto">
                <a:xfrm>
                  <a:off x="4218" y="1360"/>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Rectangle 321">
                  <a:extLst>
                    <a:ext uri="{FF2B5EF4-FFF2-40B4-BE49-F238E27FC236}">
                      <a16:creationId xmlns:a16="http://schemas.microsoft.com/office/drawing/2014/main" id="{737FBD85-26B2-914A-8B0D-606EB3EDB4CA}"/>
                    </a:ext>
                  </a:extLst>
                </p:cNvPr>
                <p:cNvSpPr>
                  <a:spLocks noChangeArrowheads="1"/>
                </p:cNvSpPr>
                <p:nvPr/>
              </p:nvSpPr>
              <p:spPr bwMode="auto">
                <a:xfrm>
                  <a:off x="4230" y="1657"/>
                  <a:ext cx="593" cy="46"/>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1" name="Group 322">
                  <a:extLst>
                    <a:ext uri="{FF2B5EF4-FFF2-40B4-BE49-F238E27FC236}">
                      <a16:creationId xmlns:a16="http://schemas.microsoft.com/office/drawing/2014/main" id="{E5A59E91-C5CD-894D-8213-3909A8CC3A4A}"/>
                    </a:ext>
                  </a:extLst>
                </p:cNvPr>
                <p:cNvGrpSpPr>
                  <a:grpSpLocks/>
                </p:cNvGrpSpPr>
                <p:nvPr/>
              </p:nvGrpSpPr>
              <p:grpSpPr bwMode="auto">
                <a:xfrm>
                  <a:off x="4735" y="1627"/>
                  <a:ext cx="582" cy="151"/>
                  <a:chOff x="614" y="2568"/>
                  <a:chExt cx="725" cy="139"/>
                </a:xfrm>
              </p:grpSpPr>
              <p:sp>
                <p:nvSpPr>
                  <p:cNvPr id="487" name="AutoShape 323">
                    <a:extLst>
                      <a:ext uri="{FF2B5EF4-FFF2-40B4-BE49-F238E27FC236}">
                        <a16:creationId xmlns:a16="http://schemas.microsoft.com/office/drawing/2014/main" id="{8962A917-2AE1-7242-B9FB-8E9263A51063}"/>
                      </a:ext>
                    </a:extLst>
                  </p:cNvPr>
                  <p:cNvSpPr>
                    <a:spLocks noChangeArrowheads="1"/>
                  </p:cNvSpPr>
                  <p:nvPr/>
                </p:nvSpPr>
                <p:spPr bwMode="auto">
                  <a:xfrm>
                    <a:off x="611" y="2571"/>
                    <a:ext cx="731"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8" name="AutoShape 324">
                    <a:extLst>
                      <a:ext uri="{FF2B5EF4-FFF2-40B4-BE49-F238E27FC236}">
                        <a16:creationId xmlns:a16="http://schemas.microsoft.com/office/drawing/2014/main" id="{97C18552-37AD-CE49-8BBD-05E8608B6160}"/>
                      </a:ext>
                    </a:extLst>
                  </p:cNvPr>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72" name="Freeform 325">
                  <a:extLst>
                    <a:ext uri="{FF2B5EF4-FFF2-40B4-BE49-F238E27FC236}">
                      <a16:creationId xmlns:a16="http://schemas.microsoft.com/office/drawing/2014/main" id="{426DAACD-E1F3-7E44-9DC7-B1A44414FA45}"/>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73" name="Group 326">
                  <a:extLst>
                    <a:ext uri="{FF2B5EF4-FFF2-40B4-BE49-F238E27FC236}">
                      <a16:creationId xmlns:a16="http://schemas.microsoft.com/office/drawing/2014/main" id="{73D89D04-968E-6442-873B-B8D1778FD278}"/>
                    </a:ext>
                  </a:extLst>
                </p:cNvPr>
                <p:cNvGrpSpPr>
                  <a:grpSpLocks/>
                </p:cNvGrpSpPr>
                <p:nvPr/>
              </p:nvGrpSpPr>
              <p:grpSpPr bwMode="auto">
                <a:xfrm>
                  <a:off x="4739" y="1327"/>
                  <a:ext cx="582" cy="139"/>
                  <a:chOff x="614" y="2568"/>
                  <a:chExt cx="725" cy="139"/>
                </a:xfrm>
              </p:grpSpPr>
              <p:sp>
                <p:nvSpPr>
                  <p:cNvPr id="485" name="AutoShape 327">
                    <a:extLst>
                      <a:ext uri="{FF2B5EF4-FFF2-40B4-BE49-F238E27FC236}">
                        <a16:creationId xmlns:a16="http://schemas.microsoft.com/office/drawing/2014/main" id="{6065DB5E-95E8-8643-B0FE-6CB09E8FDB4A}"/>
                      </a:ext>
                    </a:extLst>
                  </p:cNvPr>
                  <p:cNvSpPr>
                    <a:spLocks noChangeArrowheads="1"/>
                  </p:cNvSpPr>
                  <p:nvPr/>
                </p:nvSpPr>
                <p:spPr bwMode="auto">
                  <a:xfrm>
                    <a:off x="614" y="2568"/>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6" name="AutoShape 328">
                    <a:extLst>
                      <a:ext uri="{FF2B5EF4-FFF2-40B4-BE49-F238E27FC236}">
                        <a16:creationId xmlns:a16="http://schemas.microsoft.com/office/drawing/2014/main" id="{F973A90F-0F3C-F744-97ED-8AAC23F79D91}"/>
                      </a:ext>
                    </a:extLst>
                  </p:cNvPr>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74" name="Rectangle 329">
                  <a:extLst>
                    <a:ext uri="{FF2B5EF4-FFF2-40B4-BE49-F238E27FC236}">
                      <a16:creationId xmlns:a16="http://schemas.microsoft.com/office/drawing/2014/main" id="{F4ADD3E7-CF4E-ED4B-B276-1E6A7B9D4116}"/>
                    </a:ext>
                  </a:extLst>
                </p:cNvPr>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5" name="Freeform 330">
                  <a:extLst>
                    <a:ext uri="{FF2B5EF4-FFF2-40B4-BE49-F238E27FC236}">
                      <a16:creationId xmlns:a16="http://schemas.microsoft.com/office/drawing/2014/main" id="{1CEE161A-40E6-604E-B7AD-3830C72F6660}"/>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6" name="Freeform 331">
                  <a:extLst>
                    <a:ext uri="{FF2B5EF4-FFF2-40B4-BE49-F238E27FC236}">
                      <a16:creationId xmlns:a16="http://schemas.microsoft.com/office/drawing/2014/main" id="{40DF445E-B42A-CF43-806C-B86CD001760A}"/>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7" name="Oval 332">
                  <a:extLst>
                    <a:ext uri="{FF2B5EF4-FFF2-40B4-BE49-F238E27FC236}">
                      <a16:creationId xmlns:a16="http://schemas.microsoft.com/office/drawing/2014/main" id="{4AA850BD-AD7E-884D-BB50-C36880F437D7}"/>
                    </a:ext>
                  </a:extLst>
                </p:cNvPr>
                <p:cNvSpPr>
                  <a:spLocks noChangeArrowheads="1"/>
                </p:cNvSpPr>
                <p:nvPr/>
              </p:nvSpPr>
              <p:spPr bwMode="auto">
                <a:xfrm>
                  <a:off x="5517" y="2614"/>
                  <a:ext cx="48"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8" name="Freeform 333">
                  <a:extLst>
                    <a:ext uri="{FF2B5EF4-FFF2-40B4-BE49-F238E27FC236}">
                      <a16:creationId xmlns:a16="http://schemas.microsoft.com/office/drawing/2014/main" id="{04990E0C-FF14-0448-9208-F0CB93DA52DE}"/>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9" name="AutoShape 334">
                  <a:extLst>
                    <a:ext uri="{FF2B5EF4-FFF2-40B4-BE49-F238E27FC236}">
                      <a16:creationId xmlns:a16="http://schemas.microsoft.com/office/drawing/2014/main" id="{29F22CD1-333F-2444-8E27-DB06458666AB}"/>
                    </a:ext>
                  </a:extLst>
                </p:cNvPr>
                <p:cNvSpPr>
                  <a:spLocks noChangeArrowheads="1"/>
                </p:cNvSpPr>
                <p:nvPr/>
              </p:nvSpPr>
              <p:spPr bwMode="auto">
                <a:xfrm>
                  <a:off x="4140" y="2680"/>
                  <a:ext cx="1197" cy="145"/>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0" name="AutoShape 335">
                  <a:extLst>
                    <a:ext uri="{FF2B5EF4-FFF2-40B4-BE49-F238E27FC236}">
                      <a16:creationId xmlns:a16="http://schemas.microsoft.com/office/drawing/2014/main" id="{9522690A-CB4D-3F4F-855E-313DECF4F185}"/>
                    </a:ext>
                  </a:extLst>
                </p:cNvPr>
                <p:cNvSpPr>
                  <a:spLocks noChangeArrowheads="1"/>
                </p:cNvSpPr>
                <p:nvPr/>
              </p:nvSpPr>
              <p:spPr bwMode="auto">
                <a:xfrm>
                  <a:off x="4206" y="2713"/>
                  <a:ext cx="1072"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1" name="Oval 336">
                  <a:extLst>
                    <a:ext uri="{FF2B5EF4-FFF2-40B4-BE49-F238E27FC236}">
                      <a16:creationId xmlns:a16="http://schemas.microsoft.com/office/drawing/2014/main" id="{749723D7-4892-4246-90CC-F3A241CAD008}"/>
                    </a:ext>
                  </a:extLst>
                </p:cNvPr>
                <p:cNvSpPr>
                  <a:spLocks noChangeArrowheads="1"/>
                </p:cNvSpPr>
                <p:nvPr/>
              </p:nvSpPr>
              <p:spPr bwMode="auto">
                <a:xfrm>
                  <a:off x="4308" y="2383"/>
                  <a:ext cx="156"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2" name="Oval 337">
                  <a:extLst>
                    <a:ext uri="{FF2B5EF4-FFF2-40B4-BE49-F238E27FC236}">
                      <a16:creationId xmlns:a16="http://schemas.microsoft.com/office/drawing/2014/main" id="{B774EC24-F0E4-0846-B90E-1164E9332432}"/>
                    </a:ext>
                  </a:extLst>
                </p:cNvPr>
                <p:cNvSpPr>
                  <a:spLocks noChangeArrowheads="1"/>
                </p:cNvSpPr>
                <p:nvPr/>
              </p:nvSpPr>
              <p:spPr bwMode="auto">
                <a:xfrm>
                  <a:off x="4487" y="2383"/>
                  <a:ext cx="162"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483" name="Oval 338">
                  <a:extLst>
                    <a:ext uri="{FF2B5EF4-FFF2-40B4-BE49-F238E27FC236}">
                      <a16:creationId xmlns:a16="http://schemas.microsoft.com/office/drawing/2014/main" id="{2751493B-E933-8A4F-BE77-A10013F6A478}"/>
                    </a:ext>
                  </a:extLst>
                </p:cNvPr>
                <p:cNvSpPr>
                  <a:spLocks noChangeArrowheads="1"/>
                </p:cNvSpPr>
                <p:nvPr/>
              </p:nvSpPr>
              <p:spPr bwMode="auto">
                <a:xfrm>
                  <a:off x="4661" y="2383"/>
                  <a:ext cx="162"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4" name="Rectangle 339">
                  <a:extLst>
                    <a:ext uri="{FF2B5EF4-FFF2-40B4-BE49-F238E27FC236}">
                      <a16:creationId xmlns:a16="http://schemas.microsoft.com/office/drawing/2014/main" id="{635CA67E-C290-3742-9D2C-39D9B69DB583}"/>
                    </a:ext>
                  </a:extLst>
                </p:cNvPr>
                <p:cNvSpPr>
                  <a:spLocks noChangeArrowheads="1"/>
                </p:cNvSpPr>
                <p:nvPr/>
              </p:nvSpPr>
              <p:spPr bwMode="auto">
                <a:xfrm>
                  <a:off x="5062" y="1835"/>
                  <a:ext cx="84" cy="759"/>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sp>
        <p:nvSpPr>
          <p:cNvPr id="251" name="Text Box 98">
            <a:extLst>
              <a:ext uri="{FF2B5EF4-FFF2-40B4-BE49-F238E27FC236}">
                <a16:creationId xmlns:a16="http://schemas.microsoft.com/office/drawing/2014/main" id="{40BB819D-0723-5748-B260-0AF0BBAC27EB}"/>
              </a:ext>
            </a:extLst>
          </p:cNvPr>
          <p:cNvSpPr txBox="1">
            <a:spLocks noChangeArrowheads="1"/>
          </p:cNvSpPr>
          <p:nvPr/>
        </p:nvSpPr>
        <p:spPr bwMode="auto">
          <a:xfrm>
            <a:off x="9105122" y="5793184"/>
            <a:ext cx="1641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local web cache</a:t>
            </a:r>
            <a:endParaRPr kumimoji="0" lang="en-US" altLang="en-US" sz="2400" b="0" i="0" u="none" strike="noStrike" kern="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endParaRPr>
          </a:p>
        </p:txBody>
      </p:sp>
      <p:sp>
        <p:nvSpPr>
          <p:cNvPr id="252" name="Rectangle 4">
            <a:extLst>
              <a:ext uri="{FF2B5EF4-FFF2-40B4-BE49-F238E27FC236}">
                <a16:creationId xmlns:a16="http://schemas.microsoft.com/office/drawing/2014/main" id="{5292EFEC-88AD-0B46-B2E3-643489D30B9D}"/>
              </a:ext>
            </a:extLst>
          </p:cNvPr>
          <p:cNvSpPr txBox="1">
            <a:spLocks noChangeArrowheads="1"/>
          </p:cNvSpPr>
          <p:nvPr/>
        </p:nvSpPr>
        <p:spPr>
          <a:xfrm>
            <a:off x="816624" y="1311713"/>
            <a:ext cx="6166171" cy="2276941"/>
          </a:xfrm>
          <a:prstGeom prst="rect">
            <a:avLst/>
          </a:prstGeom>
        </p:spPr>
        <p:txBody>
          <a:bodyPr vert="horz" lIns="91440" tIns="45720" rIns="91440" bIns="45720" rtlCol="0">
            <a:normAutofit fontScale="77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marR="0" lvl="0" indent="0" algn="l" defTabSz="914400" rtl="0" eaLnBrk="1" fontAlgn="auto" latinLnBrk="0" hangingPunct="1">
              <a:lnSpc>
                <a:spcPct val="110000"/>
              </a:lnSpc>
              <a:spcBef>
                <a:spcPts val="400"/>
              </a:spcBef>
              <a:spcAft>
                <a:spcPts val="0"/>
              </a:spcAft>
              <a:buClr>
                <a:srgbClr val="0000A3"/>
              </a:buClr>
              <a:buSzTx/>
              <a:buFont typeface="Wingdings" pitchFamily="2" charset="2"/>
              <a:buNone/>
              <a:tabLst>
                <a:tab pos="576263" algn="l"/>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Calculating access link utilization, end-end delay with cache:</a:t>
            </a:r>
          </a:p>
          <a:p>
            <a:pPr marL="352425" marR="0" lvl="0" indent="-231775" algn="l" defTabSz="914400" rtl="0" eaLnBrk="1" fontAlgn="auto" latinLnBrk="0" hangingPunct="1">
              <a:lnSpc>
                <a:spcPct val="110000"/>
              </a:lnSpc>
              <a:spcBef>
                <a:spcPts val="400"/>
              </a:spcBef>
              <a:spcAft>
                <a:spcPts val="0"/>
              </a:spcAft>
              <a:buClr>
                <a:srgbClr val="0000A3"/>
              </a:buClr>
              <a:buSzTx/>
              <a:buFont typeface="Wingdings" pitchFamily="2" charset="2"/>
              <a:buChar char="§"/>
              <a:tabLst>
                <a:tab pos="53975" algn="l"/>
                <a:tab pos="576263" algn="l"/>
              </a:tabLst>
              <a:defRPr/>
            </a:pPr>
            <a:r>
              <a:rPr kumimoji="0" lang="en-US" altLang="en-US" sz="31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suppose cache hit rate is 0.4:  40% requests satisfied at cache, 60% requests satisfied at origin </a:t>
            </a:r>
          </a:p>
          <a:p>
            <a:pPr marL="228600" marR="0" lvl="0" indent="-228600" algn="l" defTabSz="914400" rtl="0" eaLnBrk="1" fontAlgn="auto" latinLnBrk="0" hangingPunct="1">
              <a:lnSpc>
                <a:spcPct val="80000"/>
              </a:lnSpc>
              <a:spcBef>
                <a:spcPts val="1000"/>
              </a:spcBef>
              <a:spcAft>
                <a:spcPts val="0"/>
              </a:spcAft>
              <a:buClr>
                <a:srgbClr val="0000A3"/>
              </a:buClr>
              <a:buSzTx/>
              <a:buFont typeface="Wingdings" pitchFamily="2" charset="2"/>
              <a:buNone/>
              <a:tabLst>
                <a:tab pos="576263" algn="l"/>
              </a:tabLst>
              <a:defRPr/>
            </a:pPr>
            <a:r>
              <a:rPr kumimoji="0" lang="en-US" altLang="en-US" sz="24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  </a:t>
            </a:r>
          </a:p>
        </p:txBody>
      </p:sp>
      <p:sp>
        <p:nvSpPr>
          <p:cNvPr id="253" name="Rectangle 4">
            <a:extLst>
              <a:ext uri="{FF2B5EF4-FFF2-40B4-BE49-F238E27FC236}">
                <a16:creationId xmlns:a16="http://schemas.microsoft.com/office/drawing/2014/main" id="{0C139AEE-1F5A-A64B-9C16-223417C8CB7F}"/>
              </a:ext>
            </a:extLst>
          </p:cNvPr>
          <p:cNvSpPr>
            <a:spLocks noChangeArrowheads="1"/>
          </p:cNvSpPr>
          <p:nvPr/>
        </p:nvSpPr>
        <p:spPr bwMode="auto">
          <a:xfrm>
            <a:off x="925554" y="3108706"/>
            <a:ext cx="616836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1775" marR="0" lvl="0" indent="-231775" algn="l" defTabSz="914400" rtl="0" eaLnBrk="1" fontAlgn="auto" latinLnBrk="0" hangingPunct="1">
              <a:lnSpc>
                <a:spcPct val="90000"/>
              </a:lnSpc>
              <a:spcBef>
                <a:spcPts val="400"/>
              </a:spcBef>
              <a:spcAft>
                <a:spcPts val="0"/>
              </a:spcAft>
              <a:buClr>
                <a:srgbClr val="000099"/>
              </a:buClr>
              <a:buSzPct val="100000"/>
              <a:buFont typeface="Wingdings" charset="2"/>
              <a:buChar char="§"/>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access link: 60% of requests use access link </a:t>
            </a:r>
          </a:p>
          <a:p>
            <a:pPr marL="231775" marR="0" lvl="0" indent="-231775" algn="l" defTabSz="914400" rtl="0" eaLnBrk="1" fontAlgn="auto" latinLnBrk="0" hangingPunct="1">
              <a:lnSpc>
                <a:spcPct val="90000"/>
              </a:lnSpc>
              <a:spcBef>
                <a:spcPts val="400"/>
              </a:spcBef>
              <a:spcAft>
                <a:spcPts val="0"/>
              </a:spcAft>
              <a:buClr>
                <a:srgbClr val="000099"/>
              </a:buClr>
              <a:buSzPct val="100000"/>
              <a:buFont typeface="Wingdings" charset="2"/>
              <a:buChar char="§"/>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data rate to browsers over access link </a:t>
            </a:r>
          </a:p>
          <a:p>
            <a:pPr marL="0" marR="0" lvl="0" indent="0" algn="l" defTabSz="914400" rtl="0" eaLnBrk="1" fontAlgn="auto" latinLnBrk="0" hangingPunct="1">
              <a:lnSpc>
                <a:spcPct val="90000"/>
              </a:lnSpc>
              <a:spcBef>
                <a:spcPts val="400"/>
              </a:spcBef>
              <a:spcAft>
                <a:spcPts val="0"/>
              </a:spcAft>
              <a:buClr>
                <a:srgbClr val="000099"/>
              </a:buClr>
              <a:buSzPct val="65000"/>
              <a:buFont typeface="ZapfDingbats" charset="0"/>
              <a:buNone/>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 0.6 * 1.50 Mbps  =  .9 Mbps </a:t>
            </a:r>
          </a:p>
          <a:p>
            <a:pPr marL="231775" marR="0" lvl="0" indent="-231775" algn="l" defTabSz="914400" rtl="0" eaLnBrk="1" fontAlgn="auto" latinLnBrk="0" hangingPunct="1">
              <a:lnSpc>
                <a:spcPct val="90000"/>
              </a:lnSpc>
              <a:spcBef>
                <a:spcPts val="400"/>
              </a:spcBef>
              <a:spcAft>
                <a:spcPts val="0"/>
              </a:spcAft>
              <a:buClr>
                <a:srgbClr val="0000A3"/>
              </a:buClr>
              <a:buSzPct val="100000"/>
              <a:buFont typeface="Wingdings" pitchFamily="2" charset="2"/>
              <a:buChar char="§"/>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utilization = 0.9/1.54 = .58</a:t>
            </a:r>
          </a:p>
        </p:txBody>
      </p:sp>
      <p:sp>
        <p:nvSpPr>
          <p:cNvPr id="271" name="Rectangle 4">
            <a:extLst>
              <a:ext uri="{FF2B5EF4-FFF2-40B4-BE49-F238E27FC236}">
                <a16:creationId xmlns:a16="http://schemas.microsoft.com/office/drawing/2014/main" id="{D2059C01-2D9C-6C48-A831-71AE55D0D07E}"/>
              </a:ext>
            </a:extLst>
          </p:cNvPr>
          <p:cNvSpPr>
            <a:spLocks noChangeArrowheads="1"/>
          </p:cNvSpPr>
          <p:nvPr/>
        </p:nvSpPr>
        <p:spPr bwMode="auto">
          <a:xfrm>
            <a:off x="847726" y="4715508"/>
            <a:ext cx="6438281" cy="149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5750" marR="0" lvl="0" indent="-220663" algn="l" defTabSz="914400" rtl="0" eaLnBrk="1" fontAlgn="auto" latinLnBrk="0" hangingPunct="1">
              <a:lnSpc>
                <a:spcPct val="85000"/>
              </a:lnSpc>
              <a:spcBef>
                <a:spcPts val="0"/>
              </a:spcBef>
              <a:spcAft>
                <a:spcPts val="0"/>
              </a:spcAft>
              <a:buClr>
                <a:srgbClr val="000099"/>
              </a:buClr>
              <a:buSzPct val="100000"/>
              <a:buFont typeface="Wingdings" charset="2"/>
              <a:buChar char="§"/>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average end-end delay</a:t>
            </a:r>
          </a:p>
          <a:p>
            <a:pPr marL="342900" marR="0" lvl="1" indent="0" algn="l" defTabSz="914400" rtl="0" eaLnBrk="1" fontAlgn="auto" latinLnBrk="0" hangingPunct="1">
              <a:lnSpc>
                <a:spcPct val="90000"/>
              </a:lnSpc>
              <a:spcBef>
                <a:spcPts val="400"/>
              </a:spcBef>
              <a:spcAft>
                <a:spcPts val="0"/>
              </a:spcAft>
              <a:buClr>
                <a:srgbClr val="000099"/>
              </a:buClr>
              <a:buSzTx/>
              <a:buFontTx/>
              <a:buNone/>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0.6 * (delay from origin servers)</a:t>
            </a:r>
          </a:p>
          <a:p>
            <a:pPr marL="342900" marR="0" lvl="1" indent="0" algn="l" defTabSz="914400" rtl="0" eaLnBrk="1" fontAlgn="auto" latinLnBrk="0" hangingPunct="1">
              <a:lnSpc>
                <a:spcPct val="90000"/>
              </a:lnSpc>
              <a:spcBef>
                <a:spcPts val="400"/>
              </a:spcBef>
              <a:spcAft>
                <a:spcPts val="0"/>
              </a:spcAft>
              <a:buClr>
                <a:srgbClr val="000099"/>
              </a:buClr>
              <a:buSzTx/>
              <a:buFontTx/>
              <a:buNone/>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+ 0.4 * (delay when satisfied at cache)</a:t>
            </a:r>
          </a:p>
          <a:p>
            <a:pPr marL="342900" marR="0" lvl="1" indent="0" algn="l" defTabSz="914400" rtl="0" eaLnBrk="1" fontAlgn="auto" latinLnBrk="0" hangingPunct="1">
              <a:lnSpc>
                <a:spcPct val="90000"/>
              </a:lnSpc>
              <a:spcBef>
                <a:spcPts val="400"/>
              </a:spcBef>
              <a:spcAft>
                <a:spcPts val="0"/>
              </a:spcAft>
              <a:buClr>
                <a:srgbClr val="000099"/>
              </a:buClr>
              <a:buSzTx/>
              <a:buFontTx/>
              <a:buNone/>
              <a:tabLst>
                <a:tab pos="576263"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0.6 (2.01) + 0.4 (~msecs) = ~ 1.2 secs</a:t>
            </a:r>
          </a:p>
          <a:p>
            <a:pPr marL="228600" marR="0" lvl="0" indent="-228600" algn="l" defTabSz="914400" rtl="0" eaLnBrk="1" fontAlgn="auto" latinLnBrk="0" hangingPunct="1">
              <a:lnSpc>
                <a:spcPct val="80000"/>
              </a:lnSpc>
              <a:spcBef>
                <a:spcPts val="0"/>
              </a:spcBef>
              <a:spcAft>
                <a:spcPts val="0"/>
              </a:spcAft>
              <a:buClr>
                <a:srgbClr val="000099"/>
              </a:buClr>
              <a:buSzPct val="65000"/>
              <a:buFont typeface="Wingdings" charset="0"/>
              <a:buNone/>
              <a:tabLst>
                <a:tab pos="576263" algn="l"/>
              </a:tabLst>
              <a:defRPr/>
            </a:pPr>
            <a:r>
              <a:rPr kumimoji="0" lang="en-US" sz="2400" b="0" i="0" u="none" strike="noStrike" kern="1200" cap="none" spc="0" normalizeH="0" baseline="0" noProof="0" dirty="0">
                <a:ln>
                  <a:noFill/>
                </a:ln>
                <a:solidFill>
                  <a:prstClr val="black"/>
                </a:solidFill>
                <a:effectLst/>
                <a:uLnTx/>
                <a:uFillTx/>
                <a:latin typeface="Gill Sans MT" charset="0"/>
                <a:ea typeface="ＭＳ Ｐゴシック" charset="0"/>
                <a:cs typeface="ＭＳ Ｐゴシック" charset="0"/>
              </a:rPr>
              <a:t>  </a:t>
            </a:r>
          </a:p>
        </p:txBody>
      </p:sp>
      <p:sp>
        <p:nvSpPr>
          <p:cNvPr id="2" name="TextBox 1">
            <a:extLst>
              <a:ext uri="{FF2B5EF4-FFF2-40B4-BE49-F238E27FC236}">
                <a16:creationId xmlns:a16="http://schemas.microsoft.com/office/drawing/2014/main" id="{F3ABE105-9733-D741-944B-F6DC771B29F2}"/>
              </a:ext>
            </a:extLst>
          </p:cNvPr>
          <p:cNvSpPr txBox="1"/>
          <p:nvPr/>
        </p:nvSpPr>
        <p:spPr>
          <a:xfrm>
            <a:off x="898695" y="6241612"/>
            <a:ext cx="9274975"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ＭＳ Ｐゴシック" charset="0"/>
              </a:rPr>
              <a:t>lower average end-end delay than with 154 Mbps link (and cheaper too!)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3416360816"/>
      </p:ext>
    </p:extLst>
  </p:cSld>
  <p:clrMapOvr>
    <a:masterClrMapping/>
  </p:clrMapOvr>
  <mc:AlternateContent xmlns:mc="http://schemas.openxmlformats.org/markup-compatibility/2006" xmlns:p14="http://schemas.microsoft.com/office/powerpoint/2010/main">
    <mc:Choice Requires="p14">
      <p:transition spd="slow" p14:dur="2000" advTm="92000"/>
    </mc:Choice>
    <mc:Fallback xmlns="">
      <p:transition spd="slow" advTm="9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dissolve">
                                      <p:cBhvr>
                                        <p:cTn id="7" dur="5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dissolve">
                                      <p:cBhvr>
                                        <p:cTn id="12" dur="500"/>
                                        <p:tgtEl>
                                          <p:spTgt spid="2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7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Conditional GET</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272" name="Rectangle 3">
            <a:extLst>
              <a:ext uri="{FF2B5EF4-FFF2-40B4-BE49-F238E27FC236}">
                <a16:creationId xmlns:a16="http://schemas.microsoft.com/office/drawing/2014/main" id="{8CBA4EFF-1AC8-A245-B998-4DDACE8C36D2}"/>
              </a:ext>
            </a:extLst>
          </p:cNvPr>
          <p:cNvSpPr txBox="1">
            <a:spLocks noChangeArrowheads="1"/>
          </p:cNvSpPr>
          <p:nvPr/>
        </p:nvSpPr>
        <p:spPr>
          <a:xfrm>
            <a:off x="714337" y="1626575"/>
            <a:ext cx="5597253" cy="5132388"/>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don</a:t>
            </a: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send object if cache has up-to-date cached version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object transmission delay</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lower link utilization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cache:</a:t>
            </a:r>
            <a:r>
              <a:rPr kumimoji="0" lang="en-US" altLang="en-US" sz="2800" b="0" i="0"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specify date of cached copy in HTTP request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If-modified-since: &lt;date&gt;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response contains no object if cached copy is up-to-date: </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None/>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HTTP/1.0 304 Not Modified</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73" name="Line 4">
            <a:extLst>
              <a:ext uri="{FF2B5EF4-FFF2-40B4-BE49-F238E27FC236}">
                <a16:creationId xmlns:a16="http://schemas.microsoft.com/office/drawing/2014/main" id="{F2F5CF00-0B08-CD49-8216-B019F02D62E4}"/>
              </a:ext>
            </a:extLst>
          </p:cNvPr>
          <p:cNvSpPr>
            <a:spLocks noChangeShapeType="1"/>
          </p:cNvSpPr>
          <p:nvPr/>
        </p:nvSpPr>
        <p:spPr bwMode="auto">
          <a:xfrm>
            <a:off x="7035490" y="2068251"/>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Text Box 8">
            <a:extLst>
              <a:ext uri="{FF2B5EF4-FFF2-40B4-BE49-F238E27FC236}">
                <a16:creationId xmlns:a16="http://schemas.microsoft.com/office/drawing/2014/main" id="{906861D1-0EDE-1E49-A686-C17A98961A57}"/>
              </a:ext>
            </a:extLst>
          </p:cNvPr>
          <p:cNvSpPr txBox="1">
            <a:spLocks noChangeArrowheads="1"/>
          </p:cNvSpPr>
          <p:nvPr/>
        </p:nvSpPr>
        <p:spPr bwMode="auto">
          <a:xfrm>
            <a:off x="7341878" y="1952364"/>
            <a:ext cx="2681287" cy="620712"/>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HTTP request msg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If-modified-since: &lt;date&gt;</a:t>
            </a:r>
            <a:endParaRPr kumimoji="0" lang="en-US" altLang="en-US" sz="20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75" name="Line 9">
            <a:extLst>
              <a:ext uri="{FF2B5EF4-FFF2-40B4-BE49-F238E27FC236}">
                <a16:creationId xmlns:a16="http://schemas.microsoft.com/office/drawing/2014/main" id="{ED4D0E55-FFE9-4141-9763-499742C88EAA}"/>
              </a:ext>
            </a:extLst>
          </p:cNvPr>
          <p:cNvSpPr>
            <a:spLocks noChangeShapeType="1"/>
          </p:cNvSpPr>
          <p:nvPr/>
        </p:nvSpPr>
        <p:spPr bwMode="auto">
          <a:xfrm flipH="1">
            <a:off x="7054540" y="2814376"/>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76" name="Group 30">
            <a:extLst>
              <a:ext uri="{FF2B5EF4-FFF2-40B4-BE49-F238E27FC236}">
                <a16:creationId xmlns:a16="http://schemas.microsoft.com/office/drawing/2014/main" id="{F2D4CC5D-48B8-6642-A163-00E2785A7CB2}"/>
              </a:ext>
            </a:extLst>
          </p:cNvPr>
          <p:cNvGrpSpPr>
            <a:grpSpLocks/>
          </p:cNvGrpSpPr>
          <p:nvPr/>
        </p:nvGrpSpPr>
        <p:grpSpPr bwMode="auto">
          <a:xfrm>
            <a:off x="7322828" y="2808026"/>
            <a:ext cx="2643187" cy="865188"/>
            <a:chOff x="2698" y="2036"/>
            <a:chExt cx="1665" cy="545"/>
          </a:xfrm>
        </p:grpSpPr>
        <p:sp>
          <p:nvSpPr>
            <p:cNvPr id="277" name="Rectangle 10">
              <a:extLst>
                <a:ext uri="{FF2B5EF4-FFF2-40B4-BE49-F238E27FC236}">
                  <a16:creationId xmlns:a16="http://schemas.microsoft.com/office/drawing/2014/main" id="{B8FAE946-FF4C-5F4E-8634-A0F622EB3E82}"/>
                </a:ext>
              </a:extLst>
            </p:cNvPr>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78" name="Text Box 11">
              <a:extLst>
                <a:ext uri="{FF2B5EF4-FFF2-40B4-BE49-F238E27FC236}">
                  <a16:creationId xmlns:a16="http://schemas.microsoft.com/office/drawing/2014/main" id="{D0F47DD5-D98D-8947-AE9C-C9BE59718F9C}"/>
                </a:ext>
              </a:extLst>
            </p:cNvPr>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HTTP response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HTTP/1.0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304 Not Modified</a:t>
              </a:r>
              <a:endParaRPr kumimoji="0" lang="en-US" altLang="en-US" sz="20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279" name="Text Box 28">
            <a:extLst>
              <a:ext uri="{FF2B5EF4-FFF2-40B4-BE49-F238E27FC236}">
                <a16:creationId xmlns:a16="http://schemas.microsoft.com/office/drawing/2014/main" id="{FD73E46B-3F04-E648-BC54-671B5D578B4B}"/>
              </a:ext>
            </a:extLst>
          </p:cNvPr>
          <p:cNvSpPr txBox="1">
            <a:spLocks noChangeArrowheads="1"/>
          </p:cNvSpPr>
          <p:nvPr/>
        </p:nvSpPr>
        <p:spPr bwMode="auto">
          <a:xfrm>
            <a:off x="10420040" y="2103176"/>
            <a:ext cx="10477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object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not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modified</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after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&lt;date&gt;</a:t>
            </a:r>
          </a:p>
        </p:txBody>
      </p:sp>
      <p:sp>
        <p:nvSpPr>
          <p:cNvPr id="280" name="Line 31">
            <a:extLst>
              <a:ext uri="{FF2B5EF4-FFF2-40B4-BE49-F238E27FC236}">
                <a16:creationId xmlns:a16="http://schemas.microsoft.com/office/drawing/2014/main" id="{C63FE7CD-8932-5842-A550-AB95E976B065}"/>
              </a:ext>
            </a:extLst>
          </p:cNvPr>
          <p:cNvSpPr>
            <a:spLocks noChangeShapeType="1"/>
          </p:cNvSpPr>
          <p:nvPr/>
        </p:nvSpPr>
        <p:spPr bwMode="auto">
          <a:xfrm>
            <a:off x="6792603" y="4033576"/>
            <a:ext cx="3905250" cy="0"/>
          </a:xfrm>
          <a:prstGeom prst="line">
            <a:avLst/>
          </a:prstGeom>
          <a:noFill/>
          <a:ln w="28575">
            <a:solidFill>
              <a:srgbClr val="0000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Line 32">
            <a:extLst>
              <a:ext uri="{FF2B5EF4-FFF2-40B4-BE49-F238E27FC236}">
                <a16:creationId xmlns:a16="http://schemas.microsoft.com/office/drawing/2014/main" id="{FB4BB9E8-5BA3-1A4B-A22B-B43D8797910A}"/>
              </a:ext>
            </a:extLst>
          </p:cNvPr>
          <p:cNvSpPr>
            <a:spLocks noChangeShapeType="1"/>
          </p:cNvSpPr>
          <p:nvPr/>
        </p:nvSpPr>
        <p:spPr bwMode="auto">
          <a:xfrm>
            <a:off x="7102165" y="4632064"/>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Text Box 34">
            <a:extLst>
              <a:ext uri="{FF2B5EF4-FFF2-40B4-BE49-F238E27FC236}">
                <a16:creationId xmlns:a16="http://schemas.microsoft.com/office/drawing/2014/main" id="{EEDA71D6-F453-1A4D-98C9-B23EA89D5F67}"/>
              </a:ext>
            </a:extLst>
          </p:cNvPr>
          <p:cNvSpPr txBox="1">
            <a:spLocks noChangeArrowheads="1"/>
          </p:cNvSpPr>
          <p:nvPr/>
        </p:nvSpPr>
        <p:spPr bwMode="auto">
          <a:xfrm>
            <a:off x="7346640" y="4516176"/>
            <a:ext cx="2681288" cy="620713"/>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HTTP request msg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If-modified-since: &lt;date&gt;</a:t>
            </a:r>
            <a:endParaRPr kumimoji="0" lang="en-US" altLang="en-US" sz="2000" b="1"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83" name="Line 35">
            <a:extLst>
              <a:ext uri="{FF2B5EF4-FFF2-40B4-BE49-F238E27FC236}">
                <a16:creationId xmlns:a16="http://schemas.microsoft.com/office/drawing/2014/main" id="{8CE24BAA-3E73-704D-A359-BE2DD479246A}"/>
              </a:ext>
            </a:extLst>
          </p:cNvPr>
          <p:cNvSpPr>
            <a:spLocks noChangeShapeType="1"/>
          </p:cNvSpPr>
          <p:nvPr/>
        </p:nvSpPr>
        <p:spPr bwMode="auto">
          <a:xfrm flipH="1">
            <a:off x="7121215" y="5411526"/>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Text Box 38">
            <a:extLst>
              <a:ext uri="{FF2B5EF4-FFF2-40B4-BE49-F238E27FC236}">
                <a16:creationId xmlns:a16="http://schemas.microsoft.com/office/drawing/2014/main" id="{6B6CFEBF-546C-2C4A-A9DA-A2BC6976D61C}"/>
              </a:ext>
            </a:extLst>
          </p:cNvPr>
          <p:cNvSpPr txBox="1">
            <a:spLocks noChangeArrowheads="1"/>
          </p:cNvSpPr>
          <p:nvPr/>
        </p:nvSpPr>
        <p:spPr bwMode="auto">
          <a:xfrm>
            <a:off x="7365690" y="5355964"/>
            <a:ext cx="2643188" cy="1231106"/>
          </a:xfrm>
          <a:prstGeom prst="rect">
            <a:avLst/>
          </a:prstGeom>
          <a:solidFill>
            <a:schemeClr val="bg1"/>
          </a:solidFill>
          <a:ln w="9525">
            <a:solidFill>
              <a:schemeClr val="tx1"/>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HTTP response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HTTP/1.0 200 OK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&lt;data&gt;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0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85" name="Text Box 39">
            <a:extLst>
              <a:ext uri="{FF2B5EF4-FFF2-40B4-BE49-F238E27FC236}">
                <a16:creationId xmlns:a16="http://schemas.microsoft.com/office/drawing/2014/main" id="{F31EAC50-5999-F949-836E-741F26435FCE}"/>
              </a:ext>
            </a:extLst>
          </p:cNvPr>
          <p:cNvSpPr txBox="1">
            <a:spLocks noChangeArrowheads="1"/>
          </p:cNvSpPr>
          <p:nvPr/>
        </p:nvSpPr>
        <p:spPr bwMode="auto">
          <a:xfrm>
            <a:off x="10499415" y="4762239"/>
            <a:ext cx="10477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99"/>
                </a:solidFill>
                <a:effectLst/>
                <a:uLnTx/>
                <a:uFillTx/>
                <a:latin typeface="Calibri" panose="020F0502020204030204"/>
                <a:ea typeface="ＭＳ Ｐゴシック" panose="020B0600070205080204" pitchFamily="34" charset="-128"/>
                <a:cs typeface="+mn-cs"/>
              </a:rPr>
              <a:t>object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99"/>
                </a:solidFill>
                <a:effectLst/>
                <a:uLnTx/>
                <a:uFillTx/>
                <a:latin typeface="Calibri" panose="020F0502020204030204"/>
                <a:ea typeface="ＭＳ Ｐゴシック" panose="020B0600070205080204" pitchFamily="34" charset="-128"/>
                <a:cs typeface="+mn-cs"/>
              </a:rPr>
              <a:t>modified</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99"/>
                </a:solidFill>
                <a:effectLst/>
                <a:uLnTx/>
                <a:uFillTx/>
                <a:latin typeface="Calibri" panose="020F0502020204030204"/>
                <a:ea typeface="ＭＳ Ｐゴシック" panose="020B0600070205080204" pitchFamily="34" charset="-128"/>
                <a:cs typeface="+mn-cs"/>
              </a:rPr>
              <a:t>after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a:ln>
                  <a:noFill/>
                </a:ln>
                <a:solidFill>
                  <a:srgbClr val="000099"/>
                </a:solidFill>
                <a:effectLst/>
                <a:uLnTx/>
                <a:uFillTx/>
                <a:latin typeface="Calibri" panose="020F0502020204030204"/>
                <a:ea typeface="ＭＳ Ｐゴシック" panose="020B0600070205080204" pitchFamily="34" charset="-128"/>
                <a:cs typeface="+mn-cs"/>
              </a:rPr>
              <a:t>&lt;date&gt;</a:t>
            </a:r>
          </a:p>
        </p:txBody>
      </p:sp>
      <p:grpSp>
        <p:nvGrpSpPr>
          <p:cNvPr id="2" name="Group 1">
            <a:extLst>
              <a:ext uri="{FF2B5EF4-FFF2-40B4-BE49-F238E27FC236}">
                <a16:creationId xmlns:a16="http://schemas.microsoft.com/office/drawing/2014/main" id="{16DA0E8B-38E2-9342-A1EB-20A2D702A664}"/>
              </a:ext>
            </a:extLst>
          </p:cNvPr>
          <p:cNvGrpSpPr/>
          <p:nvPr/>
        </p:nvGrpSpPr>
        <p:grpSpPr>
          <a:xfrm>
            <a:off x="6311590" y="931601"/>
            <a:ext cx="4549154" cy="787400"/>
            <a:chOff x="6311590" y="931601"/>
            <a:chExt cx="4549154" cy="787400"/>
          </a:xfrm>
        </p:grpSpPr>
        <p:sp>
          <p:nvSpPr>
            <p:cNvPr id="286" name="Text Box 5">
              <a:extLst>
                <a:ext uri="{FF2B5EF4-FFF2-40B4-BE49-F238E27FC236}">
                  <a16:creationId xmlns:a16="http://schemas.microsoft.com/office/drawing/2014/main" id="{E637D672-7B6C-1647-8EEE-A788FA28FF1F}"/>
                </a:ext>
              </a:extLst>
            </p:cNvPr>
            <p:cNvSpPr txBox="1">
              <a:spLocks noChangeArrowheads="1"/>
            </p:cNvSpPr>
            <p:nvPr/>
          </p:nvSpPr>
          <p:spPr bwMode="auto">
            <a:xfrm>
              <a:off x="6311590" y="1015739"/>
              <a:ext cx="77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client</a:t>
              </a:r>
            </a:p>
          </p:txBody>
        </p:sp>
        <p:sp>
          <p:nvSpPr>
            <p:cNvPr id="287" name="Text Box 6">
              <a:extLst>
                <a:ext uri="{FF2B5EF4-FFF2-40B4-BE49-F238E27FC236}">
                  <a16:creationId xmlns:a16="http://schemas.microsoft.com/office/drawing/2014/main" id="{5AC69B11-5115-184E-9F7C-26E36EF6DF93}"/>
                </a:ext>
              </a:extLst>
            </p:cNvPr>
            <p:cNvSpPr txBox="1">
              <a:spLocks noChangeArrowheads="1"/>
            </p:cNvSpPr>
            <p:nvPr/>
          </p:nvSpPr>
          <p:spPr bwMode="auto">
            <a:xfrm>
              <a:off x="10023785" y="1010976"/>
              <a:ext cx="8369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server</a:t>
              </a:r>
            </a:p>
          </p:txBody>
        </p:sp>
        <p:grpSp>
          <p:nvGrpSpPr>
            <p:cNvPr id="288" name="Group 34">
              <a:extLst>
                <a:ext uri="{FF2B5EF4-FFF2-40B4-BE49-F238E27FC236}">
                  <a16:creationId xmlns:a16="http://schemas.microsoft.com/office/drawing/2014/main" id="{966CD3F7-7AB2-924F-823A-58555F32174D}"/>
                </a:ext>
              </a:extLst>
            </p:cNvPr>
            <p:cNvGrpSpPr>
              <a:grpSpLocks/>
            </p:cNvGrpSpPr>
            <p:nvPr/>
          </p:nvGrpSpPr>
          <p:grpSpPr bwMode="auto">
            <a:xfrm>
              <a:off x="9588190" y="931601"/>
              <a:ext cx="422275" cy="685800"/>
              <a:chOff x="4140" y="429"/>
              <a:chExt cx="1425" cy="2396"/>
            </a:xfrm>
          </p:grpSpPr>
          <p:sp>
            <p:nvSpPr>
              <p:cNvPr id="289" name="Freeform 35">
                <a:extLst>
                  <a:ext uri="{FF2B5EF4-FFF2-40B4-BE49-F238E27FC236}">
                    <a16:creationId xmlns:a16="http://schemas.microsoft.com/office/drawing/2014/main" id="{8CE7E2BE-E936-F147-8C06-143889566EBA}"/>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 name="Rectangle 36">
                <a:extLst>
                  <a:ext uri="{FF2B5EF4-FFF2-40B4-BE49-F238E27FC236}">
                    <a16:creationId xmlns:a16="http://schemas.microsoft.com/office/drawing/2014/main" id="{A6315B9D-328B-4B4A-938A-EEDFB67D3471}"/>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91" name="Freeform 37">
                <a:extLst>
                  <a:ext uri="{FF2B5EF4-FFF2-40B4-BE49-F238E27FC236}">
                    <a16:creationId xmlns:a16="http://schemas.microsoft.com/office/drawing/2014/main" id="{D6D629FF-99A4-C445-814B-73349ADDC7F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9" name="Freeform 38">
                <a:extLst>
                  <a:ext uri="{FF2B5EF4-FFF2-40B4-BE49-F238E27FC236}">
                    <a16:creationId xmlns:a16="http://schemas.microsoft.com/office/drawing/2014/main" id="{99A64A90-EA88-094D-B5BA-9DEE55C3352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Rectangle 39">
                <a:extLst>
                  <a:ext uri="{FF2B5EF4-FFF2-40B4-BE49-F238E27FC236}">
                    <a16:creationId xmlns:a16="http://schemas.microsoft.com/office/drawing/2014/main" id="{4F858703-B37B-004C-96CE-22FC3EB7FAD4}"/>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01" name="Group 40">
                <a:extLst>
                  <a:ext uri="{FF2B5EF4-FFF2-40B4-BE49-F238E27FC236}">
                    <a16:creationId xmlns:a16="http://schemas.microsoft.com/office/drawing/2014/main" id="{94FE2F64-7E16-FF44-B770-1FF34858DF6A}"/>
                  </a:ext>
                </a:extLst>
              </p:cNvPr>
              <p:cNvGrpSpPr>
                <a:grpSpLocks/>
              </p:cNvGrpSpPr>
              <p:nvPr/>
            </p:nvGrpSpPr>
            <p:grpSpPr bwMode="auto">
              <a:xfrm>
                <a:off x="4749" y="668"/>
                <a:ext cx="581" cy="145"/>
                <a:chOff x="614" y="2568"/>
                <a:chExt cx="725" cy="139"/>
              </a:xfrm>
            </p:grpSpPr>
            <p:sp>
              <p:nvSpPr>
                <p:cNvPr id="542" name="AutoShape 41">
                  <a:extLst>
                    <a:ext uri="{FF2B5EF4-FFF2-40B4-BE49-F238E27FC236}">
                      <a16:creationId xmlns:a16="http://schemas.microsoft.com/office/drawing/2014/main" id="{FFB919DB-3DB6-2E47-9682-893EFF45038E}"/>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43" name="AutoShape 42">
                  <a:extLst>
                    <a:ext uri="{FF2B5EF4-FFF2-40B4-BE49-F238E27FC236}">
                      <a16:creationId xmlns:a16="http://schemas.microsoft.com/office/drawing/2014/main" id="{4E207D69-67B1-E24E-86A3-1CFB9A8ED603}"/>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503" name="Rectangle 43">
                <a:extLst>
                  <a:ext uri="{FF2B5EF4-FFF2-40B4-BE49-F238E27FC236}">
                    <a16:creationId xmlns:a16="http://schemas.microsoft.com/office/drawing/2014/main" id="{B50DC330-10D1-2A4E-ACAC-FF9B40FF00F4}"/>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04" name="Group 44">
                <a:extLst>
                  <a:ext uri="{FF2B5EF4-FFF2-40B4-BE49-F238E27FC236}">
                    <a16:creationId xmlns:a16="http://schemas.microsoft.com/office/drawing/2014/main" id="{2E12D255-3950-B547-9406-602D45CB34C2}"/>
                  </a:ext>
                </a:extLst>
              </p:cNvPr>
              <p:cNvGrpSpPr>
                <a:grpSpLocks/>
              </p:cNvGrpSpPr>
              <p:nvPr/>
            </p:nvGrpSpPr>
            <p:grpSpPr bwMode="auto">
              <a:xfrm>
                <a:off x="4747" y="994"/>
                <a:ext cx="581" cy="134"/>
                <a:chOff x="614" y="2568"/>
                <a:chExt cx="725" cy="139"/>
              </a:xfrm>
            </p:grpSpPr>
            <p:sp>
              <p:nvSpPr>
                <p:cNvPr id="540" name="AutoShape 45">
                  <a:extLst>
                    <a:ext uri="{FF2B5EF4-FFF2-40B4-BE49-F238E27FC236}">
                      <a16:creationId xmlns:a16="http://schemas.microsoft.com/office/drawing/2014/main" id="{BE313EB5-0E75-D64F-9B58-846AEC112DB0}"/>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41" name="AutoShape 46">
                  <a:extLst>
                    <a:ext uri="{FF2B5EF4-FFF2-40B4-BE49-F238E27FC236}">
                      <a16:creationId xmlns:a16="http://schemas.microsoft.com/office/drawing/2014/main" id="{7CDD2F87-9EE6-9841-BDE1-56E95B3F0006}"/>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505" name="Rectangle 47">
                <a:extLst>
                  <a:ext uri="{FF2B5EF4-FFF2-40B4-BE49-F238E27FC236}">
                    <a16:creationId xmlns:a16="http://schemas.microsoft.com/office/drawing/2014/main" id="{A3C6AC3E-B182-224E-ABE3-984D17D8AE9D}"/>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06" name="Rectangle 48">
                <a:extLst>
                  <a:ext uri="{FF2B5EF4-FFF2-40B4-BE49-F238E27FC236}">
                    <a16:creationId xmlns:a16="http://schemas.microsoft.com/office/drawing/2014/main" id="{D49F39F4-203C-5E48-875C-EE137013CD0B}"/>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07" name="Group 49">
                <a:extLst>
                  <a:ext uri="{FF2B5EF4-FFF2-40B4-BE49-F238E27FC236}">
                    <a16:creationId xmlns:a16="http://schemas.microsoft.com/office/drawing/2014/main" id="{CBB7495C-CDDF-B74E-AC55-41F4E153E97A}"/>
                  </a:ext>
                </a:extLst>
              </p:cNvPr>
              <p:cNvGrpSpPr>
                <a:grpSpLocks/>
              </p:cNvGrpSpPr>
              <p:nvPr/>
            </p:nvGrpSpPr>
            <p:grpSpPr bwMode="auto">
              <a:xfrm>
                <a:off x="4735" y="1627"/>
                <a:ext cx="582" cy="151"/>
                <a:chOff x="614" y="2568"/>
                <a:chExt cx="725" cy="139"/>
              </a:xfrm>
            </p:grpSpPr>
            <p:sp>
              <p:nvSpPr>
                <p:cNvPr id="538" name="AutoShape 50">
                  <a:extLst>
                    <a:ext uri="{FF2B5EF4-FFF2-40B4-BE49-F238E27FC236}">
                      <a16:creationId xmlns:a16="http://schemas.microsoft.com/office/drawing/2014/main" id="{DBD04B1C-004E-494D-9602-0F1310B0C334}"/>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9" name="AutoShape 51">
                  <a:extLst>
                    <a:ext uri="{FF2B5EF4-FFF2-40B4-BE49-F238E27FC236}">
                      <a16:creationId xmlns:a16="http://schemas.microsoft.com/office/drawing/2014/main" id="{3D0C8D43-BC47-E747-9FD0-5C502E897CF7}"/>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508" name="Freeform 52">
                <a:extLst>
                  <a:ext uri="{FF2B5EF4-FFF2-40B4-BE49-F238E27FC236}">
                    <a16:creationId xmlns:a16="http://schemas.microsoft.com/office/drawing/2014/main" id="{00C2FD89-F255-5B44-B5A0-4E02CB37B47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09" name="Group 53">
                <a:extLst>
                  <a:ext uri="{FF2B5EF4-FFF2-40B4-BE49-F238E27FC236}">
                    <a16:creationId xmlns:a16="http://schemas.microsoft.com/office/drawing/2014/main" id="{C35E79E1-71FE-4E4A-83A2-F8C0643953EC}"/>
                  </a:ext>
                </a:extLst>
              </p:cNvPr>
              <p:cNvGrpSpPr>
                <a:grpSpLocks/>
              </p:cNvGrpSpPr>
              <p:nvPr/>
            </p:nvGrpSpPr>
            <p:grpSpPr bwMode="auto">
              <a:xfrm>
                <a:off x="4739" y="1327"/>
                <a:ext cx="582" cy="139"/>
                <a:chOff x="614" y="2568"/>
                <a:chExt cx="725" cy="139"/>
              </a:xfrm>
            </p:grpSpPr>
            <p:sp>
              <p:nvSpPr>
                <p:cNvPr id="536" name="AutoShape 54">
                  <a:extLst>
                    <a:ext uri="{FF2B5EF4-FFF2-40B4-BE49-F238E27FC236}">
                      <a16:creationId xmlns:a16="http://schemas.microsoft.com/office/drawing/2014/main" id="{95A667E4-D78B-7A4C-A440-4917259D7A5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7" name="AutoShape 55">
                  <a:extLst>
                    <a:ext uri="{FF2B5EF4-FFF2-40B4-BE49-F238E27FC236}">
                      <a16:creationId xmlns:a16="http://schemas.microsoft.com/office/drawing/2014/main" id="{ED50BD44-2B1A-A041-ACD3-EEFDC8341188}"/>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510" name="Rectangle 56">
                <a:extLst>
                  <a:ext uri="{FF2B5EF4-FFF2-40B4-BE49-F238E27FC236}">
                    <a16:creationId xmlns:a16="http://schemas.microsoft.com/office/drawing/2014/main" id="{5DA6EF43-A6D1-5A48-BBCA-48444D1A9E86}"/>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18" name="Freeform 57">
                <a:extLst>
                  <a:ext uri="{FF2B5EF4-FFF2-40B4-BE49-F238E27FC236}">
                    <a16:creationId xmlns:a16="http://schemas.microsoft.com/office/drawing/2014/main" id="{3C6C8679-5D2D-A24A-B371-C4C1F50D16C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9" name="Freeform 58">
                <a:extLst>
                  <a:ext uri="{FF2B5EF4-FFF2-40B4-BE49-F238E27FC236}">
                    <a16:creationId xmlns:a16="http://schemas.microsoft.com/office/drawing/2014/main" id="{84C1EB21-DBAC-5D42-A7C0-5F245901D03F}"/>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0" name="Oval 59">
                <a:extLst>
                  <a:ext uri="{FF2B5EF4-FFF2-40B4-BE49-F238E27FC236}">
                    <a16:creationId xmlns:a16="http://schemas.microsoft.com/office/drawing/2014/main" id="{D88785FB-A16E-B34D-8961-EB75C81E8E45}"/>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29" name="Freeform 60">
                <a:extLst>
                  <a:ext uri="{FF2B5EF4-FFF2-40B4-BE49-F238E27FC236}">
                    <a16:creationId xmlns:a16="http://schemas.microsoft.com/office/drawing/2014/main" id="{137D376C-6C12-0648-BCAA-30DCACD94D7B}"/>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0" name="AutoShape 61">
                <a:extLst>
                  <a:ext uri="{FF2B5EF4-FFF2-40B4-BE49-F238E27FC236}">
                    <a16:creationId xmlns:a16="http://schemas.microsoft.com/office/drawing/2014/main" id="{3524D490-AC16-CF4B-AAFE-EF4C666B3F72}"/>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1" name="AutoShape 62">
                <a:extLst>
                  <a:ext uri="{FF2B5EF4-FFF2-40B4-BE49-F238E27FC236}">
                    <a16:creationId xmlns:a16="http://schemas.microsoft.com/office/drawing/2014/main" id="{B279651A-6EBD-F542-B219-9B4C83AF459F}"/>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2" name="Oval 63">
                <a:extLst>
                  <a:ext uri="{FF2B5EF4-FFF2-40B4-BE49-F238E27FC236}">
                    <a16:creationId xmlns:a16="http://schemas.microsoft.com/office/drawing/2014/main" id="{15D5DA26-8982-F44B-A3F7-03FEC745AB79}"/>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3" name="Oval 64">
                <a:extLst>
                  <a:ext uri="{FF2B5EF4-FFF2-40B4-BE49-F238E27FC236}">
                    <a16:creationId xmlns:a16="http://schemas.microsoft.com/office/drawing/2014/main" id="{25B61B78-2AA0-A245-9C22-EC0A104A491C}"/>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534" name="Oval 65">
                <a:extLst>
                  <a:ext uri="{FF2B5EF4-FFF2-40B4-BE49-F238E27FC236}">
                    <a16:creationId xmlns:a16="http://schemas.microsoft.com/office/drawing/2014/main" id="{78934A6A-6F9D-5541-8897-F81821D1AF16}"/>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35" name="Rectangle 66">
                <a:extLst>
                  <a:ext uri="{FF2B5EF4-FFF2-40B4-BE49-F238E27FC236}">
                    <a16:creationId xmlns:a16="http://schemas.microsoft.com/office/drawing/2014/main" id="{4994117A-432E-094B-BF94-5385D43F9BDE}"/>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544" name="Group 67">
              <a:extLst>
                <a:ext uri="{FF2B5EF4-FFF2-40B4-BE49-F238E27FC236}">
                  <a16:creationId xmlns:a16="http://schemas.microsoft.com/office/drawing/2014/main" id="{A6DA78F5-835E-D242-9B19-A42AE8C14789}"/>
                </a:ext>
              </a:extLst>
            </p:cNvPr>
            <p:cNvGrpSpPr>
              <a:grpSpLocks/>
            </p:cNvGrpSpPr>
            <p:nvPr/>
          </p:nvGrpSpPr>
          <p:grpSpPr bwMode="auto">
            <a:xfrm>
              <a:off x="6887853" y="976051"/>
              <a:ext cx="742950" cy="742950"/>
              <a:chOff x="-44" y="1473"/>
              <a:chExt cx="981" cy="1105"/>
            </a:xfrm>
          </p:grpSpPr>
          <p:pic>
            <p:nvPicPr>
              <p:cNvPr id="545" name="Picture 68" descr="desktop_computer_stylized_medium">
                <a:extLst>
                  <a:ext uri="{FF2B5EF4-FFF2-40B4-BE49-F238E27FC236}">
                    <a16:creationId xmlns:a16="http://schemas.microsoft.com/office/drawing/2014/main" id="{AF3FF2A0-2B19-2846-B88C-3A51C71882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6" name="Freeform 69">
                <a:extLst>
                  <a:ext uri="{FF2B5EF4-FFF2-40B4-BE49-F238E27FC236}">
                    <a16:creationId xmlns:a16="http://schemas.microsoft.com/office/drawing/2014/main" id="{77A4C668-554A-6C44-A4D3-0F6A27C1F48D}"/>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38657461"/>
      </p:ext>
    </p:extLst>
  </p:cSld>
  <p:clrMapOvr>
    <a:masterClrMapping/>
  </p:clrMapOvr>
  <mc:AlternateContent xmlns:mc="http://schemas.openxmlformats.org/markup-compatibility/2006" xmlns:p14="http://schemas.microsoft.com/office/powerpoint/2010/main">
    <mc:Choice Requires="p14">
      <p:transition spd="slow" p14:dur="2000" advClick="0" advTm="177600"/>
    </mc:Choice>
    <mc:Fallback xmlns="">
      <p:transition spd="slow" advClick="0" advTm="1776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273"/>
                                        </p:tgtEl>
                                        <p:attrNameLst>
                                          <p:attrName>style.visibility</p:attrName>
                                        </p:attrNameLst>
                                      </p:cBhvr>
                                      <p:to>
                                        <p:strVal val="visible"/>
                                      </p:to>
                                    </p:set>
                                    <p:animEffect transition="in" filter="wipe(left)">
                                      <p:cBhvr>
                                        <p:cTn id="10" dur="500"/>
                                        <p:tgtEl>
                                          <p:spTgt spid="27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4"/>
                                        </p:tgtEl>
                                        <p:attrNameLst>
                                          <p:attrName>style.visibility</p:attrName>
                                        </p:attrNameLst>
                                      </p:cBhvr>
                                      <p:to>
                                        <p:strVal val="visible"/>
                                      </p:to>
                                    </p:set>
                                    <p:animEffect transition="in" filter="wipe(left)">
                                      <p:cBhvr>
                                        <p:cTn id="13" dur="500"/>
                                        <p:tgtEl>
                                          <p:spTgt spid="27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9"/>
                                        </p:tgtEl>
                                        <p:attrNameLst>
                                          <p:attrName>style.visibility</p:attrName>
                                        </p:attrNameLst>
                                      </p:cBhvr>
                                      <p:to>
                                        <p:strVal val="visible"/>
                                      </p:to>
                                    </p:set>
                                    <p:animEffect transition="in" filter="dissolve">
                                      <p:cBhvr>
                                        <p:cTn id="16" dur="500"/>
                                        <p:tgtEl>
                                          <p:spTgt spid="279"/>
                                        </p:tgtEl>
                                      </p:cBhvr>
                                    </p:animEffect>
                                  </p:childTnLst>
                                </p:cTn>
                              </p:par>
                              <p:par>
                                <p:cTn id="17" presetID="22" presetClass="entr" presetSubtype="2" fill="hold" nodeType="withEffect">
                                  <p:stCondLst>
                                    <p:cond delay="0"/>
                                  </p:stCondLst>
                                  <p:childTnLst>
                                    <p:set>
                                      <p:cBhvr>
                                        <p:cTn id="18" dur="1" fill="hold">
                                          <p:stCondLst>
                                            <p:cond delay="0"/>
                                          </p:stCondLst>
                                        </p:cTn>
                                        <p:tgtEl>
                                          <p:spTgt spid="275"/>
                                        </p:tgtEl>
                                        <p:attrNameLst>
                                          <p:attrName>style.visibility</p:attrName>
                                        </p:attrNameLst>
                                      </p:cBhvr>
                                      <p:to>
                                        <p:strVal val="visible"/>
                                      </p:to>
                                    </p:set>
                                    <p:animEffect transition="in" filter="wipe(right)">
                                      <p:cBhvr>
                                        <p:cTn id="19" dur="500"/>
                                        <p:tgtEl>
                                          <p:spTgt spid="275"/>
                                        </p:tgtEl>
                                      </p:cBhvr>
                                    </p:animEffect>
                                  </p:childTnLst>
                                </p:cTn>
                              </p:par>
                              <p:par>
                                <p:cTn id="20" presetID="22" presetClass="entr" presetSubtype="2" fill="hold" nodeType="withEffect">
                                  <p:stCondLst>
                                    <p:cond delay="0"/>
                                  </p:stCondLst>
                                  <p:childTnLst>
                                    <p:set>
                                      <p:cBhvr>
                                        <p:cTn id="21" dur="1" fill="hold">
                                          <p:stCondLst>
                                            <p:cond delay="0"/>
                                          </p:stCondLst>
                                        </p:cTn>
                                        <p:tgtEl>
                                          <p:spTgt spid="276"/>
                                        </p:tgtEl>
                                        <p:attrNameLst>
                                          <p:attrName>style.visibility</p:attrName>
                                        </p:attrNameLst>
                                      </p:cBhvr>
                                      <p:to>
                                        <p:strVal val="visible"/>
                                      </p:to>
                                    </p:set>
                                    <p:animEffect transition="in" filter="wipe(right)">
                                      <p:cBhvr>
                                        <p:cTn id="22" dur="500"/>
                                        <p:tgtEl>
                                          <p:spTgt spid="276"/>
                                        </p:tgtEl>
                                      </p:cBhvr>
                                    </p:animEffect>
                                  </p:childTnLst>
                                </p:cTn>
                              </p:par>
                              <p:par>
                                <p:cTn id="23" presetID="1" presetClass="entr" presetSubtype="0" fill="hold" nodeType="withEffect">
                                  <p:stCondLst>
                                    <p:cond delay="0"/>
                                  </p:stCondLst>
                                  <p:childTnLst>
                                    <p:set>
                                      <p:cBhvr>
                                        <p:cTn id="24" dur="1" fill="hold">
                                          <p:stCondLst>
                                            <p:cond delay="0"/>
                                          </p:stCondLst>
                                        </p:cTn>
                                        <p:tgtEl>
                                          <p:spTgt spid="280"/>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281"/>
                                        </p:tgtEl>
                                        <p:attrNameLst>
                                          <p:attrName>style.visibility</p:attrName>
                                        </p:attrNameLst>
                                      </p:cBhvr>
                                      <p:to>
                                        <p:strVal val="visible"/>
                                      </p:to>
                                    </p:set>
                                    <p:animEffect transition="in" filter="wipe(left)">
                                      <p:cBhvr>
                                        <p:cTn id="27" dur="500"/>
                                        <p:tgtEl>
                                          <p:spTgt spid="28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2"/>
                                        </p:tgtEl>
                                        <p:attrNameLst>
                                          <p:attrName>style.visibility</p:attrName>
                                        </p:attrNameLst>
                                      </p:cBhvr>
                                      <p:to>
                                        <p:strVal val="visible"/>
                                      </p:to>
                                    </p:set>
                                    <p:animEffect transition="in" filter="wipe(left)">
                                      <p:cBhvr>
                                        <p:cTn id="30" dur="500"/>
                                        <p:tgtEl>
                                          <p:spTgt spid="28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85"/>
                                        </p:tgtEl>
                                        <p:attrNameLst>
                                          <p:attrName>style.visibility</p:attrName>
                                        </p:attrNameLst>
                                      </p:cBhvr>
                                      <p:to>
                                        <p:strVal val="visible"/>
                                      </p:to>
                                    </p:set>
                                    <p:animEffect transition="in" filter="dissolve">
                                      <p:cBhvr>
                                        <p:cTn id="33" dur="500"/>
                                        <p:tgtEl>
                                          <p:spTgt spid="285"/>
                                        </p:tgtEl>
                                      </p:cBhvr>
                                    </p:animEffect>
                                  </p:childTnLst>
                                </p:cTn>
                              </p:par>
                              <p:par>
                                <p:cTn id="34" presetID="22" presetClass="entr" presetSubtype="2" fill="hold" nodeType="withEffect">
                                  <p:stCondLst>
                                    <p:cond delay="0"/>
                                  </p:stCondLst>
                                  <p:childTnLst>
                                    <p:set>
                                      <p:cBhvr>
                                        <p:cTn id="35" dur="1" fill="hold">
                                          <p:stCondLst>
                                            <p:cond delay="0"/>
                                          </p:stCondLst>
                                        </p:cTn>
                                        <p:tgtEl>
                                          <p:spTgt spid="283"/>
                                        </p:tgtEl>
                                        <p:attrNameLst>
                                          <p:attrName>style.visibility</p:attrName>
                                        </p:attrNameLst>
                                      </p:cBhvr>
                                      <p:to>
                                        <p:strVal val="visible"/>
                                      </p:to>
                                    </p:set>
                                    <p:animEffect transition="in" filter="wipe(right)">
                                      <p:cBhvr>
                                        <p:cTn id="36" dur="500"/>
                                        <p:tgtEl>
                                          <p:spTgt spid="283"/>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84"/>
                                        </p:tgtEl>
                                        <p:attrNameLst>
                                          <p:attrName>style.visibility</p:attrName>
                                        </p:attrNameLst>
                                      </p:cBhvr>
                                      <p:to>
                                        <p:strVal val="visible"/>
                                      </p:to>
                                    </p:set>
                                    <p:animEffect transition="in" filter="wipe(right)">
                                      <p:cBhvr>
                                        <p:cTn id="39"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P spid="279" grpId="0"/>
      <p:bldP spid="282" grpId="0" animBg="1"/>
      <p:bldP spid="284" grpId="0" animBg="1"/>
      <p:bldP spid="2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95450" y="1711350"/>
            <a:ext cx="8858250" cy="4525963"/>
          </a:xfrm>
          <a:prstGeom prst="rect">
            <a:avLst/>
          </a:prstGeom>
        </p:spPr>
        <p:txBody>
          <a:bodyPr vert="horz">
            <a:normAutofit fontScale="92500" lnSpcReduction="10000"/>
          </a:bodyPr>
          <a:lstStyle/>
          <a:p>
            <a:pPr marL="457200" indent="-457200">
              <a:spcBef>
                <a:spcPts val="700"/>
              </a:spcBef>
              <a:buSzPct val="100000"/>
            </a:pPr>
            <a:r>
              <a:rPr lang="en-GB" sz="3200" dirty="0">
                <a:solidFill>
                  <a:sysClr val="windowText" lastClr="000000"/>
                </a:solidFill>
              </a:rPr>
              <a:t>HTTP provides stateless communication </a:t>
            </a:r>
          </a:p>
          <a:p>
            <a:pPr marL="709200" lvl="1" indent="-342000">
              <a:spcBef>
                <a:spcPts val="550"/>
              </a:spcBef>
              <a:buClr>
                <a:srgbClr val="0000A3"/>
              </a:buClr>
              <a:buSzPct val="100000"/>
            </a:pPr>
            <a:r>
              <a:rPr lang="en-GB" sz="2600" dirty="0">
                <a:solidFill>
                  <a:sysClr val="windowText" lastClr="000000"/>
                </a:solidFill>
              </a:rPr>
              <a:t>Client/ server based communication </a:t>
            </a:r>
          </a:p>
          <a:p>
            <a:pPr marL="708660" lvl="1" indent="-342900">
              <a:spcBef>
                <a:spcPts val="550"/>
              </a:spcBef>
              <a:buClr>
                <a:srgbClr val="0000A3"/>
              </a:buClr>
              <a:buSzPct val="100000"/>
            </a:pPr>
            <a:r>
              <a:rPr lang="en-GB" sz="2600" dirty="0"/>
              <a:t>Persistent and non-persistent HTTP</a:t>
            </a:r>
          </a:p>
          <a:p>
            <a:pPr marL="708660" lvl="1" indent="-342900">
              <a:spcBef>
                <a:spcPts val="550"/>
              </a:spcBef>
              <a:buClr>
                <a:srgbClr val="0000A3"/>
              </a:buClr>
              <a:buSzPct val="100000"/>
            </a:pPr>
            <a:r>
              <a:rPr lang="en-GB" sz="2600" dirty="0">
                <a:solidFill>
                  <a:sysClr val="windowText" lastClr="000000"/>
                </a:solidFill>
              </a:rPr>
              <a:t>Pipelining</a:t>
            </a:r>
          </a:p>
          <a:p>
            <a:pPr marL="457200" indent="-457200">
              <a:spcBef>
                <a:spcPts val="700"/>
              </a:spcBef>
              <a:buSzPct val="100000"/>
            </a:pPr>
            <a:r>
              <a:rPr lang="en-GB" sz="3200" dirty="0">
                <a:solidFill>
                  <a:sysClr val="windowText" lastClr="000000"/>
                </a:solidFill>
              </a:rPr>
              <a:t>Cookies keep information about Client server interaction</a:t>
            </a:r>
          </a:p>
          <a:p>
            <a:pPr marL="822960" lvl="1" indent="-457200">
              <a:spcBef>
                <a:spcPts val="550"/>
              </a:spcBef>
              <a:buClr>
                <a:srgbClr val="0000A3"/>
              </a:buClr>
              <a:buSzPct val="100000"/>
            </a:pPr>
            <a:r>
              <a:rPr lang="en-GB" sz="2600" dirty="0">
                <a:solidFill>
                  <a:sysClr val="windowText" lastClr="000000"/>
                </a:solidFill>
              </a:rPr>
              <a:t>Client based state information</a:t>
            </a:r>
          </a:p>
          <a:p>
            <a:pPr marL="457200" indent="-457200">
              <a:spcBef>
                <a:spcPts val="700"/>
              </a:spcBef>
              <a:buSzPct val="100000"/>
            </a:pPr>
            <a:r>
              <a:rPr lang="en-GB" sz="3200" dirty="0">
                <a:solidFill>
                  <a:sysClr val="windowText" lastClr="000000"/>
                </a:solidFill>
              </a:rPr>
              <a:t>Web Caches for improved communication efficiency </a:t>
            </a:r>
          </a:p>
          <a:p>
            <a:pPr marL="822960" lvl="1" indent="-457200">
              <a:spcBef>
                <a:spcPts val="550"/>
              </a:spcBef>
              <a:buClr>
                <a:srgbClr val="0000A3"/>
              </a:buClr>
              <a:buSzPct val="100000"/>
            </a:pPr>
            <a:r>
              <a:rPr lang="en-GB" sz="2600" dirty="0">
                <a:solidFill>
                  <a:sysClr val="windowText" lastClr="000000"/>
                </a:solidFill>
              </a:rPr>
              <a:t>Caches are located close to users</a:t>
            </a:r>
          </a:p>
          <a:p>
            <a:pPr lvl="2"/>
            <a:r>
              <a:rPr lang="en-GB" sz="2200" dirty="0"/>
              <a:t>Improved link utilisation</a:t>
            </a:r>
          </a:p>
          <a:p>
            <a:pPr lvl="2"/>
            <a:r>
              <a:rPr lang="en-GB" sz="2200" dirty="0"/>
              <a:t>Improved access delay</a:t>
            </a:r>
          </a:p>
          <a:p>
            <a:pPr lvl="2"/>
            <a:endParaRPr lang="en-GB" dirty="0">
              <a:solidFill>
                <a:srgbClr val="666666"/>
              </a:solidFill>
            </a:endParaRPr>
          </a:p>
        </p:txBody>
      </p:sp>
      <p:sp>
        <p:nvSpPr>
          <p:cNvPr id="6" name="Title 1">
            <a:extLst>
              <a:ext uri="{FF2B5EF4-FFF2-40B4-BE49-F238E27FC236}">
                <a16:creationId xmlns:a16="http://schemas.microsoft.com/office/drawing/2014/main" id="{2772D3F5-7D05-46BB-BB08-189432858E8A}"/>
              </a:ext>
            </a:extLst>
          </p:cNvPr>
          <p:cNvSpPr txBox="1">
            <a:spLocks/>
          </p:cNvSpPr>
          <p:nvPr/>
        </p:nvSpPr>
        <p:spPr>
          <a:xfrm>
            <a:off x="838200" y="451821"/>
            <a:ext cx="10515600" cy="894622"/>
          </a:xfrm>
          <a:prstGeom prst="rect">
            <a:avLst/>
          </a:prstGeom>
        </p:spPr>
        <p:txBody>
          <a:bodyPr vert="horz" lIns="91440" tIns="45720" rIns="91440" bIns="45720" rtlCol="0" anchor="ctr">
            <a:normAutofit/>
          </a:bodyPr>
          <a:lstStyle>
            <a:lvl1pPr algn="l" defTabSz="914400" rtl="0" eaLnBrk="1" latinLnBrk="0" hangingPunct="1">
              <a:lnSpc>
                <a:spcPts val="3500"/>
              </a:lnSpc>
              <a:spcBef>
                <a:spcPct val="0"/>
              </a:spcBef>
              <a:buNone/>
              <a:defRPr sz="3600" b="1" kern="1200">
                <a:solidFill>
                  <a:srgbClr val="B5121B"/>
                </a:solidFill>
                <a:latin typeface="+mj-lt"/>
                <a:ea typeface="+mj-ea"/>
                <a:cs typeface="+mj-cs"/>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34" charset="-128"/>
                <a:cs typeface="+mj-cs"/>
              </a:rPr>
              <a:t>W</a:t>
            </a:r>
            <a:r>
              <a:rPr kumimoji="0" lang="en-US" altLang="zh-CN" sz="44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34" charset="-128"/>
                <a:cs typeface="+mj-cs"/>
              </a:rPr>
              <a:t>eek 3</a:t>
            </a:r>
            <a:r>
              <a:rPr kumimoji="0" lang="en-US" altLang="en-US" sz="44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34" charset="-128"/>
                <a:cs typeface="+mj-cs"/>
              </a:rPr>
              <a:t>: Summary on Web &amp; HTTP</a:t>
            </a:r>
            <a:endParaRPr kumimoji="0" lang="en-US" altLang="en-US" sz="5400" b="1" i="0" u="none" strike="noStrike" kern="1200" cap="none" spc="0" normalizeH="0" baseline="0" noProof="0" dirty="0">
              <a:ln>
                <a:noFill/>
              </a:ln>
              <a:solidFill>
                <a:prstClr val="black"/>
              </a:solidFill>
              <a:effectLst/>
              <a:uLnTx/>
              <a:uFillTx/>
              <a:latin typeface="Calibri Light" panose="020F0302020204030204"/>
              <a:ea typeface="ＭＳ Ｐゴシック" panose="020B0600070205080204" pitchFamily="34" charset="-128"/>
              <a:cs typeface="+mj-cs"/>
            </a:endParaRPr>
          </a:p>
        </p:txBody>
      </p:sp>
    </p:spTree>
    <p:extLst>
      <p:ext uri="{BB962C8B-B14F-4D97-AF65-F5344CB8AC3E}">
        <p14:creationId xmlns:p14="http://schemas.microsoft.com/office/powerpoint/2010/main" val="1716533875"/>
      </p:ext>
    </p:extLst>
  </p:cSld>
  <p:clrMapOvr>
    <a:masterClrMapping/>
  </p:clrMapOvr>
  <mc:AlternateContent xmlns:mc="http://schemas.openxmlformats.org/markup-compatibility/2006" xmlns:p14="http://schemas.microsoft.com/office/powerpoint/2010/main">
    <mc:Choice Requires="p14">
      <p:transition spd="slow" p14:dur="2000" advTm="73755"/>
    </mc:Choice>
    <mc:Fallback xmlns="">
      <p:transition spd="slow" advTm="7375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A08EE-A27D-479D-85FF-46AB4F158B6E}"/>
              </a:ext>
            </a:extLst>
          </p:cNvPr>
          <p:cNvSpPr>
            <a:spLocks noGrp="1"/>
          </p:cNvSpPr>
          <p:nvPr>
            <p:ph sz="half" idx="1"/>
          </p:nvPr>
        </p:nvSpPr>
        <p:spPr>
          <a:xfrm>
            <a:off x="838200" y="1825625"/>
            <a:ext cx="10515600" cy="4351338"/>
          </a:xfrm>
        </p:spPr>
        <p:txBody>
          <a:bodyPr>
            <a:normAutofit/>
          </a:bodyPr>
          <a:lstStyle/>
          <a:p>
            <a:pPr marL="130175" indent="0" algn="ctr">
              <a:buNone/>
            </a:pPr>
            <a:endParaRPr lang="en-GB" sz="4000" b="1" dirty="0">
              <a:latin typeface="+mj-lt"/>
            </a:endParaRPr>
          </a:p>
          <a:p>
            <a:pPr marL="130175" indent="0" algn="ctr">
              <a:buNone/>
            </a:pPr>
            <a:endParaRPr lang="en-GB" sz="4000" b="1" dirty="0">
              <a:latin typeface="+mj-lt"/>
            </a:endParaRPr>
          </a:p>
          <a:p>
            <a:pPr marL="130175" indent="0" algn="ctr">
              <a:buNone/>
            </a:pPr>
            <a:r>
              <a:rPr lang="en-GB" sz="6000" dirty="0">
                <a:latin typeface="+mj-lt"/>
              </a:rPr>
              <a:t>Thanks!</a:t>
            </a:r>
          </a:p>
        </p:txBody>
      </p:sp>
      <p:sp>
        <p:nvSpPr>
          <p:cNvPr id="5" name="Slide Number Placeholder 4">
            <a:extLst>
              <a:ext uri="{FF2B5EF4-FFF2-40B4-BE49-F238E27FC236}">
                <a16:creationId xmlns:a16="http://schemas.microsoft.com/office/drawing/2014/main" id="{F307718C-F6DA-4CF9-A8D5-8C1A3963F65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540602"/>
      </p:ext>
    </p:extLst>
  </p:cSld>
  <p:clrMapOvr>
    <a:masterClrMapping/>
  </p:clrMapOvr>
  <mc:AlternateContent xmlns:mc="http://schemas.openxmlformats.org/markup-compatibility/2006" xmlns:p14="http://schemas.microsoft.com/office/powerpoint/2010/main">
    <mc:Choice Requires="p14">
      <p:transition spd="slow" p14:dur="2000" advTm="10304"/>
    </mc:Choice>
    <mc:Fallback xmlns="">
      <p:transition spd="slow" advTm="103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430001"/>
            <a:ext cx="10515600" cy="894622"/>
          </a:xfrm>
        </p:spPr>
        <p:txBody>
          <a:bodyPr>
            <a:normAutofit/>
          </a:bodyPr>
          <a:lstStyle/>
          <a:p>
            <a:r>
              <a:rPr lang="en-US" altLang="en-US" sz="4400" dirty="0">
                <a:ea typeface="ＭＳ Ｐゴシック" panose="020B0600070205080204" pitchFamily="34" charset="-128"/>
              </a:rPr>
              <a:t>HTTP response </a:t>
            </a:r>
            <a:r>
              <a:rPr lang="en-US" altLang="en-US" dirty="0">
                <a:ea typeface="ＭＳ Ｐゴシック" panose="020B0600070205080204" pitchFamily="34" charset="-128"/>
              </a:rPr>
              <a:t>m</a:t>
            </a:r>
            <a:r>
              <a:rPr lang="en-US" altLang="en-US" sz="4400" dirty="0">
                <a:ea typeface="ＭＳ Ｐゴシック" panose="020B0600070205080204" pitchFamily="34" charset="-128"/>
              </a:rPr>
              <a:t>essage</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7" name="Text Box 5">
            <a:extLst>
              <a:ext uri="{FF2B5EF4-FFF2-40B4-BE49-F238E27FC236}">
                <a16:creationId xmlns:a16="http://schemas.microsoft.com/office/drawing/2014/main" id="{A994AECC-DC16-7847-B8EE-F2F612ABB287}"/>
              </a:ext>
            </a:extLst>
          </p:cNvPr>
          <p:cNvSpPr txBox="1">
            <a:spLocks noChangeArrowheads="1"/>
          </p:cNvSpPr>
          <p:nvPr/>
        </p:nvSpPr>
        <p:spPr bwMode="auto">
          <a:xfrm>
            <a:off x="889630" y="1555730"/>
            <a:ext cx="4056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status line (protocol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status code  status phrase)</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p:txBody>
      </p:sp>
      <p:sp>
        <p:nvSpPr>
          <p:cNvPr id="89" name="Freeform 7">
            <a:extLst>
              <a:ext uri="{FF2B5EF4-FFF2-40B4-BE49-F238E27FC236}">
                <a16:creationId xmlns:a16="http://schemas.microsoft.com/office/drawing/2014/main" id="{CE30C96D-6890-834E-943D-561719CDCAE9}"/>
              </a:ext>
            </a:extLst>
          </p:cNvPr>
          <p:cNvSpPr>
            <a:spLocks/>
          </p:cNvSpPr>
          <p:nvPr/>
        </p:nvSpPr>
        <p:spPr bwMode="auto">
          <a:xfrm>
            <a:off x="4945743" y="1971229"/>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0000A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Text Box 8">
            <a:extLst>
              <a:ext uri="{FF2B5EF4-FFF2-40B4-BE49-F238E27FC236}">
                <a16:creationId xmlns:a16="http://schemas.microsoft.com/office/drawing/2014/main" id="{9695B2A1-768B-CE41-87A1-8D564F953877}"/>
              </a:ext>
            </a:extLst>
          </p:cNvPr>
          <p:cNvSpPr txBox="1">
            <a:spLocks noChangeArrowheads="1"/>
          </p:cNvSpPr>
          <p:nvPr/>
        </p:nvSpPr>
        <p:spPr bwMode="auto">
          <a:xfrm>
            <a:off x="3685704" y="2952304"/>
            <a:ext cx="10711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header</a:t>
            </a:r>
          </a:p>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 lines</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p:txBody>
      </p:sp>
      <p:sp>
        <p:nvSpPr>
          <p:cNvPr id="92" name="Text Box 10">
            <a:extLst>
              <a:ext uri="{FF2B5EF4-FFF2-40B4-BE49-F238E27FC236}">
                <a16:creationId xmlns:a16="http://schemas.microsoft.com/office/drawing/2014/main" id="{71D3CD43-9088-2144-992C-3A77F783A6D7}"/>
              </a:ext>
            </a:extLst>
          </p:cNvPr>
          <p:cNvSpPr txBox="1">
            <a:spLocks noChangeArrowheads="1"/>
          </p:cNvSpPr>
          <p:nvPr/>
        </p:nvSpPr>
        <p:spPr bwMode="auto">
          <a:xfrm>
            <a:off x="779412" y="4803102"/>
            <a:ext cx="3602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data, e.g.,  requested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HTML file</a:t>
            </a:r>
            <a:endParaRPr kumimoji="0" lang="en-US" altLang="en-US" sz="28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p:txBody>
      </p:sp>
      <p:sp>
        <p:nvSpPr>
          <p:cNvPr id="93" name="Rectangle 15">
            <a:extLst>
              <a:ext uri="{FF2B5EF4-FFF2-40B4-BE49-F238E27FC236}">
                <a16:creationId xmlns:a16="http://schemas.microsoft.com/office/drawing/2014/main" id="{AE1D96B5-48F4-B842-9424-43BC570F6345}"/>
              </a:ext>
            </a:extLst>
          </p:cNvPr>
          <p:cNvSpPr>
            <a:spLocks noChangeArrowheads="1"/>
          </p:cNvSpPr>
          <p:nvPr/>
        </p:nvSpPr>
        <p:spPr bwMode="auto">
          <a:xfrm>
            <a:off x="5131481" y="1710879"/>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HTTP/1.1 200 OK\r\n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Date: Sun, 26 Sep 2010 20:09:20 GMT\r\n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Server: Apache/2.0.52 (CentOS)\r\n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Last-Modified: Tue, 30 Oct 2007 17:00:02 GMT\r\n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ETag</a:t>
            </a: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"17dc6-a5c-bf716880"\r\n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Accept-Ranges: bytes\r\n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Content-Length: 2652\r\n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Keep-Alive: timeout=10, max=100\r\n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Connection: Keep-Alive\r\n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Content-Type: text/html; charset=ISO-8859-1\r\n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\r\n</a:t>
            </a:r>
          </a:p>
          <a:p>
            <a:pPr marL="342900" marR="0" lvl="0" indent="-342900" algn="l" defTabSz="914400" rtl="0" eaLnBrk="1" fontAlgn="auto" latinLnBrk="0" hangingPunct="1">
              <a:lnSpc>
                <a:spcPct val="90000"/>
              </a:lnSpc>
              <a:spcBef>
                <a:spcPct val="0"/>
              </a:spcBef>
              <a:spcAft>
                <a:spcPts val="0"/>
              </a:spcAft>
              <a:buClrTx/>
              <a:buSzTx/>
              <a:buFontTx/>
              <a:buNone/>
              <a:tabLst/>
              <a:defRPr/>
            </a:pPr>
            <a:r>
              <a:rPr kumimoji="0" lang="it-IT"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data data data data data ... </a:t>
            </a:r>
            <a:endParaRPr kumimoji="0" lang="en-US" altLang="en-US" sz="1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p:txBody>
      </p:sp>
      <p:cxnSp>
        <p:nvCxnSpPr>
          <p:cNvPr id="94" name="Straight Arrow Connector 93">
            <a:extLst>
              <a:ext uri="{FF2B5EF4-FFF2-40B4-BE49-F238E27FC236}">
                <a16:creationId xmlns:a16="http://schemas.microsoft.com/office/drawing/2014/main" id="{81248C33-8978-FA4A-B68D-07F7345C9C4D}"/>
              </a:ext>
            </a:extLst>
          </p:cNvPr>
          <p:cNvCxnSpPr>
            <a:cxnSpLocks/>
          </p:cNvCxnSpPr>
          <p:nvPr/>
        </p:nvCxnSpPr>
        <p:spPr>
          <a:xfrm>
            <a:off x="3593872" y="1845820"/>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1C1D39C-E830-C840-962A-5EF5A5C89548}"/>
              </a:ext>
            </a:extLst>
          </p:cNvPr>
          <p:cNvCxnSpPr>
            <a:cxnSpLocks/>
          </p:cNvCxnSpPr>
          <p:nvPr/>
        </p:nvCxnSpPr>
        <p:spPr>
          <a:xfrm>
            <a:off x="3593872" y="5046220"/>
            <a:ext cx="1436915" cy="0"/>
          </a:xfrm>
          <a:prstGeom prst="straightConnector1">
            <a:avLst/>
          </a:prstGeom>
          <a:ln w="19050">
            <a:solidFill>
              <a:srgbClr val="0000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905771"/>
      </p:ext>
    </p:extLst>
  </p:cSld>
  <p:clrMapOvr>
    <a:masterClrMapping/>
  </p:clrMapOvr>
  <mc:AlternateContent xmlns:mc="http://schemas.openxmlformats.org/markup-compatibility/2006" xmlns:p14="http://schemas.microsoft.com/office/powerpoint/2010/main">
    <mc:Choice Requires="p14">
      <p:transition spd="slow" p14:dur="2000" advTm="164350"/>
    </mc:Choice>
    <mc:Fallback xmlns="">
      <p:transition spd="slow" advTm="1643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430001"/>
            <a:ext cx="10515600" cy="894622"/>
          </a:xfrm>
        </p:spPr>
        <p:txBody>
          <a:bodyPr>
            <a:normAutofit/>
          </a:bodyPr>
          <a:lstStyle/>
          <a:p>
            <a:r>
              <a:rPr lang="en-US" altLang="en-US" sz="4400" dirty="0">
                <a:ea typeface="ＭＳ Ｐゴシック" panose="020B0600070205080204" pitchFamily="34" charset="-128"/>
              </a:rPr>
              <a:t>HTTP response </a:t>
            </a:r>
            <a:r>
              <a:rPr lang="en-US" altLang="en-US" dirty="0">
                <a:ea typeface="ＭＳ Ｐゴシック" panose="020B0600070205080204" pitchFamily="34" charset="-128"/>
              </a:rPr>
              <a:t>s</a:t>
            </a:r>
            <a:r>
              <a:rPr lang="en-US" altLang="en-US" sz="4400" dirty="0">
                <a:ea typeface="ＭＳ Ｐゴシック" panose="020B0600070205080204" pitchFamily="34" charset="-128"/>
              </a:rPr>
              <a:t>tatus </a:t>
            </a:r>
            <a:r>
              <a:rPr lang="en-US" altLang="en-US" dirty="0">
                <a:ea typeface="ＭＳ Ｐゴシック" panose="020B0600070205080204" pitchFamily="34" charset="-128"/>
              </a:rPr>
              <a:t>c</a:t>
            </a:r>
            <a:r>
              <a:rPr lang="en-US" altLang="en-US" sz="4400" dirty="0">
                <a:ea typeface="ＭＳ Ｐゴシック" panose="020B0600070205080204" pitchFamily="34" charset="-128"/>
              </a:rPr>
              <a:t>odes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2" name="Rectangle 3">
            <a:extLst>
              <a:ext uri="{FF2B5EF4-FFF2-40B4-BE49-F238E27FC236}">
                <a16:creationId xmlns:a16="http://schemas.microsoft.com/office/drawing/2014/main" id="{D7D9FAF8-ACB6-2648-AF49-4F1CA2DD361E}"/>
              </a:ext>
            </a:extLst>
          </p:cNvPr>
          <p:cNvSpPr txBox="1">
            <a:spLocks noChangeArrowheads="1"/>
          </p:cNvSpPr>
          <p:nvPr/>
        </p:nvSpPr>
        <p:spPr>
          <a:xfrm>
            <a:off x="1179871" y="2274314"/>
            <a:ext cx="10678300" cy="416877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200 OK</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request succeeded, requested object later in this message</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301 Moved Permanently</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requested object moved, new location specified later in this message (in Location: field). </a:t>
            </a:r>
            <a:r>
              <a:rPr kumimoji="0" lang="en-GB"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The client software will automatically retrieve the new URL.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400 Bad Request</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request msg not understood by server</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404 Not Found</a:t>
            </a:r>
          </a:p>
          <a:p>
            <a:pPr marL="695325" marR="0" lvl="1" indent="-231775" algn="l" defTabSz="914400" rtl="0" eaLnBrk="1" fontAlgn="auto" latinLnBrk="0" hangingPunct="1">
              <a:lnSpc>
                <a:spcPct val="95000"/>
              </a:lnSpc>
              <a:spcBef>
                <a:spcPts val="4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requested document not found on this server</a:t>
            </a:r>
          </a:p>
          <a:p>
            <a:pPr marL="352425" marR="0" lvl="0" indent="-222250" algn="l" defTabSz="914400" rtl="0" eaLnBrk="1" fontAlgn="auto" latinLnBrk="0" hangingPunct="1">
              <a:lnSpc>
                <a:spcPct val="95000"/>
              </a:lnSpc>
              <a:spcBef>
                <a:spcPts val="4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505 HTTP Version Not Supported</a:t>
            </a:r>
          </a:p>
        </p:txBody>
      </p:sp>
      <p:sp>
        <p:nvSpPr>
          <p:cNvPr id="13" name="Rectangle 5">
            <a:extLst>
              <a:ext uri="{FF2B5EF4-FFF2-40B4-BE49-F238E27FC236}">
                <a16:creationId xmlns:a16="http://schemas.microsoft.com/office/drawing/2014/main" id="{8C98F9E3-E57A-7844-89F3-A6331B046576}"/>
              </a:ext>
            </a:extLst>
          </p:cNvPr>
          <p:cNvSpPr>
            <a:spLocks noChangeArrowheads="1"/>
          </p:cNvSpPr>
          <p:nvPr/>
        </p:nvSpPr>
        <p:spPr bwMode="auto">
          <a:xfrm>
            <a:off x="798691" y="1325562"/>
            <a:ext cx="1085628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50838" marR="0" lvl="0" indent="-350838" algn="l" defTabSz="914400" rtl="0" eaLnBrk="1" fontAlgn="auto" latinLnBrk="0" hangingPunct="1">
              <a:lnSpc>
                <a:spcPct val="90000"/>
              </a:lnSpc>
              <a:spcBef>
                <a:spcPts val="0"/>
              </a:spcBef>
              <a:spcAft>
                <a:spcPts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status code appears in 1st line in server-to-client response message.</a:t>
            </a:r>
          </a:p>
          <a:p>
            <a:pPr marL="350838" marR="0" lvl="0" indent="-350838" algn="l" defTabSz="914400" rtl="0" eaLnBrk="1" fontAlgn="auto" latinLnBrk="0" hangingPunct="1">
              <a:lnSpc>
                <a:spcPct val="100000"/>
              </a:lnSpc>
              <a:spcBef>
                <a:spcPts val="0"/>
              </a:spcBef>
              <a:spcAft>
                <a:spcPts val="0"/>
              </a:spcAft>
              <a:buClr>
                <a:srgbClr val="000099"/>
              </a:buClr>
              <a:buSzPct val="100000"/>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some sample codes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p>
        </p:txBody>
      </p:sp>
    </p:spTree>
    <p:extLst>
      <p:ext uri="{BB962C8B-B14F-4D97-AF65-F5344CB8AC3E}">
        <p14:creationId xmlns:p14="http://schemas.microsoft.com/office/powerpoint/2010/main" val="4264301172"/>
      </p:ext>
    </p:extLst>
  </p:cSld>
  <p:clrMapOvr>
    <a:masterClrMapping/>
  </p:clrMapOvr>
  <mc:AlternateContent xmlns:mc="http://schemas.openxmlformats.org/markup-compatibility/2006" xmlns:p14="http://schemas.microsoft.com/office/powerpoint/2010/main">
    <mc:Choice Requires="p14">
      <p:transition spd="slow" p14:dur="2000" advTm="94000"/>
    </mc:Choice>
    <mc:Fallback xmlns="">
      <p:transition spd="slow" advTm="9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body" sz="quarter" idx="14"/>
          </p:nvPr>
        </p:nvSpPr>
        <p:spPr bwMode="auto">
          <a:xfrm>
            <a:off x="834189" y="1176196"/>
            <a:ext cx="10411327" cy="55617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mn-lt"/>
              </a:rPr>
              <a:t>Suppose the server-to-client HTTP RESPONSE message is the following:</a:t>
            </a:r>
          </a:p>
          <a:p>
            <a:pPr algn="l"/>
            <a:r>
              <a:rPr lang="en-US" altLang="en-US" dirty="0">
                <a:latin typeface="+mn-lt"/>
              </a:rPr>
              <a:t>HTTP/1.0 200 OK </a:t>
            </a:r>
            <a:br>
              <a:rPr lang="en-US" altLang="en-US" dirty="0">
                <a:latin typeface="+mn-lt"/>
              </a:rPr>
            </a:br>
            <a:r>
              <a:rPr lang="en-US" altLang="en-US" dirty="0">
                <a:latin typeface="+mn-lt"/>
              </a:rPr>
              <a:t>Date: Sun, 28 Oct 2018 13:43:45 +0000</a:t>
            </a:r>
            <a:br>
              <a:rPr lang="en-US" altLang="en-US" dirty="0">
                <a:latin typeface="+mn-lt"/>
              </a:rPr>
            </a:br>
            <a:r>
              <a:rPr lang="en-US" altLang="en-US" dirty="0">
                <a:latin typeface="+mn-lt"/>
              </a:rPr>
              <a:t>Server: Apache/2.2.3 (CentOS) </a:t>
            </a:r>
            <a:br>
              <a:rPr lang="en-US" altLang="en-US" dirty="0">
                <a:latin typeface="+mn-lt"/>
              </a:rPr>
            </a:br>
            <a:r>
              <a:rPr lang="en-US" altLang="en-US" dirty="0">
                <a:latin typeface="+mn-lt"/>
              </a:rPr>
              <a:t>Last-Modified: Sun, 28 Oct 2018 13:59:45 +0000</a:t>
            </a:r>
            <a:br>
              <a:rPr lang="en-US" altLang="en-US" dirty="0">
                <a:latin typeface="+mn-lt"/>
              </a:rPr>
            </a:br>
            <a:r>
              <a:rPr lang="en-US" altLang="en-US" dirty="0">
                <a:latin typeface="+mn-lt"/>
              </a:rPr>
              <a:t>ETag:17dc6-a5c-bf716880. </a:t>
            </a:r>
            <a:br>
              <a:rPr lang="en-US" altLang="en-US" dirty="0">
                <a:latin typeface="+mn-lt"/>
              </a:rPr>
            </a:br>
            <a:r>
              <a:rPr lang="en-US" altLang="en-US" dirty="0">
                <a:latin typeface="+mn-lt"/>
              </a:rPr>
              <a:t>Content-Length: 401 </a:t>
            </a:r>
            <a:br>
              <a:rPr lang="en-US" altLang="en-US" dirty="0">
                <a:latin typeface="+mn-lt"/>
              </a:rPr>
            </a:br>
            <a:r>
              <a:rPr lang="en-US" altLang="en-US" dirty="0">
                <a:latin typeface="+mn-lt"/>
              </a:rPr>
              <a:t>Connection: Close </a:t>
            </a:r>
            <a:br>
              <a:rPr lang="en-US" altLang="en-US" dirty="0">
                <a:latin typeface="+mn-lt"/>
              </a:rPr>
            </a:br>
            <a:r>
              <a:rPr lang="en-US" altLang="en-US" dirty="0">
                <a:latin typeface="+mn-lt"/>
              </a:rPr>
              <a:t>Content-type: image/html </a:t>
            </a:r>
            <a:br>
              <a:rPr lang="en-US" altLang="en-US" sz="1800" dirty="0">
                <a:latin typeface="+mn-lt"/>
              </a:rPr>
            </a:br>
            <a:endParaRPr lang="en-US" altLang="en-US" sz="1800" dirty="0">
              <a:latin typeface="+mn-lt"/>
            </a:endParaRPr>
          </a:p>
          <a:p>
            <a:r>
              <a:rPr lang="en-US" altLang="en-US" dirty="0">
                <a:latin typeface="+mn-lt"/>
              </a:rPr>
              <a:t>1. Is the response message using HTTP 1.0 or HTTP 1.1? Explain.</a:t>
            </a:r>
          </a:p>
          <a:p>
            <a:r>
              <a:rPr lang="en-GB" sz="1800" dirty="0">
                <a:latin typeface="+mn-lt"/>
              </a:rPr>
              <a:t>     The server is running HTTP version 1.0</a:t>
            </a:r>
            <a:endParaRPr lang="en-US" altLang="en-US" sz="1800" dirty="0">
              <a:latin typeface="+mn-lt"/>
            </a:endParaRPr>
          </a:p>
          <a:p>
            <a:r>
              <a:rPr lang="en-US" altLang="en-US" dirty="0">
                <a:latin typeface="+mn-lt"/>
              </a:rPr>
              <a:t>2. Was the server able to send the document successfully? Explain</a:t>
            </a:r>
          </a:p>
          <a:p>
            <a:r>
              <a:rPr lang="en-GB" sz="1800" dirty="0">
                <a:latin typeface="+mn-lt"/>
              </a:rPr>
              <a:t>     Yes, the server was able to send the document successfully since the response code is 200 OK</a:t>
            </a:r>
            <a:endParaRPr lang="en-US" altLang="en-US" sz="1800" dirty="0">
              <a:latin typeface="+mn-lt"/>
            </a:endParaRPr>
          </a:p>
          <a:p>
            <a:r>
              <a:rPr lang="en-US" altLang="en-US" dirty="0">
                <a:latin typeface="+mn-lt"/>
              </a:rPr>
              <a:t>3. At what date and time was this response sent?</a:t>
            </a:r>
          </a:p>
          <a:p>
            <a:r>
              <a:rPr lang="en-US" altLang="en-US" sz="1800" dirty="0">
                <a:latin typeface="+mn-lt"/>
              </a:rPr>
              <a:t>     Sun, 28 Oct 2018 13:43:45 +0000</a:t>
            </a:r>
          </a:p>
          <a:p>
            <a:r>
              <a:rPr lang="en-US" altLang="en-US" dirty="0">
                <a:latin typeface="+mn-lt"/>
              </a:rPr>
              <a:t>4. How many bytes are there in the document being returned by the server?</a:t>
            </a:r>
          </a:p>
          <a:p>
            <a:r>
              <a:rPr lang="en-GB" sz="1800" dirty="0">
                <a:latin typeface="+mn-lt"/>
              </a:rPr>
              <a:t>     There are 401 bytes in the document being returned by the server</a:t>
            </a:r>
          </a:p>
          <a:p>
            <a:r>
              <a:rPr lang="en-US" altLang="en-US" sz="1800" dirty="0"/>
              <a:t>5. What is the name of the server and its version?</a:t>
            </a:r>
          </a:p>
          <a:p>
            <a:r>
              <a:rPr lang="en-GB" sz="1800" dirty="0"/>
              <a:t>    The server used is Apache/2.2.3</a:t>
            </a:r>
            <a:endParaRPr lang="en-US" altLang="en-US" sz="1800" dirty="0"/>
          </a:p>
        </p:txBody>
      </p:sp>
      <p:sp>
        <p:nvSpPr>
          <p:cNvPr id="7" name="Title 1">
            <a:extLst>
              <a:ext uri="{FF2B5EF4-FFF2-40B4-BE49-F238E27FC236}">
                <a16:creationId xmlns:a16="http://schemas.microsoft.com/office/drawing/2014/main" id="{ED5A4DDD-E082-4124-B3E9-4AFFFCE74271}"/>
              </a:ext>
            </a:extLst>
          </p:cNvPr>
          <p:cNvSpPr txBox="1">
            <a:spLocks/>
          </p:cNvSpPr>
          <p:nvPr/>
        </p:nvSpPr>
        <p:spPr>
          <a:xfrm>
            <a:off x="838200" y="451821"/>
            <a:ext cx="10515600" cy="894622"/>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3200" b="1" kern="1200">
                <a:solidFill>
                  <a:srgbClr val="FF0000"/>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GB" sz="4400" b="1" i="0" u="none" strike="noStrike" kern="1200" cap="none" spc="0" normalizeH="0" baseline="0" noProof="0" dirty="0">
                <a:ln>
                  <a:noFill/>
                </a:ln>
                <a:solidFill>
                  <a:srgbClr val="1C1C1C"/>
                </a:solidFill>
                <a:effectLst/>
                <a:uLnTx/>
                <a:uFillTx/>
                <a:latin typeface="Calibri Light" panose="020F0302020204030204"/>
                <a:ea typeface="+mj-ea"/>
                <a:cs typeface="Arial" panose="020B0604020202020204" pitchFamily="34" charset="0"/>
              </a:rPr>
              <a:t>HTTP response message - Quiz</a:t>
            </a:r>
          </a:p>
        </p:txBody>
      </p:sp>
    </p:spTree>
    <p:custDataLst>
      <p:tags r:id="rId1"/>
    </p:custDataLst>
    <p:extLst>
      <p:ext uri="{BB962C8B-B14F-4D97-AF65-F5344CB8AC3E}">
        <p14:creationId xmlns:p14="http://schemas.microsoft.com/office/powerpoint/2010/main" val="770745634"/>
      </p:ext>
    </p:extLst>
  </p:cSld>
  <p:clrMapOvr>
    <a:masterClrMapping/>
  </p:clrMapOvr>
  <mc:AlternateContent xmlns:mc="http://schemas.openxmlformats.org/markup-compatibility/2006" xmlns:p14="http://schemas.microsoft.com/office/powerpoint/2010/main">
    <mc:Choice Requires="p14">
      <p:transition spd="slow" p14:dur="2000" advTm="114791"/>
    </mc:Choice>
    <mc:Fallback xmlns="">
      <p:transition spd="slow" advTm="1147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fade">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5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Effect transition="in" filter="fade">
                                      <p:cBhvr>
                                        <p:cTn id="2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altLang="en-US" sz="4400" dirty="0">
                <a:ea typeface="ＭＳ Ｐゴシック" panose="020B0600070205080204" pitchFamily="34" charset="-128"/>
              </a:rPr>
              <a:t>Maintaining user/server state: cookies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3" name="Rectangle 3">
            <a:extLst>
              <a:ext uri="{FF2B5EF4-FFF2-40B4-BE49-F238E27FC236}">
                <a16:creationId xmlns:a16="http://schemas.microsoft.com/office/drawing/2014/main" id="{044314F4-5E29-A342-9469-ED1D194C2BEE}"/>
              </a:ext>
            </a:extLst>
          </p:cNvPr>
          <p:cNvSpPr txBox="1">
            <a:spLocks noChangeArrowheads="1"/>
          </p:cNvSpPr>
          <p:nvPr/>
        </p:nvSpPr>
        <p:spPr>
          <a:xfrm>
            <a:off x="622608" y="1452389"/>
            <a:ext cx="10515600" cy="488791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Web sites and client browser use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cookies</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maintain some state between transactions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Cookie == a small file with data (up to </a:t>
            </a:r>
            <a:r>
              <a:rPr kumimoji="0" lang="bg-BG" sz="2800" b="0" i="0" u="none" strike="noStrike" kern="1200" cap="none" spc="0" normalizeH="0" baseline="0" noProof="0" dirty="0">
                <a:ln>
                  <a:noFill/>
                </a:ln>
                <a:solidFill>
                  <a:prstClr val="black"/>
                </a:solidFill>
                <a:effectLst/>
                <a:uLnTx/>
                <a:uFillTx/>
                <a:latin typeface="Calibri" panose="020F0502020204030204"/>
                <a:ea typeface="+mn-ea"/>
                <a:cs typeface="+mn-cs"/>
              </a:rPr>
              <a:t>4</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KB)</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Sent to the Web browser by the Web server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Saved locally inside the browser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Sent back by the browser in all subsequent requests</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four components: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 cookie header line of HTTP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response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message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 cookie header line in next HTTP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request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message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3) cookie file kept on user</a:t>
            </a:r>
            <a:r>
              <a:rPr kumimoji="0" lang="en-GB"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host, managed by user</a:t>
            </a:r>
            <a:r>
              <a:rPr kumimoji="0" lang="en-GB"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browser</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4) back-end database at Web site</a:t>
            </a:r>
          </a:p>
        </p:txBody>
      </p:sp>
    </p:spTree>
    <p:extLst>
      <p:ext uri="{BB962C8B-B14F-4D97-AF65-F5344CB8AC3E}">
        <p14:creationId xmlns:p14="http://schemas.microsoft.com/office/powerpoint/2010/main" val="2680888210"/>
      </p:ext>
    </p:extLst>
  </p:cSld>
  <p:clrMapOvr>
    <a:masterClrMapping/>
  </p:clrMapOvr>
  <mc:AlternateContent xmlns:mc="http://schemas.openxmlformats.org/markup-compatibility/2006" xmlns:p14="http://schemas.microsoft.com/office/powerpoint/2010/main">
    <mc:Choice Requires="p14">
      <p:transition spd="slow" p14:dur="2000" advTm="83800"/>
    </mc:Choice>
    <mc:Fallback xmlns="">
      <p:transition spd="slow" advTm="838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altLang="en-US" sz="4400" dirty="0">
                <a:ea typeface="ＭＳ Ｐゴシック" panose="020B0600070205080204" pitchFamily="34" charset="-128"/>
              </a:rPr>
              <a:t>Maintaining user/server state: cookies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4" name="Rectangle 4">
            <a:extLst>
              <a:ext uri="{FF2B5EF4-FFF2-40B4-BE49-F238E27FC236}">
                <a16:creationId xmlns:a16="http://schemas.microsoft.com/office/drawing/2014/main" id="{26408C84-4366-9C43-B55D-97AC8C9FA33A}"/>
              </a:ext>
            </a:extLst>
          </p:cNvPr>
          <p:cNvSpPr txBox="1">
            <a:spLocks noChangeArrowheads="1"/>
          </p:cNvSpPr>
          <p:nvPr/>
        </p:nvSpPr>
        <p:spPr>
          <a:xfrm>
            <a:off x="1200151" y="1452389"/>
            <a:ext cx="9963149" cy="5025732"/>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marR="0" lvl="0" indent="11113"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Example:</a:t>
            </a:r>
          </a:p>
          <a:p>
            <a:pPr marL="233363" marR="0" lvl="0" indent="-233363" algn="l" defTabSz="914400" rtl="0" eaLnBrk="1" fontAlgn="auto" latinLnBrk="0" hangingPunct="1">
              <a:lnSpc>
                <a:spcPct val="90000"/>
              </a:lnSpc>
              <a:spcBef>
                <a:spcPts val="6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Susan uses browser on laptop, visits specific e-commerce site for first time, e.g., Amazon</a:t>
            </a:r>
          </a:p>
          <a:p>
            <a:pPr marL="233363" marR="0" lvl="0" indent="-233363" algn="l" defTabSz="914400" rtl="0" eaLnBrk="1" fontAlgn="auto" latinLnBrk="0" hangingPunct="1">
              <a:lnSpc>
                <a:spcPct val="90000"/>
              </a:lnSpc>
              <a:spcBef>
                <a:spcPts val="6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initial HTTP request arrives at server, server creates: </a:t>
            </a:r>
          </a:p>
          <a:p>
            <a:pPr marL="685800" marR="0" lvl="1" indent="-228600" algn="l" defTabSz="914400" rtl="0" eaLnBrk="1" fontAlgn="auto" latinLnBrk="0" hangingPunct="1">
              <a:lnSpc>
                <a:spcPct val="90000"/>
              </a:lnSpc>
              <a:spcBef>
                <a:spcPts val="6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unique ID (aka “cookie”)</a:t>
            </a:r>
          </a:p>
          <a:p>
            <a:pPr marL="685800" marR="0" lvl="1" indent="-228600" algn="l" defTabSz="914400" rtl="0" eaLnBrk="1" fontAlgn="auto" latinLnBrk="0" hangingPunct="1">
              <a:lnSpc>
                <a:spcPct val="90000"/>
              </a:lnSpc>
              <a:spcBef>
                <a:spcPts val="6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entry in backend database for ID</a:t>
            </a:r>
          </a:p>
          <a:p>
            <a:pPr marL="342900" marR="0" lvl="0" indent="-228600" algn="l" defTabSz="914400" rtl="0" eaLnBrk="1" fontAlgn="auto" latinLnBrk="0" hangingPunct="1">
              <a:lnSpc>
                <a:spcPct val="90000"/>
              </a:lnSpc>
              <a:spcBef>
                <a:spcPts val="600"/>
              </a:spcBef>
              <a:spcAft>
                <a:spcPts val="0"/>
              </a:spcAft>
              <a:buClr>
                <a:srgbClr val="0000A3"/>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subsequent HTTP requests from Susan to this site will contain cookie ID value, allowing site to “identify” Susan</a:t>
            </a:r>
          </a:p>
        </p:txBody>
      </p:sp>
    </p:spTree>
    <p:custDataLst>
      <p:tags r:id="rId1"/>
    </p:custDataLst>
    <p:extLst>
      <p:ext uri="{BB962C8B-B14F-4D97-AF65-F5344CB8AC3E}">
        <p14:creationId xmlns:p14="http://schemas.microsoft.com/office/powerpoint/2010/main" val="2553885597"/>
      </p:ext>
    </p:extLst>
  </p:cSld>
  <p:clrMapOvr>
    <a:masterClrMapping/>
  </p:clrMapOvr>
  <mc:AlternateContent xmlns:mc="http://schemas.openxmlformats.org/markup-compatibility/2006" xmlns:p14="http://schemas.microsoft.com/office/powerpoint/2010/main">
    <mc:Choice Requires="p14">
      <p:transition spd="slow" p14:dur="2000" advTm="48637"/>
    </mc:Choice>
    <mc:Fallback xmlns="">
      <p:transition spd="slow" advTm="486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dissolve">
                                      <p:cBhvr>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pPr algn="ctr"/>
            <a:r>
              <a:rPr lang="en-US" altLang="en-US" sz="4400" b="1" dirty="0">
                <a:ea typeface="ＭＳ Ｐゴシック" panose="020B0600070205080204" pitchFamily="34" charset="-128"/>
              </a:rPr>
              <a:t>Maintaining user/server state: cookies</a:t>
            </a:r>
            <a:endParaRPr lang="en-US" sz="4400" b="1"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96" name="Text Box 5">
            <a:extLst>
              <a:ext uri="{FF2B5EF4-FFF2-40B4-BE49-F238E27FC236}">
                <a16:creationId xmlns:a16="http://schemas.microsoft.com/office/drawing/2014/main" id="{BDD58876-57D5-6242-A5A0-1F4F57BBD486}"/>
              </a:ext>
            </a:extLst>
          </p:cNvPr>
          <p:cNvSpPr txBox="1">
            <a:spLocks noChangeArrowheads="1"/>
          </p:cNvSpPr>
          <p:nvPr/>
        </p:nvSpPr>
        <p:spPr bwMode="auto">
          <a:xfrm>
            <a:off x="2092674" y="1266659"/>
            <a:ext cx="873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client</a:t>
            </a:r>
          </a:p>
        </p:txBody>
      </p:sp>
      <p:sp>
        <p:nvSpPr>
          <p:cNvPr id="97" name="Text Box 6">
            <a:extLst>
              <a:ext uri="{FF2B5EF4-FFF2-40B4-BE49-F238E27FC236}">
                <a16:creationId xmlns:a16="http://schemas.microsoft.com/office/drawing/2014/main" id="{2C7DB634-32FD-8242-867E-9B9E0867E967}"/>
              </a:ext>
            </a:extLst>
          </p:cNvPr>
          <p:cNvSpPr txBox="1">
            <a:spLocks noChangeArrowheads="1"/>
          </p:cNvSpPr>
          <p:nvPr/>
        </p:nvSpPr>
        <p:spPr bwMode="auto">
          <a:xfrm>
            <a:off x="7072999" y="1555531"/>
            <a:ext cx="9669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server</a:t>
            </a:r>
          </a:p>
        </p:txBody>
      </p:sp>
      <p:grpSp>
        <p:nvGrpSpPr>
          <p:cNvPr id="98" name="Group 90">
            <a:extLst>
              <a:ext uri="{FF2B5EF4-FFF2-40B4-BE49-F238E27FC236}">
                <a16:creationId xmlns:a16="http://schemas.microsoft.com/office/drawing/2014/main" id="{94011BFB-FD4F-E449-8218-8F0FBC795682}"/>
              </a:ext>
            </a:extLst>
          </p:cNvPr>
          <p:cNvGrpSpPr>
            <a:grpSpLocks/>
          </p:cNvGrpSpPr>
          <p:nvPr/>
        </p:nvGrpSpPr>
        <p:grpSpPr bwMode="auto">
          <a:xfrm>
            <a:off x="2996806" y="4057653"/>
            <a:ext cx="3873500" cy="458788"/>
            <a:chOff x="1414" y="2657"/>
            <a:chExt cx="2440" cy="289"/>
          </a:xfrm>
        </p:grpSpPr>
        <p:sp>
          <p:nvSpPr>
            <p:cNvPr id="99" name="Line 16">
              <a:extLst>
                <a:ext uri="{FF2B5EF4-FFF2-40B4-BE49-F238E27FC236}">
                  <a16:creationId xmlns:a16="http://schemas.microsoft.com/office/drawing/2014/main" id="{88BDB1BC-CF22-D740-8FD0-3286D32A2A6C}"/>
                </a:ext>
              </a:extLst>
            </p:cNvPr>
            <p:cNvSpPr>
              <a:spLocks noChangeShapeType="1"/>
            </p:cNvSpPr>
            <p:nvPr/>
          </p:nvSpPr>
          <p:spPr bwMode="auto">
            <a:xfrm flipH="1">
              <a:off x="1414" y="2657"/>
              <a:ext cx="2440" cy="2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00" name="Group 17">
              <a:extLst>
                <a:ext uri="{FF2B5EF4-FFF2-40B4-BE49-F238E27FC236}">
                  <a16:creationId xmlns:a16="http://schemas.microsoft.com/office/drawing/2014/main" id="{1663D802-36E9-1C4C-BFE3-BD3D0033505C}"/>
                </a:ext>
              </a:extLst>
            </p:cNvPr>
            <p:cNvGrpSpPr>
              <a:grpSpLocks/>
            </p:cNvGrpSpPr>
            <p:nvPr/>
          </p:nvGrpSpPr>
          <p:grpSpPr bwMode="auto">
            <a:xfrm>
              <a:off x="1553" y="2694"/>
              <a:ext cx="1897" cy="252"/>
              <a:chOff x="3268" y="2846"/>
              <a:chExt cx="1897" cy="252"/>
            </a:xfrm>
          </p:grpSpPr>
          <p:sp>
            <p:nvSpPr>
              <p:cNvPr id="101" name="Rectangle 18">
                <a:extLst>
                  <a:ext uri="{FF2B5EF4-FFF2-40B4-BE49-F238E27FC236}">
                    <a16:creationId xmlns:a16="http://schemas.microsoft.com/office/drawing/2014/main" id="{F3795387-184E-6040-B5E5-4A94444CF86C}"/>
                  </a:ext>
                </a:extLst>
              </p:cNvPr>
              <p:cNvSpPr>
                <a:spLocks noChangeArrowheads="1"/>
              </p:cNvSpPr>
              <p:nvPr/>
            </p:nvSpPr>
            <p:spPr bwMode="auto">
              <a:xfrm>
                <a:off x="3282" y="2856"/>
                <a:ext cx="1692" cy="198"/>
              </a:xfrm>
              <a:prstGeom prst="rect">
                <a:avLst/>
              </a:prstGeom>
              <a:solidFill>
                <a:srgbClr val="FFFFFF"/>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2" name="Text Box 19">
                <a:extLst>
                  <a:ext uri="{FF2B5EF4-FFF2-40B4-BE49-F238E27FC236}">
                    <a16:creationId xmlns:a16="http://schemas.microsoft.com/office/drawing/2014/main" id="{1E8E6531-8FF1-1C40-8C70-630F4E1475AD}"/>
                  </a:ext>
                </a:extLst>
              </p:cNvPr>
              <p:cNvSpPr txBox="1">
                <a:spLocks noChangeArrowheads="1"/>
              </p:cNvSpPr>
              <p:nvPr/>
            </p:nvSpPr>
            <p:spPr bwMode="auto">
              <a:xfrm>
                <a:off x="3268" y="2846"/>
                <a:ext cx="1897" cy="252"/>
              </a:xfrm>
              <a:prstGeom prst="rect">
                <a:avLst/>
              </a:prstGeom>
              <a:solidFill>
                <a:srgbClr val="FFFFFF"/>
              </a:solidFill>
              <a:ln w="9525">
                <a:solidFill>
                  <a:srgbClr val="000000"/>
                </a:solidFill>
                <a:miter lim="800000"/>
                <a:headEnd/>
                <a:tailEnd/>
              </a:ln>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usual HTTP response msg</a:t>
                </a: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grpSp>
        <p:nvGrpSpPr>
          <p:cNvPr id="103" name="Group 94">
            <a:extLst>
              <a:ext uri="{FF2B5EF4-FFF2-40B4-BE49-F238E27FC236}">
                <a16:creationId xmlns:a16="http://schemas.microsoft.com/office/drawing/2014/main" id="{A02DFDF0-ACF5-0944-BB01-BEA857B2408F}"/>
              </a:ext>
            </a:extLst>
          </p:cNvPr>
          <p:cNvGrpSpPr>
            <a:grpSpLocks/>
          </p:cNvGrpSpPr>
          <p:nvPr/>
        </p:nvGrpSpPr>
        <p:grpSpPr bwMode="auto">
          <a:xfrm>
            <a:off x="3002432" y="5867498"/>
            <a:ext cx="3859213" cy="463549"/>
            <a:chOff x="1392" y="3579"/>
            <a:chExt cx="2431" cy="292"/>
          </a:xfrm>
        </p:grpSpPr>
        <p:sp>
          <p:nvSpPr>
            <p:cNvPr id="104" name="Line 24">
              <a:extLst>
                <a:ext uri="{FF2B5EF4-FFF2-40B4-BE49-F238E27FC236}">
                  <a16:creationId xmlns:a16="http://schemas.microsoft.com/office/drawing/2014/main" id="{EEB16C5E-89E3-9248-A0E9-068D3F51C40E}"/>
                </a:ext>
              </a:extLst>
            </p:cNvPr>
            <p:cNvSpPr>
              <a:spLocks noChangeShapeType="1"/>
            </p:cNvSpPr>
            <p:nvPr/>
          </p:nvSpPr>
          <p:spPr bwMode="auto">
            <a:xfrm flipH="1">
              <a:off x="1392" y="3579"/>
              <a:ext cx="2431" cy="26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7" name="Text Box 27">
              <a:extLst>
                <a:ext uri="{FF2B5EF4-FFF2-40B4-BE49-F238E27FC236}">
                  <a16:creationId xmlns:a16="http://schemas.microsoft.com/office/drawing/2014/main" id="{474B7C25-022E-B449-BFB7-79520686A1C4}"/>
                </a:ext>
              </a:extLst>
            </p:cNvPr>
            <p:cNvSpPr txBox="1">
              <a:spLocks noChangeArrowheads="1"/>
            </p:cNvSpPr>
            <p:nvPr/>
          </p:nvSpPr>
          <p:spPr bwMode="auto">
            <a:xfrm>
              <a:off x="1598" y="3619"/>
              <a:ext cx="1852" cy="252"/>
            </a:xfrm>
            <a:prstGeom prst="rect">
              <a:avLst/>
            </a:prstGeom>
            <a:solidFill>
              <a:srgbClr val="FFFFFF"/>
            </a:solidFill>
            <a:ln w="9525">
              <a:solidFill>
                <a:srgbClr val="000000"/>
              </a:solidFill>
              <a:miter lim="800000"/>
              <a:headEnd/>
              <a:tailEnd/>
            </a:ln>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usual HTTP response msg</a:t>
              </a: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08" name="Text Box 59">
            <a:extLst>
              <a:ext uri="{FF2B5EF4-FFF2-40B4-BE49-F238E27FC236}">
                <a16:creationId xmlns:a16="http://schemas.microsoft.com/office/drawing/2014/main" id="{8FCE1392-BEBB-7649-A72C-5DBA317615AC}"/>
              </a:ext>
            </a:extLst>
          </p:cNvPr>
          <p:cNvSpPr txBox="1">
            <a:spLocks noChangeArrowheads="1"/>
          </p:cNvSpPr>
          <p:nvPr/>
        </p:nvSpPr>
        <p:spPr bwMode="auto">
          <a:xfrm>
            <a:off x="1733156" y="2293935"/>
            <a:ext cx="1787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cookie file</a:t>
            </a:r>
          </a:p>
        </p:txBody>
      </p:sp>
      <p:sp>
        <p:nvSpPr>
          <p:cNvPr id="109" name="Text Box 66">
            <a:extLst>
              <a:ext uri="{FF2B5EF4-FFF2-40B4-BE49-F238E27FC236}">
                <a16:creationId xmlns:a16="http://schemas.microsoft.com/office/drawing/2014/main" id="{0A6A1E02-F6BE-5D46-AD20-D1F7027FB454}"/>
              </a:ext>
            </a:extLst>
          </p:cNvPr>
          <p:cNvSpPr txBox="1">
            <a:spLocks noChangeArrowheads="1"/>
          </p:cNvSpPr>
          <p:nvPr/>
        </p:nvSpPr>
        <p:spPr bwMode="auto">
          <a:xfrm>
            <a:off x="1550772" y="4672055"/>
            <a:ext cx="18101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week later:</a:t>
            </a:r>
          </a:p>
        </p:txBody>
      </p:sp>
      <p:grpSp>
        <p:nvGrpSpPr>
          <p:cNvPr id="110" name="Group 89">
            <a:extLst>
              <a:ext uri="{FF2B5EF4-FFF2-40B4-BE49-F238E27FC236}">
                <a16:creationId xmlns:a16="http://schemas.microsoft.com/office/drawing/2014/main" id="{40D8E44C-8C6C-D542-9BE7-10406B51CDF5}"/>
              </a:ext>
            </a:extLst>
          </p:cNvPr>
          <p:cNvGrpSpPr>
            <a:grpSpLocks/>
          </p:cNvGrpSpPr>
          <p:nvPr/>
        </p:nvGrpSpPr>
        <p:grpSpPr bwMode="auto">
          <a:xfrm>
            <a:off x="2998327" y="3429000"/>
            <a:ext cx="6777024" cy="1128713"/>
            <a:chOff x="1411" y="2261"/>
            <a:chExt cx="3533" cy="711"/>
          </a:xfrm>
        </p:grpSpPr>
        <p:sp>
          <p:nvSpPr>
            <p:cNvPr id="111" name="Line 12">
              <a:extLst>
                <a:ext uri="{FF2B5EF4-FFF2-40B4-BE49-F238E27FC236}">
                  <a16:creationId xmlns:a16="http://schemas.microsoft.com/office/drawing/2014/main" id="{153DBCD9-AEFE-0D4C-84B4-A29E1AAACC2D}"/>
                </a:ext>
              </a:extLst>
            </p:cNvPr>
            <p:cNvSpPr>
              <a:spLocks noChangeShapeType="1"/>
            </p:cNvSpPr>
            <p:nvPr/>
          </p:nvSpPr>
          <p:spPr bwMode="auto">
            <a:xfrm>
              <a:off x="1411" y="2361"/>
              <a:ext cx="2016" cy="2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2" name="Text Box 15">
              <a:extLst>
                <a:ext uri="{FF2B5EF4-FFF2-40B4-BE49-F238E27FC236}">
                  <a16:creationId xmlns:a16="http://schemas.microsoft.com/office/drawing/2014/main" id="{B4EE3ACA-27BC-0046-99A0-E10CEAF86486}"/>
                </a:ext>
              </a:extLst>
            </p:cNvPr>
            <p:cNvSpPr txBox="1">
              <a:spLocks noChangeArrowheads="1"/>
            </p:cNvSpPr>
            <p:nvPr/>
          </p:nvSpPr>
          <p:spPr bwMode="auto">
            <a:xfrm>
              <a:off x="1548" y="2261"/>
              <a:ext cx="1689" cy="404"/>
            </a:xfrm>
            <a:prstGeom prst="rect">
              <a:avLst/>
            </a:prstGeom>
            <a:solidFill>
              <a:srgbClr val="FFFFFF"/>
            </a:solidFill>
            <a:ln w="9525">
              <a:solidFill>
                <a:srgbClr val="000000"/>
              </a:solidFill>
              <a:miter lim="800000"/>
              <a:headEnd/>
              <a:tailEnd/>
            </a:ln>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usual HTTP request msg</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cookie: 1678</a:t>
              </a:r>
            </a:p>
          </p:txBody>
        </p:sp>
        <p:sp>
          <p:nvSpPr>
            <p:cNvPr id="113" name="Text Box 28">
              <a:extLst>
                <a:ext uri="{FF2B5EF4-FFF2-40B4-BE49-F238E27FC236}">
                  <a16:creationId xmlns:a16="http://schemas.microsoft.com/office/drawing/2014/main" id="{E0C8E058-016B-9643-8EC4-38404A2A2EE1}"/>
                </a:ext>
              </a:extLst>
            </p:cNvPr>
            <p:cNvSpPr txBox="1">
              <a:spLocks noChangeArrowheads="1"/>
            </p:cNvSpPr>
            <p:nvPr/>
          </p:nvSpPr>
          <p:spPr bwMode="auto">
            <a:xfrm>
              <a:off x="3549" y="2332"/>
              <a:ext cx="60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cookie-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specific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action</a:t>
              </a:r>
            </a:p>
          </p:txBody>
        </p:sp>
        <p:sp>
          <p:nvSpPr>
            <p:cNvPr id="114" name="Line 42">
              <a:extLst>
                <a:ext uri="{FF2B5EF4-FFF2-40B4-BE49-F238E27FC236}">
                  <a16:creationId xmlns:a16="http://schemas.microsoft.com/office/drawing/2014/main" id="{AEE1E959-6738-514B-BC11-A0C6268B0814}"/>
                </a:ext>
              </a:extLst>
            </p:cNvPr>
            <p:cNvSpPr>
              <a:spLocks noChangeShapeType="1"/>
            </p:cNvSpPr>
            <p:nvPr/>
          </p:nvSpPr>
          <p:spPr bwMode="auto">
            <a:xfrm flipV="1">
              <a:off x="4252" y="2367"/>
              <a:ext cx="692" cy="26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15" name="Group 83">
              <a:extLst>
                <a:ext uri="{FF2B5EF4-FFF2-40B4-BE49-F238E27FC236}">
                  <a16:creationId xmlns:a16="http://schemas.microsoft.com/office/drawing/2014/main" id="{B7857F88-08E3-E240-A20C-5162D296902E}"/>
                </a:ext>
              </a:extLst>
            </p:cNvPr>
            <p:cNvGrpSpPr>
              <a:grpSpLocks/>
            </p:cNvGrpSpPr>
            <p:nvPr/>
          </p:nvGrpSpPr>
          <p:grpSpPr bwMode="auto">
            <a:xfrm>
              <a:off x="4306" y="2363"/>
              <a:ext cx="539" cy="252"/>
              <a:chOff x="4306" y="2273"/>
              <a:chExt cx="539" cy="252"/>
            </a:xfrm>
          </p:grpSpPr>
          <p:sp>
            <p:nvSpPr>
              <p:cNvPr id="116" name="Rectangle 72">
                <a:extLst>
                  <a:ext uri="{FF2B5EF4-FFF2-40B4-BE49-F238E27FC236}">
                    <a16:creationId xmlns:a16="http://schemas.microsoft.com/office/drawing/2014/main" id="{597ACCEC-4FF2-6B40-8454-C2F1F6A7C109}"/>
                  </a:ext>
                </a:extLst>
              </p:cNvPr>
              <p:cNvSpPr>
                <a:spLocks noChangeArrowheads="1"/>
              </p:cNvSpPr>
              <p:nvPr/>
            </p:nvSpPr>
            <p:spPr bwMode="auto">
              <a:xfrm>
                <a:off x="4409" y="2365"/>
                <a:ext cx="38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Text Box 43">
                <a:extLst>
                  <a:ext uri="{FF2B5EF4-FFF2-40B4-BE49-F238E27FC236}">
                    <a16:creationId xmlns:a16="http://schemas.microsoft.com/office/drawing/2014/main" id="{361D7D30-A4D4-5C44-878A-9FE3CEA44145}"/>
                  </a:ext>
                </a:extLst>
              </p:cNvPr>
              <p:cNvSpPr txBox="1">
                <a:spLocks noChangeArrowheads="1"/>
              </p:cNvSpPr>
              <p:nvPr/>
            </p:nvSpPr>
            <p:spPr bwMode="auto">
              <a:xfrm>
                <a:off x="4306" y="2273"/>
                <a:ext cx="5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access</a:t>
                </a:r>
              </a:p>
            </p:txBody>
          </p:sp>
        </p:grpSp>
      </p:grpSp>
      <p:grpSp>
        <p:nvGrpSpPr>
          <p:cNvPr id="118" name="Group 81">
            <a:extLst>
              <a:ext uri="{FF2B5EF4-FFF2-40B4-BE49-F238E27FC236}">
                <a16:creationId xmlns:a16="http://schemas.microsoft.com/office/drawing/2014/main" id="{CCEC4E82-EFC9-4646-BCEE-C0B8C7E94B5A}"/>
              </a:ext>
            </a:extLst>
          </p:cNvPr>
          <p:cNvGrpSpPr>
            <a:grpSpLocks/>
          </p:cNvGrpSpPr>
          <p:nvPr/>
        </p:nvGrpSpPr>
        <p:grpSpPr bwMode="auto">
          <a:xfrm>
            <a:off x="1704581" y="1762123"/>
            <a:ext cx="1066800" cy="565150"/>
            <a:chOff x="527" y="1047"/>
            <a:chExt cx="855" cy="486"/>
          </a:xfrm>
        </p:grpSpPr>
        <p:sp>
          <p:nvSpPr>
            <p:cNvPr id="119" name="AutoShape 67">
              <a:extLst>
                <a:ext uri="{FF2B5EF4-FFF2-40B4-BE49-F238E27FC236}">
                  <a16:creationId xmlns:a16="http://schemas.microsoft.com/office/drawing/2014/main" id="{3FF0F743-E4ED-2B41-96D3-06A33C2442CD}"/>
                </a:ext>
              </a:extLst>
            </p:cNvPr>
            <p:cNvSpPr>
              <a:spLocks noChangeArrowheads="1"/>
            </p:cNvSpPr>
            <p:nvPr/>
          </p:nvSpPr>
          <p:spPr bwMode="auto">
            <a:xfrm>
              <a:off x="527" y="1047"/>
              <a:ext cx="855" cy="486"/>
            </a:xfrm>
            <a:prstGeom prst="can">
              <a:avLst>
                <a:gd name="adj" fmla="val 25000"/>
              </a:avLst>
            </a:prstGeom>
            <a:solidFill>
              <a:srgbClr val="3333CC"/>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20" name="Text Box 60">
              <a:extLst>
                <a:ext uri="{FF2B5EF4-FFF2-40B4-BE49-F238E27FC236}">
                  <a16:creationId xmlns:a16="http://schemas.microsoft.com/office/drawing/2014/main" id="{6117DA15-C6DD-B847-B11A-0D6EFDBC12FE}"/>
                </a:ext>
              </a:extLst>
            </p:cNvPr>
            <p:cNvSpPr txBox="1">
              <a:spLocks noChangeArrowheads="1"/>
            </p:cNvSpPr>
            <p:nvPr/>
          </p:nvSpPr>
          <p:spPr bwMode="auto">
            <a:xfrm>
              <a:off x="552" y="1193"/>
              <a:ext cx="8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err="1">
                  <a:ln>
                    <a:noFill/>
                  </a:ln>
                  <a:solidFill>
                    <a:srgbClr val="FFFFFF"/>
                  </a:solidFill>
                  <a:effectLst/>
                  <a:uLnTx/>
                  <a:uFillTx/>
                  <a:latin typeface="Calibri" panose="020F0502020204030204"/>
                  <a:ea typeface="ＭＳ Ｐゴシック" panose="020B0600070205080204" pitchFamily="34" charset="-128"/>
                  <a:cs typeface="+mn-cs"/>
                </a:rPr>
                <a:t>ebay</a:t>
              </a:r>
              <a:r>
                <a:rPr kumimoji="0" lang="en-US" altLang="en-US" sz="1400" b="1" i="0" u="none" strike="noStrike" kern="0" cap="none" spc="0" normalizeH="0" baseline="0" noProof="0" dirty="0">
                  <a:ln>
                    <a:noFill/>
                  </a:ln>
                  <a:solidFill>
                    <a:srgbClr val="FFFFFF"/>
                  </a:solidFill>
                  <a:effectLst/>
                  <a:uLnTx/>
                  <a:uFillTx/>
                  <a:latin typeface="Calibri" panose="020F0502020204030204"/>
                  <a:ea typeface="ＭＳ Ｐゴシック" panose="020B0600070205080204" pitchFamily="34" charset="-128"/>
                  <a:cs typeface="+mn-cs"/>
                </a:rPr>
                <a:t> 8734</a:t>
              </a:r>
            </a:p>
          </p:txBody>
        </p:sp>
      </p:grpSp>
      <p:grpSp>
        <p:nvGrpSpPr>
          <p:cNvPr id="121" name="Group 95">
            <a:extLst>
              <a:ext uri="{FF2B5EF4-FFF2-40B4-BE49-F238E27FC236}">
                <a16:creationId xmlns:a16="http://schemas.microsoft.com/office/drawing/2014/main" id="{6419469C-19C4-3947-B461-0398BDE5A56E}"/>
              </a:ext>
            </a:extLst>
          </p:cNvPr>
          <p:cNvGrpSpPr>
            <a:grpSpLocks/>
          </p:cNvGrpSpPr>
          <p:nvPr/>
        </p:nvGrpSpPr>
        <p:grpSpPr bwMode="auto">
          <a:xfrm>
            <a:off x="2952356" y="1946272"/>
            <a:ext cx="6972540" cy="1301749"/>
            <a:chOff x="1386" y="1327"/>
            <a:chExt cx="3730" cy="820"/>
          </a:xfrm>
        </p:grpSpPr>
        <p:sp>
          <p:nvSpPr>
            <p:cNvPr id="122" name="Line 4">
              <a:extLst>
                <a:ext uri="{FF2B5EF4-FFF2-40B4-BE49-F238E27FC236}">
                  <a16:creationId xmlns:a16="http://schemas.microsoft.com/office/drawing/2014/main" id="{53358BBA-04B8-9D40-89A7-C1749138D109}"/>
                </a:ext>
              </a:extLst>
            </p:cNvPr>
            <p:cNvSpPr>
              <a:spLocks noChangeShapeType="1"/>
            </p:cNvSpPr>
            <p:nvPr/>
          </p:nvSpPr>
          <p:spPr bwMode="auto">
            <a:xfrm>
              <a:off x="1386" y="1355"/>
              <a:ext cx="2082" cy="2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23" name="Text Box 8">
              <a:extLst>
                <a:ext uri="{FF2B5EF4-FFF2-40B4-BE49-F238E27FC236}">
                  <a16:creationId xmlns:a16="http://schemas.microsoft.com/office/drawing/2014/main" id="{437463ED-2B74-A04D-85BF-36A6CD1ADBE8}"/>
                </a:ext>
              </a:extLst>
            </p:cNvPr>
            <p:cNvSpPr txBox="1">
              <a:spLocks noChangeArrowheads="1"/>
            </p:cNvSpPr>
            <p:nvPr/>
          </p:nvSpPr>
          <p:spPr bwMode="auto">
            <a:xfrm>
              <a:off x="1554" y="1327"/>
              <a:ext cx="1689" cy="252"/>
            </a:xfrm>
            <a:prstGeom prst="rect">
              <a:avLst/>
            </a:prstGeom>
            <a:solidFill>
              <a:srgbClr val="FFFFFF"/>
            </a:solidFill>
            <a:ln w="9525">
              <a:solidFill>
                <a:srgbClr val="000000"/>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usual HTTP request msg</a:t>
              </a:r>
            </a:p>
          </p:txBody>
        </p:sp>
        <p:sp>
          <p:nvSpPr>
            <p:cNvPr id="124" name="Text Box 31">
              <a:extLst>
                <a:ext uri="{FF2B5EF4-FFF2-40B4-BE49-F238E27FC236}">
                  <a16:creationId xmlns:a16="http://schemas.microsoft.com/office/drawing/2014/main" id="{8689192D-F56C-1640-861C-3C443D419F8C}"/>
                </a:ext>
              </a:extLst>
            </p:cNvPr>
            <p:cNvSpPr txBox="1">
              <a:spLocks noChangeArrowheads="1"/>
            </p:cNvSpPr>
            <p:nvPr/>
          </p:nvSpPr>
          <p:spPr bwMode="auto">
            <a:xfrm>
              <a:off x="3460" y="1390"/>
              <a:ext cx="84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Amazon server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creates ID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1678 for user</a:t>
              </a:r>
              <a:endPar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grpSp>
          <p:nvGrpSpPr>
            <p:cNvPr id="125" name="Group 82">
              <a:extLst>
                <a:ext uri="{FF2B5EF4-FFF2-40B4-BE49-F238E27FC236}">
                  <a16:creationId xmlns:a16="http://schemas.microsoft.com/office/drawing/2014/main" id="{03DF1B1A-A9A9-854D-8891-346BB0DBAA8C}"/>
                </a:ext>
              </a:extLst>
            </p:cNvPr>
            <p:cNvGrpSpPr>
              <a:grpSpLocks/>
            </p:cNvGrpSpPr>
            <p:nvPr/>
          </p:nvGrpSpPr>
          <p:grpSpPr bwMode="auto">
            <a:xfrm>
              <a:off x="4377" y="1730"/>
              <a:ext cx="739" cy="417"/>
              <a:chOff x="4377" y="1640"/>
              <a:chExt cx="739" cy="417"/>
            </a:xfrm>
          </p:grpSpPr>
          <p:sp>
            <p:nvSpPr>
              <p:cNvPr id="126" name="Line 40">
                <a:extLst>
                  <a:ext uri="{FF2B5EF4-FFF2-40B4-BE49-F238E27FC236}">
                    <a16:creationId xmlns:a16="http://schemas.microsoft.com/office/drawing/2014/main" id="{52C051AD-65C2-504B-9A70-F8E72303C4F6}"/>
                  </a:ext>
                </a:extLst>
              </p:cNvPr>
              <p:cNvSpPr>
                <a:spLocks noChangeShapeType="1"/>
              </p:cNvSpPr>
              <p:nvPr/>
            </p:nvSpPr>
            <p:spPr bwMode="auto">
              <a:xfrm>
                <a:off x="4377" y="1640"/>
                <a:ext cx="659" cy="4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27" name="Rectangle 73">
                <a:extLst>
                  <a:ext uri="{FF2B5EF4-FFF2-40B4-BE49-F238E27FC236}">
                    <a16:creationId xmlns:a16="http://schemas.microsoft.com/office/drawing/2014/main" id="{7F34673E-5298-3241-9317-86EC3DD70F2D}"/>
                  </a:ext>
                </a:extLst>
              </p:cNvPr>
              <p:cNvSpPr>
                <a:spLocks noChangeArrowheads="1"/>
              </p:cNvSpPr>
              <p:nvPr/>
            </p:nvSpPr>
            <p:spPr bwMode="auto">
              <a:xfrm>
                <a:off x="4470" y="1729"/>
                <a:ext cx="602"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28" name="Text Box 41">
                <a:extLst>
                  <a:ext uri="{FF2B5EF4-FFF2-40B4-BE49-F238E27FC236}">
                    <a16:creationId xmlns:a16="http://schemas.microsoft.com/office/drawing/2014/main" id="{F17F9C36-958E-4C47-BE78-4A1A5F072669}"/>
                  </a:ext>
                </a:extLst>
              </p:cNvPr>
              <p:cNvSpPr txBox="1">
                <a:spLocks noChangeArrowheads="1"/>
              </p:cNvSpPr>
              <p:nvPr/>
            </p:nvSpPr>
            <p:spPr bwMode="auto">
              <a:xfrm>
                <a:off x="4381" y="1702"/>
                <a:ext cx="73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create</a:t>
                </a:r>
              </a:p>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entry</a:t>
                </a:r>
              </a:p>
            </p:txBody>
          </p:sp>
        </p:grpSp>
      </p:grpSp>
      <p:grpSp>
        <p:nvGrpSpPr>
          <p:cNvPr id="129" name="Group 88">
            <a:extLst>
              <a:ext uri="{FF2B5EF4-FFF2-40B4-BE49-F238E27FC236}">
                <a16:creationId xmlns:a16="http://schemas.microsoft.com/office/drawing/2014/main" id="{7A1CD3F5-FA12-5E48-9AC5-0FFB79FB2A15}"/>
              </a:ext>
            </a:extLst>
          </p:cNvPr>
          <p:cNvGrpSpPr>
            <a:grpSpLocks/>
          </p:cNvGrpSpPr>
          <p:nvPr/>
        </p:nvGrpSpPr>
        <p:grpSpPr bwMode="auto">
          <a:xfrm>
            <a:off x="1675603" y="2474086"/>
            <a:ext cx="5151555" cy="890270"/>
            <a:chOff x="462" y="1603"/>
            <a:chExt cx="3550" cy="719"/>
          </a:xfrm>
        </p:grpSpPr>
        <p:sp>
          <p:nvSpPr>
            <p:cNvPr id="130" name="Line 9">
              <a:extLst>
                <a:ext uri="{FF2B5EF4-FFF2-40B4-BE49-F238E27FC236}">
                  <a16:creationId xmlns:a16="http://schemas.microsoft.com/office/drawing/2014/main" id="{34D0E0B7-0FCE-BB41-80D4-74036A27503A}"/>
                </a:ext>
              </a:extLst>
            </p:cNvPr>
            <p:cNvSpPr>
              <a:spLocks noChangeShapeType="1"/>
            </p:cNvSpPr>
            <p:nvPr/>
          </p:nvSpPr>
          <p:spPr bwMode="auto">
            <a:xfrm flipH="1">
              <a:off x="1404" y="1603"/>
              <a:ext cx="2608" cy="2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1" name="Text Box 11">
              <a:extLst>
                <a:ext uri="{FF2B5EF4-FFF2-40B4-BE49-F238E27FC236}">
                  <a16:creationId xmlns:a16="http://schemas.microsoft.com/office/drawing/2014/main" id="{C2A582BF-35AD-EC42-8C5E-BCF7C4420C15}"/>
                </a:ext>
              </a:extLst>
            </p:cNvPr>
            <p:cNvSpPr txBox="1">
              <a:spLocks noChangeArrowheads="1"/>
            </p:cNvSpPr>
            <p:nvPr/>
          </p:nvSpPr>
          <p:spPr bwMode="auto">
            <a:xfrm>
              <a:off x="1552" y="1650"/>
              <a:ext cx="1665" cy="518"/>
            </a:xfrm>
            <a:prstGeom prst="rect">
              <a:avLst/>
            </a:prstGeom>
            <a:solidFill>
              <a:srgbClr val="FFFFFF"/>
            </a:solidFill>
            <a:ln w="9525">
              <a:solidFill>
                <a:srgbClr val="000000"/>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usual HTTP response </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set-cookie: 1678 </a:t>
              </a:r>
            </a:p>
          </p:txBody>
        </p:sp>
        <p:grpSp>
          <p:nvGrpSpPr>
            <p:cNvPr id="132" name="Group 76">
              <a:extLst>
                <a:ext uri="{FF2B5EF4-FFF2-40B4-BE49-F238E27FC236}">
                  <a16:creationId xmlns:a16="http://schemas.microsoft.com/office/drawing/2014/main" id="{9B50E41F-6BE8-5B41-B57A-83E988A059B1}"/>
                </a:ext>
              </a:extLst>
            </p:cNvPr>
            <p:cNvGrpSpPr>
              <a:grpSpLocks/>
            </p:cNvGrpSpPr>
            <p:nvPr/>
          </p:nvGrpSpPr>
          <p:grpSpPr bwMode="auto">
            <a:xfrm>
              <a:off x="462" y="1836"/>
              <a:ext cx="1004" cy="486"/>
              <a:chOff x="687" y="1746"/>
              <a:chExt cx="1004" cy="486"/>
            </a:xfrm>
          </p:grpSpPr>
          <p:sp>
            <p:nvSpPr>
              <p:cNvPr id="133" name="AutoShape 74">
                <a:extLst>
                  <a:ext uri="{FF2B5EF4-FFF2-40B4-BE49-F238E27FC236}">
                    <a16:creationId xmlns:a16="http://schemas.microsoft.com/office/drawing/2014/main" id="{0B53BA64-2104-564F-AC68-42F70CD1847E}"/>
                  </a:ext>
                </a:extLst>
              </p:cNvPr>
              <p:cNvSpPr>
                <a:spLocks noChangeArrowheads="1"/>
              </p:cNvSpPr>
              <p:nvPr/>
            </p:nvSpPr>
            <p:spPr bwMode="auto">
              <a:xfrm>
                <a:off x="702" y="1746"/>
                <a:ext cx="735" cy="486"/>
              </a:xfrm>
              <a:prstGeom prst="can">
                <a:avLst>
                  <a:gd name="adj" fmla="val 25000"/>
                </a:avLst>
              </a:prstGeom>
              <a:solidFill>
                <a:srgbClr val="3333CC"/>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75">
                <a:extLst>
                  <a:ext uri="{FF2B5EF4-FFF2-40B4-BE49-F238E27FC236}">
                    <a16:creationId xmlns:a16="http://schemas.microsoft.com/office/drawing/2014/main" id="{40EF6721-60A7-E646-8306-ACE2C580AA17}"/>
                  </a:ext>
                </a:extLst>
              </p:cNvPr>
              <p:cNvSpPr txBox="1">
                <a:spLocks noChangeArrowheads="1"/>
              </p:cNvSpPr>
              <p:nvPr/>
            </p:nvSpPr>
            <p:spPr bwMode="auto">
              <a:xfrm>
                <a:off x="687" y="1836"/>
                <a:ext cx="10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1" i="0" u="none" strike="noStrike" kern="0" cap="none" spc="0" normalizeH="0" baseline="0" noProof="0" dirty="0" err="1">
                    <a:ln>
                      <a:noFill/>
                    </a:ln>
                    <a:solidFill>
                      <a:srgbClr val="FFFFFF"/>
                    </a:solidFill>
                    <a:effectLst/>
                    <a:uLnTx/>
                    <a:uFillTx/>
                    <a:latin typeface="Calibri" panose="020F0502020204030204"/>
                    <a:ea typeface="ＭＳ Ｐゴシック" panose="020B0600070205080204" pitchFamily="34" charset="-128"/>
                    <a:cs typeface="+mn-cs"/>
                  </a:rPr>
                  <a:t>ebay</a:t>
                </a:r>
                <a:r>
                  <a:rPr kumimoji="0" lang="en-US" altLang="en-US" sz="1400" b="1" i="0" u="none" strike="noStrike" kern="0" cap="none" spc="0" normalizeH="0" baseline="0" noProof="0" dirty="0">
                    <a:ln>
                      <a:noFill/>
                    </a:ln>
                    <a:solidFill>
                      <a:srgbClr val="FFFFFF"/>
                    </a:solidFill>
                    <a:effectLst/>
                    <a:uLnTx/>
                    <a:uFillTx/>
                    <a:latin typeface="Calibri" panose="020F0502020204030204"/>
                    <a:ea typeface="ＭＳ Ｐゴシック" panose="020B0600070205080204" pitchFamily="34" charset="-128"/>
                    <a:cs typeface="+mn-cs"/>
                  </a:rPr>
                  <a:t> 8734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FFFFFF"/>
                    </a:solidFill>
                    <a:effectLst/>
                    <a:uLnTx/>
                    <a:uFillTx/>
                    <a:latin typeface="Calibri" panose="020F0502020204030204"/>
                    <a:ea typeface="ＭＳ Ｐゴシック" panose="020B0600070205080204" pitchFamily="34" charset="-128"/>
                    <a:cs typeface="+mn-cs"/>
                  </a:rPr>
                  <a:t>amazon 1678</a:t>
                </a:r>
              </a:p>
            </p:txBody>
          </p:sp>
        </p:grpSp>
      </p:grpSp>
      <p:grpSp>
        <p:nvGrpSpPr>
          <p:cNvPr id="135" name="Group 93">
            <a:extLst>
              <a:ext uri="{FF2B5EF4-FFF2-40B4-BE49-F238E27FC236}">
                <a16:creationId xmlns:a16="http://schemas.microsoft.com/office/drawing/2014/main" id="{3301D1A0-4332-D44D-9339-6985DCD61D45}"/>
              </a:ext>
            </a:extLst>
          </p:cNvPr>
          <p:cNvGrpSpPr>
            <a:grpSpLocks/>
          </p:cNvGrpSpPr>
          <p:nvPr/>
        </p:nvGrpSpPr>
        <p:grpSpPr bwMode="auto">
          <a:xfrm>
            <a:off x="2994226" y="4365354"/>
            <a:ext cx="6781125" cy="2001838"/>
            <a:chOff x="1406" y="2641"/>
            <a:chExt cx="3562" cy="1261"/>
          </a:xfrm>
        </p:grpSpPr>
        <p:sp>
          <p:nvSpPr>
            <p:cNvPr id="136" name="Line 20">
              <a:extLst>
                <a:ext uri="{FF2B5EF4-FFF2-40B4-BE49-F238E27FC236}">
                  <a16:creationId xmlns:a16="http://schemas.microsoft.com/office/drawing/2014/main" id="{27A08B61-84D4-974B-B631-032C83422CF0}"/>
                </a:ext>
              </a:extLst>
            </p:cNvPr>
            <p:cNvSpPr>
              <a:spLocks noChangeShapeType="1"/>
            </p:cNvSpPr>
            <p:nvPr/>
          </p:nvSpPr>
          <p:spPr bwMode="auto">
            <a:xfrm>
              <a:off x="1406" y="3293"/>
              <a:ext cx="2032" cy="2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Text Box 23">
              <a:extLst>
                <a:ext uri="{FF2B5EF4-FFF2-40B4-BE49-F238E27FC236}">
                  <a16:creationId xmlns:a16="http://schemas.microsoft.com/office/drawing/2014/main" id="{C0FE6E20-0831-D147-9963-B3CABC0FF1A0}"/>
                </a:ext>
              </a:extLst>
            </p:cNvPr>
            <p:cNvSpPr txBox="1">
              <a:spLocks noChangeArrowheads="1"/>
            </p:cNvSpPr>
            <p:nvPr/>
          </p:nvSpPr>
          <p:spPr bwMode="auto">
            <a:xfrm>
              <a:off x="1561" y="3171"/>
              <a:ext cx="1689" cy="404"/>
            </a:xfrm>
            <a:prstGeom prst="rect">
              <a:avLst/>
            </a:prstGeom>
            <a:solidFill>
              <a:srgbClr val="FFFFFF"/>
            </a:solidFill>
            <a:ln w="9525">
              <a:solidFill>
                <a:srgbClr val="000000"/>
              </a:solidFill>
              <a:miter lim="800000"/>
              <a:headEnd/>
              <a:tailEnd/>
            </a:ln>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usual HTTP request msg</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cookie: 1678</a:t>
              </a:r>
            </a:p>
          </p:txBody>
        </p:sp>
        <p:sp>
          <p:nvSpPr>
            <p:cNvPr id="138" name="Text Box 29">
              <a:extLst>
                <a:ext uri="{FF2B5EF4-FFF2-40B4-BE49-F238E27FC236}">
                  <a16:creationId xmlns:a16="http://schemas.microsoft.com/office/drawing/2014/main" id="{8241B379-77A9-114B-8D91-05EAB5E6DC9B}"/>
                </a:ext>
              </a:extLst>
            </p:cNvPr>
            <p:cNvSpPr txBox="1">
              <a:spLocks noChangeArrowheads="1"/>
            </p:cNvSpPr>
            <p:nvPr/>
          </p:nvSpPr>
          <p:spPr bwMode="auto">
            <a:xfrm>
              <a:off x="3579" y="3262"/>
              <a:ext cx="60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cookie-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specific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action</a:t>
              </a:r>
            </a:p>
          </p:txBody>
        </p:sp>
        <p:sp>
          <p:nvSpPr>
            <p:cNvPr id="139" name="Line 44">
              <a:extLst>
                <a:ext uri="{FF2B5EF4-FFF2-40B4-BE49-F238E27FC236}">
                  <a16:creationId xmlns:a16="http://schemas.microsoft.com/office/drawing/2014/main" id="{E200A986-F657-7343-BB4C-41C023FA5311}"/>
                </a:ext>
              </a:extLst>
            </p:cNvPr>
            <p:cNvSpPr>
              <a:spLocks noChangeShapeType="1"/>
            </p:cNvSpPr>
            <p:nvPr/>
          </p:nvSpPr>
          <p:spPr bwMode="auto">
            <a:xfrm flipV="1">
              <a:off x="4181" y="2641"/>
              <a:ext cx="787" cy="86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Text Box 71">
              <a:extLst>
                <a:ext uri="{FF2B5EF4-FFF2-40B4-BE49-F238E27FC236}">
                  <a16:creationId xmlns:a16="http://schemas.microsoft.com/office/drawing/2014/main" id="{CCBDD99D-1C5A-2749-9C7B-9D0A6E0A3C92}"/>
                </a:ext>
              </a:extLst>
            </p:cNvPr>
            <p:cNvSpPr txBox="1">
              <a:spLocks noChangeArrowheads="1"/>
            </p:cNvSpPr>
            <p:nvPr/>
          </p:nvSpPr>
          <p:spPr bwMode="auto">
            <a:xfrm>
              <a:off x="4287" y="2939"/>
              <a:ext cx="539"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access</a:t>
              </a:r>
            </a:p>
          </p:txBody>
        </p:sp>
      </p:grpSp>
      <p:grpSp>
        <p:nvGrpSpPr>
          <p:cNvPr id="141" name="Group 77">
            <a:extLst>
              <a:ext uri="{FF2B5EF4-FFF2-40B4-BE49-F238E27FC236}">
                <a16:creationId xmlns:a16="http://schemas.microsoft.com/office/drawing/2014/main" id="{147D74CA-2DA8-1241-A8E8-3EF2E932E88E}"/>
              </a:ext>
            </a:extLst>
          </p:cNvPr>
          <p:cNvGrpSpPr>
            <a:grpSpLocks/>
          </p:cNvGrpSpPr>
          <p:nvPr/>
        </p:nvGrpSpPr>
        <p:grpSpPr bwMode="auto">
          <a:xfrm>
            <a:off x="1655687" y="5113066"/>
            <a:ext cx="1389062" cy="633978"/>
            <a:chOff x="702" y="1746"/>
            <a:chExt cx="1004" cy="486"/>
          </a:xfrm>
        </p:grpSpPr>
        <p:sp>
          <p:nvSpPr>
            <p:cNvPr id="142" name="AutoShape 78">
              <a:extLst>
                <a:ext uri="{FF2B5EF4-FFF2-40B4-BE49-F238E27FC236}">
                  <a16:creationId xmlns:a16="http://schemas.microsoft.com/office/drawing/2014/main" id="{19C72BA2-8506-044E-A290-911BA7AE5D6E}"/>
                </a:ext>
              </a:extLst>
            </p:cNvPr>
            <p:cNvSpPr>
              <a:spLocks noChangeArrowheads="1"/>
            </p:cNvSpPr>
            <p:nvPr/>
          </p:nvSpPr>
          <p:spPr bwMode="auto">
            <a:xfrm>
              <a:off x="735" y="1746"/>
              <a:ext cx="773" cy="486"/>
            </a:xfrm>
            <a:prstGeom prst="can">
              <a:avLst>
                <a:gd name="adj" fmla="val 25000"/>
              </a:avLst>
            </a:prstGeom>
            <a:solidFill>
              <a:srgbClr val="3333CC"/>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3" name="Text Box 79">
              <a:extLst>
                <a:ext uri="{FF2B5EF4-FFF2-40B4-BE49-F238E27FC236}">
                  <a16:creationId xmlns:a16="http://schemas.microsoft.com/office/drawing/2014/main" id="{DF0A1B9A-EFCF-7042-A14D-D22FE4D35A09}"/>
                </a:ext>
              </a:extLst>
            </p:cNvPr>
            <p:cNvSpPr txBox="1">
              <a:spLocks noChangeArrowheads="1"/>
            </p:cNvSpPr>
            <p:nvPr/>
          </p:nvSpPr>
          <p:spPr bwMode="auto">
            <a:xfrm>
              <a:off x="702" y="1851"/>
              <a:ext cx="10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1" i="0" u="none" strike="noStrike" kern="0" cap="none" spc="0" normalizeH="0" baseline="0" noProof="0" dirty="0" err="1">
                  <a:ln>
                    <a:noFill/>
                  </a:ln>
                  <a:solidFill>
                    <a:srgbClr val="FFFFFF"/>
                  </a:solidFill>
                  <a:effectLst/>
                  <a:uLnTx/>
                  <a:uFillTx/>
                  <a:latin typeface="Calibri" panose="020F0502020204030204"/>
                  <a:ea typeface="ＭＳ Ｐゴシック" panose="020B0600070205080204" pitchFamily="34" charset="-128"/>
                  <a:cs typeface="+mn-cs"/>
                </a:rPr>
                <a:t>ebay</a:t>
              </a:r>
              <a:r>
                <a:rPr kumimoji="0" lang="en-US" altLang="en-US" sz="1400" b="1" i="0" u="none" strike="noStrike" kern="0" cap="none" spc="0" normalizeH="0" baseline="0" noProof="0" dirty="0">
                  <a:ln>
                    <a:noFill/>
                  </a:ln>
                  <a:solidFill>
                    <a:srgbClr val="FFFFFF"/>
                  </a:solidFill>
                  <a:effectLst/>
                  <a:uLnTx/>
                  <a:uFillTx/>
                  <a:latin typeface="Calibri" panose="020F0502020204030204"/>
                  <a:ea typeface="ＭＳ Ｐゴシック" panose="020B0600070205080204" pitchFamily="34" charset="-128"/>
                  <a:cs typeface="+mn-cs"/>
                </a:rPr>
                <a:t> 8734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1" i="0" u="none" strike="noStrike" kern="0" cap="none" spc="0" normalizeH="0" baseline="0" noProof="0" dirty="0">
                  <a:ln>
                    <a:noFill/>
                  </a:ln>
                  <a:solidFill>
                    <a:srgbClr val="FFFFFF"/>
                  </a:solidFill>
                  <a:effectLst/>
                  <a:uLnTx/>
                  <a:uFillTx/>
                  <a:latin typeface="Calibri" panose="020F0502020204030204"/>
                  <a:ea typeface="ＭＳ Ｐゴシック" panose="020B0600070205080204" pitchFamily="34" charset="-128"/>
                  <a:cs typeface="+mn-cs"/>
                </a:rPr>
                <a:t>amazon 1678</a:t>
              </a:r>
              <a:endParaRPr kumimoji="0" lang="en-US" altLang="en-US" sz="1600" b="1" i="0" u="none" strike="noStrike" kern="0" cap="none" spc="0" normalizeH="0" baseline="0" noProof="0" dirty="0">
                <a:ln>
                  <a:noFill/>
                </a:ln>
                <a:solidFill>
                  <a:srgbClr val="FFFFFF"/>
                </a:solidFill>
                <a:effectLst/>
                <a:uLnTx/>
                <a:uFillTx/>
                <a:latin typeface="Calibri" panose="020F0502020204030204"/>
                <a:ea typeface="ＭＳ Ｐゴシック" panose="020B0600070205080204" pitchFamily="34" charset="-128"/>
                <a:cs typeface="+mn-cs"/>
              </a:endParaRPr>
            </a:p>
          </p:txBody>
        </p:sp>
      </p:grpSp>
      <p:sp>
        <p:nvSpPr>
          <p:cNvPr id="144" name="Text Box 80">
            <a:extLst>
              <a:ext uri="{FF2B5EF4-FFF2-40B4-BE49-F238E27FC236}">
                <a16:creationId xmlns:a16="http://schemas.microsoft.com/office/drawing/2014/main" id="{EC583638-A99A-9144-B11A-E459DCDD4BA4}"/>
              </a:ext>
            </a:extLst>
          </p:cNvPr>
          <p:cNvSpPr txBox="1">
            <a:spLocks noChangeArrowheads="1"/>
          </p:cNvSpPr>
          <p:nvPr/>
        </p:nvSpPr>
        <p:spPr bwMode="auto">
          <a:xfrm>
            <a:off x="9834963" y="2582111"/>
            <a:ext cx="11400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backend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database</a:t>
            </a:r>
          </a:p>
        </p:txBody>
      </p:sp>
      <p:sp>
        <p:nvSpPr>
          <p:cNvPr id="145" name="AutoShape 327">
            <a:extLst>
              <a:ext uri="{FF2B5EF4-FFF2-40B4-BE49-F238E27FC236}">
                <a16:creationId xmlns:a16="http://schemas.microsoft.com/office/drawing/2014/main" id="{774E3BE6-BFC9-C849-B588-B56E574DA6BE}"/>
              </a:ext>
            </a:extLst>
          </p:cNvPr>
          <p:cNvSpPr>
            <a:spLocks noChangeArrowheads="1"/>
          </p:cNvSpPr>
          <p:nvPr/>
        </p:nvSpPr>
        <p:spPr bwMode="auto">
          <a:xfrm>
            <a:off x="10104838" y="3202824"/>
            <a:ext cx="592138" cy="908050"/>
          </a:xfrm>
          <a:prstGeom prst="can">
            <a:avLst>
              <a:gd name="adj" fmla="val 31004"/>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Arial" panose="020B0604020202020204" pitchFamily="34" charset="0"/>
            </a:endParaRPr>
          </a:p>
        </p:txBody>
      </p:sp>
      <p:grpSp>
        <p:nvGrpSpPr>
          <p:cNvPr id="146" name="Group 63">
            <a:extLst>
              <a:ext uri="{FF2B5EF4-FFF2-40B4-BE49-F238E27FC236}">
                <a16:creationId xmlns:a16="http://schemas.microsoft.com/office/drawing/2014/main" id="{1D650FE6-EFAF-DA42-B6C3-89E2D30D6710}"/>
              </a:ext>
            </a:extLst>
          </p:cNvPr>
          <p:cNvGrpSpPr>
            <a:grpSpLocks/>
          </p:cNvGrpSpPr>
          <p:nvPr/>
        </p:nvGrpSpPr>
        <p:grpSpPr bwMode="auto">
          <a:xfrm>
            <a:off x="6709231" y="1274501"/>
            <a:ext cx="351110" cy="610396"/>
            <a:chOff x="4140" y="429"/>
            <a:chExt cx="1425" cy="2396"/>
          </a:xfrm>
        </p:grpSpPr>
        <p:sp>
          <p:nvSpPr>
            <p:cNvPr id="147" name="Freeform 64">
              <a:extLst>
                <a:ext uri="{FF2B5EF4-FFF2-40B4-BE49-F238E27FC236}">
                  <a16:creationId xmlns:a16="http://schemas.microsoft.com/office/drawing/2014/main" id="{23F46B7A-88B4-C64E-A298-064AE8ED2082}"/>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8" name="Rectangle 65">
              <a:extLst>
                <a:ext uri="{FF2B5EF4-FFF2-40B4-BE49-F238E27FC236}">
                  <a16:creationId xmlns:a16="http://schemas.microsoft.com/office/drawing/2014/main" id="{932E7E2F-358A-204B-ACA1-ECA34C748CE3}"/>
                </a:ext>
              </a:extLst>
            </p:cNvPr>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Freeform 66">
              <a:extLst>
                <a:ext uri="{FF2B5EF4-FFF2-40B4-BE49-F238E27FC236}">
                  <a16:creationId xmlns:a16="http://schemas.microsoft.com/office/drawing/2014/main" id="{5AD2CC4E-2BC1-3742-B273-CCF9557498AC}"/>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Freeform 67">
              <a:extLst>
                <a:ext uri="{FF2B5EF4-FFF2-40B4-BE49-F238E27FC236}">
                  <a16:creationId xmlns:a16="http://schemas.microsoft.com/office/drawing/2014/main" id="{1DBFB074-4990-854E-B454-9FF52C6C403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1" name="Rectangle 68">
              <a:extLst>
                <a:ext uri="{FF2B5EF4-FFF2-40B4-BE49-F238E27FC236}">
                  <a16:creationId xmlns:a16="http://schemas.microsoft.com/office/drawing/2014/main" id="{BE0EBEA8-CD1D-5047-B6F1-2FAA1FF32D21}"/>
                </a:ext>
              </a:extLst>
            </p:cNvPr>
            <p:cNvSpPr>
              <a:spLocks noChangeArrowheads="1"/>
            </p:cNvSpPr>
            <p:nvPr/>
          </p:nvSpPr>
          <p:spPr bwMode="auto">
            <a:xfrm>
              <a:off x="4212" y="695"/>
              <a:ext cx="594" cy="44"/>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2" name="Group 69">
              <a:extLst>
                <a:ext uri="{FF2B5EF4-FFF2-40B4-BE49-F238E27FC236}">
                  <a16:creationId xmlns:a16="http://schemas.microsoft.com/office/drawing/2014/main" id="{FB3D83DD-33C0-D64F-AEA3-0EDE4789704D}"/>
                </a:ext>
              </a:extLst>
            </p:cNvPr>
            <p:cNvGrpSpPr>
              <a:grpSpLocks/>
            </p:cNvGrpSpPr>
            <p:nvPr/>
          </p:nvGrpSpPr>
          <p:grpSpPr bwMode="auto">
            <a:xfrm>
              <a:off x="4749" y="668"/>
              <a:ext cx="581" cy="145"/>
              <a:chOff x="614" y="2568"/>
              <a:chExt cx="725" cy="139"/>
            </a:xfrm>
          </p:grpSpPr>
          <p:sp>
            <p:nvSpPr>
              <p:cNvPr id="177" name="AutoShape 70">
                <a:extLst>
                  <a:ext uri="{FF2B5EF4-FFF2-40B4-BE49-F238E27FC236}">
                    <a16:creationId xmlns:a16="http://schemas.microsoft.com/office/drawing/2014/main" id="{9F58D14A-E308-6E43-8765-29117CEB2DCF}"/>
                  </a:ext>
                </a:extLst>
              </p:cNvPr>
              <p:cNvSpPr>
                <a:spLocks noChangeArrowheads="1"/>
              </p:cNvSpPr>
              <p:nvPr/>
            </p:nvSpPr>
            <p:spPr bwMode="auto">
              <a:xfrm>
                <a:off x="616" y="2566"/>
                <a:ext cx="721" cy="142"/>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8" name="AutoShape 71">
                <a:extLst>
                  <a:ext uri="{FF2B5EF4-FFF2-40B4-BE49-F238E27FC236}">
                    <a16:creationId xmlns:a16="http://schemas.microsoft.com/office/drawing/2014/main" id="{990E0E9A-D7D4-F540-994A-F5A32D42A3A6}"/>
                  </a:ext>
                </a:extLst>
              </p:cNvPr>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53" name="Rectangle 72">
              <a:extLst>
                <a:ext uri="{FF2B5EF4-FFF2-40B4-BE49-F238E27FC236}">
                  <a16:creationId xmlns:a16="http://schemas.microsoft.com/office/drawing/2014/main" id="{914BF847-475C-7C47-96A4-CAFCCACEC2BC}"/>
                </a:ext>
              </a:extLst>
            </p:cNvPr>
            <p:cNvSpPr>
              <a:spLocks noChangeArrowheads="1"/>
            </p:cNvSpPr>
            <p:nvPr/>
          </p:nvSpPr>
          <p:spPr bwMode="auto">
            <a:xfrm>
              <a:off x="4223" y="1021"/>
              <a:ext cx="600" cy="44"/>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4" name="Group 73">
              <a:extLst>
                <a:ext uri="{FF2B5EF4-FFF2-40B4-BE49-F238E27FC236}">
                  <a16:creationId xmlns:a16="http://schemas.microsoft.com/office/drawing/2014/main" id="{A276F146-AB6A-8C4E-BD8B-856A510CB009}"/>
                </a:ext>
              </a:extLst>
            </p:cNvPr>
            <p:cNvGrpSpPr>
              <a:grpSpLocks/>
            </p:cNvGrpSpPr>
            <p:nvPr/>
          </p:nvGrpSpPr>
          <p:grpSpPr bwMode="auto">
            <a:xfrm>
              <a:off x="4747" y="994"/>
              <a:ext cx="581" cy="134"/>
              <a:chOff x="614" y="2568"/>
              <a:chExt cx="725" cy="139"/>
            </a:xfrm>
          </p:grpSpPr>
          <p:sp>
            <p:nvSpPr>
              <p:cNvPr id="175" name="AutoShape 74">
                <a:extLst>
                  <a:ext uri="{FF2B5EF4-FFF2-40B4-BE49-F238E27FC236}">
                    <a16:creationId xmlns:a16="http://schemas.microsoft.com/office/drawing/2014/main" id="{FB783255-C8AF-CD4E-84DF-1573DF917DE7}"/>
                  </a:ext>
                </a:extLst>
              </p:cNvPr>
              <p:cNvSpPr>
                <a:spLocks noChangeArrowheads="1"/>
              </p:cNvSpPr>
              <p:nvPr/>
            </p:nvSpPr>
            <p:spPr bwMode="auto">
              <a:xfrm>
                <a:off x="612" y="2570"/>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6" name="AutoShape 75">
                <a:extLst>
                  <a:ext uri="{FF2B5EF4-FFF2-40B4-BE49-F238E27FC236}">
                    <a16:creationId xmlns:a16="http://schemas.microsoft.com/office/drawing/2014/main" id="{46E81119-BF44-D945-96D2-7A6A2F19ECA5}"/>
                  </a:ext>
                </a:extLst>
              </p:cNvPr>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55" name="Rectangle 76">
              <a:extLst>
                <a:ext uri="{FF2B5EF4-FFF2-40B4-BE49-F238E27FC236}">
                  <a16:creationId xmlns:a16="http://schemas.microsoft.com/office/drawing/2014/main" id="{823BB60D-416A-0746-BBEF-9DC4528B9F68}"/>
                </a:ext>
              </a:extLst>
            </p:cNvPr>
            <p:cNvSpPr>
              <a:spLocks noChangeArrowheads="1"/>
            </p:cNvSpPr>
            <p:nvPr/>
          </p:nvSpPr>
          <p:spPr bwMode="auto">
            <a:xfrm>
              <a:off x="4217" y="1356"/>
              <a:ext cx="594" cy="49"/>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6" name="Rectangle 77">
              <a:extLst>
                <a:ext uri="{FF2B5EF4-FFF2-40B4-BE49-F238E27FC236}">
                  <a16:creationId xmlns:a16="http://schemas.microsoft.com/office/drawing/2014/main" id="{500EA440-64F5-FE43-A9CD-EC38855A5BA4}"/>
                </a:ext>
              </a:extLst>
            </p:cNvPr>
            <p:cNvSpPr>
              <a:spLocks noChangeArrowheads="1"/>
            </p:cNvSpPr>
            <p:nvPr/>
          </p:nvSpPr>
          <p:spPr bwMode="auto">
            <a:xfrm>
              <a:off x="4228" y="1657"/>
              <a:ext cx="594" cy="44"/>
            </a:xfrm>
            <a:prstGeom prst="rect">
              <a:avLst/>
            </a:prstGeom>
            <a:solidFill>
              <a:srgbClr val="000000"/>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7" name="Group 78">
              <a:extLst>
                <a:ext uri="{FF2B5EF4-FFF2-40B4-BE49-F238E27FC236}">
                  <a16:creationId xmlns:a16="http://schemas.microsoft.com/office/drawing/2014/main" id="{014CE493-B3CF-454F-97A3-BF80992E345C}"/>
                </a:ext>
              </a:extLst>
            </p:cNvPr>
            <p:cNvGrpSpPr>
              <a:grpSpLocks/>
            </p:cNvGrpSpPr>
            <p:nvPr/>
          </p:nvGrpSpPr>
          <p:grpSpPr bwMode="auto">
            <a:xfrm>
              <a:off x="4735" y="1627"/>
              <a:ext cx="582" cy="151"/>
              <a:chOff x="614" y="2568"/>
              <a:chExt cx="725" cy="139"/>
            </a:xfrm>
          </p:grpSpPr>
          <p:sp>
            <p:nvSpPr>
              <p:cNvPr id="173" name="AutoShape 79">
                <a:extLst>
                  <a:ext uri="{FF2B5EF4-FFF2-40B4-BE49-F238E27FC236}">
                    <a16:creationId xmlns:a16="http://schemas.microsoft.com/office/drawing/2014/main" id="{40259673-2628-3C41-9A32-A9512F4B2954}"/>
                  </a:ext>
                </a:extLst>
              </p:cNvPr>
              <p:cNvSpPr>
                <a:spLocks noChangeArrowheads="1"/>
              </p:cNvSpPr>
              <p:nvPr/>
            </p:nvSpPr>
            <p:spPr bwMode="auto">
              <a:xfrm>
                <a:off x="613" y="2568"/>
                <a:ext cx="727" cy="14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4" name="AutoShape 80">
                <a:extLst>
                  <a:ext uri="{FF2B5EF4-FFF2-40B4-BE49-F238E27FC236}">
                    <a16:creationId xmlns:a16="http://schemas.microsoft.com/office/drawing/2014/main" id="{F5B75204-14D3-4949-85E6-E03DC0637846}"/>
                  </a:ext>
                </a:extLst>
              </p:cNvPr>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58" name="Freeform 81">
              <a:extLst>
                <a:ext uri="{FF2B5EF4-FFF2-40B4-BE49-F238E27FC236}">
                  <a16:creationId xmlns:a16="http://schemas.microsoft.com/office/drawing/2014/main" id="{C088528D-4021-6642-8A80-03351DCF25F9}"/>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9" name="Group 82">
              <a:extLst>
                <a:ext uri="{FF2B5EF4-FFF2-40B4-BE49-F238E27FC236}">
                  <a16:creationId xmlns:a16="http://schemas.microsoft.com/office/drawing/2014/main" id="{1859255F-C0C6-124B-9F92-5E236F8BD3AF}"/>
                </a:ext>
              </a:extLst>
            </p:cNvPr>
            <p:cNvGrpSpPr>
              <a:grpSpLocks/>
            </p:cNvGrpSpPr>
            <p:nvPr/>
          </p:nvGrpSpPr>
          <p:grpSpPr bwMode="auto">
            <a:xfrm>
              <a:off x="4739" y="1327"/>
              <a:ext cx="582" cy="139"/>
              <a:chOff x="614" y="2568"/>
              <a:chExt cx="725" cy="139"/>
            </a:xfrm>
          </p:grpSpPr>
          <p:sp>
            <p:nvSpPr>
              <p:cNvPr id="171" name="AutoShape 83">
                <a:extLst>
                  <a:ext uri="{FF2B5EF4-FFF2-40B4-BE49-F238E27FC236}">
                    <a16:creationId xmlns:a16="http://schemas.microsoft.com/office/drawing/2014/main" id="{C035ED52-DDB2-C843-9FFF-5BC45A6C065A}"/>
                  </a:ext>
                </a:extLst>
              </p:cNvPr>
              <p:cNvSpPr>
                <a:spLocks noChangeArrowheads="1"/>
              </p:cNvSpPr>
              <p:nvPr/>
            </p:nvSpPr>
            <p:spPr bwMode="auto">
              <a:xfrm>
                <a:off x="615" y="2567"/>
                <a:ext cx="727"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2" name="AutoShape 84">
                <a:extLst>
                  <a:ext uri="{FF2B5EF4-FFF2-40B4-BE49-F238E27FC236}">
                    <a16:creationId xmlns:a16="http://schemas.microsoft.com/office/drawing/2014/main" id="{E3C20259-037C-3641-A789-24D0DCCDCAB3}"/>
                  </a:ext>
                </a:extLst>
              </p:cNvPr>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Rectangle 85">
              <a:extLst>
                <a:ext uri="{FF2B5EF4-FFF2-40B4-BE49-F238E27FC236}">
                  <a16:creationId xmlns:a16="http://schemas.microsoft.com/office/drawing/2014/main" id="{AAA45EA2-DB28-264A-8894-70368F48D2E2}"/>
                </a:ext>
              </a:extLst>
            </p:cNvPr>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1" name="Freeform 86">
              <a:extLst>
                <a:ext uri="{FF2B5EF4-FFF2-40B4-BE49-F238E27FC236}">
                  <a16:creationId xmlns:a16="http://schemas.microsoft.com/office/drawing/2014/main" id="{056A9634-8A28-174F-BB52-3C9B4E9694A1}"/>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2" name="Freeform 87">
              <a:extLst>
                <a:ext uri="{FF2B5EF4-FFF2-40B4-BE49-F238E27FC236}">
                  <a16:creationId xmlns:a16="http://schemas.microsoft.com/office/drawing/2014/main" id="{28B4EE70-3F36-D84A-BBF7-26FCDCAB2CA7}"/>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Oval 88">
              <a:extLst>
                <a:ext uri="{FF2B5EF4-FFF2-40B4-BE49-F238E27FC236}">
                  <a16:creationId xmlns:a16="http://schemas.microsoft.com/office/drawing/2014/main" id="{AFA23CDD-2C19-364F-8CB6-E34A3A50AA96}"/>
                </a:ext>
              </a:extLst>
            </p:cNvPr>
            <p:cNvSpPr>
              <a:spLocks noChangeArrowheads="1"/>
            </p:cNvSpPr>
            <p:nvPr/>
          </p:nvSpPr>
          <p:spPr bwMode="auto">
            <a:xfrm>
              <a:off x="5515" y="2613"/>
              <a:ext cx="50"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4" name="Freeform 89">
              <a:extLst>
                <a:ext uri="{FF2B5EF4-FFF2-40B4-BE49-F238E27FC236}">
                  <a16:creationId xmlns:a16="http://schemas.microsoft.com/office/drawing/2014/main" id="{C80FF08C-B05A-5742-B82B-9D6BFBFA2EF0}"/>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AutoShape 90">
              <a:extLst>
                <a:ext uri="{FF2B5EF4-FFF2-40B4-BE49-F238E27FC236}">
                  <a16:creationId xmlns:a16="http://schemas.microsoft.com/office/drawing/2014/main" id="{D46EF758-7531-924C-8A33-5AC571E08EE6}"/>
                </a:ext>
              </a:extLst>
            </p:cNvPr>
            <p:cNvSpPr>
              <a:spLocks noChangeArrowheads="1"/>
            </p:cNvSpPr>
            <p:nvPr/>
          </p:nvSpPr>
          <p:spPr bwMode="auto">
            <a:xfrm>
              <a:off x="4140" y="2677"/>
              <a:ext cx="1199" cy="148"/>
            </a:xfrm>
            <a:prstGeom prst="roundRect">
              <a:avLst>
                <a:gd name="adj" fmla="val 50000"/>
              </a:avLst>
            </a:prstGeom>
            <a:solidFill>
              <a:srgbClr val="DDDDDD"/>
            </a:soli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AutoShape 91">
              <a:extLst>
                <a:ext uri="{FF2B5EF4-FFF2-40B4-BE49-F238E27FC236}">
                  <a16:creationId xmlns:a16="http://schemas.microsoft.com/office/drawing/2014/main" id="{E252E208-3522-884B-9DE7-7EB157685A2F}"/>
                </a:ext>
              </a:extLst>
            </p:cNvPr>
            <p:cNvSpPr>
              <a:spLocks noChangeArrowheads="1"/>
            </p:cNvSpPr>
            <p:nvPr/>
          </p:nvSpPr>
          <p:spPr bwMode="auto">
            <a:xfrm>
              <a:off x="4206" y="2712"/>
              <a:ext cx="1067" cy="84"/>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7" name="Oval 92">
              <a:extLst>
                <a:ext uri="{FF2B5EF4-FFF2-40B4-BE49-F238E27FC236}">
                  <a16:creationId xmlns:a16="http://schemas.microsoft.com/office/drawing/2014/main" id="{957DD520-6280-3E4E-BAD7-651F51413973}"/>
                </a:ext>
              </a:extLst>
            </p:cNvPr>
            <p:cNvSpPr>
              <a:spLocks noChangeArrowheads="1"/>
            </p:cNvSpPr>
            <p:nvPr/>
          </p:nvSpPr>
          <p:spPr bwMode="auto">
            <a:xfrm>
              <a:off x="4311" y="2381"/>
              <a:ext cx="154"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Oval 93">
              <a:extLst>
                <a:ext uri="{FF2B5EF4-FFF2-40B4-BE49-F238E27FC236}">
                  <a16:creationId xmlns:a16="http://schemas.microsoft.com/office/drawing/2014/main" id="{ECF80637-5F56-1F4E-A6A8-ED0FA8AC5356}"/>
                </a:ext>
              </a:extLst>
            </p:cNvPr>
            <p:cNvSpPr>
              <a:spLocks noChangeArrowheads="1"/>
            </p:cNvSpPr>
            <p:nvPr/>
          </p:nvSpPr>
          <p:spPr bwMode="auto">
            <a:xfrm>
              <a:off x="4487" y="2386"/>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169" name="Oval 94">
              <a:extLst>
                <a:ext uri="{FF2B5EF4-FFF2-40B4-BE49-F238E27FC236}">
                  <a16:creationId xmlns:a16="http://schemas.microsoft.com/office/drawing/2014/main" id="{FFEB5237-B81D-9B45-A444-21BB499020C9}"/>
                </a:ext>
              </a:extLst>
            </p:cNvPr>
            <p:cNvSpPr>
              <a:spLocks noChangeArrowheads="1"/>
            </p:cNvSpPr>
            <p:nvPr/>
          </p:nvSpPr>
          <p:spPr bwMode="auto">
            <a:xfrm>
              <a:off x="4663" y="2381"/>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0" name="Rectangle 95">
              <a:extLst>
                <a:ext uri="{FF2B5EF4-FFF2-40B4-BE49-F238E27FC236}">
                  <a16:creationId xmlns:a16="http://schemas.microsoft.com/office/drawing/2014/main" id="{8C2A523A-6ED6-094A-8260-B51956D795A7}"/>
                </a:ext>
              </a:extLst>
            </p:cNvPr>
            <p:cNvSpPr>
              <a:spLocks noChangeArrowheads="1"/>
            </p:cNvSpPr>
            <p:nvPr/>
          </p:nvSpPr>
          <p:spPr bwMode="auto">
            <a:xfrm>
              <a:off x="5064" y="1834"/>
              <a:ext cx="83" cy="764"/>
            </a:xfrm>
            <a:prstGeom prst="rect">
              <a:avLst/>
            </a:prstGeom>
            <a:solidFill>
              <a:srgbClr val="292929"/>
            </a:solidFill>
            <a:ln w="9525">
              <a:solidFill>
                <a:srgbClr val="0000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96">
            <a:extLst>
              <a:ext uri="{FF2B5EF4-FFF2-40B4-BE49-F238E27FC236}">
                <a16:creationId xmlns:a16="http://schemas.microsoft.com/office/drawing/2014/main" id="{079DFC6E-4E8A-7B4D-8113-190A0989D0FB}"/>
              </a:ext>
            </a:extLst>
          </p:cNvPr>
          <p:cNvGrpSpPr>
            <a:grpSpLocks/>
          </p:cNvGrpSpPr>
          <p:nvPr/>
        </p:nvGrpSpPr>
        <p:grpSpPr bwMode="auto">
          <a:xfrm>
            <a:off x="2734523" y="1369488"/>
            <a:ext cx="667783" cy="586047"/>
            <a:chOff x="-44" y="1473"/>
            <a:chExt cx="981" cy="1105"/>
          </a:xfrm>
        </p:grpSpPr>
        <p:pic>
          <p:nvPicPr>
            <p:cNvPr id="180" name="Picture 97" descr="desktop_computer_stylized_medium">
              <a:extLst>
                <a:ext uri="{FF2B5EF4-FFF2-40B4-BE49-F238E27FC236}">
                  <a16:creationId xmlns:a16="http://schemas.microsoft.com/office/drawing/2014/main" id="{FB14A9C2-A921-3747-8B81-81EE51820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98">
              <a:extLst>
                <a:ext uri="{FF2B5EF4-FFF2-40B4-BE49-F238E27FC236}">
                  <a16:creationId xmlns:a16="http://schemas.microsoft.com/office/drawing/2014/main" id="{9C2960BD-B3C9-AE44-9E68-217EF326B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20000"/>
                </a:spcBef>
                <a:spcAft>
                  <a:spcPct val="0"/>
                </a:spcAft>
                <a:buClr>
                  <a:srgbClr val="3333CC"/>
                </a:buClr>
                <a:buSzPct val="85000"/>
                <a:buFont typeface="ZapfDingbats" charset="2"/>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88" name="Line 15">
            <a:extLst>
              <a:ext uri="{FF2B5EF4-FFF2-40B4-BE49-F238E27FC236}">
                <a16:creationId xmlns:a16="http://schemas.microsoft.com/office/drawing/2014/main" id="{9030FA43-2615-A74C-949D-871EDD5258E9}"/>
              </a:ext>
            </a:extLst>
          </p:cNvPr>
          <p:cNvSpPr>
            <a:spLocks noChangeShapeType="1"/>
          </p:cNvSpPr>
          <p:nvPr/>
        </p:nvSpPr>
        <p:spPr bwMode="auto">
          <a:xfrm flipH="1">
            <a:off x="2999897" y="1993139"/>
            <a:ext cx="510" cy="446580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Text Box 37">
            <a:extLst>
              <a:ext uri="{FF2B5EF4-FFF2-40B4-BE49-F238E27FC236}">
                <a16:creationId xmlns:a16="http://schemas.microsoft.com/office/drawing/2014/main" id="{7717F97B-37DE-2442-8F9E-81FB9F33AB23}"/>
              </a:ext>
            </a:extLst>
          </p:cNvPr>
          <p:cNvSpPr txBox="1">
            <a:spLocks noChangeArrowheads="1"/>
          </p:cNvSpPr>
          <p:nvPr/>
        </p:nvSpPr>
        <p:spPr bwMode="auto">
          <a:xfrm>
            <a:off x="2746707" y="6459827"/>
            <a:ext cx="519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white">
                    <a:lumMod val="65000"/>
                  </a:prstClr>
                </a:solidFill>
                <a:effectLst/>
                <a:uLnTx/>
                <a:uFillTx/>
                <a:latin typeface="Calibri" panose="020F0502020204030204"/>
                <a:ea typeface="ＭＳ Ｐゴシック" panose="020B0600070205080204" pitchFamily="34" charset="-128"/>
                <a:cs typeface="+mn-cs"/>
              </a:rPr>
              <a:t>time</a:t>
            </a:r>
          </a:p>
        </p:txBody>
      </p:sp>
      <p:sp>
        <p:nvSpPr>
          <p:cNvPr id="90" name="Line 15">
            <a:extLst>
              <a:ext uri="{FF2B5EF4-FFF2-40B4-BE49-F238E27FC236}">
                <a16:creationId xmlns:a16="http://schemas.microsoft.com/office/drawing/2014/main" id="{6E5A588C-0539-7140-B8E3-80735DCD2D47}"/>
              </a:ext>
            </a:extLst>
          </p:cNvPr>
          <p:cNvSpPr>
            <a:spLocks noChangeShapeType="1"/>
          </p:cNvSpPr>
          <p:nvPr/>
        </p:nvSpPr>
        <p:spPr bwMode="auto">
          <a:xfrm flipH="1">
            <a:off x="6867352" y="2001551"/>
            <a:ext cx="510" cy="4465805"/>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Text Box 37">
            <a:extLst>
              <a:ext uri="{FF2B5EF4-FFF2-40B4-BE49-F238E27FC236}">
                <a16:creationId xmlns:a16="http://schemas.microsoft.com/office/drawing/2014/main" id="{716E4165-7532-204E-993F-D649CD87137C}"/>
              </a:ext>
            </a:extLst>
          </p:cNvPr>
          <p:cNvSpPr txBox="1">
            <a:spLocks noChangeArrowheads="1"/>
          </p:cNvSpPr>
          <p:nvPr/>
        </p:nvSpPr>
        <p:spPr bwMode="auto">
          <a:xfrm>
            <a:off x="6614162" y="6468239"/>
            <a:ext cx="519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white">
                    <a:lumMod val="65000"/>
                  </a:prstClr>
                </a:solidFill>
                <a:effectLst/>
                <a:uLnTx/>
                <a:uFillTx/>
                <a:latin typeface="Calibri" panose="020F0502020204030204"/>
                <a:ea typeface="ＭＳ Ｐゴシック" panose="020B0600070205080204" pitchFamily="34" charset="-128"/>
                <a:cs typeface="+mn-cs"/>
              </a:rPr>
              <a:t>time</a:t>
            </a:r>
          </a:p>
        </p:txBody>
      </p:sp>
    </p:spTree>
    <p:custDataLst>
      <p:tags r:id="rId1"/>
    </p:custDataLst>
    <p:extLst>
      <p:ext uri="{BB962C8B-B14F-4D97-AF65-F5344CB8AC3E}">
        <p14:creationId xmlns:p14="http://schemas.microsoft.com/office/powerpoint/2010/main" val="624184991"/>
      </p:ext>
    </p:extLst>
  </p:cSld>
  <p:clrMapOvr>
    <a:masterClrMapping/>
  </p:clrMapOvr>
  <mc:AlternateContent xmlns:mc="http://schemas.openxmlformats.org/markup-compatibility/2006" xmlns:p14="http://schemas.microsoft.com/office/powerpoint/2010/main">
    <mc:Choice Requires="p14">
      <p:transition spd="slow" p14:dur="2000" advTm="152300"/>
    </mc:Choice>
    <mc:Fallback xmlns="">
      <p:transition spd="slow" advTm="1523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wipe(left)">
                                      <p:cBhvr>
                                        <p:cTn id="9" dur="2000"/>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29"/>
                                        </p:tgtEl>
                                        <p:attrNameLst>
                                          <p:attrName>style.visibility</p:attrName>
                                        </p:attrNameLst>
                                      </p:cBhvr>
                                      <p:to>
                                        <p:strVal val="visible"/>
                                      </p:to>
                                    </p:set>
                                    <p:animEffect transition="in" filter="wipe(right)">
                                      <p:cBhvr>
                                        <p:cTn id="14" dur="3000"/>
                                        <p:tgtEl>
                                          <p:spTgt spid="12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wipe(left)">
                                      <p:cBhvr>
                                        <p:cTn id="19" dur="2000"/>
                                        <p:tgtEl>
                                          <p:spTgt spid="110"/>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98"/>
                                        </p:tgtEl>
                                        <p:attrNameLst>
                                          <p:attrName>style.visibility</p:attrName>
                                        </p:attrNameLst>
                                      </p:cBhvr>
                                      <p:to>
                                        <p:strVal val="visible"/>
                                      </p:to>
                                    </p:set>
                                    <p:animEffect transition="in" filter="wipe(right)">
                                      <p:cBhvr>
                                        <p:cTn id="23" dur="1000"/>
                                        <p:tgtEl>
                                          <p:spTgt spid="9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1"/>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wipe(left)">
                                      <p:cBhvr>
                                        <p:cTn id="32" dur="2000"/>
                                        <p:tgtEl>
                                          <p:spTgt spid="135"/>
                                        </p:tgtEl>
                                      </p:cBhvr>
                                    </p:animEffect>
                                  </p:childTnLst>
                                </p:cTn>
                              </p:par>
                              <p:par>
                                <p:cTn id="33" presetID="22" presetClass="entr" presetSubtype="2"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wipe(right)">
                                      <p:cBhvr>
                                        <p:cTn id="35"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Lst>
  </p:timing>
  <p:extLst>
    <p:ext uri="{E180D4A7-C9FB-4DFB-919C-405C955672EB}">
      <p14:showEvtLst xmlns:p14="http://schemas.microsoft.com/office/powerpoint/2010/main">
        <p14:playEvt time="0" objId="6"/>
        <p14:stopEvt time="152019" objId="6"/>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HTTP cookies: comments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88" name="Rectangle 3">
            <a:extLst>
              <a:ext uri="{FF2B5EF4-FFF2-40B4-BE49-F238E27FC236}">
                <a16:creationId xmlns:a16="http://schemas.microsoft.com/office/drawing/2014/main" id="{7CD5F1C3-47BC-1645-A288-078B99127C22}"/>
              </a:ext>
            </a:extLst>
          </p:cNvPr>
          <p:cNvSpPr txBox="1">
            <a:spLocks noChangeArrowheads="1"/>
          </p:cNvSpPr>
          <p:nvPr/>
        </p:nvSpPr>
        <p:spPr>
          <a:xfrm>
            <a:off x="648049" y="1556443"/>
            <a:ext cx="6034668" cy="26416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cookies can be used for:</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authorization</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shopping carts</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recommendations</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user session state (Web e-mail)</a:t>
            </a:r>
          </a:p>
        </p:txBody>
      </p:sp>
      <p:sp>
        <p:nvSpPr>
          <p:cNvPr id="89" name="Rectangle 13">
            <a:extLst>
              <a:ext uri="{FF2B5EF4-FFF2-40B4-BE49-F238E27FC236}">
                <a16:creationId xmlns:a16="http://schemas.microsoft.com/office/drawing/2014/main" id="{BC2253F6-EA38-7C47-9CAD-4C2EC6BB22FB}"/>
              </a:ext>
            </a:extLst>
          </p:cNvPr>
          <p:cNvSpPr>
            <a:spLocks noChangeArrowheads="1"/>
          </p:cNvSpPr>
          <p:nvPr/>
        </p:nvSpPr>
        <p:spPr bwMode="auto">
          <a:xfrm>
            <a:off x="7504291" y="1568189"/>
            <a:ext cx="3810000" cy="3553646"/>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cookies and privacy:</a:t>
            </a:r>
          </a:p>
          <a:p>
            <a:pPr marL="342900" marR="0" lvl="0" indent="-342900" algn="l" defTabSz="914400" rtl="0" eaLnBrk="1" fontAlgn="auto" latinLnBrk="0" hangingPunct="1">
              <a:lnSpc>
                <a:spcPct val="90000"/>
              </a:lnSpc>
              <a:spcBef>
                <a:spcPts val="0"/>
              </a:spcBef>
              <a:spcAft>
                <a:spcPts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cookies permit sites to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learn</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 lot about you on their site.</a:t>
            </a:r>
          </a:p>
          <a:p>
            <a:pPr marL="342900" marR="0" lvl="0" indent="-342900" algn="l" defTabSz="914400" rtl="0" eaLnBrk="1" fontAlgn="auto" latinLnBrk="0" hangingPunct="1">
              <a:lnSpc>
                <a:spcPct val="90000"/>
              </a:lnSpc>
              <a:spcBef>
                <a:spcPts val="0"/>
              </a:spcBef>
              <a:spcAft>
                <a:spcPts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third party persistent cookies (tracking cookies) allow common identity (cookie value) to be tracked across multiple web sites</a:t>
            </a:r>
          </a:p>
        </p:txBody>
      </p:sp>
      <p:sp>
        <p:nvSpPr>
          <p:cNvPr id="90" name="Text Box 14">
            <a:extLst>
              <a:ext uri="{FF2B5EF4-FFF2-40B4-BE49-F238E27FC236}">
                <a16:creationId xmlns:a16="http://schemas.microsoft.com/office/drawing/2014/main" id="{D023EC46-D7D8-D04C-9048-D7EFE18FF312}"/>
              </a:ext>
            </a:extLst>
          </p:cNvPr>
          <p:cNvSpPr txBox="1">
            <a:spLocks noChangeArrowheads="1"/>
          </p:cNvSpPr>
          <p:nvPr/>
        </p:nvSpPr>
        <p:spPr bwMode="auto">
          <a:xfrm>
            <a:off x="10149568" y="1325611"/>
            <a:ext cx="838691"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aside</a:t>
            </a:r>
          </a:p>
        </p:txBody>
      </p:sp>
      <p:sp>
        <p:nvSpPr>
          <p:cNvPr id="91" name="Rectangle 15">
            <a:extLst>
              <a:ext uri="{FF2B5EF4-FFF2-40B4-BE49-F238E27FC236}">
                <a16:creationId xmlns:a16="http://schemas.microsoft.com/office/drawing/2014/main" id="{2C2FE22D-B17F-7C44-AE2F-82497658660C}"/>
              </a:ext>
            </a:extLst>
          </p:cNvPr>
          <p:cNvSpPr>
            <a:spLocks noChangeArrowheads="1"/>
          </p:cNvSpPr>
          <p:nvPr/>
        </p:nvSpPr>
        <p:spPr bwMode="auto">
          <a:xfrm>
            <a:off x="721562" y="3980757"/>
            <a:ext cx="6689454"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Challenge: How to keep </a:t>
            </a:r>
            <a:r>
              <a:rPr kumimoji="0" lang="en-US" altLang="ja-JP"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p>
          <a:p>
            <a:pPr marL="342900" marR="0" lvl="0" indent="-342900" algn="l" defTabSz="914400" rtl="0" eaLnBrk="1" fontAlgn="auto" latinLnBrk="0" hangingPunct="1">
              <a:lnSpc>
                <a:spcPct val="90000"/>
              </a:lnSpc>
              <a:spcBef>
                <a:spcPts val="0"/>
              </a:spcBef>
              <a:spcAft>
                <a:spcPts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protocol endpoints: maintain state at sender/receiver over multiple transactions</a:t>
            </a:r>
          </a:p>
          <a:p>
            <a:pPr marL="342900" marR="0" lvl="0" indent="-342900" algn="l" defTabSz="914400" rtl="0" eaLnBrk="1" fontAlgn="auto" latinLnBrk="0" hangingPunct="1">
              <a:lnSpc>
                <a:spcPct val="90000"/>
              </a:lnSpc>
              <a:spcBef>
                <a:spcPts val="0"/>
              </a:spcBef>
              <a:spcAft>
                <a:spcPts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cookies: HTTP messages carry state</a:t>
            </a:r>
          </a:p>
        </p:txBody>
      </p:sp>
    </p:spTree>
    <p:extLst>
      <p:ext uri="{BB962C8B-B14F-4D97-AF65-F5344CB8AC3E}">
        <p14:creationId xmlns:p14="http://schemas.microsoft.com/office/powerpoint/2010/main" val="4077724328"/>
      </p:ext>
    </p:extLst>
  </p:cSld>
  <p:clrMapOvr>
    <a:masterClrMapping/>
  </p:clrMapOvr>
  <mc:AlternateContent xmlns:mc="http://schemas.openxmlformats.org/markup-compatibility/2006" xmlns:p14="http://schemas.microsoft.com/office/powerpoint/2010/main">
    <mc:Choice Requires="p14">
      <p:transition spd="slow" p14:dur="2000" advTm="62021"/>
    </mc:Choice>
    <mc:Fallback xmlns="">
      <p:transition spd="slow" advTm="620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7BCAC2-4B0D-C24F-A1AA-5CFB26132E0B}"/>
              </a:ext>
            </a:extLst>
          </p:cNvPr>
          <p:cNvSpPr>
            <a:spLocks noGrp="1"/>
          </p:cNvSpPr>
          <p:nvPr>
            <p:ph type="title"/>
          </p:nvPr>
        </p:nvSpPr>
        <p:spPr>
          <a:xfrm>
            <a:off x="798691" y="379879"/>
            <a:ext cx="10515600" cy="894622"/>
          </a:xfrm>
        </p:spPr>
        <p:txBody>
          <a:bodyPr>
            <a:normAutofit/>
          </a:bodyPr>
          <a:lstStyle/>
          <a:p>
            <a:r>
              <a:rPr lang="en-US" sz="4400" dirty="0">
                <a:ea typeface="ＭＳ Ｐゴシック" panose="020B0600070205080204" pitchFamily="34" charset="-128"/>
              </a:rPr>
              <a:t>Web caches (proxy servers)</a:t>
            </a:r>
            <a:endParaRPr lang="en-US" sz="4400" dirty="0"/>
          </a:p>
        </p:txBody>
      </p:sp>
      <p:sp>
        <p:nvSpPr>
          <p:cNvPr id="3" name="Slide Number Placeholder 2">
            <a:extLst>
              <a:ext uri="{FF2B5EF4-FFF2-40B4-BE49-F238E27FC236}">
                <a16:creationId xmlns:a16="http://schemas.microsoft.com/office/drawing/2014/main" id="{3B8A7DC3-C885-F84E-9572-316B746437B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Application Layer: 2-</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grpSp>
        <p:nvGrpSpPr>
          <p:cNvPr id="8" name="Group 171">
            <a:extLst>
              <a:ext uri="{FF2B5EF4-FFF2-40B4-BE49-F238E27FC236}">
                <a16:creationId xmlns:a16="http://schemas.microsoft.com/office/drawing/2014/main" id="{E76E25C6-83D0-304F-B3E3-A37D3DAE7B5C}"/>
              </a:ext>
            </a:extLst>
          </p:cNvPr>
          <p:cNvGrpSpPr>
            <a:grpSpLocks/>
          </p:cNvGrpSpPr>
          <p:nvPr/>
        </p:nvGrpSpPr>
        <p:grpSpPr bwMode="auto">
          <a:xfrm>
            <a:off x="6272213" y="2445088"/>
            <a:ext cx="687387" cy="763588"/>
            <a:chOff x="-44" y="1473"/>
            <a:chExt cx="981" cy="1105"/>
          </a:xfrm>
        </p:grpSpPr>
        <p:pic>
          <p:nvPicPr>
            <p:cNvPr id="10" name="Picture 172" descr="desktop_computer_stylized_medium">
              <a:extLst>
                <a:ext uri="{FF2B5EF4-FFF2-40B4-BE49-F238E27FC236}">
                  <a16:creationId xmlns:a16="http://schemas.microsoft.com/office/drawing/2014/main" id="{CB2AE99F-D134-A74A-947C-5E7B017C1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73">
              <a:extLst>
                <a:ext uri="{FF2B5EF4-FFF2-40B4-BE49-F238E27FC236}">
                  <a16:creationId xmlns:a16="http://schemas.microsoft.com/office/drawing/2014/main" id="{CC3CBC7E-C664-ED4A-8BFE-4C6C0A390F2C}"/>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 name="Group 102">
            <a:extLst>
              <a:ext uri="{FF2B5EF4-FFF2-40B4-BE49-F238E27FC236}">
                <a16:creationId xmlns:a16="http://schemas.microsoft.com/office/drawing/2014/main" id="{341AE079-CB6E-AE4A-A6CF-6667D0BCC3A6}"/>
              </a:ext>
            </a:extLst>
          </p:cNvPr>
          <p:cNvGrpSpPr>
            <a:grpSpLocks/>
          </p:cNvGrpSpPr>
          <p:nvPr/>
        </p:nvGrpSpPr>
        <p:grpSpPr bwMode="auto">
          <a:xfrm>
            <a:off x="6337300" y="4318338"/>
            <a:ext cx="687388" cy="763588"/>
            <a:chOff x="-44" y="1473"/>
            <a:chExt cx="981" cy="1105"/>
          </a:xfrm>
        </p:grpSpPr>
        <p:pic>
          <p:nvPicPr>
            <p:cNvPr id="13" name="Picture 103" descr="desktop_computer_stylized_medium">
              <a:extLst>
                <a:ext uri="{FF2B5EF4-FFF2-40B4-BE49-F238E27FC236}">
                  <a16:creationId xmlns:a16="http://schemas.microsoft.com/office/drawing/2014/main" id="{0F7D667F-14F5-8947-8466-5A2508D1F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104">
              <a:extLst>
                <a:ext uri="{FF2B5EF4-FFF2-40B4-BE49-F238E27FC236}">
                  <a16:creationId xmlns:a16="http://schemas.microsoft.com/office/drawing/2014/main" id="{1CCE495C-FE29-374C-9BCD-5BFBA55DE77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 name="Group 138">
            <a:extLst>
              <a:ext uri="{FF2B5EF4-FFF2-40B4-BE49-F238E27FC236}">
                <a16:creationId xmlns:a16="http://schemas.microsoft.com/office/drawing/2014/main" id="{BCAE7764-70F3-6C4D-BAB2-DE0B7C89D816}"/>
              </a:ext>
            </a:extLst>
          </p:cNvPr>
          <p:cNvGrpSpPr>
            <a:grpSpLocks/>
          </p:cNvGrpSpPr>
          <p:nvPr/>
        </p:nvGrpSpPr>
        <p:grpSpPr bwMode="auto">
          <a:xfrm>
            <a:off x="8475663" y="3207088"/>
            <a:ext cx="400050" cy="715963"/>
            <a:chOff x="4140" y="429"/>
            <a:chExt cx="1425" cy="2396"/>
          </a:xfrm>
        </p:grpSpPr>
        <p:sp>
          <p:nvSpPr>
            <p:cNvPr id="16" name="Freeform 139">
              <a:extLst>
                <a:ext uri="{FF2B5EF4-FFF2-40B4-BE49-F238E27FC236}">
                  <a16:creationId xmlns:a16="http://schemas.microsoft.com/office/drawing/2014/main" id="{F1B2DFA0-F79D-7B41-AEB4-30CE9076E70C}"/>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Rectangle 140">
              <a:extLst>
                <a:ext uri="{FF2B5EF4-FFF2-40B4-BE49-F238E27FC236}">
                  <a16:creationId xmlns:a16="http://schemas.microsoft.com/office/drawing/2014/main" id="{C5E2EFBB-BBC5-9A42-BB0E-E6D6D2C22EC2}"/>
                </a:ext>
              </a:extLst>
            </p:cNvPr>
            <p:cNvSpPr>
              <a:spLocks noChangeArrowheads="1"/>
            </p:cNvSpPr>
            <p:nvPr/>
          </p:nvSpPr>
          <p:spPr bwMode="auto">
            <a:xfrm>
              <a:off x="4208" y="429"/>
              <a:ext cx="1046"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8" name="Freeform 141">
              <a:extLst>
                <a:ext uri="{FF2B5EF4-FFF2-40B4-BE49-F238E27FC236}">
                  <a16:creationId xmlns:a16="http://schemas.microsoft.com/office/drawing/2014/main" id="{55529617-AF40-4A4A-B8BE-0A1D9AFF9850}"/>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42">
              <a:extLst>
                <a:ext uri="{FF2B5EF4-FFF2-40B4-BE49-F238E27FC236}">
                  <a16:creationId xmlns:a16="http://schemas.microsoft.com/office/drawing/2014/main" id="{CD96A818-3AB4-9749-B364-C94B61E3934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Rectangle 143">
              <a:extLst>
                <a:ext uri="{FF2B5EF4-FFF2-40B4-BE49-F238E27FC236}">
                  <a16:creationId xmlns:a16="http://schemas.microsoft.com/office/drawing/2014/main" id="{6CB7A8CB-28B7-454A-B6FA-0B497C6EA086}"/>
                </a:ext>
              </a:extLst>
            </p:cNvPr>
            <p:cNvSpPr>
              <a:spLocks noChangeArrowheads="1"/>
            </p:cNvSpPr>
            <p:nvPr/>
          </p:nvSpPr>
          <p:spPr bwMode="auto">
            <a:xfrm>
              <a:off x="4214" y="695"/>
              <a:ext cx="594"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1" name="Group 144">
              <a:extLst>
                <a:ext uri="{FF2B5EF4-FFF2-40B4-BE49-F238E27FC236}">
                  <a16:creationId xmlns:a16="http://schemas.microsoft.com/office/drawing/2014/main" id="{B151228D-C4D6-FC47-B4C4-E4FEAAC8EB96}"/>
                </a:ext>
              </a:extLst>
            </p:cNvPr>
            <p:cNvGrpSpPr>
              <a:grpSpLocks/>
            </p:cNvGrpSpPr>
            <p:nvPr/>
          </p:nvGrpSpPr>
          <p:grpSpPr bwMode="auto">
            <a:xfrm>
              <a:off x="4749" y="668"/>
              <a:ext cx="581" cy="145"/>
              <a:chOff x="614" y="2568"/>
              <a:chExt cx="725" cy="139"/>
            </a:xfrm>
          </p:grpSpPr>
          <p:sp>
            <p:nvSpPr>
              <p:cNvPr id="46" name="AutoShape 145">
                <a:extLst>
                  <a:ext uri="{FF2B5EF4-FFF2-40B4-BE49-F238E27FC236}">
                    <a16:creationId xmlns:a16="http://schemas.microsoft.com/office/drawing/2014/main" id="{581E8E47-6DB1-F54B-9476-01B6F2E30099}"/>
                  </a:ext>
                </a:extLst>
              </p:cNvPr>
              <p:cNvSpPr>
                <a:spLocks noChangeArrowheads="1"/>
              </p:cNvSpPr>
              <p:nvPr/>
            </p:nvSpPr>
            <p:spPr bwMode="auto">
              <a:xfrm>
                <a:off x="616" y="2568"/>
                <a:ext cx="720"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7" name="AutoShape 146">
                <a:extLst>
                  <a:ext uri="{FF2B5EF4-FFF2-40B4-BE49-F238E27FC236}">
                    <a16:creationId xmlns:a16="http://schemas.microsoft.com/office/drawing/2014/main" id="{7F2D9B2C-626D-344A-83E2-C990F841501B}"/>
                  </a:ext>
                </a:extLst>
              </p:cNvPr>
              <p:cNvSpPr>
                <a:spLocks noChangeArrowheads="1"/>
              </p:cNvSpPr>
              <p:nvPr/>
            </p:nvSpPr>
            <p:spPr bwMode="auto">
              <a:xfrm>
                <a:off x="630" y="2583"/>
                <a:ext cx="670"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22" name="Rectangle 147">
              <a:extLst>
                <a:ext uri="{FF2B5EF4-FFF2-40B4-BE49-F238E27FC236}">
                  <a16:creationId xmlns:a16="http://schemas.microsoft.com/office/drawing/2014/main" id="{06A6E158-AA9B-7643-9927-3F063660DC35}"/>
                </a:ext>
              </a:extLst>
            </p:cNvPr>
            <p:cNvSpPr>
              <a:spLocks noChangeArrowheads="1"/>
            </p:cNvSpPr>
            <p:nvPr/>
          </p:nvSpPr>
          <p:spPr bwMode="auto">
            <a:xfrm>
              <a:off x="4225" y="1019"/>
              <a:ext cx="594"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3" name="Group 148">
              <a:extLst>
                <a:ext uri="{FF2B5EF4-FFF2-40B4-BE49-F238E27FC236}">
                  <a16:creationId xmlns:a16="http://schemas.microsoft.com/office/drawing/2014/main" id="{24564C8A-097F-5447-B760-9CD6285FD6E8}"/>
                </a:ext>
              </a:extLst>
            </p:cNvPr>
            <p:cNvGrpSpPr>
              <a:grpSpLocks/>
            </p:cNvGrpSpPr>
            <p:nvPr/>
          </p:nvGrpSpPr>
          <p:grpSpPr bwMode="auto">
            <a:xfrm>
              <a:off x="4747" y="994"/>
              <a:ext cx="581" cy="134"/>
              <a:chOff x="614" y="2568"/>
              <a:chExt cx="725" cy="139"/>
            </a:xfrm>
          </p:grpSpPr>
          <p:sp>
            <p:nvSpPr>
              <p:cNvPr id="44" name="AutoShape 149">
                <a:extLst>
                  <a:ext uri="{FF2B5EF4-FFF2-40B4-BE49-F238E27FC236}">
                    <a16:creationId xmlns:a16="http://schemas.microsoft.com/office/drawing/2014/main" id="{04C4FA5A-4748-2D42-BA0D-06AFE4DAEE26}"/>
                  </a:ext>
                </a:extLst>
              </p:cNvPr>
              <p:cNvSpPr>
                <a:spLocks noChangeArrowheads="1"/>
              </p:cNvSpPr>
              <p:nvPr/>
            </p:nvSpPr>
            <p:spPr bwMode="auto">
              <a:xfrm>
                <a:off x="612" y="2566"/>
                <a:ext cx="727"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AutoShape 150">
                <a:extLst>
                  <a:ext uri="{FF2B5EF4-FFF2-40B4-BE49-F238E27FC236}">
                    <a16:creationId xmlns:a16="http://schemas.microsoft.com/office/drawing/2014/main" id="{84E1D8C6-7DEE-484B-99EE-B608D1AEB05E}"/>
                  </a:ext>
                </a:extLst>
              </p:cNvPr>
              <p:cNvSpPr>
                <a:spLocks noChangeArrowheads="1"/>
              </p:cNvSpPr>
              <p:nvPr/>
            </p:nvSpPr>
            <p:spPr bwMode="auto">
              <a:xfrm>
                <a:off x="626" y="2583"/>
                <a:ext cx="692"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24" name="Rectangle 151">
              <a:extLst>
                <a:ext uri="{FF2B5EF4-FFF2-40B4-BE49-F238E27FC236}">
                  <a16:creationId xmlns:a16="http://schemas.microsoft.com/office/drawing/2014/main" id="{454AD9D8-054B-E244-8A65-C00DC300D60C}"/>
                </a:ext>
              </a:extLst>
            </p:cNvPr>
            <p:cNvSpPr>
              <a:spLocks noChangeArrowheads="1"/>
            </p:cNvSpPr>
            <p:nvPr/>
          </p:nvSpPr>
          <p:spPr bwMode="auto">
            <a:xfrm>
              <a:off x="4219" y="1359"/>
              <a:ext cx="594"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5" name="Rectangle 152">
              <a:extLst>
                <a:ext uri="{FF2B5EF4-FFF2-40B4-BE49-F238E27FC236}">
                  <a16:creationId xmlns:a16="http://schemas.microsoft.com/office/drawing/2014/main" id="{40C54BAB-9592-ED4B-80E1-874156D7B15A}"/>
                </a:ext>
              </a:extLst>
            </p:cNvPr>
            <p:cNvSpPr>
              <a:spLocks noChangeArrowheads="1"/>
            </p:cNvSpPr>
            <p:nvPr/>
          </p:nvSpPr>
          <p:spPr bwMode="auto">
            <a:xfrm>
              <a:off x="4230" y="1656"/>
              <a:ext cx="594"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6" name="Group 153">
              <a:extLst>
                <a:ext uri="{FF2B5EF4-FFF2-40B4-BE49-F238E27FC236}">
                  <a16:creationId xmlns:a16="http://schemas.microsoft.com/office/drawing/2014/main" id="{64CB2613-6494-6C4A-AC96-EDE0548984F6}"/>
                </a:ext>
              </a:extLst>
            </p:cNvPr>
            <p:cNvGrpSpPr>
              <a:grpSpLocks/>
            </p:cNvGrpSpPr>
            <p:nvPr/>
          </p:nvGrpSpPr>
          <p:grpSpPr bwMode="auto">
            <a:xfrm>
              <a:off x="4735" y="1627"/>
              <a:ext cx="582" cy="151"/>
              <a:chOff x="614" y="2568"/>
              <a:chExt cx="725" cy="139"/>
            </a:xfrm>
          </p:grpSpPr>
          <p:sp>
            <p:nvSpPr>
              <p:cNvPr id="42" name="AutoShape 154">
                <a:extLst>
                  <a:ext uri="{FF2B5EF4-FFF2-40B4-BE49-F238E27FC236}">
                    <a16:creationId xmlns:a16="http://schemas.microsoft.com/office/drawing/2014/main" id="{A27D1399-0ADF-5D43-8B09-BCD5BD0CD0CC}"/>
                  </a:ext>
                </a:extLst>
              </p:cNvPr>
              <p:cNvSpPr>
                <a:spLocks noChangeArrowheads="1"/>
              </p:cNvSpPr>
              <p:nvPr/>
            </p:nvSpPr>
            <p:spPr bwMode="auto">
              <a:xfrm>
                <a:off x="612" y="2570"/>
                <a:ext cx="726"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3" name="AutoShape 155">
                <a:extLst>
                  <a:ext uri="{FF2B5EF4-FFF2-40B4-BE49-F238E27FC236}">
                    <a16:creationId xmlns:a16="http://schemas.microsoft.com/office/drawing/2014/main" id="{20A4C850-89B5-6B44-820C-B66073B7527E}"/>
                  </a:ext>
                </a:extLst>
              </p:cNvPr>
              <p:cNvSpPr>
                <a:spLocks noChangeArrowheads="1"/>
              </p:cNvSpPr>
              <p:nvPr/>
            </p:nvSpPr>
            <p:spPr bwMode="auto">
              <a:xfrm>
                <a:off x="627" y="2585"/>
                <a:ext cx="690"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27" name="Freeform 156">
              <a:extLst>
                <a:ext uri="{FF2B5EF4-FFF2-40B4-BE49-F238E27FC236}">
                  <a16:creationId xmlns:a16="http://schemas.microsoft.com/office/drawing/2014/main" id="{69CA70FC-8D55-3C40-9230-BB1B319F0219}"/>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 name="Group 157">
              <a:extLst>
                <a:ext uri="{FF2B5EF4-FFF2-40B4-BE49-F238E27FC236}">
                  <a16:creationId xmlns:a16="http://schemas.microsoft.com/office/drawing/2014/main" id="{592B4F87-8FD7-004F-9CBD-2E07936D76B1}"/>
                </a:ext>
              </a:extLst>
            </p:cNvPr>
            <p:cNvGrpSpPr>
              <a:grpSpLocks/>
            </p:cNvGrpSpPr>
            <p:nvPr/>
          </p:nvGrpSpPr>
          <p:grpSpPr bwMode="auto">
            <a:xfrm>
              <a:off x="4739" y="1327"/>
              <a:ext cx="582" cy="139"/>
              <a:chOff x="614" y="2568"/>
              <a:chExt cx="725" cy="139"/>
            </a:xfrm>
          </p:grpSpPr>
          <p:sp>
            <p:nvSpPr>
              <p:cNvPr id="40" name="AutoShape 158">
                <a:extLst>
                  <a:ext uri="{FF2B5EF4-FFF2-40B4-BE49-F238E27FC236}">
                    <a16:creationId xmlns:a16="http://schemas.microsoft.com/office/drawing/2014/main" id="{52452D42-BA3E-B548-9F26-4F10DEBFFC06}"/>
                  </a:ext>
                </a:extLst>
              </p:cNvPr>
              <p:cNvSpPr>
                <a:spLocks noChangeArrowheads="1"/>
              </p:cNvSpPr>
              <p:nvPr/>
            </p:nvSpPr>
            <p:spPr bwMode="auto">
              <a:xfrm>
                <a:off x="615" y="2568"/>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1" name="AutoShape 159">
                <a:extLst>
                  <a:ext uri="{FF2B5EF4-FFF2-40B4-BE49-F238E27FC236}">
                    <a16:creationId xmlns:a16="http://schemas.microsoft.com/office/drawing/2014/main" id="{2E496C07-9C8C-B34F-8201-DBF2AB09E8D1}"/>
                  </a:ext>
                </a:extLst>
              </p:cNvPr>
              <p:cNvSpPr>
                <a:spLocks noChangeArrowheads="1"/>
              </p:cNvSpPr>
              <p:nvPr/>
            </p:nvSpPr>
            <p:spPr bwMode="auto">
              <a:xfrm>
                <a:off x="629"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29" name="Rectangle 160">
              <a:extLst>
                <a:ext uri="{FF2B5EF4-FFF2-40B4-BE49-F238E27FC236}">
                  <a16:creationId xmlns:a16="http://schemas.microsoft.com/office/drawing/2014/main" id="{507783BC-460D-F943-9047-6C6F897FE10C}"/>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0" name="Freeform 161">
              <a:extLst>
                <a:ext uri="{FF2B5EF4-FFF2-40B4-BE49-F238E27FC236}">
                  <a16:creationId xmlns:a16="http://schemas.microsoft.com/office/drawing/2014/main" id="{88257E4A-4830-E644-BAF7-847C2053BCF2}"/>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62">
              <a:extLst>
                <a:ext uri="{FF2B5EF4-FFF2-40B4-BE49-F238E27FC236}">
                  <a16:creationId xmlns:a16="http://schemas.microsoft.com/office/drawing/2014/main" id="{24A3F621-17CD-4645-A51D-7042FE22E5F1}"/>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val 163">
              <a:extLst>
                <a:ext uri="{FF2B5EF4-FFF2-40B4-BE49-F238E27FC236}">
                  <a16:creationId xmlns:a16="http://schemas.microsoft.com/office/drawing/2014/main" id="{EA7A271B-C672-7748-BB6C-4320F9AE9120}"/>
                </a:ext>
              </a:extLst>
            </p:cNvPr>
            <p:cNvSpPr>
              <a:spLocks noChangeArrowheads="1"/>
            </p:cNvSpPr>
            <p:nvPr/>
          </p:nvSpPr>
          <p:spPr bwMode="auto">
            <a:xfrm>
              <a:off x="5520" y="2612"/>
              <a:ext cx="45"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3" name="Freeform 164">
              <a:extLst>
                <a:ext uri="{FF2B5EF4-FFF2-40B4-BE49-F238E27FC236}">
                  <a16:creationId xmlns:a16="http://schemas.microsoft.com/office/drawing/2014/main" id="{BF246A84-BFE7-3049-922B-DD8B6EA2E7D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AutoShape 165">
              <a:extLst>
                <a:ext uri="{FF2B5EF4-FFF2-40B4-BE49-F238E27FC236}">
                  <a16:creationId xmlns:a16="http://schemas.microsoft.com/office/drawing/2014/main" id="{A85BFA7C-936F-3A41-9B80-F269D0D81E50}"/>
                </a:ext>
              </a:extLst>
            </p:cNvPr>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5" name="AutoShape 166">
              <a:extLst>
                <a:ext uri="{FF2B5EF4-FFF2-40B4-BE49-F238E27FC236}">
                  <a16:creationId xmlns:a16="http://schemas.microsoft.com/office/drawing/2014/main" id="{143F5A2C-3FCC-214E-B1DD-37354850C395}"/>
                </a:ext>
              </a:extLst>
            </p:cNvPr>
            <p:cNvSpPr>
              <a:spLocks noChangeArrowheads="1"/>
            </p:cNvSpPr>
            <p:nvPr/>
          </p:nvSpPr>
          <p:spPr bwMode="auto">
            <a:xfrm>
              <a:off x="4208" y="2713"/>
              <a:ext cx="1069"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6" name="Oval 167">
              <a:extLst>
                <a:ext uri="{FF2B5EF4-FFF2-40B4-BE49-F238E27FC236}">
                  <a16:creationId xmlns:a16="http://schemas.microsoft.com/office/drawing/2014/main" id="{9F154E92-095E-194F-B02E-9A00467A044B}"/>
                </a:ext>
              </a:extLst>
            </p:cNvPr>
            <p:cNvSpPr>
              <a:spLocks noChangeArrowheads="1"/>
            </p:cNvSpPr>
            <p:nvPr/>
          </p:nvSpPr>
          <p:spPr bwMode="auto">
            <a:xfrm>
              <a:off x="4310" y="2384"/>
              <a:ext cx="158"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7" name="Oval 168">
              <a:extLst>
                <a:ext uri="{FF2B5EF4-FFF2-40B4-BE49-F238E27FC236}">
                  <a16:creationId xmlns:a16="http://schemas.microsoft.com/office/drawing/2014/main" id="{9D1FEADC-3D9C-A84B-8B87-2D971178EAD9}"/>
                </a:ext>
              </a:extLst>
            </p:cNvPr>
            <p:cNvSpPr>
              <a:spLocks noChangeArrowheads="1"/>
            </p:cNvSpPr>
            <p:nvPr/>
          </p:nvSpPr>
          <p:spPr bwMode="auto">
            <a:xfrm>
              <a:off x="4485" y="2384"/>
              <a:ext cx="158"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38" name="Oval 169">
              <a:extLst>
                <a:ext uri="{FF2B5EF4-FFF2-40B4-BE49-F238E27FC236}">
                  <a16:creationId xmlns:a16="http://schemas.microsoft.com/office/drawing/2014/main" id="{4E9E3512-C0DF-9C4B-84D2-8F5465E6D892}"/>
                </a:ext>
              </a:extLst>
            </p:cNvPr>
            <p:cNvSpPr>
              <a:spLocks noChangeArrowheads="1"/>
            </p:cNvSpPr>
            <p:nvPr/>
          </p:nvSpPr>
          <p:spPr bwMode="auto">
            <a:xfrm>
              <a:off x="4660" y="2379"/>
              <a:ext cx="158"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9" name="Rectangle 170">
              <a:extLst>
                <a:ext uri="{FF2B5EF4-FFF2-40B4-BE49-F238E27FC236}">
                  <a16:creationId xmlns:a16="http://schemas.microsoft.com/office/drawing/2014/main" id="{4D132F38-B955-6A4E-A501-5DB6D9BF92E8}"/>
                </a:ext>
              </a:extLst>
            </p:cNvPr>
            <p:cNvSpPr>
              <a:spLocks noChangeArrowheads="1"/>
            </p:cNvSpPr>
            <p:nvPr/>
          </p:nvSpPr>
          <p:spPr bwMode="auto">
            <a:xfrm>
              <a:off x="5062" y="1837"/>
              <a:ext cx="85"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48" name="Group 105">
            <a:extLst>
              <a:ext uri="{FF2B5EF4-FFF2-40B4-BE49-F238E27FC236}">
                <a16:creationId xmlns:a16="http://schemas.microsoft.com/office/drawing/2014/main" id="{713D2680-FE84-BF45-82AB-42E37E22BD97}"/>
              </a:ext>
            </a:extLst>
          </p:cNvPr>
          <p:cNvGrpSpPr>
            <a:grpSpLocks/>
          </p:cNvGrpSpPr>
          <p:nvPr/>
        </p:nvGrpSpPr>
        <p:grpSpPr bwMode="auto">
          <a:xfrm>
            <a:off x="10423525" y="2586376"/>
            <a:ext cx="433388" cy="715962"/>
            <a:chOff x="4140" y="429"/>
            <a:chExt cx="1425" cy="2396"/>
          </a:xfrm>
        </p:grpSpPr>
        <p:sp>
          <p:nvSpPr>
            <p:cNvPr id="49" name="Freeform 106">
              <a:extLst>
                <a:ext uri="{FF2B5EF4-FFF2-40B4-BE49-F238E27FC236}">
                  <a16:creationId xmlns:a16="http://schemas.microsoft.com/office/drawing/2014/main" id="{F351644B-40EC-1643-B55C-BD6490B42BA7}"/>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Rectangle 107">
              <a:extLst>
                <a:ext uri="{FF2B5EF4-FFF2-40B4-BE49-F238E27FC236}">
                  <a16:creationId xmlns:a16="http://schemas.microsoft.com/office/drawing/2014/main" id="{C431E1A6-A308-714C-9DB4-CD66A6C1EE17}"/>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1" name="Freeform 108">
              <a:extLst>
                <a:ext uri="{FF2B5EF4-FFF2-40B4-BE49-F238E27FC236}">
                  <a16:creationId xmlns:a16="http://schemas.microsoft.com/office/drawing/2014/main" id="{31CFCE65-E538-0841-8EF3-0F63DB8943E8}"/>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09">
              <a:extLst>
                <a:ext uri="{FF2B5EF4-FFF2-40B4-BE49-F238E27FC236}">
                  <a16:creationId xmlns:a16="http://schemas.microsoft.com/office/drawing/2014/main" id="{ECC9C409-7630-F84A-B584-5C94715A6985}"/>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110">
              <a:extLst>
                <a:ext uri="{FF2B5EF4-FFF2-40B4-BE49-F238E27FC236}">
                  <a16:creationId xmlns:a16="http://schemas.microsoft.com/office/drawing/2014/main" id="{F46717B0-272A-7C4F-B732-92EEC8E77AD3}"/>
                </a:ext>
              </a:extLst>
            </p:cNvPr>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4" name="Group 111">
              <a:extLst>
                <a:ext uri="{FF2B5EF4-FFF2-40B4-BE49-F238E27FC236}">
                  <a16:creationId xmlns:a16="http://schemas.microsoft.com/office/drawing/2014/main" id="{F4ACB840-83DF-404B-A66F-DEBB071861C4}"/>
                </a:ext>
              </a:extLst>
            </p:cNvPr>
            <p:cNvGrpSpPr>
              <a:grpSpLocks/>
            </p:cNvGrpSpPr>
            <p:nvPr/>
          </p:nvGrpSpPr>
          <p:grpSpPr bwMode="auto">
            <a:xfrm>
              <a:off x="4749" y="668"/>
              <a:ext cx="581" cy="145"/>
              <a:chOff x="614" y="2568"/>
              <a:chExt cx="725" cy="139"/>
            </a:xfrm>
          </p:grpSpPr>
          <p:sp>
            <p:nvSpPr>
              <p:cNvPr id="79" name="AutoShape 112">
                <a:extLst>
                  <a:ext uri="{FF2B5EF4-FFF2-40B4-BE49-F238E27FC236}">
                    <a16:creationId xmlns:a16="http://schemas.microsoft.com/office/drawing/2014/main" id="{A911B0DC-A8C2-124C-9C82-2A735A79B97C}"/>
                  </a:ext>
                </a:extLst>
              </p:cNvPr>
              <p:cNvSpPr>
                <a:spLocks noChangeArrowheads="1"/>
              </p:cNvSpPr>
              <p:nvPr/>
            </p:nvSpPr>
            <p:spPr bwMode="auto">
              <a:xfrm>
                <a:off x="616" y="2568"/>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0" name="AutoShape 113">
                <a:extLst>
                  <a:ext uri="{FF2B5EF4-FFF2-40B4-BE49-F238E27FC236}">
                    <a16:creationId xmlns:a16="http://schemas.microsoft.com/office/drawing/2014/main" id="{9F0B8CE7-288A-EE43-A6E4-C3D97C626F46}"/>
                  </a:ext>
                </a:extLst>
              </p:cNvPr>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55" name="Rectangle 114">
              <a:extLst>
                <a:ext uri="{FF2B5EF4-FFF2-40B4-BE49-F238E27FC236}">
                  <a16:creationId xmlns:a16="http://schemas.microsoft.com/office/drawing/2014/main" id="{766D4B94-8E57-804B-B018-819DFD6CDCC0}"/>
                </a:ext>
              </a:extLst>
            </p:cNvPr>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15">
              <a:extLst>
                <a:ext uri="{FF2B5EF4-FFF2-40B4-BE49-F238E27FC236}">
                  <a16:creationId xmlns:a16="http://schemas.microsoft.com/office/drawing/2014/main" id="{D994FF4C-7626-D748-A12D-5D1C5FEE1AC4}"/>
                </a:ext>
              </a:extLst>
            </p:cNvPr>
            <p:cNvGrpSpPr>
              <a:grpSpLocks/>
            </p:cNvGrpSpPr>
            <p:nvPr/>
          </p:nvGrpSpPr>
          <p:grpSpPr bwMode="auto">
            <a:xfrm>
              <a:off x="4747" y="994"/>
              <a:ext cx="581" cy="134"/>
              <a:chOff x="614" y="2568"/>
              <a:chExt cx="725" cy="139"/>
            </a:xfrm>
          </p:grpSpPr>
          <p:sp>
            <p:nvSpPr>
              <p:cNvPr id="77" name="AutoShape 116">
                <a:extLst>
                  <a:ext uri="{FF2B5EF4-FFF2-40B4-BE49-F238E27FC236}">
                    <a16:creationId xmlns:a16="http://schemas.microsoft.com/office/drawing/2014/main" id="{198A1BC7-4B65-BC4C-8A29-B983D8E1F847}"/>
                  </a:ext>
                </a:extLst>
              </p:cNvPr>
              <p:cNvSpPr>
                <a:spLocks noChangeArrowheads="1"/>
              </p:cNvSpPr>
              <p:nvPr/>
            </p:nvSpPr>
            <p:spPr bwMode="auto">
              <a:xfrm>
                <a:off x="612" y="2566"/>
                <a:ext cx="730"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8" name="AutoShape 117">
                <a:extLst>
                  <a:ext uri="{FF2B5EF4-FFF2-40B4-BE49-F238E27FC236}">
                    <a16:creationId xmlns:a16="http://schemas.microsoft.com/office/drawing/2014/main" id="{40DD27E4-9779-CF42-BFDD-6696DFFFA76C}"/>
                  </a:ext>
                </a:extLst>
              </p:cNvPr>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57" name="Rectangle 118">
              <a:extLst>
                <a:ext uri="{FF2B5EF4-FFF2-40B4-BE49-F238E27FC236}">
                  <a16:creationId xmlns:a16="http://schemas.microsoft.com/office/drawing/2014/main" id="{ACA44148-7C10-3C49-BB35-5101746C955C}"/>
                </a:ext>
              </a:extLst>
            </p:cNvPr>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8" name="Rectangle 119">
              <a:extLst>
                <a:ext uri="{FF2B5EF4-FFF2-40B4-BE49-F238E27FC236}">
                  <a16:creationId xmlns:a16="http://schemas.microsoft.com/office/drawing/2014/main" id="{4E7711E0-C3F4-3F44-939E-C5EB99D29083}"/>
                </a:ext>
              </a:extLst>
            </p:cNvPr>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9" name="Group 120">
              <a:extLst>
                <a:ext uri="{FF2B5EF4-FFF2-40B4-BE49-F238E27FC236}">
                  <a16:creationId xmlns:a16="http://schemas.microsoft.com/office/drawing/2014/main" id="{67EE5E5B-A672-4948-A190-6619EF0F407D}"/>
                </a:ext>
              </a:extLst>
            </p:cNvPr>
            <p:cNvGrpSpPr>
              <a:grpSpLocks/>
            </p:cNvGrpSpPr>
            <p:nvPr/>
          </p:nvGrpSpPr>
          <p:grpSpPr bwMode="auto">
            <a:xfrm>
              <a:off x="4735" y="1627"/>
              <a:ext cx="582" cy="151"/>
              <a:chOff x="614" y="2568"/>
              <a:chExt cx="725" cy="139"/>
            </a:xfrm>
          </p:grpSpPr>
          <p:sp>
            <p:nvSpPr>
              <p:cNvPr id="75" name="AutoShape 121">
                <a:extLst>
                  <a:ext uri="{FF2B5EF4-FFF2-40B4-BE49-F238E27FC236}">
                    <a16:creationId xmlns:a16="http://schemas.microsoft.com/office/drawing/2014/main" id="{05F4D1D6-814A-6E46-A67F-0AB27A8D1CE8}"/>
                  </a:ext>
                </a:extLst>
              </p:cNvPr>
              <p:cNvSpPr>
                <a:spLocks noChangeArrowheads="1"/>
              </p:cNvSpPr>
              <p:nvPr/>
            </p:nvSpPr>
            <p:spPr bwMode="auto">
              <a:xfrm>
                <a:off x="614" y="2570"/>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6" name="AutoShape 122">
                <a:extLst>
                  <a:ext uri="{FF2B5EF4-FFF2-40B4-BE49-F238E27FC236}">
                    <a16:creationId xmlns:a16="http://schemas.microsoft.com/office/drawing/2014/main" id="{B26FB4DB-5CE0-0547-A9EF-8F3F889E2A00}"/>
                  </a:ext>
                </a:extLst>
              </p:cNvPr>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60" name="Freeform 123">
              <a:extLst>
                <a:ext uri="{FF2B5EF4-FFF2-40B4-BE49-F238E27FC236}">
                  <a16:creationId xmlns:a16="http://schemas.microsoft.com/office/drawing/2014/main" id="{06773D0F-8045-BA4B-A438-853ED5C1E6C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1" name="Group 124">
              <a:extLst>
                <a:ext uri="{FF2B5EF4-FFF2-40B4-BE49-F238E27FC236}">
                  <a16:creationId xmlns:a16="http://schemas.microsoft.com/office/drawing/2014/main" id="{2289418B-58E5-6F41-8BA5-C30F733D8B78}"/>
                </a:ext>
              </a:extLst>
            </p:cNvPr>
            <p:cNvGrpSpPr>
              <a:grpSpLocks/>
            </p:cNvGrpSpPr>
            <p:nvPr/>
          </p:nvGrpSpPr>
          <p:grpSpPr bwMode="auto">
            <a:xfrm>
              <a:off x="4739" y="1327"/>
              <a:ext cx="582" cy="139"/>
              <a:chOff x="614" y="2568"/>
              <a:chExt cx="725" cy="139"/>
            </a:xfrm>
          </p:grpSpPr>
          <p:sp>
            <p:nvSpPr>
              <p:cNvPr id="73" name="AutoShape 125">
                <a:extLst>
                  <a:ext uri="{FF2B5EF4-FFF2-40B4-BE49-F238E27FC236}">
                    <a16:creationId xmlns:a16="http://schemas.microsoft.com/office/drawing/2014/main" id="{38E6EBDC-7542-364B-BAB0-D30286482B98}"/>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AutoShape 126">
                <a:extLst>
                  <a:ext uri="{FF2B5EF4-FFF2-40B4-BE49-F238E27FC236}">
                    <a16:creationId xmlns:a16="http://schemas.microsoft.com/office/drawing/2014/main" id="{54B2EB69-B7C9-EC42-B99F-19CC17D5EAD3}"/>
                  </a:ext>
                </a:extLst>
              </p:cNvPr>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62" name="Rectangle 127">
              <a:extLst>
                <a:ext uri="{FF2B5EF4-FFF2-40B4-BE49-F238E27FC236}">
                  <a16:creationId xmlns:a16="http://schemas.microsoft.com/office/drawing/2014/main" id="{08BCE1F3-76AF-E441-89A0-DA57E700E37B}"/>
                </a:ext>
              </a:extLst>
            </p:cNvPr>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3" name="Freeform 128">
              <a:extLst>
                <a:ext uri="{FF2B5EF4-FFF2-40B4-BE49-F238E27FC236}">
                  <a16:creationId xmlns:a16="http://schemas.microsoft.com/office/drawing/2014/main" id="{4B174135-D9EA-854A-9853-AC5CCDD443C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129">
              <a:extLst>
                <a:ext uri="{FF2B5EF4-FFF2-40B4-BE49-F238E27FC236}">
                  <a16:creationId xmlns:a16="http://schemas.microsoft.com/office/drawing/2014/main" id="{927D55DC-6C82-634A-B79C-B427EAAD459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130">
              <a:extLst>
                <a:ext uri="{FF2B5EF4-FFF2-40B4-BE49-F238E27FC236}">
                  <a16:creationId xmlns:a16="http://schemas.microsoft.com/office/drawing/2014/main" id="{3BB31101-2EB7-F44D-8AA6-0366039E9CFA}"/>
                </a:ext>
              </a:extLst>
            </p:cNvPr>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6" name="Freeform 131">
              <a:extLst>
                <a:ext uri="{FF2B5EF4-FFF2-40B4-BE49-F238E27FC236}">
                  <a16:creationId xmlns:a16="http://schemas.microsoft.com/office/drawing/2014/main" id="{79253978-26CE-7249-A74C-F9743D4FBD8F}"/>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AutoShape 132">
              <a:extLst>
                <a:ext uri="{FF2B5EF4-FFF2-40B4-BE49-F238E27FC236}">
                  <a16:creationId xmlns:a16="http://schemas.microsoft.com/office/drawing/2014/main" id="{D2E63390-A569-3942-9FC4-1FAF9A9C770E}"/>
                </a:ext>
              </a:extLst>
            </p:cNvPr>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8" name="AutoShape 133">
              <a:extLst>
                <a:ext uri="{FF2B5EF4-FFF2-40B4-BE49-F238E27FC236}">
                  <a16:creationId xmlns:a16="http://schemas.microsoft.com/office/drawing/2014/main" id="{76E84029-5A5D-0B43-A027-68F72A0B1075}"/>
                </a:ext>
              </a:extLst>
            </p:cNvPr>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9" name="Oval 134">
              <a:extLst>
                <a:ext uri="{FF2B5EF4-FFF2-40B4-BE49-F238E27FC236}">
                  <a16:creationId xmlns:a16="http://schemas.microsoft.com/office/drawing/2014/main" id="{3E213C1D-2C02-AD4C-9E3D-D83B7E9B8458}"/>
                </a:ext>
              </a:extLst>
            </p:cNvPr>
            <p:cNvSpPr>
              <a:spLocks noChangeArrowheads="1"/>
            </p:cNvSpPr>
            <p:nvPr/>
          </p:nvSpPr>
          <p:spPr bwMode="auto">
            <a:xfrm>
              <a:off x="4307" y="2384"/>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0" name="Oval 135">
              <a:extLst>
                <a:ext uri="{FF2B5EF4-FFF2-40B4-BE49-F238E27FC236}">
                  <a16:creationId xmlns:a16="http://schemas.microsoft.com/office/drawing/2014/main" id="{8AAFA532-A081-384C-AB75-218BDC209A3C}"/>
                </a:ext>
              </a:extLst>
            </p:cNvPr>
            <p:cNvSpPr>
              <a:spLocks noChangeArrowheads="1"/>
            </p:cNvSpPr>
            <p:nvPr/>
          </p:nvSpPr>
          <p:spPr bwMode="auto">
            <a:xfrm>
              <a:off x="4485" y="2384"/>
              <a:ext cx="162"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71" name="Oval 136">
              <a:extLst>
                <a:ext uri="{FF2B5EF4-FFF2-40B4-BE49-F238E27FC236}">
                  <a16:creationId xmlns:a16="http://schemas.microsoft.com/office/drawing/2014/main" id="{56B5635A-EB88-0440-8FBB-410A578DEF4E}"/>
                </a:ext>
              </a:extLst>
            </p:cNvPr>
            <p:cNvSpPr>
              <a:spLocks noChangeArrowheads="1"/>
            </p:cNvSpPr>
            <p:nvPr/>
          </p:nvSpPr>
          <p:spPr bwMode="auto">
            <a:xfrm>
              <a:off x="4662" y="2379"/>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2" name="Rectangle 137">
              <a:extLst>
                <a:ext uri="{FF2B5EF4-FFF2-40B4-BE49-F238E27FC236}">
                  <a16:creationId xmlns:a16="http://schemas.microsoft.com/office/drawing/2014/main" id="{DB35C1A6-F8F8-A34C-83A8-1C5F2BC02CF1}"/>
                </a:ext>
              </a:extLst>
            </p:cNvPr>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81" name="Rectangle 3">
            <a:extLst>
              <a:ext uri="{FF2B5EF4-FFF2-40B4-BE49-F238E27FC236}">
                <a16:creationId xmlns:a16="http://schemas.microsoft.com/office/drawing/2014/main" id="{0E93D937-D6CD-8B48-B770-F30B1D0D993E}"/>
              </a:ext>
            </a:extLst>
          </p:cNvPr>
          <p:cNvSpPr txBox="1">
            <a:spLocks noChangeArrowheads="1"/>
          </p:cNvSpPr>
          <p:nvPr/>
        </p:nvSpPr>
        <p:spPr>
          <a:xfrm>
            <a:off x="817755" y="2025650"/>
            <a:ext cx="4394625" cy="376237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user configures browser to point to a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Web cache</a:t>
            </a:r>
          </a:p>
          <a:p>
            <a:pPr marL="233363" marR="0" lvl="0" indent="-2333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browser sends all HTTP requests to cache</a:t>
            </a:r>
          </a:p>
          <a:p>
            <a:pPr marL="685800" marR="0" lvl="1" indent="-228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if</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object in cache: cache returns object to client</a:t>
            </a:r>
          </a:p>
          <a:p>
            <a:pPr marL="685800" marR="0" lvl="1" indent="-228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else</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cache requests object from origin server, caches received object, then returns object to client</a:t>
            </a:r>
          </a:p>
        </p:txBody>
      </p:sp>
      <p:sp>
        <p:nvSpPr>
          <p:cNvPr id="82" name="Rectangle 4">
            <a:extLst>
              <a:ext uri="{FF2B5EF4-FFF2-40B4-BE49-F238E27FC236}">
                <a16:creationId xmlns:a16="http://schemas.microsoft.com/office/drawing/2014/main" id="{333F1EEA-A155-1C41-80CD-10E94B83082A}"/>
              </a:ext>
            </a:extLst>
          </p:cNvPr>
          <p:cNvSpPr>
            <a:spLocks noChangeArrowheads="1"/>
          </p:cNvSpPr>
          <p:nvPr/>
        </p:nvSpPr>
        <p:spPr bwMode="auto">
          <a:xfrm>
            <a:off x="865381" y="1333500"/>
            <a:ext cx="87503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satisfy client request without involving origin server</a:t>
            </a:r>
          </a:p>
        </p:txBody>
      </p:sp>
      <p:sp>
        <p:nvSpPr>
          <p:cNvPr id="83" name="Text Box 6">
            <a:extLst>
              <a:ext uri="{FF2B5EF4-FFF2-40B4-BE49-F238E27FC236}">
                <a16:creationId xmlns:a16="http://schemas.microsoft.com/office/drawing/2014/main" id="{70E92C74-86C4-E048-AD53-D4201EAFCFA7}"/>
              </a:ext>
            </a:extLst>
          </p:cNvPr>
          <p:cNvSpPr txBox="1">
            <a:spLocks noChangeArrowheads="1"/>
          </p:cNvSpPr>
          <p:nvPr/>
        </p:nvSpPr>
        <p:spPr bwMode="auto">
          <a:xfrm>
            <a:off x="6416675" y="3118188"/>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client</a:t>
            </a:r>
            <a:endPar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Text Box 8">
            <a:extLst>
              <a:ext uri="{FF2B5EF4-FFF2-40B4-BE49-F238E27FC236}">
                <a16:creationId xmlns:a16="http://schemas.microsoft.com/office/drawing/2014/main" id="{5DE1E660-E2FD-8848-B0BB-84A037DCCC22}"/>
              </a:ext>
            </a:extLst>
          </p:cNvPr>
          <p:cNvSpPr txBox="1">
            <a:spLocks noChangeArrowheads="1"/>
          </p:cNvSpPr>
          <p:nvPr/>
        </p:nvSpPr>
        <p:spPr bwMode="auto">
          <a:xfrm>
            <a:off x="8228633" y="2524463"/>
            <a:ext cx="8369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proxy</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server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Text Box 21">
            <a:extLst>
              <a:ext uri="{FF2B5EF4-FFF2-40B4-BE49-F238E27FC236}">
                <a16:creationId xmlns:a16="http://schemas.microsoft.com/office/drawing/2014/main" id="{E15405A8-0743-624D-A374-AA89B476DBE9}"/>
              </a:ext>
            </a:extLst>
          </p:cNvPr>
          <p:cNvSpPr txBox="1">
            <a:spLocks noChangeArrowheads="1"/>
          </p:cNvSpPr>
          <p:nvPr/>
        </p:nvSpPr>
        <p:spPr bwMode="auto">
          <a:xfrm>
            <a:off x="6538913" y="5089863"/>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client</a:t>
            </a:r>
            <a:endPar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86" name="Group 53">
            <a:extLst>
              <a:ext uri="{FF2B5EF4-FFF2-40B4-BE49-F238E27FC236}">
                <a16:creationId xmlns:a16="http://schemas.microsoft.com/office/drawing/2014/main" id="{006A4F95-0B3D-AC43-A627-71A7FD2195DC}"/>
              </a:ext>
            </a:extLst>
          </p:cNvPr>
          <p:cNvGrpSpPr>
            <a:grpSpLocks/>
          </p:cNvGrpSpPr>
          <p:nvPr/>
        </p:nvGrpSpPr>
        <p:grpSpPr bwMode="auto">
          <a:xfrm>
            <a:off x="6915150" y="3845263"/>
            <a:ext cx="1490663" cy="760413"/>
            <a:chOff x="2942" y="2580"/>
            <a:chExt cx="939" cy="479"/>
          </a:xfrm>
        </p:grpSpPr>
        <p:sp>
          <p:nvSpPr>
            <p:cNvPr id="87" name="Line 19">
              <a:extLst>
                <a:ext uri="{FF2B5EF4-FFF2-40B4-BE49-F238E27FC236}">
                  <a16:creationId xmlns:a16="http://schemas.microsoft.com/office/drawing/2014/main" id="{C4FCDE12-2844-E249-88D6-1248CC2CE8A9}"/>
                </a:ext>
              </a:extLst>
            </p:cNvPr>
            <p:cNvSpPr>
              <a:spLocks noChangeShapeType="1"/>
            </p:cNvSpPr>
            <p:nvPr/>
          </p:nvSpPr>
          <p:spPr bwMode="auto">
            <a:xfrm flipV="1">
              <a:off x="2998" y="2580"/>
              <a:ext cx="883" cy="479"/>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Text Box 23">
              <a:extLst>
                <a:ext uri="{FF2B5EF4-FFF2-40B4-BE49-F238E27FC236}">
                  <a16:creationId xmlns:a16="http://schemas.microsoft.com/office/drawing/2014/main" id="{BDF0B946-2F1F-B54D-8334-894004430BEA}"/>
                </a:ext>
              </a:extLst>
            </p:cNvPr>
            <p:cNvSpPr txBox="1">
              <a:spLocks noChangeArrowheads="1"/>
            </p:cNvSpPr>
            <p:nvPr/>
          </p:nvSpPr>
          <p:spPr bwMode="auto">
            <a:xfrm rot="19907361">
              <a:off x="2942" y="2645"/>
              <a:ext cx="82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HTTP request</a:t>
              </a:r>
              <a:endPar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grpSp>
      <p:grpSp>
        <p:nvGrpSpPr>
          <p:cNvPr id="93" name="Group 54">
            <a:extLst>
              <a:ext uri="{FF2B5EF4-FFF2-40B4-BE49-F238E27FC236}">
                <a16:creationId xmlns:a16="http://schemas.microsoft.com/office/drawing/2014/main" id="{0430DB37-F13E-FB4C-8461-73427AD15541}"/>
              </a:ext>
            </a:extLst>
          </p:cNvPr>
          <p:cNvGrpSpPr>
            <a:grpSpLocks/>
          </p:cNvGrpSpPr>
          <p:nvPr/>
        </p:nvGrpSpPr>
        <p:grpSpPr bwMode="auto">
          <a:xfrm>
            <a:off x="7054850" y="3932576"/>
            <a:ext cx="1487488" cy="785812"/>
            <a:chOff x="3030" y="2635"/>
            <a:chExt cx="937" cy="495"/>
          </a:xfrm>
        </p:grpSpPr>
        <p:sp>
          <p:nvSpPr>
            <p:cNvPr id="94" name="Line 20">
              <a:extLst>
                <a:ext uri="{FF2B5EF4-FFF2-40B4-BE49-F238E27FC236}">
                  <a16:creationId xmlns:a16="http://schemas.microsoft.com/office/drawing/2014/main" id="{68522646-1C6E-6141-85AF-6F21328BDB54}"/>
                </a:ext>
              </a:extLst>
            </p:cNvPr>
            <p:cNvSpPr>
              <a:spLocks noChangeShapeType="1"/>
            </p:cNvSpPr>
            <p:nvPr/>
          </p:nvSpPr>
          <p:spPr bwMode="auto">
            <a:xfrm flipH="1">
              <a:off x="3030" y="2635"/>
              <a:ext cx="884" cy="49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Text Box 25">
              <a:extLst>
                <a:ext uri="{FF2B5EF4-FFF2-40B4-BE49-F238E27FC236}">
                  <a16:creationId xmlns:a16="http://schemas.microsoft.com/office/drawing/2014/main" id="{497C49B3-B78E-EF40-9F30-9D168B831D7B}"/>
                </a:ext>
              </a:extLst>
            </p:cNvPr>
            <p:cNvSpPr txBox="1">
              <a:spLocks noChangeArrowheads="1"/>
            </p:cNvSpPr>
            <p:nvPr/>
          </p:nvSpPr>
          <p:spPr bwMode="auto">
            <a:xfrm rot="19862217">
              <a:off x="3069" y="2846"/>
              <a:ext cx="8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HTTP response</a:t>
              </a:r>
              <a:endPar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grpSp>
      <p:grpSp>
        <p:nvGrpSpPr>
          <p:cNvPr id="96" name="Group 49">
            <a:extLst>
              <a:ext uri="{FF2B5EF4-FFF2-40B4-BE49-F238E27FC236}">
                <a16:creationId xmlns:a16="http://schemas.microsoft.com/office/drawing/2014/main" id="{8EC23EE2-3572-4749-B83B-56A3E22AF760}"/>
              </a:ext>
            </a:extLst>
          </p:cNvPr>
          <p:cNvGrpSpPr>
            <a:grpSpLocks/>
          </p:cNvGrpSpPr>
          <p:nvPr/>
        </p:nvGrpSpPr>
        <p:grpSpPr bwMode="auto">
          <a:xfrm>
            <a:off x="7010400" y="2873713"/>
            <a:ext cx="3251200" cy="730250"/>
            <a:chOff x="3002" y="1979"/>
            <a:chExt cx="2048" cy="460"/>
          </a:xfrm>
        </p:grpSpPr>
        <p:sp>
          <p:nvSpPr>
            <p:cNvPr id="97" name="Freeform 18">
              <a:extLst>
                <a:ext uri="{FF2B5EF4-FFF2-40B4-BE49-F238E27FC236}">
                  <a16:creationId xmlns:a16="http://schemas.microsoft.com/office/drawing/2014/main" id="{B3BFA12B-AF52-444A-9C8D-FD235EBCD1CD}"/>
                </a:ext>
              </a:extLst>
            </p:cNvPr>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Text Box 22">
              <a:extLst>
                <a:ext uri="{FF2B5EF4-FFF2-40B4-BE49-F238E27FC236}">
                  <a16:creationId xmlns:a16="http://schemas.microsoft.com/office/drawing/2014/main" id="{5DC9736F-EB13-904A-A584-847C86859C20}"/>
                </a:ext>
              </a:extLst>
            </p:cNvPr>
            <p:cNvSpPr txBox="1">
              <a:spLocks noChangeArrowheads="1"/>
            </p:cNvSpPr>
            <p:nvPr/>
          </p:nvSpPr>
          <p:spPr bwMode="auto">
            <a:xfrm rot="1422049">
              <a:off x="3129" y="2005"/>
              <a:ext cx="82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HTTP request</a:t>
              </a:r>
              <a:endPar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9" name="Text Box 45">
              <a:extLst>
                <a:ext uri="{FF2B5EF4-FFF2-40B4-BE49-F238E27FC236}">
                  <a16:creationId xmlns:a16="http://schemas.microsoft.com/office/drawing/2014/main" id="{5F201396-3496-B54A-87C0-83E69A7B8703}"/>
                </a:ext>
              </a:extLst>
            </p:cNvPr>
            <p:cNvSpPr txBox="1">
              <a:spLocks noChangeArrowheads="1"/>
            </p:cNvSpPr>
            <p:nvPr/>
          </p:nvSpPr>
          <p:spPr bwMode="auto">
            <a:xfrm rot="20180032">
              <a:off x="4160" y="2015"/>
              <a:ext cx="82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HTTP request</a:t>
              </a:r>
              <a:endPar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grpSp>
      <p:sp>
        <p:nvSpPr>
          <p:cNvPr id="100" name="Text Box 47">
            <a:extLst>
              <a:ext uri="{FF2B5EF4-FFF2-40B4-BE49-F238E27FC236}">
                <a16:creationId xmlns:a16="http://schemas.microsoft.com/office/drawing/2014/main" id="{637E5EE1-9119-8E49-9490-A2EECF4B5584}"/>
              </a:ext>
            </a:extLst>
          </p:cNvPr>
          <p:cNvSpPr txBox="1">
            <a:spLocks noChangeArrowheads="1"/>
          </p:cNvSpPr>
          <p:nvPr/>
        </p:nvSpPr>
        <p:spPr bwMode="auto">
          <a:xfrm>
            <a:off x="10264364" y="5228882"/>
            <a:ext cx="70884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origin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server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48">
            <a:extLst>
              <a:ext uri="{FF2B5EF4-FFF2-40B4-BE49-F238E27FC236}">
                <a16:creationId xmlns:a16="http://schemas.microsoft.com/office/drawing/2014/main" id="{53C0E2C7-E328-094F-86C2-7FF28BDF952E}"/>
              </a:ext>
            </a:extLst>
          </p:cNvPr>
          <p:cNvSpPr txBox="1">
            <a:spLocks noChangeArrowheads="1"/>
          </p:cNvSpPr>
          <p:nvPr/>
        </p:nvSpPr>
        <p:spPr bwMode="auto">
          <a:xfrm>
            <a:off x="10281826" y="3292132"/>
            <a:ext cx="70884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origin </a:t>
            </a:r>
          </a:p>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server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Rectangle 55">
            <a:extLst>
              <a:ext uri="{FF2B5EF4-FFF2-40B4-BE49-F238E27FC236}">
                <a16:creationId xmlns:a16="http://schemas.microsoft.com/office/drawing/2014/main" id="{34262177-3A90-E847-B2EC-55D3A7E8E1AB}"/>
              </a:ext>
            </a:extLst>
          </p:cNvPr>
          <p:cNvSpPr>
            <a:spLocks noChangeArrowheads="1"/>
          </p:cNvSpPr>
          <p:nvPr/>
        </p:nvSpPr>
        <p:spPr bwMode="auto">
          <a:xfrm>
            <a:off x="9191625" y="4099263"/>
            <a:ext cx="406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103" name="Picture 56">
            <a:extLst>
              <a:ext uri="{FF2B5EF4-FFF2-40B4-BE49-F238E27FC236}">
                <a16:creationId xmlns:a16="http://schemas.microsoft.com/office/drawing/2014/main" id="{D1860A46-FB8D-2145-A291-FDFCD300B2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2588" y="2381588"/>
            <a:ext cx="527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 name="Group 60">
            <a:extLst>
              <a:ext uri="{FF2B5EF4-FFF2-40B4-BE49-F238E27FC236}">
                <a16:creationId xmlns:a16="http://schemas.microsoft.com/office/drawing/2014/main" id="{1E55489F-3411-D147-A30E-37C79E67D16D}"/>
              </a:ext>
            </a:extLst>
          </p:cNvPr>
          <p:cNvGrpSpPr>
            <a:grpSpLocks/>
          </p:cNvGrpSpPr>
          <p:nvPr/>
        </p:nvGrpSpPr>
        <p:grpSpPr bwMode="auto">
          <a:xfrm>
            <a:off x="6237288" y="2421276"/>
            <a:ext cx="4110038" cy="1814512"/>
            <a:chOff x="2515" y="1687"/>
            <a:chExt cx="2589" cy="1143"/>
          </a:xfrm>
        </p:grpSpPr>
        <p:sp>
          <p:nvSpPr>
            <p:cNvPr id="105" name="Freeform 44">
              <a:extLst>
                <a:ext uri="{FF2B5EF4-FFF2-40B4-BE49-F238E27FC236}">
                  <a16:creationId xmlns:a16="http://schemas.microsoft.com/office/drawing/2014/main" id="{AD023CD7-2DF4-0047-A0A8-EE7C8FDF2AD7}"/>
                </a:ext>
              </a:extLst>
            </p:cNvPr>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Text Box 24">
              <a:extLst>
                <a:ext uri="{FF2B5EF4-FFF2-40B4-BE49-F238E27FC236}">
                  <a16:creationId xmlns:a16="http://schemas.microsoft.com/office/drawing/2014/main" id="{3A73F75B-5403-E34F-8197-7456A76E7D33}"/>
                </a:ext>
              </a:extLst>
            </p:cNvPr>
            <p:cNvSpPr txBox="1">
              <a:spLocks noChangeArrowheads="1"/>
            </p:cNvSpPr>
            <p:nvPr/>
          </p:nvSpPr>
          <p:spPr bwMode="auto">
            <a:xfrm rot="1411598">
              <a:off x="2963" y="2243"/>
              <a:ext cx="8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HTTP response</a:t>
              </a:r>
              <a:endPar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07" name="Text Box 46">
              <a:extLst>
                <a:ext uri="{FF2B5EF4-FFF2-40B4-BE49-F238E27FC236}">
                  <a16:creationId xmlns:a16="http://schemas.microsoft.com/office/drawing/2014/main" id="{84D34D31-F002-7644-A66C-387CC45D7E5C}"/>
                </a:ext>
              </a:extLst>
            </p:cNvPr>
            <p:cNvSpPr txBox="1">
              <a:spLocks noChangeArrowheads="1"/>
            </p:cNvSpPr>
            <p:nvPr/>
          </p:nvSpPr>
          <p:spPr bwMode="auto">
            <a:xfrm rot="20184211">
              <a:off x="4193" y="2231"/>
              <a:ext cx="8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HTTP response</a:t>
              </a:r>
              <a:endPar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pic>
          <p:nvPicPr>
            <p:cNvPr id="108" name="Picture 57">
              <a:extLst>
                <a:ext uri="{FF2B5EF4-FFF2-40B4-BE49-F238E27FC236}">
                  <a16:creationId xmlns:a16="http://schemas.microsoft.com/office/drawing/2014/main" id="{AAE983CF-984C-9D4D-815F-5073893D27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 y="2557"/>
              <a:ext cx="3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59">
              <a:extLst>
                <a:ext uri="{FF2B5EF4-FFF2-40B4-BE49-F238E27FC236}">
                  <a16:creationId xmlns:a16="http://schemas.microsoft.com/office/drawing/2014/main" id="{24961BA7-6903-124E-955A-AEDC5B6FBE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 y="1687"/>
              <a:ext cx="33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0" name="Picture 61">
            <a:extLst>
              <a:ext uri="{FF2B5EF4-FFF2-40B4-BE49-F238E27FC236}">
                <a16:creationId xmlns:a16="http://schemas.microsoft.com/office/drawing/2014/main" id="{DB808EFC-F790-0C46-B5F2-BCC2B49C45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4913" y="4362788"/>
            <a:ext cx="527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69">
            <a:extLst>
              <a:ext uri="{FF2B5EF4-FFF2-40B4-BE49-F238E27FC236}">
                <a16:creationId xmlns:a16="http://schemas.microsoft.com/office/drawing/2014/main" id="{695335D9-4B5E-E746-93FF-954FC244FD37}"/>
              </a:ext>
            </a:extLst>
          </p:cNvPr>
          <p:cNvGrpSpPr>
            <a:grpSpLocks/>
          </p:cNvGrpSpPr>
          <p:nvPr/>
        </p:nvGrpSpPr>
        <p:grpSpPr bwMode="auto">
          <a:xfrm>
            <a:off x="10356850" y="4513601"/>
            <a:ext cx="433388" cy="715962"/>
            <a:chOff x="4140" y="429"/>
            <a:chExt cx="1425" cy="2396"/>
          </a:xfrm>
        </p:grpSpPr>
        <p:sp>
          <p:nvSpPr>
            <p:cNvPr id="112" name="Freeform 70">
              <a:extLst>
                <a:ext uri="{FF2B5EF4-FFF2-40B4-BE49-F238E27FC236}">
                  <a16:creationId xmlns:a16="http://schemas.microsoft.com/office/drawing/2014/main" id="{913873A1-A3E6-344E-AAF4-6A4E4B701360}"/>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Rectangle 71">
              <a:extLst>
                <a:ext uri="{FF2B5EF4-FFF2-40B4-BE49-F238E27FC236}">
                  <a16:creationId xmlns:a16="http://schemas.microsoft.com/office/drawing/2014/main" id="{F9479AFE-E174-9A43-9DF7-1B7F16C2E9F8}"/>
                </a:ext>
              </a:extLst>
            </p:cNvPr>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4" name="Freeform 72">
              <a:extLst>
                <a:ext uri="{FF2B5EF4-FFF2-40B4-BE49-F238E27FC236}">
                  <a16:creationId xmlns:a16="http://schemas.microsoft.com/office/drawing/2014/main" id="{23E9FAF3-B381-7C4C-A7D3-7EB568DF13B1}"/>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73">
              <a:extLst>
                <a:ext uri="{FF2B5EF4-FFF2-40B4-BE49-F238E27FC236}">
                  <a16:creationId xmlns:a16="http://schemas.microsoft.com/office/drawing/2014/main" id="{53F58983-234E-A246-9555-A7C2DEFF2BB2}"/>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Rectangle 74">
              <a:extLst>
                <a:ext uri="{FF2B5EF4-FFF2-40B4-BE49-F238E27FC236}">
                  <a16:creationId xmlns:a16="http://schemas.microsoft.com/office/drawing/2014/main" id="{3E1E54F4-C6E4-444F-8A9A-F150210FABC4}"/>
                </a:ext>
              </a:extLst>
            </p:cNvPr>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17" name="Group 75">
              <a:extLst>
                <a:ext uri="{FF2B5EF4-FFF2-40B4-BE49-F238E27FC236}">
                  <a16:creationId xmlns:a16="http://schemas.microsoft.com/office/drawing/2014/main" id="{A4CBA219-D73A-F84C-9124-6F08F973F5CE}"/>
                </a:ext>
              </a:extLst>
            </p:cNvPr>
            <p:cNvGrpSpPr>
              <a:grpSpLocks/>
            </p:cNvGrpSpPr>
            <p:nvPr/>
          </p:nvGrpSpPr>
          <p:grpSpPr bwMode="auto">
            <a:xfrm>
              <a:off x="4749" y="668"/>
              <a:ext cx="581" cy="145"/>
              <a:chOff x="614" y="2568"/>
              <a:chExt cx="725" cy="139"/>
            </a:xfrm>
          </p:grpSpPr>
          <p:sp>
            <p:nvSpPr>
              <p:cNvPr id="142" name="AutoShape 76">
                <a:extLst>
                  <a:ext uri="{FF2B5EF4-FFF2-40B4-BE49-F238E27FC236}">
                    <a16:creationId xmlns:a16="http://schemas.microsoft.com/office/drawing/2014/main" id="{0FE32417-DCCC-5442-8FE3-CEC797686D2D}"/>
                  </a:ext>
                </a:extLst>
              </p:cNvPr>
              <p:cNvSpPr>
                <a:spLocks noChangeArrowheads="1"/>
              </p:cNvSpPr>
              <p:nvPr/>
            </p:nvSpPr>
            <p:spPr bwMode="auto">
              <a:xfrm>
                <a:off x="616" y="2568"/>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3" name="AutoShape 77">
                <a:extLst>
                  <a:ext uri="{FF2B5EF4-FFF2-40B4-BE49-F238E27FC236}">
                    <a16:creationId xmlns:a16="http://schemas.microsoft.com/office/drawing/2014/main" id="{B9BB341D-6B92-CC44-B3D2-27C02C906318}"/>
                  </a:ext>
                </a:extLst>
              </p:cNvPr>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18" name="Rectangle 78">
              <a:extLst>
                <a:ext uri="{FF2B5EF4-FFF2-40B4-BE49-F238E27FC236}">
                  <a16:creationId xmlns:a16="http://schemas.microsoft.com/office/drawing/2014/main" id="{7B4093AD-CF24-BB4D-873D-B07BE93D74FF}"/>
                </a:ext>
              </a:extLst>
            </p:cNvPr>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19" name="Group 79">
              <a:extLst>
                <a:ext uri="{FF2B5EF4-FFF2-40B4-BE49-F238E27FC236}">
                  <a16:creationId xmlns:a16="http://schemas.microsoft.com/office/drawing/2014/main" id="{5DE31E60-75E5-0842-8115-088E7A846003}"/>
                </a:ext>
              </a:extLst>
            </p:cNvPr>
            <p:cNvGrpSpPr>
              <a:grpSpLocks/>
            </p:cNvGrpSpPr>
            <p:nvPr/>
          </p:nvGrpSpPr>
          <p:grpSpPr bwMode="auto">
            <a:xfrm>
              <a:off x="4747" y="994"/>
              <a:ext cx="581" cy="134"/>
              <a:chOff x="614" y="2568"/>
              <a:chExt cx="725" cy="139"/>
            </a:xfrm>
          </p:grpSpPr>
          <p:sp>
            <p:nvSpPr>
              <p:cNvPr id="140" name="AutoShape 80">
                <a:extLst>
                  <a:ext uri="{FF2B5EF4-FFF2-40B4-BE49-F238E27FC236}">
                    <a16:creationId xmlns:a16="http://schemas.microsoft.com/office/drawing/2014/main" id="{A7775AA5-23E4-804B-A04F-3193163E7290}"/>
                  </a:ext>
                </a:extLst>
              </p:cNvPr>
              <p:cNvSpPr>
                <a:spLocks noChangeArrowheads="1"/>
              </p:cNvSpPr>
              <p:nvPr/>
            </p:nvSpPr>
            <p:spPr bwMode="auto">
              <a:xfrm>
                <a:off x="612" y="2566"/>
                <a:ext cx="730" cy="143"/>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1" name="AutoShape 81">
                <a:extLst>
                  <a:ext uri="{FF2B5EF4-FFF2-40B4-BE49-F238E27FC236}">
                    <a16:creationId xmlns:a16="http://schemas.microsoft.com/office/drawing/2014/main" id="{547F9DB6-DB83-AC42-B51A-070244A3D16D}"/>
                  </a:ext>
                </a:extLst>
              </p:cNvPr>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20" name="Rectangle 82">
              <a:extLst>
                <a:ext uri="{FF2B5EF4-FFF2-40B4-BE49-F238E27FC236}">
                  <a16:creationId xmlns:a16="http://schemas.microsoft.com/office/drawing/2014/main" id="{49E7E0E3-CAD5-694A-B97C-46D96020F3C7}"/>
                </a:ext>
              </a:extLst>
            </p:cNvPr>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1" name="Rectangle 83">
              <a:extLst>
                <a:ext uri="{FF2B5EF4-FFF2-40B4-BE49-F238E27FC236}">
                  <a16:creationId xmlns:a16="http://schemas.microsoft.com/office/drawing/2014/main" id="{AF3E0759-38A3-914A-8FF9-3A7CD9DA8C4F}"/>
                </a:ext>
              </a:extLst>
            </p:cNvPr>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22" name="Group 84">
              <a:extLst>
                <a:ext uri="{FF2B5EF4-FFF2-40B4-BE49-F238E27FC236}">
                  <a16:creationId xmlns:a16="http://schemas.microsoft.com/office/drawing/2014/main" id="{EB79E284-FD62-3143-AA65-B127E9F6D9CB}"/>
                </a:ext>
              </a:extLst>
            </p:cNvPr>
            <p:cNvGrpSpPr>
              <a:grpSpLocks/>
            </p:cNvGrpSpPr>
            <p:nvPr/>
          </p:nvGrpSpPr>
          <p:grpSpPr bwMode="auto">
            <a:xfrm>
              <a:off x="4735" y="1627"/>
              <a:ext cx="582" cy="151"/>
              <a:chOff x="614" y="2568"/>
              <a:chExt cx="725" cy="139"/>
            </a:xfrm>
          </p:grpSpPr>
          <p:sp>
            <p:nvSpPr>
              <p:cNvPr id="138" name="AutoShape 85">
                <a:extLst>
                  <a:ext uri="{FF2B5EF4-FFF2-40B4-BE49-F238E27FC236}">
                    <a16:creationId xmlns:a16="http://schemas.microsoft.com/office/drawing/2014/main" id="{2C0C8BB4-8BF9-B741-AF20-9A03AB77BCEA}"/>
                  </a:ext>
                </a:extLst>
              </p:cNvPr>
              <p:cNvSpPr>
                <a:spLocks noChangeArrowheads="1"/>
              </p:cNvSpPr>
              <p:nvPr/>
            </p:nvSpPr>
            <p:spPr bwMode="auto">
              <a:xfrm>
                <a:off x="614" y="2570"/>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9" name="AutoShape 86">
                <a:extLst>
                  <a:ext uri="{FF2B5EF4-FFF2-40B4-BE49-F238E27FC236}">
                    <a16:creationId xmlns:a16="http://schemas.microsoft.com/office/drawing/2014/main" id="{F72720FC-B0AA-A84E-A686-35E8C4524E90}"/>
                  </a:ext>
                </a:extLst>
              </p:cNvPr>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23" name="Freeform 87">
              <a:extLst>
                <a:ext uri="{FF2B5EF4-FFF2-40B4-BE49-F238E27FC236}">
                  <a16:creationId xmlns:a16="http://schemas.microsoft.com/office/drawing/2014/main" id="{D65F7AB8-77F0-D74F-8AE2-D73E317ABF74}"/>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4" name="Group 88">
              <a:extLst>
                <a:ext uri="{FF2B5EF4-FFF2-40B4-BE49-F238E27FC236}">
                  <a16:creationId xmlns:a16="http://schemas.microsoft.com/office/drawing/2014/main" id="{9C3676B6-DD2E-4C4C-8B2D-1DCDA62C8233}"/>
                </a:ext>
              </a:extLst>
            </p:cNvPr>
            <p:cNvGrpSpPr>
              <a:grpSpLocks/>
            </p:cNvGrpSpPr>
            <p:nvPr/>
          </p:nvGrpSpPr>
          <p:grpSpPr bwMode="auto">
            <a:xfrm>
              <a:off x="4739" y="1327"/>
              <a:ext cx="582" cy="139"/>
              <a:chOff x="614" y="2568"/>
              <a:chExt cx="725" cy="139"/>
            </a:xfrm>
          </p:grpSpPr>
          <p:sp>
            <p:nvSpPr>
              <p:cNvPr id="136" name="AutoShape 89">
                <a:extLst>
                  <a:ext uri="{FF2B5EF4-FFF2-40B4-BE49-F238E27FC236}">
                    <a16:creationId xmlns:a16="http://schemas.microsoft.com/office/drawing/2014/main" id="{0F2E9EB7-A170-774D-A4E2-360F52DBC55F}"/>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AutoShape 90">
                <a:extLst>
                  <a:ext uri="{FF2B5EF4-FFF2-40B4-BE49-F238E27FC236}">
                    <a16:creationId xmlns:a16="http://schemas.microsoft.com/office/drawing/2014/main" id="{273D0D93-64F6-E749-8F59-37402824310F}"/>
                  </a:ext>
                </a:extLst>
              </p:cNvPr>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25" name="Rectangle 91">
              <a:extLst>
                <a:ext uri="{FF2B5EF4-FFF2-40B4-BE49-F238E27FC236}">
                  <a16:creationId xmlns:a16="http://schemas.microsoft.com/office/drawing/2014/main" id="{8086F60F-6926-E949-AF71-568526A130E7}"/>
                </a:ext>
              </a:extLst>
            </p:cNvPr>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6" name="Freeform 92">
              <a:extLst>
                <a:ext uri="{FF2B5EF4-FFF2-40B4-BE49-F238E27FC236}">
                  <a16:creationId xmlns:a16="http://schemas.microsoft.com/office/drawing/2014/main" id="{AA04C650-C3D7-6047-BC50-96F547A7985B}"/>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93">
              <a:extLst>
                <a:ext uri="{FF2B5EF4-FFF2-40B4-BE49-F238E27FC236}">
                  <a16:creationId xmlns:a16="http://schemas.microsoft.com/office/drawing/2014/main" id="{B620A447-F22A-1047-AB55-6D3FC6793F16}"/>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Oval 94">
              <a:extLst>
                <a:ext uri="{FF2B5EF4-FFF2-40B4-BE49-F238E27FC236}">
                  <a16:creationId xmlns:a16="http://schemas.microsoft.com/office/drawing/2014/main" id="{D18C1BAC-54EB-2C4D-96E0-DCBA8825DEF4}"/>
                </a:ext>
              </a:extLst>
            </p:cNvPr>
            <p:cNvSpPr>
              <a:spLocks noChangeArrowheads="1"/>
            </p:cNvSpPr>
            <p:nvPr/>
          </p:nvSpPr>
          <p:spPr bwMode="auto">
            <a:xfrm>
              <a:off x="5518" y="2612"/>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Freeform 95">
              <a:extLst>
                <a:ext uri="{FF2B5EF4-FFF2-40B4-BE49-F238E27FC236}">
                  <a16:creationId xmlns:a16="http://schemas.microsoft.com/office/drawing/2014/main" id="{AE9B61EF-DC95-BD4B-8A95-97E504A28341}"/>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AutoShape 96">
              <a:extLst>
                <a:ext uri="{FF2B5EF4-FFF2-40B4-BE49-F238E27FC236}">
                  <a16:creationId xmlns:a16="http://schemas.microsoft.com/office/drawing/2014/main" id="{AEFFD9A1-A7DB-9741-8160-339984971864}"/>
                </a:ext>
              </a:extLst>
            </p:cNvPr>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1" name="AutoShape 97">
              <a:extLst>
                <a:ext uri="{FF2B5EF4-FFF2-40B4-BE49-F238E27FC236}">
                  <a16:creationId xmlns:a16="http://schemas.microsoft.com/office/drawing/2014/main" id="{4CF0FD3C-4FEA-C74E-B036-01248AA0D0CD}"/>
                </a:ext>
              </a:extLst>
            </p:cNvPr>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2" name="Oval 98">
              <a:extLst>
                <a:ext uri="{FF2B5EF4-FFF2-40B4-BE49-F238E27FC236}">
                  <a16:creationId xmlns:a16="http://schemas.microsoft.com/office/drawing/2014/main" id="{0CD0CEC4-6C5A-3848-912A-E20E61971AC4}"/>
                </a:ext>
              </a:extLst>
            </p:cNvPr>
            <p:cNvSpPr>
              <a:spLocks noChangeArrowheads="1"/>
            </p:cNvSpPr>
            <p:nvPr/>
          </p:nvSpPr>
          <p:spPr bwMode="auto">
            <a:xfrm>
              <a:off x="4307" y="2384"/>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3" name="Oval 99">
              <a:extLst>
                <a:ext uri="{FF2B5EF4-FFF2-40B4-BE49-F238E27FC236}">
                  <a16:creationId xmlns:a16="http://schemas.microsoft.com/office/drawing/2014/main" id="{E813B2FF-58DB-E94B-AA5D-719819E1A1E5}"/>
                </a:ext>
              </a:extLst>
            </p:cNvPr>
            <p:cNvSpPr>
              <a:spLocks noChangeArrowheads="1"/>
            </p:cNvSpPr>
            <p:nvPr/>
          </p:nvSpPr>
          <p:spPr bwMode="auto">
            <a:xfrm>
              <a:off x="4485" y="2384"/>
              <a:ext cx="162"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134" name="Oval 100">
              <a:extLst>
                <a:ext uri="{FF2B5EF4-FFF2-40B4-BE49-F238E27FC236}">
                  <a16:creationId xmlns:a16="http://schemas.microsoft.com/office/drawing/2014/main" id="{7FE7A801-184A-CA4F-8BDE-540520412CEA}"/>
                </a:ext>
              </a:extLst>
            </p:cNvPr>
            <p:cNvSpPr>
              <a:spLocks noChangeArrowheads="1"/>
            </p:cNvSpPr>
            <p:nvPr/>
          </p:nvSpPr>
          <p:spPr bwMode="auto">
            <a:xfrm>
              <a:off x="4662" y="2379"/>
              <a:ext cx="157"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Rectangle 101">
              <a:extLst>
                <a:ext uri="{FF2B5EF4-FFF2-40B4-BE49-F238E27FC236}">
                  <a16:creationId xmlns:a16="http://schemas.microsoft.com/office/drawing/2014/main" id="{601DD256-57BB-F948-8A59-299CE2830529}"/>
                </a:ext>
              </a:extLst>
            </p:cNvPr>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spTree>
    <p:custDataLst>
      <p:tags r:id="rId1"/>
    </p:custDataLst>
    <p:extLst>
      <p:ext uri="{BB962C8B-B14F-4D97-AF65-F5344CB8AC3E}">
        <p14:creationId xmlns:p14="http://schemas.microsoft.com/office/powerpoint/2010/main" val="3974648305"/>
      </p:ext>
    </p:extLst>
  </p:cSld>
  <p:clrMapOvr>
    <a:masterClrMapping/>
  </p:clrMapOvr>
  <mc:AlternateContent xmlns:mc="http://schemas.openxmlformats.org/markup-compatibility/2006" xmlns:p14="http://schemas.microsoft.com/office/powerpoint/2010/main">
    <mc:Choice Requires="p14">
      <p:transition spd="slow" p14:dur="2000" advTm="52902"/>
    </mc:Choice>
    <mc:Fallback xmlns="">
      <p:transition spd="slow" advTm="529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wipe(left)">
                                      <p:cBhvr>
                                        <p:cTn id="7" dur="2000"/>
                                        <p:tgtEl>
                                          <p:spTgt spid="96"/>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right)">
                                      <p:cBhvr>
                                        <p:cTn id="11" dur="2000"/>
                                        <p:tgtEl>
                                          <p:spTgt spid="1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left)">
                                      <p:cBhvr>
                                        <p:cTn id="16" dur="2000"/>
                                        <p:tgtEl>
                                          <p:spTgt spid="86"/>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wipe(right)">
                                      <p:cBhvr>
                                        <p:cTn id="20" dur="2000"/>
                                        <p:tgtEl>
                                          <p:spTgt spid="93"/>
                                        </p:tgtEl>
                                      </p:cBhvr>
                                    </p:animEffect>
                                  </p:childTnLst>
                                </p:cTn>
                              </p:par>
                            </p:childTnLst>
                          </p:cTn>
                        </p:par>
                        <p:par>
                          <p:cTn id="21" fill="hold">
                            <p:stCondLst>
                              <p:cond delay="4000"/>
                            </p:stCondLst>
                            <p:childTnLst>
                              <p:par>
                                <p:cTn id="22" presetID="22" presetClass="entr" presetSubtype="2" fill="hold" nodeType="after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wipe(right)">
                                      <p:cBhvr>
                                        <p:cTn id="24"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7|19.2|21.3|16.8|20.7"/>
</p:tagLst>
</file>

<file path=ppt/tags/tag2.xml><?xml version="1.0" encoding="utf-8"?>
<p:tagLst xmlns:a="http://schemas.openxmlformats.org/drawingml/2006/main" xmlns:r="http://schemas.openxmlformats.org/officeDocument/2006/relationships" xmlns:p="http://schemas.openxmlformats.org/presentationml/2006/main">
  <p:tag name="TIMING" val="|8.2"/>
</p:tagLst>
</file>

<file path=ppt/tags/tag3.xml><?xml version="1.0" encoding="utf-8"?>
<p:tagLst xmlns:a="http://schemas.openxmlformats.org/drawingml/2006/main" xmlns:r="http://schemas.openxmlformats.org/officeDocument/2006/relationships" xmlns:p="http://schemas.openxmlformats.org/presentationml/2006/main">
  <p:tag name="TIMING" val="|17|21.7|48.3|31.5"/>
</p:tagLst>
</file>

<file path=ppt/tags/tag4.xml><?xml version="1.0" encoding="utf-8"?>
<p:tagLst xmlns:a="http://schemas.openxmlformats.org/drawingml/2006/main" xmlns:r="http://schemas.openxmlformats.org/officeDocument/2006/relationships" xmlns:p="http://schemas.openxmlformats.org/presentationml/2006/main">
  <p:tag name="TIMING" val="|26.5|16.9"/>
</p:tagLst>
</file>

<file path=ppt/tags/tag5.xml><?xml version="1.0" encoding="utf-8"?>
<p:tagLst xmlns:a="http://schemas.openxmlformats.org/drawingml/2006/main" xmlns:r="http://schemas.openxmlformats.org/officeDocument/2006/relationships" xmlns:p="http://schemas.openxmlformats.org/presentationml/2006/main">
  <p:tag name="TIMING" val="|75.8|37.7|3.1"/>
</p:tagLst>
</file>

<file path=ppt/tags/tag6.xml><?xml version="1.0" encoding="utf-8"?>
<p:tagLst xmlns:a="http://schemas.openxmlformats.org/drawingml/2006/main" xmlns:r="http://schemas.openxmlformats.org/officeDocument/2006/relationships" xmlns:p="http://schemas.openxmlformats.org/presentationml/2006/main">
  <p:tag name="TIMING" val="|9.5|15|25.4"/>
</p:tagLst>
</file>

<file path=ppt/tags/tag7.xml><?xml version="1.0" encoding="utf-8"?>
<p:tagLst xmlns:a="http://schemas.openxmlformats.org/drawingml/2006/main" xmlns:r="http://schemas.openxmlformats.org/officeDocument/2006/relationships" xmlns:p="http://schemas.openxmlformats.org/presentationml/2006/main">
  <p:tag name="TIMING" val="|10|0.8|6.2"/>
</p:tagLst>
</file>

<file path=ppt/tags/tag8.xml><?xml version="1.0" encoding="utf-8"?>
<p:tagLst xmlns:a="http://schemas.openxmlformats.org/drawingml/2006/main" xmlns:r="http://schemas.openxmlformats.org/officeDocument/2006/relationships" xmlns:p="http://schemas.openxmlformats.org/presentationml/2006/main">
  <p:tag name="TIMING" val="|21|26.9|32.5"/>
</p:tagLst>
</file>

<file path=ppt/tags/tag9.xml><?xml version="1.0" encoding="utf-8"?>
<p:tagLst xmlns:a="http://schemas.openxmlformats.org/drawingml/2006/main" xmlns:r="http://schemas.openxmlformats.org/officeDocument/2006/relationships" xmlns:p="http://schemas.openxmlformats.org/presentationml/2006/main">
  <p:tag name="TIMING" val="|133.5|13.9|23.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2220</Words>
  <Application>Microsoft Office PowerPoint</Application>
  <PresentationFormat>Widescreen</PresentationFormat>
  <Paragraphs>347</Paragraphs>
  <Slides>17</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Calibri Light</vt:lpstr>
      <vt:lpstr>Courier New</vt:lpstr>
      <vt:lpstr>Gill Sans MT</vt:lpstr>
      <vt:lpstr>Times New Roman</vt:lpstr>
      <vt:lpstr>Wingdings</vt:lpstr>
      <vt:lpstr>ZapfDingbats</vt:lpstr>
      <vt:lpstr>Office Theme</vt:lpstr>
      <vt:lpstr>1_Office Theme</vt:lpstr>
      <vt:lpstr>2_Office Theme</vt:lpstr>
      <vt:lpstr>HTTP request message - Solution</vt:lpstr>
      <vt:lpstr>HTTP response message</vt:lpstr>
      <vt:lpstr>HTTP response status codes</vt:lpstr>
      <vt:lpstr>PowerPoint Presentation</vt:lpstr>
      <vt:lpstr>Maintaining user/server state: cookies</vt:lpstr>
      <vt:lpstr>Maintaining user/server state: cookies</vt:lpstr>
      <vt:lpstr>Maintaining user/server state: cookies</vt:lpstr>
      <vt:lpstr>HTTP cookies: comments</vt:lpstr>
      <vt:lpstr>Web caches (proxy servers)</vt:lpstr>
      <vt:lpstr>Web caches (proxy servers)</vt:lpstr>
      <vt:lpstr>Caching example</vt:lpstr>
      <vt:lpstr>Caching example: buy a faster access link</vt:lpstr>
      <vt:lpstr>Caching example: install a web cache</vt:lpstr>
      <vt:lpstr>Caching example: install a web cache</vt:lpstr>
      <vt:lpstr>Conditional GET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request message - Solution</dc:title>
  <dc:creator>yu wenjuan</dc:creator>
  <cp:lastModifiedBy>Azhar Iqbal</cp:lastModifiedBy>
  <cp:revision>1</cp:revision>
  <dcterms:created xsi:type="dcterms:W3CDTF">2020-09-18T20:49:43Z</dcterms:created>
  <dcterms:modified xsi:type="dcterms:W3CDTF">2022-09-13T22:37:13Z</dcterms:modified>
</cp:coreProperties>
</file>