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1.xml" ContentType="application/vnd.ms-office.inkAct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Action2.xml" ContentType="application/vnd.ms-office.inkActio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220" r:id="rId2"/>
    <p:sldId id="305" r:id="rId3"/>
    <p:sldId id="1244" r:id="rId4"/>
    <p:sldId id="1222" r:id="rId5"/>
    <p:sldId id="1221" r:id="rId6"/>
    <p:sldId id="1246" r:id="rId7"/>
    <p:sldId id="1223" r:id="rId8"/>
    <p:sldId id="1224" r:id="rId9"/>
    <p:sldId id="1225" r:id="rId10"/>
    <p:sldId id="1226" r:id="rId11"/>
    <p:sldId id="1227" r:id="rId12"/>
    <p:sldId id="12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B7B7C-2B47-47F4-88C6-2F89C4AD38E2}" v="4" dt="2022-09-19T01:04:05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86" autoAdjust="0"/>
  </p:normalViewPr>
  <p:slideViewPr>
    <p:cSldViewPr snapToGrid="0">
      <p:cViewPr varScale="1">
        <p:scale>
          <a:sx n="58" d="100"/>
          <a:sy n="5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C16B7B7C-2B47-47F4-88C6-2F89C4AD38E2}"/>
    <pc:docChg chg="undo custSel addSld delSld modSld">
      <pc:chgData name="Azhar Iqbal" userId="fa015a3bdbe472ad" providerId="LiveId" clId="{C16B7B7C-2B47-47F4-88C6-2F89C4AD38E2}" dt="2022-09-19T01:06:21.360" v="93" actId="47"/>
      <pc:docMkLst>
        <pc:docMk/>
      </pc:docMkLst>
      <pc:sldChg chg="delSp del mod delAnim">
        <pc:chgData name="Azhar Iqbal" userId="fa015a3bdbe472ad" providerId="LiveId" clId="{C16B7B7C-2B47-47F4-88C6-2F89C4AD38E2}" dt="2022-09-19T01:05:05.334" v="92" actId="47"/>
        <pc:sldMkLst>
          <pc:docMk/>
          <pc:sldMk cId="1018078724" sldId="288"/>
        </pc:sldMkLst>
        <pc:picChg chg="del">
          <ac:chgData name="Azhar Iqbal" userId="fa015a3bdbe472ad" providerId="LiveId" clId="{C16B7B7C-2B47-47F4-88C6-2F89C4AD38E2}" dt="2022-08-28T06:11:42.451" v="13" actId="478"/>
          <ac:picMkLst>
            <pc:docMk/>
            <pc:sldMk cId="1018078724" sldId="288"/>
            <ac:picMk id="9" creationId="{944C85D1-4648-4F0A-8D91-0194BDFFBAA4}"/>
          </ac:picMkLst>
        </pc:picChg>
      </pc:sldChg>
      <pc:sldChg chg="delSp modSp del mod delAnim">
        <pc:chgData name="Azhar Iqbal" userId="fa015a3bdbe472ad" providerId="LiveId" clId="{C16B7B7C-2B47-47F4-88C6-2F89C4AD38E2}" dt="2022-09-19T01:04:29.580" v="80" actId="47"/>
        <pc:sldMkLst>
          <pc:docMk/>
          <pc:sldMk cId="2419894123" sldId="297"/>
        </pc:sldMkLst>
        <pc:spChg chg="mod">
          <ac:chgData name="Azhar Iqbal" userId="fa015a3bdbe472ad" providerId="LiveId" clId="{C16B7B7C-2B47-47F4-88C6-2F89C4AD38E2}" dt="2022-09-19T01:04:20.175" v="79" actId="1076"/>
          <ac:spMkLst>
            <pc:docMk/>
            <pc:sldMk cId="2419894123" sldId="297"/>
            <ac:spMk id="2" creationId="{00000000-0000-0000-0000-000000000000}"/>
          </ac:spMkLst>
        </pc:spChg>
        <pc:picChg chg="del">
          <ac:chgData name="Azhar Iqbal" userId="fa015a3bdbe472ad" providerId="LiveId" clId="{C16B7B7C-2B47-47F4-88C6-2F89C4AD38E2}" dt="2022-08-28T06:11:18.405" v="9" actId="478"/>
          <ac:picMkLst>
            <pc:docMk/>
            <pc:sldMk cId="2419894123" sldId="297"/>
            <ac:picMk id="3" creationId="{ECC5C96D-6186-45D6-9B8D-93359E8F7876}"/>
          </ac:picMkLst>
        </pc:picChg>
      </pc:sldChg>
      <pc:sldChg chg="delSp del mod delAnim">
        <pc:chgData name="Azhar Iqbal" userId="fa015a3bdbe472ad" providerId="LiveId" clId="{C16B7B7C-2B47-47F4-88C6-2F89C4AD38E2}" dt="2022-09-19T01:05:03.521" v="88" actId="47"/>
        <pc:sldMkLst>
          <pc:docMk/>
          <pc:sldMk cId="2535069070" sldId="298"/>
        </pc:sldMkLst>
        <pc:picChg chg="del">
          <ac:chgData name="Azhar Iqbal" userId="fa015a3bdbe472ad" providerId="LiveId" clId="{C16B7B7C-2B47-47F4-88C6-2F89C4AD38E2}" dt="2022-08-28T06:11:45.092" v="14" actId="478"/>
          <ac:picMkLst>
            <pc:docMk/>
            <pc:sldMk cId="2535069070" sldId="298"/>
            <ac:picMk id="3" creationId="{FBBAB669-0924-419E-8DCE-1140EAF4B726}"/>
          </ac:picMkLst>
        </pc:picChg>
      </pc:sldChg>
      <pc:sldChg chg="delSp modSp mod delAnim">
        <pc:chgData name="Azhar Iqbal" userId="fa015a3bdbe472ad" providerId="LiveId" clId="{C16B7B7C-2B47-47F4-88C6-2F89C4AD38E2}" dt="2022-09-19T01:00:44.185" v="34" actId="27636"/>
        <pc:sldMkLst>
          <pc:docMk/>
          <pc:sldMk cId="2175300063" sldId="305"/>
        </pc:sldMkLst>
        <pc:spChg chg="mod">
          <ac:chgData name="Azhar Iqbal" userId="fa015a3bdbe472ad" providerId="LiveId" clId="{C16B7B7C-2B47-47F4-88C6-2F89C4AD38E2}" dt="2022-09-19T01:00:28.170" v="28" actId="1035"/>
          <ac:spMkLst>
            <pc:docMk/>
            <pc:sldMk cId="2175300063" sldId="305"/>
            <ac:spMk id="2" creationId="{00000000-0000-0000-0000-000000000000}"/>
          </ac:spMkLst>
        </pc:spChg>
        <pc:spChg chg="mod">
          <ac:chgData name="Azhar Iqbal" userId="fa015a3bdbe472ad" providerId="LiveId" clId="{C16B7B7C-2B47-47F4-88C6-2F89C4AD38E2}" dt="2022-09-19T01:00:44.185" v="34" actId="27636"/>
          <ac:spMkLst>
            <pc:docMk/>
            <pc:sldMk cId="2175300063" sldId="305"/>
            <ac:spMk id="12" creationId="{BA55BE8C-9D74-4E18-9C13-D71C3170F61B}"/>
          </ac:spMkLst>
        </pc:spChg>
        <pc:picChg chg="del">
          <ac:chgData name="Azhar Iqbal" userId="fa015a3bdbe472ad" providerId="LiveId" clId="{C16B7B7C-2B47-47F4-88C6-2F89C4AD38E2}" dt="2022-08-28T06:10:17.081" v="1" actId="478"/>
          <ac:picMkLst>
            <pc:docMk/>
            <pc:sldMk cId="2175300063" sldId="305"/>
            <ac:picMk id="7" creationId="{304D5C75-FA86-4B3C-9A35-C62EDFBC8C18}"/>
          </ac:picMkLst>
        </pc:picChg>
      </pc:sldChg>
      <pc:sldChg chg="delSp del mod delAnim">
        <pc:chgData name="Azhar Iqbal" userId="fa015a3bdbe472ad" providerId="LiveId" clId="{C16B7B7C-2B47-47F4-88C6-2F89C4AD38E2}" dt="2022-09-19T01:05:04.396" v="90" actId="47"/>
        <pc:sldMkLst>
          <pc:docMk/>
          <pc:sldMk cId="463433534" sldId="315"/>
        </pc:sldMkLst>
        <pc:picChg chg="del">
          <ac:chgData name="Azhar Iqbal" userId="fa015a3bdbe472ad" providerId="LiveId" clId="{C16B7B7C-2B47-47F4-88C6-2F89C4AD38E2}" dt="2022-08-28T06:11:53.415" v="16" actId="478"/>
          <ac:picMkLst>
            <pc:docMk/>
            <pc:sldMk cId="463433534" sldId="315"/>
            <ac:picMk id="37" creationId="{8855888B-C8E6-4FFB-9011-8E9D16ECA97B}"/>
          </ac:picMkLst>
        </pc:picChg>
      </pc:sldChg>
      <pc:sldChg chg="delSp del mod delAnim">
        <pc:chgData name="Azhar Iqbal" userId="fa015a3bdbe472ad" providerId="LiveId" clId="{C16B7B7C-2B47-47F4-88C6-2F89C4AD38E2}" dt="2022-09-19T01:05:04.740" v="91" actId="47"/>
        <pc:sldMkLst>
          <pc:docMk/>
          <pc:sldMk cId="2111392866" sldId="316"/>
        </pc:sldMkLst>
        <pc:picChg chg="del">
          <ac:chgData name="Azhar Iqbal" userId="fa015a3bdbe472ad" providerId="LiveId" clId="{C16B7B7C-2B47-47F4-88C6-2F89C4AD38E2}" dt="2022-08-28T06:12:50.655" v="17" actId="478"/>
          <ac:picMkLst>
            <pc:docMk/>
            <pc:sldMk cId="2111392866" sldId="316"/>
            <ac:picMk id="7" creationId="{E863CF91-FE32-4DFD-A4C8-F5BD08F02B8D}"/>
          </ac:picMkLst>
        </pc:picChg>
      </pc:sldChg>
      <pc:sldChg chg="delSp modSp mod delAnim">
        <pc:chgData name="Azhar Iqbal" userId="fa015a3bdbe472ad" providerId="LiveId" clId="{C16B7B7C-2B47-47F4-88C6-2F89C4AD38E2}" dt="2022-09-19T01:00:14.980" v="19" actId="1076"/>
        <pc:sldMkLst>
          <pc:docMk/>
          <pc:sldMk cId="1331349663" sldId="1220"/>
        </pc:sldMkLst>
        <pc:spChg chg="mod">
          <ac:chgData name="Azhar Iqbal" userId="fa015a3bdbe472ad" providerId="LiveId" clId="{C16B7B7C-2B47-47F4-88C6-2F89C4AD38E2}" dt="2022-09-19T00:59:54.357" v="18" actId="1076"/>
          <ac:spMkLst>
            <pc:docMk/>
            <pc:sldMk cId="1331349663" sldId="1220"/>
            <ac:spMk id="9" creationId="{247BCAC2-4B0D-C24F-A1AA-5CFB26132E0B}"/>
          </ac:spMkLst>
        </pc:spChg>
        <pc:spChg chg="mod">
          <ac:chgData name="Azhar Iqbal" userId="fa015a3bdbe472ad" providerId="LiveId" clId="{C16B7B7C-2B47-47F4-88C6-2F89C4AD38E2}" dt="2022-09-19T01:00:14.980" v="19" actId="1076"/>
          <ac:spMkLst>
            <pc:docMk/>
            <pc:sldMk cId="1331349663" sldId="1220"/>
            <ac:spMk id="32" creationId="{8ADC63BB-C973-3942-8EC6-3C13E2B3867C}"/>
          </ac:spMkLst>
        </pc:spChg>
        <pc:picChg chg="del">
          <ac:chgData name="Azhar Iqbal" userId="fa015a3bdbe472ad" providerId="LiveId" clId="{C16B7B7C-2B47-47F4-88C6-2F89C4AD38E2}" dt="2022-08-28T06:10:13.369" v="0" actId="478"/>
          <ac:picMkLst>
            <pc:docMk/>
            <pc:sldMk cId="1331349663" sldId="1220"/>
            <ac:picMk id="10" creationId="{7E47E1D9-E863-4C2E-AF5B-BF107D7DF0CE}"/>
          </ac:picMkLst>
        </pc:picChg>
      </pc:sldChg>
      <pc:sldChg chg="delSp modSp mod delAnim">
        <pc:chgData name="Azhar Iqbal" userId="fa015a3bdbe472ad" providerId="LiveId" clId="{C16B7B7C-2B47-47F4-88C6-2F89C4AD38E2}" dt="2022-09-19T01:02:36.428" v="66" actId="14100"/>
        <pc:sldMkLst>
          <pc:docMk/>
          <pc:sldMk cId="3111780657" sldId="1221"/>
        </pc:sldMkLst>
        <pc:spChg chg="mod">
          <ac:chgData name="Azhar Iqbal" userId="fa015a3bdbe472ad" providerId="LiveId" clId="{C16B7B7C-2B47-47F4-88C6-2F89C4AD38E2}" dt="2022-09-19T01:02:36.428" v="66" actId="14100"/>
          <ac:spMkLst>
            <pc:docMk/>
            <pc:sldMk cId="3111780657" sldId="1221"/>
            <ac:spMk id="5" creationId="{2BB20960-3674-7943-92CD-05431EA8487B}"/>
          </ac:spMkLst>
        </pc:spChg>
        <pc:picChg chg="del">
          <ac:chgData name="Azhar Iqbal" userId="fa015a3bdbe472ad" providerId="LiveId" clId="{C16B7B7C-2B47-47F4-88C6-2F89C4AD38E2}" dt="2022-08-28T06:10:31.442" v="4" actId="478"/>
          <ac:picMkLst>
            <pc:docMk/>
            <pc:sldMk cId="3111780657" sldId="1221"/>
            <ac:picMk id="4" creationId="{4F53ACF8-4406-4E31-8887-4867DCCC9C49}"/>
          </ac:picMkLst>
        </pc:picChg>
      </pc:sldChg>
      <pc:sldChg chg="delSp modSp mod delAnim">
        <pc:chgData name="Azhar Iqbal" userId="fa015a3bdbe472ad" providerId="LiveId" clId="{C16B7B7C-2B47-47F4-88C6-2F89C4AD38E2}" dt="2022-09-19T01:02:21.523" v="65" actId="1036"/>
        <pc:sldMkLst>
          <pc:docMk/>
          <pc:sldMk cId="351387874" sldId="1222"/>
        </pc:sldMkLst>
        <pc:spChg chg="mod">
          <ac:chgData name="Azhar Iqbal" userId="fa015a3bdbe472ad" providerId="LiveId" clId="{C16B7B7C-2B47-47F4-88C6-2F89C4AD38E2}" dt="2022-09-19T01:02:21.523" v="65" actId="1036"/>
          <ac:spMkLst>
            <pc:docMk/>
            <pc:sldMk cId="351387874" sldId="1222"/>
            <ac:spMk id="7" creationId="{500E43FE-C520-D344-A4CF-6105B63E22D6}"/>
          </ac:spMkLst>
        </pc:spChg>
        <pc:spChg chg="mod">
          <ac:chgData name="Azhar Iqbal" userId="fa015a3bdbe472ad" providerId="LiveId" clId="{C16B7B7C-2B47-47F4-88C6-2F89C4AD38E2}" dt="2022-09-19T01:02:05.815" v="48" actId="1076"/>
          <ac:spMkLst>
            <pc:docMk/>
            <pc:sldMk cId="351387874" sldId="1222"/>
            <ac:spMk id="9" creationId="{247BCAC2-4B0D-C24F-A1AA-5CFB26132E0B}"/>
          </ac:spMkLst>
        </pc:spChg>
        <pc:picChg chg="del">
          <ac:chgData name="Azhar Iqbal" userId="fa015a3bdbe472ad" providerId="LiveId" clId="{C16B7B7C-2B47-47F4-88C6-2F89C4AD38E2}" dt="2022-08-28T06:10:29.185" v="3" actId="478"/>
          <ac:picMkLst>
            <pc:docMk/>
            <pc:sldMk cId="351387874" sldId="1222"/>
            <ac:picMk id="4" creationId="{52FBAA0E-3ACC-495F-ACE7-B9E051C34913}"/>
          </ac:picMkLst>
        </pc:picChg>
      </pc:sldChg>
      <pc:sldChg chg="delSp mod delAnim">
        <pc:chgData name="Azhar Iqbal" userId="fa015a3bdbe472ad" providerId="LiveId" clId="{C16B7B7C-2B47-47F4-88C6-2F89C4AD38E2}" dt="2022-08-28T06:10:38.640" v="6" actId="478"/>
        <pc:sldMkLst>
          <pc:docMk/>
          <pc:sldMk cId="1807724087" sldId="1223"/>
        </pc:sldMkLst>
        <pc:picChg chg="del">
          <ac:chgData name="Azhar Iqbal" userId="fa015a3bdbe472ad" providerId="LiveId" clId="{C16B7B7C-2B47-47F4-88C6-2F89C4AD38E2}" dt="2022-08-28T06:10:38.640" v="6" actId="478"/>
          <ac:picMkLst>
            <pc:docMk/>
            <pc:sldMk cId="1807724087" sldId="1223"/>
            <ac:picMk id="11" creationId="{AFA7BB5A-8D6F-49EB-8D8F-662122BF5000}"/>
          </ac:picMkLst>
        </pc:picChg>
      </pc:sldChg>
      <pc:sldChg chg="delSp mod delAnim">
        <pc:chgData name="Azhar Iqbal" userId="fa015a3bdbe472ad" providerId="LiveId" clId="{C16B7B7C-2B47-47F4-88C6-2F89C4AD38E2}" dt="2022-08-28T06:11:09.069" v="7" actId="478"/>
        <pc:sldMkLst>
          <pc:docMk/>
          <pc:sldMk cId="2845649159" sldId="1224"/>
        </pc:sldMkLst>
        <pc:picChg chg="del">
          <ac:chgData name="Azhar Iqbal" userId="fa015a3bdbe472ad" providerId="LiveId" clId="{C16B7B7C-2B47-47F4-88C6-2F89C4AD38E2}" dt="2022-08-28T06:11:09.069" v="7" actId="478"/>
          <ac:picMkLst>
            <pc:docMk/>
            <pc:sldMk cId="2845649159" sldId="1224"/>
            <ac:picMk id="8" creationId="{D6D82365-A342-44A8-90D1-3AC3F7D03A3B}"/>
          </ac:picMkLst>
        </pc:picChg>
      </pc:sldChg>
      <pc:sldChg chg="delSp mod delAnim">
        <pc:chgData name="Azhar Iqbal" userId="fa015a3bdbe472ad" providerId="LiveId" clId="{C16B7B7C-2B47-47F4-88C6-2F89C4AD38E2}" dt="2022-08-28T06:11:15.756" v="8" actId="478"/>
        <pc:sldMkLst>
          <pc:docMk/>
          <pc:sldMk cId="2135561689" sldId="1225"/>
        </pc:sldMkLst>
        <pc:picChg chg="del">
          <ac:chgData name="Azhar Iqbal" userId="fa015a3bdbe472ad" providerId="LiveId" clId="{C16B7B7C-2B47-47F4-88C6-2F89C4AD38E2}" dt="2022-08-28T06:11:15.756" v="8" actId="478"/>
          <ac:picMkLst>
            <pc:docMk/>
            <pc:sldMk cId="2135561689" sldId="1225"/>
            <ac:picMk id="7" creationId="{5D89786C-9BE7-4C98-8FDC-B34329654CBB}"/>
          </ac:picMkLst>
        </pc:picChg>
      </pc:sldChg>
      <pc:sldChg chg="delSp add del mod delAnim">
        <pc:chgData name="Azhar Iqbal" userId="fa015a3bdbe472ad" providerId="LiveId" clId="{C16B7B7C-2B47-47F4-88C6-2F89C4AD38E2}" dt="2022-09-19T01:06:21.360" v="93" actId="47"/>
        <pc:sldMkLst>
          <pc:docMk/>
          <pc:sldMk cId="1781952935" sldId="1226"/>
        </pc:sldMkLst>
        <pc:picChg chg="del">
          <ac:chgData name="Azhar Iqbal" userId="fa015a3bdbe472ad" providerId="LiveId" clId="{C16B7B7C-2B47-47F4-88C6-2F89C4AD38E2}" dt="2022-08-28T06:11:21.027" v="10" actId="478"/>
          <ac:picMkLst>
            <pc:docMk/>
            <pc:sldMk cId="1781952935" sldId="1226"/>
            <ac:picMk id="5" creationId="{9457FE34-14F4-4693-BA29-8E9E0AC57023}"/>
          </ac:picMkLst>
        </pc:picChg>
      </pc:sldChg>
      <pc:sldChg chg="delSp add del mod delAnim">
        <pc:chgData name="Azhar Iqbal" userId="fa015a3bdbe472ad" providerId="LiveId" clId="{C16B7B7C-2B47-47F4-88C6-2F89C4AD38E2}" dt="2022-09-19T01:04:38.945" v="86" actId="47"/>
        <pc:sldMkLst>
          <pc:docMk/>
          <pc:sldMk cId="695632142" sldId="1227"/>
        </pc:sldMkLst>
        <pc:picChg chg="del">
          <ac:chgData name="Azhar Iqbal" userId="fa015a3bdbe472ad" providerId="LiveId" clId="{C16B7B7C-2B47-47F4-88C6-2F89C4AD38E2}" dt="2022-08-28T06:11:23.522" v="11" actId="478"/>
          <ac:picMkLst>
            <pc:docMk/>
            <pc:sldMk cId="695632142" sldId="1227"/>
            <ac:picMk id="8" creationId="{D48FDFA2-E30B-4FE0-94EB-63862666383F}"/>
          </ac:picMkLst>
        </pc:picChg>
      </pc:sldChg>
      <pc:sldChg chg="delSp add del mod delAnim">
        <pc:chgData name="Azhar Iqbal" userId="fa015a3bdbe472ad" providerId="LiveId" clId="{C16B7B7C-2B47-47F4-88C6-2F89C4AD38E2}" dt="2022-09-19T01:04:36.227" v="85" actId="47"/>
        <pc:sldMkLst>
          <pc:docMk/>
          <pc:sldMk cId="4025021708" sldId="1228"/>
        </pc:sldMkLst>
        <pc:picChg chg="del">
          <ac:chgData name="Azhar Iqbal" userId="fa015a3bdbe472ad" providerId="LiveId" clId="{C16B7B7C-2B47-47F4-88C6-2F89C4AD38E2}" dt="2022-08-28T06:11:26.170" v="12" actId="478"/>
          <ac:picMkLst>
            <pc:docMk/>
            <pc:sldMk cId="4025021708" sldId="1228"/>
            <ac:picMk id="5" creationId="{E8BB7DDC-BA5F-42AA-9ADD-E0D18D98D528}"/>
          </ac:picMkLst>
        </pc:picChg>
      </pc:sldChg>
      <pc:sldChg chg="delSp del mod delAnim">
        <pc:chgData name="Azhar Iqbal" userId="fa015a3bdbe472ad" providerId="LiveId" clId="{C16B7B7C-2B47-47F4-88C6-2F89C4AD38E2}" dt="2022-09-19T01:05:03.912" v="89" actId="47"/>
        <pc:sldMkLst>
          <pc:docMk/>
          <pc:sldMk cId="192610166" sldId="1229"/>
        </pc:sldMkLst>
        <pc:picChg chg="del">
          <ac:chgData name="Azhar Iqbal" userId="fa015a3bdbe472ad" providerId="LiveId" clId="{C16B7B7C-2B47-47F4-88C6-2F89C4AD38E2}" dt="2022-08-28T06:11:48.103" v="15" actId="478"/>
          <ac:picMkLst>
            <pc:docMk/>
            <pc:sldMk cId="192610166" sldId="1229"/>
            <ac:picMk id="16" creationId="{52A6A111-C15D-4F88-A188-6424556C07EA}"/>
          </ac:picMkLst>
        </pc:picChg>
      </pc:sldChg>
      <pc:sldChg chg="delSp modSp mod delAnim">
        <pc:chgData name="Azhar Iqbal" userId="fa015a3bdbe472ad" providerId="LiveId" clId="{C16B7B7C-2B47-47F4-88C6-2F89C4AD38E2}" dt="2022-09-19T01:01:59.440" v="47" actId="1076"/>
        <pc:sldMkLst>
          <pc:docMk/>
          <pc:sldMk cId="1016563769" sldId="1244"/>
        </pc:sldMkLst>
        <pc:spChg chg="mod">
          <ac:chgData name="Azhar Iqbal" userId="fa015a3bdbe472ad" providerId="LiveId" clId="{C16B7B7C-2B47-47F4-88C6-2F89C4AD38E2}" dt="2022-09-19T01:01:54.862" v="46" actId="14100"/>
          <ac:spMkLst>
            <pc:docMk/>
            <pc:sldMk cId="1016563769" sldId="1244"/>
            <ac:spMk id="2" creationId="{00000000-0000-0000-0000-000000000000}"/>
          </ac:spMkLst>
        </pc:spChg>
        <pc:graphicFrameChg chg="mod modGraphic">
          <ac:chgData name="Azhar Iqbal" userId="fa015a3bdbe472ad" providerId="LiveId" clId="{C16B7B7C-2B47-47F4-88C6-2F89C4AD38E2}" dt="2022-09-19T01:01:59.440" v="47" actId="1076"/>
          <ac:graphicFrameMkLst>
            <pc:docMk/>
            <pc:sldMk cId="1016563769" sldId="1244"/>
            <ac:graphicFrameMk id="10" creationId="{204CB3AB-F5E1-4969-8D46-401F463F86B1}"/>
          </ac:graphicFrameMkLst>
        </pc:graphicFrameChg>
        <pc:picChg chg="del">
          <ac:chgData name="Azhar Iqbal" userId="fa015a3bdbe472ad" providerId="LiveId" clId="{C16B7B7C-2B47-47F4-88C6-2F89C4AD38E2}" dt="2022-08-28T06:10:19.565" v="2" actId="478"/>
          <ac:picMkLst>
            <pc:docMk/>
            <pc:sldMk cId="1016563769" sldId="1244"/>
            <ac:picMk id="3" creationId="{DD6859E7-B97C-4292-9C84-1F7EC37216E8}"/>
          </ac:picMkLst>
        </pc:picChg>
      </pc:sldChg>
      <pc:sldChg chg="delSp mod delAnim">
        <pc:chgData name="Azhar Iqbal" userId="fa015a3bdbe472ad" providerId="LiveId" clId="{C16B7B7C-2B47-47F4-88C6-2F89C4AD38E2}" dt="2022-08-28T06:10:35.082" v="5" actId="478"/>
        <pc:sldMkLst>
          <pc:docMk/>
          <pc:sldMk cId="2376369964" sldId="1246"/>
        </pc:sldMkLst>
        <pc:picChg chg="del">
          <ac:chgData name="Azhar Iqbal" userId="fa015a3bdbe472ad" providerId="LiveId" clId="{C16B7B7C-2B47-47F4-88C6-2F89C4AD38E2}" dt="2022-08-28T06:10:35.082" v="5" actId="478"/>
          <ac:picMkLst>
            <pc:docMk/>
            <pc:sldMk cId="2376369964" sldId="1246"/>
            <ac:picMk id="4" creationId="{3AA3E4DF-1A84-4FEA-B5F7-7B3595D08C53}"/>
          </ac:picMkLst>
        </pc:picChg>
      </pc:sldChg>
      <pc:sldChg chg="add del">
        <pc:chgData name="Azhar Iqbal" userId="fa015a3bdbe472ad" providerId="LiveId" clId="{C16B7B7C-2B47-47F4-88C6-2F89C4AD38E2}" dt="2022-09-19T01:04:30.174" v="81" actId="47"/>
        <pc:sldMkLst>
          <pc:docMk/>
          <pc:sldMk cId="4049495431" sldId="1247"/>
        </pc:sldMkLst>
      </pc:sld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4T15:19:56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11930">
    <iact:property name="dataType"/>
    <iact:actionData xml:id="d0">
      <inkml:trace xmlns:inkml="http://www.w3.org/2003/InkML" xml:id="stk0" contextRef="#ctx0" brushRef="#br0">18739 12272 0,'0'22'64,"22"-22"-63,0 0 6,0 0-3,0 0 0,1 0-2,-1 0 0,0 0 2,0 0-2,22 0 2,23 0 0,-23 0 0,-22 22-1,0-22-1,1 0 0,21 0 0,-22 0-1,22 0 1,-22 0 0,23 0 0,-1 0 0,0 0 2,1 0-2,-23 22 0,0-22 0,0 0 0,0 0 0,0 23 0,23-23 0,-23 0 1,0 0-1,0 22 1,0-22-1,0 0 0,1 0 2,-1 0 1,0 0-3,0 22-1,0-22 7,0 0-6,0 22 3,1-22-2,-1 0-1,0 0 2,0 0-2,0 0 0,0 0 4,1 0-4,-23 22 0,44-22 0,-22 0 2,0 0 0,0 22-2,23-22 2,-23 0 1,0 0-3,0 0 0,0 0 0,0 0-1,0 0 1,1 0 0,21 0 2,-22 0 0,0 0 0,23 0-1,-1 0 0,-22 0 2,0 0-4,0 0 3,0 0-2,1 0 0,-1 0 0,0 0 3,0 0-4,22 0 3,-22 0 0,1 0 0,-1 0-2,22 0 2,-22 0 2,0 23-4,0-23 0,1 0 4,21 22-4,-22-22 4,0 0-4,0 0 3,1 0-4,-1 0 3,0 0-2,0 0 2,0 0-2,-22 22 2,22-22-3,0 0 2,1 0-1,-1 0 0,0 0 0,0 0 0,0 0 0,0 0 3,23 0-2,-23 0 0,22-22 0,0 22 1,-21 0 0,-1 0-2,22-22 0,-22 22 0,0 0 0,0 0 0,23-23 0,-23 23 0,0 0 0,22 0 0,-22 0 0,45-22 0,-45 22 0,0 0 0,23-22 0,-23 22 2,22-22-3,-22 22 2,0 0-1,23 0 0,-23-22 0,0 0 0,22 22 0,-22 0 3,45-23-2,-45 1-2,22 22 1,-22 0 1,1 0-1,-1 0 0,0-44 0,0 44 2,0 0-1,-22-22 0,22 22-1,0 0 3,1 0-2,-1-22-1,0 22 0,0-22 6,0 22-6,0-23 0,0 23 1,1 0-1,-1 0 0,22-22 2,-22 22-1,-22-22 0,0 0-1,22 22 0,1 0 0,-1-22-1,0 22 1,0 0 4,0-45-5,0 45 1,0-22 1,1 22 1,-1 0-2,-22-22 1,22 0-1,0 22-1,-22-22 5,22 0-4,-22 0 0,22 22 0,0-23 2,1 1 0,-1 22 0,-22-22-2,22-22 3,0 44-4,0-22 4,0-23-2,0 45 2,-22-44-2,23 44-1,-1-22 2,-22-22 0,44 21 2,-44 1-5,22 22 1,-22-22 0,0 0 0,22 0 3,-22 0-3,23 0 0,-23-1 2,0 1-2,0 0 2,0 0 0,0 0 0,22 0-2,-22-1 2,22 1 0,-22 0 0,0 0-2,0 0 4,0 0-2,-22 22-2,22-22 0,0-1 0,-22 1 8,-1 0 1,1 22-8,22-44-1,-22 44 4,0-22 0,0 22-4,0 0 0,22-22 0,-23-1 0,-21 23 3,44-44-4,-44 44 1,22 0 2,0-22-2,-23 22 0,1 0 3,22-22-3,0 22-1,0-22 1,-23 22 1,45-23-2,-22 23 2,0-22-1,-22 22 0,22-22 0,-1 0-1,1 22 1,-22-22 0,0 0 0,21 0 0,-21-1 1,22 1-1,-22 22 1,-1-22-1,1-22 0,22 22-1,-22 0 2,-1-1-1,1 1 1,-45-22 1,67 22-2,-66-45 1,43 45 0,1 22 0,-44-44-1,88 22 1,-45 22-1,-21-22-1,-1-1 1,45 23 0,0-22 0,-22 22 0,22 0 1,-1-22-1,-21 22 1,22 0-2,0 0 1,0-22 0,0 22 0,-1 0 1,1 0-1,0 0 2,0 0-2,0 0 0,0 0 0,-23 0 0,23 0 2,0 0-1,-22 0 1,22 0-2,-1 0 0,1 0 0,0 0 0,0 0 1,0 0-1,-22 0 0,21 0 0,-21 0 2,22 0-2,0 0 2,-23 0-2,23 0 2,-22 0-2,22 0 2,-22 0-2,21 0 0,-21 0 1,0 0 1,0 0-2,21 0 0,-21 0 1,22 0 1,0 0-3,-22 0 2,-1 0-1,1 0 2,22 0-2,0 0 2,-1 0-3,1 22 1,0-22 0,0 0 0,0 0 0,0 0 0,0 0 0,-1 22 0,1-22 0,-22 0 0,22 0 1,0 0 0,-23 22-1,23-22 2,0 0-2,0 23 1,0-23-1,0 0 0,-1 22 0,-21-22 2,44 22-2,-22-22 0,0 0 2,0 22-2,0-22 0,-1 0 2,1 44-2,0-44 0,-22 0 2,44 22-3,-22-22 1,0 0 0,-23 23 1,45-1-2,-22-22 3,0 0-3,0 22 1,0-22 0,-23 22 0,23 0 1,-22-22 0,22 22-1,-23 23 0,23-45 0,0 0 0,-22 22 0,22 0 0,0-22 0,-23 0 0,23 22 0,22 0 0,-44-22 2,-1 22-2,1 1 0,22-23 1,-22 22-1,-23 0 2,67 0-1,-22-22-1,0 0-1,22 22 2,-44 0-1,22-22 5,22 22-4,-23-22 1,1 0-2,22 23 0,-22-23 4,22 22 32,0 0-18,0 0-8,-22-22-8,22 22 6,-22-22-9,22 22 1,0 1 0,0-1 3,-22 0-1,22 0 2,0 0-4,0 0 2,0 0 0,-23 1 0,23-1-2,0 22 4,-22-44 0,22 22-5,-22 0 2,22 0 1,0 1 0,-22-1 2,22 22 0,0-22 2,0 0-2,-22 23 0,22-23 0,-22-22-5,22 22 4,0 0-3,0 0 0,-22 0 5,22 1-6,0-1 3,0 0 2,0 0-2,0 0 0,0 0 0,0 1 0,0-1 2,0 0-5,0 0 4,0 0 1,0 0 0,0 0-4,0 1 4,0-1-2,0 0 5,0 0-8,0 0 3,22-22-2,0 0 1,-22 22-1,0 0 1,0 1 1,0-1-2,22-22 0,-22 22 2,0 0-2,22-22 0,-22 22 0,0 0 2,0 1-2,0-1 0,22-22 1,0 0-1,-22 22 0,23 0 0,-23 0 3,0 0-3,44-22-1,-22 45 4,-22-23-1,22-22-2,0 0 0,-22 22 0,23 0 0,-1-22 2,0 22 0,0-22 1,0 0-3,0 22 0,0-22 2,1 23-3,-1-23 1,0 22 1,0-22-1,0 0 0,0 0 0,0 0 0,23 22 0,-23 0 0,0-22 0,22 0 0,-21 0 0,-1 0 0,22 22 0,-22-22 1,0 0-2,0 22 1,23-22 0,-23 0 0,0 0 0,22 0 1,-44 22-1,45-22-1,-23 0 4,22 0-5,-22 0 4,0 0-2,23 0 2,-23 0 0,0 0 0,0 0-2,0 0 2,0 0 0,1 0 1,-1 0-4,0 0 3,0 0 2,0 0-1,0 0-4,0 0 3,1 0 0,-1 0-1,0 0 0,0 0 1,0 0 2,0 0 0,1 0-4,-1 0 2,-22-22-2,22 0 13</inkml:trace>
    </iact:actionData>
  </iact:action>
  <iact:action type="add" startTime="118211">
    <iact:property name="dataType"/>
    <iact:actionData xml:id="d1">
      <inkml:trace xmlns:inkml="http://www.w3.org/2003/InkML" xml:id="stk1" contextRef="#ctx0" brushRef="#br0">22283 4829 0,'22'-22'12,"0"22"-6,0 0 2,0 0-2,1 0 2,-1 0-5,-22-22-2,22 22 1,0 0 4,0 0-4,0 0 0,23-22 2,-1 22 2,-22 0-4,0-22 3,22 22-2,-21 0 1,-1 0 0,0 0-2,0 0 0,0 0 3,0 0-4,1 0 1,-1 0 0,22 0 2,-22 0-2,0 0 2,0 0-2,1 0 2,-1 0-2,0 0 0,22 0 2,-22 0 2,23 0-4,-23 0 3,0 0-4,0 0 2,0 0-1,0 0-1,0 0 1,1 0 0,43 0 2,-44 0 0,23 0-2,-23 0 2,22 0-2,-22 0 2,0 0-2,0 0 1,1 0 1,-1 0-3,0 0 3,0 0-2,0 0 2,0 0 6,0 0-2,1 0-4,-1 0 4,0 0 2,0 0-4,0 0-2,0 0 3,1 0-4,-1 0-1,0 0 4,0 0-1,0 0-1,0 0-3,0 0 1,1 0 2,-1 0-2,0 0 0,0 0 0,0 0 2,0 0-2,0 0 0,1 0 0,-1 0 4,22 0-5,-22 0 1,23 0 2,-23 0-1,0 0-1,0 0 0,0 0 0,0 0 0,0 0 0,23 0 0,-1 0 2,-22 0-2,0 0 1,0 0 1,1 0-3,21 0 1,0 0 2,-22 0-2,1 0 1,-1 0-1,0 0 1,22 0 1,-22 22 0,0-22 4,1 0-7,-1 0 1,0 0 3,0 0-3,0 0 4,0 0 0,0 0 1,1 0-5,-23 22 0,22-22 3,0 0-1,0 0 3,0 0-6,0 0 3,1 0 0,21 0-2,-22 0 3,0 0-4,22 0 2,-21 0 0,-1 0-1,0 0 2,0 0-2,0 0 0,22 0 0,-21 0 0,-1 0 2,22 22-2,-22-22 0,0 0 0,0 0 3,1 0-2,-1 0 1,0 0-2,0 0 4,0 0 10,0 0-10,1 0 3,-1 0-2,0 0-3,0 0 3,0 0-4,0 0-1,0 0 4,1 0-3,-1 0-2,0 0 4,0 0 0,0 0-3,0 0 5,0 0 2,1 0 2,-1 0-8,0 0 8,0 0-6,0 0 2,0 0-4,1 0-1,-1 0 2,0 0-2,0 0 0,22 0 0,-22 0 3,1 0-4,-1 0 1,0 0 0,0 0 0,0 0 0,0 0 0,23 0 3,-23 0-2,0 0-1,0 0 4,0 0 3</inkml:trace>
    </iact:actionData>
  </iact:action>
  <iact:action type="add" startTime="161787">
    <iact:property name="dataType"/>
    <iact:actionData xml:id="d2">
      <inkml:trace xmlns:inkml="http://www.w3.org/2003/InkML" xml:id="stk2" contextRef="#ctx0" brushRef="#br0">22216 4874 0,'0'-23'6,"0"1"6,0 0-6,0 0-4,-22 22 0,22-22 2,-22 22 0,22-22-2,0-23 4,-22 45-2,22-22-2,0 0 2,-22 0 0,22 0-2,0 0 2,0-1 2,-22 1-2,22 0-2,0 0 5,-23 22-4,23-22 1,0 0 6,-22 22-8,22-23 0,-22 1 4,22 0-1,0 0-4,-22 22 1,22-22 0,-22 0 0,22 0 2,0-1-1,0 1-1,-22 22 2,22-66-3,-22 66 1,22-22 0,0 0 2,0-1-1,0 1 0,0 0-1,-23 0 0,23 0 0,-22 22 0,22-45 0,0 23 3,-22-22-4,0 44 2,22-44-1,0 22 0,0-1-1,0 1 1,0 0 2,-22-22 0,22 22 0,0-1-2,0 1 4,0 0-2,0 0 0,0 0 2,0 0-4,0 0 5,0-1 0,0 1 5,0 0-10,0 0 12,0 0-8,0 0 3,0 0 6,22 22-9,-22-23-1,22 23-4,-22-22 1,0 0 1,22 22 4,-22-22-5,0 0 0,22 22 8,1-22-8,-23-1 0,22 23 0,-22-22 0,22 22 4,-22-22-2,44 0-1,-22 22 3,-22-22-5,45 22 1,-45-22 0,22 22 0,0 0 2,0-22 0,0 22-2,0-23 0,0 23 2,1 0-2,-1 0 0,0-22 1,0 22-2,0-22 1,0 22 0,1 0 0,-1 0 0,0-22 0,0 22 0,0-22 0,22 0 0,1 22 0,-1-22 2,-22 22-2,0 0 0,0 0 0,23 0 0,-23 0 0,0 0 2,0-23-2,0 23 0,1 0 2,-1 0-2,0 0 0,0-22 0,0 22 0,22 0 2,-21 0-2,21 0 0,-44-22 0,44 22 0,0 0 2,1 0 0,-1 0-2,0 0 0,1 0 2,-23 0 1,22-22-4,-22 22 0,23-22 2,-1 22-1,-22 0-1,22 0 1,-22 0 0,23 0 0,21 0 0,-44 0 0,23-22 0,-23 22 0,22 0-1,0 0 3,-21 0-2,-1-23 0,0 23 2,0 0-2,0 0 0,0 0 2,0 0-1,1 0 3,-1 0 1,0 0 0,0 0-2,0 0-3,0 0 2,0 0 2,1 0-4,-1 0 0,0 0 0,22 0 3,-22 0-1,1 0-3,-1 0 1,0 0 0,22 0 0,-22 0 2,0 0-2,23 0 2,-23 0-3,0 0 1,0 0 0,0 0 0,0 0 0,1 0 0,-1 0 0,0 0 0,22 0 1,-22 0-1,1 0 2,-1 0-2,0 0 3,0 0-3,0 0 1,0 0-1,0 0 0,1 0 2,-1 23-2,0-23 1,0 0-2,0 0 2,0 0-1,0 22 0,1-22 0,-1 0 0,0 0 0,22 0 0,-22 22 0,1-22 0,-1 22 0,22-22 1,0 0-2,-22 0 1,23 0 0,-23 22 1,22-22-1,-22 0-1,0 22 1,1-22 0,-1 0 0,22 0 0,-22 0 0,-22 23 0,22-23 0,23 0 2,-23 0-2,-22 22 1,22-22-1,0 0 2,0 0 3,0 0 11,1 0-3,-23 22-13,0 0 4,44-22-4,-22 0 2,0 0 3,0 0-6,-22 22 1,22-22 0,1 0 4,-1 0-5,0 22 1,0 0 1,0-22-1,0 0 0,0 0 0,1 23 0,21-23 0,-22 22 2,0 0-1,0-22-2,1 0 1,-1 0 1,22 22-1,-22-22 0,22 0 0,-44 22 0,23 0 0,21-22 0,-44 22 0,44-22 0,-22 0 3,0 23-5,23-1 5,-1-22-2,-22 0 5,-22 22-7,22-22 2,1 0-1,-1 0 13,-22 22-14,0 0 5,22-22 2,0 0 3,-22 22-2,22-22-7,0 0 2,-22 23-2,22-23 6,-22 22-2,0 0 3,23-22-8,-23 22 5,0 0 2,22-22-4,0 22-2,-22 0 0,22-22 2,-22 23-2,0-1 2,22-22 0,-22 22-2,0 0 0,22 0 3,0 0-2,1-22 1,-23 22-2,0 1 0,0-1 5,22-22-6,-22 22 1,22-22 0,-22 22 2,22 0-2,-22 0 2,22-22 2,-22 23-4,0-1 0,22 0 0,1 0 2,-23 0-2,22-22 2,-22 22-2,0 0 0,22 23 3,0-45-4,-22 22 3,22 0-2,-22 0 0,44-22 2,-44 22-2,0 1 3,0-1-4,23-22 3,-23 22-2,0 0 4,22 0 0,-22 0-4,0 0 9,0 1-6,0-1 4,0 0-4,0 0 10,22 0-8,-22 0 5,0 0-9,0 1 9,0-1-10,0 0 11,0 0-11,0 0 7,0 0-4,-22-22 1,22 23-4,0-1 2,0 0 2,0 0-4,-22-22 0,22 22 2,0 0 3,-23-22-5,23 22 1,-22-22-1,22 23 8,-22-1-4,0-22 56,0 22-62,0-22 8,0 0-1,22 22-1,-45 0-3,23-22 4,22 22-4,-22-22-1,-22 23 4,-1-1 2,23-22-4,-22 22 4,22-22-1,0 0 2,22 22-3,-23-22 0,1 0-3,0 0 8,0 22 1,0-22-5,0 0-2,22-22-3,-22 22 2,-1 0-2,1 0 4,0 0-4,-22 0 6,22 0-6,-1 0 0,1 0 2,0 0-2,-22 0 4,22 0-2,0 22 0,-1-22 1,1 0-2,0 0 5,0 0-2,0 0 1,0 0-6,0 0 10,-1 0-6,1 0 3,0 0-6,0 0 6,0 0-6,0 0 2,-1 22 0,1-22 2,0 0 4,0 0-7,0 0 4,0 0 10,0 0-8,-1 0 8,1 0-16,0 0 13,0 0-8,0 0 11,0 0-8,0 0 3,-1 0-10,1 0 6,0 0 4,0 0 9,0 0 14,0 0-12,-1 0-6,1 0-5,0 0-8,0 0 62</inkml:trace>
    </iact:actionData>
  </iact:action>
  <iact:action type="add" startTime="168458">
    <iact:property name="dataType"/>
    <iact:actionData xml:id="d3">
      <inkml:trace xmlns:inkml="http://www.w3.org/2003/InkML" xml:id="stk3" contextRef="#ctx0" brushRef="#br0">20976 8130 0,'22'0'211,"0"0"-200,-22-22-3,45 22 7,-45-23 1,22 23-13,-22-22 3,22 22-4,-22-22 5,22 22-4,0 0-1,0-22 8,0 22-1,-22-22-2,45 0-1,-45 0 3,22 22-7,0 0 9,-22-23-9,44 23 4,-44-22-2,22 22-2,-22-22 0,23 22 2,-1 0-2,-22-22 0,22 22 2,0 0 5,-22-22-5,22 22-3,0 0 1,-22-22 0,23 22 5,-23-23-4,22 23 5,-22-22 0,22 22-6,0 0 0,-22-22 9,22 22-4,0-22 4,-22 0-8,22 22-1,1 0 11,-23-22-6,22 22-3,-22-22 4,22 22-7,-22-23 13,22 23-13,-22-22 3,22 22 0,-22-22 11,22 22-12,-22-22 4,0 0-4,22 22-1,-22-22 9,23 22-5,-1 0-1,-22-23-1,22 23 4,-22-22-2,22 22-2,-22-22 0,22 0 6,0 22-9,-22-22 8,23 22-7,-23-22 3,22 22-4,-22-22 3,22 22-2,0-23 2,0 23 2,-22-22-4,44 0 4,-44 0-2,23 22 2,-23-22-4,22 22 2,-22-22-2,22 22 0,0-22 5,-22-1-2,22 23-3,-22-22 10,22 22-10,0 0 4,-22-22 0,23 0 6,-23 0-1,22 22-8,-22-22 4,22 22 0,-22-23 12,22 23-12,-22-22-5,22 22 8,-22-22 3,22 22-6,-22-22 7,23 22 21,-23-22-32,22 22 5,-22-22-6,0 0 0,22 22 7,-22-23 4,22 23-11,-22-22 4,22 22 5,-22-22-10,0 0 5,22 22-2,-22-22 2,22 22 0,-22-22 2,23 22-4,-23-22 10,0-1-12,22 23 4,-22-22 4,22 22-4,0 0-1,-22-22 6,0 0 11,0 0-18,22 22 4,-22-22-6,22 22 6,-22-23-4,0 1 6,0 0-4,0 0 15,22 22-14,-22-22-5,23 22 14,-23-22-15,0 0 8,0-1 4,22 23-8,-22-22 5,22 22-8,0-44 4,-22 22 2,0 0-4,22-1 3,-22 1-1,22 22-5,-22-22 1,0 0 3,23 22 0,-23-22-3,22 22 0,-22-22 2,22 22 3,-22-22-6,22-1 5,-22 1 7,22 22 2,-22-22-13,0 0 8,22 0-6,-22 0 4,22 0 1,-22-1-8,0 1 1,23 22 0,-23-22 3,0 0-2,22 22 3,-22-22-5,0 0 2,22 22 6,-22-23-9,0 1 5,0 0 3,0 0 0,22 22-6,-22-22 11,22 22 55,-22-22-61,0 0-3,22 22 0,-22-23 2,22 23-2,-22-22-2,0 0 6,0 0-6,23 22 2,-1-22 0,-22 0 8,22 22-8,-22-23 86,22 1-80,-22 0 10,22 22 80</inkml:trace>
    </iact:actionData>
  </iact:action>
  <iact:action type="add" startTime="170880">
    <iact:property name="dataType"/>
    <iact:actionData xml:id="d4">
      <inkml:trace xmlns:inkml="http://www.w3.org/2003/InkML" xml:id="stk4" contextRef="#ctx0" brushRef="#br0">23457 5449 0,'-22'0'2,"-1"0"61,1 0-50,0 0 0,0 0 25,-22 0-31,21 0-2,1 0-2,0 0 1,0 0 0,0 0-3,0 0 2,-23 0 1,23 0 2,-22 0-3,22 0 0,0 23-1,0-23 2,-23 0 0,45 22 1,-22-22 2,0 0-1,0 0 1,0 0-2,0 0 3,-1 0-2,23 22-2,-22-22 1,0 0 1,0 0 6,0 0-6,0 0-3,22 22-1,-23-22 6,1 0 0,22 22-2,-22-22-3,0 0-2,0 0 11,22 22-8,-22-22 17,0 0 3,-1 0-23,23 22 4,-22-22 4,0 0-2,22 23-6,-22-23 7,0 0 8,22 22 22</inkml:trace>
    </iact:actionData>
  </iact:action>
  <iact:action type="add" startTime="171943">
    <iact:property name="dataType"/>
    <iact:actionData xml:id="d5">
      <inkml:trace xmlns:inkml="http://www.w3.org/2003/InkML" xml:id="stk5" contextRef="#ctx0" brushRef="#br0">23412 5361 0,'0'22'9,"0"0"-5,0 0 0,0 0 2,-22 1 2,22-1 1,0 0-4,0 0 12,0 0 2,0 0-8,0 0-8,0 1 8,0-1-6,0 0-1,22-22 0,-22 22-1,0 0-1,23-22 5,-23 45-5,0-23 8,0 0-4,22-22 2,-22 22 12,0 0 158,0 0-165,0 0 87,0 1-97,0-1 0,22 0 0,-22 0-1,0 0 2,0 0-2,44-44 32,-22 0-25,0-22-6,-22 22 0,0-1-1,23-21 0,-1 0-1,-22 0 1,0 21 0,22-43 0,22-1 0,-44 45 0,0-22 0,22 0 0,-22-23 1,0 45-1,22-22 1,-22 0-1,0-1 0,0 23 0,0-22 0,0 22 0,0-23 0,0 23 0,0 0 0,0 0 0,-22-22 0,0 21-1,0 1 1,22-22 1,-44 22-1,22 0 1,-45 0-3</inkml:trace>
    </iact:actionData>
  </iact:action>
  <iact:action type="add" startTime="173887">
    <iact:property name="dataType"/>
    <iact:actionData xml:id="d6">
      <inkml:trace xmlns:inkml="http://www.w3.org/2003/InkML" xml:id="stk6" contextRef="#ctx0" brushRef="#br0">24941 5472 0,'22'0'118,"-22"22"-78,0 0 30,22 0-61,0-22-7,-22 22 11,0 0-2,0 0-1,22-22-8,-22 23 14,22-23-12,-22 22 4,0 0 3,0 0-8,23 0 3,-1-22-4,-22 22 4,0 23-2,22-23 2,-22 0 2,22 0-7,-22 0 6,22 0-1,0-22-4,-22 23 1,0-1-1,23 0 1,-23 0 5,0 0-7,22 0 6,-22 1-1,22-23-4,-22 22 6,0 0-3,0 0 2,0 0-4,22-22-2,-22 22 7,0 0-6,22-22 1,-22 23-2,0-1 6,0 0 2,22-22-7,-22 22 0,0 0 3,22-22-2,-22 22-1,0 0 2,0 1 0,23-1 2,-23 0-4,22 0 4,-22 0-1,0 0 0,0 1-3,22-23 1,-22 22 2,0 0 3,0 0-7,22 0 2,0-22 1,-22 22 6,0 0-6,0 1 3,22-23-4,-22 22 4,0 0 3,0 0-4,0 0-4,22-22-1,-22 22 9,23-22-9,-23 23 2,22-23-1,-22 22 4,22-22 0,-22 22-5,0 0 1,0 0 4,22-22-2,-22 22 0,22-22 1,-22 22-2,22 1 4,-22-1-5,22-22 4,-22 22-2,0 0 2,0 0-2,23-22-1,-23 22 3,22-22-5,-22 22 3,0 1 1,22-1-3,-22 0 5,22-22-5,-22 22 1,0 0 1,0 0 2,22-22-5,-22 23 1,0-1 7,22-22-5,-22 22 2,23-22 5,-23 22-9,22-22 17,-22 22-8,0 0 45,0 0-45,22-22-3,-22 23-6,22-23 4,-22 22 17,0 0 22,22-22-36,-22 22 3,0 0-7,22-22-3,-22 22 11,0 0-4,22-22-5,-22 23-2,0-1 4,0 0 4,0 0-1,23-22-8,21 0 3,-44 22 0,0 0-2,0 1 13,0-1 35,22-22-47,-22 22 3,0 0 17,22-22-22,-22 22 14,22-22 11,-22 22-18,22-22-3,-22 22 6,23-22 9,-23 23-17,22-23 2,-22 22 4,0 0 1,0 0-2,22-22-1,-22 22-2</inkml:trace>
    </iact:actionData>
  </iact:action>
  <iact:action type="add" startTime="175987">
    <iact:property name="dataType"/>
    <iact:actionData xml:id="d7">
      <inkml:trace xmlns:inkml="http://www.w3.org/2003/InkML" xml:id="stk7" contextRef="#ctx0" brushRef="#br0">25716 7886 0,'22'0'73,"-22"22"-44,22-22-21,0 0 1,1 0 6,-23 22-11,22-22 4,0 0-2,-22 23-4,22-23 5,0 22-1,-22 0-3,22-22 1,0 0 0,1 0 1,-23 22-4,22-22 5,0 0 2,-22 22-5,22-22 6,-22 22 10,22-22-18,-22 22 15,22-22-14,-22 23 17,22-23-14,1 0-3,-23 22 16,22-22-16,0 0 8,0 0 19,-22 22-15,22-22-9,0 0 6,-22 22-4,23-22 2,-1 0 3,0 0 45,-22 22-47,22-22-4,-22 22 0,22-22 4,0 0 5,-22 22 0,22-22 0,-22 23-10,0-46 154,23 23-158,-23-22 52,22 0-39,-22 0 0,0 0-3,0 0 15,0 0 5,0-1-9,0 1-16,0 0 10,0 0-5,0-22-4,0 22 0,0-1 0,0 1-6,0 0 7,0 0 1,0 0-4,0 0 6,0-1-9,0 1 1,0 0 7,0 0-4,0 0-4,0 0 9,0 0-5,0-1 8,0 1-9,0 0 25,0 0-17,0 0-3,0 0-4,0-1 3,0 1-3,0 0 4,0 0-1,0 0 2,0 0-7,0 0 14,0-1-17,0 1 4,0 0 6,0 0-6,0 0 0,22 22-2,-22-22-2,0 0 6,0-1 8,0 1-10,0 0 11,0 0 57</inkml:trace>
    </iact:actionData>
  </iact:action>
  <iact:action type="add" startTime="179580">
    <iact:property name="dataType"/>
    <iact:actionData xml:id="d8">
      <inkml:trace xmlns:inkml="http://www.w3.org/2003/InkML" xml:id="stk8" contextRef="#ctx0" brushRef="#br0">25849 8949 0,'-22'0'76,"22"-22"-4,0 0-61,0 0 2,0 0 6,-22 22-8,22-22-6,0-1 10,0 1 40,-23 22-51,23-22 8,-22 22-10,22-22 13,-22 22-12,22-22-1,0 0 4,0 0 2,-22 22-4,0-23 2,22 1-4,0 0 8,-22 22-7,22-22-2,-23 0 5,1 22-4,22-22 0,0-1 3,0 1-2,-22 22 0,22-22 0,-22 22-1,22-22 4,0 0 0,-22 22-3,22-22 2,0 0-2,-22-1 3,0 23-3,22-22-1,-23 22 1,23-44-1,-22 22 3,0-23-1,22 23 0,-22 22-2,22-22 0,-22 22 0,22-22 0,0 0 2,0 0 1,-22 22-3,22-45 3,-22 23 1,22 0 4,-23 0-9,23 0 4,0 0 5,-22 22-7,22-22 0,0-1 1,0 1 6,-22 22-6,22-22 13,-22 22-5,22-22-9,0 0 5,-22 22-4,22-22 0,0-1 4,-22 23-2,22-22-6,0 0 4,0 0-2,-22 22 2,22-22-2,0 0 2,0 0-2,-23-1 0,23-21 2,-22 44 2,22-22-5,-22 22 4,22-44-3,0 21 4,0 1-2,0 0 2,-22 22-4,22-22 6,0 0 0,-22 0 16,0 0-20,22-1 4,0 1 0,-23 22-2,23-22-3,0 0 0,0 0 1,-22 0 2,22 0 2,0-1-6,-22 23 13,22-22-14,0 0 5,-22 0 1,0 0 4,22 0-6,0-1 0,0 1-1,-22 22-1,22-44 2,-22 22 5,-1 22-6,23-22 2,0 0-2,0-1 0,-22 1 2,0 22 4,22-22-6,0 0 8,-22 22-1,22-22-2,-22 22 15,22-22-14,0 0 6,0-1-10,-22 23-6,22-22 6,-22 22 14,22-22-14,0 0 284,0 0-288,0 0 15,-23 22 2,23-23-11,-22 23 8,44 0 254,-22 23-244,0-1 18,0 0-42,-22 0 19,22 0-18,0 0 7,0 1-4,0-1 4,0 0-7,0 0 9,0 0 1,0 0 11,0 0-5,0 1-12,0-1-6,0 0 10,0 0-5,0 0-2,0 0 6,0 0-2,0 1-4,0-1 6,0 0 6,0 0 34,0 0-36,0 0 3,0 1-6,0-1 2,0 0-9,0 0 5,0 0 3,0 0 7,0 0-19,0 1 11,0-1 0,0 0-2,0 0-8,0 0 10,0 0-6,0 0 0,0 1-2,0-1 6,0 0-5,0 0 7,22-22-9</inkml:trace>
    </iact:actionData>
  </iact:action>
  <iact:action type="add" startTime="182374">
    <iact:property name="dataType"/>
    <iact:actionData xml:id="d9">
      <inkml:trace xmlns:inkml="http://www.w3.org/2003/InkML" xml:id="stk9" contextRef="#ctx0" brushRef="#br0">24830 6690 0,'22'0'177,"0"0"-152,0 0 7,1 0-3,-23 22-24,22-22-1,0 0 29,-22 22-32,22-22 11,0 0 1,0 0-6,-22 22-4,22 1 20,1-23 48,-23 22-61,0 0-7,22-22-1,0 0 13,-22 22 1,22-22-2,22 0 8,-44 22 0,23-22-19,-1 0 16,-22 22-12,22-22-3,0 0 1,0 0 4,0 0 3,-22 22-3,22-22-2,1 0 39,-23 23-31,22-23-10</inkml:trace>
    </iact:actionData>
  </iact:action>
  <iact:action type="add" startTime="184684">
    <iact:property name="dataType"/>
    <iact:actionData xml:id="d10">
      <inkml:trace xmlns:inkml="http://www.w3.org/2003/InkML" xml:id="stk10" contextRef="#ctx0" brushRef="#br0">24010 6513 0,'0'22'139,"-22"-22"-130,22 22 41,-22-22-30,22 22-2,-22-22-7,22 22 13,-22-22-21,0 0 14,22 22-16,-22-22 7,-1 0 8,23 23-14,0-1 10,0 0 8,-22-22-10,22 22-3,-22-22 8,22 22-14,0 0 10,0 1 16,-44-23-22,44 22 5,0 0 4,0 0-10,-22 0 9,22 0-6,-23 0 4,23 1-9,-22-23 3,22 22-3,-22-22 3,22 22-2,0 0 5,0 0-3,-22-22-2,22 22-1,0 0 13,-22-22-12,22 23 12,0-1 3,-22-22-11,0 22 2,22 0 13,-23-22-9,23 22-9,0 0 2,-22-22 5,22 23-6,0-1 15,-22-22-1,22 22-14,-22-22-3,22 22 10,0 0 23,-22-22-34,22 22 16,-22-22-8,22 22-5,-22 1 14,22-1-10,-23-22 0,23 22-6,-22-22 4,22 22-2,-22-22 11,22 22-4,0 0-4,0 0 7,-22-22-11,22 23 7,-22-23 7,22 22-12,-22 0-2,-1 0 4,23 0 7,-22-22-13,0 45 8,0-45-7,22 22 0,-22-22 6,22 22-5,0 0-1,-22-22 1,0 0-1,22 22 0,0 0 6,-23-22-7,23 22 1,-22-22 5,22 23-5,-22-23 5,22 22-5,-22-22 5,22 22 15,-22-22 0,22 22-20,0 0 6,-22-22-6,22 22 4,0 1 18,-22-23-8,-1 0-14,23 22 4,0 0 0,0 0 18,-22-22-23,22 22 16,-22-22-5,22 22 2,0 0-5,-22-22 2,22 23 7,-22-23-15,22 22 8,-22-22-9,22 22 5,-22-22-2,22 22 1,0 0 2,-23-22-4,1 22 2,0-22 6,22 22-3,0 1 3,-22-23 7,22 22-18,0 0 21,-22-22-21,22 22 11,-22-22 2,22 22-13,-23-22 6,23 22-3,0 1 0,-22-23 0,22 22 2,0 0 0,-22-22-4,0 0 0,22 22 2,-22-22 6,22 22-9,0 0 12,-22-22-11,0 0 6,22 22-4,0 1 1,-23-1 9,1-22-11,22 22 5,-22-22-2,22 22-5,0 0 4,-22-22 5,22 22-9,-22-22 4,0 45-1,0-23 8,22 0 3,-23-22-14,1 0 9,22 22-7,-22 0 10,22 0 26,-22-22-36,22 23 14,-22-23 0,22 22-7,-22 0 18,22 0-2,-23-22-25,23 22 21,-22-22-18</inkml:trace>
    </iact:actionData>
  </iact:action>
  <iact:action type="add" startTime="187061">
    <iact:property name="dataType"/>
    <iact:actionData xml:id="d11">
      <inkml:trace xmlns:inkml="http://www.w3.org/2003/InkML" xml:id="stk11" contextRef="#ctx0" brushRef="#br0">22150 8130 0,'0'22'53,"0"0"-47,22-22 0,-22 22 2,0 0 20,0 0-16,0 1-5,0-1 12,0 0-13,0 0 3,0 0-7,0 0 5,0 1-3,0-1 0,0 0 2,0 0-4,0 0 2,0 0 1,0 0-2,0 1 1,0-1 0,0 0 6,0 0-6,0 0 22,0 0 0,0 1-14,0-1 2,0 0 0,0 0 1,0 0-4,0 0-4,0 0 16,0 1-4,0-1 4,0 0-17,0 0 9,0 0-6,0 0 6,0 0-1,0 1 4,22-23-13,-22 22 12,0 0 4,0 0-7,22-22 354,0 0-358,1 0-4,-1-22 0,0 22 2,0 0 0,0 0-4,-22-22 0,22 22 0,1 0-3,-1 0 2,0 0 1,0 0 1,-22-22-3,22 22-1,0 0 1,0 0 2,23 0 0,-23-23-1,0 23 2,0 0-3,0-22 1,0 22 0,1 0 0,-1 0-2,0 0 3,22 0 2,-44-22-4,22 22 0,1 0 0,-1 0 2,0 0 0,-22-22-4,22 22 3,0-22 1,0 22-3,0 0 5,1-22-4,-1 22 2,0 0-1,0 0 2,0-22-2,0 22 0,0 0 1,-22-23 0,23 23 4,-1 0-4,0 0 0,0 0 6,-22-22-7,22 22 2,0 0-1,0 0 4,-22-22 2,23 22-8,-1 0 6,0 0-2,0 0 26,-22-22-30,22 22 11,0 0-4,-22-22-8,23 22 2,-1 0 19,0-22 140,0 22-152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4T16:34:26.3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8336">
    <iact:property name="dataType"/>
    <iact:actionData xml:id="d0">
      <inkml:trace xmlns:inkml="http://www.w3.org/2003/InkML" xml:id="stk0" contextRef="#ctx0" brushRef="#br0">10233 6380 0,'23'0'12,"-1"0"-7,0 0 2,0 22-6,0-22 3,22 0-2,-44 22 0,23-22 0,-1 0 0,0 0 0,0 0 0,22 0 0,1 0 2,-23 0-2,22 0 0,-22 0 0,0 0 0,1 0 0,21 0 0,0 0 0,-22 0 0,23 0 0,-1 0 0,-22 0 0,0 0 1,22 0-2,23-22 1,-23 0 2,-22 22-2,23 0 0,-23 0 0,22 0 0,0 0 0,1-45 0,-23 45 0,22-22 0,-22 22 1,23 0-2,-1 0 1,-22 0 0,45 0 0,-45 0 0,22 0 0,0-22 0,-22 22 0,23 0 0,-1 0 0,0 0 0,-22 0 0,1 0 0,43 0 0,-44 0 0,23 0 0,-1 0 0,0 0 0,-22 0 0,23 0 0,-23 0 0,0 0 0,22 0 0,-22 0 0,0 0 0,23 0 3,-23 0-4,0 0 3,-22 22-2,22-22 0,0 0 0,1 0 16,-23 22-16,22-22 9,0 0 4,0 0-2,-22 23-11,22-23 3,0 0-1,0 0 4,1 0 0,-1 0 129,-22 22-134,22-22-1,0 0 0,0 22 4,0-22-2,0 22-2,1-22 0,-1 0 0,0 0 0,0 22 0,0-22 0,45 0 3,-23 0-2,0 0-1,-22 0 0,1 0 0,-1 0 0,0 0 0,22 0 0,0 0 2,-21 22-2,-1-22 0,22 0 0,-22 0 0,-22 23 0,44-23 0,-21 0 0,-1 0 0,0 0 0,0 0 0,0 0 0,0 0 0,23 0 2,-23 0 0,0 0-2,0 0 4,0 0-2</inkml:trace>
    </iact:actionData>
  </iact:action>
  <iact:action type="add" startTime="19512">
    <iact:property name="dataType"/>
    <iact:actionData xml:id="d1">
      <inkml:trace xmlns:inkml="http://www.w3.org/2003/InkML" xml:id="stk1" contextRef="#ctx0" brushRef="#br0">13932 6424 0,'-22'0'40,"44"0"14,1 0-49,21 0-1,-22 0-2,22 0 2,1 0 0,-23 0-2,22 0 0,0 0 0,1 0 0,-1 0 0,-22 0 1,22 0-2,23 0 1,-23 0 0,-22 0 0,45 0 0,-1 0 0,-44 0 0,45 0 0,-23 0 0,23 0 0,-23 0 0,0 0 0,0 0 0,1 0 0,-1 0 0,0 0 0,1 0 0,21 0 0,-44 0 0,23 0 0,-23 0 1,22 0-2,22 0 1,-43 0 0,-1 0 0,0 0 0,22 0 0,-22 0 0,0-22 0,1 22 0,-1 0 0,0 0 0,0 0 3,0 0-2,0 0-1,0 0 2,1 0 4,-1 0 2,0 0-3,0 0 29,0 0-16,0 0-6,1 0-9,-1 0-1,-22 22 3,22-22-6,0 0 3,0 0-2,0 0 5,0 0-3,1 0-1,-1 0 1,0 0-2,-22 22 0,22-22 0,0 0 1,0 0-2,0 0 3,23 0 0</inkml:trace>
    </iact:actionData>
  </iact:action>
  <iact:action type="add" startTime="20170">
    <iact:property name="dataType"/>
    <iact:actionData xml:id="d2">
      <inkml:trace xmlns:inkml="http://www.w3.org/2003/InkML" xml:id="stk2" contextRef="#ctx0" brushRef="#br0">17410 6513 0,'22'0'17,"0"0"-5,0 0-5,0 0 0,1 0-3,-1 0 0,0 0-2,0-22 2,0 22-2,0 0 0,23 0 2,-23 0-2,0 0 0,0 0 1,0 0-2,0 0 1,23 0 0,-1 0 2,-22 0-2,0 0 0,23 0 2,21 0 0,-44 0 0,22 0-2,1 0 2,-23 0-2,0 0 0,0 0 0,23 0 0,-23 0 0,0 0 0,22 0 0,0 0 3,-21 0-4,-1 0 1,0 0 0,0-23 0,44 23 0,-43-22 4,-1 22-6,22 0 2,0 0 2,-21 0-2,-1 0 0,0 0 1,0 0-2,0 0 2,22 0-2,-21 0 1,-1 0 2,0 0-2,0 0 0,22 0 2,-22-22 2,1 22 1,-1 0-1,0 0-3,0 0 40,0 0-27,0 0-8,1 0-6,-1 0 1,0 0 1,22 0 2,0 0-2,-21 0 2,-1 0-4,0 0 1,0 0 0,0 0 1,0 0 0,0 0-2,1 0 3,-1 0-2,0 0 3,0 0-1,0 0 2</inkml:trace>
    </iact:actionData>
  </iact:action>
  <iact:action type="add" startTime="20996">
    <iact:property name="dataType"/>
    <iact:actionData xml:id="d3">
      <inkml:trace xmlns:inkml="http://www.w3.org/2003/InkML" xml:id="stk3" contextRef="#ctx0" brushRef="#br0">20511 6313 0,'22'0'84,"0"0"-76,0 0-2,0 0-1,1 0-3,-1 0 3,0 0-1,22 0-1,-22 0 1,0 0-2,1 22 0,-1-22 2,22 0 0,-22 0 0,0 0-2,23 0 3,-1-22 0,-22 22 0,0 0-4,0 0 1,1 0 3,-1 0 1,0 0-3,0 0-1,0 0 0,0 0 2,0 0 0,1 0 0,21 0 0,-22 0 0,0 0-2,0-22 2,0 22-2,1 0 0,-1 0 0,0 0 3,22 0-2,-22 0 1,1 0-2,-1 0 0,0 0 0,22-22 2,-22 22-2,23 0 2,-23 0 0,0 0-1,0 0-1,0 0 1,0 0-1,0 0 2,1 0-2,-1 0 3,0 0-4,0 0 2,0-22 0,0 22 1,1 0-2,-1 0 0,0 0 5,0 0-4,0 0-1,0 0 5,0 0-4,1 0 3,-1 0-2,0 0 7,0 0-6,0 0 8,0 0-12</inkml:trace>
    </iact:actionData>
  </iact:action>
  <iact:action type="add" startTime="23534">
    <iact:property name="dataType"/>
    <iact:actionData xml:id="d4">
      <inkml:trace xmlns:inkml="http://www.w3.org/2003/InkML" xml:id="stk4" contextRef="#ctx0" brushRef="#br0">20289 6247 0,'0'0'1,"-22"0"2,0 0 3,0 0 6,0 0-4,0 0-4,-1 0 0,1 0 2,22-22-2,-22 22-2,0 0 4,22-22-4,-22 22 2,0 0 0,0-23 0,22 1 0,-23 22-2,1 0 2,0-22 0,0 0 3,0 0-4,0 22 3,22-22-2,0 0-2,-23 22 2,1-23-2,22 1 2,0 0 0,-22 0-2,0 0 2,22 0-2,0-1 0,-22 1 0,22-22 2,-22 0-2,0 22 2,22-1-2,-23 1 0,23 0 0,0-22 0,-22-1 0,22 23 0,-22 22 0,22-44 0,0 0 0,0 22 0,-22-1 0,22 1 0,0-22 2,-22 0-2,0 44 0,22-22 0,0-1 0,0 1 0,0 0 0,-45 0 2,45 0-2,0 0 1,0-1 2,0 1-3,0 0 2,0 0 1,0 0 0,0 0-3,0 0 2,0-23 1,0 23 0,23-22-1,-23 22 2,22 0-4,-22-1 0,0 1 2,0-22 2,22 44-4,-22-22 1,0 0-2,22-1 1,-22 1 2,22 22-2,-22-22 2,22 22-2,-22-22 0,0 0 0,22 22 0,-22-22 0,23 22 2,-23-45-2,22 45 4,0-22-4,-22 0 4,22 22-4,0 0 2,-22-22-2,22 22 0,0 0 0,-22-22 0,23 0 2,-1 22 1,0-23-1,0 23-3,0 0 5,0 0-4,-22-22 0,23 0 0,-1 22 2,0 0 2,0 0-2,0 0 0,0 0 0,0 0-2,1 0 3,-1 0-4,0 0 1,0 0 0,0 0 0,0 0 0,23 0 2,-23 0-2,22 0 0,-22 0 0,0 0 0,23 0 0,-23 0 0,0 0 0,44 0 0,-21 0 0,-23 22 0,22 0 0,0-22 0,-21 0 0,21 0 0,0 23 0,-22-23 0,0 0 0,23 0 0,-23 0 0,22 22 0,-22 0 2,1-22-2,-1 0 0,0 0 0,0 0 0,0 22 0,0-22 2,0 22 0,1-22 0,-1 22 0,0-22-2,0 0 2,0 23 0,-22-1-2,22-22 0,0 0 0,1 0 3,-1 0-4,0 0 1,0 22 2,-22 0 0,22-22-2,0 0 2,1 22-2,-1-22 0,0 0 4,-22 22-4,22-22 0,0 0 2,-22 22-2,22-22 4,0 23 26,1-23-28,-23 22 1,22-22-1,-22 22-3,22 0 3,0-22 0,-22 22-2,22 0 3,0-22-4,0 0 3,-22 23-2,23-23 0,-1 22 0,0-22 0,-22 22 2,44 0-2,-22 0 2,1-22 0,-1 22 0,-22 0-4,22-22 2,-22 23 0,22-23 0,-22 22 0,22-22 0,0 0 0,-22 22 0,22-22 2,-22 22-2,23-22 4,-1 0 8,-22 22 0,0 0 0,0 0-10,22-22 0,-22 23-2,22-23 2,-22 22 0,0 0 0,0 0-2,22-22 2,-22 22-2,22-22 2,-22 22-2,0 1 4,0-1-4,0 0 4,22 22 0,-22-22 3,0 0-4,0 1-1,23-1-2,-23 0 3,0 0 0,0 0 1,0 0-2,0 0-2,0 1 4,0-1-4,0 0 2,0 0-2,0 0 2,0 0-2,0 1 2,0-1-2,0 0 0,0 0 3,0 22-2,0-22 1,-23-22-2,1 45 0,22-23 2,0 0-2,-22-22 2,22 44-2,-22-44 0,22 23 0,-22-23 0,22 22 0,-22 0 2,0 0 2,22 0-2,-23 0 2,1 0-2,0 1 4,22-1-3,-22 0 2,0-22-1,22 22-4,-22-22 2,22 22 6,-22-22-8,-1 0 6,23 22-6,-22 0 0,0-22 6,0 23 0,0-23 0,0 22-4,-1-22-2,1 22 8,0-22-8,0 0 4,0 0 0,22 22-4,-22-22 2,0 0 0,22 22-2,-23-22 5,1 0 0,0 0 4,0 0-10,0 0 7,0 0-2,0 22 0,-1 1-4,1-23 2,-22 0 3,22 0-2,0 0 1,-1 0-2,1 0 0,0 0 0,0 0 3,0 22-2,0-22 1,0 0 1,-1 0 0,1 0-3,0 0 2,0 0-2,0 0 2,0 0-4,0 0 3,-1 0 0,-21 22 1,22-22-2,0 0 0,-23 0 2,45 22-4,-22-22 3,0 0-2,0 0 1,0 0 17,-22 0 42,21 0-54,1 0 0,0 0-4,0 0 3,0 0-7,0 0 3,0 0 5,-1 0-6,1 0 1,0 0 11,0 0 37,0 0-32,0 0-8,0 0 0,-1 0-3,1 0 4,0 0-12,0 0 7,0 0 2,0 0-1,-1 0-8,1 0 12,0 0-8,0 0 30,0 0-30,0 0 22,22 22-8,-22-22-15,-1 0 24,1 0-3,0 0 77,0 0-78,0 0-15,0 0-5,0 0-2,-1 0 4,1 0-2,0 0 0,0 0-2,0 0 2,0 0-1,-1 0 1,1 22-1,0-22 3,0 0-2,0 0 9</inkml:trace>
    </iact:actionData>
  </iact:action>
  <iact:action type="add" startTime="44235">
    <iact:property name="dataType"/>
    <iact:actionData xml:id="d5">
      <inkml:trace xmlns:inkml="http://www.w3.org/2003/InkML" xml:id="stk5" contextRef="#ctx0" brushRef="#br0">10610 6468 0,'22'0'96,"0"0"-85,0 0-4,1 0-5,-1 0 4,0 0-2,0 0 0,0 0-2,0 0 2,0 0 0,23 0 0,-23 0 0,0 0-2,0 0 0,0 0 0,23 0 0,-23 0 2,22 0-2,-22 0 0,0 0 0,23 0 0,-23 0 0,22 0 0,-22 0 0,23 0 0,-1 0 0,0 23 0,-22-23 0,23 0 0,-1 0 0,0 0 1,23 0 0,-45 0-1,22 0 0,0 0 0,1 0 0,-23 0 0,0 0 0,22 0 0,1 0 0,-23 0 0,0 22 0,0-22 0,0 0 0,0 0 0,1 0 0,-1 0 2,0 0 0,0 0 0,0 0 3,0 0 44,0 0-49,1 0 11,-1 0-10,0 0 9,0 0-8,0 0 24</inkml:trace>
    </iact:actionData>
  </iact:action>
  <iact:action type="add" startTime="44973">
    <iact:property name="dataType"/>
    <iact:actionData xml:id="d6">
      <inkml:trace xmlns:inkml="http://www.w3.org/2003/InkML" xml:id="stk6" contextRef="#ctx0" brushRef="#br0">14198 6380 0,'22'0'2,"0"0"4,1 0-2,-1 0 0,0 0 0,0 0-2,0 0 2,0 0-2,1 0 2,-1 0-2,-22-22 0,22 22 0,22 0 0,0 0 2,-21-23 0,21 23-2,-22 0 2,22 0-2,-22 0 0,1 0 0,21 0 0,-22 0 0,0 0 0,0 0 0,45 0 0,-23 0 2,0 0-2,-21 0 0,21 0 0,-22 0 0,22 0 0,-22 0 0,23 0 0,-1 0 0,0-22 0,-21 22 0,21 0 0,0 0 0,0 0 1,23 0 0,-45 0-1,22 0 0,-22 0 0,1 0 0,-1 0 0,22 0 0,0 0 0,-22 0 0,23 0 0,-23 0 0,0 0 0,22 0 0,-21 22 0,21-22 0,0 0 2,-22 0-2,23 0 0,-23 0 0,0 23 0,0-23 0,22 0 0,1 0 2,-1 0 0,-22 0-2,0 0 2,0 0 1,1 0-4,-1 0 5,0 0 6,0 0 7,0 0-10</inkml:trace>
    </iact:actionData>
  </iact:action>
  <iact:action type="add" startTime="45613">
    <iact:property name="dataType"/>
    <iact:actionData xml:id="d7">
      <inkml:trace xmlns:inkml="http://www.w3.org/2003/InkML" xml:id="stk7" contextRef="#ctx0" brushRef="#br0">17587 6468 0,'22'0'77,"0"0"-66,1 0-7,-1 0 0,0 0 2,0 0 0,0 0-2,0 0 0,0 0 0,23 0 0,-23 0 2,0 0-4,0 0 0,0 0 0,23 0 2,-23 0 1,0 0-4,22 0 3,-22 0-2,0 0 0,1 0 2,-1 0-2,22 0 2,-22 0-2,0 0 0,23 0 2,-23 0-2,0 0 1,22 0-2,-22 0 3,1 0-2,-1 0 0,0 0 0,0 0 0,22 0 0,1 0 2,-1 0 0,-22 0-2,-22-22 0,22 22 0,0 0 0,1 0 0,-1 0 0,0 0 2,0 0-2,0 0 0,0 0 7,0-22-8,1 22 1,-1 0 4,0 0 16,0 0-6,0 0 37,0 0-41,23 0-2,-23 0 0,0 0-5,0 0 11,0 0-10,-22-22-4,22 22 21,1 0-10,-1 0-3,0 0-8,0 0 7,0 0 0,0-22-1,0 22 11</inkml:trace>
    </iact:actionData>
  </iact:action>
  <iact:action type="add" startTime="49932">
    <iact:property name="dataType"/>
    <iact:actionData xml:id="d8">
      <inkml:trace xmlns:inkml="http://www.w3.org/2003/InkML" xml:id="stk8" contextRef="#ctx0" brushRef="#br0">10898 6712 0,'0'-22'6,"-22"0"16,0 22-14,22-22 6,-23 22-12,1 0 3,0 0 36,22-23-35,-22 23 8,22-22-13,0 0 2,0 0 1,-22 22-3,22-44 4,0 22-2,-22 22 0,0-23-1,22-21 0,-23 0 1,1 22 2,22-23-4,-22 23 4,22-22-1,0 22-3,-22 0 1,0-23 4,22 23-1,0-22-4,-22 0 4,0 44-4,22-23 1,0 1 0,0 0 2,-23 0 1,23-22-2,0 21 2,0 1-1,0 0-3,0 0 4,-22 0-4,22 0 1,0 0 0,0-1 0,0 1 1,0 0-1,0 0-1,0-22 1,-22 44 0,22-45 0,0 1 2,0 22 1,0 0-4,0 0 3,0-1-1,0 1 5,0 0 6,0 0 152,0 0-164,0 0 4,22 22-4,-22-45 0,45-21 2,-23 44 0,0 0-2,-22-1 0,22 1 0,0 0 0,-22 0 0,22 22 0,0-44 0,1 44 0,-23-22 0,44-1 0,-22 1 0,22-22 0,-22 44 2,23-22-2,-23 0 0,0 0 0,0 22 0,22-45 0,-21 45 0,21-22 2,0 0-2,1 0 3,-1 22-4,0 0 3,-44-22-2,44-1 0,-21 23 0,21 0 0,-22-22 3,0 0-4,0 22 1,0 0 2,1 0-2,-1-22 0,0 22 0,22 0 2,-22 0-2,1 0 0,-1 0 2,22 0 0,-22-22-2,0 22 0,0 0 0,1 0 0,-1 0 0,0 0 0,44 0 2,-44 0 0,1 0-2,21 0 0,0 0 2,1 0-2,-23 0 0,0 0 0,22 0 0,0 0 2,-21 0-2,43 0 0,-44 22 2,22-22-2,1 22 0,-23-22 0,44 0 0,-21 0 0,-1 0 0,0 22 0,1-22 0,-1 0 0,22 22 0,-44-22 0,45 23 0,-45-23 0,45 22 0,-23-22 0,0 0 0,23 0 0,-23 0 0,22 22 0,-44-22 0,45 0 0,-45 22 0,22-22 0,1 0 0,-1 0 0,-22 22 2,0-22-2,0 0 2,-22 22 30,23 1-28,-1-1-2,0 0-1,0 0 0,-22 22-1,0-22 0,44 1 0,-44 21 2,22-22-1,1 0-2,-23 0 1,22 0 0,-22 1 0,0-1 0,0 0 2,22 0-2,0-22 0,-22 22 0,0 23 0,0-23 4,0 0-4,22-22 0,-22 22 0,0 0 6,0 0-6,0 0 7,0 1-8,0-1 5,0 0-2,0 22 0,0-22 2,0 23-2,0-23-2,-22 0 0,22 22 2,-22-22-2,22 1 2,0 21-2,-22-22 2,22 0-2,-22 22 0,-1-21 2,1-1-2,22 0 0,0 0 2,0 0-2,0 0 2,-22-22-2,0 45 0,22-23 2,-22 0 1,22 0-4,-22-22 3,22 22-2,0 0 4,-22 1-1,-1-23-4,23 22 5,-22-22-2,22 22-2,-44 0 4,44 0 6,-22-22-9,22 22-2,-22-22 1,22 22 4,-23-22-2,1 0 0,22 23-2,-22-23 2,22 22-2,-22-22 0,22 22 0,-22-22 3,0 0-4,0 22 3,-1-22 0,23 22-2,-22-22 0,0 0 0,0 0 0,0 22 2,0-22-2,0 0 4,22 23-4,-23-23 0,1 0 2,0 0-2,0 0 2,0 0 2,22 22-2,-22-22-2,0 0 2,-1 0 5,23 22-8,-22-22 42,22-22-36,0 0-3,-22 22 2,0-23-2,22 1-2,-22 22 2,22-22-2,0 0 2</inkml:trace>
    </iact:actionData>
  </iact:action>
  <iact:action type="add" startTime="51314">
    <iact:property name="dataType"/>
    <iact:actionData xml:id="d9">
      <inkml:trace xmlns:inkml="http://www.w3.org/2003/InkML" xml:id="stk9" contextRef="#ctx0" brushRef="#br0">13799 6335 0,'0'-22'92,"0"0"-84,0-22-4,-22 44-2,22-22 0,0 0 0,-22 22 0,22-45 0,-22 1 0,22 0 0,-22 22 0,22-23 0,-22 23 0,22 0 0,-22-45 0,22 45 0,-23 22 0,23-44 0,0 0 0,0 22 0,-22-23 0,0 23 2,22 0-2,0 0 0,0-23 0,0 23 0,-22 22 0,22-22 0,0 0 0,0 0 0,0-22 0,0-1 2,0 1 0,0 22 0,0 0-2,0 0 0,0-1 0,0 1 2,0 0 2,0 0-2,0 0-2,0 0 10,22 22-10,-22-23 12,0 1-6,0 0 5,22 22-8,-22-22-3,22 0 4,-22 0-2,23 0 0,-1 22-2,-22-23 0,22 23 0,0-22 4,-22 0-4,22 22 0,0-22 2,0 22-2,1 0 2,-1-22-2,-22 0 0,22 22 0,22 0 0,1-45 2,-1 45 0,-22 0-2,22 0 0,-22-22 2,1 0-2,-1 22 0,0 0 0,0 0 0,0-22 0,0 22 0,0-22 0,23 22 2,-23 0 0,0 0 1,22-22-4,-21 22 1,-1 0 0,22 0 2,-22 0 0,0 0-2,23 0 2,-23 0-2,0 0 0,22-23 0,-22 23 2,45 0-2,-45 0 2,22 0-2,1 0 0,-1 0 0,0 0 2,0 0-2,23 0 1,-45 0-2,0 0 1,22 0 0,1 0 0,-1 0 0,0 0 0,-21 0 0,21 0 0,0 0 0,0 23 0,-21-23 0,21 0 0,-22 0 0,0 0 0,0 0 0,23 0 0,-23 0 0,0 22 0,22-22 0,-22 0 0,0 0 0,1 0 0,21 0 2,-44 22-2,22-22 0,-22 22 0,22-22 0,0 0 2,1 22 0,-1-22 5,0 0-2,-22 22 0,0 1 21,22-23-27,0 0 3,-22 22-2,22-22 2,-22 22 0,22 0-2,1-22 0,-1 22 1,-22 0-1,44 0 1,-44 1-1,22-1 2,0 22 1,0-44-4,23 0 1,-23 0 0,-22 22 0,44 0 2,-44 0-2,22 1 2,-22-1-2,23 0 0,-1-22 0,0 22 2,-22 0-2,22 0 3,-22 1-4,22-1 3,-22 0-2,22-22 1,0 22 1,-22 0-1,23-22-1,-1 0 0,-22 22 0,0 0 4,22-22-4,0 0 2,-22 45 2,22-45-4,0 0 5,0 0-2,-22 22-3,23-22 5,-1 0-6,-22 22 6,0 0-6,22-22 6,0 0 4,-22 22-3,0 0 4,22-22-10,-22 23 10,0-1-5,22 0-6,-22 0 5,0 0-2,23 0 0,-23 1-2,0-1 2,0 22 0,0-22 0,0 0 2,0 0-4,0 1 0,0-1 7,0 0 0,0 0-7,0 0 4,-23-22-4,23 22 4,-22-22-4,22 23 2,-22-1-1,22 0 0,-22-22-1,22 22 0,-22-22 0,0 22 0,-1 0 0,23 0 3,-44-22-4,44 23 1,-22-1 0,-22-22 2,44 22-2,-22-22 0,-1 22 0,1-22 0,0 22 0,0 0 0,-22-22 0,44 22 0,-45 1 0,23-23 0,0 0 0,-22 22 0,-1 0 2,-21-22-2,44 0 2,-22 22-2,-1-22 0,1 22 0,22-22 0,0 0 0,0 0 0,-1 0 0,-43 22 0,44-22 2,0 0-2,-1 0 0,1 0 0,-22 0 2,22 23 0,0-23 0,0 0-2,-1 0 4,1 0-4,0 0 0,0 0 5,0 0-2,0 0-1,0 0 0,-1 22 0,1-22 2,0 0 0,0 0 2,0 0-4,0 0 6,0 0-4,-1 0 9,1 0-3,0 0-7,0 0-1,0 0 6,0 0-4,-1 0 6,1 0-10,0 0 11,0 0-8,0 0-1,0 0 6,22-22-6,-22-1 3,-1 23-4,1 0 1,0 0 2,0 0 4</inkml:trace>
    </iact:actionData>
  </iact:action>
  <iact:action type="add" startTime="71375">
    <iact:property name="dataType"/>
    <iact:actionData xml:id="d10">
      <inkml:trace xmlns:inkml="http://www.w3.org/2003/InkML" xml:id="stk10" contextRef="#ctx0" brushRef="#br0">5737 10965 0,'22'0'186,"0"0"-180,0 0 1,1 0 5,-1 0 2,0 0-5,0 0 10,-22-22-17,22 22 13,0 0 5,1 0-16,-1 0 8,0 0-1,0 0 4,-22-22-1,22 22-2,0 0 2,0 0 0,1 0-4,-1 0 6,0 0-13,0 0 9,0 0 49,0 0-55,0 0-2,1 0 4,-1 0-4,0 0 0,0 0 0,0 0 2,-22 22-4,22-22 0,1 0 2,-1 0-1,0 0 8,0 0 3,0 0-6,0 0 16,23 0-15,-23 0 2,0 0-5,0 0 2,0 0-4,0 0 2,0 0 14,1 0 736,-23 22-754,22-22 8,0 0 4,0 0-6,-22 22 4,22-22-6,0 0-4,1 0 8,-23 22-8,22-22 6,0 0 0,0 0-2,0 0 0,-22 23 6,22-23-10,0 0 174,1 0-172,-1 0 2,0 0-2,22 0 2,-22 0 0,0 0-4,1 0 0,-1 0 2,22 0-2,-22 0 2,0 0 0,1 22-2,-1-22 0,0 0 3,0 0-2,0 0-1,0 0 4,0 0 0,1 0 4,-1 0-2,0 0 2,0 0 2,0 0-6,0 0-4,0 0 6,1 0-4,-1 0-2,0 0 7,0 22-2,0-22 63,0 0-44,1 0-20,-1 0 10,0 0 0,0 0-6,0 0-6,0 0 16,0 0-14,1 0 6,-1 0-10,0 0 6,0 0-2,0 0 2,0 0-6,0 0 10,1 0-4,-1 0-2,0 0 2,0 0 0,0 0 6,0 0 10,1 0 2,-1 0-9,0 0 73,0 0-80,0 0-4,0 0 3,0 0-3,1 0 2,-1 0-4,0-22 2,0 22 0,0 0 6,0 0-4,0 0 28,1 0-10,-23-22-20,22 22 6,0 0-10,0 0 14,0 0-4,-22-23-6,22 23 12,0 0-14,1 0 28,-1 0-10,0 0 18,0 0-19,0 0-8,0 0 16,1 0-16,-1 0 8,0 0-20,0 0 13,-22-22-8,22 22-4,0 0 22,0 0-18,1 0 31,-1 0-13,0 0-7,0 0 218,0 0-205,0 0-13,0 0-3,1 0-2,-1 0-6,0 0 25,0 0-28,0 0 5,0 0 3,1 0 3,-1 0-11,0 0 5,0 0-2,0 0 11,0 0-3,0 22 5,1-22-11,-1 0 8,0 0-8,0 0-6,0 0 10,0 0-6,0 0 9,1 0-12,-1 0 3,0 0 12,0 0-4,0 0-2,0 0-8,1 0 4,-1 0 7,0 0-6,0 0 29,0 0-22,0 0 5,0 0-12,1 0-7,-23 23 1,22-23 4,0 0 6,0 0 1,0 0-9,0 0 5,0 0-6,23 0 8,-23 0 0,0 0-10,0 0 0,0 0 3,1 0 2,-1 0 2,0 0-3,0 0 44,0 0-43,0 0 16,0 0-20,1 0 232,21 0-219,-22 0-6,0 0-3,0 0 4,0 0-10,1 0 16,-1 0-10,0 0 202,0 0-204,0 0 6,0 0-4,1 0 4,-1 0-10,0 0 19,0 0-9,0 0 28,0 0-31,0 0 16,1 0-3,-1 0-9,0 0 4,0 0-9,0 0 86,0 0-70,0 0 4,1 0-26,-1 0 8,0 0 3,-22 22-5,22-22-5,0 0 2,0 0 31,0 0 41,1 0-49,-1 0-19,0 0 2,0 0 0,0 0 4,0 0-10,1 0 23,-23 22-14,22-22 27,0 0-29,-22 22-8,22-22 7,0 0 1,0 0 41,0 0-34,1 0-12,-1 0 5,0 0 7,-22-22-6,22 22-6,0 0 20,0 0 12,0 0-23,1 0-5,-1 0-3,0 0 4,0 0-4,0 0 24,0 0-7,1 0 2,-1 0-8,0 0 16,0 0 10,0 0-24,0 0-9,0 0 70,1 0-74,-1 0 13,0 0 9,0 0-12,0 0-13,0 0 3,0 0 2,1 0 0,-1 0-2,-22 22 8,22-22 7,0 0 10,0 0 136,0 0-147,1 0-19,-1 0 8,0 0-3,0 0-2,0 0-1,0 0 2,0 0 9,-22 22-7,23-22 50</inkml:trace>
    </iact:actionData>
  </iact:action>
  <iact:action type="add" startTime="78442">
    <iact:property name="dataType"/>
    <iact:actionData xml:id="d11">
      <inkml:trace xmlns:inkml="http://www.w3.org/2003/InkML" xml:id="stk11" contextRef="#ctx0" brushRef="#br0">3876 12139 0,'23'0'40,"-1"0"-34,0 0 1,22 0-1,-22 0 1,1 0-4,-1 0-1,0 0 2,0 0-1,0 0-2,0 0 4,0 0-4,1 0 3,-1 0-2,0 0 1,0 0-2,0 0 2,22 0 0,-21 0 1,-1 0 2,0 0-3,0 0 0,0-22-1,0 22 4,1 0-3,-1 0-2,22 0 3,-22 0 4,0 0-3,-22-22-4,22 22 3,1 0-2,-1 0 2,0 0 4,0 0-7,0 0 0,0 0 5,23 0-1,-23 0 1,0 0-4,22 0 4,-22 0-2,1 0-1,-1 22-1,0-22 0,0 0 4,0 0-3,0 0-2,23 0 3,-23 0 2,0 0-4,0 0 1,0 0-1,0 0 1,0 0 2,1 0-4,-1 0 4,-22 22-4,22-22 2,22 0 0,-22 0 3,1 0-4,-1 0 2,0 0 3,22 0-2,-22 0 8,0 0-12,23 0 11,-23 0-5,0 0-3,0 0 2,0 0-5,0 0 5,23 0-1,-23 0-2,0 0 2,0 0-4,0 0 1,0 0 2,1 0-1,-1 0-1,0 0-1,22 0 3,-22 0 0,1 0-2,21 0 5,-22 0-2,0 0-3,0 0 1,0 0 0,1 0 4,-1 0-4,0 0 1,0 0 0,0 0 2,0 0-1,0 0-2,1 0 1,-1 0 2,0 0 2,0 0-7,0 0 5,0 0-3,1 0 2,-1 0-2,0 0 1,0 0-1,0 0 1,0 0-2,0 0 1,23 0-1,-23 0 3,0 0-4,22 0 1,-22 0 2,1 0-1,21 0-2,-22 0 1,0 0 1,0 0-2,1 0 2,-1 0-1,22 0 0,-22 0-1,22 0 4,1 0-3,-23 0 1,22 0-1,-22 0 3,0 0-4,1 0 2,-1 0-1,0 0 1,0 0-1,0 0 1,0 0 1,1 0-1,-1 0-1,-22 22 0,22-22 3,0 0-1,0 0 2,0 0-2,0 0 0,23 0 2,-23 0 0,0 0-5,22 0 4,-22 0-1,1 0-2,-1 0-1,22 0 1,-22 0 0,23 0 3,-23 0-3,0 0-1,0 0 1,0 0 1,0 0-1,0 0-1,1 0 1,21 0 1,-22 0-1,22-22-1,-22 22 1,1 0 0,-1 0 0,0 0 1,0 0-2,22 0 2,-21 0-1,-1 0-1,0 0 2,-22-22-2,22 22 1,0 0 0,0 0 1,0 0 1,1 0 0,-1 0 0,0 0-3,0-22 4,0 22 3,0 0-7</inkml:trace>
    </iact:actionData>
  </iact:action>
  <iact:action type="add" startTime="80506">
    <iact:property name="dataType"/>
    <iact:actionData xml:id="d12">
      <inkml:trace xmlns:inkml="http://www.w3.org/2003/InkML" xml:id="stk12" contextRef="#ctx0" brushRef="#br0">9170 12095 0,'22'0'238,"-22"22"-222,23-22-12,-1 0 55,0 0-56,-22 22-1,22-22 4,0 0-1,0 0-2,0 0 1,1 0-2,-1 0 4,22 0-2,-22 0 2,22 0-4,-21 0 5,-1 0-6,0 0 5,0 0 2,0 0 2,0 0-3,1 0 8,-1 0-5,0 0-6,0 0 5,0 0 0,0 0 1,0 0 2,1 0-8,-1 0 2,0 0 2,0 0-4,0 0 0,0 0 5,0 0-6,1 0 5,-1 0-1,0 0-2</inkml:trace>
    </iact:actionData>
  </iact:action>
  <iact:action type="add" startTime="86099">
    <iact:property name="dataType"/>
    <iact:actionData xml:id="d13">
      <inkml:trace xmlns:inkml="http://www.w3.org/2003/InkML" xml:id="stk13" contextRef="#ctx0" brushRef="#br0">3899 12161 0,'22'0'58,"0"0"-54,-22 22 0,22-22-3,0 0 2,0 0 3,1 0-5,-1 0 2,0 0 0,0 0 2,0 0-3,0 0-1,0 0 1,1 0 1,-1 0-2,0 0 1,0 0 0,0 0 1,0 0-1,0 23 2,1-23-2,21 0-1,-22 0 3,0 0-1,0 0 2,1 0-5,-1 0 4,22 0 0,-22 0 5,0 0-3,0 0 16,-22 22-20,23-22 0,-1 0 8,0 0-3,0 0-4,0 0 1,0 0 0,0 0 0,1 0 0,-1 0-3,0 0 1,0 0 3,22 0-1,-21 0 0,-1 0-2,0 0 0,0 0-1,0 0 4,0 0-3,0 0 0,1 0-1,-1 0 4,0 0-3,0 0 0,22 0 2,-22 0 0,1 0 0,-1 0-3,0 0 2,0 0 3,0 0-2,0 0 2,1 0-4,-1 0 6,0 0-6,0 0 2,0 0 8,0 0-4,0 0 4,1 0-10,-1 0 4,0 0 0,0 0-4,0 0 0,0 0 2,23 0 1,-1 0 0,-22 0-3,0 0 2,22 0-2,-21 0 0,-1 0 2,0 0-2,0 0 0,0 0 2,0 0-2,1 0 0,-1 0 6,0 0 2,0 0 40,0 0-44,0 0-2,0 0-2,1 0 2,-1 0 0,0 0 0,0 0-2,22 0 2,-22 0 3,1 0-4,-1 0 5,0 0-6,0 0 6,0 0 1,0 0-6,1 0-1,-1 0 6,0 0-4,0 0 2,0 0-2,0 0-2,23 0 4,-23 0 0,0 0-4,0 0 2,0 0 0,0 0 0,0 0-2,1 0 2,-1 0 0,0 0 2,0 0-4,0 0 4,0 0-1,1 0-4,-1 0 1,0 0 4,0 0-2,0 0-2,0 0 2,0 0-2,1 0 0,-1 0 0,0 0 2,0 0-2,0 0 0,0 0 0,0 0 0,1 0 0,21 0 2,-22 0-2,22 0 3,-21 0-2,-1 0-1,22 0 2,-44-22-2,22 22 0,0 0 0,0 0 0,1 0 0,-1 0 2,0 0-2,0 0 0,0 0 2,-22-23-2,22 23 0,0 0 0,1 0 2,-1 0 0,0 0-2,-22-22 3,22 22-4,0 0 5,0 0 10,1 0 4,-1 0-14,0 0 6,0 0-10,0 0 0,0 0 4,0 0-2,1 0-2,-1 0 0,0 0 4,0 0-4,0 0 0,0 0 4,0 0-1,1 0 8,-23-22-9,22 22 34,0 0-28,0 0-2,0 0-4,0 0 4,1 0-2,-1 0 8,0 0-8,0 0-2,0 0 4,22 0 0,-21 0-2,-1 0-2,22 0 0,-22 0 0,0 0 0,23 0 0,-23 0 0,0 0-2,0 0 0,0 0 0,0 0 2,0 0 0,1 0-2,-1 0 0,0 0 4,0 0 0</inkml:trace>
    </iact:actionData>
  </iact:action>
  <iact:action type="add" startTime="88121">
    <iact:property name="dataType"/>
    <iact:actionData xml:id="d14">
      <inkml:trace xmlns:inkml="http://www.w3.org/2003/InkML" xml:id="stk14" contextRef="#ctx0" brushRef="#br0">5715 11009 0,'22'0'74,"0"0"-70,0 0 3,0 0-6,1 0 1,-1 0 2,22 0 0,-22 0 0,0 0-2,1 0 0,-1 0 0,0 0 4,0 0-2,0 0 0,-22-22-2,22 22 0,0 0 36,1 0-26,-1 0-6,0 0-2,0 0 2,0 0-2,0 0 3,0 0-2,1 0 8,-1 0-12,0 0 20,-22-22-20,22 22 33,0 0-16,0 0-9,1 0-4,-1 22 1,0-22 1,0 0-6,0 0 3,0 0 2,0 0-2,1 0-2,-1 0 0,0 0 4,0 0-2,0 0 2,0 0-2,0 0 0,1 0 1,-23 22-2,22-22 1,0 0-2,0 0 2,0 0 6,0 0 0,1 0-4,-1 0-4,0 0 6,0 0-4,0 0 2,0 0-4,0 0 8,1 0-2,-1 0 33,0 0-34,0 0 11,0 0-9,0 0-2,0 0-3,1 0 2,-1 0 0,0 0-1,0 0-2,0 0 1,23 0 0,-23 0 3,22 0-6,-22 0 3,0 0-2,0 0 0,1 0 0,-1 0 0,0 0 0,0 0 0,0 0 0,22 0 0,-21 0 0,-1 0 0,0 0 0,22 0 0,1 0 3,-23 0-4,22 0 1,-22 0 0,22 0 2,1 0-2,-23 0 1,22 0-2,-22 0 1,0 0 0,1 0 0,21 0 0,-22 0 0,0 0 0,0 0 0,1 0 0,-1 0 0,0 0 4,0 0-4,0 0 2,0 0 3,0 0 0,-22 23-3,23-23 4,-23 22-6,22-22 2,0 0 0,0 0 2,0 0-2,0 0 0,0 0-2,1 0 3,-1 0-4,0 0 1,0 22 0,0-22 0,0 0 0,0 0 0,1 0 0,-1 0 0,0 0 0,0 0 0,22 0 0,-21 0 2,21 0-2,0 0 2,-22 0-2,0 0 0,1 0 0,-1 0 0,0 0 2,0 0-2,0 0 0,0 0 4,0 0 10,1 0 22,-1 0-34,0 0 2,0 0-2,0 0-2,0 0 7,1 0-8,-1 0 3,-22 22-2,22-22 0,0 0 7,0 0-6,0 0 1,0 0 8,1 0-10,-1 0 4,0 0-4,0 0 2,0 0 0,0 0-2,0 22 0,1-22 0,21 0 2,-22 0-2,22 0 2,-21 0-2,-1 0 0,0 0 0,0 0 0,0 0 0,22 0 0,-21 0 2,21 0-2,-22 0 0,0 0 2,0 0-1,23 0 0,-23 0-1,22 0 4,-22 0 0,0 0-2,1 0 0,-1 0 0,0 0 7,0 0-6,0 0-3,0 0 4,0 0-4,1 0 0,-1 0 2,0 0 1,0 0-4,0 0 1,0 0 0,0 0 0,1 0 0,-1 0 0,0 0 0,0 0 0,0 0 2,0 0-2,1 0 0,-1 0 2,0 0-2,0 0 3,0 0-2,0 0 3,0 0 4,1 0-4,-1 0 2,0 0 2,0 0-6,0 0-2,0 0 0,0 0 2,23 0 0,-23 0 0,22 0-2,-22 0 2,23 0-2,-23 0 0,0 0 0,0 0 0,0 0 0,0 0 0,23 0 0,-23 0 0,22 0 2,0 0-2,1 0 2,-23 0 1,22 0-4,-22 0 3,23 0-2,-23 0 2,22 0 0,-22 0 0,0 0 0,1 0 0,-1 0-2,0 0 4,0 0-2,0 0 0,0 0 12,0 0 7,1 0-12,21 0-3,-22 0 6,0 0-8,0 0-4,0 0 18,1 0 1,-23-22-14,22 22 4,0 0 0,0 0-2,0 0 33,0 0-30,1 0-9,-1 0 5,0 0 3,0 0-1,0 0 3</inkml:trace>
    </iact:actionData>
  </iact:action>
  <iact:action type="add" startTime="109010">
    <iact:property name="dataType"/>
    <iact:actionData xml:id="d15">
      <inkml:trace xmlns:inkml="http://www.w3.org/2003/InkML" xml:id="stk15" contextRef="#ctx0" brushRef="#br0">5715 18563 0,'22'0'124,"0"0"-106,0 0-6,0 0-6,1 0-2,-1 0 2,0 0-2,0 0-2,0 0 4,0 0 0,1 0-2,-1 0 2,0 0-4,0 0 16,0 0-4,0 0-6,0 0-4,1 0 2,-1 0 0,0 0-2,0 0-2,0 0 4,0 0-2,0 0 0,1 0 0,-1 0 0,0 0 6,0 0-4,0 0-2,0 0 0,1 0 2,-23-22-4,44 22 2,-22 0 0,0 0-2,0 0 0,0 0 2,1-22 0,-1 22-2,0 0 5,0 0-6,0 0 9,0 0-8,0 0 32,1 0-18,-1 0-2,0-23-12,0 23 8,0 0 6,0 0-6,1 0 6,-1 0 4,0 0-8,0 0 6,0 0-12,0 0 6,0 0 0,1 0-8,-1 0 2,0 0 2,0 0-1,0 0-4,0 0 5,23 0-3,-23 0 6,0 0-5,0 0 0,0 0 0,0 0-4,1 0 6,-1 0-4,0 0-2,0 0 2,0 0 8,0 0-6,0 0 0,1 0 6,-1 0-2,0 23-2,0-23-6,0 0 4,0 0 2,0 0 2,1 0-8,-1 0 8,0 0 2,0 0-1,0 0-8,0 0 7,1 0-4,-1 0 4,0 0-6,0 0 8,0 0-5,0 0 0,0 0-5,1 0 8,-1 0-2,0 0-2,0 0 4,0 0-8,0 0 83,0 0-76,1 0 28,-1 0-26,0 0 3,0 0-4,0 0 1,-66 0-8,88 0-1,-22 0 2,1 0 38,-1 0-36,0 0 1,0 0-4,0 0 7,0 0-4,0 0 0,1 0-1,-1 0 4,0 0 9,-22-23-4,22 23 19,-22-22 3,22 22 0,0 0-27,0 0 54,1 0-56,-1 0 0,0 0-2,22 0 3,-22 0 2,0 0-4,1 0 2,-1 0 5,-22 22-5,22-44 1,-22 44-5,0-44 46,0 44-40,0-44 4,0 44-12</inkml:trace>
    </iact:actionData>
  </iact:action>
  <iact:action type="add" startTime="111960">
    <iact:property name="dataType"/>
    <iact:actionData xml:id="d16">
      <inkml:trace xmlns:inkml="http://www.w3.org/2003/InkML" xml:id="stk16" contextRef="#ctx0" brushRef="#br0">9303 18519 0,'22'0'257,"0"0"-212,1 0-32,-1 0 1,0 0 30,0-23-20,0 23-21,0 0 10,-22-22-4,22 22-4,1 0 21,-1 0-9,0 0 2,0-22-6,0 22 48,0 0-50,1 0 12,-1 0-20,0 0 14,0 0 13,0 0 34,0 0-24,0 0 0,1-22-34,-1 22 57,0 0-39,0 0 0,0 0-22,0 0 39,0 0-34,1 0 2,-1 0-4,0 0 1,0 0 6,0 0-1,0 0 3,1 0-5,-1 0 3,0 0-6,0 0 3,0 0-8,0 0 3,0 0 1,1 0 4,-1 0-7,0 0 71,0 0-57,0 0-4,0 0 0,0 0-1,-44 0-9,44 0 0,1 0 10,-23 22 111,22-22-120,0 0 12,0 0-1,0 0-13,0 0 11,1 0-10,-1 0 8,-22 22-7,22-22-2,0 0 9,-22 22-3,22-22-4,0 0 12,0 0-8,1 0 6,-1 0-6,0 23-1,0-23-2,0 0 5,0 0 1,0 0 2,1 0-11,-1 0 24,0 0-9,0 0-9,0 0 6,0 0-10,0 0 48,1 0-38,-1 0-1,0 0-1,0 0-3,0 0 0,0 0-7,1 0 7,-1 0 0,0 0 2,0 0-2,0 0-4,0 0 5,0 0-4,1 0-1,-1 0 3,22 0-4,-44 22 3,22-22-4,0 0 3,23 0 0,-23 0 3,0 0 0,0 0-2,0 0 23,0 0-15,1 0-7,-1 0-2,0 0 2,0 0-1,0 0 0,0 0 2,0 0 9,1 0 7,-1 0-2,0 0-16,0 0 8,0 0-3,0 0 6,0 0-3,1 0 10,-1 0-12,0 0-7,0 0 2,0 0 2,0 0 2,1 0-2,-1 0 1,0 0 8,0 0 5,0 0-15,0 0 8,0 0 16,1 0 16,-1 0-43,0 0 20,0 0 3,0 0-9,0 0-5,0 0-6,-22-22-2,23 22 23,-1 0 5,0 0-31,0 0 5,0 0 0,0 0-4,1 0 0,-1 0 2,0 0 0,0 0 5,0 0 0,0 0-7,0 0 67,1 0-51,-1 0-6,0 0-13,0 0 16,0 0 13,0 0-11,0 0-12,1 0 4,-1 0 0,0 0-4,0 0 1,0 0 0,0 0-1,23 0 5</inkml:trace>
    </iact:actionData>
  </iact:action>
  <iact:action type="add" startTime="115669">
    <iact:property name="dataType"/>
    <iact:actionData xml:id="d17">
      <inkml:trace xmlns:inkml="http://www.w3.org/2003/InkML" xml:id="stk17" contextRef="#ctx0" brushRef="#br0">13844 18563 0,'22'0'290,"0"0"-280,0 0 0,0 0 22,1 0-22,-1 0 0,0 0 2,0 0 10,0 0-16,0 0 6,0 0 2,1 0-8,-1 0 0,-22-22-4,22 22 2,0 0 2,0 0 0,0 0-4,0 0 7,1 0-2,-1 0 33,0 0-10,0 0-23,0 0 4,0 0 5,1 0 0,-1 0-8,0 0 16,-22-22-10,22 22-12,0 0 8,0 0-6,0 0 6,1 0 2,-1 0 4,0 0-9,0 0 73,-22-23-73,22 23 6,0 0 6</inkml:trace>
    </iact:actionData>
  </iact:action>
  <iact:action type="add" startTime="121934">
    <iact:property name="dataType"/>
    <iact:actionData xml:id="d18">
      <inkml:trace xmlns:inkml="http://www.w3.org/2003/InkML" xml:id="stk18" contextRef="#ctx0" brushRef="#br0">9502 18452 0,'-22'0'108,"0"0"-66,0 0-35,0 22-3,0-22-2,0 0 7,-1 0-7,1 0 4,0 0-2,0 0 2,0 0-5,22 22 1,-22-22 3,0 0 1,-1 0 0,1 0-2,0 0 6,0 0-3,0 23 10,0-23-11,-1 0 6,1 0-2,0 0-1,0 0-8,0 22 7,0-22-2,0 0 6,-1 0-8,1 0 20,0 0 14,0 0-10,0 0 116,0 0-86,22-22-56,0-1 86,-22 23-86,22-22 21,0 0 10,0 0-13,-23 22-12,23-22-2,0 0-2,-22 22 16,22-22-8,0-1 14,0 1-6,0 0-14,0 0 5,-22 22-6,22-22 9,0 0-12,0-1 2,-22 23 0,22-22 4,0 0-4,0 0 4,0 0-4,-22 22 6,22-22-6,0 0 14,0-1 0,0 1-6,0 0 4,0 0 0,0 0 0,0 0-4,0 0-8,0-1 14,0 1 4,0 0-1,0 0-16,0 0 1,0 0 10,22 22-14,-22-23 6,0 1-3,0 0 2,22 22-3,-22-22 2,22 22-2,-22-22 16,0 0-18,22 22 0,-22-22 8,0-1 4,45 23-12,-45-22 4,0 0 1,22 22-2,-22-22 5,22 22-6,-22-22 0,22 22 0,0 0 0,-22-22 8,22 0-6,1 22 6,-23-23-10,22 1 10,0 22-2,0 0 0,-22-22-4,0 0 4,22 22-4,0 0 0,0 0-2,-22-22-2,23 22 8,-23-45-8,44 45 2,-44-22 2,22 22-2,0-22 0,23 22 2,-23 0-2,-22-22-2,22 22 2,0 0 0,0-22 0,0 0 4,0 22-4,1 0 5,-23-22-4,22 22-1,0 0 6,0 0-6,0 0 7,0 0-2,-22-23-7,22 1 6,1 22-6,-1 0 4,0 0 2,0 0-2,0-22-2,0 22 0,1 0 0,-1 0 2,0-22-2,0 22 2,0 0-2,0 0 0,0 0 2,1 0-2,-1 0 3,0 0-2,0 0-1,-22-22-2,22 22 2,0 0 15,0 0-12,1 0 1,-1 0 0,0 0-2,0 0 3,0 0-8,0 0 3,1 0 7,-1 0-10,0 0 10,-22-22-10,22 22 7,0 0 8,0 0-8,0 0 0,1 0 0,-1 0 0,0 0 2,0 0-8,0 0 2,0 0 7,0 0-6,1 0-1,-1 0 4,0 0-2,0 0-2,0 0 1,0 0 2,1 0-1,-1 0 0,0 0-2,0 0 4,0 0-2,0 0-2,0 0 2,1 0 1,-1 0-4,0 0 1,0 0 2,0 0-2,0 0 2,0 0-4,1 0 5,-1 0-4,0 0 1,0 0-2,22 0 5,-22 0-6,1 0 5,-1 0-2,0 0-2,0 0 2,0 0 0,0 0 0,1 0-2,-1 0 0,0 0 4,0 0-4,0 0 0,0 0 4,0 0-2,1 0 0,-1 0 0,0 0 3,0 0-2,0 0-3,0 0 2,0 0 2,1 0-2,-1 0-2,0 0 4,0 0 1,0 0-4,0 0-1,1 0 4,-1 0-4,0 0 0,0 0 2,22 0 4,-22 0-4,1 0 2,-1 0 0,0 0-4,0 0 5,0 0 0,0 0-1,-22-23-2,22 23 0,1 0 0,-1 0 2,0 0-2,22 0 4,-22 0-2,1 0-2,-1 0 2,0 0-4,22 0 4,-22 0 0,23 0-2,-23 0 5,0 0-6,0 0 5,0 0-4,0 0 4,0 0 1,1-22-2,-1 22 0,0 0 0,0 0 4,0 0-6,0 0-3,1 0 6,-1 0-4,0 0 4,0 0-4,0 0 0,0 0 4,0 0 1,1 0-4,-1 0 1,0 0 8,0 0-6,0 0-4,0 0 5,0 0 0,1 0-7,-1 0 4,0 0 0,0 0-2,0 0 3,0 0-6,1 0 5,-1 0-2,0 0 0,0 0 0,0 0 2,0 0 5,0 0 69,1 0-79,-1 0 21,0 0-16,0 0 11,0 0 26,0 0-21,0 0-11,-22 22-2,23-22-7,-1 0 6,0 0 17,-22 23-20,22-23 5,0 0 4,-22 22-10,22-22 4,0 0-4,-22 22 6,23-22-6,-1 22 23,0-22-16,-22 22 3,22-22-12,-22 22 6,22 1 0,-22-1 11,22-22-12,1 0 1,-23 22-6,22 0 12,0-22-3,-22 22-6,22-22-3,-22 22 4,22-22 0,0 0 3,-22 22-8,0 1 5,0-1 2,0 0 0,22-22-6,-22 22 9,23-22-10,-23 22 3,0 0 5,22 1 2,-22-1 0,0 0-10,22-22 8,-22 22-2,0 0 86,0 0-73,0 0-13,0 1 5,22-1 7,-22 0-1,0 0-9,0 0-1,0 0 9,0 0 0,0 1 6,0-1-18,0 0 11,0 0-1,0 0-1,0 0-3,-22-22 6,22 23-7,0-1 5,-22-22-11,22 22 2,0 0 11,-22-22-12,22 22 16,0 0-11,0 0 6,0 1-9,-23-23-5,23 22 10,0 0-2,-22 0 4,22 0-3,-22-22-4,22 22 8,-22 0 5,22 1-15,0-1-1,-22-22-2,0 22 16,22 0-6,-22-22-10,-1 22 9,23 0 17,-22-22-21,22 23 1,-22-23-5,0 0 2,0 0-1,22 22-2,0 0 4,-22-22-4,-1 0 4,1 0-4,22 22 4,-22-22-4,0 0 2,22 22 6,-22-22-8,0 0 2,0 0 9,22 22-7,-23-22-5,1 0 8,0 22-4,0-22 1,0 23 6,0-23-10,0 0 4,-1 0 0,23 22-5,-22-22 4,0 0 1,0 22 3,0-22-4,22 22 18,-22-22-18,0 0 8,-1 0-8,1 0 7,0 0-6,22 22-2,-22-22 0,0 0-2,0 0 6,-1 0-4,1 0 1,0 0-4,22 22 5,-22-22-2,0 0-2,0 0 2,0 0 8,-1 0-2,1 0 9,0 0-10,0 23-1,0-23 5,0 0-10,0 0 1,-1 0 4,1 0 0,22 22-1,-22-22-2,0 0-1,0 0 7,0 0 5,-1 0-4,1 0-5,0 0 4,0 0-2,0 0-1,0 0-2,0 0-2,-1 0 2,1 0 0,0 0 0,0 0 1,0 0-4,0 0 7,0 0-4,-1 0 0,23 22 0,-22-22-4,0 0 10,0 0-6,0 0 2,0 0 0,-1 0-2,23 22-4,-22-22 3,0 0-2,0 0 3,0 0 3,0 0-4,0 0 1,-1 0 5,1 22 5,0-22-13,0 0 5,0 0-2,22 22-2,-44-22-2,21 0 7,1 0-6,0 0 3,0 0-4,0 0 2,0 0 2,-1 22-4,1-22 4,0 0 2,0 0-4,0 0 4,0 0-6,0 0 6,-1 0-2,1 0 0,0 0-4,22-22 3,-22 22-4,0 0 5,0 0-4,0 0 0,-1 0 5,23-22-4,-22 22-1,0 0 0,0 0 2,0 0 1,0 0 0,-1 0-3,1 0 0,0 0 4,0 0-2,0 0 0,0 0 6,0 0-8,-1 0 2,-21 0 0,22 0 3,0-22-6,-22 22 5,-1 0 0,23 0-4,0 0 0,0 0 0,0 0 2,0 0-2,-1 0 2,1 0-2,0-22 0,0 22 0,0 0 2,0 0-2,-1 0 0,1 0 5,0 0-6,0 0 1,0 0 6,0 0 0,0 0-2,-1 0 2,-21 0 0,22 0-1,0 0-6,0 0 5,0 0-4,-1 0 2,1 0 2,-22 0-4,22 0 2,0 0 0,-1 0-2,1 0 4,0 0-2,0 0 2,0 0 3</inkml:trace>
    </iact:actionData>
  </iact:action>
  <iact:action type="add" startTime="127188">
    <iact:property name="dataType"/>
    <iact:actionData xml:id="d19">
      <inkml:trace xmlns:inkml="http://www.w3.org/2003/InkML" xml:id="stk19" contextRef="#ctx0" brushRef="#br0">8794 17500 0,'0'-22'69,"-22"22"79,-1 0-142,1 0 1,0 0-3,22-23 0,0 1-2,-22 22 0,0 0 4,0 0-4,22-22 2,-23 22-2,23-22 0,-22 22 0,0 0 2,0 0-2,0-22 2,22 0 0,-22 22-2,-23 0 2,45-23-2,-22 23 2,0 0-2,0 0 0,22-22 0,-22 0 0,0 22 2,0 0-2,-1 0 0,23-22 0,-22 22 0,-22 0 2,22 0 1,22-22-4,-22 22 1,0 0 0,-1 0 2,23-22-2,-22 22 4,0 0-4,0 0 4,22-22 0,-22 22-1,22-23 57,-22 23-52,-1 0-1,1 0-3,0 0 2,0 0-4,0 0 2,0 0-4,22-22 0,-22 22 2,-1-22-2,-21 22 6,22 0-6,0 0 2,22-22-2,-22 22 0,0 0 0,-1 0 0,1 0 2,22-22-2,-22 22 0,0 0 4,0 0-4,0 0 0,-1 0 2,1-22-2,0 22 3,0-23-2,0 23-1,0 0 4,0 0-2,-1 0 0,1 0-2,0-22 2,0 22 0,0 0-2,0 0 2,0 0-2,-1 0 2,1 0-2,0-22 0,0 22 0,0 0 2,0 0-2,-1 0 2,1 0 0,0 0 0,0 0-2,0 0 6,0 0 1,0 0 19,-1 0-21,1 0 10,0 0-14,0 0 12,0 0-12,0 0 22,0 0-1,22 22-19,-23-22 1,1 0-2,0 0 4,0 0-6,0 22 0,0-22 2,-1 23 0,1-23 0,0 0-1,0 0-2,0 22 3,0-22-1,0 0 0,-1 0-1,1 22 4,0-22-4,0 0 2,0 0 2,0 0-1,0 0 6,-1 0-4,1 0-1,0 0 2,0 22 0,0-22-5,0 0 1,-1 0 2,1 0 0,0 22-4,22 0 7,-22-22-8,0 0 1,22 23 4,-22-23-3,0 0-2,-1 0 7,-21 22-4,22-22 3,22 22-4,-22-22-1,0 22 0,0-22 4,-1 0 0,23 22-2,-44-22-2,44 22 6,-22-22-4,0 0 8,0 0-2,-1 22-8,23 1 6,-22-23-6,0 0 2,22 22-2,-22-22 0,0 0 2,0 0 2,22 22-4,-22-22 0,-1 0 0,1 0 0,22 22 0,-22 0 0,0-22 0,0 0 0,0 0 0,0 22 2,-1-22-2,-21 0 2,44 23-2,-22-23 0,22 22 0,-22-22 0,0 22 4,0-22-6,-1 0 5,23 22-4,-22-22 3,0 0 4,0 22-4,0 0 8,0-22-2,22 22-1,-23-22 10,23 23-5,-22-23-6,0 0-2,22 22-4,0 0 10,-22-22-8,0 22 4,22 0 1,-22-22-4,0 0-3,22 22 1,0 0-2,0 1 6,-23-23-6,23 22 3,-22 0 6,22 0-8,-22-22 2,22 22-2,0 0 3,0 1 3,-22-23-4,22 22-1,0 0 8,0 0-4,0 0-1,0 22 4,0-21-6,0-1 6,0 0-1,0 0-6,0 0 21,0 0-14,0 23 5,22-45-2,-22 22-11,22-22 4,-22 22 1,0 0 9,0 0-11,22-22-3,1 0 7,-23 22-6,0 1 7,44-23-3,-44 22-4,0 0 3,22-22 0,0 0-2,-22 22-2,22-22 8,-22 22-4,22-22-2,1 0 0,-1 0 0,0 22-2,0-22 2,0 22-2,23-22 1,-23 0-2,0 0 1,22 0 0,23 23 3,-45-23-4,22 0 2,22 22-2,-21-22 1,-23 0 0,22 0 0,0 0 0,23 0 0,-23 0 1,1 0-2,-23 0 1,44 0 1,-44 0-2,23 0 1,-23 0 0,0 22 0,0-22 1,0 0-2,0 0 1,0 0 4,-22 22-2,23-22 57,-1 0-48,0 0-5,0 0 17,0 0 18,0 0-41,1 0 5,-1 0-1,0 0-1,0 0 2,0 0-2,0 0-3,0 0 5,1 0-4,-1 0 1,0 0 2,0 0-2,0 0-2,0 0 2,0 0 0,23 0 2,-23 0 2,0 0-8,0 0 2,0 0 3,1 0-2,-1 0 2,0 0-4,0 0 4,0 0-2,0 0-1,0 0 6,1 0-5,-1 0 9</inkml:trace>
    </iact:actionData>
  </iact:action>
  <iact:action type="add" startTime="139502">
    <iact:property name="dataType"/>
    <iact:actionData xml:id="d20">
      <inkml:trace xmlns:inkml="http://www.w3.org/2003/InkML" xml:id="stk20" contextRef="#ctx0" brushRef="#br0">21242 8949 0,'22'0'14,"0"0"-10,22 0 4,1 0-2,-23 0-4,22 0 2,-22 0-2,23 0 0,-23 0 0,0 0 0,0 0 0,22 0 0,1 0 0,-23 0 0,22 0 0,0 0 0,1 0 0,-1 0 0,-22 0 0,22 0 0,23 0 0,-23 0 0,23 0 2,-1 0 0,-44 0-2,45 0 0,-45 0 0,22 0 0,0 0 2,1 0-2,-1 0 2,-22 0-2,0 22 0,0-22 1,1 0-2,21 23 3,-22-23-2,22 0 2,-22 0 1,1 0-4,-1 0 3,0 0-2,22 0 2,-22 0-2,1 0 0,-1 0 0,0 0 0,0 0 0,0 0 0,22 0 0,1 0 2,-1 0-2,-22 0 0,22 0 0,-21 0 0,21 0 0,22 0 0,-44 0 0,23 0 0,-1 0 0,-22 0 0,45 0 0,-23 0 0,0 0 0,1 0 0,-23 0 0,44 0 0,-44 0 0,23 0 0,21 0 0,-44 0 0,0 0 0,23 0 0,21 0 0,-44 0 0,0 0 0,23 0 0,-1 0 2,-22-23-2,0 23 0,23 0 0,-1 0 2,-22 0 1,0 0-4,0 0 1,1 0 0,-1 0 2,0 0-2,0 0 3,0 0 2,0 0 48,0 0-51,1 0 2,-1 0-1,0 0-1,0 0 2,0 0-4,0 0 4,0 0 0,1 0-4,-1 0 6,0 0-1,0 0 0,0 0 2,0 0 0,1 0 5,-1 0-3,0 0-4,0 0 9,0 0 16,-22-22 15</inkml:trace>
    </iact:actionData>
  </iact:action>
  <iact:action type="add" startTime="152020">
    <iact:property name="dataType"/>
    <iact:actionData xml:id="d21">
      <inkml:trace xmlns:inkml="http://www.w3.org/2003/InkML" xml:id="stk21" contextRef="#ctx0" brushRef="#br0">19248 11098 0,'22'0'188,"1"0"-182,-1 0 2,0 0-6,0 0 2,0 0 0,0 0 1,0 0-2,1 0-1,-1 0 2,0 0 0,0 0 1,0 0-2,0 0 1,23 0 2,-23 0 4,0 0 4,0 0 4,-22-22-16,22 22 0,0 0 18,1 0-14,-1 0 6,0 0-10,0 0 2,0 0 4,0 0-3,0 0-4,1 0 5,-1 0-2,0 0 1,0 0-2,0 0-1,0 0 4,1 0-4,-1 0 0,0 0 2,0 0-2,22 0 2,-22 0 0,23 0 0,-23 0 0,22 0-2,-22 0 0,0 0 0,1 0 0,21 0 2,-22 22-1,0-22-2,23 0 1,-23 0 2,22 0-2,-22 0 0,0 0 0,23 0 0,-23 0 2,0 0-2,0 0 0,22 0 2,-22 0-2,23 0 2,-23 0 2,0 0-4,0 0 2,0 0-2,0 0 4,1 0 0,-1 0-4,0 0 14,0 0-4,0 0 1,0 0-10,1 0 1,-1 0 4,0 0-2,0 0-2,0 0 0,0 0 4,0 0-4,1 0-2,-1 0 8,0 0-4,0 0 9,0 0-14,0 0 55,0 0-44,23 0-4,-23 0 0,0 0-6,0 0 4,0 0-4,1 0 2,-1 0 0,22 0 2,-22 0 2,22 0-4,-21 0 4,-1 0-2,0 0 2,0 0-4,0 0 10,0 0-6,0 0 34,1 0-40,-1 0 2,0 0 2,0 0-2,22 0-2,-21 0 6,-1 0-6,0 0 4,0 0-2,0 0 0,0 22 2,0-22 4</inkml:trace>
    </iact:actionData>
  </iact:action>
  <iact:action type="add" startTime="154980">
    <iact:property name="dataType"/>
    <iact:actionData xml:id="d22">
      <inkml:trace xmlns:inkml="http://www.w3.org/2003/InkML" xml:id="stk22" contextRef="#ctx0" brushRef="#br0">22571 11142 0,'22'0'14,"0"0"16,0 0-22,0 0 1,0 0-6,1 0 3,-23-22-4,22 22 0,0 0 6,0 0-6,0 0 7,0 0-6,1 0 8,-1 0-10,0 0 7,0 0-1,0 0 0,0 0-5,0 0 7,1 0-4,-1 0 1,0 0-4,0 0 3,0 0 0,0 0-3,0 0 2,1 0 1,-1 0-2,0 0-1,0 0 2,0 0 0,0 0 0,0 0-2,1 0 4,-1 0 4,0 0-8,0 0 0,0 0 11,0 0-10,1 0 7,-1 0-8,0 0 2,0 0 4,0 0-1,0 0-6,0-22 5,1 22-1,-1 0-2,0 0 5,0 0-6,22 0 8,-22 0-4,1 0-1,21 0 8,-22 0 10,0 0 57,0 0-64,1 0-7,-1 0 14,0 0-18,0 0 3,0 0 1,0 0-2,0 0 0,1 0-2,-1 0-1,0 0 6,0 0-6,0 0 2,-22 22-2,22-22 2,0 0-2,1 0 0,-1 0 2,0 0-2,-22 22 0,22-22 0,0 0-2,0 0 0,1 0 6,21 0-6,-22 0 6,22 0-2,-22 0 1,1 0-4,-1 0-1,0 0 4,0 0-1,0 0 2,0 0-3,0 0 2,1 0 8,-1 0 0,0 0-9,0 0 2,0 0-1,0 0-1,1 0-4,-1 0 3,0 0-2,-22 22 0,22-22 2,0 0-2,0 0 0,0 0 0,1 0 2,-1 0-2,0 0 2,0 0-2,0 0 0,0 0 2,0 0-2,1 0 0,-1 0 2,0 0-2,0 23 0,0-23 2,0 0 2,1 0-4,-1 0 3,0 0-4,22 0 5,-22 0-2,0 0 3,1 0-6,-1 0 1,0 0 6,22 0-1,-22 0-4,0 0 3,1 0-2,-1 0 0,0 0 0,0 0-2,0 0 4,0 0-4,0 0 2,23 0 0,-23 0 0,0 0 0,0 0 0,0 0-2,1 0 4,-1 0-2,0 0 0,0 0 4,0 0 0,0 0-4,0 0 14,1 0-4,-1 0-6,0 0-5,0 0 6,0 0 2,0 0 0,0 0-3,1 0-2,-1 0 7,0 0-1,0 0 8,0 0 22,0 0-14,1 0 6,-1 0-28,0 0 3,0 0 2,0 0-4,0 0-5,0 0 12,1 0-10,-1 0 18,0 0 5,0 0-17,0 0 3,0 0-7,0 0 0,1 0 6,-1 0-2,0 0 3,0 0 0,0 0-5,0 0 9,1 0-12,-1 0-1,-22-23-2,22 23 0,0 0 14,0 0-6,0 0 0,0 0-2,1 0 1,-1 0-2,0 0-3,0 0 2,0 0 2,0 0 1,0 0-2,1 0 6,-1 0-3,0 0-3,0 0-3,0 0 5,0 0-4,1 0 52,-1 0-46,0 0-1,0 0-6,0 0 2,0 0 0,0 0-2,1 0 0,-1 0 7,0 0-10,0 0 5,0 0 0,22 0-2,-21 0 2,-1 0 1,0 0-6,0 0 9,0 0 9,0 0 31,1 0-35,-1 0-9,0 0 0,0 0 3,22 0-2,-22-22-3,1 22 4,-1 0-4,0 0 8,0 0 3,0 0-6,0 0-5,0 0 3,1 0-2,-1 0 1,0 0-2,22-22 2,-22 22 0,1 0 0,-1 0 2,0 0-6,0 0 16,0-22-16,0 22 8,0 0 9,1 0-4,-1 0 52,0 0-60,0 0 3,-22-22-4,22 22 0,0 0 11,0 0-16,1 0 11,-1 0-4,0 0 5,0 0-10,0 0 28,0 0-16,0 0 0,1 0-14,-1 0 8,0 0-2,0 0-1,0 0-2,0 0 4,1 0 4,-23-22-8,22 22 15,0 0-9,0 0 6,0 0 1,0 0-4</inkml:trace>
    </iact:actionData>
  </iact:action>
  <iact:action type="add" startTime="157995">
    <iact:property name="dataType"/>
    <iact:actionData xml:id="d23">
      <inkml:trace xmlns:inkml="http://www.w3.org/2003/InkML" xml:id="stk23" contextRef="#ctx0" brushRef="#br0">29636 11076 0,'23'0'88,"-1"0"-84,-22 22 1,44-22-3,-22 0 5,0 0-3,0 0-2,1 0 2,21 22-3,-22 0 4,0-22-3,0 0-1,1 0 3,21 0-1,-22 0 0,0 0 0,0 0-2,0 0 2,1 22 1,-1-22-3,0 0 1,0 0 1,0 0-2,0 0 2,0 0-1,1 0 0,-1 0 0,0 0-1,0 0 1,0 0 0,0 0 0,1 0 1,-1 0-1,0 0-1,0 0 2,0 0 1,22 0-3,-21 0 4,-1 0-3,0 0 2,22 0 0,-22 0 0,0 0 2,1 0-2,-1 0 2,0 0-5,0 0 10,0 0 3,0 0-2,0 0-8,1 0 0,21 0 4,-22 0-6,0 0 4,0 0-4,1 0 2,-1 0 0,0 0-2,0 0 2,0 0 2,0 0 0,0 0-2,1 0 24,-1 0-14,0 0-8,0 0-2,0 0-3,0 0 1,0 0 3,1 0-3,-1 0 2,0 0-2,22 0 2,-22 0 0,1 0-2,-1 0 0,22 0 2,-22 0 0,0 0-2,23 0 4,-23 0 4,0 0-1,0 0-2,0 0 2,0 0-2,0 0-1,1 0-4,-1 0 2,0 0 0,0 0 2,0 0-1,0 0-4,1 0 3,-1 0 0,0 0 0,0 0-2,0 0 4,0 0 0,0 0 6,1 0-8,-1 0 4,0 0 4,0 0-6,0 0 2,0 0-4,0 0 4,1 0-2,-1 0 0,0 0 0,0 0 4,-22-22 0</inkml:trace>
    </iact:actionData>
  </iact:action>
  <iact:action type="add" startTime="178304">
    <iact:property name="dataType"/>
    <iact:actionData xml:id="d24">
      <inkml:trace xmlns:inkml="http://www.w3.org/2003/InkML" xml:id="stk24" contextRef="#ctx0" brushRef="#br0">21574 11164 0,'22'0'161,"0"0"-149,0 0-3,1 0-4,-1 0 4,0 0 2,0 0-3,0 0-6,0 0 19,0 0-12,1 0 6,-1 0-12,-22-22 1,22 22-2,0 0 9,0 0-4,0 0 0,-22-22-6,23 22 3,-1 0 0,-22-22 1,22 0 15,0 22-17,0-22 32,0 22-20,-22-22 0,22 22-14,1 0 5,-23-23-4,22 23 6,-22-22 2,22 0-6,0 0 6,0 22-6,-22-22-2,22 22 6,-22-22-4,0-1 0,22 23-2,1-22 9,-1 22-5,-22-22 28,0 0 16,0 0-49,0 0 7,0 0 4,0-1-2,0 1-6,0 0 7,0 0-4,0 0 12,0 0-5,-22 22-4,22-22 66,0-1-71,-23 23-3,23-22 2,0 0-2,-22 0 2,0 22-2,22-22 5,0 0-6,0-1 1,-22 23 0,22-22 2,-22 22 0,22-22-2,0 0 4,0 0-2,-22 22-2,22-22 2,-22 22 4,22-22 2,-23 22 31,23-23-40,0 1 5,-22 22-4,22-22 2,-22 22-2,0-22 0,0 0 3,22 0-4,-22-1 3,0 23-2,22-44 0,-23 44 0,1-22 0,0 22 0,22-22 0,-44 0 0,22 0 2,22-1-2,-45 23 0,45-22 1,-22 22-1,22-22 0,-44 0-1,44 0 3,-22 0-2,0 22 0,-1 0 1,23-22-2,-22 22 5,22-23 0,-22 23-4,0 0 6,22-22-4,-22 22 1,0 0 5,0 0-9,22-22 3,-23 22-2,1 0 2,0 0 2,0 0-3,0 0-2,0 0 3,-1 0-1,1 0-2,0 0 1,-22 0 2,22 0 0,-23 0-2,23 0 2,-22 0-2,22 0 1,0 0-2,0 0 1,-1 0 0,1 0 0,0 0 0,0 0 1,0 0-2,0 0 1,-1 0 0,1 0 0,-22 0 2,22 0 0,0 0 0,0 0 0,-23 0 3,45-22-4,-22 22 0,0 0 2,0 0-3,0 0 3,0 0-2,-1 0 1,1 0-1,0 0-2,0 0 3,0 0-1,0 0 0,0 0-1,-23 0 2,23 0 0,0 0-1,0 0-2,-23 0 3,23 0-2,-22 0 2,22 0-2,0 0 1,22 22-1,-22-22 0,-23 0-1,1 0 3,22 22 0,0-22-1,0 0-1,-1 0 0,-21 0 1,22 0 1,0 0 1,0 0 0,-23 0-1,23 0 3,0 0 2,0 22-2,0-22 4,0 0-1,22 23-7,-23-23 4,1 0-5,0 0 4,0 0-2,0 22 1,0-22-4,0 0 6,-1 22-6,1-22 3,0 0-2,0 22 2,0-22-1,0 0-1,22 22 0,-23-22 2,1 0 0,0 22-3,0-22 2,0 0 4,0 22-7,0-22 3,-1 23 0,1-23 0,0 0 3,0 0-3,22 22-1,-22-22 3,0 0 0,0 0 1,22 22-4,-23-22 9,1 0 7,0 22-15,0 0 9,0-22-5,22 22-3,-22-22-2,-1 0 0,23 22-1,-22-22 4,0 23-2,22-1 0,-22-22-1,0 22 0,0-22 1,0 22 3,22 0-2,-45-22-2,23 22 3,0-22-2,22 23 2,-22-23-3,22 22 4,-22-22-3,22 22 4,-22-22 1,-1 22-2,1-22 3,22 22-7,0 0 17,0 0-18,-22-22 6,22 23 5,0-1-5,-22 0 0,22 0-3,0 0 2,0 0 1,0 23 2,0-23 7,0 0-9,0 0 2,0 0-5,0 0 6,0 1-2,0-1 0,0 0-6,0 0 4,22-22-2,-22 22-3,22 0 12,-22 0-9,22-22 0,1 23 2,-23-1-2,22-22 0,0 0 0,-22 22-3,0 0 1,22-22 0,0 22 5,0-22 0,-22 22-6,0 1 3,22-23-1,1 22 4,-1-22-5,0 0 0,-22 22 2,22-22 0,0 0 2,0 22-2,0-22 0,1 0-3,-1 0 1,-22 22 1,22-22-1,0 22 2,0-22-2,23 0 0,21 22 2,-22 1 0,-22-23-2,1 0 0,21 0 0,-44 22 0,66-22-1,-44 22 2,1-22-1,65 44 0,-43-44 0,-1 0 0,0 22 0,23-22 0,-23 22-1,22-22 2,1 23-1,-23-23 0,23 0 0,-23 22 0,0 0 0,0-22 0,1 0 0,21 0 0,-22 22 0,-21-22 0,-1 0 0,22 22 0,-22-22 0,23 0 0,-23 0 0,0 0 0,0 0 2,0 0-2,0 0 130,-22 22-110,22-22 26,1 0-26,-1 0-16,-22-22 2</inkml:trace>
    </iact:actionData>
  </iact:action>
  <iact:action type="add" startTime="184214">
    <iact:property name="dataType"/>
    <iact:actionData xml:id="d25">
      <inkml:trace xmlns:inkml="http://www.w3.org/2003/InkML" xml:id="stk25" contextRef="#ctx0" brushRef="#br0">23545 11275 0,'-22'0'133,"0"0"-119,0 0-10,0 0 5,0 0-7,-1 0 6,1 0-2,0 0 1,22 22-6,-22-22 1,0 0 0,0 0 4,-1 0-4,1 0 2,0 0 2,0 0-4,0 0 2,0 0 0,0 0 2,-1 0-4,1 0 2,0 0 2,22 22-2,-22-22-2,0 0 6,0 0 45,22-22-46,0 44-5,-22-22 9,22-22-4,-23 22-1,1 0-2,0-22-2,0 22 6,-22 0-4,44-22 0,-22 22-2,-1 0 2,-21 0 0,44-22 0,-22 22 0,0 0-2,22-22 3,-22 22-3,-1 0-1,23-22 1,-22 22 2,0-23 4,0 23-6,0-22 8,0 22-4,0 0 0,22-22-4,-23 22 0,23-22 0,-22 22 5,22-22 25,-22 22 12,0 0-27,22-22-13,-22 22 0,22-22 9,-22-1-10,0 23 3,-1-22-2,1 22-1,22-22-2,-22 0 2,0 22 1,0 0-2,22-22 0,0 0 0,-45 22 0,45-23 0,0 1 2,-22 22-2,0 0 0,0-44 2,0 44-2,22-44 0,-22 44 0,0 0 1,22-22-2,-23 22 1,23-23 0,-22 23 2,22-22-2,-22 0 0,0 0 2,22 0 0,-22 22-2,22-22 2,-22 0 0,22-1 2,-22 23-4,-1-22 4,23 0 2,-22 22-2,22-22 2,0 0-4,-22 22 5,22-22-4,0-1 1,0 1 1,0 0-6,-22 22 3,22-22 0,-22 0 3,22 0 0,0 0 0,0-1-4,0 1 3,0 0 1,0 0-4,0 0 3,0 0 1,0-1 3,0 1-1,0 0 4,0 0-2,0 0 6,22 0-16,-22 0 9,22-1-2,-22 1-1,0 0-6,22 22 3,0-22 2,1 22 1,-23-22-2,22 22 3,-22-22-6,0 0 0,22 22 2,0 0-2,0 0 2,-22-23 2,22 23-4,-22-22 4,22 22-4,1 0 1,-1-22 0,0 22 5,0 0-4,0-22-2,0 22 4,0 0-4,1 0 0,-23-22 2,22 22-2,0 0 0,0 0 2,0 0-2,23-22 2,-1 22 0,-22 0 0,0-23-2,0 23 2,-22-22-2,22 22 0,1 0 0,-1 0 0,0 0 2,0 0-2,0 0 0,0 0 0,0 0 0,23-22 0,-23 22 3,22 0-4,-22 0 1,23 0 2,-23 0-2,0 0 0,0 0 1,22 0-2,1-22 3,-23 22-2,0 0 0,0 0 0,22 0 0,-21 0 0,-1 0 0,22 0 0,-22 0 0,0 0 0,23 0 0,-1 0 2,-22 0-2,22 0 0,-21 0 2,43 0-2,-22 0 2,-22 0-2,1 0 0,-1 0 0,0 0 0,22 0 0,-22 0 0,0 0 0,23 0 0,-23 0 0,22 0 0,-22 0 0,1 0 0,-1 0 0,0 0 0,22 0 0,-22 0 0,0 0 0,1 0 0,-1 0 0,22 0 3,0 0-2,-22 0-1,1 0 0,-1 0 0,22 0 0,0 0 3,-21 0-4,-1 0 1,22 0 2,-22 0-2,0 0 0,0 0 0,1 0 0,-1 0 0,0 0 0,22 0 0,-22 0 0,0 0 1,23 0-2,-23 0 3,22 0-2,-22 0 0,1 0 0,21 0 0,-22 0 0,0 0 0,0 0 0,23 0 1,-23 0-2,0 0 1,0 0 0,0 0 0,0 0 0,23 0 0,-23 0 0,0 0 0,0 0 0,22 0 0,1 0 0,-1 22 2,0-22-2,-22 0 0,23 0 0,-23 22 1,22-22-2,0 0 1,-21 0 0,-1 0 0,22 0 0,22 22 0,-43-22 0,-1 0 1,22 0-2,23 0 1,-23 0 0,-22 0 0,22 0 0,-22 0 0,45 0 0,-23 0 0,-22 0 0,23 0 0,-1 0 0,0 0 0,23 0 0,-23 23 0,0-23 0,1 0 0,21 22 0,-22-22 0,1 0 0,-1 0 0,45 0 0,-45 0 0,0 0 0,23 0 1,-23 0-2,22 0 1,-21 0 0,-1 0 0,22 22 0,-21-22 0,21 22 0,23-22 0,-67 22 0,22-22 1,0 0-2,1 0 1,-1 0 0,0 0 0,-21 0 1,21 0-2,0 0 1,-22 0 1,0 22-2,23 1 1,-23-23 0,0 0 0,0 0 0,0 0 0,0 0 0,1 0 0,-1 22 0,0-22 0,22 0 3,-22 0-4,1 0 1,-1 0 0,22 0 5,-22 0-4,22 0 3,-21 0-2,-23 22-2,22-22 0,0 0 2,0 0-2,0 0 0,0 0 0,0 0 0,1 0 0,21 0 2,0 0 0,-22 0-2,0 0 0,1 0 0,-1 0 0,0 0 3,22 0-4,1 0 3,-23 0 0,0 0-2,0 0 0,0 0 2,0 0-2,0 0 0,1 0 2,-1 0 0,0 0 2,0 0-2,0 0 34,0 0-28,0 0 0,1 0-10,-1 0 2,22 0 4,-22 0-3,0 0 0,1 22-1,-1-22 0,22 0 4,-22 0-4,-22 22 3,22-22-2,0 0 3,1 0-2,-1 0 7,-22 22-8,0 0 56,0 1-52,22-23-5,-22 44 6,22-44-6,-22 22 0,22 0 0,0 0 2,-22 0 2,22 1-2,1-23-2,-23 22 0,0 22 0,0 0 4,22-44-6,-22 23 4,44-1 0,-44 0 0,22 0 1,-22 0-3,22 22 3,-22-21 4,0-1-4,23-22-1,-23 22 4,0 0-2,0 0 2,0 0 9,0 1-8,0-1-3,0 0 6,0 0-2,0 0-4,0 0-4,0 0 9,0 1-10,0-1 1,-23-22 0,23 22 8,0 0 5,-22-22-7,22 22 1,0 0-7,-22-22 6,22 22-6,-22 1 9,0-23-8,22 22 1,-22 0-2,-1 0 4,1-22-4,0 22 2,0-22-2,22 22 0,-44-22 0,22 23 0,-1-23 0,1 22 2,0-22-2,0 22 0,0-22 0,0 22 1,0-22-2,-1 22 3,1 0-2,0-22 0,0 0 0,22 22 0,-44-22 1,21 0 0,-21 23-1,44-1 2,-44-22-2,22 0 5,0 0-6,22 22 1,-23-22 0,1 0 0,0 0 0,22 22 3,-44-22-4,22 22 3,0-22 2,-1 0-4,23 22 4,-22-22-4,0 0 0,0 0 5,0 0-1,0 22-3,-1 1 8,1-23-4,0 0 8,0 0-6,22 22-3,-22-22-2,0 0 10,22 22-11,-22-22 8,-1 0-5,1 0-4,22 22 2,-22-22 0,0 0 2,22 22-3,-22-22 3,0 0 3,0 0-1,-1 22-3,1-22 5,0 0-3,0 0-1,0 0 1,22 23-6,-22-23 3,0 0 4,-1 0-6,1 0 2,0 0 2,0 0 2,0 0-4,0 0 2,-1 0-1,1 0 0,0 0-3,0 0 5,22 22-6,-22-22 3,0 0 9,0 0-8,-1 0 73,1 0-56,0 0-1,0 0-18,0 0 14,0 0-3,0-22-4,-1 22-9,23-23 9,-22 23-3,0-22 3,0 0-5,0 22-1,22-22 2,-22 22-1,-1 0 3,23-22 10</inkml:trace>
    </iact:actionData>
  </iact:action>
  <iact:action type="add" startTime="202152">
    <iact:property name="dataType"/>
    <iact:actionData xml:id="d26">
      <inkml:trace xmlns:inkml="http://www.w3.org/2003/InkML" xml:id="stk26" contextRef="#ctx0" brushRef="#br0">19226 16304 0,'22'0'2696,"0"0"-2488,1 0 121,-1 0-314,0 0 4,0 0-16,0 0 8,0 0-1,0 0-1,1 0-5,-1 0 9,0 0 3,0 0 39,0 0-40,0 0-5,1 0 10,-1 0-9,0 0 24,0 0-24,0-23 4,0 23-12,0 0 3,1 0-2,-1 0 0,0 0 2,0 0-4,0 0 2,22 0 2,-21 0 3,-1 0-4,0 0 3,0 0-4,0 0 5,0 0-1,1 0-3,-1 0-3,0 0 9,0 0-6,0 0 2,0 0-5,0 0 1,1 0 4,-1 0-5,0 0 0,0 0 1,0-22 1,0 22-2,23 0 3,-23 0-2,0 0-1,0 0 0,0 0 0,0 0 0,1-22 0,21 22 0,-22 0 0,0 0 0,0 0 0,0 0 0,1 0 0,-1 0 0,0 0 0,0 0 0,0 0 0,0 0 0,0 0 0,1 0 2,-1 0 0,0 0-2,-22-22 0,22 22 2,0 0 55,0 0-53,0 0 5,1 0-9,-1 0 5,22 0 0,-22 0-1,0 0 0,1 0 0,-1 0-4,0 0 4,0 0 0,22 0 3,-22 0-4,1 0 3,-1 0-2,0 0-4,0 0 4,0 0-1,0 0 0,0 0-3,1 0 2,-1 0 0,0 0 0,0 0-2,0 0 2,23 0 0,-23 0 0,0 0-2,0 0 0,0 0 2,0 0-2,0 0 2,1 0-2,-1 0 2,22 0 2,-22 0-2,0 0 2,0 0-2,1 0 0,-1 0 0,0 0 0,0 0 4,0 0-3,0 0 453,1 0-451,-1 0 24</inkml:trace>
    </iact:actionData>
  </iact:action>
  <iact:action type="add" startTime="208367">
    <iact:property name="dataType"/>
    <iact:actionData xml:id="d27">
      <inkml:trace xmlns:inkml="http://www.w3.org/2003/InkML" xml:id="stk27" contextRef="#ctx0" brushRef="#br0">22726 16259 0,'22'0'128,"0"0"-116,0 0-8,0 0 0,1 0 1,-1 0 0,0 0-1,0 0-2,0 0 3,22 0-3,-21 0 4,-1 0-3,0 0-2,22 0 4,-22 0-2,0 0 0,23 0 1,-23 0 0,0 0-3,0 0 1,0 0 0,0 0 0,1 0 4,21 0-6,-22 0 3,0 0 1,0 0-3,1 0 4,-1 0-1,0 0-2,0 0 1,0 0 1,0 0 1,0 0-1,1 0-1,-1 0 4,0 0 1,0 0-6,0 0 5,0 0-2,0 0 2,1 0-2,-1 0 1,0 0-2,0 0 1,0 0-3,0 0 3,1 0-2,-1 22 1,0-22-1,0 0 3,0 0-3,0 0 2,0 0-4,1 0 6,-1 0-6,0 0 1,0 0 5,0 0-2,0 0-2,0 0-2,1 0 2,-1 0 3,0 0-4,0 0 2,0 0 0,0 0 0,1 0-3,-1 0 8,22 0-5,-22 0 6,0 0-6,0 0-2,1 0 8,-1 0-2,0 0 0,22 0 2,-22 0 0,0 0-4,1 0 3,-1 0-2,-22 23 5,22-23-11,0 0 8,0 0-1,0 0-2,1 0 0,-1 0 0,0 0-4,0 0 2,0 0 0,0 0 2,0 0-2,1 0 0,-1 0 0,0 0 2,0 0-4,-22 22 0,22-22 2,0 0 0,0 0 2,1 0-4,-1 0 2,0 0 2,0 0 0,0 0-4,0 0 5,1 0-6,-1 0 3,0 0-2,0 0 2,0 0-2,22 22 2,-21-22 0,-1 0-2,0 0 0,0 0 0,22 0 2,-22 0 0,1 0 0,-1 0 0,0 0-2,0 0 2,0 0 0,0 0-2,0 0 4,1 0 0,-1 0 4,0 0-2,0 0 0,0 0 2,0 0-4,1 0-2,-1 0 2,0 0-2,0 0 0,0 0-2,0 0 4,0 0-4,1 0 0,-1 0 2,0 0 0,0 0 0,0 0 0,0 0-2,0 0 4,1 0-4,-1 0 2,0 0 0,0-22 0,0 22 0,0 0 2,1 0 2,-1 0 2,0 0-6,0 0 31,0 0-18,0 0-9,0 0-4,1 0 4,-1 0-4,0 0-2,0 0 6,0 0-6,0 0 10,0-22-10,1 22 8,-1 0 24,0 0-21,0 0-10,0 0 9,0 0-2,1 0-6,-1 0 0,0 0 0,0 0-2,0 0 4,0 0-4,0 0 2,1 0 0,-1 0-2,0 0 4,0 0-4,0 0 2,0 0 0,0 0 0,1-23 0,-1 23-2,0 0 4,0 0 0,0 0-2,0 0-2,1 0 2,-1 0 2,22 0-2,-22 0 0,0 0 2,0 0-4,1 0 6,-23-22-6,22 22 0,0 0 2,0 0-2,0 0 10,0 0-4,0 0 0,1 0 4,-1 0 65,0 0-57,0 0-17,0 0 13,0 0-6,1 0 12,-1 0-16,0 0 1,0 0 0,0 0-1,0 0 2,0 0-6,1 0 4,-1 0 5,0 0-2,0 0 94,0 0-82,0 0 3,0 0-10,1 0-4,-1 0-4,-22-22 3,22 22-6,0 0 5,0 0 8,0 0 8,1 0-8,-1 0-10,0 0 3,0 0-8,0 0 7,0 0-6,0 0 14</inkml:trace>
    </iact:actionData>
  </iact:action>
  <iact:action type="add" startTime="210853">
    <iact:property name="dataType"/>
    <iact:actionData xml:id="d28">
      <inkml:trace xmlns:inkml="http://www.w3.org/2003/InkML" xml:id="stk28" contextRef="#ctx0" brushRef="#br0">28662 16193 0,'22'0'79,"0"0"-52,0 0-15,0 0-6,1 0 2,-1 0 8,0 0 227,0 0-234,0 0-3,0 0 1,0 0 13,1 0 5,-1 0-19,0 0 12,0 0-2,0 0-4,0 0 0,1 0 0,-1 0 8,0 0-8,0 0-10,0 0 10,0 0-6,0 0 0,-22-22 0,23 22-4,-1 0 4,0 0 0,22 0 4,-22 0-3,0 0 0,1 0 1,-1 0-6,0 0 8,0 0-2,0 0 0,0 0-6,1 0 6,-1 0 3,0 0 0,0 0-4,0 0 41,0 0-43,0 0 12,1 0-14,-1 0 11,0 0 6,0 0-4,0 0-5,0 0 3,0 0 30,1 0-10,-1 0-18,0 0-6,0 0-5,0 0 4,0 0-2,1 0-3</inkml:trace>
    </iact:actionData>
  </iact:action>
  <iact:action type="add" startTime="217584">
    <iact:property name="dataType"/>
    <iact:actionData xml:id="d29">
      <inkml:trace xmlns:inkml="http://www.w3.org/2003/InkML" xml:id="stk29" contextRef="#ctx0" brushRef="#br0">21485 16525 0,'23'0'234,"-1"0"-228,0 0 6,0 0 0,0 0-6,0 0 1,0 0-6,1 0 7,-1 0-6,-22-22 2,22 22-1,0 0 2,0 0-1,0 0 7,0 0-4,1 0 40,-1 0-37,22 0-5,-22-22 1,0 22-2,1 0-2,-1 0 2,22 0 2,-44-22-2,22 22 0,0 0 4,0 0 6,1-23 20,-23 1-30,22 22-2,0 0 2,0 0 0,0-22 0,0 22 0,-22-22-2,22 22 2,1-22-2,-1 22 0,0-22 2,0 22-2,0-22 2,0 22 0,-22-23-2,23 23 0,-1-22 2,0 22-2,22-22 6,-44 0-4,22 22-2,-22-22 2,22 22-2,-22-22 10,23 22-5,-1 0 2,-22-23-2,22 1-4,-22 0 13,22 22-14,0 0 2,-22-22 0,22 0 2,-22 0 0,22 22-1,-22-22-4,0-1 7,23 23-2,-23-22-2,0 0-2,22 22 6,-22-22 6,0 0 30,-22 22-40,-1 0 7,1 0-6,0 0-3,0-22 6,22-1-4,-22 23-2,22-22 0,-22 22 0,0 0 0,22-22 2,-45 22-2,45-22 0,-22 0 0,0 22 0,22-22 0,-22 22 0,0 0 0,0-22 0,22-1 0,-23 23 0,1-22 0,22 0 0,-22 22 0,-22-22 0,44 0 3,-45 22-4,45-22 1,-22 0 4,0-1-4,0 23 0,22-22 3,-22 22-4,22-22 1,0 0 0,-22 22 2,0 0 0,-1 0 0,23-22 2,-22 22 23,22-22-26,-22 22 1,22-23 0,-22 1-2,0 22 2,22-22-2,-22 22 0,0 0 2,-1 0-2,1 0 3,22-22-4,-22-22 3,-22 44 0,44-45 0,-22 45-2,-1 0 0,1 0 0,22-22 0,-22 22 0,22-22 0,-22 22 0,0 0 0,0 0 2,0-22 0,-1 0 0,1 22-2,0 0 2,0 0 0,0 0-2,0-22 4,0 22-2,-1 0 7,1-23-8,0 23 4,0 0-4,22-22-1,-22 22 0,0 0 9,22-22-10,-23 22 1,1 0 4,0 0-2,0 0 0,0 0 4,0 0 1,0 0-8,-1 0 5,1 0 1,22-22-6,-22 22 3,0 0-2,0 0 2,22-22-2,-22 22 1,0 0 0,22-22-1,-23 22 0,-21 0 2,22 0 3,0 0-6,0-22 1,-1 22 2,1 0 0,0 0-2,22-23 2,-22 23-2,0 0 0,22-22 0,-22 22 0,0 0 0,-1 0 0,-21 0 3,22 0-2,0-22-1,0 22 0,0 0 2,-1 0 0,1-22 0,0 22-2,0 0 0,0 0 2,0 0-2,0 0 2,-1-22-2,1 0 2,0 22-2,0 0 2,0 0-2,0 0 0,-1-22 1,1 22 0,0 0-1,0 0 3,-22-23-2,44 1 1,-22 22-2,-23 0 2,23 0 0,0 0 0,0 0-2,0 0 2,0 0-2,-1 0 2,1 0 0,0 0-2,0 0 2,-22 0 0,21 0 0,1 0-2,0 0 2,0 0-2,0 0 0,0 0 0,0 0 2,-23 0-2,23 0 2,0 0-2,0 0 0,0 22 2,0-22-2,-1 0 0,-21 0 0,22 0 0,0 0 2,0 0-2,-23 23 2,23-1-2,0-22 0,0 0 2,0 0 0,0 0-2,-1 0 0,-21 22 3,22-22-2,22 22-1,-44-22 2,22 0 3,-1 22-6,1-22 3,0 0 0,0 22 5,0-22-8,0 0 1,22 22 0,-23-22 0,1 0 4,0 0 4,0 23-8,0-23 5,0 22-4,-23-22 7,23 0 1,22 22-10,0 0 3,-22-22-2,0 0 9,22 22-8,-22-22-1,0 0 4,22 22-2,-22-22 2,22 22-4,-23-22 2,1 23-2,22-1 4,-22-22-2,22 22 0,-22-22-2,22 22 2,-22 0 0,0-22 5,22 22-8,0 1 9,-23-1 5,23 0-10,-22 0 3,22 0-1,-22-22-4,22 22-1,0 0 2,0 1 3,-22-1-2,22 0 1,0 0-4,0 0 0,-22-22 4,22 22-4,0 1 2,0-1 0,0 0 3,0 0-2,-22-22-3,22 22 5,0 0-2,0 0 3,0 1-1,0-1 0,0 0-5,0 0 4,0 0 0,0 0 1,0 0-4,0 1-1,0-1 2,0 0 0,0 0-2,0 0 5,0 0-2,22-22-3,-22 23 4,22-1-4,-22 0 2,0 0 2,22-22-4,0 0 0,-22 22 0,0 0 2,0 0-2,22-22 0,-22 23 0,0-1 3,45-22-2,-45 22 1,0 0 0,0 0 3,22-22-4,-22 22 3,22-22-4,-22 23 8,0-1-4,22-22-4,0 0 2,1 0 14,-23 22-16,22-22 11,0 22-10,0-22-1,0 0 2,-22 22-2,22 0 0,0-22 2,1 22-2,-1-22 0,0 0 0,0 23 2,22-23-2,-44 22 0,22-22 0,1 0 0,-1 22 0,0-22 0,0 22 0,22 0 2,-21-22-2,-1 0 0,0 22 0,0-22 0,0 22 0,0-22 0,23 0 2,-45 23-2,22-23 0,0 0 0,-22 22 0,22-22 0,0 0 0,0 0 0,0 22 2,1-22-2,-1 22 0,0-22 0,0 0 2,0 22 0,0-22-2,1 0 4,-1 0-4,-22 22 0,22-22 0,0 0 0,0 0 0,0 0 4,0 0-2,1 0 0,-1 0-2,0 0 0,0 0 3,0 0-4,0 0 1,-22 23 0,22-23 0,1 0 0,-1 0 0,0 0 0,22 0 0,-22 0 0,1 0 0,21-23 0,-22 23 0,0 0 0,0 0 0,0 0 0,23 0 0,-1 0 2,-22 0-2,0 0 0,0 0 0,23 0 0,-1 0 2,-22 23 2,0-23-2,1 0-2,-1 0 12,0 0 37,0 0-48,0 0 5,0 0-4,0 0 0,1-23 0,-1 23 4,0 0 5</inkml:trace>
    </iact:actionData>
  </iact:action>
  <iact:action type="add" startTime="222167">
    <iact:property name="dataType"/>
    <iact:actionData xml:id="d30">
      <inkml:trace xmlns:inkml="http://www.w3.org/2003/InkML" xml:id="stk30" contextRef="#ctx0" brushRef="#br0">23501 16304 0,'0'0'0,"0"22"1,-22-22 24,0 0-18,22 22-3,-22-22 0,-1 0-2,-21 0 8,44 22-6,-22-22-2,0 0 4,0 0 3,-1 0-8,1 0 5,0 0 4,0 0-4,0 0 0,0 0 5,0 0-4,22 22-5,-23-22 9,1 0-10,0 0 20,0 22-16,0-22 24,0 0-24,0 0 3,-1 0 5,1 0 3,0 0-2,0 0 102,0 0-111,0 0 9,0 0-10,-1 0 11,1 0 21,0 0 30,0 0-8</inkml:trace>
    </iact:actionData>
  </iact:action>
  <iact:action type="add" startTime="223965">
    <iact:property name="dataType"/>
    <iact:actionData xml:id="d31">
      <inkml:trace xmlns:inkml="http://www.w3.org/2003/InkML" xml:id="stk31" contextRef="#ctx0" brushRef="#br0">23058 16370 0,'-22'0'22,"0"0"-2,0 0-12,-1 0 12,1 0-2,0 0 0,0 0-12,0 0 10,0 0-2,0 0-10,-1 0 2,1 0 2,0 0 4,0 0-2,0 0 52,0 0-36,-1 0-16,1 0 8,0 0-14,0 0 4,0 0 4,22-22-3,-22 22-4,0 0 3,-1 0 16,1 0-12,22-22 2,-22 22-11,0 0-2,0 0 16,0 0 32,0 0-39,-1 0-5,23-22 4,-22 22-5,0 0 2,0 0 6,0 0-6,0 0 6,-1-23 8,1 23 0,0 0-10,22-22 2,-22 22-10,0 0 66,0 0-22,22-22-26,0 0 75,-22 22-88,-1-22 5,23 0 70,-22 22-74,22-23 0,-22 23-4</inkml:trace>
    </iact:actionData>
  </iact:action>
  <iact:action type="add" startTime="227313">
    <iact:property name="dataType"/>
    <iact:actionData xml:id="d32">
      <inkml:trace xmlns:inkml="http://www.w3.org/2003/InkML" xml:id="stk32" contextRef="#ctx0" brushRef="#br0">22903 16259 0,'-22'0'207,"0"0"-198,0 0-3,-1 0-2,1 0 3,0 0-4,0 0 3,0 0-2,0 0 0,-1 0 0,1 0 2,0 0 2,0 0 59,0 0-27,0 0 27,0 0-48,22-22-3,-23 22-6,23-22 5,-22 22-2,0-22-6,0 22-5,0-22 8,0 22-2,22-23-6,-22 1 4,22 0 2,-23 22-4,23-22 5,-22 22 3,22-22-11,0 0 3,-22 22-2,22-22 0,0-1 2,0 1-2,-22 22 2,0 0-2,22-22 0,0-22 2,-22 44 1,22-22-4,0-1 5,-23 23-2,23-22 7,0 0-1,0 0 3,0 0 6,-22 22-18,22-22 5,0 0 5,0-1-7,0 1 1,0 0 1,-22 22 0,22-22-4,0 0 0,0 0 4,0 0 0,0-1-2,0 1 5,22 22-6,-22-22-1,0-22 6,0 22-1,0-1-2,22 23-1,-22-22 2,23 22 0,-23-22-4,0 0 2,22 22-1,-22-22 5,22 0 1,0 22-1,-22-22 7,0-1-1,22 23-9,0 0-3,-22-22 0,23 22 11,-23-22-12,22 22 3,-22-22 7,22 22-8,-22-22-1,22 22 0,0 0 4,0-22 12,0 22-7,1 0-4,-1 0-3,-22-23-2,22 23 1,22 0 2,-22 0-1,-22-22-2,22 22 0,23-22 0,-23 22 3,0 0-4,-22-22 1,44 22 0,-21 0 2,-1 0 0,22 0-2,-44-22 0,22 0 0,0 22 0,0 0 0,1 0 2,-1-22-2,0 22 0,22 0 2,-22 0 0,0 0 0,1 0-2,-1-23 0,0 23 0,0 0 2,0 0-2,0 0 4,0 0-2,-22-22-2,23 22 0,-1 0 2,0 0 0,0 0 1,22 0 2,-44-22-5,23 22 2,-1 0 1,0 0-1,0 0-1,0 0 1,22 0 1,-21 0-2,-1 0 1,0 0-2,0 0 0,0 0 2,0 0-2,0 0 0,1 0 0,-1-22 4,0 22-4,0 0 0,0 0 2,0 0 0,1 0 0,-1 0-2,0 0 3,0 0-2,0 0 1,0 0 3,0-22-4,1 22 3,-1 0-2,0 0 3,0 0-4,0 0 3,0 0-4,0 0 2,23-22 2,-23 22-2,0 0 0,22 0 0,-21 0 0,-1 0-2,0 0 0,0 0 0,22 0 2,-22 0-2,1 0 2,-1 0-2,0 0 0,22 0 2,-22 0 1,0 0-4,1 0 3,-1 0 0,0 0 2,0 0-2,0 0 0,0 0 2,1 0 5,-1 0-10,0 0 4,0 0 0,0 0-3,0 0 2,23 0-2,-45 22 2,22-22-2,0 0 0,0 0 0,0 0 0,22 0 0,-21 0 0,-1 0 0,22 0 0,0 0 2,-21 0-2,21 0 0,-22 0 0,0 0 0,22 22 0,-21-22 0,-1 0 1,0 0-2,0 0 2,22 0 0,-22 0-1,1 0 0,-1 0 2,0 0-2,0 0 2,0 0-2,0 0 2,0 0 0,1 0 6,-1 0-8,0 0 11,0 0-8,0 0 1,0 0-2,1 0 4,-1 0-3,0 0-2,0 0-1,0 0 2,22 0 0,-21 0 2,-1 0-6,0 0 2,0 22 0,0-22 0,0 0 0,0 0 0,1 0 0,-1 0 0,0 0 0,0 0 0,0 0 0,23 0 2,-23 0 3,0 0-6,0 0 3,0 0-2,0 0 0,0 0 4,1 0-2,-1 0 0,0 0 9,0 0-10,0 0 1,-22 22-2,22-22 2,0 0 0,1 0 0,-1 0-2,0 0 0,0 0 3,22 0 0,-21 0-1,-1 0-2,0 0 0,0 0 4,0 0-6,0 0 2,0 0 2,1 0-2,-1 0 0,0 0 0,0 22 2,0-22-2,0 0 0,0 0 2,1 0 0,-1 0-1,0 0-2,0 0 1,0 0 0,0 0 2,1 23-2,21-23 2,-22 0-2,0 0 0,0 0 0,-22 22 2,45-22-2,-1 0 0,0 0 0,0 22 3,-21-22-4,43 22 1,-44-22 0,23 0 0,-23 22 0,0-22 1,22 0-2,-22 22 1,23-22 0,-1 0 0,0 22 0,-22 1 0,0-23 0,23 0 0,-1 22 0,-22-22 0,23 22 0,-1-22 0,-22 22 2,0-22-2,0 0 0,0 0 0,-22 22 0,23-22 0,-1 0 4,0 0-2,-22 22 2,22-22 15,0 0 25,0 0-39,0 23 16,-22-1-8,23-22-13,-1 0 4,0 22 0,-22 0-2,22-22 0,-22 22 1,22-22-2,0 0 3,-22 22-4,22-22 0,1 22 2,21 1 2,-22-1 0,0-22-2,0 0 0,1 22 0,-23 0-2,22 0 4,0-22-2,0 0-2,0 22 5,0-22 1,0 0-2,1 23-4,-1-23 3,-22 22 1,22-22-4,0 0 6,0 0 1,-22 22-7,0 0 27,22-22-27,-22 22 15,0 0-7,0 0 4,22-22-7,-22 23 0,0-1 5,0 0-6,0 0 6,0 0-2,-22-22 2,22 22-11,-22-22 3,22 22-2,0 1 13,-22-23-14,0 22 7,22 0 2,-22-22-7,22 22-2,-22-22 3,-1 22 4,1 0 0,0-22 8,22 23-12,-22-1 6,0-22 3,0 22 0,0-22-7,-1 0 0,23 22 2,-22-22-6,0 0 4,22 22 5,-22-22-7,0 0 4,22 22-7,-22-22 14,-1 0-3,1 22-9,0-22 3,0 23 2,0-23-6,0 0 2,0 22 1,22 0-4,-23-22 1,1 0 0,0 0 2,0 22 0,0-22-2,0 0 0,0 0 2,22 22 0,-23-22-2,1 22 2,0-22-2,0 0 4,0 23-2,0-23 2,0 0 2,22 22 4,-23-22-10,1 0 12,0 0-11,0 0 1,22 22 1,-22-22 0,22 22-2,-22-22-1,-1 0 0,1 0 4,0 0 0,22 22-4,-22-22 0,0 0 0,0 0 6,22 22-8,-22-22 4,-1 0-2,1 0 2,0 0 2,-22 0-1,22 0 0,0 0-1,-23 22 3,23-22-1,22 23-3,-22-23 1,0 0 0,0 0 8,22 22 3,-23-22-10,1 0 20,0 0-18,0 0 1,0 0-4,-22 0 6,44 22 0,-23-22-10,1 0 4,0 0 2,0 0-3,0 0 9,0 0-9,-23 0 11,45 22-5,-22-22-8,0 0 3,0 0 3,0 0-2,0 0 5,-1 0-4,1 0 0,0 0 7,0 0 3,0 0 22,0 0-24,0 0 28,-1 0-25,1 0 6,0-22-20,0 22 7,0 0 7,0 0-14,0 0 4,-1 0-1,1 0 2,0 0 1,0 0-4,0 0 5,0 0 7,-1 0-6,1 0 3,0 0-12,0 0 9,0 0-9,0 0 10,0 0-11,-1 0 9,1 0-2,0 0 4,0 0-2,0 0 23,0 0-16,0 0-9,-1 0-4,1 0 8,0 0-2,0 0-3,0 0-4,22-22 3,-22 22 0,-1 0 4,1 0 0,0 0-6,0 0 10,0 0-2,22-22-6,-44 22 0,21 0 2,1 0-2,0 0-2,0 0 0,0 0 0,0 0 2,-23 0 0,23 0 4,0 0-4,0 0 4,0 0-4,0 0 4,-1 0 2,1 0 0,0 0-9,0 0 8,0 0-4,0 0-4,0 0 1,-1 0 2,1 0 2,0 0-2,0 0-2,0 0 2,0 0 2,0 0 1,-1 0-2,1 0 6,0 0-2,0 0 5,0 0-12,0 0 7,0 0 0,-23 0 1,23 0-6,0 0 1,0 0-4,0 0 1,-1 0-2,1 0 2,0 0 0,0 0-2,0 0 0,0 0 2,0 0-2,-1 0 3,1 0-2,0 0 1,0 0-2,0 0 4,0 0 45,0 0-46,-1 0 5,1 0-6,-22 0 6,22 0-6,0 0 0,-1 0 2,1 0-4,0 0 2,0 0 2,0 0-2,0 0-2,0 0 21,-1 0 0,1 0-10,0 0-8,0 0 3,0 0-4,0 0 0,0 0 3,-1 0-2,1 0-1,0 0 6,0 0-6,-22 0 25,21 0-13,1 0-11,0 0 1,0 0 0,0 0 0,0 0 0,0 0-2,-1 0 2,1 0-2,0 0 0,0 0 0,0 0-2,0 0 6,0 0-4,-1 0 2,1 0-4,-22 0 10,22 0 0,0 0 1,-1 0-5,1 0-5,0 0 1,0 0 0,-22 0 0,22 0 0,-1 0-2,1 0 0,0 0 0,0 0 2,-22 0-2,22 0 2,-1 0-2,1-23 0,0 23 0,0 0 2,0 0-2,0 0 2,-1 0 0,1 0 0,0 0-2,0 0 7,0 0 13,0 0 1,0 0-17,-1 0 2,1 0 0,0 0-4,0 0 0,0 0 1,0 0-2,0 0 1,22-22-2,-23 22 0,1 0 4,0 0 0,0 0 6,0 0 48,0 0-15,0 0-28,-1 0-8,1 0-6,0 0 1,0 0 6,0 0-6,0 0-2,-1 0 10,1 0 6,0 0 29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9CD8-1EFA-442E-A343-C37AEE4026D7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1A68-080F-475D-AE81-D06A0795A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232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DNS servers (implementing the DNS distributed database) store resource records (RRs), including RRs that provide hostname-to-IP address mappings. </a:t>
            </a:r>
          </a:p>
          <a:p>
            <a:endParaRPr lang="en-GB" altLang="zh-CN" sz="1200" b="0" i="0" u="none" strike="noStrike" kern="1200" baseline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GB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TTL is the time to live of the resource record; it determines when a resource should be removed from a cache.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24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query and reply messages are the only two kinds of DNS messages. </a:t>
            </a:r>
            <a:r>
              <a:rPr lang="en-GB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both query and reply messages have the same format. </a:t>
            </a:r>
          </a:p>
          <a:p>
            <a:endParaRPr lang="en-GB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66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question section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contains information about the query that is being made.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answer section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contains the resource records for the name that was originally queried. A reply can return multiple RRs in the answer, since a hostname can have multiple IP addresses.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authority section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contains records of other authoritative servers.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61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76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0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root, TLD, and authoritative DNS servers all belong to the hierarchy of DNS servers.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59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12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sz="1200" b="0" i="0" u="none" strike="noStrike" kern="1200" baseline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3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figure above shows a DNS query for which all the queries are recursive. </a:t>
            </a:r>
          </a:p>
          <a:p>
            <a:endParaRPr lang="en-US" altLang="zh-CN" sz="1200" b="0" i="0" u="sng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Iteration &amp; Recursion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practice, the query from the requesting host to the local DNS server is recursive, and the remaining queries are iterative, like the example given in the previous slide. 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19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3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8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4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8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serv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microsoft.com/office/2011/relationships/inkAction" Target="../ink/inkAction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4978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475854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names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Root name servers provide the IP addresses of the TLD servers. 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542" y="1169308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3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738187" y="1270000"/>
            <a:ext cx="1016204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970806" y="4317899"/>
            <a:ext cx="4547961" cy="239379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foo.com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(foo.com, dns.foo.com, NS)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4" y="1727751"/>
            <a:ext cx="6332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64" y="2330814"/>
            <a:ext cx="4272712" cy="183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(relay1.bar.foo.com, 145.37.93.126, A)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58" y="2330814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“canonical” (the real) name for the alias hostname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(foo.com, relay1.bar.foo.com, CNAME)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58" y="4165065"/>
            <a:ext cx="6223758" cy="239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4032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the canonical name of a mail server that has an alias hostname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4032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e.g., (foo.com, mail.bar.foo.com, MX)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B5BFDD-915D-4BF0-8C16-91503E63A21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95360" y="1578960"/>
              <a:ext cx="10215000" cy="51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B5BFDD-915D-4BF0-8C16-91503E63A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9520" y="1515600"/>
                <a:ext cx="10246320" cy="53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to identifies the query, is copied into the reply message allowing the client to match received replies with sent queries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365C3E27-18EF-8C44-9010-3FE85E4A33B9}"/>
              </a:ext>
            </a:extLst>
          </p:cNvPr>
          <p:cNvGrpSpPr>
            <a:grpSpLocks/>
          </p:cNvGrpSpPr>
          <p:nvPr/>
        </p:nvGrpSpPr>
        <p:grpSpPr bwMode="auto">
          <a:xfrm>
            <a:off x="6272212" y="2258439"/>
            <a:ext cx="3725863" cy="4184650"/>
            <a:chOff x="2672" y="1396"/>
            <a:chExt cx="2347" cy="2636"/>
          </a:xfrm>
        </p:grpSpPr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DC553FD-5FAB-8C43-BF84-21B2DD8D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3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19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9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9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8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5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5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1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</p:grp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6650" y="2590227"/>
            <a:ext cx="6329362" cy="23114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60">
            <a:extLst>
              <a:ext uri="{FF2B5EF4-FFF2-40B4-BE49-F238E27FC236}">
                <a16:creationId xmlns:a16="http://schemas.microsoft.com/office/drawing/2014/main" id="{B20DF2CE-5427-7642-BC04-9D36B08A468C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1937767"/>
            <a:ext cx="1747837" cy="276226"/>
            <a:chOff x="2691" y="1194"/>
            <a:chExt cx="1101" cy="174"/>
          </a:xfrm>
        </p:grpSpPr>
        <p:sp>
          <p:nvSpPr>
            <p:cNvPr id="41" name="Text Box 57">
              <a:extLst>
                <a:ext uri="{FF2B5EF4-FFF2-40B4-BE49-F238E27FC236}">
                  <a16:creationId xmlns:a16="http://schemas.microsoft.com/office/drawing/2014/main" id="{4CC1EC8B-ED8A-534D-B8AB-0E3E3948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 bytes</a:t>
              </a: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FD720698-F5B3-5C47-A102-5E4786459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5FE43354-E99E-6549-837E-529B4A967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61">
            <a:extLst>
              <a:ext uri="{FF2B5EF4-FFF2-40B4-BE49-F238E27FC236}">
                <a16:creationId xmlns:a16="http://schemas.microsoft.com/office/drawing/2014/main" id="{7B6CBFB9-B999-324E-91C4-CB7BCE5D866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37767"/>
            <a:ext cx="1747837" cy="276226"/>
            <a:chOff x="2691" y="1194"/>
            <a:chExt cx="1101" cy="174"/>
          </a:xfrm>
        </p:grpSpPr>
        <p:sp>
          <p:nvSpPr>
            <p:cNvPr id="45" name="Text Box 62">
              <a:extLst>
                <a:ext uri="{FF2B5EF4-FFF2-40B4-BE49-F238E27FC236}">
                  <a16:creationId xmlns:a16="http://schemas.microsoft.com/office/drawing/2014/main" id="{E2F0F997-6116-0C45-BA9F-CBA730A15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 bytes</a:t>
              </a: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17A912FD-E8A8-8442-8F53-5994F271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07B7A39C-E852-2B4C-941E-0B488FF8C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ight Bracket 1">
            <a:extLst>
              <a:ext uri="{FF2B5EF4-FFF2-40B4-BE49-F238E27FC236}">
                <a16:creationId xmlns:a16="http://schemas.microsoft.com/office/drawing/2014/main" id="{3275E5DC-7E1B-4273-B6BD-BD53521A50FB}"/>
              </a:ext>
            </a:extLst>
          </p:cNvPr>
          <p:cNvSpPr/>
          <p:nvPr/>
        </p:nvSpPr>
        <p:spPr>
          <a:xfrm>
            <a:off x="10188574" y="2258439"/>
            <a:ext cx="66675" cy="1452563"/>
          </a:xfrm>
          <a:prstGeom prst="rightBracket">
            <a:avLst/>
          </a:prstGeom>
          <a:ln w="1270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C6F2A-CE6F-429C-8C2F-17BB1B0F7BEA}"/>
              </a:ext>
            </a:extLst>
          </p:cNvPr>
          <p:cNvSpPr txBox="1"/>
          <p:nvPr/>
        </p:nvSpPr>
        <p:spPr>
          <a:xfrm>
            <a:off x="10387012" y="2868039"/>
            <a:ext cx="122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bytes</a:t>
            </a:r>
          </a:p>
        </p:txBody>
      </p:sp>
    </p:spTree>
    <p:extLst>
      <p:ext uri="{BB962C8B-B14F-4D97-AF65-F5344CB8AC3E}">
        <p14:creationId xmlns:p14="http://schemas.microsoft.com/office/powerpoint/2010/main" val="69563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365C3E27-18EF-8C44-9010-3FE85E4A33B9}"/>
              </a:ext>
            </a:extLst>
          </p:cNvPr>
          <p:cNvGrpSpPr>
            <a:grpSpLocks/>
          </p:cNvGrpSpPr>
          <p:nvPr/>
        </p:nvGrpSpPr>
        <p:grpSpPr bwMode="auto">
          <a:xfrm>
            <a:off x="6272212" y="2258439"/>
            <a:ext cx="3725863" cy="4184650"/>
            <a:chOff x="2672" y="1396"/>
            <a:chExt cx="2347" cy="2636"/>
          </a:xfrm>
        </p:grpSpPr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DC553FD-5FAB-8C43-BF84-21B2DD8D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3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19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9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9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8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5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5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1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</p:grpSp>
      <p:grpSp>
        <p:nvGrpSpPr>
          <p:cNvPr id="40" name="Group 60">
            <a:extLst>
              <a:ext uri="{FF2B5EF4-FFF2-40B4-BE49-F238E27FC236}">
                <a16:creationId xmlns:a16="http://schemas.microsoft.com/office/drawing/2014/main" id="{B20DF2CE-5427-7642-BC04-9D36B08A468C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1937767"/>
            <a:ext cx="1747837" cy="276226"/>
            <a:chOff x="2691" y="1194"/>
            <a:chExt cx="1101" cy="174"/>
          </a:xfrm>
        </p:grpSpPr>
        <p:sp>
          <p:nvSpPr>
            <p:cNvPr id="41" name="Text Box 57">
              <a:extLst>
                <a:ext uri="{FF2B5EF4-FFF2-40B4-BE49-F238E27FC236}">
                  <a16:creationId xmlns:a16="http://schemas.microsoft.com/office/drawing/2014/main" id="{4CC1EC8B-ED8A-534D-B8AB-0E3E3948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 bytes</a:t>
              </a: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FD720698-F5B3-5C47-A102-5E4786459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5FE43354-E99E-6549-837E-529B4A967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61">
            <a:extLst>
              <a:ext uri="{FF2B5EF4-FFF2-40B4-BE49-F238E27FC236}">
                <a16:creationId xmlns:a16="http://schemas.microsoft.com/office/drawing/2014/main" id="{7B6CBFB9-B999-324E-91C4-CB7BCE5D866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37767"/>
            <a:ext cx="1747837" cy="276226"/>
            <a:chOff x="2691" y="1194"/>
            <a:chExt cx="1101" cy="174"/>
          </a:xfrm>
        </p:grpSpPr>
        <p:sp>
          <p:nvSpPr>
            <p:cNvPr id="45" name="Text Box 62">
              <a:extLst>
                <a:ext uri="{FF2B5EF4-FFF2-40B4-BE49-F238E27FC236}">
                  <a16:creationId xmlns:a16="http://schemas.microsoft.com/office/drawing/2014/main" id="{E2F0F997-6116-0C45-BA9F-CBA730A15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 bytes</a:t>
              </a: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17A912FD-E8A8-8442-8F53-5994F271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07B7A39C-E852-2B4C-941E-0B488FF8C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D2B1E3BD-D737-BC41-BDF7-AEE43093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89038"/>
            <a:ext cx="11521280" cy="864096"/>
          </a:xfrm>
        </p:spPr>
        <p:txBody>
          <a:bodyPr>
            <a:normAutofit/>
          </a:bodyPr>
          <a:lstStyle/>
          <a:p>
            <a:r>
              <a:rPr lang="en-GB" dirty="0"/>
              <a:t>13 Root Name Severs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5BE8C-9D74-4E18-9C13-D71C3170F6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504" y="1316765"/>
            <a:ext cx="11804073" cy="55412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Their logical names are in the form </a:t>
            </a:r>
            <a:r>
              <a:rPr lang="en-GB" sz="2400" i="1" dirty="0">
                <a:solidFill>
                  <a:srgbClr val="C00000"/>
                </a:solidFill>
              </a:rPr>
              <a:t>letter</a:t>
            </a:r>
            <a:r>
              <a:rPr lang="en-GB" sz="2400" dirty="0">
                <a:solidFill>
                  <a:srgbClr val="C00000"/>
                </a:solidFill>
              </a:rPr>
              <a:t>.root-servers.net</a:t>
            </a:r>
            <a:r>
              <a:rPr lang="en-GB" sz="2400" dirty="0"/>
              <a:t>, where </a:t>
            </a:r>
            <a:r>
              <a:rPr lang="en-GB" sz="2400" i="1" dirty="0"/>
              <a:t>letter</a:t>
            </a:r>
            <a:r>
              <a:rPr lang="en-GB" sz="2400" dirty="0"/>
              <a:t> ranges from </a:t>
            </a:r>
            <a:r>
              <a:rPr lang="en-GB" sz="2400" i="1" dirty="0"/>
              <a:t>a</a:t>
            </a:r>
            <a:r>
              <a:rPr lang="en-GB" sz="2400" dirty="0"/>
              <a:t> to </a:t>
            </a:r>
            <a:r>
              <a:rPr lang="en-GB" sz="2400" i="1" dirty="0"/>
              <a:t>m</a:t>
            </a:r>
            <a:r>
              <a:rPr lang="en-GB" sz="2400" dirty="0"/>
              <a:t>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There are thirteen </a:t>
            </a:r>
            <a:r>
              <a:rPr lang="en-GB" sz="2400" i="1" dirty="0">
                <a:solidFill>
                  <a:srgbClr val="C00000"/>
                </a:solidFill>
              </a:rPr>
              <a:t>logical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root name servers because  </a:t>
            </a:r>
          </a:p>
          <a:p>
            <a:pPr marL="9540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In the original DNS specification, it specifies a maximum packet size of 512 bytes when using UDP.</a:t>
            </a:r>
          </a:p>
          <a:p>
            <a:pPr marL="9540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All the IP addresses for root servers should fit into a single packet (using UDP) to avoid the overhead of sending multiple messages. </a:t>
            </a:r>
          </a:p>
          <a:p>
            <a:pPr marL="9540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As each IPv4 address requires 32 bytes, having 13 servers uses 416 bytes, leaving up to 96 bytes for the remaining protocol information.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This does not mean that there are only 13 </a:t>
            </a:r>
            <a:r>
              <a:rPr lang="en-GB" sz="2400" i="1" dirty="0">
                <a:solidFill>
                  <a:schemeClr val="tx1"/>
                </a:solidFill>
              </a:rPr>
              <a:t>physical</a:t>
            </a:r>
            <a:r>
              <a:rPr lang="en-GB" sz="2400" dirty="0"/>
              <a:t> root servers:</a:t>
            </a:r>
          </a:p>
          <a:p>
            <a:pPr marL="9540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Each operator uses redundant backup to provide reliable service </a:t>
            </a:r>
          </a:p>
          <a:p>
            <a:pPr marL="9540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We have a server cluster for each of them—creating a network of hundreds of servers all around the world using a routing technique called </a:t>
            </a:r>
            <a:r>
              <a:rPr lang="en-GB" sz="2400" i="1" dirty="0"/>
              <a:t>anycast addressing</a:t>
            </a:r>
            <a:r>
              <a:rPr lang="en-GB" sz="2400" dirty="0"/>
              <a:t>. </a:t>
            </a:r>
          </a:p>
          <a:p>
            <a:pPr marL="9540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The use of anycast addressing permits the actual number of root server instances to be much larger, and is 1,086 as of 2 July 2020. (source: Wikipedia)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7530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61566"/>
            <a:ext cx="11521280" cy="620078"/>
          </a:xfrm>
        </p:spPr>
        <p:txBody>
          <a:bodyPr>
            <a:normAutofit/>
          </a:bodyPr>
          <a:lstStyle/>
          <a:p>
            <a:r>
              <a:rPr lang="en-GB" sz="4000" dirty="0"/>
              <a:t>13 Root Severs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4CB3AB-F5E1-4969-8D46-401F463F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44614"/>
              </p:ext>
            </p:extLst>
          </p:nvPr>
        </p:nvGraphicFramePr>
        <p:xfrm>
          <a:off x="1241367" y="614458"/>
          <a:ext cx="9709266" cy="5629083"/>
        </p:xfrm>
        <a:graphic>
          <a:graphicData uri="http://schemas.openxmlformats.org/drawingml/2006/table">
            <a:tbl>
              <a:tblPr/>
              <a:tblGrid>
                <a:gridCol w="3236422">
                  <a:extLst>
                    <a:ext uri="{9D8B030D-6E8A-4147-A177-3AD203B41FA5}">
                      <a16:colId xmlns:a16="http://schemas.microsoft.com/office/drawing/2014/main" val="1031028851"/>
                    </a:ext>
                  </a:extLst>
                </a:gridCol>
                <a:gridCol w="3236422">
                  <a:extLst>
                    <a:ext uri="{9D8B030D-6E8A-4147-A177-3AD203B41FA5}">
                      <a16:colId xmlns:a16="http://schemas.microsoft.com/office/drawing/2014/main" val="210565965"/>
                    </a:ext>
                  </a:extLst>
                </a:gridCol>
                <a:gridCol w="3236422">
                  <a:extLst>
                    <a:ext uri="{9D8B030D-6E8A-4147-A177-3AD203B41FA5}">
                      <a16:colId xmlns:a16="http://schemas.microsoft.com/office/drawing/2014/main" val="882250594"/>
                    </a:ext>
                  </a:extLst>
                </a:gridCol>
              </a:tblGrid>
              <a:tr h="333380">
                <a:tc>
                  <a:txBody>
                    <a:bodyPr/>
                    <a:lstStyle/>
                    <a:p>
                      <a:pPr fontAlgn="b"/>
                      <a:r>
                        <a:rPr lang="en-GB" sz="1600" b="0" i="0" cap="all" dirty="0">
                          <a:solidFill>
                            <a:srgbClr val="9D9D9D"/>
                          </a:solidFill>
                          <a:effectLst/>
                          <a:latin typeface="inherit"/>
                        </a:rPr>
                        <a:t>HOSTNAME</a:t>
                      </a:r>
                    </a:p>
                  </a:txBody>
                  <a:tcPr marL="36261" marR="36261" marT="18131" marB="181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EB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0" i="0" cap="all" dirty="0">
                          <a:solidFill>
                            <a:srgbClr val="9D9D9D"/>
                          </a:solidFill>
                          <a:effectLst/>
                          <a:latin typeface="inherit"/>
                        </a:rPr>
                        <a:t>IP ADDRESSES</a:t>
                      </a:r>
                    </a:p>
                  </a:txBody>
                  <a:tcPr marL="18131" marR="36261" marT="18131" marB="181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EB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0" i="0" cap="all" dirty="0">
                          <a:solidFill>
                            <a:srgbClr val="9D9D9D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18131" marR="36261" marT="18131" marB="181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EB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81871"/>
                  </a:ext>
                </a:extLst>
              </a:tr>
              <a:tr h="532278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a.root-servers.net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EB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198.41.0.4, 2001:503:ba3e::2:30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EB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Verisign, Inc.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EB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29974"/>
                  </a:ext>
                </a:extLst>
              </a:tr>
              <a:tr h="694668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b.root-servers.net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199.9.14.201, 2001:500:200::b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University of Southern California,</a:t>
                      </a:r>
                      <a:br>
                        <a:rPr lang="en-GB" sz="1400" b="0" i="0" dirty="0">
                          <a:effectLst/>
                          <a:latin typeface="inherit"/>
                        </a:rPr>
                      </a:br>
                      <a:r>
                        <a:rPr lang="en-GB" sz="1400" b="0" i="0" dirty="0">
                          <a:effectLst/>
                          <a:latin typeface="inherit"/>
                        </a:rPr>
                        <a:t>Information Sciences Institute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7314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c.root-servers.net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192.33.4.12, 2001:500:2::c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Cogent Communications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0797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d.root-servers.net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199.7.91.13, 2001:500:2d::d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University of Maryland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41798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e.root-servers.net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192.203.230.10, 2001:500:a8::e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NASA (Ames Research Center)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9132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f.root-servers.net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192.5.5.241, 2001:500:2f::f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Internet Systems Consortium, Inc.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3792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g.root-servers.net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192.112.36.4, 2001:500:12::d0d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US Department of Defense (NIC)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80613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h.root-servers.net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198.97.190.53, 2001:500:1::53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US Army (Research Lab)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68322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i.root-servers.net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192.36.148.17, 2001:7fe::53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Netnod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01245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j.root-servers.net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192.58.128.30, 2001:503:c27::2:30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Verisign, Inc.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32482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k.root-servers.net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193.0.14.129, 2001:7fd::1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RIPE NCC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62472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l.root-servers.net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199.7.83.42, 2001:500:9f::42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ICANN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53038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>
                          <a:effectLst/>
                          <a:latin typeface="inherit"/>
                        </a:rPr>
                        <a:t>m.root-servers.net</a:t>
                      </a:r>
                    </a:p>
                  </a:txBody>
                  <a:tcPr marL="3626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202.12.27.33, 2001:dc3::35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b="0" i="0" dirty="0">
                          <a:effectLst/>
                          <a:latin typeface="inherit"/>
                        </a:rPr>
                        <a:t>WIDE Project</a:t>
                      </a:r>
                    </a:p>
                  </a:txBody>
                  <a:tcPr marL="18131" marR="36261" marT="18131" marB="181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586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A0C44C-8CA2-48C0-9B7C-EEAB7BB6C892}"/>
              </a:ext>
            </a:extLst>
          </p:cNvPr>
          <p:cNvSpPr txBox="1"/>
          <p:nvPr/>
        </p:nvSpPr>
        <p:spPr>
          <a:xfrm>
            <a:off x="4004441" y="6310727"/>
            <a:ext cx="463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https://www.iana.org/domains/root/servers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5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2" y="4978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TLD &amp; Authoritative Servers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266007" y="1143907"/>
            <a:ext cx="11696809" cy="495762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.aero, .jobs, .gov, and all top-level country domains, e.g.: .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uk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.ca, .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jp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provide the IP addresses for authoritative DNS servers.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Verisign: authoritative registry for .com,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232756" y="1489418"/>
            <a:ext cx="1154951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not strictly belong to hierarchy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(residential ISP, company, university) has one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also called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default name server”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query is sent to its local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has local cache of recent name-to-address translation pairs (but may be out of date!)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acts as proxy, forwards query into hierarchy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78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Gill Sans MT" charset="0"/>
              </a:rPr>
              <a:t>DNS: 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237636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Iterative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4" y="3848735"/>
            <a:ext cx="17075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5702" y="423778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2132"/>
              <a:ext cx="97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188" y="5214030"/>
            <a:ext cx="2241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dns.umass.edu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77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862" y="3848735"/>
            <a:ext cx="1701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805" y="420814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2132"/>
              <a:ext cx="97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880" y="5214030"/>
            <a:ext cx="2241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dns.umass.edu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C14C04-E51C-4ADE-9171-6D2138F4C45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26520" y="1012680"/>
              <a:ext cx="3213720" cy="353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C14C04-E51C-4ADE-9171-6D2138F4C4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0680" y="949320"/>
                <a:ext cx="3245040" cy="3659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56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Caching, Updating 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thus root name servers not often visited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 host changes IP address, may not be known Internet-wide until all TTLs expire!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update/notify mechanisms proposed IETF standard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2136</a:t>
            </a:r>
          </a:p>
        </p:txBody>
      </p:sp>
    </p:spTree>
    <p:extLst>
      <p:ext uri="{BB962C8B-B14F-4D97-AF65-F5344CB8AC3E}">
        <p14:creationId xmlns:p14="http://schemas.microsoft.com/office/powerpoint/2010/main" val="2135561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|27|29.1|1.2|21.8|7.4|12.4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9.1|17.6|8.4|8.4|4.7|5.5|6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1526</Words>
  <Application>Microsoft Office PowerPoint</Application>
  <PresentationFormat>Widescreen</PresentationFormat>
  <Paragraphs>221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Gill Sans MT</vt:lpstr>
      <vt:lpstr>inherit</vt:lpstr>
      <vt:lpstr>Times New Roman</vt:lpstr>
      <vt:lpstr>Wingdings</vt:lpstr>
      <vt:lpstr>ZapfDingbats</vt:lpstr>
      <vt:lpstr>1_Office Theme</vt:lpstr>
      <vt:lpstr>DNS: root name servers</vt:lpstr>
      <vt:lpstr>13 Root Name Severs</vt:lpstr>
      <vt:lpstr>13 Root Severs</vt:lpstr>
      <vt:lpstr>TLD &amp; Authoritative Servers</vt:lpstr>
      <vt:lpstr>Local DNS name servers</vt:lpstr>
      <vt:lpstr>DNS: How does it work</vt:lpstr>
      <vt:lpstr>DNS name resolution: iterative query</vt:lpstr>
      <vt:lpstr>DNS name resolution: recursive query</vt:lpstr>
      <vt:lpstr>Caching, Updating DNS Records</vt:lpstr>
      <vt:lpstr>DNS records</vt:lpstr>
      <vt:lpstr>DNS protocol messages</vt:lpstr>
      <vt:lpstr>DNS protocol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DNS: root name servers</dc:title>
  <dc:creator>yu wenjuan</dc:creator>
  <cp:lastModifiedBy>Azhar Iqbal</cp:lastModifiedBy>
  <cp:revision>3</cp:revision>
  <dcterms:created xsi:type="dcterms:W3CDTF">2020-09-25T18:23:37Z</dcterms:created>
  <dcterms:modified xsi:type="dcterms:W3CDTF">2022-09-20T02:19:23Z</dcterms:modified>
</cp:coreProperties>
</file>