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1110" r:id="rId2"/>
    <p:sldId id="558" r:id="rId3"/>
    <p:sldId id="559" r:id="rId4"/>
    <p:sldId id="1240" r:id="rId5"/>
    <p:sldId id="560" r:id="rId6"/>
    <p:sldId id="1241" r:id="rId7"/>
    <p:sldId id="12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2E14E-7078-402F-BE2C-C371C70FC3EF}" v="2" dt="2022-08-28T06:15:3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0DB2E14E-7078-402F-BE2C-C371C70FC3EF}"/>
    <pc:docChg chg="custSel delSld modSld">
      <pc:chgData name="Azhar Iqbal" userId="fa015a3bdbe472ad" providerId="LiveId" clId="{0DB2E14E-7078-402F-BE2C-C371C70FC3EF}" dt="2022-09-19T01:12:02.449" v="41" actId="14100"/>
      <pc:docMkLst>
        <pc:docMk/>
      </pc:docMkLst>
      <pc:sldChg chg="delSp mod delAnim">
        <pc:chgData name="Azhar Iqbal" userId="fa015a3bdbe472ad" providerId="LiveId" clId="{0DB2E14E-7078-402F-BE2C-C371C70FC3EF}" dt="2022-08-28T06:15:04.571" v="1" actId="478"/>
        <pc:sldMkLst>
          <pc:docMk/>
          <pc:sldMk cId="1801036123" sldId="558"/>
        </pc:sldMkLst>
        <pc:picChg chg="del">
          <ac:chgData name="Azhar Iqbal" userId="fa015a3bdbe472ad" providerId="LiveId" clId="{0DB2E14E-7078-402F-BE2C-C371C70FC3EF}" dt="2022-08-28T06:15:04.571" v="1" actId="478"/>
          <ac:picMkLst>
            <pc:docMk/>
            <pc:sldMk cId="1801036123" sldId="558"/>
            <ac:picMk id="7" creationId="{DC57352B-B2EB-4154-A1F2-1D7DA0BB3A8A}"/>
          </ac:picMkLst>
        </pc:picChg>
      </pc:sldChg>
      <pc:sldChg chg="delSp modSp mod delAnim">
        <pc:chgData name="Azhar Iqbal" userId="fa015a3bdbe472ad" providerId="LiveId" clId="{0DB2E14E-7078-402F-BE2C-C371C70FC3EF}" dt="2022-09-19T01:10:58.088" v="10" actId="14100"/>
        <pc:sldMkLst>
          <pc:docMk/>
          <pc:sldMk cId="2116051998" sldId="559"/>
        </pc:sldMkLst>
        <pc:spChg chg="mod">
          <ac:chgData name="Azhar Iqbal" userId="fa015a3bdbe472ad" providerId="LiveId" clId="{0DB2E14E-7078-402F-BE2C-C371C70FC3EF}" dt="2022-09-19T01:10:58.088" v="10" actId="14100"/>
          <ac:spMkLst>
            <pc:docMk/>
            <pc:sldMk cId="2116051998" sldId="559"/>
            <ac:spMk id="141317" creationId="{00000000-0000-0000-0000-000000000000}"/>
          </ac:spMkLst>
        </pc:spChg>
        <pc:picChg chg="del">
          <ac:chgData name="Azhar Iqbal" userId="fa015a3bdbe472ad" providerId="LiveId" clId="{0DB2E14E-7078-402F-BE2C-C371C70FC3EF}" dt="2022-08-28T06:15:06.998" v="2" actId="478"/>
          <ac:picMkLst>
            <pc:docMk/>
            <pc:sldMk cId="2116051998" sldId="559"/>
            <ac:picMk id="4" creationId="{3D378DE7-4A37-4F7E-841F-30ED928DA98C}"/>
          </ac:picMkLst>
        </pc:picChg>
      </pc:sldChg>
      <pc:sldChg chg="delSp mod delAnim">
        <pc:chgData name="Azhar Iqbal" userId="fa015a3bdbe472ad" providerId="LiveId" clId="{0DB2E14E-7078-402F-BE2C-C371C70FC3EF}" dt="2022-08-28T06:15:12.106" v="4" actId="478"/>
        <pc:sldMkLst>
          <pc:docMk/>
          <pc:sldMk cId="237836569" sldId="560"/>
        </pc:sldMkLst>
        <pc:picChg chg="del">
          <ac:chgData name="Azhar Iqbal" userId="fa015a3bdbe472ad" providerId="LiveId" clId="{0DB2E14E-7078-402F-BE2C-C371C70FC3EF}" dt="2022-08-28T06:15:12.106" v="4" actId="478"/>
          <ac:picMkLst>
            <pc:docMk/>
            <pc:sldMk cId="237836569" sldId="560"/>
            <ac:picMk id="4" creationId="{025C859A-6D57-4FB3-BE51-67A8C7F0B1F8}"/>
          </ac:picMkLst>
        </pc:picChg>
      </pc:sldChg>
      <pc:sldChg chg="delSp mod delAnim">
        <pc:chgData name="Azhar Iqbal" userId="fa015a3bdbe472ad" providerId="LiveId" clId="{0DB2E14E-7078-402F-BE2C-C371C70FC3EF}" dt="2022-08-28T06:14:59.249" v="0" actId="478"/>
        <pc:sldMkLst>
          <pc:docMk/>
          <pc:sldMk cId="3206954326" sldId="1110"/>
        </pc:sldMkLst>
        <pc:picChg chg="del">
          <ac:chgData name="Azhar Iqbal" userId="fa015a3bdbe472ad" providerId="LiveId" clId="{0DB2E14E-7078-402F-BE2C-C371C70FC3EF}" dt="2022-08-28T06:14:59.249" v="0" actId="478"/>
          <ac:picMkLst>
            <pc:docMk/>
            <pc:sldMk cId="3206954326" sldId="1110"/>
            <ac:picMk id="2" creationId="{3CE08191-8AA7-46BB-B0F9-1544FF5CD8AC}"/>
          </ac:picMkLst>
        </pc:picChg>
      </pc:sldChg>
      <pc:sldChg chg="delSp del mod delAnim">
        <pc:chgData name="Azhar Iqbal" userId="fa015a3bdbe472ad" providerId="LiveId" clId="{0DB2E14E-7078-402F-BE2C-C371C70FC3EF}" dt="2022-09-19T01:11:16.771" v="12" actId="47"/>
        <pc:sldMkLst>
          <pc:docMk/>
          <pc:sldMk cId="2142088035" sldId="1237"/>
        </pc:sldMkLst>
        <pc:picChg chg="del">
          <ac:chgData name="Azhar Iqbal" userId="fa015a3bdbe472ad" providerId="LiveId" clId="{0DB2E14E-7078-402F-BE2C-C371C70FC3EF}" dt="2022-08-28T06:15:35.951" v="8" actId="478"/>
          <ac:picMkLst>
            <pc:docMk/>
            <pc:sldMk cId="2142088035" sldId="1237"/>
            <ac:picMk id="3" creationId="{3438BFE7-78EE-454A-9BC5-61D9B0B621CE}"/>
          </ac:picMkLst>
        </pc:picChg>
      </pc:sldChg>
      <pc:sldChg chg="delSp mod delAnim">
        <pc:chgData name="Azhar Iqbal" userId="fa015a3bdbe472ad" providerId="LiveId" clId="{0DB2E14E-7078-402F-BE2C-C371C70FC3EF}" dt="2022-08-28T06:15:09.402" v="3" actId="478"/>
        <pc:sldMkLst>
          <pc:docMk/>
          <pc:sldMk cId="2929413331" sldId="1240"/>
        </pc:sldMkLst>
        <pc:picChg chg="del">
          <ac:chgData name="Azhar Iqbal" userId="fa015a3bdbe472ad" providerId="LiveId" clId="{0DB2E14E-7078-402F-BE2C-C371C70FC3EF}" dt="2022-08-28T06:15:09.402" v="3" actId="478"/>
          <ac:picMkLst>
            <pc:docMk/>
            <pc:sldMk cId="2929413331" sldId="1240"/>
            <ac:picMk id="17" creationId="{0D404019-5F53-4719-A22F-675006C1CDD8}"/>
          </ac:picMkLst>
        </pc:picChg>
      </pc:sldChg>
      <pc:sldChg chg="delSp mod delAnim">
        <pc:chgData name="Azhar Iqbal" userId="fa015a3bdbe472ad" providerId="LiveId" clId="{0DB2E14E-7078-402F-BE2C-C371C70FC3EF}" dt="2022-08-28T06:15:28.832" v="5" actId="478"/>
        <pc:sldMkLst>
          <pc:docMk/>
          <pc:sldMk cId="884087631" sldId="1241"/>
        </pc:sldMkLst>
        <pc:picChg chg="del">
          <ac:chgData name="Azhar Iqbal" userId="fa015a3bdbe472ad" providerId="LiveId" clId="{0DB2E14E-7078-402F-BE2C-C371C70FC3EF}" dt="2022-08-28T06:15:28.832" v="5" actId="478"/>
          <ac:picMkLst>
            <pc:docMk/>
            <pc:sldMk cId="884087631" sldId="1241"/>
            <ac:picMk id="17" creationId="{4C3B0479-D1A5-4525-BADB-E2FE8C30676C}"/>
          </ac:picMkLst>
        </pc:picChg>
      </pc:sldChg>
      <pc:sldChg chg="delSp modSp mod delAnim">
        <pc:chgData name="Azhar Iqbal" userId="fa015a3bdbe472ad" providerId="LiveId" clId="{0DB2E14E-7078-402F-BE2C-C371C70FC3EF}" dt="2022-09-19T01:12:02.449" v="41" actId="14100"/>
        <pc:sldMkLst>
          <pc:docMk/>
          <pc:sldMk cId="2213297085" sldId="1242"/>
        </pc:sldMkLst>
        <pc:spChg chg="mod">
          <ac:chgData name="Azhar Iqbal" userId="fa015a3bdbe472ad" providerId="LiveId" clId="{0DB2E14E-7078-402F-BE2C-C371C70FC3EF}" dt="2022-09-19T01:12:02.449" v="41" actId="14100"/>
          <ac:spMkLst>
            <pc:docMk/>
            <pc:sldMk cId="2213297085" sldId="1242"/>
            <ac:spMk id="6" creationId="{00000000-0000-0000-0000-000000000000}"/>
          </ac:spMkLst>
        </pc:spChg>
        <pc:picChg chg="del">
          <ac:chgData name="Azhar Iqbal" userId="fa015a3bdbe472ad" providerId="LiveId" clId="{0DB2E14E-7078-402F-BE2C-C371C70FC3EF}" dt="2022-08-28T06:15:31.214" v="6" actId="478"/>
          <ac:picMkLst>
            <pc:docMk/>
            <pc:sldMk cId="2213297085" sldId="1242"/>
            <ac:picMk id="9" creationId="{36792BD6-1424-41B3-83D7-4E43FBE6D04E}"/>
          </ac:picMkLst>
        </pc:picChg>
      </pc:sldChg>
      <pc:sldChg chg="delSp del mod delAnim">
        <pc:chgData name="Azhar Iqbal" userId="fa015a3bdbe472ad" providerId="LiveId" clId="{0DB2E14E-7078-402F-BE2C-C371C70FC3EF}" dt="2022-09-19T01:11:15.100" v="11" actId="47"/>
        <pc:sldMkLst>
          <pc:docMk/>
          <pc:sldMk cId="438487749" sldId="1243"/>
        </pc:sldMkLst>
        <pc:picChg chg="del">
          <ac:chgData name="Azhar Iqbal" userId="fa015a3bdbe472ad" providerId="LiveId" clId="{0DB2E14E-7078-402F-BE2C-C371C70FC3EF}" dt="2022-08-28T06:15:33.435" v="7" actId="478"/>
          <ac:picMkLst>
            <pc:docMk/>
            <pc:sldMk cId="438487749" sldId="1243"/>
            <ac:picMk id="7" creationId="{99BA0FD3-8A9F-4162-A797-82EA3F02961E}"/>
          </ac:picMkLst>
        </pc:picChg>
      </pc:sldChg>
      <pc:sldMasterChg chg="delSldLayout">
        <pc:chgData name="Azhar Iqbal" userId="fa015a3bdbe472ad" providerId="LiveId" clId="{0DB2E14E-7078-402F-BE2C-C371C70FC3EF}" dt="2022-09-19T01:11:16.771" v="12" actId="47"/>
        <pc:sldMasterMkLst>
          <pc:docMk/>
          <pc:sldMasterMk cId="2916460200" sldId="2147483660"/>
        </pc:sldMasterMkLst>
        <pc:sldLayoutChg chg="del">
          <pc:chgData name="Azhar Iqbal" userId="fa015a3bdbe472ad" providerId="LiveId" clId="{0DB2E14E-7078-402F-BE2C-C371C70FC3EF}" dt="2022-09-19T01:11:16.771" v="12" actId="47"/>
          <pc:sldLayoutMkLst>
            <pc:docMk/>
            <pc:sldMasterMk cId="2916460200" sldId="2147483660"/>
            <pc:sldLayoutMk cId="1523450019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3B2A9-8C95-4D77-A272-45D68C760792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323D-752E-429F-9762-3F031B0B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9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4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just"/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E764C-0905-984A-B585-984B4353CEB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11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GB" altLang="x-none" dirty="0">
                <a:latin typeface="Times New Roman" charset="0"/>
                <a:ea typeface="ＭＳ Ｐゴシック" charset="-128"/>
              </a:rPr>
              <a:t>During a POP3 session between a user agent and the mail server, the POP3 server maintains some</a:t>
            </a:r>
          </a:p>
          <a:p>
            <a:r>
              <a:rPr lang="en-GB" altLang="x-none" dirty="0">
                <a:latin typeface="Times New Roman" charset="0"/>
                <a:ea typeface="ＭＳ Ｐゴシック" charset="-128"/>
              </a:rPr>
              <a:t>state information. But POP3 server does not carry state information across POP3 sessions. 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712F5-16AC-9B4D-906D-0A62594AB1B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3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POP3 protocol does not provide any means for a user to create remote folders and assign messages to folders.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712F5-16AC-9B4D-906D-0A62594AB1B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4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Message Access Protocol (IMAP) lets you view your email folders the same way on any device, as it’s all synchronized from a central server. With IMAP, your inbox, sent, and customized folders look alike, and have the same content, whether you’re checking mail on your phone, tablet, or 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x-non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Post Office Protocol version 3 (POP3), on the other hand, is specifically designed for downloading email from your email provider’s server to your local machine. Your actions aren’t synchronized with the server like they are with IMAP; it’s just a “dumb” download.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712F5-16AC-9B4D-906D-0A62594AB1B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59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712F5-16AC-9B4D-906D-0A62594AB1B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8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4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74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5CF0878-A5CD-8C42-B5CD-2EEF6065E344}"/>
              </a:ext>
            </a:extLst>
          </p:cNvPr>
          <p:cNvGrpSpPr/>
          <p:nvPr/>
        </p:nvGrpSpPr>
        <p:grpSpPr>
          <a:xfrm>
            <a:off x="1933753" y="1424214"/>
            <a:ext cx="8245475" cy="1826169"/>
            <a:chOff x="444500" y="1308100"/>
            <a:chExt cx="8245475" cy="1826169"/>
          </a:xfrm>
        </p:grpSpPr>
        <p:grpSp>
          <p:nvGrpSpPr>
            <p:cNvPr id="262" name="Group 133">
              <a:extLst>
                <a:ext uri="{FF2B5EF4-FFF2-40B4-BE49-F238E27FC236}">
                  <a16:creationId xmlns:a16="http://schemas.microsoft.com/office/drawing/2014/main" id="{962D0EED-8EC0-D944-8706-78D65ED75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275" y="1577975"/>
              <a:ext cx="511175" cy="693738"/>
              <a:chOff x="4140" y="429"/>
              <a:chExt cx="1425" cy="2396"/>
            </a:xfrm>
          </p:grpSpPr>
          <p:sp>
            <p:nvSpPr>
              <p:cNvPr id="351" name="Freeform 134">
                <a:extLst>
                  <a:ext uri="{FF2B5EF4-FFF2-40B4-BE49-F238E27FC236}">
                    <a16:creationId xmlns:a16="http://schemas.microsoft.com/office/drawing/2014/main" id="{DCB7F2F1-B08C-9D42-9A9B-C0CA8CC2D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E057BFF5-9E6F-4743-A805-44D1354D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4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Freeform 136">
                <a:extLst>
                  <a:ext uri="{FF2B5EF4-FFF2-40B4-BE49-F238E27FC236}">
                    <a16:creationId xmlns:a16="http://schemas.microsoft.com/office/drawing/2014/main" id="{794C2025-779C-7143-89C2-171CFB018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137">
                <a:extLst>
                  <a:ext uri="{FF2B5EF4-FFF2-40B4-BE49-F238E27FC236}">
                    <a16:creationId xmlns:a16="http://schemas.microsoft.com/office/drawing/2014/main" id="{A80FAE7D-8D21-BC47-907D-F96620BB9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616938A0-6228-6140-BCFA-473AB9A59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2"/>
                <a:ext cx="597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56" name="Group 139">
                <a:extLst>
                  <a:ext uri="{FF2B5EF4-FFF2-40B4-BE49-F238E27FC236}">
                    <a16:creationId xmlns:a16="http://schemas.microsoft.com/office/drawing/2014/main" id="{87FBA1B9-AC0E-BF4F-A5C2-F38DA460D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81" name="AutoShape 140">
                  <a:extLst>
                    <a:ext uri="{FF2B5EF4-FFF2-40B4-BE49-F238E27FC236}">
                      <a16:creationId xmlns:a16="http://schemas.microsoft.com/office/drawing/2014/main" id="{84143FD8-E0F9-DF48-B4AF-0D12414A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AutoShape 141">
                  <a:extLst>
                    <a:ext uri="{FF2B5EF4-FFF2-40B4-BE49-F238E27FC236}">
                      <a16:creationId xmlns:a16="http://schemas.microsoft.com/office/drawing/2014/main" id="{F75D69FA-178C-FF48-AF93-8D22328C7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6"/>
                  <a:ext cx="690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7" name="Rectangle 142">
                <a:extLst>
                  <a:ext uri="{FF2B5EF4-FFF2-40B4-BE49-F238E27FC236}">
                    <a16:creationId xmlns:a16="http://schemas.microsoft.com/office/drawing/2014/main" id="{79EE47BA-DDCB-AE42-849E-EAA9A961A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21"/>
                <a:ext cx="597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58" name="Group 143">
                <a:extLst>
                  <a:ext uri="{FF2B5EF4-FFF2-40B4-BE49-F238E27FC236}">
                    <a16:creationId xmlns:a16="http://schemas.microsoft.com/office/drawing/2014/main" id="{52DF3659-7462-174D-BF79-583260D649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9" name="AutoShape 144">
                  <a:extLst>
                    <a:ext uri="{FF2B5EF4-FFF2-40B4-BE49-F238E27FC236}">
                      <a16:creationId xmlns:a16="http://schemas.microsoft.com/office/drawing/2014/main" id="{9E1E1420-2718-EE4C-9DB5-D20E625D4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18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AutoShape 145">
                  <a:extLst>
                    <a:ext uri="{FF2B5EF4-FFF2-40B4-BE49-F238E27FC236}">
                      <a16:creationId xmlns:a16="http://schemas.microsoft.com/office/drawing/2014/main" id="{311E1D1D-C4BA-C14B-AB5E-7D9E9CB99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9" name="Rectangle 146">
                <a:extLst>
                  <a:ext uri="{FF2B5EF4-FFF2-40B4-BE49-F238E27FC236}">
                    <a16:creationId xmlns:a16="http://schemas.microsoft.com/office/drawing/2014/main" id="{A208931F-C1D7-4D44-9151-6D63CB81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6"/>
                <a:ext cx="597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147">
                <a:extLst>
                  <a:ext uri="{FF2B5EF4-FFF2-40B4-BE49-F238E27FC236}">
                    <a16:creationId xmlns:a16="http://schemas.microsoft.com/office/drawing/2014/main" id="{85597E8B-CF6B-C244-96B8-D967A88BD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657"/>
                <a:ext cx="597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61" name="Group 148">
                <a:extLst>
                  <a:ext uri="{FF2B5EF4-FFF2-40B4-BE49-F238E27FC236}">
                    <a16:creationId xmlns:a16="http://schemas.microsoft.com/office/drawing/2014/main" id="{13DDD94F-DFC2-E744-ADF7-A896AEDA93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7" name="AutoShape 149">
                  <a:extLst>
                    <a:ext uri="{FF2B5EF4-FFF2-40B4-BE49-F238E27FC236}">
                      <a16:creationId xmlns:a16="http://schemas.microsoft.com/office/drawing/2014/main" id="{3E8C962F-C7BD-B44F-978E-C803F5452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81"/>
                  <a:ext cx="728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8" name="AutoShape 150">
                  <a:extLst>
                    <a:ext uri="{FF2B5EF4-FFF2-40B4-BE49-F238E27FC236}">
                      <a16:creationId xmlns:a16="http://schemas.microsoft.com/office/drawing/2014/main" id="{E65F62EE-08D0-BF46-9BB6-23FEA82DD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5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62" name="Freeform 151">
                <a:extLst>
                  <a:ext uri="{FF2B5EF4-FFF2-40B4-BE49-F238E27FC236}">
                    <a16:creationId xmlns:a16="http://schemas.microsoft.com/office/drawing/2014/main" id="{60E83399-FCB4-324A-B4BD-B8F23659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63" name="Group 152">
                <a:extLst>
                  <a:ext uri="{FF2B5EF4-FFF2-40B4-BE49-F238E27FC236}">
                    <a16:creationId xmlns:a16="http://schemas.microsoft.com/office/drawing/2014/main" id="{87A9E3BB-3D7B-8247-845C-C0F0EBB96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5" name="AutoShape 153">
                  <a:extLst>
                    <a:ext uri="{FF2B5EF4-FFF2-40B4-BE49-F238E27FC236}">
                      <a16:creationId xmlns:a16="http://schemas.microsoft.com/office/drawing/2014/main" id="{7C75A8D8-585C-B74B-A8B7-1BE5B5378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8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6" name="AutoShape 154">
                  <a:extLst>
                    <a:ext uri="{FF2B5EF4-FFF2-40B4-BE49-F238E27FC236}">
                      <a16:creationId xmlns:a16="http://schemas.microsoft.com/office/drawing/2014/main" id="{22C9496F-6ACA-5348-BD7C-54B2C4BDD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64" name="Rectangle 155">
                <a:extLst>
                  <a:ext uri="{FF2B5EF4-FFF2-40B4-BE49-F238E27FC236}">
                    <a16:creationId xmlns:a16="http://schemas.microsoft.com/office/drawing/2014/main" id="{3A93ED27-82F2-8540-8D23-33AD2D2EE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29"/>
                <a:ext cx="66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Freeform 156">
                <a:extLst>
                  <a:ext uri="{FF2B5EF4-FFF2-40B4-BE49-F238E27FC236}">
                    <a16:creationId xmlns:a16="http://schemas.microsoft.com/office/drawing/2014/main" id="{0292C05A-662A-5445-B8CB-FAA09E805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Freeform 157">
                <a:extLst>
                  <a:ext uri="{FF2B5EF4-FFF2-40B4-BE49-F238E27FC236}">
                    <a16:creationId xmlns:a16="http://schemas.microsoft.com/office/drawing/2014/main" id="{4AA45BB6-3C27-E64E-8383-C80FAEA53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7" name="Oval 158">
                <a:extLst>
                  <a:ext uri="{FF2B5EF4-FFF2-40B4-BE49-F238E27FC236}">
                    <a16:creationId xmlns:a16="http://schemas.microsoft.com/office/drawing/2014/main" id="{95B86A35-1D75-5C49-936B-687C0ACE7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8" name="Freeform 159">
                <a:extLst>
                  <a:ext uri="{FF2B5EF4-FFF2-40B4-BE49-F238E27FC236}">
                    <a16:creationId xmlns:a16="http://schemas.microsoft.com/office/drawing/2014/main" id="{1EEE46FE-29EC-9D4E-A9F0-12F15C389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9" name="AutoShape 160">
                <a:extLst>
                  <a:ext uri="{FF2B5EF4-FFF2-40B4-BE49-F238E27FC236}">
                    <a16:creationId xmlns:a16="http://schemas.microsoft.com/office/drawing/2014/main" id="{77C78D76-E4BF-FC4E-85A3-25D74AAE0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AutoShape 161">
                <a:extLst>
                  <a:ext uri="{FF2B5EF4-FFF2-40B4-BE49-F238E27FC236}">
                    <a16:creationId xmlns:a16="http://schemas.microsoft.com/office/drawing/2014/main" id="{1A647E10-4CD3-9C49-9E7D-932D48250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0"/>
                <a:ext cx="1071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Oval 162">
                <a:extLst>
                  <a:ext uri="{FF2B5EF4-FFF2-40B4-BE49-F238E27FC236}">
                    <a16:creationId xmlns:a16="http://schemas.microsoft.com/office/drawing/2014/main" id="{43EFA142-8DAD-3D46-A09E-08B75C8DF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5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Oval 163">
                <a:extLst>
                  <a:ext uri="{FF2B5EF4-FFF2-40B4-BE49-F238E27FC236}">
                    <a16:creationId xmlns:a16="http://schemas.microsoft.com/office/drawing/2014/main" id="{A31EBF34-4197-3041-BA0D-DA86EAB8C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6"/>
                <a:ext cx="159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3" name="Oval 164">
                <a:extLst>
                  <a:ext uri="{FF2B5EF4-FFF2-40B4-BE49-F238E27FC236}">
                    <a16:creationId xmlns:a16="http://schemas.microsoft.com/office/drawing/2014/main" id="{C69F2F21-A598-194E-8061-42E20C132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1"/>
                <a:ext cx="15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4" name="Rectangle 165">
                <a:extLst>
                  <a:ext uri="{FF2B5EF4-FFF2-40B4-BE49-F238E27FC236}">
                    <a16:creationId xmlns:a16="http://schemas.microsoft.com/office/drawing/2014/main" id="{C6C7B11F-80C5-CE4C-8737-FB4903EE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3"/>
                <a:ext cx="89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63" name="Group 100">
              <a:extLst>
                <a:ext uri="{FF2B5EF4-FFF2-40B4-BE49-F238E27FC236}">
                  <a16:creationId xmlns:a16="http://schemas.microsoft.com/office/drawing/2014/main" id="{425D51F3-48C9-9A40-B992-AE005FAB2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1587500"/>
              <a:ext cx="511175" cy="693738"/>
              <a:chOff x="4140" y="429"/>
              <a:chExt cx="1425" cy="2396"/>
            </a:xfrm>
          </p:grpSpPr>
          <p:sp>
            <p:nvSpPr>
              <p:cNvPr id="319" name="Freeform 101">
                <a:extLst>
                  <a:ext uri="{FF2B5EF4-FFF2-40B4-BE49-F238E27FC236}">
                    <a16:creationId xmlns:a16="http://schemas.microsoft.com/office/drawing/2014/main" id="{4DE11FE1-ABE4-5449-9F07-FF92B1203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102">
                <a:extLst>
                  <a:ext uri="{FF2B5EF4-FFF2-40B4-BE49-F238E27FC236}">
                    <a16:creationId xmlns:a16="http://schemas.microsoft.com/office/drawing/2014/main" id="{F28617B4-246C-4142-9D1A-88500848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4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Freeform 103">
                <a:extLst>
                  <a:ext uri="{FF2B5EF4-FFF2-40B4-BE49-F238E27FC236}">
                    <a16:creationId xmlns:a16="http://schemas.microsoft.com/office/drawing/2014/main" id="{695E4127-E30B-0140-BBC3-EE8AA864D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107A5B24-681B-3348-B947-27500FBE7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Rectangle 105">
                <a:extLst>
                  <a:ext uri="{FF2B5EF4-FFF2-40B4-BE49-F238E27FC236}">
                    <a16:creationId xmlns:a16="http://schemas.microsoft.com/office/drawing/2014/main" id="{3B9FBC9B-DB47-3440-A3A7-D9397DA36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2"/>
                <a:ext cx="597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4" name="Group 106">
                <a:extLst>
                  <a:ext uri="{FF2B5EF4-FFF2-40B4-BE49-F238E27FC236}">
                    <a16:creationId xmlns:a16="http://schemas.microsoft.com/office/drawing/2014/main" id="{D4DB1272-AC30-B740-A818-112B7B016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9" name="AutoShape 107">
                  <a:extLst>
                    <a:ext uri="{FF2B5EF4-FFF2-40B4-BE49-F238E27FC236}">
                      <a16:creationId xmlns:a16="http://schemas.microsoft.com/office/drawing/2014/main" id="{E4E7D8BF-C451-2149-AB56-5952A4BC1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AutoShape 108">
                  <a:extLst>
                    <a:ext uri="{FF2B5EF4-FFF2-40B4-BE49-F238E27FC236}">
                      <a16:creationId xmlns:a16="http://schemas.microsoft.com/office/drawing/2014/main" id="{CA9F9DDC-D2E0-9445-8E09-E2A450486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6"/>
                  <a:ext cx="690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25" name="Rectangle 109">
                <a:extLst>
                  <a:ext uri="{FF2B5EF4-FFF2-40B4-BE49-F238E27FC236}">
                    <a16:creationId xmlns:a16="http://schemas.microsoft.com/office/drawing/2014/main" id="{8B4A1DB1-B64D-E342-AC38-F13AC2BB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21"/>
                <a:ext cx="597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10">
                <a:extLst>
                  <a:ext uri="{FF2B5EF4-FFF2-40B4-BE49-F238E27FC236}">
                    <a16:creationId xmlns:a16="http://schemas.microsoft.com/office/drawing/2014/main" id="{8699E1EB-58F7-EB4A-BE56-52A7A29FB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7" name="AutoShape 111">
                  <a:extLst>
                    <a:ext uri="{FF2B5EF4-FFF2-40B4-BE49-F238E27FC236}">
                      <a16:creationId xmlns:a16="http://schemas.microsoft.com/office/drawing/2014/main" id="{8755B864-D5D9-3F48-B106-5195BC479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18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AutoShape 112">
                  <a:extLst>
                    <a:ext uri="{FF2B5EF4-FFF2-40B4-BE49-F238E27FC236}">
                      <a16:creationId xmlns:a16="http://schemas.microsoft.com/office/drawing/2014/main" id="{5EA94929-40C1-1844-A278-8A7EB9C8F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27" name="Rectangle 113">
                <a:extLst>
                  <a:ext uri="{FF2B5EF4-FFF2-40B4-BE49-F238E27FC236}">
                    <a16:creationId xmlns:a16="http://schemas.microsoft.com/office/drawing/2014/main" id="{C3CA31E7-43E9-C54B-B13E-E2E8356B1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6"/>
                <a:ext cx="597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Rectangle 114">
                <a:extLst>
                  <a:ext uri="{FF2B5EF4-FFF2-40B4-BE49-F238E27FC236}">
                    <a16:creationId xmlns:a16="http://schemas.microsoft.com/office/drawing/2014/main" id="{70DE4D48-FE2E-9C45-9782-5C8939C4A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657"/>
                <a:ext cx="597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9" name="Group 115">
                <a:extLst>
                  <a:ext uri="{FF2B5EF4-FFF2-40B4-BE49-F238E27FC236}">
                    <a16:creationId xmlns:a16="http://schemas.microsoft.com/office/drawing/2014/main" id="{BEDE8AC0-C09D-314C-9CF4-3B49C79D83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5" name="AutoShape 116">
                  <a:extLst>
                    <a:ext uri="{FF2B5EF4-FFF2-40B4-BE49-F238E27FC236}">
                      <a16:creationId xmlns:a16="http://schemas.microsoft.com/office/drawing/2014/main" id="{53CFCEA6-E422-E24C-91CC-6AB2DA5B9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81"/>
                  <a:ext cx="728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AutoShape 117">
                  <a:extLst>
                    <a:ext uri="{FF2B5EF4-FFF2-40B4-BE49-F238E27FC236}">
                      <a16:creationId xmlns:a16="http://schemas.microsoft.com/office/drawing/2014/main" id="{FEFA7192-E9ED-D345-AC92-ED008077B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5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30" name="Freeform 118">
                <a:extLst>
                  <a:ext uri="{FF2B5EF4-FFF2-40B4-BE49-F238E27FC236}">
                    <a16:creationId xmlns:a16="http://schemas.microsoft.com/office/drawing/2014/main" id="{5FD6018C-4C2B-5147-9A4D-0850B214B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31" name="Group 119">
                <a:extLst>
                  <a:ext uri="{FF2B5EF4-FFF2-40B4-BE49-F238E27FC236}">
                    <a16:creationId xmlns:a16="http://schemas.microsoft.com/office/drawing/2014/main" id="{0147FEBF-9B07-DB4D-80F0-28CFAFB17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3" name="AutoShape 120">
                  <a:extLst>
                    <a:ext uri="{FF2B5EF4-FFF2-40B4-BE49-F238E27FC236}">
                      <a16:creationId xmlns:a16="http://schemas.microsoft.com/office/drawing/2014/main" id="{6BEC5FCB-A0E4-2B4D-99A9-AF75102E8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8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AutoShape 121">
                  <a:extLst>
                    <a:ext uri="{FF2B5EF4-FFF2-40B4-BE49-F238E27FC236}">
                      <a16:creationId xmlns:a16="http://schemas.microsoft.com/office/drawing/2014/main" id="{DFB1EE8C-1279-5544-ADC0-B00F802A6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32" name="Rectangle 122">
                <a:extLst>
                  <a:ext uri="{FF2B5EF4-FFF2-40B4-BE49-F238E27FC236}">
                    <a16:creationId xmlns:a16="http://schemas.microsoft.com/office/drawing/2014/main" id="{24E8BD47-F206-7A48-B906-69B10A9FF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29"/>
                <a:ext cx="66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Freeform 123">
                <a:extLst>
                  <a:ext uri="{FF2B5EF4-FFF2-40B4-BE49-F238E27FC236}">
                    <a16:creationId xmlns:a16="http://schemas.microsoft.com/office/drawing/2014/main" id="{3A63ACAE-F7D6-334D-BAC6-EB19E7953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Freeform 124">
                <a:extLst>
                  <a:ext uri="{FF2B5EF4-FFF2-40B4-BE49-F238E27FC236}">
                    <a16:creationId xmlns:a16="http://schemas.microsoft.com/office/drawing/2014/main" id="{DBB6882F-25A8-7942-8AB7-E4F1E8EF4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Oval 125">
                <a:extLst>
                  <a:ext uri="{FF2B5EF4-FFF2-40B4-BE49-F238E27FC236}">
                    <a16:creationId xmlns:a16="http://schemas.microsoft.com/office/drawing/2014/main" id="{1A751CBC-1E6B-3447-89A8-B6CA00422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Freeform 126">
                <a:extLst>
                  <a:ext uri="{FF2B5EF4-FFF2-40B4-BE49-F238E27FC236}">
                    <a16:creationId xmlns:a16="http://schemas.microsoft.com/office/drawing/2014/main" id="{EC930019-7A9E-2D4F-9037-E4F5C26D8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7" name="AutoShape 127">
                <a:extLst>
                  <a:ext uri="{FF2B5EF4-FFF2-40B4-BE49-F238E27FC236}">
                    <a16:creationId xmlns:a16="http://schemas.microsoft.com/office/drawing/2014/main" id="{7F4290BB-A0B2-F146-87B4-626DAAD2F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AutoShape 128">
                <a:extLst>
                  <a:ext uri="{FF2B5EF4-FFF2-40B4-BE49-F238E27FC236}">
                    <a16:creationId xmlns:a16="http://schemas.microsoft.com/office/drawing/2014/main" id="{DE6D89A2-6ADB-E042-9FB2-932318D01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0"/>
                <a:ext cx="1071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Oval 129">
                <a:extLst>
                  <a:ext uri="{FF2B5EF4-FFF2-40B4-BE49-F238E27FC236}">
                    <a16:creationId xmlns:a16="http://schemas.microsoft.com/office/drawing/2014/main" id="{8747708C-8EE0-5C44-BC67-5ACC5185A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5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Oval 130">
                <a:extLst>
                  <a:ext uri="{FF2B5EF4-FFF2-40B4-BE49-F238E27FC236}">
                    <a16:creationId xmlns:a16="http://schemas.microsoft.com/office/drawing/2014/main" id="{7C3FDD54-230D-8547-8BCF-E82A9284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6"/>
                <a:ext cx="159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Oval 131">
                <a:extLst>
                  <a:ext uri="{FF2B5EF4-FFF2-40B4-BE49-F238E27FC236}">
                    <a16:creationId xmlns:a16="http://schemas.microsoft.com/office/drawing/2014/main" id="{42133DC7-7C21-C149-A374-F81A9E0D9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1"/>
                <a:ext cx="159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2" name="Rectangle 132">
                <a:extLst>
                  <a:ext uri="{FF2B5EF4-FFF2-40B4-BE49-F238E27FC236}">
                    <a16:creationId xmlns:a16="http://schemas.microsoft.com/office/drawing/2014/main" id="{9CA18ACF-5AE2-944A-999A-0A4945D5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3"/>
                <a:ext cx="89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64" name="Group 158">
              <a:extLst>
                <a:ext uri="{FF2B5EF4-FFF2-40B4-BE49-F238E27FC236}">
                  <a16:creationId xmlns:a16="http://schemas.microsoft.com/office/drawing/2014/main" id="{989EFA5C-2337-B14C-91A8-83B54EA43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176" y="1987551"/>
              <a:ext cx="1689101" cy="1133476"/>
              <a:chOff x="1716" y="1206"/>
              <a:chExt cx="1064" cy="714"/>
            </a:xfrm>
          </p:grpSpPr>
          <p:sp>
            <p:nvSpPr>
              <p:cNvPr id="303" name="Text Box 95">
                <a:extLst>
                  <a:ext uri="{FF2B5EF4-FFF2-40B4-BE49-F238E27FC236}">
                    <a16:creationId xmlns:a16="http://schemas.microsoft.com/office/drawing/2014/main" id="{C009C226-FBA8-DB48-ABF5-333250A76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6" y="1583"/>
                <a:ext cx="106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r>
                  <a:rPr kumimoji="0" lang="ja-JP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’</a:t>
                </a:r>
                <a:r>
                  <a:rPr kumimoji="0" lang="en-US" altLang="ja-JP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 e-mail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04" name="Group 157">
                <a:extLst>
                  <a:ext uri="{FF2B5EF4-FFF2-40B4-BE49-F238E27FC236}">
                    <a16:creationId xmlns:a16="http://schemas.microsoft.com/office/drawing/2014/main" id="{619BE879-9F0A-604B-B005-9F7E471C1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1206"/>
                <a:ext cx="510" cy="354"/>
                <a:chOff x="2070" y="2004"/>
                <a:chExt cx="510" cy="354"/>
              </a:xfrm>
            </p:grpSpPr>
            <p:sp>
              <p:nvSpPr>
                <p:cNvPr id="305" name="Rectangle 94">
                  <a:extLst>
                    <a:ext uri="{FF2B5EF4-FFF2-40B4-BE49-F238E27FC236}">
                      <a16:creationId xmlns:a16="http://schemas.microsoft.com/office/drawing/2014/main" id="{5B36F236-9C70-9F4F-A0BB-DDEC73A67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0" y="2004"/>
                  <a:ext cx="510" cy="354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6" name="Rectangle 96">
                  <a:extLst>
                    <a:ext uri="{FF2B5EF4-FFF2-40B4-BE49-F238E27FC236}">
                      <a16:creationId xmlns:a16="http://schemas.microsoft.com/office/drawing/2014/main" id="{474FF8AD-41AD-5B4D-B9AF-317E03200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4" y="207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97">
                  <a:extLst>
                    <a:ext uri="{FF2B5EF4-FFF2-40B4-BE49-F238E27FC236}">
                      <a16:creationId xmlns:a16="http://schemas.microsoft.com/office/drawing/2014/main" id="{A863854B-58B3-0746-BB05-4CC473ACC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3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Line 98">
                  <a:extLst>
                    <a:ext uri="{FF2B5EF4-FFF2-40B4-BE49-F238E27FC236}">
                      <a16:creationId xmlns:a16="http://schemas.microsoft.com/office/drawing/2014/main" id="{45A3AD01-9B9C-1044-8CC4-2FA6945C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2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Line 99">
                  <a:extLst>
                    <a:ext uri="{FF2B5EF4-FFF2-40B4-BE49-F238E27FC236}">
                      <a16:creationId xmlns:a16="http://schemas.microsoft.com/office/drawing/2014/main" id="{A8A7F303-C29D-8048-8A22-5E010224F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7" y="210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100">
                  <a:extLst>
                    <a:ext uri="{FF2B5EF4-FFF2-40B4-BE49-F238E27FC236}">
                      <a16:creationId xmlns:a16="http://schemas.microsoft.com/office/drawing/2014/main" id="{7423CFF1-7D3B-404B-908C-EF2DF44B8A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4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101">
                  <a:extLst>
                    <a:ext uri="{FF2B5EF4-FFF2-40B4-BE49-F238E27FC236}">
                      <a16:creationId xmlns:a16="http://schemas.microsoft.com/office/drawing/2014/main" id="{9B55CC56-B162-3641-8907-ACAE4544A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5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Line 102">
                  <a:extLst>
                    <a:ext uri="{FF2B5EF4-FFF2-40B4-BE49-F238E27FC236}">
                      <a16:creationId xmlns:a16="http://schemas.microsoft.com/office/drawing/2014/main" id="{E4EF0706-3A6D-5C49-AA93-B27D0DBD3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1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Line 103">
                  <a:extLst>
                    <a:ext uri="{FF2B5EF4-FFF2-40B4-BE49-F238E27FC236}">
                      <a16:creationId xmlns:a16="http://schemas.microsoft.com/office/drawing/2014/main" id="{43AD1883-A082-A241-BB8E-52956E25A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6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4" name="Rectangle 104">
                  <a:extLst>
                    <a:ext uri="{FF2B5EF4-FFF2-40B4-BE49-F238E27FC236}">
                      <a16:creationId xmlns:a16="http://schemas.microsoft.com/office/drawing/2014/main" id="{CB654EBC-DFE6-7844-BECE-DAF45E418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2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Rectangle 105">
                  <a:extLst>
                    <a:ext uri="{FF2B5EF4-FFF2-40B4-BE49-F238E27FC236}">
                      <a16:creationId xmlns:a16="http://schemas.microsoft.com/office/drawing/2014/main" id="{43DD0923-D124-3D47-A27E-DA7522CBC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6" name="Rectangle 106">
                  <a:extLst>
                    <a:ext uri="{FF2B5EF4-FFF2-40B4-BE49-F238E27FC236}">
                      <a16:creationId xmlns:a16="http://schemas.microsoft.com/office/drawing/2014/main" id="{0CC3197A-47DF-3249-89A6-6A5C29D7B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224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7" name="Rectangle 107">
                  <a:extLst>
                    <a:ext uri="{FF2B5EF4-FFF2-40B4-BE49-F238E27FC236}">
                      <a16:creationId xmlns:a16="http://schemas.microsoft.com/office/drawing/2014/main" id="{B9DC67EE-6FEB-9E4F-91F2-78466630CE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8" name="Rectangle 108">
                  <a:extLst>
                    <a:ext uri="{FF2B5EF4-FFF2-40B4-BE49-F238E27FC236}">
                      <a16:creationId xmlns:a16="http://schemas.microsoft.com/office/drawing/2014/main" id="{C7A7D96F-C671-7844-AFFA-9CA6B5108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65" name="Text Box 121">
              <a:extLst>
                <a:ext uri="{FF2B5EF4-FFF2-40B4-BE49-F238E27FC236}">
                  <a16:creationId xmlns:a16="http://schemas.microsoft.com/office/drawing/2014/main" id="{C86F78FC-21D9-8E40-B3EC-9E551DA5C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888" y="1466850"/>
              <a:ext cx="8905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SMTP</a:t>
              </a:r>
            </a:p>
          </p:txBody>
        </p:sp>
        <p:sp>
          <p:nvSpPr>
            <p:cNvPr id="266" name="Rectangle 153">
              <a:extLst>
                <a:ext uri="{FF2B5EF4-FFF2-40B4-BE49-F238E27FC236}">
                  <a16:creationId xmlns:a16="http://schemas.microsoft.com/office/drawing/2014/main" id="{C9F65152-882D-5B49-B9E9-532D284A8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1457325"/>
              <a:ext cx="85725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Text Box 154">
              <a:extLst>
                <a:ext uri="{FF2B5EF4-FFF2-40B4-BE49-F238E27FC236}">
                  <a16:creationId xmlns:a16="http://schemas.microsoft.com/office/drawing/2014/main" id="{53E42ABE-038D-0049-93D4-9EC2E3234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675" y="1477963"/>
              <a:ext cx="8905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SMTP</a:t>
              </a:r>
            </a:p>
          </p:txBody>
        </p:sp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999" y="1308100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Text Box 160">
              <a:extLst>
                <a:ext uri="{FF2B5EF4-FFF2-40B4-BE49-F238E27FC236}">
                  <a16:creationId xmlns:a16="http://schemas.microsoft.com/office/drawing/2014/main" id="{629C8856-7516-C14B-9215-6EA637A93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880" y="2598738"/>
              <a:ext cx="1792478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0" name="Group 161">
              <a:extLst>
                <a:ext uri="{FF2B5EF4-FFF2-40B4-BE49-F238E27FC236}">
                  <a16:creationId xmlns:a16="http://schemas.microsoft.com/office/drawing/2014/main" id="{D048FD00-5924-9447-B3B8-0AC35A063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000250"/>
              <a:ext cx="809625" cy="561975"/>
              <a:chOff x="2070" y="2004"/>
              <a:chExt cx="510" cy="354"/>
            </a:xfrm>
          </p:grpSpPr>
          <p:sp>
            <p:nvSpPr>
              <p:cNvPr id="289" name="Rectangle 162">
                <a:extLst>
                  <a:ext uri="{FF2B5EF4-FFF2-40B4-BE49-F238E27FC236}">
                    <a16:creationId xmlns:a16="http://schemas.microsoft.com/office/drawing/2014/main" id="{F2A0FCDF-5941-FB4C-9E1D-DFD5B6C69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0" name="Rectangle 163">
                <a:extLst>
                  <a:ext uri="{FF2B5EF4-FFF2-40B4-BE49-F238E27FC236}">
                    <a16:creationId xmlns:a16="http://schemas.microsoft.com/office/drawing/2014/main" id="{A6B8C913-36F9-824E-8C78-BFC7B3CD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Line 164">
                <a:extLst>
                  <a:ext uri="{FF2B5EF4-FFF2-40B4-BE49-F238E27FC236}">
                    <a16:creationId xmlns:a16="http://schemas.microsoft.com/office/drawing/2014/main" id="{3013A95D-A281-0C49-810B-3C864F7A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2" name="Line 165">
                <a:extLst>
                  <a:ext uri="{FF2B5EF4-FFF2-40B4-BE49-F238E27FC236}">
                    <a16:creationId xmlns:a16="http://schemas.microsoft.com/office/drawing/2014/main" id="{7277D88A-E3AC-5446-9FCD-10B5C085D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Line 166">
                <a:extLst>
                  <a:ext uri="{FF2B5EF4-FFF2-40B4-BE49-F238E27FC236}">
                    <a16:creationId xmlns:a16="http://schemas.microsoft.com/office/drawing/2014/main" id="{04850398-3936-B842-A3EB-78E3F18C8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Line 167">
                <a:extLst>
                  <a:ext uri="{FF2B5EF4-FFF2-40B4-BE49-F238E27FC236}">
                    <a16:creationId xmlns:a16="http://schemas.microsoft.com/office/drawing/2014/main" id="{E54B2FAE-3B2C-BA4E-89DE-F17808A85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68">
                <a:extLst>
                  <a:ext uri="{FF2B5EF4-FFF2-40B4-BE49-F238E27FC236}">
                    <a16:creationId xmlns:a16="http://schemas.microsoft.com/office/drawing/2014/main" id="{0321206D-71C9-A044-BC0F-A09851EF7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69">
                <a:extLst>
                  <a:ext uri="{FF2B5EF4-FFF2-40B4-BE49-F238E27FC236}">
                    <a16:creationId xmlns:a16="http://schemas.microsoft.com/office/drawing/2014/main" id="{74EEC85C-DBEF-B746-945E-539B17DF9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70">
                <a:extLst>
                  <a:ext uri="{FF2B5EF4-FFF2-40B4-BE49-F238E27FC236}">
                    <a16:creationId xmlns:a16="http://schemas.microsoft.com/office/drawing/2014/main" id="{A1C2C0B2-5E64-FE46-9C1E-5AB91616F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Rectangle 171">
                <a:extLst>
                  <a:ext uri="{FF2B5EF4-FFF2-40B4-BE49-F238E27FC236}">
                    <a16:creationId xmlns:a16="http://schemas.microsoft.com/office/drawing/2014/main" id="{18F1DECA-4FA1-D549-80DB-068E1D6FF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172">
                <a:extLst>
                  <a:ext uri="{FF2B5EF4-FFF2-40B4-BE49-F238E27FC236}">
                    <a16:creationId xmlns:a16="http://schemas.microsoft.com/office/drawing/2014/main" id="{6B4E18DF-65E1-F447-8367-4528F7700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Rectangle 173">
                <a:extLst>
                  <a:ext uri="{FF2B5EF4-FFF2-40B4-BE49-F238E27FC236}">
                    <a16:creationId xmlns:a16="http://schemas.microsoft.com/office/drawing/2014/main" id="{BE1B5DC5-88E8-A649-93B6-EBAE42FDE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Rectangle 174">
                <a:extLst>
                  <a:ext uri="{FF2B5EF4-FFF2-40B4-BE49-F238E27FC236}">
                    <a16:creationId xmlns:a16="http://schemas.microsoft.com/office/drawing/2014/main" id="{EEC64261-B933-2A4B-B45A-6E28963D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75">
                <a:extLst>
                  <a:ext uri="{FF2B5EF4-FFF2-40B4-BE49-F238E27FC236}">
                    <a16:creationId xmlns:a16="http://schemas.microsoft.com/office/drawing/2014/main" id="{EE1004C2-A311-414F-8E80-B4092CDDC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271" name="Picture 176" descr="Alice">
              <a:extLst>
                <a:ext uri="{FF2B5EF4-FFF2-40B4-BE49-F238E27FC236}">
                  <a16:creationId xmlns:a16="http://schemas.microsoft.com/office/drawing/2014/main" id="{D76D5E82-5D05-6842-89F0-A930ADA6F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" y="1557338"/>
              <a:ext cx="561975" cy="693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Picture 179" descr="Bob">
              <a:extLst>
                <a:ext uri="{FF2B5EF4-FFF2-40B4-BE49-F238E27FC236}">
                  <a16:creationId xmlns:a16="http://schemas.microsoft.com/office/drawing/2014/main" id="{8989F6E0-4E76-1C42-A3BD-A635A4955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700" y="1571625"/>
              <a:ext cx="676275" cy="690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3" name="Line 94">
              <a:extLst>
                <a:ext uri="{FF2B5EF4-FFF2-40B4-BE49-F238E27FC236}">
                  <a16:creationId xmlns:a16="http://schemas.microsoft.com/office/drawing/2014/main" id="{29F99540-FD3E-AE4C-A57E-1A20C6E30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425" y="1905000"/>
              <a:ext cx="903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Line 95">
              <a:extLst>
                <a:ext uri="{FF2B5EF4-FFF2-40B4-BE49-F238E27FC236}">
                  <a16:creationId xmlns:a16="http://schemas.microsoft.com/office/drawing/2014/main" id="{C981B998-3615-AE47-86C8-57BFFA2D7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788" y="1901825"/>
              <a:ext cx="90328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038" y="1898650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5478" y="1927225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POP3,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  <p:grpSp>
          <p:nvGrpSpPr>
            <p:cNvPr id="277" name="Group 166">
              <a:extLst>
                <a:ext uri="{FF2B5EF4-FFF2-40B4-BE49-F238E27FC236}">
                  <a16:creationId xmlns:a16="http://schemas.microsoft.com/office/drawing/2014/main" id="{F8002D43-E860-6845-AF7E-87A1A94D6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1419225"/>
              <a:ext cx="912813" cy="1054100"/>
              <a:chOff x="3574" y="550"/>
              <a:chExt cx="575" cy="664"/>
            </a:xfrm>
          </p:grpSpPr>
          <p:grpSp>
            <p:nvGrpSpPr>
              <p:cNvPr id="284" name="Group 167">
                <a:extLst>
                  <a:ext uri="{FF2B5EF4-FFF2-40B4-BE49-F238E27FC236}">
                    <a16:creationId xmlns:a16="http://schemas.microsoft.com/office/drawing/2014/main" id="{BE8CFCE0-FC41-0748-A6E7-4600DF924D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7" name="Picture 168" descr="desktop_computer_stylized_medium">
                  <a:extLst>
                    <a:ext uri="{FF2B5EF4-FFF2-40B4-BE49-F238E27FC236}">
                      <a16:creationId xmlns:a16="http://schemas.microsoft.com/office/drawing/2014/main" id="{C00F7CE5-DF44-7248-ABAB-405A73E21C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8" name="Freeform 169">
                  <a:extLst>
                    <a:ext uri="{FF2B5EF4-FFF2-40B4-BE49-F238E27FC236}">
                      <a16:creationId xmlns:a16="http://schemas.microsoft.com/office/drawing/2014/main" id="{B502B1B8-E322-AA40-A3FB-263ECFA0F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5" name="Rectangle 115">
                <a:extLst>
                  <a:ext uri="{FF2B5EF4-FFF2-40B4-BE49-F238E27FC236}">
                    <a16:creationId xmlns:a16="http://schemas.microsoft.com/office/drawing/2014/main" id="{39E4CD50-3462-8441-ACC2-01559D9D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16">
                <a:extLst>
                  <a:ext uri="{FF2B5EF4-FFF2-40B4-BE49-F238E27FC236}">
                    <a16:creationId xmlns:a16="http://schemas.microsoft.com/office/drawing/2014/main" id="{7198B7C8-8E18-3B4E-9F4D-DCC4D4D7D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8" name="Group 172">
              <a:extLst>
                <a:ext uri="{FF2B5EF4-FFF2-40B4-BE49-F238E27FC236}">
                  <a16:creationId xmlns:a16="http://schemas.microsoft.com/office/drawing/2014/main" id="{2F25B33E-FEB9-404E-8162-D03D8D996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7538" y="1422400"/>
              <a:ext cx="912812" cy="1054100"/>
              <a:chOff x="3574" y="550"/>
              <a:chExt cx="575" cy="664"/>
            </a:xfrm>
          </p:grpSpPr>
          <p:grpSp>
            <p:nvGrpSpPr>
              <p:cNvPr id="279" name="Group 173">
                <a:extLst>
                  <a:ext uri="{FF2B5EF4-FFF2-40B4-BE49-F238E27FC236}">
                    <a16:creationId xmlns:a16="http://schemas.microsoft.com/office/drawing/2014/main" id="{375D5E0D-2C70-F544-89E4-5E4F1AA9F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2" name="Picture 174" descr="desktop_computer_stylized_medium">
                  <a:extLst>
                    <a:ext uri="{FF2B5EF4-FFF2-40B4-BE49-F238E27FC236}">
                      <a16:creationId xmlns:a16="http://schemas.microsoft.com/office/drawing/2014/main" id="{B288CD06-BF42-AC48-84ED-106FF7671F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3" name="Freeform 175">
                  <a:extLst>
                    <a:ext uri="{FF2B5EF4-FFF2-40B4-BE49-F238E27FC236}">
                      <a16:creationId xmlns:a16="http://schemas.microsoft.com/office/drawing/2014/main" id="{4067DFC9-14ED-1F46-8DB5-99B637F87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0" name="Rectangle 115">
                <a:extLst>
                  <a:ext uri="{FF2B5EF4-FFF2-40B4-BE49-F238E27FC236}">
                    <a16:creationId xmlns:a16="http://schemas.microsoft.com/office/drawing/2014/main" id="{37808C5A-E4DA-234C-AD81-DC4AD241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16">
                <a:extLst>
                  <a:ext uri="{FF2B5EF4-FFF2-40B4-BE49-F238E27FC236}">
                    <a16:creationId xmlns:a16="http://schemas.microsoft.com/office/drawing/2014/main" id="{BE906C48-2C97-234D-A7D2-2162D242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POP3: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Post Office Protocol –Version 3 [RFC 1939]: authorization, download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more features, including manipulation of stored messages on server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BCCD3-E92F-4C7A-B53C-03BBDA886E09}"/>
              </a:ext>
            </a:extLst>
          </p:cNvPr>
          <p:cNvSpPr txBox="1"/>
          <p:nvPr/>
        </p:nvSpPr>
        <p:spPr>
          <a:xfrm>
            <a:off x="1933753" y="2752436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9C0A18-9568-42D5-A7CE-83E6DB8D5F2B}"/>
              </a:ext>
            </a:extLst>
          </p:cNvPr>
          <p:cNvSpPr txBox="1"/>
          <p:nvPr/>
        </p:nvSpPr>
        <p:spPr>
          <a:xfrm>
            <a:off x="9635854" y="2748908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206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100"/>
    </mc:Choice>
    <mc:Fallback xmlns="">
      <p:transition spd="slow" advTm="237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1147156" y="1316765"/>
            <a:ext cx="10091651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x-none" sz="2800" dirty="0">
                <a:solidFill>
                  <a:srgbClr val="C00000"/>
                </a:solidFill>
                <a:ea typeface="ＭＳ Ｐゴシック" charset="-128"/>
              </a:rPr>
              <a:t>Authorization Phase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client commands: </a:t>
            </a:r>
          </a:p>
          <a:p>
            <a:pPr marL="783108" lvl="1" indent="-342900"/>
            <a:r>
              <a:rPr lang="en-US" altLang="x-none" sz="20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user: declare username</a:t>
            </a:r>
          </a:p>
          <a:p>
            <a:pPr marL="783108" lvl="1" indent="-342900"/>
            <a:r>
              <a:rPr lang="en-US" altLang="x-none" sz="20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pass: password</a:t>
            </a:r>
          </a:p>
          <a:p>
            <a:r>
              <a:rPr lang="en-US" altLang="x-none" sz="2800" dirty="0">
                <a:solidFill>
                  <a:srgbClr val="C00000"/>
                </a:solidFill>
                <a:ea typeface="ＭＳ Ｐゴシック" charset="-128"/>
              </a:rPr>
              <a:t>Transaction Phase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client commands: </a:t>
            </a:r>
          </a:p>
          <a:p>
            <a:pPr marL="783108" lvl="1" indent="-342900"/>
            <a:r>
              <a:rPr lang="en-US" altLang="x-none" sz="2000" i="1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list</a:t>
            </a:r>
            <a:r>
              <a:rPr lang="en-US" altLang="x-none" sz="20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list message numbers</a:t>
            </a:r>
          </a:p>
          <a:p>
            <a:pPr marL="783108" lvl="1" indent="-342900"/>
            <a:r>
              <a:rPr lang="en-US" altLang="x-none" sz="2000" i="1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retr</a:t>
            </a:r>
            <a:r>
              <a:rPr lang="en-US" altLang="x-none" sz="20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retrieve message by number</a:t>
            </a:r>
          </a:p>
          <a:p>
            <a:pPr marL="783108" lvl="1" indent="-342900"/>
            <a:r>
              <a:rPr lang="en-US" altLang="x-none" sz="2000" i="1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dele</a:t>
            </a:r>
            <a:r>
              <a:rPr lang="en-US" altLang="x-none" sz="20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: delete</a:t>
            </a:r>
          </a:p>
          <a:p>
            <a:pPr marL="783108" lvl="1" indent="-342900"/>
            <a:r>
              <a:rPr lang="en-US" altLang="x-none" sz="2000" i="1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quit</a:t>
            </a:r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4000" dirty="0">
                <a:ea typeface="ＭＳ Ｐゴシック" charset="-128"/>
              </a:rPr>
              <a:t>POP3 Protocol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9270" name="Text Box 7"/>
          <p:cNvSpPr txBox="1">
            <a:spLocks noChangeArrowheads="1"/>
          </p:cNvSpPr>
          <p:nvPr/>
        </p:nvSpPr>
        <p:spPr bwMode="auto">
          <a:xfrm>
            <a:off x="6422395" y="2591014"/>
            <a:ext cx="3337709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</a:t>
            </a: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C: list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1 498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2 912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C: </a:t>
            </a:r>
            <a:r>
              <a:rPr kumimoji="0" lang="en-US" altLang="x-non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retr</a:t>
            </a: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&lt;message 1 contents&gt;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C: dele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C: </a:t>
            </a:r>
            <a:r>
              <a:rPr kumimoji="0" lang="en-US" altLang="x-non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retr</a:t>
            </a: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&lt;message 2 contents&gt;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C: dele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    S: +OK POP3 server signing off</a:t>
            </a:r>
          </a:p>
        </p:txBody>
      </p:sp>
      <p:sp>
        <p:nvSpPr>
          <p:cNvPr id="139271" name="Text Box 10"/>
          <p:cNvSpPr txBox="1">
            <a:spLocks noChangeArrowheads="1"/>
          </p:cNvSpPr>
          <p:nvPr/>
        </p:nvSpPr>
        <p:spPr bwMode="auto">
          <a:xfrm>
            <a:off x="6672065" y="1131395"/>
            <a:ext cx="34234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S: +OK POP3 server ready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C: user bob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S: +OK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C: pass hungry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S: +OK</a:t>
            </a:r>
            <a:r>
              <a:rPr kumimoji="0" lang="en-US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</a:t>
            </a:r>
            <a:r>
              <a:rPr kumimoji="0" lang="en-US" alt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user successfully logged on</a:t>
            </a:r>
            <a:endParaRPr kumimoji="0" lang="en-US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139272" name="Freeform 11"/>
          <p:cNvSpPr>
            <a:spLocks/>
          </p:cNvSpPr>
          <p:nvPr/>
        </p:nvSpPr>
        <p:spPr bwMode="auto">
          <a:xfrm>
            <a:off x="6724521" y="1156786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 flipV="1">
            <a:off x="5159896" y="1449388"/>
            <a:ext cx="1250429" cy="3857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9274" name="Freeform 14"/>
          <p:cNvSpPr>
            <a:spLocks/>
          </p:cNvSpPr>
          <p:nvPr/>
        </p:nvSpPr>
        <p:spPr bwMode="auto">
          <a:xfrm>
            <a:off x="6736607" y="2735452"/>
            <a:ext cx="45719" cy="3544578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9275" name="Line 15"/>
          <p:cNvSpPr>
            <a:spLocks noChangeShapeType="1"/>
          </p:cNvSpPr>
          <p:nvPr/>
        </p:nvSpPr>
        <p:spPr bwMode="auto">
          <a:xfrm flipV="1">
            <a:off x="4871864" y="3941763"/>
            <a:ext cx="1538461" cy="92739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37F26435-D44A-43DD-A9E8-E1F415B2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011" y="6415044"/>
            <a:ext cx="5325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753265-9EDE-4AC1-BE55-17E204B35EF0}"/>
              </a:ext>
            </a:extLst>
          </p:cNvPr>
          <p:cNvSpPr/>
          <p:nvPr/>
        </p:nvSpPr>
        <p:spPr>
          <a:xfrm>
            <a:off x="4027902" y="6113335"/>
            <a:ext cx="220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Update Phase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47EA7-FA50-4F2D-9FC5-9688DF1B74F2}"/>
              </a:ext>
            </a:extLst>
          </p:cNvPr>
          <p:cNvSpPr txBox="1"/>
          <p:nvPr/>
        </p:nvSpPr>
        <p:spPr>
          <a:xfrm>
            <a:off x="1147156" y="5520134"/>
            <a:ext cx="2842416" cy="1077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server responses</a:t>
            </a:r>
          </a:p>
          <a:p>
            <a:pPr marL="783108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+OK</a:t>
            </a:r>
          </a:p>
          <a:p>
            <a:pPr marL="783108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-ERR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0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00"/>
    </mc:Choice>
    <mc:Fallback xmlns="">
      <p:transition spd="slow" advTm="974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108488" y="1316765"/>
            <a:ext cx="11748152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x-none" sz="2800" dirty="0">
                <a:latin typeface="+mn-lt"/>
                <a:ea typeface="ＭＳ Ｐゴシック" charset="-128"/>
              </a:rPr>
              <a:t>At the transaction phase, a user agent can be configured to:</a:t>
            </a:r>
          </a:p>
          <a:p>
            <a:pPr marL="954000" lvl="1" indent="-342900">
              <a:buFont typeface="Wingdings" panose="05000000000000000000" pitchFamily="2" charset="2"/>
              <a:buChar char="§"/>
            </a:pPr>
            <a:r>
              <a:rPr lang="en-US" altLang="x-none" sz="2400" dirty="0">
                <a:latin typeface="+mn-lt"/>
                <a:ea typeface="ＭＳ Ｐゴシック" charset="-128"/>
              </a:rPr>
              <a:t>“download and delete” mode </a:t>
            </a:r>
          </a:p>
          <a:p>
            <a:pPr marL="1401646" lvl="2" indent="-342900" algn="l">
              <a:buFont typeface="Arial" panose="020B0604020202020204" pitchFamily="34" charset="0"/>
              <a:buChar char="•"/>
            </a:pPr>
            <a:r>
              <a:rPr lang="en-US" altLang="x-none" sz="2200" dirty="0">
                <a:latin typeface="+mn-lt"/>
                <a:ea typeface="ＭＳ Ｐゴシック" charset="-128"/>
              </a:rPr>
              <a:t>Like the example in the previous slide</a:t>
            </a:r>
          </a:p>
          <a:p>
            <a:pPr marL="1401646" lvl="2" indent="-342900" algn="l">
              <a:buFont typeface="Arial" panose="020B0604020202020204" pitchFamily="34" charset="0"/>
              <a:buChar char="•"/>
            </a:pPr>
            <a:r>
              <a:rPr lang="en-US" altLang="x-none" sz="2200" dirty="0">
                <a:latin typeface="+mn-lt"/>
                <a:ea typeface="ＭＳ Ｐゴシック" charset="-128"/>
              </a:rPr>
              <a:t>The email message is downloaded locally and deleted from the server once you retrieves it. The copy you downloaded is your only copy.</a:t>
            </a:r>
          </a:p>
          <a:p>
            <a:pPr marL="1401646" lvl="2" indent="-342900" algn="l">
              <a:buFont typeface="Arial" panose="020B0604020202020204" pitchFamily="34" charset="0"/>
              <a:buChar char="•"/>
            </a:pPr>
            <a:r>
              <a:rPr lang="en-US" altLang="x-none" sz="2200" dirty="0">
                <a:latin typeface="+mn-lt"/>
                <a:ea typeface="ＭＳ Ｐゴシック" charset="-128"/>
              </a:rPr>
              <a:t>Bob cannot re-read the messages from other machines as it has been deleted from the mail server. </a:t>
            </a:r>
          </a:p>
          <a:p>
            <a:pPr marL="954000" lvl="1" indent="-342900">
              <a:buFont typeface="Wingdings" panose="05000000000000000000" pitchFamily="2" charset="2"/>
              <a:buChar char="§"/>
            </a:pPr>
            <a:r>
              <a:rPr lang="en-US" altLang="x-none" sz="2400" dirty="0">
                <a:latin typeface="+mn-lt"/>
                <a:ea typeface="ＭＳ Ｐゴシック" charset="-128"/>
              </a:rPr>
              <a:t>“download and keep” mode</a:t>
            </a:r>
          </a:p>
          <a:p>
            <a:pPr marL="1401646" lvl="2" indent="-342900" algn="l">
              <a:buFont typeface="Arial" panose="020B0604020202020204" pitchFamily="34" charset="0"/>
              <a:buChar char="•"/>
            </a:pPr>
            <a:r>
              <a:rPr lang="en-US" altLang="x-none" sz="2200" dirty="0">
                <a:latin typeface="+mn-lt"/>
                <a:ea typeface="ＭＳ Ｐゴシック" charset="-128"/>
              </a:rPr>
              <a:t>Leaves the messages on the mail server after downloading them</a:t>
            </a:r>
          </a:p>
          <a:p>
            <a:pPr marL="1401646" lvl="2" indent="-342900" algn="l">
              <a:buFont typeface="Arial" panose="020B0604020202020204" pitchFamily="34" charset="0"/>
              <a:buChar char="•"/>
            </a:pPr>
            <a:r>
              <a:rPr lang="en-US" altLang="x-none" sz="2200" dirty="0">
                <a:latin typeface="+mn-lt"/>
                <a:ea typeface="ＭＳ Ｐゴシック" charset="-128"/>
              </a:rPr>
              <a:t>Bob can re-read messages from different machines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x-none" sz="2800" dirty="0">
                <a:latin typeface="+mn-lt"/>
                <a:ea typeface="ＭＳ Ｐゴシック" charset="-128"/>
              </a:rPr>
              <a:t>POP3 is stateless across sessions</a:t>
            </a:r>
          </a:p>
          <a:p>
            <a:pPr marL="954000" lvl="1" indent="-380990">
              <a:buFont typeface="Courier New" panose="02070309020205020404" pitchFamily="49" charset="0"/>
              <a:buChar char="o"/>
            </a:pPr>
            <a:r>
              <a:rPr lang="en-US" altLang="x-none" sz="2400" dirty="0">
                <a:solidFill>
                  <a:srgbClr val="000000"/>
                </a:solidFill>
                <a:latin typeface="+mn-lt"/>
                <a:ea typeface="ＭＳ Ｐゴシック" charset="-128"/>
                <a:cs typeface="Calibri" panose="020F0502020204030204" pitchFamily="34" charset="0"/>
              </a:rPr>
              <a:t>Simple protocol, but limited functionality</a:t>
            </a:r>
          </a:p>
          <a:p>
            <a:pPr marL="954000" lvl="1" indent="-380990">
              <a:buFont typeface="Courier New" panose="02070309020205020404" pitchFamily="49" charset="0"/>
              <a:buChar char="o"/>
            </a:pPr>
            <a:r>
              <a:rPr lang="en-US" altLang="x-none" sz="2400" dirty="0">
                <a:solidFill>
                  <a:srgbClr val="000000"/>
                </a:solidFill>
                <a:latin typeface="+mn-lt"/>
                <a:ea typeface="ＭＳ Ｐゴシック" charset="-128"/>
                <a:cs typeface="Calibri" panose="020F0502020204030204" pitchFamily="34" charset="0"/>
              </a:rPr>
              <a:t>Still in widespread use</a:t>
            </a:r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POP3 Protocol </a:t>
            </a:r>
          </a:p>
        </p:txBody>
      </p:sp>
    </p:spTree>
    <p:extLst>
      <p:ext uri="{BB962C8B-B14F-4D97-AF65-F5344CB8AC3E}">
        <p14:creationId xmlns:p14="http://schemas.microsoft.com/office/powerpoint/2010/main" val="21160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0"/>
    </mc:Choice>
    <mc:Fallback xmlns="">
      <p:transition spd="slow" advTm="948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1916832"/>
            <a:ext cx="1956488" cy="1782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5" y="4149081"/>
            <a:ext cx="1963075" cy="1802311"/>
          </a:xfrm>
          <a:prstGeom prst="rect">
            <a:avLst/>
          </a:prstGeom>
        </p:spPr>
      </p:pic>
      <p:pic>
        <p:nvPicPr>
          <p:cNvPr id="6" name="Picture 5" descr="Work Place Pc Screen · Free vector graphic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2380479"/>
            <a:ext cx="1140380" cy="855285"/>
          </a:xfrm>
          <a:prstGeom prst="rect">
            <a:avLst/>
          </a:prstGeom>
        </p:spPr>
      </p:pic>
      <p:pic>
        <p:nvPicPr>
          <p:cNvPr id="7" name="Picture 6" descr="Free photo: Iphone, Phone, Smartphone, Mobile - Free Image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68" y="4725145"/>
            <a:ext cx="1187089" cy="890317"/>
          </a:xfrm>
          <a:prstGeom prst="rect">
            <a:avLst/>
          </a:prstGeom>
        </p:spPr>
      </p:pic>
      <p:pic>
        <p:nvPicPr>
          <p:cNvPr id="8" name="Picture 7" descr="File:Server-multiple.svg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694061"/>
            <a:ext cx="1762555" cy="249289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03512" y="3940509"/>
            <a:ext cx="93610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1450" y="3514744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email</a:t>
            </a:r>
          </a:p>
        </p:txBody>
      </p:sp>
      <p:pic>
        <p:nvPicPr>
          <p:cNvPr id="16" name="Picture 15" descr="File:Email Silk.svg - Wiki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25" y="3235764"/>
            <a:ext cx="410727" cy="41072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546188" y="2996952"/>
            <a:ext cx="1634093" cy="10801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File:Email Silk.svg - Wiki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155">
            <a:off x="4942191" y="3235763"/>
            <a:ext cx="410727" cy="410727"/>
          </a:xfrm>
          <a:prstGeom prst="rect">
            <a:avLst/>
          </a:prstGeom>
        </p:spPr>
      </p:pic>
      <p:pic>
        <p:nvPicPr>
          <p:cNvPr id="24" name="Picture 23" descr="File:Email Silk.svg - Wikipedi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80" y="2606424"/>
            <a:ext cx="216024" cy="216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33464" y="257593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90204" y="4526743"/>
            <a:ext cx="1557893" cy="7903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65609">
            <a:off x="4791591" y="486556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email</a:t>
            </a:r>
          </a:p>
        </p:txBody>
      </p:sp>
      <p:sp>
        <p:nvSpPr>
          <p:cNvPr id="32" name="TextBox 31"/>
          <p:cNvSpPr txBox="1"/>
          <p:nvPr/>
        </p:nvSpPr>
        <p:spPr>
          <a:xfrm rot="1665609">
            <a:off x="7361733" y="5080538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EMTPY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37575" y="3234334"/>
            <a:ext cx="14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 server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1EFB7CE2-24EA-4216-81C6-932AE66645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260648"/>
            <a:ext cx="11521280" cy="864096"/>
          </a:xfrm>
        </p:spPr>
        <p:txBody>
          <a:bodyPr>
            <a:normAutofit/>
          </a:bodyPr>
          <a:lstStyle/>
          <a:p>
            <a:pPr algn="ctr"/>
            <a:r>
              <a:rPr lang="en-US" altLang="x-none" sz="4400" dirty="0">
                <a:solidFill>
                  <a:srgbClr val="1C1C1C"/>
                </a:solidFill>
                <a:latin typeface="+mj-lt"/>
                <a:ea typeface="ＭＳ Ｐゴシック" charset="-128"/>
              </a:rPr>
              <a:t>POP3: download and delete mode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4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77"/>
    </mc:Choice>
    <mc:Fallback xmlns="">
      <p:transition spd="slow" advTm="35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4"/>
          <p:cNvSpPr>
            <a:spLocks noGrp="1" noChangeArrowheads="1"/>
          </p:cNvSpPr>
          <p:nvPr>
            <p:ph type="body" sz="quarter" idx="14"/>
          </p:nvPr>
        </p:nvSpPr>
        <p:spPr>
          <a:xfrm>
            <a:off x="987552" y="1316765"/>
            <a:ext cx="10168128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Has more features than POP3 and more complex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Keeps all messages in one place: at server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Allows user to organize emails in folders</a:t>
            </a:r>
          </a:p>
          <a:p>
            <a:pPr marL="954000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x-none" sz="2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With POP3 this would be achieved locally, on the client-side</a:t>
            </a:r>
          </a:p>
          <a:p>
            <a:pPr marL="954000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x-none" sz="2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However, IMAP allows this to be done remotely on the mail server</a:t>
            </a:r>
          </a:p>
          <a:p>
            <a:pPr marL="342900" lvl="1" indent="-342900" algn="l">
              <a:buFont typeface="Wingdings" panose="05000000000000000000" pitchFamily="2" charset="2"/>
              <a:buChar char="§"/>
            </a:pPr>
            <a:r>
              <a:rPr lang="en-US" altLang="x-none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All changes are synchronized with the mail server and any email clients you are using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Keeps user state across sessions:</a:t>
            </a:r>
          </a:p>
          <a:p>
            <a:pPr marL="1076315" lvl="1" indent="-380990"/>
            <a:r>
              <a:rPr lang="en-US" altLang="x-none" sz="2200" dirty="0">
                <a:latin typeface="+mn-lt"/>
                <a:ea typeface="ＭＳ Ｐゴシック" charset="-128"/>
              </a:rPr>
              <a:t>Names of folders and mappings between message IDs and folder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x-none" sz="2400" dirty="0">
                <a:ea typeface="ＭＳ Ｐゴシック" charset="-128"/>
              </a:rPr>
              <a:t>IMAP also allows </a:t>
            </a:r>
            <a:r>
              <a:rPr lang="en-US" altLang="x-none" sz="2400" i="1" dirty="0">
                <a:ea typeface="ＭＳ Ｐゴシック" charset="-128"/>
              </a:rPr>
              <a:t>parts </a:t>
            </a:r>
            <a:r>
              <a:rPr lang="en-US" altLang="x-none" sz="2400" dirty="0">
                <a:ea typeface="ＭＳ Ｐゴシック" charset="-128"/>
              </a:rPr>
              <a:t>of a message to be retrieved</a:t>
            </a:r>
          </a:p>
          <a:p>
            <a:pPr marL="1068306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x-none" sz="2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Particularly useful with low bandwidth connections</a:t>
            </a:r>
          </a:p>
          <a:p>
            <a:pPr marL="1068306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x-none" sz="22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Avoid fetching attachments, for example</a:t>
            </a:r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IMAP</a:t>
            </a:r>
          </a:p>
        </p:txBody>
      </p:sp>
    </p:spTree>
    <p:extLst>
      <p:ext uri="{BB962C8B-B14F-4D97-AF65-F5344CB8AC3E}">
        <p14:creationId xmlns:p14="http://schemas.microsoft.com/office/powerpoint/2010/main" val="2378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0"/>
    </mc:Choice>
    <mc:Fallback xmlns="">
      <p:transition spd="slow" advTm="109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1916832"/>
            <a:ext cx="1956488" cy="1782578"/>
          </a:xfrm>
          <a:prstGeom prst="rect">
            <a:avLst/>
          </a:prstGeom>
        </p:spPr>
      </p:pic>
      <p:pic>
        <p:nvPicPr>
          <p:cNvPr id="5" name="Picture 4" descr="Work Place Pc Screen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2380479"/>
            <a:ext cx="1140380" cy="855285"/>
          </a:xfrm>
          <a:prstGeom prst="rect">
            <a:avLst/>
          </a:prstGeom>
        </p:spPr>
      </p:pic>
      <p:pic>
        <p:nvPicPr>
          <p:cNvPr id="7" name="Picture 6" descr="Free photo: Iphone, Phone, Smartphone, Mobile - Free Image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68" y="4725145"/>
            <a:ext cx="1187089" cy="890317"/>
          </a:xfrm>
          <a:prstGeom prst="rect">
            <a:avLst/>
          </a:prstGeom>
        </p:spPr>
      </p:pic>
      <p:pic>
        <p:nvPicPr>
          <p:cNvPr id="8" name="Picture 7" descr="File:Server-multiple.svg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694061"/>
            <a:ext cx="1762555" cy="24928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033" y="4311296"/>
            <a:ext cx="1939979" cy="178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7575" y="3234334"/>
            <a:ext cx="14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 server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03512" y="3940509"/>
            <a:ext cx="93610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450" y="3514744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email</a:t>
            </a:r>
          </a:p>
        </p:txBody>
      </p:sp>
      <p:pic>
        <p:nvPicPr>
          <p:cNvPr id="13" name="Picture 12" descr="File:Email Silk.svg - Wiki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25" y="3235764"/>
            <a:ext cx="410727" cy="4107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12024" y="2492896"/>
            <a:ext cx="720080" cy="11107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2081" y="4869160"/>
            <a:ext cx="720080" cy="11107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0017" y="3852634"/>
            <a:ext cx="25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Folders are synchronized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46188" y="2996952"/>
            <a:ext cx="1634093" cy="10801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File:Email Silk.svg - Wiki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155">
            <a:off x="4942191" y="3235763"/>
            <a:ext cx="410727" cy="4107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690204" y="4526743"/>
            <a:ext cx="1557893" cy="7903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File:Email Silk.svg - Wiki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828">
            <a:off x="5098550" y="4890871"/>
            <a:ext cx="410727" cy="410727"/>
          </a:xfrm>
          <a:prstGeom prst="rect">
            <a:avLst/>
          </a:prstGeom>
        </p:spPr>
      </p:pic>
      <p:pic>
        <p:nvPicPr>
          <p:cNvPr id="22" name="Picture 21" descr="File:Email Silk.svg - Wikipedi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84" y="2606424"/>
            <a:ext cx="216024" cy="2160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33464" y="257593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3283" y="495773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File:Email Silk.svg - Wikipedi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84" y="5005807"/>
            <a:ext cx="216024" cy="216024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8D57A048-5D7A-46B5-B91A-09070F006A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260648"/>
            <a:ext cx="11521280" cy="864096"/>
          </a:xfrm>
        </p:spPr>
        <p:txBody>
          <a:bodyPr>
            <a:normAutofit/>
          </a:bodyPr>
          <a:lstStyle/>
          <a:p>
            <a:pPr algn="ctr"/>
            <a:r>
              <a:rPr lang="en-US" altLang="x-none" sz="4400" dirty="0">
                <a:solidFill>
                  <a:srgbClr val="1C1C1C"/>
                </a:solidFill>
                <a:latin typeface="+mj-lt"/>
                <a:ea typeface="ＭＳ Ｐゴシック" charset="-128"/>
              </a:rPr>
              <a:t>IMAP synchronization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0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0"/>
    </mc:Choice>
    <mc:Fallback xmlns="">
      <p:transition spd="slow" advTm="6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3" grpId="1" animBg="1"/>
      <p:bldP spid="15" grpId="0" animBg="1"/>
      <p:bldP spid="15" grpId="1" animBg="1"/>
      <p:bldP spid="16" grpId="0"/>
      <p:bldP spid="16" grpId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34319" y="1034269"/>
            <a:ext cx="11722321" cy="5397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Provided by Google, Yahoo!, Hotmail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x-non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User agents becomes the web browser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Communicates with the mailbox using HTTP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x-non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The email will be sent from the mail server to the browser using the HTTP protocol, rather than POP3 or IMAP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Similarly, when a message is sent, this is passed from the browser to the server, again over HTTP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t>However, a mail server still sends messages to and receives messages from other mail servers using SMTP.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6638FB9-4227-4645-81E0-D335043F23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260648"/>
            <a:ext cx="11521280" cy="864096"/>
          </a:xfrm>
        </p:spPr>
        <p:txBody>
          <a:bodyPr>
            <a:normAutofit/>
          </a:bodyPr>
          <a:lstStyle/>
          <a:p>
            <a:pPr algn="ctr"/>
            <a:r>
              <a:rPr lang="en-US" altLang="x-none" sz="4400" dirty="0">
                <a:solidFill>
                  <a:srgbClr val="1C1C1C"/>
                </a:solidFill>
                <a:latin typeface="+mj-lt"/>
                <a:ea typeface="ＭＳ Ｐゴシック" charset="-128"/>
              </a:rPr>
              <a:t>Web-based Email</a:t>
            </a:r>
          </a:p>
        </p:txBody>
      </p:sp>
    </p:spTree>
    <p:extLst>
      <p:ext uri="{BB962C8B-B14F-4D97-AF65-F5344CB8AC3E}">
        <p14:creationId xmlns:p14="http://schemas.microsoft.com/office/powerpoint/2010/main" val="22132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00"/>
    </mc:Choice>
    <mc:Fallback xmlns="">
      <p:transition spd="slow" advTm="566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3.8|6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7.7|1.2|3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741</Words>
  <Application>Microsoft Office PowerPoint</Application>
  <PresentationFormat>Widescreen</PresentationFormat>
  <Paragraphs>116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ZapfDingbats</vt:lpstr>
      <vt:lpstr>1_Office Theme</vt:lpstr>
      <vt:lpstr>Mail access protocols</vt:lpstr>
      <vt:lpstr>POP3 Protocol</vt:lpstr>
      <vt:lpstr>POP3 Protocol </vt:lpstr>
      <vt:lpstr>POP3: download and delete mode </vt:lpstr>
      <vt:lpstr>IMAP</vt:lpstr>
      <vt:lpstr>IMAP synchronization</vt:lpstr>
      <vt:lpstr>Web-based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access protocols</dc:title>
  <dc:creator>yu wenjuan</dc:creator>
  <cp:lastModifiedBy>Azhar Iqbal</cp:lastModifiedBy>
  <cp:revision>4</cp:revision>
  <dcterms:created xsi:type="dcterms:W3CDTF">2020-09-25T18:25:09Z</dcterms:created>
  <dcterms:modified xsi:type="dcterms:W3CDTF">2022-09-19T01:12:04Z</dcterms:modified>
</cp:coreProperties>
</file>