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23" r:id="rId3"/>
    <p:sldId id="964" r:id="rId5"/>
    <p:sldId id="1047" r:id="rId6"/>
    <p:sldId id="561" r:id="rId7"/>
    <p:sldId id="301" r:id="rId8"/>
    <p:sldId id="1153" r:id="rId9"/>
    <p:sldId id="1049" r:id="rId10"/>
    <p:sldId id="302" r:id="rId11"/>
    <p:sldId id="1220" r:id="rId12"/>
    <p:sldId id="1050" r:id="rId13"/>
    <p:sldId id="1051" r:id="rId14"/>
    <p:sldId id="1052" r:id="rId15"/>
    <p:sldId id="1053" r:id="rId16"/>
    <p:sldId id="1054" r:id="rId17"/>
    <p:sldId id="1055" r:id="rId18"/>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l"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0" autoAdjust="0"/>
    <p:restoredTop sz="93686" autoAdjust="0"/>
  </p:normalViewPr>
  <p:slideViewPr>
    <p:cSldViewPr snapToGrid="0">
      <p:cViewPr varScale="1">
        <p:scale>
          <a:sx n="58" d="100"/>
          <a:sy n="58"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9.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DFB2-8F5F-4DAC-A122-BB9384A8482E}"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AC835-3AB4-4CB7-B076-58752CC24ED1}"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381000" y="685800"/>
            <a:ext cx="6096000" cy="3429000"/>
          </a:xfrm>
          <a:prstGeom prst="rect">
            <a:avLst/>
          </a:prstGeom>
        </p:spPr>
        <p:txBody>
          <a:bodyPr/>
          <a:lstStyle/>
          <a:p>
            <a:pPr lvl="0"/>
          </a:p>
        </p:txBody>
      </p:sp>
      <p:sp>
        <p:nvSpPr>
          <p:cNvPr id="38" name="Shape 38"/>
          <p:cNvSpPr>
            <a:spLocks noGrp="1"/>
          </p:cNvSpPr>
          <p:nvPr>
            <p:ph type="body" sz="quarter" idx="1"/>
          </p:nvPr>
        </p:nvSpPr>
        <p:spPr>
          <a:prstGeom prst="rect">
            <a:avLst/>
          </a:prstGeom>
        </p:spPr>
        <p:txBody>
          <a:bodyPr/>
          <a:lstStyle/>
          <a:p>
            <a:pPr lvl="0">
              <a:lnSpc>
                <a:spcPct val="118000"/>
              </a:lnSpc>
              <a:defRPr sz="1800"/>
            </a:pPr>
            <a:endParaRPr sz="2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logical communication , we mean that from an application’s perspective, it is as if the hosts running the processes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directly connected; in reality, the hosts may be on opposite sides of the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planet, connected via numerous routers and a wide range of link types.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1000" y="687388"/>
            <a:ext cx="6096000" cy="3429000"/>
          </a:xfrm>
        </p:spPr>
      </p:sp>
      <p:sp>
        <p:nvSpPr>
          <p:cNvPr id="94211" name="Rectangle 3"/>
          <p:cNvSpPr>
            <a:spLocks noGrp="1" noChangeArrowheads="1"/>
          </p:cNvSpPr>
          <p:nvPr>
            <p:ph type="body" idx="1"/>
          </p:nvPr>
        </p:nvSpPr>
        <p:spPr>
          <a:xfrm>
            <a:off x="686028" y="4343798"/>
            <a:ext cx="5485946" cy="4113609"/>
          </a:xfrm>
          <a:noFill/>
        </p:spPr>
        <p:txBody>
          <a:bodyPr/>
          <a:lstStyle/>
          <a:p>
            <a:r>
              <a:rPr lang="en-GB" sz="1200" b="0" i="0" kern="1200" dirty="0">
                <a:solidFill>
                  <a:schemeClr val="tx1"/>
                </a:solidFill>
                <a:effectLst/>
                <a:latin typeface="+mn-lt"/>
                <a:ea typeface="+mn-ea"/>
                <a:cs typeface="+mn-cs"/>
              </a:rPr>
              <a:t>Usually the transport layer is implemented in software (typically by the operating system or microcontroller firmware). Some TCP offload hardware does exist, but on modern CPUs the benefits are limited (and there are major drawbacks, principally the loss of direct control over the function of the transport layer). For UDP there isn't really any point as the transport layer doesn't add very much overhead.</a:t>
            </a:r>
            <a:endParaRPr lang="en-US" dirty="0">
              <a:ea typeface="MS PGothic" panose="020B0600070205080204" pitchFamily="34" charset="-128"/>
              <a:cs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1000" y="687388"/>
            <a:ext cx="6096000" cy="3429000"/>
          </a:xfrm>
        </p:spPr>
      </p:sp>
      <p:sp>
        <p:nvSpPr>
          <p:cNvPr id="94211" name="Rectangle 3"/>
          <p:cNvSpPr>
            <a:spLocks noGrp="1" noChangeArrowheads="1"/>
          </p:cNvSpPr>
          <p:nvPr>
            <p:ph type="body" idx="1"/>
          </p:nvPr>
        </p:nvSpPr>
        <p:spPr>
          <a:xfrm>
            <a:off x="686028" y="4343798"/>
            <a:ext cx="5485946" cy="4113609"/>
          </a:xfrm>
          <a:noFill/>
        </p:spPr>
        <p:txBody>
          <a:bodyPr/>
          <a:lstStyle/>
          <a:p>
            <a:endParaRPr lang="en-US" dirty="0">
              <a:ea typeface="MS PGothic" panose="020B0600070205080204" pitchFamily="34" charset="-128"/>
              <a:cs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1000" y="687388"/>
            <a:ext cx="6096000" cy="3429000"/>
          </a:xfrm>
        </p:spPr>
      </p:sp>
      <p:sp>
        <p:nvSpPr>
          <p:cNvPr id="94211" name="Rectangle 3"/>
          <p:cNvSpPr>
            <a:spLocks noGrp="1" noChangeArrowheads="1"/>
          </p:cNvSpPr>
          <p:nvPr>
            <p:ph type="body" idx="1"/>
          </p:nvPr>
        </p:nvSpPr>
        <p:spPr>
          <a:xfrm>
            <a:off x="686028" y="4343798"/>
            <a:ext cx="5485946" cy="4113609"/>
          </a:xfrm>
          <a:noFill/>
        </p:spPr>
        <p:txBody>
          <a:bodyPr/>
          <a:lstStyle/>
          <a:p>
            <a:endParaRPr lang="en-US">
              <a:ea typeface="MS PGothic" panose="020B0600070205080204" pitchFamily="34" charset="-128"/>
              <a:cs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1C1C1C"/>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solidFill>
                  <a:srgbClr val="1C1C1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4400">
                <a:solidFill>
                  <a:srgbClr val="1C1C1C"/>
                </a:solidFill>
                <a:latin typeface="+mj-lt"/>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C1C1C"/>
                </a:solidFill>
                <a:latin typeface="+mj-lt"/>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C1C1C"/>
                </a:solidFill>
                <a:latin typeface="+mj-lt"/>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lide 9: discussion">
    <p:spTree>
      <p:nvGrpSpPr>
        <p:cNvPr id="1" name=""/>
        <p:cNvGrpSpPr/>
        <p:nvPr/>
      </p:nvGrpSpPr>
      <p:grpSpPr>
        <a:xfrm>
          <a:off x="0" y="0"/>
          <a:ext cx="0" cy="0"/>
          <a:chOff x="0" y="0"/>
          <a:chExt cx="0" cy="0"/>
        </a:xfrm>
      </p:grpSpPr>
      <p:sp>
        <p:nvSpPr>
          <p:cNvPr id="4" name="Title 1"/>
          <p:cNvSpPr>
            <a:spLocks noGrp="1"/>
          </p:cNvSpPr>
          <p:nvPr>
            <p:ph type="ctrTitle"/>
          </p:nvPr>
        </p:nvSpPr>
        <p:spPr>
          <a:xfrm>
            <a:off x="1" y="2732924"/>
            <a:ext cx="12181620" cy="1392152"/>
          </a:xfrm>
          <a:prstGeom prst="rect">
            <a:avLst/>
          </a:prstGeom>
        </p:spPr>
        <p:txBody>
          <a:bodyPr anchor="ctr">
            <a:normAutofit/>
          </a:bodyPr>
          <a:lstStyle>
            <a:lvl1pPr algn="ctr">
              <a:lnSpc>
                <a:spcPct val="80000"/>
              </a:lnSpc>
              <a:defRPr sz="4400" b="1">
                <a:solidFill>
                  <a:srgbClr val="1C1C1C"/>
                </a:solidFill>
                <a:latin typeface="+mj-lt"/>
                <a:cs typeface="Calibri" panose="020F05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Calibri" panose="020F0502020204030204" pitchFamily="34" charset="0"/>
                <a:cs typeface="Calibri" panose="020F0502020204030204" pitchFamily="34" charset="0"/>
              </a:defRPr>
            </a:lvl1pPr>
            <a:lvl2pPr algn="just">
              <a:defRPr sz="1900">
                <a:solidFill>
                  <a:srgbClr val="000000"/>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rgbClr val="000000"/>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rgbClr val="000000"/>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rgbClr val="000000"/>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normAutofit/>
          </a:bodyPr>
          <a:lstStyle>
            <a:lvl1pPr algn="ctr">
              <a:lnSpc>
                <a:spcPct val="80000"/>
              </a:lnSpc>
              <a:defRPr sz="4400" b="1">
                <a:solidFill>
                  <a:srgbClr val="1C1C1C"/>
                </a:solidFill>
                <a:latin typeface="+mj-lt"/>
                <a:cs typeface="Calibri" panose="020F0502020204030204" pitchFamily="34" charset="0"/>
              </a:defRPr>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8.xml"/><Relationship Id="rId2" Type="http://schemas.openxmlformats.org/officeDocument/2006/relationships/image" Target="../media/image26.jpe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4" Type="http://schemas.openxmlformats.org/officeDocument/2006/relationships/notesSlide" Target="../notesSlides/notesSlide3.xml"/><Relationship Id="rId23" Type="http://schemas.openxmlformats.org/officeDocument/2006/relationships/slideLayout" Target="../slideLayouts/slideLayout3.xml"/><Relationship Id="rId22" Type="http://schemas.openxmlformats.org/officeDocument/2006/relationships/tags" Target="../tags/tag1.xml"/><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2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4" Type="http://schemas.openxmlformats.org/officeDocument/2006/relationships/notesSlide" Target="../notesSlides/notesSlide7.xml"/><Relationship Id="rId23" Type="http://schemas.openxmlformats.org/officeDocument/2006/relationships/slideLayout" Target="../slideLayouts/slideLayout3.xml"/><Relationship Id="rId22" Type="http://schemas.openxmlformats.org/officeDocument/2006/relationships/tags" Target="../tags/tag2.xml"/><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ctrTitle"/>
          </p:nvPr>
        </p:nvSpPr>
        <p:spPr>
          <a:xfrm>
            <a:off x="1524000" y="1016001"/>
            <a:ext cx="9144000" cy="1791362"/>
          </a:xfrm>
        </p:spPr>
        <p:txBody>
          <a:bodyPr/>
          <a:lstStyle/>
          <a:p>
            <a:pPr lvl="0"/>
            <a:r>
              <a:rPr lang="en-GB" dirty="0"/>
              <a:t>CNSCC.203 Computer Networks</a:t>
            </a:r>
            <a:br>
              <a:rPr lang="en-GB" dirty="0"/>
            </a:br>
            <a:br>
              <a:rPr lang="en-GB" dirty="0"/>
            </a:br>
            <a:r>
              <a:rPr lang="en-GB" sz="3200" b="0" dirty="0">
                <a:latin typeface="+mn-lt"/>
                <a:ea typeface="+mn-ea"/>
                <a:cs typeface="+mn-cs"/>
              </a:rPr>
              <a:t>Transport Layer</a:t>
            </a:r>
            <a:endParaRPr lang="en-GB" b="0" dirty="0">
              <a:latin typeface="+mn-lt"/>
              <a:ea typeface="+mn-ea"/>
              <a:cs typeface="+mn-cs"/>
            </a:endParaRPr>
          </a:p>
        </p:txBody>
      </p:sp>
      <p:sp>
        <p:nvSpPr>
          <p:cNvPr id="36" name="Shape 36"/>
          <p:cNvSpPr>
            <a:spLocks noGrp="1"/>
          </p:cNvSpPr>
          <p:nvPr>
            <p:ph type="subTitle" idx="1"/>
          </p:nvPr>
        </p:nvSpPr>
        <p:spPr>
          <a:xfrm>
            <a:off x="0" y="3276316"/>
            <a:ext cx="12192000" cy="1010543"/>
          </a:xfrm>
        </p:spPr>
        <p:txBody>
          <a:bodyPr/>
          <a:lstStyle/>
          <a:p>
            <a:pPr lvl="0"/>
            <a:r>
              <a:rPr lang="en-US" altLang="zh-CN" sz="2800" dirty="0"/>
              <a:t>Muhammad Azhar Iqbal</a:t>
            </a:r>
            <a:endParaRPr lang="en-US" altLang="zh-CN" sz="2800" dirty="0"/>
          </a:p>
          <a:p>
            <a:pPr lvl="0"/>
            <a:r>
              <a:rPr lang="en-US" sz="2800" dirty="0"/>
              <a:t>azhar.iqbal@lancaster.ac.uk</a:t>
            </a:r>
            <a:endParaRPr lang="en-GB" sz="2800" dirty="0"/>
          </a:p>
        </p:txBody>
      </p:sp>
      <p:pic>
        <p:nvPicPr>
          <p:cNvPr id="5" name="Picture 4"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92416" y="4699300"/>
            <a:ext cx="2607167" cy="1613157"/>
          </a:xfrm>
          <a:prstGeom prst="rect">
            <a:avLst/>
          </a:prstGeom>
        </p:spPr>
      </p:pic>
      <p:sp>
        <p:nvSpPr>
          <p:cNvPr id="9" name="TextBox 8"/>
          <p:cNvSpPr txBox="1"/>
          <p:nvPr/>
        </p:nvSpPr>
        <p:spPr>
          <a:xfrm>
            <a:off x="1756228" y="6380192"/>
            <a:ext cx="9521371" cy="344706"/>
          </a:xfrm>
          <a:prstGeom prst="rect">
            <a:avLst/>
          </a:prstGeom>
          <a:noFill/>
        </p:spPr>
        <p:txBody>
          <a:bodyPr wrap="square" rtlCol="0">
            <a:spAutoFit/>
          </a:bodyPr>
          <a:lstStyle/>
          <a:p>
            <a:r>
              <a:rPr lang="en-GB" sz="1600" i="1" dirty="0">
                <a:solidFill>
                  <a:srgbClr val="000000"/>
                </a:solidFill>
                <a:latin typeface="Calibri Light" panose="020F0302020204030204" pitchFamily="34" charset="0"/>
                <a:cs typeface="Calibri Light" panose="020F0302020204030204" pitchFamily="34" charset="0"/>
              </a:rPr>
              <a:t>Credit goes to </a:t>
            </a:r>
            <a:r>
              <a:rPr lang="en-GB" sz="1600" i="1" dirty="0" err="1">
                <a:solidFill>
                  <a:srgbClr val="000000"/>
                </a:solidFill>
                <a:latin typeface="Calibri Light" panose="020F0302020204030204" pitchFamily="34" charset="0"/>
                <a:cs typeface="Calibri Light" panose="020F0302020204030204" pitchFamily="34" charset="0"/>
              </a:rPr>
              <a:t>Dr.</a:t>
            </a:r>
            <a:r>
              <a:rPr lang="en-GB" sz="1600" i="1" dirty="0">
                <a:solidFill>
                  <a:srgbClr val="000000"/>
                </a:solidFill>
                <a:latin typeface="Calibri Light" panose="020F0302020204030204" pitchFamily="34" charset="0"/>
                <a:cs typeface="Calibri Light" panose="020F0302020204030204" pitchFamily="34" charset="0"/>
              </a:rPr>
              <a:t> Matt Broadbent, Dr. Vasileios </a:t>
            </a:r>
            <a:r>
              <a:rPr lang="en-GB" sz="1600" i="1" dirty="0" err="1">
                <a:solidFill>
                  <a:srgbClr val="000000"/>
                </a:solidFill>
                <a:latin typeface="Calibri Light" panose="020F0302020204030204" pitchFamily="34" charset="0"/>
                <a:cs typeface="Calibri Light" panose="020F0302020204030204" pitchFamily="34" charset="0"/>
              </a:rPr>
              <a:t>Giotsas</a:t>
            </a:r>
            <a:r>
              <a:rPr lang="en-GB" sz="1600" i="1" dirty="0">
                <a:solidFill>
                  <a:srgbClr val="000000"/>
                </a:solidFill>
                <a:latin typeface="Calibri Light" panose="020F0302020204030204" pitchFamily="34" charset="0"/>
                <a:cs typeface="Calibri Light" panose="020F0302020204030204" pitchFamily="34" charset="0"/>
              </a:rPr>
              <a:t>, and Dr. </a:t>
            </a:r>
            <a:r>
              <a:rPr lang="en-US" altLang="zh-CN" sz="1600" dirty="0">
                <a:solidFill>
                  <a:srgbClr val="000000"/>
                </a:solidFill>
                <a:latin typeface="Calibri" panose="020F0502020204030204" pitchFamily="34" charset="0"/>
                <a:cs typeface="Calibri" panose="020F0502020204030204" pitchFamily="34" charset="0"/>
              </a:rPr>
              <a:t>Wenjuan Yu </a:t>
            </a:r>
            <a:r>
              <a:rPr lang="en-GB" sz="1600" i="1" dirty="0">
                <a:solidFill>
                  <a:srgbClr val="000000"/>
                </a:solidFill>
                <a:latin typeface="Calibri Light" panose="020F0302020204030204" pitchFamily="34" charset="0"/>
                <a:cs typeface="Calibri Light" panose="020F0302020204030204" pitchFamily="34" charset="0"/>
              </a:rPr>
              <a:t>at SCC for </a:t>
            </a:r>
            <a:r>
              <a:rPr lang="en-GB" sz="1600" b="0" i="1" dirty="0">
                <a:solidFill>
                  <a:srgbClr val="000000"/>
                </a:solidFill>
                <a:effectLst/>
                <a:latin typeface="Calibri Light" panose="020F0302020204030204" pitchFamily="34" charset="0"/>
                <a:cs typeface="Calibri Light" panose="020F0302020204030204" pitchFamily="34" charset="0"/>
              </a:rPr>
              <a:t>designing module SCC.203.  </a:t>
            </a:r>
            <a:endParaRPr lang="en-GB" sz="1600" i="1"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9806"/>
    </mc:Choice>
    <mc:Fallback>
      <p:transition spd="slow" advTm="498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en-US" sz="4400" dirty="0"/>
              <a:t>Multiplexing/demultiplexing</a:t>
            </a:r>
            <a:endParaRPr lang="en-US" sz="4400" dirty="0"/>
          </a:p>
        </p:txBody>
      </p:sp>
      <p:sp>
        <p:nvSpPr>
          <p:cNvPr id="132" name="Freeform 157"/>
          <p:cNvSpPr/>
          <p:nvPr/>
        </p:nvSpPr>
        <p:spPr bwMode="auto">
          <a:xfrm>
            <a:off x="5108431" y="357274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33" name="Text Box 37"/>
          <p:cNvSpPr txBox="1">
            <a:spLocks noChangeArrowheads="1"/>
          </p:cNvSpPr>
          <p:nvPr/>
        </p:nvSpPr>
        <p:spPr bwMode="auto">
          <a:xfrm>
            <a:off x="10386779" y="4498257"/>
            <a:ext cx="819327" cy="338554"/>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process</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134" name="Text Box 38"/>
          <p:cNvSpPr txBox="1">
            <a:spLocks noChangeArrowheads="1"/>
          </p:cNvSpPr>
          <p:nvPr/>
        </p:nvSpPr>
        <p:spPr bwMode="auto">
          <a:xfrm>
            <a:off x="10323368" y="4096619"/>
            <a:ext cx="755650" cy="336550"/>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socket</a:t>
            </a: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5" name="Group 4"/>
          <p:cNvGrpSpPr/>
          <p:nvPr/>
        </p:nvGrpSpPr>
        <p:grpSpPr>
          <a:xfrm>
            <a:off x="7016607" y="1655043"/>
            <a:ext cx="4836313" cy="1639889"/>
            <a:chOff x="7016607" y="1655043"/>
            <a:chExt cx="4836313" cy="1639889"/>
          </a:xfrm>
        </p:grpSpPr>
        <p:sp>
          <p:nvSpPr>
            <p:cNvPr id="4" name="Rectangle 3"/>
            <p:cNvSpPr/>
            <p:nvPr/>
          </p:nvSpPr>
          <p:spPr>
            <a:xfrm>
              <a:off x="7016607" y="1945555"/>
              <a:ext cx="4508220" cy="125169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5" name="Group 177"/>
            <p:cNvGrpSpPr/>
            <p:nvPr/>
          </p:nvGrpSpPr>
          <p:grpSpPr bwMode="auto">
            <a:xfrm>
              <a:off x="7172970" y="1655043"/>
              <a:ext cx="4679950" cy="1639889"/>
              <a:chOff x="2899" y="903"/>
              <a:chExt cx="2948" cy="1033"/>
            </a:xfrm>
          </p:grpSpPr>
          <p:sp>
            <p:nvSpPr>
              <p:cNvPr id="136" name="Rectangle 41"/>
              <p:cNvSpPr>
                <a:spLocks noChangeArrowheads="1"/>
              </p:cNvSpPr>
              <p:nvPr/>
            </p:nvSpPr>
            <p:spPr bwMode="auto">
              <a:xfrm>
                <a:off x="2955" y="1148"/>
                <a:ext cx="2892" cy="788"/>
              </a:xfrm>
              <a:prstGeom prst="rect">
                <a:avLst/>
              </a:prstGeom>
              <a:noFill/>
              <a:ln w="19050">
                <a:noFill/>
                <a:miter lim="800000"/>
              </a:ln>
              <a:effectLst/>
            </p:spPr>
            <p:txBody>
              <a:bodyPr wrap="none" anchor="ct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 header info to deliver</a:t>
                </a:r>
                <a:endPar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received segments to correct </a:t>
                </a:r>
                <a:endPar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socket</a:t>
                </a:r>
                <a:endParaRPr kumimoji="0" 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37" name="Group 42"/>
              <p:cNvGrpSpPr/>
              <p:nvPr/>
            </p:nvGrpSpPr>
            <p:grpSpPr bwMode="auto">
              <a:xfrm>
                <a:off x="2899" y="903"/>
                <a:ext cx="2553" cy="348"/>
                <a:chOff x="905" y="3594"/>
                <a:chExt cx="2049" cy="348"/>
              </a:xfrm>
            </p:grpSpPr>
            <p:sp>
              <p:nvSpPr>
                <p:cNvPr id="138" name="Rectangle 43"/>
                <p:cNvSpPr>
                  <a:spLocks noChangeArrowheads="1"/>
                </p:cNvSpPr>
                <p:nvPr/>
              </p:nvSpPr>
              <p:spPr bwMode="auto">
                <a:xfrm>
                  <a:off x="1422" y="3732"/>
                  <a:ext cx="1002" cy="210"/>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39" name="Text Box 44"/>
                <p:cNvSpPr txBox="1">
                  <a:spLocks noChangeArrowheads="1"/>
                </p:cNvSpPr>
                <p:nvPr/>
              </p:nvSpPr>
              <p:spPr bwMode="auto">
                <a:xfrm>
                  <a:off x="905" y="3594"/>
                  <a:ext cx="2049" cy="330"/>
                </a:xfrm>
                <a:prstGeom prst="rect">
                  <a:avLst/>
                </a:prstGeom>
                <a:solidFill>
                  <a:srgbClr val="FFFFFF"/>
                </a:solid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demultiplexing at receiver:</a:t>
                  </a:r>
                  <a:endParaRPr kumimoji="0" lang="en-US" sz="28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pSp>
        </p:grpSp>
      </p:grpSp>
      <p:grpSp>
        <p:nvGrpSpPr>
          <p:cNvPr id="140" name="Group 57"/>
          <p:cNvGrpSpPr/>
          <p:nvPr/>
        </p:nvGrpSpPr>
        <p:grpSpPr bwMode="auto">
          <a:xfrm>
            <a:off x="9823306" y="4171232"/>
            <a:ext cx="533400" cy="206375"/>
            <a:chOff x="344" y="1846"/>
            <a:chExt cx="336" cy="130"/>
          </a:xfrm>
        </p:grpSpPr>
        <p:sp>
          <p:nvSpPr>
            <p:cNvPr id="141" name="Rectangle 35"/>
            <p:cNvSpPr>
              <a:spLocks noChangeArrowheads="1"/>
            </p:cNvSpPr>
            <p:nvPr/>
          </p:nvSpPr>
          <p:spPr bwMode="auto">
            <a:xfrm>
              <a:off x="344" y="1846"/>
              <a:ext cx="336" cy="13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2" name="Rectangle 54"/>
            <p:cNvSpPr>
              <a:spLocks noChangeArrowheads="1"/>
            </p:cNvSpPr>
            <p:nvPr/>
          </p:nvSpPr>
          <p:spPr bwMode="auto">
            <a:xfrm>
              <a:off x="454" y="1863"/>
              <a:ext cx="110" cy="99"/>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3"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4"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45" name="Rectangle 23"/>
          <p:cNvSpPr>
            <a:spLocks noChangeArrowheads="1"/>
          </p:cNvSpPr>
          <p:nvPr/>
        </p:nvSpPr>
        <p:spPr bwMode="auto">
          <a:xfrm>
            <a:off x="5656118" y="3623544"/>
            <a:ext cx="1497013"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46" name="Rectangle 24"/>
          <p:cNvSpPr>
            <a:spLocks noChangeArrowheads="1"/>
          </p:cNvSpPr>
          <p:nvPr/>
        </p:nvSpPr>
        <p:spPr bwMode="auto">
          <a:xfrm>
            <a:off x="5621193" y="3677519"/>
            <a:ext cx="1473200" cy="1979613"/>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47" name="Line 25"/>
          <p:cNvSpPr>
            <a:spLocks noChangeShapeType="1"/>
          </p:cNvSpPr>
          <p:nvPr/>
        </p:nvSpPr>
        <p:spPr bwMode="auto">
          <a:xfrm>
            <a:off x="5627543" y="4447457"/>
            <a:ext cx="146050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8" name="Text Box 26"/>
          <p:cNvSpPr txBox="1">
            <a:spLocks noChangeArrowheads="1"/>
          </p:cNvSpPr>
          <p:nvPr/>
        </p:nvSpPr>
        <p:spPr bwMode="auto">
          <a:xfrm>
            <a:off x="5698981" y="4429994"/>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9" name="Line 27"/>
          <p:cNvSpPr>
            <a:spLocks noChangeShapeType="1"/>
          </p:cNvSpPr>
          <p:nvPr/>
        </p:nvSpPr>
        <p:spPr bwMode="auto">
          <a:xfrm>
            <a:off x="5629131" y="4764957"/>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0" name="Text Box 26"/>
          <p:cNvSpPr txBox="1">
            <a:spLocks noChangeArrowheads="1"/>
          </p:cNvSpPr>
          <p:nvPr/>
        </p:nvSpPr>
        <p:spPr bwMode="auto">
          <a:xfrm>
            <a:off x="5695806" y="3644182"/>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1" name="Text Box 26"/>
          <p:cNvSpPr txBox="1">
            <a:spLocks noChangeArrowheads="1"/>
          </p:cNvSpPr>
          <p:nvPr/>
        </p:nvSpPr>
        <p:spPr bwMode="auto">
          <a:xfrm>
            <a:off x="5692631" y="533486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2" name="Text Box 26"/>
          <p:cNvSpPr txBox="1">
            <a:spLocks noChangeArrowheads="1"/>
          </p:cNvSpPr>
          <p:nvPr/>
        </p:nvSpPr>
        <p:spPr bwMode="auto">
          <a:xfrm>
            <a:off x="5692631" y="504911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3" name="Text Box 26"/>
          <p:cNvSpPr txBox="1">
            <a:spLocks noChangeArrowheads="1"/>
          </p:cNvSpPr>
          <p:nvPr/>
        </p:nvSpPr>
        <p:spPr bwMode="auto">
          <a:xfrm>
            <a:off x="5692631" y="475066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4" name="Oval 120"/>
          <p:cNvSpPr>
            <a:spLocks noChangeArrowheads="1"/>
          </p:cNvSpPr>
          <p:nvPr/>
        </p:nvSpPr>
        <p:spPr bwMode="auto">
          <a:xfrm>
            <a:off x="6392718" y="4018832"/>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P2</a:t>
            </a: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55" name="Line 27"/>
          <p:cNvSpPr>
            <a:spLocks noChangeShapeType="1"/>
          </p:cNvSpPr>
          <p:nvPr/>
        </p:nvSpPr>
        <p:spPr bwMode="auto">
          <a:xfrm>
            <a:off x="5625956" y="5076107"/>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6" name="Line 27"/>
          <p:cNvSpPr>
            <a:spLocks noChangeShapeType="1"/>
          </p:cNvSpPr>
          <p:nvPr/>
        </p:nvSpPr>
        <p:spPr bwMode="auto">
          <a:xfrm>
            <a:off x="5622781" y="5374557"/>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7" name="Oval 128"/>
          <p:cNvSpPr>
            <a:spLocks noChangeArrowheads="1"/>
          </p:cNvSpPr>
          <p:nvPr/>
        </p:nvSpPr>
        <p:spPr bwMode="auto">
          <a:xfrm>
            <a:off x="5687868" y="4018832"/>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P1</a:t>
            </a: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58" name="Group 134"/>
          <p:cNvGrpSpPr/>
          <p:nvPr/>
        </p:nvGrpSpPr>
        <p:grpSpPr bwMode="auto">
          <a:xfrm>
            <a:off x="6468918" y="4377607"/>
            <a:ext cx="412750" cy="158750"/>
            <a:chOff x="1383" y="2620"/>
            <a:chExt cx="260" cy="100"/>
          </a:xfrm>
        </p:grpSpPr>
        <p:sp>
          <p:nvSpPr>
            <p:cNvPr id="159" name="Rectangle 130"/>
            <p:cNvSpPr>
              <a:spLocks noChangeArrowheads="1"/>
            </p:cNvSpPr>
            <p:nvPr/>
          </p:nvSpPr>
          <p:spPr bwMode="auto">
            <a:xfrm>
              <a:off x="1383" y="2620"/>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0" name="Rectangle 131"/>
            <p:cNvSpPr>
              <a:spLocks noChangeArrowheads="1"/>
            </p:cNvSpPr>
            <p:nvPr/>
          </p:nvSpPr>
          <p:spPr bwMode="auto">
            <a:xfrm>
              <a:off x="1434" y="2633"/>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1"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2"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163" name="Group 135"/>
          <p:cNvGrpSpPr/>
          <p:nvPr/>
        </p:nvGrpSpPr>
        <p:grpSpPr bwMode="auto">
          <a:xfrm>
            <a:off x="5767243" y="4369669"/>
            <a:ext cx="412750" cy="158750"/>
            <a:chOff x="1383" y="2620"/>
            <a:chExt cx="260" cy="100"/>
          </a:xfrm>
        </p:grpSpPr>
        <p:sp>
          <p:nvSpPr>
            <p:cNvPr id="164" name="Rectangle 136"/>
            <p:cNvSpPr>
              <a:spLocks noChangeArrowheads="1"/>
            </p:cNvSpPr>
            <p:nvPr/>
          </p:nvSpPr>
          <p:spPr bwMode="auto">
            <a:xfrm>
              <a:off x="1383" y="2620"/>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5" name="Rectangle 137"/>
            <p:cNvSpPr>
              <a:spLocks noChangeArrowheads="1"/>
            </p:cNvSpPr>
            <p:nvPr/>
          </p:nvSpPr>
          <p:spPr bwMode="auto">
            <a:xfrm>
              <a:off x="1434" y="2633"/>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6"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7"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70" name="Rectangle 23"/>
          <p:cNvSpPr>
            <a:spLocks noChangeArrowheads="1"/>
          </p:cNvSpPr>
          <p:nvPr/>
        </p:nvSpPr>
        <p:spPr bwMode="auto">
          <a:xfrm>
            <a:off x="7918306" y="3993432"/>
            <a:ext cx="1296987"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71" name="Rectangle 24"/>
          <p:cNvSpPr>
            <a:spLocks noChangeArrowheads="1"/>
          </p:cNvSpPr>
          <p:nvPr/>
        </p:nvSpPr>
        <p:spPr bwMode="auto">
          <a:xfrm>
            <a:off x="7880206" y="4047407"/>
            <a:ext cx="1273175" cy="1979612"/>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72" name="Line 25"/>
          <p:cNvSpPr>
            <a:spLocks noChangeShapeType="1"/>
          </p:cNvSpPr>
          <p:nvPr/>
        </p:nvSpPr>
        <p:spPr bwMode="auto">
          <a:xfrm>
            <a:off x="7889731" y="4807819"/>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3" name="Text Box 26"/>
          <p:cNvSpPr txBox="1">
            <a:spLocks noChangeArrowheads="1"/>
          </p:cNvSpPr>
          <p:nvPr/>
        </p:nvSpPr>
        <p:spPr bwMode="auto">
          <a:xfrm>
            <a:off x="7846868" y="4790357"/>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4" name="Line 27"/>
          <p:cNvSpPr>
            <a:spLocks noChangeShapeType="1"/>
          </p:cNvSpPr>
          <p:nvPr/>
        </p:nvSpPr>
        <p:spPr bwMode="auto">
          <a:xfrm>
            <a:off x="7897668" y="512849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5" name="Line 28"/>
          <p:cNvSpPr>
            <a:spLocks noChangeShapeType="1"/>
          </p:cNvSpPr>
          <p:nvPr/>
        </p:nvSpPr>
        <p:spPr bwMode="auto">
          <a:xfrm>
            <a:off x="7883381" y="5438057"/>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6" name="Line 29"/>
          <p:cNvSpPr>
            <a:spLocks noChangeShapeType="1"/>
          </p:cNvSpPr>
          <p:nvPr/>
        </p:nvSpPr>
        <p:spPr bwMode="auto">
          <a:xfrm>
            <a:off x="7883381" y="5723807"/>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7" name="Text Box 26"/>
          <p:cNvSpPr txBox="1">
            <a:spLocks noChangeArrowheads="1"/>
          </p:cNvSpPr>
          <p:nvPr/>
        </p:nvSpPr>
        <p:spPr bwMode="auto">
          <a:xfrm>
            <a:off x="7881793" y="4037882"/>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8" name="Text Box 26"/>
          <p:cNvSpPr txBox="1">
            <a:spLocks noChangeArrowheads="1"/>
          </p:cNvSpPr>
          <p:nvPr/>
        </p:nvSpPr>
        <p:spPr bwMode="auto">
          <a:xfrm>
            <a:off x="7837343" y="5695232"/>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9" name="Text Box 26"/>
          <p:cNvSpPr txBox="1">
            <a:spLocks noChangeArrowheads="1"/>
          </p:cNvSpPr>
          <p:nvPr/>
        </p:nvSpPr>
        <p:spPr bwMode="auto">
          <a:xfrm>
            <a:off x="7856393" y="5409482"/>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0" name="Text Box 26"/>
          <p:cNvSpPr txBox="1">
            <a:spLocks noChangeArrowheads="1"/>
          </p:cNvSpPr>
          <p:nvPr/>
        </p:nvSpPr>
        <p:spPr bwMode="auto">
          <a:xfrm>
            <a:off x="7846868" y="5114207"/>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1" name="Oval 101"/>
          <p:cNvSpPr>
            <a:spLocks noChangeArrowheads="1"/>
          </p:cNvSpPr>
          <p:nvPr/>
        </p:nvSpPr>
        <p:spPr bwMode="auto">
          <a:xfrm>
            <a:off x="8216756" y="4379194"/>
            <a:ext cx="598487"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P4</a:t>
            </a: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82" name="Freeform 103"/>
          <p:cNvSpPr/>
          <p:nvPr/>
        </p:nvSpPr>
        <p:spPr bwMode="auto">
          <a:xfrm>
            <a:off x="9166081" y="4025182"/>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3" name="Freeform 70"/>
          <p:cNvSpPr/>
          <p:nvPr/>
        </p:nvSpPr>
        <p:spPr bwMode="auto">
          <a:xfrm>
            <a:off x="2976418" y="4045819"/>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4" name="Rectangle 23"/>
          <p:cNvSpPr>
            <a:spLocks noChangeArrowheads="1"/>
          </p:cNvSpPr>
          <p:nvPr/>
        </p:nvSpPr>
        <p:spPr bwMode="auto">
          <a:xfrm>
            <a:off x="3573318" y="4001369"/>
            <a:ext cx="1296988"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85" name="Rectangle 24"/>
          <p:cNvSpPr>
            <a:spLocks noChangeArrowheads="1"/>
          </p:cNvSpPr>
          <p:nvPr/>
        </p:nvSpPr>
        <p:spPr bwMode="auto">
          <a:xfrm>
            <a:off x="3535218" y="4055344"/>
            <a:ext cx="1273175" cy="1979613"/>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86" name="Line 25"/>
          <p:cNvSpPr>
            <a:spLocks noChangeShapeType="1"/>
          </p:cNvSpPr>
          <p:nvPr/>
        </p:nvSpPr>
        <p:spPr bwMode="auto">
          <a:xfrm>
            <a:off x="3544743" y="4815757"/>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7" name="Text Box 26"/>
          <p:cNvSpPr txBox="1">
            <a:spLocks noChangeArrowheads="1"/>
          </p:cNvSpPr>
          <p:nvPr/>
        </p:nvSpPr>
        <p:spPr bwMode="auto">
          <a:xfrm>
            <a:off x="3501881" y="4798294"/>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8" name="Line 27"/>
          <p:cNvSpPr>
            <a:spLocks noChangeShapeType="1"/>
          </p:cNvSpPr>
          <p:nvPr/>
        </p:nvSpPr>
        <p:spPr bwMode="auto">
          <a:xfrm>
            <a:off x="3552681" y="5136432"/>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9" name="Line 28"/>
          <p:cNvSpPr>
            <a:spLocks noChangeShapeType="1"/>
          </p:cNvSpPr>
          <p:nvPr/>
        </p:nvSpPr>
        <p:spPr bwMode="auto">
          <a:xfrm>
            <a:off x="3538393" y="544599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0" name="Line 29"/>
          <p:cNvSpPr>
            <a:spLocks noChangeShapeType="1"/>
          </p:cNvSpPr>
          <p:nvPr/>
        </p:nvSpPr>
        <p:spPr bwMode="auto">
          <a:xfrm>
            <a:off x="3538393" y="573174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1" name="Text Box 26"/>
          <p:cNvSpPr txBox="1">
            <a:spLocks noChangeArrowheads="1"/>
          </p:cNvSpPr>
          <p:nvPr/>
        </p:nvSpPr>
        <p:spPr bwMode="auto">
          <a:xfrm>
            <a:off x="3536806" y="404581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2" name="Text Box 26"/>
          <p:cNvSpPr txBox="1">
            <a:spLocks noChangeArrowheads="1"/>
          </p:cNvSpPr>
          <p:nvPr/>
        </p:nvSpPr>
        <p:spPr bwMode="auto">
          <a:xfrm>
            <a:off x="3492356" y="570316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3" name="Text Box 26"/>
          <p:cNvSpPr txBox="1">
            <a:spLocks noChangeArrowheads="1"/>
          </p:cNvSpPr>
          <p:nvPr/>
        </p:nvSpPr>
        <p:spPr bwMode="auto">
          <a:xfrm>
            <a:off x="3511406" y="5417419"/>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4" name="Text Box 26"/>
          <p:cNvSpPr txBox="1">
            <a:spLocks noChangeArrowheads="1"/>
          </p:cNvSpPr>
          <p:nvPr/>
        </p:nvSpPr>
        <p:spPr bwMode="auto">
          <a:xfrm>
            <a:off x="3501881" y="5122144"/>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5" name="Oval 23"/>
          <p:cNvSpPr>
            <a:spLocks noChangeArrowheads="1"/>
          </p:cNvSpPr>
          <p:nvPr/>
        </p:nvSpPr>
        <p:spPr bwMode="auto">
          <a:xfrm>
            <a:off x="3871768" y="4387132"/>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P3</a:t>
            </a: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96" name="Group 149"/>
          <p:cNvGrpSpPr/>
          <p:nvPr/>
        </p:nvGrpSpPr>
        <p:grpSpPr bwMode="auto">
          <a:xfrm>
            <a:off x="3962256" y="4725269"/>
            <a:ext cx="412750" cy="158750"/>
            <a:chOff x="1287" y="2524"/>
            <a:chExt cx="260" cy="100"/>
          </a:xfrm>
        </p:grpSpPr>
        <p:sp>
          <p:nvSpPr>
            <p:cNvPr id="197" name="Rectangle 73"/>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8" name="Rectangle 74"/>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9"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0"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01" name="Group 150"/>
          <p:cNvGrpSpPr/>
          <p:nvPr/>
        </p:nvGrpSpPr>
        <p:grpSpPr bwMode="auto">
          <a:xfrm>
            <a:off x="8302481" y="4723682"/>
            <a:ext cx="412750" cy="158750"/>
            <a:chOff x="1287" y="2524"/>
            <a:chExt cx="260" cy="100"/>
          </a:xfrm>
        </p:grpSpPr>
        <p:sp>
          <p:nvSpPr>
            <p:cNvPr id="202" name="Rectangle 151"/>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3" name="Rectangle 152"/>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4"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5"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06" name="Freeform 146"/>
          <p:cNvSpPr/>
          <p:nvPr/>
        </p:nvSpPr>
        <p:spPr bwMode="auto">
          <a:xfrm>
            <a:off x="6349856" y="4425232"/>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7" name="Freeform 147"/>
          <p:cNvSpPr/>
          <p:nvPr/>
        </p:nvSpPr>
        <p:spPr bwMode="auto">
          <a:xfrm>
            <a:off x="6468918" y="4456982"/>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8" name="Oval 36"/>
          <p:cNvSpPr>
            <a:spLocks noChangeArrowheads="1"/>
          </p:cNvSpPr>
          <p:nvPr/>
        </p:nvSpPr>
        <p:spPr bwMode="auto">
          <a:xfrm>
            <a:off x="9809018" y="4536357"/>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nvGrpSpPr>
          <p:cNvPr id="8" name="Group 7"/>
          <p:cNvGrpSpPr/>
          <p:nvPr/>
        </p:nvGrpSpPr>
        <p:grpSpPr>
          <a:xfrm>
            <a:off x="6060931" y="4663331"/>
            <a:ext cx="555332" cy="71510"/>
            <a:chOff x="1420065" y="5012608"/>
            <a:chExt cx="555332" cy="71510"/>
          </a:xfrm>
        </p:grpSpPr>
        <p:sp>
          <p:nvSpPr>
            <p:cNvPr id="210" name="Oval 166"/>
            <p:cNvSpPr>
              <a:spLocks noChangeArrowheads="1"/>
            </p:cNvSpPr>
            <p:nvPr/>
          </p:nvSpPr>
          <p:spPr bwMode="auto">
            <a:xfrm>
              <a:off x="1420065" y="5012608"/>
              <a:ext cx="196850" cy="69850"/>
            </a:xfrm>
            <a:prstGeom prst="ellipse">
              <a:avLst/>
            </a:prstGeom>
            <a:noFill/>
            <a:ln w="28575">
              <a:solidFill>
                <a:srgbClr val="CC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1" name="Oval 167"/>
            <p:cNvSpPr>
              <a:spLocks noChangeArrowheads="1"/>
            </p:cNvSpPr>
            <p:nvPr/>
          </p:nvSpPr>
          <p:spPr bwMode="auto">
            <a:xfrm>
              <a:off x="1778547" y="5014268"/>
              <a:ext cx="196850" cy="69850"/>
            </a:xfrm>
            <a:prstGeom prst="ellipse">
              <a:avLst/>
            </a:prstGeom>
            <a:noFill/>
            <a:ln w="28575">
              <a:solidFill>
                <a:srgbClr val="CC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12" name="Freeform 168"/>
          <p:cNvSpPr/>
          <p:nvPr/>
        </p:nvSpPr>
        <p:spPr bwMode="auto">
          <a:xfrm>
            <a:off x="5337069" y="3480410"/>
            <a:ext cx="663536" cy="1230571"/>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13" name="Group 172"/>
          <p:cNvGrpSpPr/>
          <p:nvPr/>
        </p:nvGrpSpPr>
        <p:grpSpPr bwMode="auto">
          <a:xfrm>
            <a:off x="6211743" y="3239369"/>
            <a:ext cx="1047750" cy="1441450"/>
            <a:chOff x="2432" y="1758"/>
            <a:chExt cx="660" cy="908"/>
          </a:xfrm>
        </p:grpSpPr>
        <p:sp>
          <p:nvSpPr>
            <p:cNvPr id="214" name="Oval 170"/>
            <p:cNvSpPr>
              <a:spLocks noChangeArrowheads="1"/>
            </p:cNvSpPr>
            <p:nvPr/>
          </p:nvSpPr>
          <p:spPr bwMode="auto">
            <a:xfrm>
              <a:off x="2432" y="2564"/>
              <a:ext cx="144" cy="102"/>
            </a:xfrm>
            <a:prstGeom prst="ellipse">
              <a:avLst/>
            </a:prstGeom>
            <a:noFill/>
            <a:ln w="28575">
              <a:solidFill>
                <a:srgbClr val="CC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5" name="Freeform 171"/>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16" name="Group 179"/>
          <p:cNvGrpSpPr/>
          <p:nvPr/>
        </p:nvGrpSpPr>
        <p:grpSpPr bwMode="auto">
          <a:xfrm>
            <a:off x="2511281" y="5555532"/>
            <a:ext cx="800100" cy="828675"/>
            <a:chOff x="-44" y="1473"/>
            <a:chExt cx="981" cy="1105"/>
          </a:xfrm>
        </p:grpSpPr>
        <p:pic>
          <p:nvPicPr>
            <p:cNvPr id="217" name="Picture 18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18" name="Freeform 181"/>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19" name="Group 182"/>
          <p:cNvGrpSpPr/>
          <p:nvPr/>
        </p:nvGrpSpPr>
        <p:grpSpPr bwMode="auto">
          <a:xfrm flipH="1">
            <a:off x="9493106" y="5469807"/>
            <a:ext cx="788987" cy="782637"/>
            <a:chOff x="-44" y="1473"/>
            <a:chExt cx="981" cy="1105"/>
          </a:xfrm>
        </p:grpSpPr>
        <p:pic>
          <p:nvPicPr>
            <p:cNvPr id="220" name="Picture 183"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21" name="Freeform 184"/>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22" name="Group 185"/>
          <p:cNvGrpSpPr/>
          <p:nvPr/>
        </p:nvGrpSpPr>
        <p:grpSpPr bwMode="auto">
          <a:xfrm>
            <a:off x="5083031" y="5055469"/>
            <a:ext cx="358775" cy="704850"/>
            <a:chOff x="4140" y="429"/>
            <a:chExt cx="1425" cy="2396"/>
          </a:xfrm>
        </p:grpSpPr>
        <p:sp>
          <p:nvSpPr>
            <p:cNvPr id="223" name="Freeform 186"/>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4"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5" name="Freeform 188"/>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6" name="Freeform 189"/>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7" name="Rectangle 190"/>
            <p:cNvSpPr>
              <a:spLocks noChangeArrowheads="1"/>
            </p:cNvSpPr>
            <p:nvPr/>
          </p:nvSpPr>
          <p:spPr bwMode="auto">
            <a:xfrm>
              <a:off x="4209" y="693"/>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28" name="Group 191"/>
            <p:cNvGrpSpPr/>
            <p:nvPr/>
          </p:nvGrpSpPr>
          <p:grpSpPr bwMode="auto">
            <a:xfrm>
              <a:off x="4749" y="668"/>
              <a:ext cx="581" cy="145"/>
              <a:chOff x="614" y="2568"/>
              <a:chExt cx="725" cy="139"/>
            </a:xfrm>
          </p:grpSpPr>
          <p:sp>
            <p:nvSpPr>
              <p:cNvPr id="253" name="AutoShape 192"/>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4"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29" name="Rectangle 194"/>
            <p:cNvSpPr>
              <a:spLocks noChangeArrowheads="1"/>
            </p:cNvSpPr>
            <p:nvPr/>
          </p:nvSpPr>
          <p:spPr bwMode="auto">
            <a:xfrm>
              <a:off x="4222" y="101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30" name="Group 195"/>
            <p:cNvGrpSpPr/>
            <p:nvPr/>
          </p:nvGrpSpPr>
          <p:grpSpPr bwMode="auto">
            <a:xfrm>
              <a:off x="4747" y="994"/>
              <a:ext cx="581" cy="134"/>
              <a:chOff x="614" y="2568"/>
              <a:chExt cx="725" cy="139"/>
            </a:xfrm>
          </p:grpSpPr>
          <p:sp>
            <p:nvSpPr>
              <p:cNvPr id="251" name="AutoShape 196"/>
              <p:cNvSpPr>
                <a:spLocks noChangeArrowheads="1"/>
              </p:cNvSpPr>
              <p:nvPr/>
            </p:nvSpPr>
            <p:spPr bwMode="auto">
              <a:xfrm>
                <a:off x="612" y="2570"/>
                <a:ext cx="724" cy="162"/>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2"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31" name="Rectangle 198"/>
            <p:cNvSpPr>
              <a:spLocks noChangeArrowheads="1"/>
            </p:cNvSpPr>
            <p:nvPr/>
          </p:nvSpPr>
          <p:spPr bwMode="auto">
            <a:xfrm>
              <a:off x="4216" y="135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2" name="Rectangle 199"/>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33" name="Group 200"/>
            <p:cNvGrpSpPr/>
            <p:nvPr/>
          </p:nvGrpSpPr>
          <p:grpSpPr bwMode="auto">
            <a:xfrm>
              <a:off x="4735" y="1627"/>
              <a:ext cx="582" cy="151"/>
              <a:chOff x="614" y="2568"/>
              <a:chExt cx="725" cy="139"/>
            </a:xfrm>
          </p:grpSpPr>
          <p:sp>
            <p:nvSpPr>
              <p:cNvPr id="249" name="AutoShape 201"/>
              <p:cNvSpPr>
                <a:spLocks noChangeArrowheads="1"/>
              </p:cNvSpPr>
              <p:nvPr/>
            </p:nvSpPr>
            <p:spPr bwMode="auto">
              <a:xfrm>
                <a:off x="611" y="2568"/>
                <a:ext cx="730" cy="139"/>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0"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34" name="Freeform 203"/>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35" name="Group 204"/>
            <p:cNvGrpSpPr/>
            <p:nvPr/>
          </p:nvGrpSpPr>
          <p:grpSpPr bwMode="auto">
            <a:xfrm>
              <a:off x="4739" y="1327"/>
              <a:ext cx="582" cy="139"/>
              <a:chOff x="614" y="2568"/>
              <a:chExt cx="725" cy="139"/>
            </a:xfrm>
          </p:grpSpPr>
          <p:sp>
            <p:nvSpPr>
              <p:cNvPr id="247" name="AutoShape 205"/>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8"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36"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7" name="Freeform 208"/>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8" name="Freeform 209"/>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9" name="Oval 210"/>
            <p:cNvSpPr>
              <a:spLocks noChangeArrowheads="1"/>
            </p:cNvSpPr>
            <p:nvPr/>
          </p:nvSpPr>
          <p:spPr bwMode="auto">
            <a:xfrm>
              <a:off x="5515" y="2609"/>
              <a:ext cx="50" cy="97"/>
            </a:xfrm>
            <a:prstGeom prst="ellipse">
              <a:avLst/>
            </a:prstGeom>
            <a:solidFill>
              <a:srgbClr val="3333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0" name="Freeform 211"/>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1"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2" name="AutoShape 213"/>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3" name="Oval 214"/>
            <p:cNvSpPr>
              <a:spLocks noChangeArrowheads="1"/>
            </p:cNvSpPr>
            <p:nvPr/>
          </p:nvSpPr>
          <p:spPr bwMode="auto">
            <a:xfrm>
              <a:off x="4310" y="2382"/>
              <a:ext cx="158" cy="146"/>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4" name="Oval 215"/>
            <p:cNvSpPr>
              <a:spLocks noChangeArrowheads="1"/>
            </p:cNvSpPr>
            <p:nvPr/>
          </p:nvSpPr>
          <p:spPr bwMode="auto">
            <a:xfrm>
              <a:off x="4487" y="2382"/>
              <a:ext cx="158" cy="146"/>
            </a:xfrm>
            <a:prstGeom prst="ellipse">
              <a:avLst/>
            </a:prstGeom>
            <a:solidFill>
              <a:srgbClr val="FF0000"/>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245" name="Oval 216"/>
            <p:cNvSpPr>
              <a:spLocks noChangeArrowheads="1"/>
            </p:cNvSpPr>
            <p:nvPr/>
          </p:nvSpPr>
          <p:spPr bwMode="auto">
            <a:xfrm>
              <a:off x="4663" y="2382"/>
              <a:ext cx="158" cy="140"/>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6" name="Rectangle 217"/>
            <p:cNvSpPr>
              <a:spLocks noChangeArrowheads="1"/>
            </p:cNvSpPr>
            <p:nvPr/>
          </p:nvSpPr>
          <p:spPr bwMode="auto">
            <a:xfrm>
              <a:off x="5061" y="1837"/>
              <a:ext cx="88" cy="761"/>
            </a:xfrm>
            <a:prstGeom prst="rect">
              <a:avLst/>
            </a:prstGeom>
            <a:solidFill>
              <a:srgbClr val="292929"/>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55" name="Group 176"/>
          <p:cNvGrpSpPr/>
          <p:nvPr/>
        </p:nvGrpSpPr>
        <p:grpSpPr bwMode="auto">
          <a:xfrm>
            <a:off x="667173" y="1563001"/>
            <a:ext cx="5341947" cy="2191040"/>
            <a:chOff x="5" y="727"/>
            <a:chExt cx="2460" cy="1334"/>
          </a:xfrm>
        </p:grpSpPr>
        <p:sp>
          <p:nvSpPr>
            <p:cNvPr id="256" name="Text Box 45"/>
            <p:cNvSpPr txBox="1">
              <a:spLocks noChangeArrowheads="1"/>
            </p:cNvSpPr>
            <p:nvPr/>
          </p:nvSpPr>
          <p:spPr bwMode="auto">
            <a:xfrm>
              <a:off x="133" y="1101"/>
              <a:ext cx="2332" cy="960"/>
            </a:xfrm>
            <a:prstGeom prst="rect">
              <a:avLst/>
            </a:prstGeom>
            <a:noFill/>
            <a:ln>
              <a:noFill/>
            </a:ln>
            <a:effectLst/>
          </p:spPr>
          <p:txBody>
            <a:bodyPr wrap="squar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handle data from multiple</a:t>
              </a: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sockets, add transport header (later used for demultiplexing) </a:t>
              </a: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and pass segments to network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57" name="Rectangle 46"/>
            <p:cNvSpPr>
              <a:spLocks noChangeArrowheads="1"/>
            </p:cNvSpPr>
            <p:nvPr/>
          </p:nvSpPr>
          <p:spPr bwMode="auto">
            <a:xfrm>
              <a:off x="5" y="901"/>
              <a:ext cx="2298" cy="1123"/>
            </a:xfrm>
            <a:prstGeom prst="rect">
              <a:avLst/>
            </a:prstGeom>
            <a:noFill/>
            <a:ln w="19050">
              <a:solidFill>
                <a:srgbClr val="CC000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258" name="Group 47"/>
            <p:cNvGrpSpPr/>
            <p:nvPr/>
          </p:nvGrpSpPr>
          <p:grpSpPr bwMode="auto">
            <a:xfrm>
              <a:off x="91" y="727"/>
              <a:ext cx="1854" cy="375"/>
              <a:chOff x="869" y="3567"/>
              <a:chExt cx="1780" cy="375"/>
            </a:xfrm>
          </p:grpSpPr>
          <p:sp>
            <p:nvSpPr>
              <p:cNvPr id="259" name="Rectangle 48"/>
              <p:cNvSpPr>
                <a:spLocks noChangeArrowheads="1"/>
              </p:cNvSpPr>
              <p:nvPr/>
            </p:nvSpPr>
            <p:spPr bwMode="auto">
              <a:xfrm>
                <a:off x="1422" y="3732"/>
                <a:ext cx="1006" cy="210"/>
              </a:xfrm>
              <a:prstGeom prst="rect">
                <a:avLst/>
              </a:pr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260" name="Text Box 49"/>
              <p:cNvSpPr txBox="1">
                <a:spLocks noChangeArrowheads="1"/>
              </p:cNvSpPr>
              <p:nvPr/>
            </p:nvSpPr>
            <p:spPr bwMode="auto">
              <a:xfrm>
                <a:off x="869" y="3567"/>
                <a:ext cx="1780" cy="330"/>
              </a:xfrm>
              <a:prstGeom prst="rect">
                <a:avLst/>
              </a:prstGeom>
              <a:solidFill>
                <a:schemeClr val="bg1"/>
              </a:solidFill>
              <a:ln>
                <a:noFill/>
              </a:ln>
              <a:effectLst/>
            </p:spPr>
            <p:txBody>
              <a:bodyPr wrap="squar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multiplexing at sender:</a:t>
                </a:r>
                <a:endParaRPr kumimoji="0" 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pSp>
      </p:grpSp>
      <p:sp>
        <p:nvSpPr>
          <p:cNvPr id="169" name="Freeform 142"/>
          <p:cNvSpPr/>
          <p:nvPr/>
        </p:nvSpPr>
        <p:spPr bwMode="auto">
          <a:xfrm>
            <a:off x="4198793" y="4458569"/>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8" name="Freeform 141"/>
          <p:cNvSpPr/>
          <p:nvPr/>
        </p:nvSpPr>
        <p:spPr bwMode="auto">
          <a:xfrm>
            <a:off x="4135293" y="4433169"/>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7" name="Group 6"/>
          <p:cNvGrpSpPr/>
          <p:nvPr/>
        </p:nvGrpSpPr>
        <p:grpSpPr>
          <a:xfrm>
            <a:off x="4450940" y="4321755"/>
            <a:ext cx="3748969" cy="114880"/>
            <a:chOff x="4450940" y="4321755"/>
            <a:chExt cx="3748969" cy="114880"/>
          </a:xfrm>
        </p:grpSpPr>
        <p:sp>
          <p:nvSpPr>
            <p:cNvPr id="6" name="Left-Right Arrow 5"/>
            <p:cNvSpPr/>
            <p:nvPr/>
          </p:nvSpPr>
          <p:spPr>
            <a:xfrm rot="20821812">
              <a:off x="4450940" y="4321755"/>
              <a:ext cx="1216152" cy="99004"/>
            </a:xfrm>
            <a:prstGeom prst="leftRightArrow">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1" name="Left-Right Arrow 260"/>
            <p:cNvSpPr/>
            <p:nvPr/>
          </p:nvSpPr>
          <p:spPr>
            <a:xfrm rot="778188" flipV="1">
              <a:off x="6983757" y="4337631"/>
              <a:ext cx="1216152" cy="99004"/>
            </a:xfrm>
            <a:prstGeom prst="leftRightArrow">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9"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686435" y="911860"/>
            <a:ext cx="4396740" cy="922020"/>
          </a:xfrm>
          <a:prstGeom prst="rect">
            <a:avLst/>
          </a:prstGeom>
          <a:noFill/>
        </p:spPr>
        <p:txBody>
          <a:bodyPr wrap="square" rtlCol="0">
            <a:spAutoFit/>
          </a:bodyPr>
          <a:p>
            <a:r>
              <a:rPr lang="zh-CN" altLang="en-US"/>
              <a:t>多路复用在发送方:</a:t>
            </a:r>
            <a:endParaRPr lang="zh-CN" altLang="en-US"/>
          </a:p>
          <a:p>
            <a:r>
              <a:rPr lang="zh-CN" altLang="en-US"/>
              <a:t>处理来自多个套接字的数据，添加传输头(稍后用于多路分离)并将段传递到网络层</a:t>
            </a:r>
            <a:endParaRPr lang="zh-CN" altLang="en-US"/>
          </a:p>
        </p:txBody>
      </p:sp>
      <p:sp>
        <p:nvSpPr>
          <p:cNvPr id="9" name="文本框 8"/>
          <p:cNvSpPr txBox="1"/>
          <p:nvPr/>
        </p:nvSpPr>
        <p:spPr>
          <a:xfrm>
            <a:off x="6486525" y="1009650"/>
            <a:ext cx="4965700" cy="645160"/>
          </a:xfrm>
          <a:prstGeom prst="rect">
            <a:avLst/>
          </a:prstGeom>
          <a:noFill/>
        </p:spPr>
        <p:txBody>
          <a:bodyPr wrap="square" rtlCol="0">
            <a:spAutoFit/>
          </a:bodyPr>
          <a:p>
            <a:r>
              <a:rPr lang="zh-CN" altLang="en-US"/>
              <a:t>在接收</a:t>
            </a:r>
            <a:r>
              <a:rPr lang="zh-CN" altLang="en-US"/>
              <a:t>方多路分解:</a:t>
            </a:r>
            <a:endParaRPr lang="zh-CN" altLang="en-US"/>
          </a:p>
          <a:p>
            <a:r>
              <a:rPr lang="zh-CN" altLang="en-US">
                <a:sym typeface="+mn-ea"/>
              </a:rPr>
              <a:t>使用</a:t>
            </a:r>
            <a:r>
              <a:rPr lang="zh-CN" altLang="en-US">
                <a:sym typeface="+mn-ea"/>
              </a:rPr>
              <a:t>头信息</a:t>
            </a:r>
            <a:r>
              <a:rPr lang="zh-CN" altLang="en-US"/>
              <a:t>将收到的段发送到正确的套接字</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94400"/>
    </mc:Choice>
    <mc:Fallback>
      <p:transition spd="slow" advTm="944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55"/>
                                        </p:tgtEl>
                                        <p:attrNameLst>
                                          <p:attrName>style.visibility</p:attrName>
                                        </p:attrNameLst>
                                      </p:cBhvr>
                                      <p:to>
                                        <p:strVal val="visible"/>
                                      </p:to>
                                    </p:set>
                                    <p:animEffect transition="in" filter="dissolve">
                                      <p:cBhvr>
                                        <p:cTn id="15" dur="500"/>
                                        <p:tgtEl>
                                          <p:spTgt spid="2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2"/>
                                        </p:tgtEl>
                                        <p:attrNameLst>
                                          <p:attrName>style.visibility</p:attrName>
                                        </p:attrNameLst>
                                      </p:cBhvr>
                                      <p:to>
                                        <p:strVal val="visible"/>
                                      </p:to>
                                    </p:set>
                                    <p:animEffect transition="in" filter="dissolve">
                                      <p:cBhvr>
                                        <p:cTn id="18" dur="500"/>
                                        <p:tgtEl>
                                          <p:spTgt spid="212"/>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3"/>
                                        </p:tgtEl>
                                        <p:attrNameLst>
                                          <p:attrName>style.visibility</p:attrName>
                                        </p:attrNameLst>
                                      </p:cBhvr>
                                      <p:to>
                                        <p:strVal val="visible"/>
                                      </p:to>
                                    </p:se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dissolve">
                                      <p:cBhvr>
                                        <p:cTn id="31" dur="500"/>
                                        <p:tgtEl>
                                          <p:spTgt spid="16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xit" presetSubtype="0" fill="hold" grpId="0" nodeType="withEffect">
                                  <p:stCondLst>
                                    <p:cond delay="0"/>
                                  </p:stCondLst>
                                  <p:childTnLst>
                                    <p:animEffect transition="out" filter="dissolve">
                                      <p:cBhvr>
                                        <p:cTn id="36" dur="500"/>
                                        <p:tgtEl>
                                          <p:spTgt spid="169"/>
                                        </p:tgtEl>
                                      </p:cBhvr>
                                    </p:animEffect>
                                    <p:set>
                                      <p:cBhvr>
                                        <p:cTn id="37" dur="1" fill="hold">
                                          <p:stCondLst>
                                            <p:cond delay="499"/>
                                          </p:stCondLst>
                                        </p:cTn>
                                        <p:tgtEl>
                                          <p:spTgt spid="16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212"/>
                                        </p:tgtEl>
                                      </p:cBhvr>
                                    </p:animEffect>
                                    <p:set>
                                      <p:cBhvr>
                                        <p:cTn id="43" dur="1" fill="hold">
                                          <p:stCondLst>
                                            <p:cond delay="499"/>
                                          </p:stCondLst>
                                        </p:cTn>
                                        <p:tgtEl>
                                          <p:spTgt spid="212"/>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255"/>
                                        </p:tgtEl>
                                      </p:cBhvr>
                                    </p:animEffect>
                                    <p:set>
                                      <p:cBhvr>
                                        <p:cTn id="46" dur="1" fill="hold">
                                          <p:stCondLst>
                                            <p:cond delay="499"/>
                                          </p:stCondLst>
                                        </p:cTn>
                                        <p:tgtEl>
                                          <p:spTgt spid="255"/>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207"/>
                                        </p:tgtEl>
                                      </p:cBhvr>
                                    </p:animEffect>
                                    <p:set>
                                      <p:cBhvr>
                                        <p:cTn id="49" dur="1" fill="hold">
                                          <p:stCondLst>
                                            <p:cond delay="499"/>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12" grpId="0" animBg="1"/>
      <p:bldP spid="212" grpId="1" animBg="1"/>
      <p:bldP spid="169" grpId="0" animBg="1"/>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99" y="37547"/>
            <a:ext cx="11100625" cy="894622"/>
          </a:xfrm>
        </p:spPr>
        <p:txBody>
          <a:bodyPr>
            <a:normAutofit/>
          </a:bodyPr>
          <a:lstStyle/>
          <a:p>
            <a:r>
              <a:rPr lang="en-US" sz="4400" dirty="0"/>
              <a:t>How demultiplexing </a:t>
            </a:r>
            <a:r>
              <a:rPr lang="en-US" dirty="0"/>
              <a:t>w</a:t>
            </a:r>
            <a:r>
              <a:rPr lang="en-US" sz="4400" dirty="0"/>
              <a:t>orks</a:t>
            </a:r>
            <a:endParaRPr lang="en-US" sz="4400" dirty="0"/>
          </a:p>
        </p:txBody>
      </p:sp>
      <p:sp>
        <p:nvSpPr>
          <p:cNvPr id="277" name="Rectangle 23"/>
          <p:cNvSpPr txBox="1">
            <a:spLocks noChangeArrowheads="1"/>
          </p:cNvSpPr>
          <p:nvPr/>
        </p:nvSpPr>
        <p:spPr bwMode="auto">
          <a:xfrm>
            <a:off x="378910" y="1270033"/>
            <a:ext cx="6334044" cy="4748381"/>
          </a:xfrm>
          <a:prstGeom prst="rect">
            <a:avLst/>
          </a:prstGeom>
          <a:noFill/>
          <a:ln>
            <a:noFill/>
          </a:ln>
          <a:effectLst/>
        </p:spPr>
        <p:txBody>
          <a:bodyPr vert="horz" wrap="square" lIns="91440" tIns="45720" rIns="91440" bIns="45720" numCol="1" anchor="t" anchorCtr="0" compatLnSpc="1"/>
          <a:lstStyle>
            <a:lvl1pPr marL="284480" indent="-28448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687705" indent="-23050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8" charset="0"/>
              </a:defRPr>
            </a:lvl9pPr>
          </a:lstStyle>
          <a:p>
            <a:pPr marL="284480" marR="0" lvl="0" indent="-28448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r>
              <a:rPr kumimoji="0" 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receives IP datagrams</a:t>
            </a:r>
            <a:endParaRPr kumimoji="0" 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687705" marR="0" lvl="1" indent="-23050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each datagram has source IP address, destination IP address</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687705" marR="0" lvl="1" indent="-23050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each datagram carries one transport-layer segment</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687705" marR="0" lvl="1" indent="-23050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each segment has source, destination port number </a:t>
            </a:r>
            <a:endParaRPr kumimoji="0" lang="en-US" sz="2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284480" marR="0" lvl="0" indent="-28448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r>
              <a:rPr kumimoji="0" 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uses </a:t>
            </a:r>
            <a:r>
              <a:rPr kumimoji="0" lang="en-US" sz="3200" b="0" i="1"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IP addresses &amp; port numbers</a:t>
            </a:r>
            <a:r>
              <a:rPr kumimoji="0" 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to direct segment to appropriate socket</a:t>
            </a:r>
            <a:endParaRPr kumimoji="0" lang="en-US" sz="32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 name="Group 4"/>
          <p:cNvGrpSpPr/>
          <p:nvPr/>
        </p:nvGrpSpPr>
        <p:grpSpPr>
          <a:xfrm>
            <a:off x="7543216" y="1704452"/>
            <a:ext cx="3414712" cy="4121150"/>
            <a:chOff x="7543216" y="1704452"/>
            <a:chExt cx="3414712" cy="4121150"/>
          </a:xfrm>
        </p:grpSpPr>
        <p:sp>
          <p:nvSpPr>
            <p:cNvPr id="275" name="Rectangle 75"/>
            <p:cNvSpPr>
              <a:spLocks noChangeArrowheads="1"/>
            </p:cNvSpPr>
            <p:nvPr/>
          </p:nvSpPr>
          <p:spPr bwMode="auto">
            <a:xfrm>
              <a:off x="7633703" y="2048939"/>
              <a:ext cx="3324225" cy="3200400"/>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76" name="Rectangle 65"/>
            <p:cNvSpPr>
              <a:spLocks noChangeArrowheads="1"/>
            </p:cNvSpPr>
            <p:nvPr/>
          </p:nvSpPr>
          <p:spPr bwMode="auto">
            <a:xfrm>
              <a:off x="7557503" y="2144189"/>
              <a:ext cx="3324225" cy="3200400"/>
            </a:xfrm>
            <a:prstGeom prst="rect">
              <a:avLst/>
            </a:prstGeom>
            <a:solidFill>
              <a:srgbClr val="FFFFFF"/>
            </a:solidFill>
            <a:ln w="19050">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78" name="Text Box 63"/>
            <p:cNvSpPr txBox="1">
              <a:spLocks noChangeArrowheads="1"/>
            </p:cNvSpPr>
            <p:nvPr/>
          </p:nvSpPr>
          <p:spPr bwMode="auto">
            <a:xfrm>
              <a:off x="7597191" y="2156889"/>
              <a:ext cx="1563687" cy="366713"/>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CC0000"/>
                  </a:solidFill>
                  <a:effectLst/>
                  <a:uLnTx/>
                  <a:uFillTx/>
                  <a:latin typeface="Tahoma" panose="020B0604030504040204" charset="0"/>
                  <a:ea typeface="MS PGothic" panose="020B0600070205080204" pitchFamily="34" charset="-128"/>
                  <a:cs typeface="+mn-cs"/>
                </a:rPr>
                <a:t>source port #</a:t>
              </a:r>
              <a:endParaRPr kumimoji="0" lang="en-US" sz="2400" b="0" i="0" u="none" strike="noStrike" kern="0" cap="none" spc="0" normalizeH="0" baseline="0" noProof="0">
                <a:ln>
                  <a:noFill/>
                </a:ln>
                <a:solidFill>
                  <a:srgbClr val="CC0000"/>
                </a:solidFill>
                <a:effectLst/>
                <a:uLnTx/>
                <a:uFillTx/>
                <a:latin typeface="Tahoma" panose="020B0604030504040204" charset="0"/>
                <a:ea typeface="MS PGothic" panose="020B0600070205080204" pitchFamily="34" charset="-128"/>
                <a:cs typeface="+mn-cs"/>
              </a:endParaRPr>
            </a:p>
          </p:txBody>
        </p:sp>
        <p:sp>
          <p:nvSpPr>
            <p:cNvPr id="279" name="Text Box 64"/>
            <p:cNvSpPr txBox="1">
              <a:spLocks noChangeArrowheads="1"/>
            </p:cNvSpPr>
            <p:nvPr/>
          </p:nvSpPr>
          <p:spPr bwMode="auto">
            <a:xfrm>
              <a:off x="9383128" y="2156889"/>
              <a:ext cx="1328738" cy="366713"/>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CC0000"/>
                  </a:solidFill>
                  <a:effectLst/>
                  <a:uLnTx/>
                  <a:uFillTx/>
                  <a:latin typeface="Tahoma" panose="020B0604030504040204" charset="0"/>
                  <a:ea typeface="MS PGothic" panose="020B0600070205080204" pitchFamily="34" charset="-128"/>
                  <a:cs typeface="+mn-cs"/>
                </a:rPr>
                <a:t>dest port #</a:t>
              </a:r>
              <a:endParaRPr kumimoji="0" lang="en-US" sz="2400" b="0" i="0" u="none" strike="noStrike" kern="0" cap="none" spc="0" normalizeH="0" baseline="0" noProof="0">
                <a:ln>
                  <a:noFill/>
                </a:ln>
                <a:solidFill>
                  <a:srgbClr val="CC0000"/>
                </a:solidFill>
                <a:effectLst/>
                <a:uLnTx/>
                <a:uFillTx/>
                <a:latin typeface="Tahoma" panose="020B0604030504040204" charset="0"/>
                <a:ea typeface="MS PGothic" panose="020B0600070205080204" pitchFamily="34" charset="-128"/>
                <a:cs typeface="+mn-cs"/>
              </a:endParaRPr>
            </a:p>
          </p:txBody>
        </p:sp>
        <p:sp>
          <p:nvSpPr>
            <p:cNvPr id="280" name="Line 66"/>
            <p:cNvSpPr>
              <a:spLocks noChangeShapeType="1"/>
            </p:cNvSpPr>
            <p:nvPr/>
          </p:nvSpPr>
          <p:spPr bwMode="auto">
            <a:xfrm flipV="1">
              <a:off x="7547978" y="2544239"/>
              <a:ext cx="3328988"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1" name="Line 68"/>
            <p:cNvSpPr>
              <a:spLocks noChangeShapeType="1"/>
            </p:cNvSpPr>
            <p:nvPr/>
          </p:nvSpPr>
          <p:spPr bwMode="auto">
            <a:xfrm flipV="1">
              <a:off x="7557503" y="3534839"/>
              <a:ext cx="3324225"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2" name="Line 69"/>
            <p:cNvSpPr>
              <a:spLocks noChangeShapeType="1"/>
            </p:cNvSpPr>
            <p:nvPr/>
          </p:nvSpPr>
          <p:spPr bwMode="auto">
            <a:xfrm flipV="1">
              <a:off x="9195803" y="2144189"/>
              <a:ext cx="0" cy="395288"/>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3" name="Text Box 70"/>
            <p:cNvSpPr txBox="1">
              <a:spLocks noChangeArrowheads="1"/>
            </p:cNvSpPr>
            <p:nvPr/>
          </p:nvSpPr>
          <p:spPr bwMode="auto">
            <a:xfrm>
              <a:off x="8740191" y="1704452"/>
              <a:ext cx="863600" cy="36671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32 bits</a:t>
              </a:r>
              <a:endParaRPr kumimoji="0" lang="en-US" sz="2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4" name="Line 71"/>
            <p:cNvSpPr>
              <a:spLocks noChangeShapeType="1"/>
            </p:cNvSpPr>
            <p:nvPr/>
          </p:nvSpPr>
          <p:spPr bwMode="auto">
            <a:xfrm>
              <a:off x="9653003" y="1910827"/>
              <a:ext cx="1200150" cy="4762"/>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5" name="Line 72"/>
            <p:cNvSpPr>
              <a:spLocks noChangeShapeType="1"/>
            </p:cNvSpPr>
            <p:nvPr/>
          </p:nvSpPr>
          <p:spPr bwMode="auto">
            <a:xfrm rot="10800000">
              <a:off x="7543216" y="1920352"/>
              <a:ext cx="1128712" cy="0"/>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6" name="Text Box 73"/>
            <p:cNvSpPr txBox="1">
              <a:spLocks noChangeArrowheads="1"/>
            </p:cNvSpPr>
            <p:nvPr/>
          </p:nvSpPr>
          <p:spPr bwMode="auto">
            <a:xfrm>
              <a:off x="8451266" y="3865039"/>
              <a:ext cx="1389062" cy="100647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sz="20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data </a:t>
              </a:r>
              <a:endParaRPr kumimoji="0" lang="en-US" sz="20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(payload)</a:t>
              </a:r>
              <a:endParaRPr kumimoji="0" lang="en-US" sz="2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7" name="Text Box 74"/>
            <p:cNvSpPr txBox="1">
              <a:spLocks noChangeArrowheads="1"/>
            </p:cNvSpPr>
            <p:nvPr/>
          </p:nvSpPr>
          <p:spPr bwMode="auto">
            <a:xfrm>
              <a:off x="8067091" y="2898252"/>
              <a:ext cx="2290762" cy="39687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other header fields</a:t>
              </a:r>
              <a:endParaRPr kumimoji="0" lang="en-US" sz="2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88" name="Text Box 76"/>
            <p:cNvSpPr txBox="1">
              <a:spLocks noChangeArrowheads="1"/>
            </p:cNvSpPr>
            <p:nvPr/>
          </p:nvSpPr>
          <p:spPr bwMode="auto">
            <a:xfrm>
              <a:off x="7770228" y="5428727"/>
              <a:ext cx="3060700" cy="396875"/>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TCP/UDP segment format</a:t>
              </a:r>
              <a:endParaRPr kumimoji="0" lang="en-US" sz="2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4" name="Oval 3"/>
          <p:cNvSpPr/>
          <p:nvPr/>
        </p:nvSpPr>
        <p:spPr>
          <a:xfrm>
            <a:off x="7299923" y="1976355"/>
            <a:ext cx="2083205" cy="689091"/>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9014727" y="1985006"/>
            <a:ext cx="2083205" cy="689091"/>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5694680" y="3748405"/>
            <a:ext cx="3045460" cy="829945"/>
          </a:xfrm>
          <a:prstGeom prst="rect">
            <a:avLst/>
          </a:prstGeom>
          <a:noFill/>
        </p:spPr>
        <p:txBody>
          <a:bodyPr wrap="square" rtlCol="0">
            <a:spAutoFit/>
          </a:bodyPr>
          <a:p>
            <a:r>
              <a:rPr lang="zh-CN" altLang="en-US" sz="1200"/>
              <a:t>主机接收IP数据报</a:t>
            </a:r>
            <a:endParaRPr lang="zh-CN" altLang="en-US" sz="1200"/>
          </a:p>
          <a:p>
            <a:r>
              <a:rPr lang="zh-CN" altLang="en-US" sz="1200"/>
              <a:t>每个数据报都有源IP地址、目的IP地址</a:t>
            </a:r>
            <a:endParaRPr lang="zh-CN" altLang="en-US" sz="1200"/>
          </a:p>
          <a:p>
            <a:r>
              <a:rPr lang="zh-CN" altLang="en-US" sz="1200"/>
              <a:t>每个数据报携带一个传输层段</a:t>
            </a:r>
            <a:endParaRPr lang="zh-CN" altLang="en-US" sz="1200"/>
          </a:p>
          <a:p>
            <a:r>
              <a:rPr lang="zh-CN" altLang="en-US" sz="1200"/>
              <a:t>每个段都有源端口号，目的端口号</a:t>
            </a:r>
            <a:endParaRPr lang="zh-CN" altLang="en-US" sz="12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6704"/>
    </mc:Choice>
    <mc:Fallback>
      <p:transition spd="slow" advTm="4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en-US" sz="4400" dirty="0"/>
              <a:t>Connectionless demultiplexing</a:t>
            </a:r>
            <a:endParaRPr lang="en-US" sz="4400" dirty="0"/>
          </a:p>
        </p:txBody>
      </p:sp>
      <p:sp>
        <p:nvSpPr>
          <p:cNvPr id="18" name="Rectangle 3"/>
          <p:cNvSpPr txBox="1">
            <a:spLocks noChangeArrowheads="1"/>
          </p:cNvSpPr>
          <p:nvPr/>
        </p:nvSpPr>
        <p:spPr>
          <a:xfrm>
            <a:off x="798689" y="1523600"/>
            <a:ext cx="5254159" cy="2113756"/>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3500" b="0" i="1" u="none" strike="noStrike" kern="1200" cap="none" spc="0" normalizeH="0" baseline="0" noProof="0" dirty="0">
                <a:ln>
                  <a:noFill/>
                </a:ln>
                <a:solidFill>
                  <a:prstClr val="black"/>
                </a:solidFill>
                <a:effectLst/>
                <a:uLnTx/>
                <a:uFillTx/>
                <a:latin typeface="Calibri" panose="020F0502020204030204"/>
                <a:ea typeface="+mn-ea"/>
                <a:cs typeface="+mn-cs"/>
              </a:rPr>
              <a:t>Recall:</a:t>
            </a: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7980" marR="0" lvl="0" indent="-29083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when creating socket, must specify </a:t>
            </a:r>
            <a:r>
              <a:rPr kumimoji="0" lang="en-US" sz="3500" b="0" i="1" u="none" strike="noStrike" kern="1200" cap="none" spc="0" normalizeH="0" baseline="0" noProof="0" dirty="0">
                <a:ln>
                  <a:noFill/>
                </a:ln>
                <a:solidFill>
                  <a:srgbClr val="CD0004"/>
                </a:solidFill>
                <a:effectLst/>
                <a:uLnTx/>
                <a:uFillTx/>
                <a:latin typeface="Calibri" panose="020F0502020204030204"/>
                <a:ea typeface="+mn-ea"/>
                <a:cs typeface="+mn-cs"/>
              </a:rPr>
              <a:t>host-local </a:t>
            </a:r>
            <a:r>
              <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rPr>
              <a:t>port #:</a:t>
            </a:r>
            <a:endPar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7980" marR="0" lvl="0" indent="-29083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ourier" pitchFamily="2" charset="0"/>
                <a:ea typeface="+mn-ea"/>
                <a:cs typeface="+mn-cs"/>
              </a:rPr>
              <a:t>DatagramSocket</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 mySocket1        = new </a:t>
            </a:r>
            <a:r>
              <a:rPr kumimoji="0" lang="en-US" sz="2400" b="0" i="0" u="none" strike="noStrike" kern="1200" cap="none" spc="0" normalizeH="0" baseline="0" noProof="0" dirty="0" err="1">
                <a:ln>
                  <a:noFill/>
                </a:ln>
                <a:solidFill>
                  <a:prstClr val="black"/>
                </a:solidFill>
                <a:effectLst/>
                <a:uLnTx/>
                <a:uFillTx/>
                <a:latin typeface="Courier" pitchFamily="2" charset="0"/>
                <a:ea typeface="+mn-ea"/>
                <a:cs typeface="+mn-cs"/>
              </a:rPr>
              <a:t>DatagramSocket</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a:t>
            </a:r>
            <a:r>
              <a:rPr kumimoji="0" lang="en-US" sz="2400" b="0" i="0" u="none" strike="noStrike" kern="1200" cap="none" spc="0" normalizeH="0" baseline="0" noProof="0" dirty="0">
                <a:ln>
                  <a:noFill/>
                </a:ln>
                <a:solidFill>
                  <a:srgbClr val="CC0000"/>
                </a:solidFill>
                <a:effectLst/>
                <a:uLnTx/>
                <a:uFillTx/>
                <a:latin typeface="Courier" pitchFamily="2" charset="0"/>
                <a:ea typeface="+mn-ea"/>
                <a:cs typeface="+mn-cs"/>
              </a:rPr>
              <a:t>12534</a:t>
            </a:r>
            <a:r>
              <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rPr>
              <a:t>);</a:t>
            </a:r>
            <a:endParaRPr kumimoji="0" lang="en-US" sz="2400" b="0" i="0" u="none" strike="noStrike" kern="1200" cap="none" spc="0" normalizeH="0" baseline="0" noProof="0" dirty="0">
              <a:ln>
                <a:noFill/>
              </a:ln>
              <a:solidFill>
                <a:prstClr val="black"/>
              </a:solidFill>
              <a:effectLst/>
              <a:uLnTx/>
              <a:uFillTx/>
              <a:latin typeface="Courier" pitchFamily="2" charset="0"/>
              <a:ea typeface="+mn-ea"/>
              <a:cs typeface="+mn-cs"/>
            </a:endParaRPr>
          </a:p>
          <a:p>
            <a:pPr marL="347980" marR="0" lvl="0" indent="-29083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05"/>
          <p:cNvSpPr txBox="1">
            <a:spLocks noChangeArrowheads="1"/>
          </p:cNvSpPr>
          <p:nvPr/>
        </p:nvSpPr>
        <p:spPr>
          <a:xfrm>
            <a:off x="6774662" y="1514612"/>
            <a:ext cx="4894407" cy="2368550"/>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receiving host receives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UDP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segment: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 destination port # in segment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directs UDP segment to socket with that port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08"/>
          <p:cNvSpPr>
            <a:spLocks noChangeArrowheads="1"/>
          </p:cNvSpPr>
          <p:nvPr/>
        </p:nvSpPr>
        <p:spPr bwMode="auto">
          <a:xfrm>
            <a:off x="883807" y="3328506"/>
            <a:ext cx="5227637" cy="2751815"/>
          </a:xfrm>
          <a:prstGeom prst="rect">
            <a:avLst/>
          </a:prstGeom>
          <a:noFill/>
          <a:ln>
            <a:noFill/>
          </a:ln>
          <a:effectLst/>
        </p:spPr>
        <p:txBody>
          <a:bodyPr/>
          <a:lstStyle/>
          <a:p>
            <a:pPr marL="347980" marR="0" lvl="0" indent="-290830" algn="l" defTabSz="914400" rtl="0" eaLnBrk="1" fontAlgn="auto" latinLnBrk="0" hangingPunct="1">
              <a:lnSpc>
                <a:spcPct val="85000"/>
              </a:lnSpc>
              <a:spcBef>
                <a:spcPct val="20000"/>
              </a:spcBef>
              <a:spcAft>
                <a:spcPts val="0"/>
              </a:spcAft>
              <a:buClr>
                <a:srgbClr val="000099"/>
              </a:buClr>
              <a:buSzPct val="65000"/>
              <a:buFont typeface="Wingdings" panose="05000000000000000000" charset="0"/>
              <a:buChar char="v"/>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when creating datagram to send into UDP socket, must specify</a:t>
            </a:r>
            <a:endParaRPr kumimoji="0" 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59155" marR="0" lvl="1" indent="-240030" algn="l" defTabSz="914400" rtl="0" eaLnBrk="1" fontAlgn="auto" latinLnBrk="0" hangingPunct="1">
              <a:lnSpc>
                <a:spcPct val="85000"/>
              </a:lnSpc>
              <a:spcBef>
                <a:spcPct val="20000"/>
              </a:spcBef>
              <a:spcAft>
                <a:spcPts val="0"/>
              </a:spcAft>
              <a:buClr>
                <a:srgbClr val="000099"/>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destination IP address</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59155" marR="0" lvl="1" indent="-240030" algn="l" defTabSz="914400" rtl="0" eaLnBrk="1" fontAlgn="auto" latinLnBrk="0" hangingPunct="1">
              <a:lnSpc>
                <a:spcPct val="85000"/>
              </a:lnSpc>
              <a:spcBef>
                <a:spcPct val="20000"/>
              </a:spcBef>
              <a:spcAft>
                <a:spcPts val="0"/>
              </a:spcAft>
              <a:buClr>
                <a:srgbClr val="000099"/>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destination port #</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1" name="Rectangle 111"/>
          <p:cNvSpPr>
            <a:spLocks noChangeArrowheads="1"/>
          </p:cNvSpPr>
          <p:nvPr/>
        </p:nvSpPr>
        <p:spPr bwMode="auto">
          <a:xfrm>
            <a:off x="6349002" y="4420787"/>
            <a:ext cx="5188153" cy="2336884"/>
          </a:xfrm>
          <a:prstGeom prst="rect">
            <a:avLst/>
          </a:prstGeom>
          <a:noFill/>
          <a:ln>
            <a:noFill/>
          </a:ln>
          <a:effectLst/>
        </p:spPr>
        <p:txBody>
          <a:bodyPr/>
          <a:lstStyle/>
          <a:p>
            <a:pPr marL="0" marR="0" lvl="0" indent="0" algn="ctr" defTabSz="914400" rtl="0" eaLnBrk="1" fontAlgn="auto" latinLnBrk="0" hangingPunct="1">
              <a:lnSpc>
                <a:spcPct val="90000"/>
              </a:lnSpc>
              <a:spcBef>
                <a:spcPct val="20000"/>
              </a:spcBef>
              <a:spcAft>
                <a:spcPts val="0"/>
              </a:spcAft>
              <a:buClr>
                <a:srgbClr val="000099"/>
              </a:buClr>
              <a:buSzPct val="65000"/>
              <a:buFont typeface="Wingdings" panose="05000000000000000000" charset="0"/>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IP/UDP datagrams with </a:t>
            </a:r>
            <a:r>
              <a:rPr kumimoji="0" 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same </a:t>
            </a:r>
            <a:r>
              <a:rPr kumimoji="0" lang="en-US" sz="2800" b="0" i="1" u="none" strike="noStrike" kern="1200" cap="none" spc="0" normalizeH="0" baseline="0" noProof="0" dirty="0" err="1">
                <a:ln>
                  <a:noFill/>
                </a:ln>
                <a:solidFill>
                  <a:srgbClr val="CC0000"/>
                </a:solidFill>
                <a:effectLst/>
                <a:uLnTx/>
                <a:uFillTx/>
                <a:latin typeface="Calibri" panose="020F0502020204030204"/>
                <a:ea typeface="MS PGothic" panose="020B0600070205080204" pitchFamily="34" charset="-128"/>
                <a:cs typeface="+mn-cs"/>
              </a:rPr>
              <a:t>dest</a:t>
            </a:r>
            <a:r>
              <a:rPr kumimoji="0" 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port #,</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but different source IP addresses and/or source port numbers will be directed to </a:t>
            </a:r>
            <a:r>
              <a:rPr kumimoji="0" 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same socket </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receiving host</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3" name="AutoShape 113"/>
          <p:cNvSpPr>
            <a:spLocks noChangeArrowheads="1"/>
          </p:cNvSpPr>
          <p:nvPr/>
        </p:nvSpPr>
        <p:spPr bwMode="auto">
          <a:xfrm rot="5400000">
            <a:off x="8662884" y="3896801"/>
            <a:ext cx="560388" cy="311150"/>
          </a:xfrm>
          <a:prstGeom prst="rightArrow">
            <a:avLst>
              <a:gd name="adj1" fmla="val 50000"/>
              <a:gd name="adj2" fmla="val 45026"/>
            </a:avLst>
          </a:prstGeom>
          <a:solidFill>
            <a:srgbClr val="CC0000"/>
          </a:solidFill>
          <a:ln w="9525">
            <a:solidFill>
              <a:srgbClr val="CC000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4" name="Oval 3"/>
          <p:cNvSpPr/>
          <p:nvPr/>
        </p:nvSpPr>
        <p:spPr>
          <a:xfrm>
            <a:off x="4202130" y="2887038"/>
            <a:ext cx="1909314" cy="99612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3101340" y="892810"/>
            <a:ext cx="5123815" cy="368300"/>
          </a:xfrm>
          <a:prstGeom prst="rect">
            <a:avLst/>
          </a:prstGeom>
          <a:noFill/>
        </p:spPr>
        <p:txBody>
          <a:bodyPr wrap="square" rtlCol="0">
            <a:spAutoFit/>
          </a:bodyPr>
          <a:p>
            <a:r>
              <a:rPr lang="zh-CN" altLang="en-US"/>
              <a:t>无连接多路分解</a:t>
            </a:r>
            <a:endParaRPr lang="zh-CN" altLang="en-US"/>
          </a:p>
        </p:txBody>
      </p:sp>
      <p:sp>
        <p:nvSpPr>
          <p:cNvPr id="5" name="文本框 4"/>
          <p:cNvSpPr txBox="1"/>
          <p:nvPr/>
        </p:nvSpPr>
        <p:spPr>
          <a:xfrm>
            <a:off x="6497320" y="3637280"/>
            <a:ext cx="4742815" cy="645160"/>
          </a:xfrm>
          <a:prstGeom prst="rect">
            <a:avLst/>
          </a:prstGeom>
          <a:noFill/>
        </p:spPr>
        <p:txBody>
          <a:bodyPr wrap="square" rtlCol="0">
            <a:spAutoFit/>
          </a:bodyPr>
          <a:p>
            <a:r>
              <a:rPr lang="zh-CN" altLang="en-US"/>
              <a:t>使用</a:t>
            </a:r>
            <a:r>
              <a:rPr lang="en-US" altLang="zh-CN"/>
              <a:t>UDP</a:t>
            </a:r>
            <a:endParaRPr lang="en-US" altLang="zh-CN"/>
          </a:p>
          <a:p>
            <a:r>
              <a:rPr lang="zh-CN" altLang="en-US"/>
              <a:t>由目的</a:t>
            </a:r>
            <a:r>
              <a:rPr lang="en-US" altLang="zh-CN"/>
              <a:t>IP</a:t>
            </a:r>
            <a:r>
              <a:rPr lang="zh-CN" altLang="en-US"/>
              <a:t>和</a:t>
            </a:r>
            <a:r>
              <a:rPr lang="en-US" altLang="zh-CN"/>
              <a:t>port</a:t>
            </a:r>
            <a:r>
              <a:rPr lang="zh-CN" altLang="en-US"/>
              <a:t>对应</a:t>
            </a:r>
            <a:r>
              <a:rPr lang="en-US" altLang="zh-CN"/>
              <a:t>socket,</a:t>
            </a:r>
            <a:r>
              <a:rPr lang="zh-CN" altLang="en-US"/>
              <a:t>与源</a:t>
            </a:r>
            <a:r>
              <a:rPr lang="en-US" altLang="zh-CN"/>
              <a:t>IP</a:t>
            </a:r>
            <a:r>
              <a:rPr lang="zh-CN" altLang="en-US"/>
              <a:t>和</a:t>
            </a:r>
            <a:r>
              <a:rPr lang="en-US" altLang="zh-CN"/>
              <a:t>port</a:t>
            </a:r>
            <a:r>
              <a:rPr lang="zh-CN" altLang="en-US"/>
              <a:t>无关</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0680"/>
    </mc:Choice>
    <mc:Fallback>
      <p:transition spd="slow" advTm="706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xit" presetSubtype="0" fill="hold" grpId="1" nodeType="with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animBg="1"/>
      <p:bldP spid="4" grpId="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en-US" sz="4400" dirty="0"/>
              <a:t>Connectionless demultiplexing: an example</a:t>
            </a:r>
            <a:endParaRPr lang="en-US" sz="4400" dirty="0"/>
          </a:p>
        </p:txBody>
      </p:sp>
      <p:sp>
        <p:nvSpPr>
          <p:cNvPr id="138" name="Rectangle 44"/>
          <p:cNvSpPr txBox="1">
            <a:spLocks noChangeArrowheads="1"/>
          </p:cNvSpPr>
          <p:nvPr/>
        </p:nvSpPr>
        <p:spPr bwMode="auto">
          <a:xfrm>
            <a:off x="4598987" y="1387147"/>
            <a:ext cx="4217987" cy="725488"/>
          </a:xfrm>
          <a:prstGeom prst="rect">
            <a:avLst/>
          </a:prstGeom>
          <a:noFill/>
          <a:ln>
            <a:noFill/>
          </a:ln>
          <a:effectLst/>
        </p:spPr>
        <p:txBody>
          <a:bodyPr vert="horz" wrap="square" lIns="91440" tIns="45720" rIns="91440" bIns="45720" numCol="1" anchor="t" anchorCtr="0" compatLnSpc="1"/>
          <a:lstStyle>
            <a:lvl1pPr marL="284480" indent="-28448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3200">
                <a:solidFill>
                  <a:schemeClr val="tx1"/>
                </a:solidFill>
                <a:latin typeface="+mn-lt"/>
                <a:ea typeface="MS PGothic" panose="020B0600070205080204" pitchFamily="34" charset="-128"/>
                <a:cs typeface="MS PGothic" panose="020B0600070205080204" pitchFamily="34" charset="-128"/>
              </a:defRPr>
            </a:lvl1pPr>
            <a:lvl2pPr marL="687705" indent="-230505" algn="l" rtl="0" eaLnBrk="0" fontAlgn="base" hangingPunct="0">
              <a:lnSpc>
                <a:spcPct val="85000"/>
              </a:lnSpc>
              <a:spcBef>
                <a:spcPct val="20000"/>
              </a:spcBef>
              <a:spcAft>
                <a:spcPct val="0"/>
              </a:spcAft>
              <a:buClr>
                <a:srgbClr val="000099"/>
              </a:buClr>
              <a:buFont typeface="Arial" panose="020B0604020202020204" pitchFamily="34" charset="0"/>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173355" marR="0" lvl="0" indent="-173355" algn="l" defTabSz="914400" rtl="0" eaLnBrk="0" fontAlgn="base" latinLnBrk="0" hangingPunct="0">
              <a:lnSpc>
                <a:spcPct val="85000"/>
              </a:lnSpc>
              <a:spcBef>
                <a:spcPct val="20000"/>
              </a:spcBef>
              <a:spcAft>
                <a:spcPct val="0"/>
              </a:spcAft>
              <a:buClr>
                <a:srgbClr val="000099"/>
              </a:buClr>
              <a:buSzPct val="100000"/>
              <a:buFont typeface="Wingdings" panose="05000000000000000000" charset="0"/>
              <a:buNone/>
              <a:defRPr/>
            </a:pPr>
            <a:r>
              <a:rPr kumimoji="0" lang="en-US" sz="2000" b="1" i="0" u="none" strike="noStrike" kern="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r>
              <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a:t>
            </a:r>
            <a:r>
              <a:rPr kumimoji="0" lang="en-US" sz="2000" b="1" i="0" u="none" strike="noStrike" kern="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serverSocket</a:t>
            </a:r>
            <a:r>
              <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 new </a:t>
            </a:r>
            <a:r>
              <a:rPr kumimoji="0" lang="en-US" sz="2000" b="1" i="0" u="none" strike="noStrike" kern="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endPar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a:p>
            <a:pPr marL="173355" marR="0" lvl="0" indent="-173355" algn="l" defTabSz="914400" rtl="0" eaLnBrk="0" fontAlgn="base" latinLnBrk="0" hangingPunct="0">
              <a:lnSpc>
                <a:spcPct val="85000"/>
              </a:lnSpc>
              <a:spcBef>
                <a:spcPct val="20000"/>
              </a:spcBef>
              <a:spcAft>
                <a:spcPct val="0"/>
              </a:spcAft>
              <a:buClr>
                <a:srgbClr val="000099"/>
              </a:buClr>
              <a:buSzPct val="100000"/>
              <a:buFont typeface="Wingdings" panose="05000000000000000000" charset="0"/>
              <a:buNone/>
              <a:defRPr/>
            </a:pPr>
            <a:r>
              <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a:t>
            </a:r>
            <a:r>
              <a:rPr kumimoji="0" lang="en-US" sz="2000" b="1" i="0" u="none" strike="noStrike" kern="0" cap="none" spc="0" normalizeH="0" baseline="0" noProof="0" dirty="0">
                <a:ln>
                  <a:noFill/>
                </a:ln>
                <a:solidFill>
                  <a:srgbClr val="CC0000"/>
                </a:solidFill>
                <a:effectLst/>
                <a:uLnTx/>
                <a:uFillTx/>
                <a:latin typeface="Courier New" panose="02070309020205020404" charset="0"/>
                <a:ea typeface="MS PGothic" panose="020B0600070205080204" pitchFamily="34" charset="-128"/>
                <a:cs typeface="+mn-cs"/>
              </a:rPr>
              <a:t>6428</a:t>
            </a:r>
            <a:r>
              <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a:t>
            </a:r>
            <a:endParaRPr kumimoji="0" lang="en-US" sz="2000" b="1" i="0" u="none" strike="noStrike" kern="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a:p>
            <a:pPr marL="173355" marR="0" lvl="0" indent="-173355"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endParaRPr kumimoji="0" lang="en-US" sz="4000" b="0" i="0" u="none" strike="noStrike" kern="0" cap="none" spc="0" normalizeH="0" baseline="0" noProof="0" dirty="0">
              <a:ln>
                <a:noFill/>
              </a:ln>
              <a:solidFill>
                <a:srgbClr val="000000"/>
              </a:solidFill>
              <a:effectLst/>
              <a:uLnTx/>
              <a:uFillTx/>
              <a:latin typeface="Gill Sans MT" panose="020B0502020104020203"/>
              <a:ea typeface="MS PGothic" panose="020B0600070205080204" pitchFamily="34" charset="-128"/>
              <a:cs typeface="+mn-cs"/>
            </a:endParaRPr>
          </a:p>
        </p:txBody>
      </p:sp>
      <p:sp>
        <p:nvSpPr>
          <p:cNvPr id="139" name="Freeform 89"/>
          <p:cNvSpPr/>
          <p:nvPr/>
        </p:nvSpPr>
        <p:spPr bwMode="auto">
          <a:xfrm>
            <a:off x="4799806" y="2502914"/>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0" name="Freeform 97"/>
          <p:cNvSpPr/>
          <p:nvPr/>
        </p:nvSpPr>
        <p:spPr bwMode="auto">
          <a:xfrm>
            <a:off x="2015331" y="2807714"/>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1" name="Rectangle 23"/>
          <p:cNvSpPr>
            <a:spLocks noChangeArrowheads="1"/>
          </p:cNvSpPr>
          <p:nvPr/>
        </p:nvSpPr>
        <p:spPr bwMode="auto">
          <a:xfrm>
            <a:off x="2520156" y="2774376"/>
            <a:ext cx="1296987"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42" name="Rectangle 24"/>
          <p:cNvSpPr>
            <a:spLocks noChangeArrowheads="1"/>
          </p:cNvSpPr>
          <p:nvPr/>
        </p:nvSpPr>
        <p:spPr bwMode="auto">
          <a:xfrm>
            <a:off x="2482056" y="2828351"/>
            <a:ext cx="1273175" cy="1979613"/>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43" name="Line 25"/>
          <p:cNvSpPr>
            <a:spLocks noChangeShapeType="1"/>
          </p:cNvSpPr>
          <p:nvPr/>
        </p:nvSpPr>
        <p:spPr bwMode="auto">
          <a:xfrm>
            <a:off x="2491581" y="358876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4" name="Text Box 26"/>
          <p:cNvSpPr txBox="1">
            <a:spLocks noChangeArrowheads="1"/>
          </p:cNvSpPr>
          <p:nvPr/>
        </p:nvSpPr>
        <p:spPr bwMode="auto">
          <a:xfrm>
            <a:off x="2448718" y="3571301"/>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5" name="Line 27"/>
          <p:cNvSpPr>
            <a:spLocks noChangeShapeType="1"/>
          </p:cNvSpPr>
          <p:nvPr/>
        </p:nvSpPr>
        <p:spPr bwMode="auto">
          <a:xfrm>
            <a:off x="2499518" y="3909439"/>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6" name="Line 28"/>
          <p:cNvSpPr>
            <a:spLocks noChangeShapeType="1"/>
          </p:cNvSpPr>
          <p:nvPr/>
        </p:nvSpPr>
        <p:spPr bwMode="auto">
          <a:xfrm>
            <a:off x="2485231" y="4219001"/>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7" name="Line 29"/>
          <p:cNvSpPr>
            <a:spLocks noChangeShapeType="1"/>
          </p:cNvSpPr>
          <p:nvPr/>
        </p:nvSpPr>
        <p:spPr bwMode="auto">
          <a:xfrm>
            <a:off x="2485231" y="4504751"/>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8" name="Text Box 26"/>
          <p:cNvSpPr txBox="1">
            <a:spLocks noChangeArrowheads="1"/>
          </p:cNvSpPr>
          <p:nvPr/>
        </p:nvSpPr>
        <p:spPr bwMode="auto">
          <a:xfrm>
            <a:off x="2483643" y="2818826"/>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49" name="Text Box 26"/>
          <p:cNvSpPr txBox="1">
            <a:spLocks noChangeArrowheads="1"/>
          </p:cNvSpPr>
          <p:nvPr/>
        </p:nvSpPr>
        <p:spPr bwMode="auto">
          <a:xfrm>
            <a:off x="2439193" y="4476176"/>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0" name="Text Box 26"/>
          <p:cNvSpPr txBox="1">
            <a:spLocks noChangeArrowheads="1"/>
          </p:cNvSpPr>
          <p:nvPr/>
        </p:nvSpPr>
        <p:spPr bwMode="auto">
          <a:xfrm>
            <a:off x="2458243" y="4190426"/>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1" name="Text Box 26"/>
          <p:cNvSpPr txBox="1">
            <a:spLocks noChangeArrowheads="1"/>
          </p:cNvSpPr>
          <p:nvPr/>
        </p:nvSpPr>
        <p:spPr bwMode="auto">
          <a:xfrm>
            <a:off x="2448718" y="3895151"/>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2" name="Oval 110"/>
          <p:cNvSpPr>
            <a:spLocks noChangeArrowheads="1"/>
          </p:cNvSpPr>
          <p:nvPr/>
        </p:nvSpPr>
        <p:spPr bwMode="auto">
          <a:xfrm>
            <a:off x="2818606" y="3104576"/>
            <a:ext cx="598487"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P3</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153" name="Group 111"/>
          <p:cNvGrpSpPr/>
          <p:nvPr/>
        </p:nvGrpSpPr>
        <p:grpSpPr bwMode="auto">
          <a:xfrm>
            <a:off x="2786856" y="3428426"/>
            <a:ext cx="620712" cy="228600"/>
            <a:chOff x="1287" y="2524"/>
            <a:chExt cx="260" cy="100"/>
          </a:xfrm>
        </p:grpSpPr>
        <p:sp>
          <p:nvSpPr>
            <p:cNvPr id="154" name="Rectangle 112"/>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5" name="Rectangle 113"/>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6"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57"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58" name="Rectangle 23"/>
          <p:cNvSpPr>
            <a:spLocks noChangeArrowheads="1"/>
          </p:cNvSpPr>
          <p:nvPr/>
        </p:nvSpPr>
        <p:spPr bwMode="auto">
          <a:xfrm>
            <a:off x="5347493" y="2541014"/>
            <a:ext cx="1497013"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59" name="Rectangle 24"/>
          <p:cNvSpPr>
            <a:spLocks noChangeArrowheads="1"/>
          </p:cNvSpPr>
          <p:nvPr/>
        </p:nvSpPr>
        <p:spPr bwMode="auto">
          <a:xfrm>
            <a:off x="5312568" y="2594989"/>
            <a:ext cx="1473200" cy="1979612"/>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60" name="Line 25"/>
          <p:cNvSpPr>
            <a:spLocks noChangeShapeType="1"/>
          </p:cNvSpPr>
          <p:nvPr/>
        </p:nvSpPr>
        <p:spPr bwMode="auto">
          <a:xfrm>
            <a:off x="5318918" y="3364926"/>
            <a:ext cx="146050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1" name="Text Box 26"/>
          <p:cNvSpPr txBox="1">
            <a:spLocks noChangeArrowheads="1"/>
          </p:cNvSpPr>
          <p:nvPr/>
        </p:nvSpPr>
        <p:spPr bwMode="auto">
          <a:xfrm>
            <a:off x="5390356" y="3347464"/>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2" name="Line 27"/>
          <p:cNvSpPr>
            <a:spLocks noChangeShapeType="1"/>
          </p:cNvSpPr>
          <p:nvPr/>
        </p:nvSpPr>
        <p:spPr bwMode="auto">
          <a:xfrm>
            <a:off x="5320506" y="3682426"/>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3" name="Text Box 26"/>
          <p:cNvSpPr txBox="1">
            <a:spLocks noChangeArrowheads="1"/>
          </p:cNvSpPr>
          <p:nvPr/>
        </p:nvSpPr>
        <p:spPr bwMode="auto">
          <a:xfrm>
            <a:off x="5387181" y="2561651"/>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4" name="Text Box 26"/>
          <p:cNvSpPr txBox="1">
            <a:spLocks noChangeArrowheads="1"/>
          </p:cNvSpPr>
          <p:nvPr/>
        </p:nvSpPr>
        <p:spPr bwMode="auto">
          <a:xfrm>
            <a:off x="5384006" y="425233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5" name="Text Box 26"/>
          <p:cNvSpPr txBox="1">
            <a:spLocks noChangeArrowheads="1"/>
          </p:cNvSpPr>
          <p:nvPr/>
        </p:nvSpPr>
        <p:spPr bwMode="auto">
          <a:xfrm>
            <a:off x="5384006" y="396658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6" name="Text Box 26"/>
          <p:cNvSpPr txBox="1">
            <a:spLocks noChangeArrowheads="1"/>
          </p:cNvSpPr>
          <p:nvPr/>
        </p:nvSpPr>
        <p:spPr bwMode="auto">
          <a:xfrm>
            <a:off x="5384006" y="366813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7" name="Line 27"/>
          <p:cNvSpPr>
            <a:spLocks noChangeShapeType="1"/>
          </p:cNvSpPr>
          <p:nvPr/>
        </p:nvSpPr>
        <p:spPr bwMode="auto">
          <a:xfrm>
            <a:off x="5317331" y="3993576"/>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8" name="Line 27"/>
          <p:cNvSpPr>
            <a:spLocks noChangeShapeType="1"/>
          </p:cNvSpPr>
          <p:nvPr/>
        </p:nvSpPr>
        <p:spPr bwMode="auto">
          <a:xfrm>
            <a:off x="5314156" y="4292026"/>
            <a:ext cx="1457325" cy="0"/>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69" name="Oval 128"/>
          <p:cNvSpPr>
            <a:spLocks noChangeArrowheads="1"/>
          </p:cNvSpPr>
          <p:nvPr/>
        </p:nvSpPr>
        <p:spPr bwMode="auto">
          <a:xfrm>
            <a:off x="5731668" y="2901376"/>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P1</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170" name="Group 134"/>
          <p:cNvGrpSpPr/>
          <p:nvPr/>
        </p:nvGrpSpPr>
        <p:grpSpPr bwMode="auto">
          <a:xfrm>
            <a:off x="5603081" y="3217289"/>
            <a:ext cx="887412" cy="228600"/>
            <a:chOff x="1383" y="2620"/>
            <a:chExt cx="260" cy="100"/>
          </a:xfrm>
        </p:grpSpPr>
        <p:sp>
          <p:nvSpPr>
            <p:cNvPr id="171" name="Rectangle 135"/>
            <p:cNvSpPr>
              <a:spLocks noChangeArrowheads="1"/>
            </p:cNvSpPr>
            <p:nvPr/>
          </p:nvSpPr>
          <p:spPr bwMode="auto">
            <a:xfrm>
              <a:off x="1383" y="2620"/>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2" name="Rectangle 136"/>
            <p:cNvSpPr>
              <a:spLocks noChangeArrowheads="1"/>
            </p:cNvSpPr>
            <p:nvPr/>
          </p:nvSpPr>
          <p:spPr bwMode="auto">
            <a:xfrm>
              <a:off x="1434" y="2633"/>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3"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4"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75" name="Rectangle 23"/>
          <p:cNvSpPr>
            <a:spLocks noChangeArrowheads="1"/>
          </p:cNvSpPr>
          <p:nvPr/>
        </p:nvSpPr>
        <p:spPr bwMode="auto">
          <a:xfrm>
            <a:off x="8354218" y="2766439"/>
            <a:ext cx="1296988"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76" name="Rectangle 24"/>
          <p:cNvSpPr>
            <a:spLocks noChangeArrowheads="1"/>
          </p:cNvSpPr>
          <p:nvPr/>
        </p:nvSpPr>
        <p:spPr bwMode="auto">
          <a:xfrm>
            <a:off x="8316118" y="2820414"/>
            <a:ext cx="1273175" cy="1979612"/>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77" name="Line 25"/>
          <p:cNvSpPr>
            <a:spLocks noChangeShapeType="1"/>
          </p:cNvSpPr>
          <p:nvPr/>
        </p:nvSpPr>
        <p:spPr bwMode="auto">
          <a:xfrm>
            <a:off x="8325643" y="3580826"/>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8" name="Text Box 26"/>
          <p:cNvSpPr txBox="1">
            <a:spLocks noChangeArrowheads="1"/>
          </p:cNvSpPr>
          <p:nvPr/>
        </p:nvSpPr>
        <p:spPr bwMode="auto">
          <a:xfrm>
            <a:off x="8282781" y="3563364"/>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79" name="Line 27"/>
          <p:cNvSpPr>
            <a:spLocks noChangeShapeType="1"/>
          </p:cNvSpPr>
          <p:nvPr/>
        </p:nvSpPr>
        <p:spPr bwMode="auto">
          <a:xfrm>
            <a:off x="8333581" y="3901501"/>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0" name="Line 28"/>
          <p:cNvSpPr>
            <a:spLocks noChangeShapeType="1"/>
          </p:cNvSpPr>
          <p:nvPr/>
        </p:nvSpPr>
        <p:spPr bwMode="auto">
          <a:xfrm>
            <a:off x="8319293" y="421106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1" name="Line 29"/>
          <p:cNvSpPr>
            <a:spLocks noChangeShapeType="1"/>
          </p:cNvSpPr>
          <p:nvPr/>
        </p:nvSpPr>
        <p:spPr bwMode="auto">
          <a:xfrm>
            <a:off x="8319293" y="4496814"/>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2" name="Text Box 26"/>
          <p:cNvSpPr txBox="1">
            <a:spLocks noChangeArrowheads="1"/>
          </p:cNvSpPr>
          <p:nvPr/>
        </p:nvSpPr>
        <p:spPr bwMode="auto">
          <a:xfrm>
            <a:off x="8317706" y="281088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3" name="Text Box 26"/>
          <p:cNvSpPr txBox="1">
            <a:spLocks noChangeArrowheads="1"/>
          </p:cNvSpPr>
          <p:nvPr/>
        </p:nvSpPr>
        <p:spPr bwMode="auto">
          <a:xfrm>
            <a:off x="8273256" y="446823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4" name="Text Box 26"/>
          <p:cNvSpPr txBox="1">
            <a:spLocks noChangeArrowheads="1"/>
          </p:cNvSpPr>
          <p:nvPr/>
        </p:nvSpPr>
        <p:spPr bwMode="auto">
          <a:xfrm>
            <a:off x="8292306" y="4182489"/>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5" name="Text Box 26"/>
          <p:cNvSpPr txBox="1">
            <a:spLocks noChangeArrowheads="1"/>
          </p:cNvSpPr>
          <p:nvPr/>
        </p:nvSpPr>
        <p:spPr bwMode="auto">
          <a:xfrm>
            <a:off x="8282781" y="3887214"/>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86" name="Oval 153"/>
          <p:cNvSpPr>
            <a:spLocks noChangeArrowheads="1"/>
          </p:cNvSpPr>
          <p:nvPr/>
        </p:nvSpPr>
        <p:spPr bwMode="auto">
          <a:xfrm>
            <a:off x="8652668" y="3118864"/>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P4</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187" name="Freeform 154"/>
          <p:cNvSpPr/>
          <p:nvPr/>
        </p:nvSpPr>
        <p:spPr bwMode="auto">
          <a:xfrm>
            <a:off x="9613106" y="2787076"/>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rgbClr val="B2B2B2"/>
              </a:gs>
              <a:gs pos="100000">
                <a:srgbClr val="FFFFFF"/>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188" name="Group 156"/>
          <p:cNvGrpSpPr/>
          <p:nvPr/>
        </p:nvGrpSpPr>
        <p:grpSpPr bwMode="auto">
          <a:xfrm>
            <a:off x="8646318" y="3450651"/>
            <a:ext cx="620713" cy="204788"/>
            <a:chOff x="1287" y="2524"/>
            <a:chExt cx="260" cy="100"/>
          </a:xfrm>
        </p:grpSpPr>
        <p:sp>
          <p:nvSpPr>
            <p:cNvPr id="189" name="Rectangle 157"/>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0" name="Rectangle 158"/>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1"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2"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93" name="Rectangle 173"/>
          <p:cNvSpPr>
            <a:spLocks noChangeArrowheads="1"/>
          </p:cNvSpPr>
          <p:nvPr/>
        </p:nvSpPr>
        <p:spPr bwMode="auto">
          <a:xfrm>
            <a:off x="7968800" y="2094763"/>
            <a:ext cx="4189623" cy="655638"/>
          </a:xfrm>
          <a:prstGeom prst="rect">
            <a:avLst/>
          </a:prstGeom>
          <a:noFill/>
          <a:ln>
            <a:noFill/>
          </a:ln>
          <a:effectLst/>
        </p:spPr>
        <p:txBody>
          <a:bodyPr/>
          <a:lstStyle/>
          <a:p>
            <a:pPr marL="116205" marR="0" lvl="0" indent="-11620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mySocket1 = new </a:t>
            </a: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a:t>
            </a:r>
            <a:r>
              <a:rPr kumimoji="0" lang="en-US" sz="1800" b="1" i="0" u="none" strike="noStrike" kern="1200" cap="none" spc="0" normalizeH="0" baseline="0" noProof="0" dirty="0">
                <a:ln>
                  <a:noFill/>
                </a:ln>
                <a:solidFill>
                  <a:srgbClr val="CC0000"/>
                </a:solidFill>
                <a:effectLst/>
                <a:uLnTx/>
                <a:uFillTx/>
                <a:latin typeface="Courier New" panose="02070309020205020404" charset="0"/>
                <a:ea typeface="MS PGothic" panose="020B0600070205080204" pitchFamily="34" charset="-128"/>
                <a:cs typeface="+mn-cs"/>
              </a:rPr>
              <a:t>5775</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a:p>
            <a:pPr marL="116205" marR="0" lvl="0" indent="-11620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1800" b="0"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p:txBody>
      </p:sp>
      <p:sp>
        <p:nvSpPr>
          <p:cNvPr id="194" name="Rectangle 174"/>
          <p:cNvSpPr>
            <a:spLocks noChangeArrowheads="1"/>
          </p:cNvSpPr>
          <p:nvPr/>
        </p:nvSpPr>
        <p:spPr bwMode="auto">
          <a:xfrm>
            <a:off x="496329" y="2088579"/>
            <a:ext cx="3755375" cy="655637"/>
          </a:xfrm>
          <a:prstGeom prst="rect">
            <a:avLst/>
          </a:prstGeom>
          <a:noFill/>
          <a:ln>
            <a:noFill/>
          </a:ln>
          <a:effectLst/>
        </p:spPr>
        <p:txBody>
          <a:bodyPr/>
          <a:lstStyle/>
          <a:p>
            <a:pPr marL="116205" marR="0" lvl="0" indent="-11620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mySocket2 = new </a:t>
            </a: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S PGothic" panose="020B0600070205080204" pitchFamily="34" charset="-128"/>
                <a:cs typeface="+mn-cs"/>
              </a:rPr>
              <a:t>DatagramSocket</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a:p>
            <a:pPr marL="116205" marR="0" lvl="0" indent="-11620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 (</a:t>
            </a:r>
            <a:r>
              <a:rPr kumimoji="0" lang="en-US" sz="1800" b="1" i="0" u="none" strike="noStrike" kern="1200" cap="none" spc="0" normalizeH="0" baseline="0" noProof="0" dirty="0">
                <a:ln>
                  <a:noFill/>
                </a:ln>
                <a:solidFill>
                  <a:srgbClr val="CC0000"/>
                </a:solidFill>
                <a:effectLst/>
                <a:uLnTx/>
                <a:uFillTx/>
                <a:latin typeface="Courier New" panose="02070309020205020404" charset="0"/>
                <a:ea typeface="MS PGothic" panose="020B0600070205080204" pitchFamily="34" charset="-128"/>
                <a:cs typeface="+mn-cs"/>
              </a:rPr>
              <a:t>9157</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rPr>
              <a:t>);</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a:p>
            <a:pPr marL="116205" marR="0" lvl="0" indent="-116205"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2000" b="0" i="0" u="none" strike="noStrike" kern="1200" cap="none" spc="0" normalizeH="0" baseline="0" noProof="0" dirty="0">
              <a:ln>
                <a:noFill/>
              </a:ln>
              <a:solidFill>
                <a:srgbClr val="000000"/>
              </a:solidFill>
              <a:effectLst/>
              <a:uLnTx/>
              <a:uFillTx/>
              <a:latin typeface="Courier New" panose="02070309020205020404" charset="0"/>
              <a:ea typeface="MS PGothic" panose="020B0600070205080204" pitchFamily="34" charset="-128"/>
              <a:cs typeface="+mn-cs"/>
            </a:endParaRPr>
          </a:p>
        </p:txBody>
      </p:sp>
      <p:sp>
        <p:nvSpPr>
          <p:cNvPr id="195" name="Line 177"/>
          <p:cNvSpPr>
            <a:spLocks noChangeShapeType="1"/>
          </p:cNvSpPr>
          <p:nvPr/>
        </p:nvSpPr>
        <p:spPr bwMode="auto">
          <a:xfrm>
            <a:off x="3023393" y="3531614"/>
            <a:ext cx="0" cy="2176462"/>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6" name="Line 178"/>
          <p:cNvSpPr>
            <a:spLocks noChangeShapeType="1"/>
          </p:cNvSpPr>
          <p:nvPr/>
        </p:nvSpPr>
        <p:spPr bwMode="auto">
          <a:xfrm>
            <a:off x="5953918" y="3290314"/>
            <a:ext cx="12700" cy="2408237"/>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7" name="Line 180"/>
          <p:cNvSpPr>
            <a:spLocks noChangeShapeType="1"/>
          </p:cNvSpPr>
          <p:nvPr/>
        </p:nvSpPr>
        <p:spPr bwMode="auto">
          <a:xfrm>
            <a:off x="3023393" y="5690614"/>
            <a:ext cx="2936875" cy="0"/>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8" name="Line 181"/>
          <p:cNvSpPr>
            <a:spLocks noChangeShapeType="1"/>
          </p:cNvSpPr>
          <p:nvPr/>
        </p:nvSpPr>
        <p:spPr bwMode="auto">
          <a:xfrm>
            <a:off x="5830093" y="3303014"/>
            <a:ext cx="0" cy="2246312"/>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199" name="Line 182"/>
          <p:cNvSpPr>
            <a:spLocks noChangeShapeType="1"/>
          </p:cNvSpPr>
          <p:nvPr/>
        </p:nvSpPr>
        <p:spPr bwMode="auto">
          <a:xfrm>
            <a:off x="3131343" y="5531864"/>
            <a:ext cx="2740025" cy="0"/>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0" name="Line 183"/>
          <p:cNvSpPr>
            <a:spLocks noChangeShapeType="1"/>
          </p:cNvSpPr>
          <p:nvPr/>
        </p:nvSpPr>
        <p:spPr bwMode="auto">
          <a:xfrm>
            <a:off x="3124993" y="3518914"/>
            <a:ext cx="12700" cy="2017712"/>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1" name="Line 184"/>
          <p:cNvSpPr>
            <a:spLocks noChangeShapeType="1"/>
          </p:cNvSpPr>
          <p:nvPr/>
        </p:nvSpPr>
        <p:spPr bwMode="auto">
          <a:xfrm>
            <a:off x="9033668" y="3569714"/>
            <a:ext cx="0" cy="2176462"/>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2" name="Line 185"/>
          <p:cNvSpPr>
            <a:spLocks noChangeShapeType="1"/>
          </p:cNvSpPr>
          <p:nvPr/>
        </p:nvSpPr>
        <p:spPr bwMode="auto">
          <a:xfrm>
            <a:off x="8916193" y="3537964"/>
            <a:ext cx="12700" cy="2017712"/>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3" name="Line 186"/>
          <p:cNvSpPr>
            <a:spLocks noChangeShapeType="1"/>
          </p:cNvSpPr>
          <p:nvPr/>
        </p:nvSpPr>
        <p:spPr bwMode="auto">
          <a:xfrm>
            <a:off x="6096793" y="3309364"/>
            <a:ext cx="12700" cy="2408237"/>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4" name="Line 187"/>
          <p:cNvSpPr>
            <a:spLocks noChangeShapeType="1"/>
          </p:cNvSpPr>
          <p:nvPr/>
        </p:nvSpPr>
        <p:spPr bwMode="auto">
          <a:xfrm>
            <a:off x="6230143" y="3322064"/>
            <a:ext cx="0" cy="2246312"/>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5" name="Line 188"/>
          <p:cNvSpPr>
            <a:spLocks noChangeShapeType="1"/>
          </p:cNvSpPr>
          <p:nvPr/>
        </p:nvSpPr>
        <p:spPr bwMode="auto">
          <a:xfrm>
            <a:off x="6119018" y="5709664"/>
            <a:ext cx="2936875" cy="0"/>
          </a:xfrm>
          <a:prstGeom prst="line">
            <a:avLst/>
          </a:prstGeom>
          <a:noFill/>
          <a:ln w="1905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6" name="Line 189"/>
          <p:cNvSpPr>
            <a:spLocks noChangeShapeType="1"/>
          </p:cNvSpPr>
          <p:nvPr/>
        </p:nvSpPr>
        <p:spPr bwMode="auto">
          <a:xfrm>
            <a:off x="6204743" y="5541389"/>
            <a:ext cx="2740025" cy="0"/>
          </a:xfrm>
          <a:prstGeom prst="line">
            <a:avLst/>
          </a:prstGeom>
          <a:noFill/>
          <a:ln w="1905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07" name="Group 196"/>
          <p:cNvGrpSpPr/>
          <p:nvPr/>
        </p:nvGrpSpPr>
        <p:grpSpPr bwMode="auto">
          <a:xfrm>
            <a:off x="2740818" y="5790626"/>
            <a:ext cx="1644650" cy="652463"/>
            <a:chOff x="1318" y="3697"/>
            <a:chExt cx="1036" cy="411"/>
          </a:xfrm>
        </p:grpSpPr>
        <p:sp>
          <p:nvSpPr>
            <p:cNvPr id="208" name="Rectangle 193"/>
            <p:cNvSpPr>
              <a:spLocks noChangeArrowheads="1"/>
            </p:cNvSpPr>
            <p:nvPr/>
          </p:nvSpPr>
          <p:spPr bwMode="auto">
            <a:xfrm>
              <a:off x="1553" y="3697"/>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09" name="Line 194"/>
            <p:cNvSpPr>
              <a:spLocks noChangeShapeType="1"/>
            </p:cNvSpPr>
            <p:nvPr/>
          </p:nvSpPr>
          <p:spPr bwMode="auto">
            <a:xfrm flipV="1">
              <a:off x="2179" y="3770"/>
              <a:ext cx="175" cy="0"/>
            </a:xfrm>
            <a:prstGeom prst="line">
              <a:avLst/>
            </a:prstGeom>
            <a:noFill/>
            <a:ln w="3810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0" name="Text Box 195"/>
            <p:cNvSpPr txBox="1">
              <a:spLocks noChangeArrowheads="1"/>
            </p:cNvSpPr>
            <p:nvPr/>
          </p:nvSpPr>
          <p:spPr bwMode="auto">
            <a:xfrm>
              <a:off x="1318" y="3822"/>
              <a:ext cx="994"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port: 9157</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port: 6428</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11" name="Group 201"/>
          <p:cNvGrpSpPr/>
          <p:nvPr/>
        </p:nvGrpSpPr>
        <p:grpSpPr bwMode="auto">
          <a:xfrm>
            <a:off x="4039393" y="4914326"/>
            <a:ext cx="1692275" cy="652463"/>
            <a:chOff x="2741" y="3750"/>
            <a:chExt cx="1066" cy="411"/>
          </a:xfrm>
        </p:grpSpPr>
        <p:sp>
          <p:nvSpPr>
            <p:cNvPr id="212" name="Rectangle 198"/>
            <p:cNvSpPr>
              <a:spLocks noChangeArrowheads="1"/>
            </p:cNvSpPr>
            <p:nvPr/>
          </p:nvSpPr>
          <p:spPr bwMode="auto">
            <a:xfrm>
              <a:off x="2859" y="3750"/>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3"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4" name="Text Box 200"/>
            <p:cNvSpPr txBox="1">
              <a:spLocks noChangeArrowheads="1"/>
            </p:cNvSpPr>
            <p:nvPr/>
          </p:nvSpPr>
          <p:spPr bwMode="auto">
            <a:xfrm>
              <a:off x="2813" y="3875"/>
              <a:ext cx="994"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port: 6428</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port: 9157</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15" name="Group 202"/>
          <p:cNvGrpSpPr/>
          <p:nvPr/>
        </p:nvGrpSpPr>
        <p:grpSpPr bwMode="auto">
          <a:xfrm>
            <a:off x="7063581" y="4914326"/>
            <a:ext cx="1341437" cy="652463"/>
            <a:chOff x="1509" y="3697"/>
            <a:chExt cx="845" cy="411"/>
          </a:xfrm>
        </p:grpSpPr>
        <p:sp>
          <p:nvSpPr>
            <p:cNvPr id="216" name="Rectangle 203"/>
            <p:cNvSpPr>
              <a:spLocks noChangeArrowheads="1"/>
            </p:cNvSpPr>
            <p:nvPr/>
          </p:nvSpPr>
          <p:spPr bwMode="auto">
            <a:xfrm>
              <a:off x="1553" y="3697"/>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7" name="Line 204"/>
            <p:cNvSpPr>
              <a:spLocks noChangeShapeType="1"/>
            </p:cNvSpPr>
            <p:nvPr/>
          </p:nvSpPr>
          <p:spPr bwMode="auto">
            <a:xfrm flipV="1">
              <a:off x="2179" y="3770"/>
              <a:ext cx="175" cy="0"/>
            </a:xfrm>
            <a:prstGeom prst="line">
              <a:avLst/>
            </a:prstGeom>
            <a:noFill/>
            <a:ln w="3810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18" name="Text Box 205"/>
            <p:cNvSpPr txBox="1">
              <a:spLocks noChangeArrowheads="1"/>
            </p:cNvSpPr>
            <p:nvPr/>
          </p:nvSpPr>
          <p:spPr bwMode="auto">
            <a:xfrm>
              <a:off x="1509" y="3822"/>
              <a:ext cx="803"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port: ?</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port: ?</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19" name="Group 206"/>
          <p:cNvGrpSpPr/>
          <p:nvPr/>
        </p:nvGrpSpPr>
        <p:grpSpPr bwMode="auto">
          <a:xfrm>
            <a:off x="6304756" y="5768401"/>
            <a:ext cx="1389062" cy="652463"/>
            <a:chOff x="2741" y="3750"/>
            <a:chExt cx="875" cy="411"/>
          </a:xfrm>
        </p:grpSpPr>
        <p:sp>
          <p:nvSpPr>
            <p:cNvPr id="220" name="Rectangle 207"/>
            <p:cNvSpPr>
              <a:spLocks noChangeArrowheads="1"/>
            </p:cNvSpPr>
            <p:nvPr/>
          </p:nvSpPr>
          <p:spPr bwMode="auto">
            <a:xfrm>
              <a:off x="2859" y="3750"/>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1"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22" name="Text Box 209"/>
            <p:cNvSpPr txBox="1">
              <a:spLocks noChangeArrowheads="1"/>
            </p:cNvSpPr>
            <p:nvPr/>
          </p:nvSpPr>
          <p:spPr bwMode="auto">
            <a:xfrm>
              <a:off x="2813" y="3875"/>
              <a:ext cx="803"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port: ?</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port: ?</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23" name="Group 214"/>
          <p:cNvGrpSpPr/>
          <p:nvPr/>
        </p:nvGrpSpPr>
        <p:grpSpPr bwMode="auto">
          <a:xfrm>
            <a:off x="1610518" y="4406326"/>
            <a:ext cx="711200" cy="669925"/>
            <a:chOff x="-44" y="1473"/>
            <a:chExt cx="981" cy="1105"/>
          </a:xfrm>
        </p:grpSpPr>
        <p:pic>
          <p:nvPicPr>
            <p:cNvPr id="224" name="Picture 21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25" name="Freeform 216"/>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26" name="Group 217"/>
          <p:cNvGrpSpPr/>
          <p:nvPr/>
        </p:nvGrpSpPr>
        <p:grpSpPr bwMode="auto">
          <a:xfrm flipH="1">
            <a:off x="9879806" y="4530151"/>
            <a:ext cx="711200" cy="669925"/>
            <a:chOff x="-44" y="1473"/>
            <a:chExt cx="981" cy="1105"/>
          </a:xfrm>
        </p:grpSpPr>
        <p:pic>
          <p:nvPicPr>
            <p:cNvPr id="227" name="Picture 21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28" name="Freeform 219"/>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229" name="Group 220"/>
          <p:cNvGrpSpPr/>
          <p:nvPr/>
        </p:nvGrpSpPr>
        <p:grpSpPr bwMode="auto">
          <a:xfrm>
            <a:off x="4702968" y="3928489"/>
            <a:ext cx="358775" cy="704850"/>
            <a:chOff x="4140" y="429"/>
            <a:chExt cx="1425" cy="2396"/>
          </a:xfrm>
        </p:grpSpPr>
        <p:sp>
          <p:nvSpPr>
            <p:cNvPr id="230" name="Freeform 221"/>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1"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2" name="Freeform 223"/>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3" name="Freeform 224"/>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4" name="Rectangle 225"/>
            <p:cNvSpPr>
              <a:spLocks noChangeArrowheads="1"/>
            </p:cNvSpPr>
            <p:nvPr/>
          </p:nvSpPr>
          <p:spPr bwMode="auto">
            <a:xfrm>
              <a:off x="4209" y="693"/>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35" name="Group 226"/>
            <p:cNvGrpSpPr/>
            <p:nvPr/>
          </p:nvGrpSpPr>
          <p:grpSpPr bwMode="auto">
            <a:xfrm>
              <a:off x="4749" y="668"/>
              <a:ext cx="581" cy="145"/>
              <a:chOff x="614" y="2568"/>
              <a:chExt cx="725" cy="139"/>
            </a:xfrm>
          </p:grpSpPr>
          <p:sp>
            <p:nvSpPr>
              <p:cNvPr id="260" name="AutoShape 227"/>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61"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36" name="Rectangle 229"/>
            <p:cNvSpPr>
              <a:spLocks noChangeArrowheads="1"/>
            </p:cNvSpPr>
            <p:nvPr/>
          </p:nvSpPr>
          <p:spPr bwMode="auto">
            <a:xfrm>
              <a:off x="4222" y="101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37" name="Group 230"/>
            <p:cNvGrpSpPr/>
            <p:nvPr/>
          </p:nvGrpSpPr>
          <p:grpSpPr bwMode="auto">
            <a:xfrm>
              <a:off x="4747" y="994"/>
              <a:ext cx="581" cy="134"/>
              <a:chOff x="614" y="2568"/>
              <a:chExt cx="725" cy="139"/>
            </a:xfrm>
          </p:grpSpPr>
          <p:sp>
            <p:nvSpPr>
              <p:cNvPr id="258" name="AutoShape 231"/>
              <p:cNvSpPr>
                <a:spLocks noChangeArrowheads="1"/>
              </p:cNvSpPr>
              <p:nvPr/>
            </p:nvSpPr>
            <p:spPr bwMode="auto">
              <a:xfrm>
                <a:off x="612" y="2570"/>
                <a:ext cx="724" cy="162"/>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9"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38" name="Rectangle 233"/>
            <p:cNvSpPr>
              <a:spLocks noChangeArrowheads="1"/>
            </p:cNvSpPr>
            <p:nvPr/>
          </p:nvSpPr>
          <p:spPr bwMode="auto">
            <a:xfrm>
              <a:off x="4216" y="135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39" name="Rectangle 234"/>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40" name="Group 235"/>
            <p:cNvGrpSpPr/>
            <p:nvPr/>
          </p:nvGrpSpPr>
          <p:grpSpPr bwMode="auto">
            <a:xfrm>
              <a:off x="4735" y="1627"/>
              <a:ext cx="582" cy="151"/>
              <a:chOff x="614" y="2568"/>
              <a:chExt cx="725" cy="139"/>
            </a:xfrm>
          </p:grpSpPr>
          <p:sp>
            <p:nvSpPr>
              <p:cNvPr id="256" name="AutoShape 236"/>
              <p:cNvSpPr>
                <a:spLocks noChangeArrowheads="1"/>
              </p:cNvSpPr>
              <p:nvPr/>
            </p:nvSpPr>
            <p:spPr bwMode="auto">
              <a:xfrm>
                <a:off x="611" y="2568"/>
                <a:ext cx="730" cy="139"/>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7"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41" name="Freeform 238"/>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242" name="Group 239"/>
            <p:cNvGrpSpPr/>
            <p:nvPr/>
          </p:nvGrpSpPr>
          <p:grpSpPr bwMode="auto">
            <a:xfrm>
              <a:off x="4739" y="1327"/>
              <a:ext cx="582" cy="139"/>
              <a:chOff x="614" y="2568"/>
              <a:chExt cx="725" cy="139"/>
            </a:xfrm>
          </p:grpSpPr>
          <p:sp>
            <p:nvSpPr>
              <p:cNvPr id="254" name="AutoShape 240"/>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5"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243"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4" name="Freeform 243"/>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5" name="Freeform 244"/>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6" name="Oval 245"/>
            <p:cNvSpPr>
              <a:spLocks noChangeArrowheads="1"/>
            </p:cNvSpPr>
            <p:nvPr/>
          </p:nvSpPr>
          <p:spPr bwMode="auto">
            <a:xfrm>
              <a:off x="5515" y="2609"/>
              <a:ext cx="50" cy="97"/>
            </a:xfrm>
            <a:prstGeom prst="ellipse">
              <a:avLst/>
            </a:prstGeom>
            <a:solidFill>
              <a:srgbClr val="3333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7" name="Freeform 246"/>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8"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49" name="AutoShape 248"/>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0" name="Oval 249"/>
            <p:cNvSpPr>
              <a:spLocks noChangeArrowheads="1"/>
            </p:cNvSpPr>
            <p:nvPr/>
          </p:nvSpPr>
          <p:spPr bwMode="auto">
            <a:xfrm>
              <a:off x="4310" y="2382"/>
              <a:ext cx="158" cy="146"/>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1" name="Oval 250"/>
            <p:cNvSpPr>
              <a:spLocks noChangeArrowheads="1"/>
            </p:cNvSpPr>
            <p:nvPr/>
          </p:nvSpPr>
          <p:spPr bwMode="auto">
            <a:xfrm>
              <a:off x="4487" y="2382"/>
              <a:ext cx="158" cy="146"/>
            </a:xfrm>
            <a:prstGeom prst="ellipse">
              <a:avLst/>
            </a:prstGeom>
            <a:solidFill>
              <a:srgbClr val="FF0000"/>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252" name="Oval 251"/>
            <p:cNvSpPr>
              <a:spLocks noChangeArrowheads="1"/>
            </p:cNvSpPr>
            <p:nvPr/>
          </p:nvSpPr>
          <p:spPr bwMode="auto">
            <a:xfrm>
              <a:off x="4663" y="2382"/>
              <a:ext cx="158" cy="140"/>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253" name="Rectangle 252"/>
            <p:cNvSpPr>
              <a:spLocks noChangeArrowheads="1"/>
            </p:cNvSpPr>
            <p:nvPr/>
          </p:nvSpPr>
          <p:spPr bwMode="auto">
            <a:xfrm>
              <a:off x="5061" y="1837"/>
              <a:ext cx="88" cy="761"/>
            </a:xfrm>
            <a:prstGeom prst="rect">
              <a:avLst/>
            </a:prstGeom>
            <a:solidFill>
              <a:srgbClr val="292929"/>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127"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TextBox 2"/>
          <p:cNvSpPr txBox="1"/>
          <p:nvPr/>
        </p:nvSpPr>
        <p:spPr>
          <a:xfrm>
            <a:off x="1225296" y="5200076"/>
            <a:ext cx="100276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Host A</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p:cNvSpPr txBox="1"/>
          <p:nvPr/>
        </p:nvSpPr>
        <p:spPr>
          <a:xfrm>
            <a:off x="10430256" y="5224460"/>
            <a:ext cx="100276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Host B</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114540"/>
    </mc:Choice>
    <mc:Fallback>
      <p:transition spd="slow" advTm="114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in" filter="dissolve">
                                      <p:cBhvr>
                                        <p:cTn id="10" dur="500"/>
                                        <p:tgtEl>
                                          <p:spTgt spid="19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8"/>
                                        </p:tgtEl>
                                        <p:attrNameLst>
                                          <p:attrName>style.visibility</p:attrName>
                                        </p:attrNameLst>
                                      </p:cBhvr>
                                      <p:to>
                                        <p:strVal val="visible"/>
                                      </p:to>
                                    </p:set>
                                    <p:animEffect transition="in" filter="dissolve">
                                      <p:cBhvr>
                                        <p:cTn id="15" dur="500"/>
                                        <p:tgtEl>
                                          <p:spTgt spid="188"/>
                                        </p:tgtEl>
                                      </p:cBhvr>
                                    </p:animEffect>
                                  </p:childTnLst>
                                </p:cTn>
                              </p:par>
                              <p:par>
                                <p:cTn id="16" presetID="9" presetClass="entr" presetSubtype="0" fill="hold" nodeType="withEffect">
                                  <p:stCondLst>
                                    <p:cond delay="0"/>
                                  </p:stCondLst>
                                  <p:childTnLst>
                                    <p:set>
                                      <p:cBhvr>
                                        <p:cTn id="17" dur="1" fill="hold">
                                          <p:stCondLst>
                                            <p:cond delay="0"/>
                                          </p:stCondLst>
                                        </p:cTn>
                                        <p:tgtEl>
                                          <p:spTgt spid="193">
                                            <p:txEl>
                                              <p:pRg st="0" end="0"/>
                                            </p:txEl>
                                          </p:spTgt>
                                        </p:tgtEl>
                                        <p:attrNameLst>
                                          <p:attrName>style.visibility</p:attrName>
                                        </p:attrNameLst>
                                      </p:cBhvr>
                                      <p:to>
                                        <p:strVal val="visible"/>
                                      </p:to>
                                    </p:set>
                                    <p:animEffect transition="in" filter="dissolve">
                                      <p:cBhvr>
                                        <p:cTn id="18" dur="500"/>
                                        <p:tgtEl>
                                          <p:spTgt spid="19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0"/>
                                        </p:tgtEl>
                                        <p:attrNameLst>
                                          <p:attrName>style.visibility</p:attrName>
                                        </p:attrNameLst>
                                      </p:cBhvr>
                                      <p:to>
                                        <p:strVal val="visible"/>
                                      </p:to>
                                    </p:set>
                                    <p:animEffect transition="in" filter="dissolve">
                                      <p:cBhvr>
                                        <p:cTn id="23" dur="500"/>
                                        <p:tgtEl>
                                          <p:spTgt spid="170"/>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38">
                                            <p:txEl>
                                              <p:pRg st="0" end="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wipe(up)">
                                      <p:cBhvr>
                                        <p:cTn id="32" dur="500"/>
                                        <p:tgtEl>
                                          <p:spTgt spid="19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97"/>
                                        </p:tgtEl>
                                        <p:attrNameLst>
                                          <p:attrName>style.visibility</p:attrName>
                                        </p:attrNameLst>
                                      </p:cBhvr>
                                      <p:to>
                                        <p:strVal val="visible"/>
                                      </p:to>
                                    </p:set>
                                    <p:animEffect transition="in" filter="wipe(left)">
                                      <p:cBhvr>
                                        <p:cTn id="36" dur="500"/>
                                        <p:tgtEl>
                                          <p:spTgt spid="197"/>
                                        </p:tgtEl>
                                      </p:cBhvr>
                                    </p:animEffect>
                                  </p:childTnLst>
                                </p:cTn>
                              </p:par>
                              <p:par>
                                <p:cTn id="37" presetID="22" presetClass="entr" presetSubtype="8" fill="hold" nodeType="with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wipe(left)">
                                      <p:cBhvr>
                                        <p:cTn id="39" dur="500"/>
                                        <p:tgtEl>
                                          <p:spTgt spid="207"/>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196"/>
                                        </p:tgtEl>
                                        <p:attrNameLst>
                                          <p:attrName>style.visibility</p:attrName>
                                        </p:attrNameLst>
                                      </p:cBhvr>
                                      <p:to>
                                        <p:strVal val="visible"/>
                                      </p:to>
                                    </p:set>
                                    <p:animEffect transition="in" filter="wipe(down)">
                                      <p:cBhvr>
                                        <p:cTn id="43" dur="500"/>
                                        <p:tgtEl>
                                          <p:spTgt spid="19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98"/>
                                        </p:tgtEl>
                                        <p:attrNameLst>
                                          <p:attrName>style.visibility</p:attrName>
                                        </p:attrNameLst>
                                      </p:cBhvr>
                                      <p:to>
                                        <p:strVal val="visible"/>
                                      </p:to>
                                    </p:set>
                                    <p:animEffect transition="in" filter="wipe(up)">
                                      <p:cBhvr>
                                        <p:cTn id="48" dur="500"/>
                                        <p:tgtEl>
                                          <p:spTgt spid="198"/>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199"/>
                                        </p:tgtEl>
                                        <p:attrNameLst>
                                          <p:attrName>style.visibility</p:attrName>
                                        </p:attrNameLst>
                                      </p:cBhvr>
                                      <p:to>
                                        <p:strVal val="visible"/>
                                      </p:to>
                                    </p:set>
                                    <p:animEffect transition="in" filter="wipe(right)">
                                      <p:cBhvr>
                                        <p:cTn id="52" dur="500"/>
                                        <p:tgtEl>
                                          <p:spTgt spid="199"/>
                                        </p:tgtEl>
                                      </p:cBhvr>
                                    </p:animEffect>
                                  </p:childTnLst>
                                </p:cTn>
                              </p:par>
                              <p:par>
                                <p:cTn id="53" presetID="22" presetClass="entr" presetSubtype="2" fill="hold" nodeType="withEffect">
                                  <p:stCondLst>
                                    <p:cond delay="0"/>
                                  </p:stCondLst>
                                  <p:childTnLst>
                                    <p:set>
                                      <p:cBhvr>
                                        <p:cTn id="54" dur="1" fill="hold">
                                          <p:stCondLst>
                                            <p:cond delay="0"/>
                                          </p:stCondLst>
                                        </p:cTn>
                                        <p:tgtEl>
                                          <p:spTgt spid="211"/>
                                        </p:tgtEl>
                                        <p:attrNameLst>
                                          <p:attrName>style.visibility</p:attrName>
                                        </p:attrNameLst>
                                      </p:cBhvr>
                                      <p:to>
                                        <p:strVal val="visible"/>
                                      </p:to>
                                    </p:set>
                                    <p:animEffect transition="in" filter="wipe(right)">
                                      <p:cBhvr>
                                        <p:cTn id="55" dur="500"/>
                                        <p:tgtEl>
                                          <p:spTgt spid="211"/>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wipe(down)">
                                      <p:cBhvr>
                                        <p:cTn id="59" dur="500"/>
                                        <p:tgtEl>
                                          <p:spTgt spid="20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wipe(up)">
                                      <p:cBhvr>
                                        <p:cTn id="64" dur="500"/>
                                        <p:tgtEl>
                                          <p:spTgt spid="204"/>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06"/>
                                        </p:tgtEl>
                                        <p:attrNameLst>
                                          <p:attrName>style.visibility</p:attrName>
                                        </p:attrNameLst>
                                      </p:cBhvr>
                                      <p:to>
                                        <p:strVal val="visible"/>
                                      </p:to>
                                    </p:set>
                                    <p:animEffect transition="in" filter="wipe(left)">
                                      <p:cBhvr>
                                        <p:cTn id="68" dur="500"/>
                                        <p:tgtEl>
                                          <p:spTgt spid="206"/>
                                        </p:tgtEl>
                                      </p:cBhvr>
                                    </p:animEffect>
                                  </p:childTnLst>
                                </p:cTn>
                              </p:par>
                              <p:par>
                                <p:cTn id="69" presetID="22" presetClass="entr" presetSubtype="8" fill="hold" nodeType="withEffect">
                                  <p:stCondLst>
                                    <p:cond delay="0"/>
                                  </p:stCondLst>
                                  <p:childTnLst>
                                    <p:set>
                                      <p:cBhvr>
                                        <p:cTn id="70" dur="1" fill="hold">
                                          <p:stCondLst>
                                            <p:cond delay="0"/>
                                          </p:stCondLst>
                                        </p:cTn>
                                        <p:tgtEl>
                                          <p:spTgt spid="215"/>
                                        </p:tgtEl>
                                        <p:attrNameLst>
                                          <p:attrName>style.visibility</p:attrName>
                                        </p:attrNameLst>
                                      </p:cBhvr>
                                      <p:to>
                                        <p:strVal val="visible"/>
                                      </p:to>
                                    </p:set>
                                    <p:animEffect transition="in" filter="wipe(left)">
                                      <p:cBhvr>
                                        <p:cTn id="71" dur="500"/>
                                        <p:tgtEl>
                                          <p:spTgt spid="215"/>
                                        </p:tgtEl>
                                      </p:cBhvr>
                                    </p:animEffect>
                                  </p:childTnLst>
                                </p:cTn>
                              </p:par>
                            </p:childTnLst>
                          </p:cTn>
                        </p:par>
                        <p:par>
                          <p:cTn id="72" fill="hold">
                            <p:stCondLst>
                              <p:cond delay="1000"/>
                            </p:stCondLst>
                            <p:childTnLst>
                              <p:par>
                                <p:cTn id="73" presetID="22" presetClass="entr" presetSubtype="4" fill="hold" nodeType="after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wipe(down)">
                                      <p:cBhvr>
                                        <p:cTn id="75" dur="500"/>
                                        <p:tgtEl>
                                          <p:spTgt spid="202"/>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wipe(up)">
                                      <p:cBhvr>
                                        <p:cTn id="79" dur="500"/>
                                        <p:tgtEl>
                                          <p:spTgt spid="201"/>
                                        </p:tgtEl>
                                      </p:cBhvr>
                                    </p:animEffect>
                                  </p:childTnLst>
                                </p:cTn>
                              </p:par>
                            </p:childTnLst>
                          </p:cTn>
                        </p:par>
                        <p:par>
                          <p:cTn id="80" fill="hold">
                            <p:stCondLst>
                              <p:cond delay="2000"/>
                            </p:stCondLst>
                            <p:childTnLst>
                              <p:par>
                                <p:cTn id="81" presetID="22" presetClass="entr" presetSubtype="2" fill="hold" nodeType="afterEffect">
                                  <p:stCondLst>
                                    <p:cond delay="0"/>
                                  </p:stCondLst>
                                  <p:childTnLst>
                                    <p:set>
                                      <p:cBhvr>
                                        <p:cTn id="82" dur="1" fill="hold">
                                          <p:stCondLst>
                                            <p:cond delay="0"/>
                                          </p:stCondLst>
                                        </p:cTn>
                                        <p:tgtEl>
                                          <p:spTgt spid="205"/>
                                        </p:tgtEl>
                                        <p:attrNameLst>
                                          <p:attrName>style.visibility</p:attrName>
                                        </p:attrNameLst>
                                      </p:cBhvr>
                                      <p:to>
                                        <p:strVal val="visible"/>
                                      </p:to>
                                    </p:set>
                                    <p:animEffect transition="in" filter="wipe(right)">
                                      <p:cBhvr>
                                        <p:cTn id="83" dur="500"/>
                                        <p:tgtEl>
                                          <p:spTgt spid="205"/>
                                        </p:tgtEl>
                                      </p:cBhvr>
                                    </p:animEffect>
                                  </p:childTnLst>
                                </p:cTn>
                              </p:par>
                              <p:par>
                                <p:cTn id="84" presetID="22" presetClass="entr" presetSubtype="2"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wipe(right)">
                                      <p:cBhvr>
                                        <p:cTn id="86" dur="500"/>
                                        <p:tgtEl>
                                          <p:spTgt spid="219"/>
                                        </p:tgtEl>
                                      </p:cBhvr>
                                    </p:animEffect>
                                  </p:childTnLst>
                                </p:cTn>
                              </p:par>
                            </p:childTnLst>
                          </p:cTn>
                        </p:par>
                        <p:par>
                          <p:cTn id="87" fill="hold">
                            <p:stCondLst>
                              <p:cond delay="2500"/>
                            </p:stCondLst>
                            <p:childTnLst>
                              <p:par>
                                <p:cTn id="88" presetID="22" presetClass="entr" presetSubtype="4" fill="hold" nodeType="afterEffect">
                                  <p:stCondLst>
                                    <p:cond delay="0"/>
                                  </p:stCondLst>
                                  <p:childTnLst>
                                    <p:set>
                                      <p:cBhvr>
                                        <p:cTn id="89" dur="1" fill="hold">
                                          <p:stCondLst>
                                            <p:cond delay="0"/>
                                          </p:stCondLst>
                                        </p:cTn>
                                        <p:tgtEl>
                                          <p:spTgt spid="203"/>
                                        </p:tgtEl>
                                        <p:attrNameLst>
                                          <p:attrName>style.visibility</p:attrName>
                                        </p:attrNameLst>
                                      </p:cBhvr>
                                      <p:to>
                                        <p:strVal val="visible"/>
                                      </p:to>
                                    </p:set>
                                    <p:animEffect transition="in" filter="wipe(down)">
                                      <p:cBhvr>
                                        <p:cTn id="90"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P spid="1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en-US" sz="4400" dirty="0"/>
              <a:t>Connection-oriented demultiplexing</a:t>
            </a:r>
            <a:endParaRPr lang="en-US" sz="4400" dirty="0"/>
          </a:p>
        </p:txBody>
      </p:sp>
      <p:sp>
        <p:nvSpPr>
          <p:cNvPr id="128" name="Rectangle 3"/>
          <p:cNvSpPr txBox="1">
            <a:spLocks noChangeArrowheads="1"/>
          </p:cNvSpPr>
          <p:nvPr/>
        </p:nvSpPr>
        <p:spPr>
          <a:xfrm>
            <a:off x="798689" y="1495768"/>
            <a:ext cx="4770837" cy="294261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7622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TCP socket identified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4-</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tuple: </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source IP address</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source port number</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err="1">
                <a:ln>
                  <a:noFill/>
                </a:ln>
                <a:solidFill>
                  <a:srgbClr val="C00000"/>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IP address</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err="1">
                <a:ln>
                  <a:noFill/>
                </a:ln>
                <a:solidFill>
                  <a:srgbClr val="C00000"/>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port number</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29" name="Rectangle 4"/>
          <p:cNvSpPr txBox="1">
            <a:spLocks noChangeArrowheads="1"/>
          </p:cNvSpPr>
          <p:nvPr/>
        </p:nvSpPr>
        <p:spPr>
          <a:xfrm>
            <a:off x="6476415" y="1510775"/>
            <a:ext cx="5036711" cy="4974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8630" marR="0" lvl="0" indent="-28892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server may support many simultaneous TCP sockets: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identified by its own 4-tuple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associated with a different connecting client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3"/>
          <p:cNvSpPr txBox="1">
            <a:spLocks noChangeArrowheads="1"/>
          </p:cNvSpPr>
          <p:nvPr/>
        </p:nvSpPr>
        <p:spPr>
          <a:xfrm>
            <a:off x="784324" y="4284442"/>
            <a:ext cx="4770837" cy="22285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6987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demux: receiver uses </a:t>
            </a:r>
            <a:r>
              <a:rPr kumimoji="0" lang="en-US" sz="3200" b="1" i="1" u="none" strike="noStrike" kern="1200" cap="none" spc="0" normalizeH="0" baseline="0" noProof="0" dirty="0">
                <a:ln>
                  <a:noFill/>
                </a:ln>
                <a:solidFill>
                  <a:srgbClr val="C00000"/>
                </a:solidFill>
                <a:effectLst/>
                <a:uLnTx/>
                <a:uFillTx/>
                <a:latin typeface="Calibri" panose="020F0502020204030204"/>
                <a:ea typeface="+mn-ea"/>
                <a:cs typeface="+mn-cs"/>
              </a:rPr>
              <a:t>all four values</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(4-tuple)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to direct segment to appropriate socket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1654175" y="815340"/>
            <a:ext cx="3030220" cy="368300"/>
          </a:xfrm>
          <a:prstGeom prst="rect">
            <a:avLst/>
          </a:prstGeom>
          <a:noFill/>
        </p:spPr>
        <p:txBody>
          <a:bodyPr wrap="square" rtlCol="0">
            <a:spAutoFit/>
          </a:bodyPr>
          <a:p>
            <a:r>
              <a:rPr lang="zh-CN" altLang="en-US"/>
              <a:t>面向连接多路分解</a:t>
            </a:r>
            <a:endParaRPr lang="zh-CN" altLang="en-US"/>
          </a:p>
        </p:txBody>
      </p:sp>
      <p:sp>
        <p:nvSpPr>
          <p:cNvPr id="4" name="文本框 3"/>
          <p:cNvSpPr txBox="1"/>
          <p:nvPr/>
        </p:nvSpPr>
        <p:spPr>
          <a:xfrm>
            <a:off x="5966460" y="4937760"/>
            <a:ext cx="5932805" cy="645160"/>
          </a:xfrm>
          <a:prstGeom prst="rect">
            <a:avLst/>
          </a:prstGeom>
          <a:noFill/>
        </p:spPr>
        <p:txBody>
          <a:bodyPr wrap="square" rtlCol="0">
            <a:spAutoFit/>
          </a:bodyPr>
          <a:p>
            <a:r>
              <a:rPr lang="zh-CN" altLang="en-US"/>
              <a:t>使用</a:t>
            </a:r>
            <a:r>
              <a:rPr lang="en-US" altLang="zh-CN"/>
              <a:t>TCP</a:t>
            </a:r>
            <a:endParaRPr lang="en-US" altLang="zh-CN"/>
          </a:p>
          <a:p>
            <a:r>
              <a:rPr lang="zh-CN" altLang="en-US"/>
              <a:t>每一个元组（由四个标识符区别）对应一个</a:t>
            </a:r>
            <a:r>
              <a:rPr lang="en-US" altLang="zh-CN"/>
              <a:t>socket</a:t>
            </a: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7476"/>
    </mc:Choice>
    <mc:Fallback>
      <p:transition spd="slow" advTm="77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dissolve">
                                      <p:cBhvr>
                                        <p:cTn id="1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a:bodyPr>
          <a:lstStyle/>
          <a:p>
            <a:r>
              <a:rPr lang="en-US" sz="4400" dirty="0"/>
              <a:t>Connection-oriented demultiplexing: example</a:t>
            </a:r>
            <a:endParaRPr lang="en-US" sz="4400" dirty="0"/>
          </a:p>
        </p:txBody>
      </p:sp>
      <p:sp>
        <p:nvSpPr>
          <p:cNvPr id="525" name="Freeform 5"/>
          <p:cNvSpPr/>
          <p:nvPr/>
        </p:nvSpPr>
        <p:spPr bwMode="auto">
          <a:xfrm>
            <a:off x="4454236" y="1478017"/>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26" name="Freeform 6"/>
          <p:cNvSpPr/>
          <p:nvPr/>
        </p:nvSpPr>
        <p:spPr bwMode="auto">
          <a:xfrm>
            <a:off x="2052349" y="165740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rgbClr val="FFFFFF"/>
              </a:gs>
              <a:gs pos="100000">
                <a:srgbClr val="B2B2B2"/>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27" name="Rectangle 23"/>
          <p:cNvSpPr>
            <a:spLocks noChangeArrowheads="1"/>
          </p:cNvSpPr>
          <p:nvPr/>
        </p:nvSpPr>
        <p:spPr bwMode="auto">
          <a:xfrm>
            <a:off x="2568286" y="1624067"/>
            <a:ext cx="1296988"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28" name="Rectangle 24"/>
          <p:cNvSpPr>
            <a:spLocks noChangeArrowheads="1"/>
          </p:cNvSpPr>
          <p:nvPr/>
        </p:nvSpPr>
        <p:spPr bwMode="auto">
          <a:xfrm>
            <a:off x="2530186" y="1678042"/>
            <a:ext cx="1273175" cy="1979613"/>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29" name="Line 25"/>
          <p:cNvSpPr>
            <a:spLocks noChangeShapeType="1"/>
          </p:cNvSpPr>
          <p:nvPr/>
        </p:nvSpPr>
        <p:spPr bwMode="auto">
          <a:xfrm>
            <a:off x="2539711" y="2438455"/>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0" name="Text Box 26"/>
          <p:cNvSpPr txBox="1">
            <a:spLocks noChangeArrowheads="1"/>
          </p:cNvSpPr>
          <p:nvPr/>
        </p:nvSpPr>
        <p:spPr bwMode="auto">
          <a:xfrm>
            <a:off x="2496849" y="2420992"/>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1" name="Line 27"/>
          <p:cNvSpPr>
            <a:spLocks noChangeShapeType="1"/>
          </p:cNvSpPr>
          <p:nvPr/>
        </p:nvSpPr>
        <p:spPr bwMode="auto">
          <a:xfrm>
            <a:off x="2547649" y="2759130"/>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2" name="Line 28"/>
          <p:cNvSpPr>
            <a:spLocks noChangeShapeType="1"/>
          </p:cNvSpPr>
          <p:nvPr/>
        </p:nvSpPr>
        <p:spPr bwMode="auto">
          <a:xfrm>
            <a:off x="2533361" y="3068692"/>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3" name="Line 29"/>
          <p:cNvSpPr>
            <a:spLocks noChangeShapeType="1"/>
          </p:cNvSpPr>
          <p:nvPr/>
        </p:nvSpPr>
        <p:spPr bwMode="auto">
          <a:xfrm>
            <a:off x="2533361" y="3354442"/>
            <a:ext cx="1263650" cy="3175"/>
          </a:xfrm>
          <a:prstGeom prst="line">
            <a:avLst/>
          </a:prstGeom>
          <a:noFill/>
          <a:ln w="28575">
            <a:solidFill>
              <a:srgbClr val="000000"/>
            </a:solidFill>
            <a:rou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4" name="Text Box 26"/>
          <p:cNvSpPr txBox="1">
            <a:spLocks noChangeArrowheads="1"/>
          </p:cNvSpPr>
          <p:nvPr/>
        </p:nvSpPr>
        <p:spPr bwMode="auto">
          <a:xfrm>
            <a:off x="2531774" y="1668517"/>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5" name="Text Box 26"/>
          <p:cNvSpPr txBox="1">
            <a:spLocks noChangeArrowheads="1"/>
          </p:cNvSpPr>
          <p:nvPr/>
        </p:nvSpPr>
        <p:spPr bwMode="auto">
          <a:xfrm>
            <a:off x="2487324" y="3325867"/>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6" name="Text Box 26"/>
          <p:cNvSpPr txBox="1">
            <a:spLocks noChangeArrowheads="1"/>
          </p:cNvSpPr>
          <p:nvPr/>
        </p:nvSpPr>
        <p:spPr bwMode="auto">
          <a:xfrm>
            <a:off x="2506374" y="3040117"/>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7" name="Text Box 26"/>
          <p:cNvSpPr txBox="1">
            <a:spLocks noChangeArrowheads="1"/>
          </p:cNvSpPr>
          <p:nvPr/>
        </p:nvSpPr>
        <p:spPr bwMode="auto">
          <a:xfrm>
            <a:off x="2496849" y="2744842"/>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38" name="Oval 19"/>
          <p:cNvSpPr>
            <a:spLocks noChangeArrowheads="1"/>
          </p:cNvSpPr>
          <p:nvPr/>
        </p:nvSpPr>
        <p:spPr bwMode="auto">
          <a:xfrm>
            <a:off x="2866736" y="1954267"/>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P1</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539" name="Group 20"/>
          <p:cNvGrpSpPr/>
          <p:nvPr/>
        </p:nvGrpSpPr>
        <p:grpSpPr bwMode="auto">
          <a:xfrm>
            <a:off x="2834986" y="2278117"/>
            <a:ext cx="620713" cy="228600"/>
            <a:chOff x="1287" y="2524"/>
            <a:chExt cx="260" cy="100"/>
          </a:xfrm>
        </p:grpSpPr>
        <p:sp>
          <p:nvSpPr>
            <p:cNvPr id="540" name="Rectangle 21"/>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1" name="Rectangle 22"/>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2"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3"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544" name="Rectangle 23"/>
          <p:cNvSpPr>
            <a:spLocks noChangeArrowheads="1"/>
          </p:cNvSpPr>
          <p:nvPr/>
        </p:nvSpPr>
        <p:spPr bwMode="auto">
          <a:xfrm>
            <a:off x="5067011" y="1390705"/>
            <a:ext cx="2254250"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45" name="Rectangle 24"/>
          <p:cNvSpPr>
            <a:spLocks noChangeArrowheads="1"/>
          </p:cNvSpPr>
          <p:nvPr/>
        </p:nvSpPr>
        <p:spPr bwMode="auto">
          <a:xfrm>
            <a:off x="5013036" y="1468492"/>
            <a:ext cx="2225675" cy="1979613"/>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46" name="Text Box 26"/>
          <p:cNvSpPr txBox="1">
            <a:spLocks noChangeArrowheads="1"/>
          </p:cNvSpPr>
          <p:nvPr/>
        </p:nvSpPr>
        <p:spPr bwMode="auto">
          <a:xfrm>
            <a:off x="5438486" y="2197155"/>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7" name="Text Box 26"/>
          <p:cNvSpPr txBox="1">
            <a:spLocks noChangeArrowheads="1"/>
          </p:cNvSpPr>
          <p:nvPr/>
        </p:nvSpPr>
        <p:spPr bwMode="auto">
          <a:xfrm>
            <a:off x="5492461" y="1420867"/>
            <a:ext cx="1317625" cy="325438"/>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8" name="Text Box 26"/>
          <p:cNvSpPr txBox="1">
            <a:spLocks noChangeArrowheads="1"/>
          </p:cNvSpPr>
          <p:nvPr/>
        </p:nvSpPr>
        <p:spPr bwMode="auto">
          <a:xfrm>
            <a:off x="5432136" y="3102030"/>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49" name="Text Box 26"/>
          <p:cNvSpPr txBox="1">
            <a:spLocks noChangeArrowheads="1"/>
          </p:cNvSpPr>
          <p:nvPr/>
        </p:nvSpPr>
        <p:spPr bwMode="auto">
          <a:xfrm>
            <a:off x="5432136" y="2816280"/>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0" name="Oval 36"/>
          <p:cNvSpPr>
            <a:spLocks noChangeArrowheads="1"/>
          </p:cNvSpPr>
          <p:nvPr/>
        </p:nvSpPr>
        <p:spPr bwMode="auto">
          <a:xfrm>
            <a:off x="5132099" y="1727255"/>
            <a:ext cx="598487"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P4</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551" name="Rectangle 23"/>
          <p:cNvSpPr>
            <a:spLocks noChangeArrowheads="1"/>
          </p:cNvSpPr>
          <p:nvPr/>
        </p:nvSpPr>
        <p:spPr bwMode="auto">
          <a:xfrm>
            <a:off x="8202324" y="1616130"/>
            <a:ext cx="1296987" cy="1981200"/>
          </a:xfrm>
          <a:prstGeom prst="rect">
            <a:avLst/>
          </a:prstGeom>
          <a:solidFill>
            <a:srgbClr val="000099"/>
          </a:solidFill>
          <a:ln>
            <a:noFill/>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52" name="Rectangle 24"/>
          <p:cNvSpPr>
            <a:spLocks noChangeArrowheads="1"/>
          </p:cNvSpPr>
          <p:nvPr/>
        </p:nvSpPr>
        <p:spPr bwMode="auto">
          <a:xfrm>
            <a:off x="8005474" y="1657405"/>
            <a:ext cx="1631950" cy="1979612"/>
          </a:xfrm>
          <a:prstGeom prst="rect">
            <a:avLst/>
          </a:prstGeom>
          <a:solidFill>
            <a:srgbClr val="FFFFFF"/>
          </a:solidFill>
          <a:ln w="28575">
            <a:solidFill>
              <a:srgbClr val="000000"/>
            </a:solidFill>
            <a:miter lim="800000"/>
          </a:ln>
        </p:spPr>
        <p:txBody>
          <a:bodyPr wrap="none" anchor="ct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53" name="Text Box 26"/>
          <p:cNvSpPr txBox="1">
            <a:spLocks noChangeArrowheads="1"/>
          </p:cNvSpPr>
          <p:nvPr/>
        </p:nvSpPr>
        <p:spPr bwMode="auto">
          <a:xfrm>
            <a:off x="8130886" y="2413055"/>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transport</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4" name="Text Box 26"/>
          <p:cNvSpPr txBox="1">
            <a:spLocks noChangeArrowheads="1"/>
          </p:cNvSpPr>
          <p:nvPr/>
        </p:nvSpPr>
        <p:spPr bwMode="auto">
          <a:xfrm>
            <a:off x="8165811" y="1660580"/>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application</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5" name="Text Box 26"/>
          <p:cNvSpPr txBox="1">
            <a:spLocks noChangeArrowheads="1"/>
          </p:cNvSpPr>
          <p:nvPr/>
        </p:nvSpPr>
        <p:spPr bwMode="auto">
          <a:xfrm>
            <a:off x="8173749" y="3317930"/>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physical</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6" name="Text Box 26"/>
          <p:cNvSpPr txBox="1">
            <a:spLocks noChangeArrowheads="1"/>
          </p:cNvSpPr>
          <p:nvPr/>
        </p:nvSpPr>
        <p:spPr bwMode="auto">
          <a:xfrm>
            <a:off x="8140411" y="3032180"/>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link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7" name="Text Box 26"/>
          <p:cNvSpPr txBox="1">
            <a:spLocks noChangeArrowheads="1"/>
          </p:cNvSpPr>
          <p:nvPr/>
        </p:nvSpPr>
        <p:spPr bwMode="auto">
          <a:xfrm>
            <a:off x="8130886" y="2736905"/>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58" name="Oval 53"/>
          <p:cNvSpPr>
            <a:spLocks noChangeArrowheads="1"/>
          </p:cNvSpPr>
          <p:nvPr/>
        </p:nvSpPr>
        <p:spPr bwMode="auto">
          <a:xfrm>
            <a:off x="8086436" y="1954267"/>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P2</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559" name="Freeform 54"/>
          <p:cNvSpPr/>
          <p:nvPr/>
        </p:nvSpPr>
        <p:spPr bwMode="auto">
          <a:xfrm>
            <a:off x="9661236" y="1636767"/>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rgbClr val="B2B2B2"/>
              </a:gs>
              <a:gs pos="100000">
                <a:srgbClr val="FFFFFF"/>
              </a:gs>
            </a:gsLst>
            <a:lin ang="0" scaled="1"/>
          </a:gradFill>
          <a:ln w="9525">
            <a:solidFill>
              <a:srgbClr val="DDDDDD"/>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68" name="Text Box 93"/>
          <p:cNvSpPr txBox="1">
            <a:spLocks noChangeArrowheads="1"/>
          </p:cNvSpPr>
          <p:nvPr/>
        </p:nvSpPr>
        <p:spPr bwMode="auto">
          <a:xfrm flipH="1">
            <a:off x="1723736" y="4418067"/>
            <a:ext cx="1147763" cy="530225"/>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rPr>
              <a:t>host: IP address A</a:t>
            </a:r>
            <a:endPar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endParaRPr>
          </a:p>
        </p:txBody>
      </p:sp>
      <p:sp>
        <p:nvSpPr>
          <p:cNvPr id="569" name="Text Box 94"/>
          <p:cNvSpPr txBox="1">
            <a:spLocks noChangeArrowheads="1"/>
          </p:cNvSpPr>
          <p:nvPr/>
        </p:nvSpPr>
        <p:spPr bwMode="auto">
          <a:xfrm flipH="1">
            <a:off x="9480261" y="4314880"/>
            <a:ext cx="1147763" cy="530225"/>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rPr>
              <a:t>host: IP address C</a:t>
            </a:r>
            <a:endPar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endParaRPr>
          </a:p>
        </p:txBody>
      </p:sp>
      <p:sp>
        <p:nvSpPr>
          <p:cNvPr id="570" name="Line 96"/>
          <p:cNvSpPr>
            <a:spLocks noChangeShapeType="1"/>
          </p:cNvSpPr>
          <p:nvPr/>
        </p:nvSpPr>
        <p:spPr bwMode="auto">
          <a:xfrm>
            <a:off x="4989224" y="3144892"/>
            <a:ext cx="2233612"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1" name="Line 97"/>
          <p:cNvSpPr>
            <a:spLocks noChangeShapeType="1"/>
          </p:cNvSpPr>
          <p:nvPr/>
        </p:nvSpPr>
        <p:spPr bwMode="auto">
          <a:xfrm>
            <a:off x="5005099" y="2843267"/>
            <a:ext cx="2233612"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2" name="Text Box 26"/>
          <p:cNvSpPr txBox="1">
            <a:spLocks noChangeArrowheads="1"/>
          </p:cNvSpPr>
          <p:nvPr/>
        </p:nvSpPr>
        <p:spPr bwMode="auto">
          <a:xfrm>
            <a:off x="5392449" y="2508305"/>
            <a:ext cx="1317625" cy="325437"/>
          </a:xfrm>
          <a:prstGeom prst="rect">
            <a:avLst/>
          </a:prstGeom>
          <a:noFill/>
          <a:ln>
            <a:noFill/>
          </a:ln>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network</a:t>
            </a:r>
            <a:endParaRPr kumimoji="0" lang="en-US" alt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3" name="Line 99"/>
          <p:cNvSpPr>
            <a:spLocks noChangeShapeType="1"/>
          </p:cNvSpPr>
          <p:nvPr/>
        </p:nvSpPr>
        <p:spPr bwMode="auto">
          <a:xfrm>
            <a:off x="5008274" y="2521005"/>
            <a:ext cx="2233612"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4" name="Line 100"/>
          <p:cNvSpPr>
            <a:spLocks noChangeShapeType="1"/>
          </p:cNvSpPr>
          <p:nvPr/>
        </p:nvSpPr>
        <p:spPr bwMode="auto">
          <a:xfrm>
            <a:off x="5011449" y="2198742"/>
            <a:ext cx="2233612"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575" name="Group 101"/>
          <p:cNvGrpSpPr/>
          <p:nvPr/>
        </p:nvGrpSpPr>
        <p:grpSpPr bwMode="auto">
          <a:xfrm>
            <a:off x="5187661" y="2060630"/>
            <a:ext cx="473075" cy="228600"/>
            <a:chOff x="1287" y="2524"/>
            <a:chExt cx="260" cy="100"/>
          </a:xfrm>
        </p:grpSpPr>
        <p:sp>
          <p:nvSpPr>
            <p:cNvPr id="576" name="Rectangle 102"/>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7" name="Rectangle 103"/>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8"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79"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580" name="Oval 106"/>
          <p:cNvSpPr>
            <a:spLocks noChangeArrowheads="1"/>
          </p:cNvSpPr>
          <p:nvPr/>
        </p:nvSpPr>
        <p:spPr bwMode="auto">
          <a:xfrm>
            <a:off x="6498936" y="1732017"/>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P6</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581" name="Oval 112"/>
          <p:cNvSpPr>
            <a:spLocks noChangeArrowheads="1"/>
          </p:cNvSpPr>
          <p:nvPr/>
        </p:nvSpPr>
        <p:spPr bwMode="auto">
          <a:xfrm>
            <a:off x="5827424" y="1730430"/>
            <a:ext cx="598487"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P5</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582" name="Group 118"/>
          <p:cNvGrpSpPr/>
          <p:nvPr/>
        </p:nvGrpSpPr>
        <p:grpSpPr bwMode="auto">
          <a:xfrm>
            <a:off x="5892511" y="2065392"/>
            <a:ext cx="473075" cy="228600"/>
            <a:chOff x="1287" y="2524"/>
            <a:chExt cx="260" cy="100"/>
          </a:xfrm>
        </p:grpSpPr>
        <p:sp>
          <p:nvSpPr>
            <p:cNvPr id="583" name="Rectangle 119"/>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84" name="Rectangle 120"/>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85"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86"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587" name="Group 123"/>
          <p:cNvGrpSpPr/>
          <p:nvPr/>
        </p:nvGrpSpPr>
        <p:grpSpPr bwMode="auto">
          <a:xfrm>
            <a:off x="6564024" y="2070155"/>
            <a:ext cx="473075" cy="228600"/>
            <a:chOff x="1287" y="2524"/>
            <a:chExt cx="260" cy="100"/>
          </a:xfrm>
        </p:grpSpPr>
        <p:sp>
          <p:nvSpPr>
            <p:cNvPr id="588" name="Rectangle 124"/>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89" name="Rectangle 125"/>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0"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1"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592" name="Line 133"/>
          <p:cNvSpPr>
            <a:spLocks noChangeShapeType="1"/>
          </p:cNvSpPr>
          <p:nvPr/>
        </p:nvSpPr>
        <p:spPr bwMode="auto">
          <a:xfrm>
            <a:off x="7997536" y="3360792"/>
            <a:ext cx="1638300"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3" name="Line 134"/>
          <p:cNvSpPr>
            <a:spLocks noChangeShapeType="1"/>
          </p:cNvSpPr>
          <p:nvPr/>
        </p:nvSpPr>
        <p:spPr bwMode="auto">
          <a:xfrm>
            <a:off x="7988011" y="3065517"/>
            <a:ext cx="1638300"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4" name="Line 135"/>
          <p:cNvSpPr>
            <a:spLocks noChangeShapeType="1"/>
          </p:cNvSpPr>
          <p:nvPr/>
        </p:nvSpPr>
        <p:spPr bwMode="auto">
          <a:xfrm>
            <a:off x="7988011" y="2770242"/>
            <a:ext cx="1638300"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5" name="Line 136"/>
          <p:cNvSpPr>
            <a:spLocks noChangeShapeType="1"/>
          </p:cNvSpPr>
          <p:nvPr/>
        </p:nvSpPr>
        <p:spPr bwMode="auto">
          <a:xfrm>
            <a:off x="7988011" y="2465442"/>
            <a:ext cx="1638300" cy="0"/>
          </a:xfrm>
          <a:prstGeom prst="line">
            <a:avLst/>
          </a:prstGeom>
          <a:noFill/>
          <a:ln w="19050">
            <a:solidFill>
              <a:srgbClr val="00000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596" name="Group 128"/>
          <p:cNvGrpSpPr/>
          <p:nvPr/>
        </p:nvGrpSpPr>
        <p:grpSpPr bwMode="auto">
          <a:xfrm>
            <a:off x="8140411" y="2292405"/>
            <a:ext cx="473075" cy="228600"/>
            <a:chOff x="1287" y="2524"/>
            <a:chExt cx="260" cy="100"/>
          </a:xfrm>
        </p:grpSpPr>
        <p:sp>
          <p:nvSpPr>
            <p:cNvPr id="597" name="Rectangle 129"/>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8" name="Rectangle 130"/>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99"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00"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601" name="Group 137"/>
          <p:cNvGrpSpPr/>
          <p:nvPr/>
        </p:nvGrpSpPr>
        <p:grpSpPr bwMode="auto">
          <a:xfrm>
            <a:off x="8935749" y="2282880"/>
            <a:ext cx="473075" cy="228600"/>
            <a:chOff x="1287" y="2524"/>
            <a:chExt cx="260" cy="100"/>
          </a:xfrm>
        </p:grpSpPr>
        <p:sp>
          <p:nvSpPr>
            <p:cNvPr id="602" name="Rectangle 138"/>
            <p:cNvSpPr>
              <a:spLocks noChangeArrowheads="1"/>
            </p:cNvSpPr>
            <p:nvPr/>
          </p:nvSpPr>
          <p:spPr bwMode="auto">
            <a:xfrm>
              <a:off x="1287" y="2524"/>
              <a:ext cx="260" cy="100"/>
            </a:xfrm>
            <a:prstGeom prst="rect">
              <a:avLst/>
            </a:prstGeom>
            <a:solidFill>
              <a:srgbClr val="FFFF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03" name="Rectangle 139"/>
            <p:cNvSpPr>
              <a:spLocks noChangeArrowheads="1"/>
            </p:cNvSpPr>
            <p:nvPr/>
          </p:nvSpPr>
          <p:spPr bwMode="auto">
            <a:xfrm>
              <a:off x="1338" y="2537"/>
              <a:ext cx="155" cy="76"/>
            </a:xfrm>
            <a:prstGeom prst="rect">
              <a:avLst/>
            </a:prstGeom>
            <a:solidFill>
              <a:srgbClr val="FFFFFF"/>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04"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05"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06" name="Oval 143"/>
          <p:cNvSpPr>
            <a:spLocks noChangeArrowheads="1"/>
          </p:cNvSpPr>
          <p:nvPr/>
        </p:nvSpPr>
        <p:spPr bwMode="auto">
          <a:xfrm>
            <a:off x="8877011" y="1949505"/>
            <a:ext cx="598488" cy="304800"/>
          </a:xfrm>
          <a:prstGeom prst="ellipse">
            <a:avLst/>
          </a:prstGeom>
          <a:solidFill>
            <a:srgbClr val="CCFFFF"/>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P3</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grpSp>
        <p:nvGrpSpPr>
          <p:cNvPr id="5" name="Group 4"/>
          <p:cNvGrpSpPr/>
          <p:nvPr/>
        </p:nvGrpSpPr>
        <p:grpSpPr>
          <a:xfrm>
            <a:off x="3128674" y="2152705"/>
            <a:ext cx="2695575" cy="3382962"/>
            <a:chOff x="3128674" y="2152705"/>
            <a:chExt cx="2695575" cy="3382962"/>
          </a:xfrm>
        </p:grpSpPr>
        <p:grpSp>
          <p:nvGrpSpPr>
            <p:cNvPr id="4" name="Group 3"/>
            <p:cNvGrpSpPr/>
            <p:nvPr/>
          </p:nvGrpSpPr>
          <p:grpSpPr>
            <a:xfrm>
              <a:off x="3301711" y="4192642"/>
              <a:ext cx="2173288" cy="1343025"/>
              <a:chOff x="3301711" y="4192642"/>
              <a:chExt cx="2173288" cy="1343025"/>
            </a:xfrm>
          </p:grpSpPr>
          <p:grpSp>
            <p:nvGrpSpPr>
              <p:cNvPr id="560" name="Group 76"/>
              <p:cNvGrpSpPr/>
              <p:nvPr/>
            </p:nvGrpSpPr>
            <p:grpSpPr bwMode="auto">
              <a:xfrm>
                <a:off x="3450936" y="4883205"/>
                <a:ext cx="2024063" cy="652462"/>
                <a:chOff x="1079" y="3697"/>
                <a:chExt cx="1275" cy="411"/>
              </a:xfrm>
            </p:grpSpPr>
            <p:sp>
              <p:nvSpPr>
                <p:cNvPr id="561" name="Rectangle 77"/>
                <p:cNvSpPr>
                  <a:spLocks noChangeArrowheads="1"/>
                </p:cNvSpPr>
                <p:nvPr/>
              </p:nvSpPr>
              <p:spPr bwMode="auto">
                <a:xfrm>
                  <a:off x="1553" y="3697"/>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62" name="Line 78"/>
                <p:cNvSpPr>
                  <a:spLocks noChangeShapeType="1"/>
                </p:cNvSpPr>
                <p:nvPr/>
              </p:nvSpPr>
              <p:spPr bwMode="auto">
                <a:xfrm flipV="1">
                  <a:off x="2179" y="3770"/>
                  <a:ext cx="175" cy="0"/>
                </a:xfrm>
                <a:prstGeom prst="line">
                  <a:avLst/>
                </a:prstGeom>
                <a:noFill/>
                <a:ln w="38100">
                  <a:solidFill>
                    <a:srgbClr val="CC0000"/>
                  </a:solidFill>
                  <a:roun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63" name="Text Box 79"/>
                <p:cNvSpPr txBox="1">
                  <a:spLocks noChangeArrowheads="1"/>
                </p:cNvSpPr>
                <p:nvPr/>
              </p:nvSpPr>
              <p:spPr bwMode="auto">
                <a:xfrm>
                  <a:off x="1079" y="3822"/>
                  <a:ext cx="1233"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source </a:t>
                  </a:r>
                  <a:r>
                    <a:rPr kumimoji="0" lang="en-US" sz="1400" b="0" i="0" u="none" strike="noStrike" kern="0" cap="none" spc="0" normalizeH="0" baseline="0" noProof="0" dirty="0" err="1">
                      <a:ln>
                        <a:noFill/>
                      </a:ln>
                      <a:solidFill>
                        <a:srgbClr val="000000"/>
                      </a:solidFill>
                      <a:effectLst/>
                      <a:uLnTx/>
                      <a:uFillTx/>
                      <a:latin typeface="Tahoma" panose="020B0604030504040204" charset="0"/>
                      <a:ea typeface="MS PGothic" panose="020B0600070205080204" pitchFamily="34" charset="-128"/>
                      <a:cs typeface="+mn-cs"/>
                    </a:rPr>
                    <a:t>IP,port</a:t>
                  </a: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 A,9157</a:t>
                  </a:r>
                  <a:endPar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r"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dirty="0" err="1">
                      <a:ln>
                        <a:noFill/>
                      </a:ln>
                      <a:solidFill>
                        <a:srgbClr val="000000"/>
                      </a:solidFill>
                      <a:effectLst/>
                      <a:uLnTx/>
                      <a:uFillTx/>
                      <a:latin typeface="Tahoma" panose="020B0604030504040204" charset="0"/>
                      <a:ea typeface="MS PGothic" panose="020B0600070205080204" pitchFamily="34" charset="-128"/>
                      <a:cs typeface="+mn-cs"/>
                    </a:rPr>
                    <a:t>dest</a:t>
                  </a: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 IP, port: B,80</a:t>
                  </a:r>
                  <a:endPar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564" name="Group 80"/>
              <p:cNvGrpSpPr/>
              <p:nvPr/>
            </p:nvGrpSpPr>
            <p:grpSpPr bwMode="auto">
              <a:xfrm>
                <a:off x="3301711" y="4192642"/>
                <a:ext cx="1887538" cy="652463"/>
                <a:chOff x="2741" y="3750"/>
                <a:chExt cx="1189" cy="411"/>
              </a:xfrm>
            </p:grpSpPr>
            <p:sp>
              <p:nvSpPr>
                <p:cNvPr id="565" name="Rectangle 81"/>
                <p:cNvSpPr>
                  <a:spLocks noChangeArrowheads="1"/>
                </p:cNvSpPr>
                <p:nvPr/>
              </p:nvSpPr>
              <p:spPr bwMode="auto">
                <a:xfrm>
                  <a:off x="2859" y="3750"/>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66" name="Line 82"/>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567" name="Text Box 83"/>
                <p:cNvSpPr txBox="1">
                  <a:spLocks noChangeArrowheads="1"/>
                </p:cNvSpPr>
                <p:nvPr/>
              </p:nvSpPr>
              <p:spPr bwMode="auto">
                <a:xfrm>
                  <a:off x="2813" y="3875"/>
                  <a:ext cx="1117"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IP,port: B,80</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IP,port: A,9157</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sp>
          <p:nvSpPr>
            <p:cNvPr id="607" name="Freeform 144"/>
            <p:cNvSpPr/>
            <p:nvPr/>
          </p:nvSpPr>
          <p:spPr bwMode="auto">
            <a:xfrm>
              <a:off x="3128674" y="2152705"/>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08" name="Freeform 145"/>
          <p:cNvSpPr/>
          <p:nvPr/>
        </p:nvSpPr>
        <p:spPr bwMode="auto">
          <a:xfrm>
            <a:off x="6114761" y="2184455"/>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7" name="Group 6"/>
          <p:cNvGrpSpPr/>
          <p:nvPr/>
        </p:nvGrpSpPr>
        <p:grpSpPr>
          <a:xfrm>
            <a:off x="6773574" y="2173342"/>
            <a:ext cx="2170112" cy="2876550"/>
            <a:chOff x="6773574" y="2173342"/>
            <a:chExt cx="2170112" cy="2876550"/>
          </a:xfrm>
        </p:grpSpPr>
        <p:sp>
          <p:nvSpPr>
            <p:cNvPr id="609" name="Freeform 146"/>
            <p:cNvSpPr/>
            <p:nvPr/>
          </p:nvSpPr>
          <p:spPr bwMode="auto">
            <a:xfrm>
              <a:off x="6773574" y="2173342"/>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120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610" name="Group 147"/>
            <p:cNvGrpSpPr/>
            <p:nvPr/>
          </p:nvGrpSpPr>
          <p:grpSpPr bwMode="auto">
            <a:xfrm>
              <a:off x="6871999" y="4397430"/>
              <a:ext cx="2071687" cy="652462"/>
              <a:chOff x="2741" y="3750"/>
              <a:chExt cx="1305" cy="411"/>
            </a:xfrm>
          </p:grpSpPr>
          <p:sp>
            <p:nvSpPr>
              <p:cNvPr id="611" name="Rectangle 148"/>
              <p:cNvSpPr>
                <a:spLocks noChangeArrowheads="1"/>
              </p:cNvSpPr>
              <p:nvPr/>
            </p:nvSpPr>
            <p:spPr bwMode="auto">
              <a:xfrm>
                <a:off x="2859" y="3750"/>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12"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13" name="Text Box 150"/>
              <p:cNvSpPr txBox="1">
                <a:spLocks noChangeArrowheads="1"/>
              </p:cNvSpPr>
              <p:nvPr/>
            </p:nvSpPr>
            <p:spPr bwMode="auto">
              <a:xfrm>
                <a:off x="2813" y="3875"/>
                <a:ext cx="1233" cy="286"/>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source IP,port: C,5775</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rPr>
                  <a:t>dest IP,port: B,80</a:t>
                </a:r>
                <a:endParaRPr kumimoji="0" lang="en-US" sz="14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grpSp>
        <p:nvGrpSpPr>
          <p:cNvPr id="614" name="Group 151"/>
          <p:cNvGrpSpPr/>
          <p:nvPr/>
        </p:nvGrpSpPr>
        <p:grpSpPr bwMode="auto">
          <a:xfrm>
            <a:off x="6941849" y="5186417"/>
            <a:ext cx="2063750" cy="661988"/>
            <a:chOff x="2741" y="3750"/>
            <a:chExt cx="1300" cy="417"/>
          </a:xfrm>
        </p:grpSpPr>
        <p:sp>
          <p:nvSpPr>
            <p:cNvPr id="615" name="Rectangle 152"/>
            <p:cNvSpPr>
              <a:spLocks noChangeArrowheads="1"/>
            </p:cNvSpPr>
            <p:nvPr/>
          </p:nvSpPr>
          <p:spPr bwMode="auto">
            <a:xfrm>
              <a:off x="2859" y="3750"/>
              <a:ext cx="678" cy="138"/>
            </a:xfrm>
            <a:prstGeom prst="rect">
              <a:avLst/>
            </a:prstGeom>
            <a:solidFill>
              <a:srgbClr val="3C6CDF"/>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16"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17" name="Text Box 154"/>
            <p:cNvSpPr txBox="1">
              <a:spLocks noChangeArrowheads="1"/>
            </p:cNvSpPr>
            <p:nvPr/>
          </p:nvSpPr>
          <p:spPr bwMode="auto">
            <a:xfrm>
              <a:off x="2813" y="3875"/>
              <a:ext cx="1228" cy="292"/>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source </a:t>
              </a:r>
              <a:r>
                <a:rPr kumimoji="0" lang="en-US" sz="1400" b="0" i="0" u="none" strike="noStrike" kern="0" cap="none" spc="0" normalizeH="0" baseline="0" noProof="0" dirty="0" err="1">
                  <a:ln>
                    <a:noFill/>
                  </a:ln>
                  <a:solidFill>
                    <a:srgbClr val="000000"/>
                  </a:solidFill>
                  <a:effectLst/>
                  <a:uLnTx/>
                  <a:uFillTx/>
                  <a:latin typeface="Tahoma" panose="020B0604030504040204" charset="0"/>
                  <a:ea typeface="MS PGothic" panose="020B0600070205080204" pitchFamily="34" charset="-128"/>
                  <a:cs typeface="+mn-cs"/>
                </a:rPr>
                <a:t>IP,port</a:t>
              </a: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 C,9157</a:t>
              </a:r>
              <a:endPar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a:p>
              <a:pPr marL="0" marR="0" lvl="0" indent="0" algn="l" defTabSz="914400" rtl="0" eaLnBrk="0" fontAlgn="base" latinLnBrk="0" hangingPunct="0">
                <a:lnSpc>
                  <a:spcPct val="85000"/>
                </a:lnSpc>
                <a:spcBef>
                  <a:spcPct val="0"/>
                </a:spcBef>
                <a:spcAft>
                  <a:spcPct val="0"/>
                </a:spcAft>
                <a:buClrTx/>
                <a:buSzTx/>
                <a:buFontTx/>
                <a:buNone/>
                <a:defRPr/>
              </a:pPr>
              <a:r>
                <a:rPr kumimoji="0" lang="en-US" sz="1400" b="0" i="0" u="none" strike="noStrike" kern="0" cap="none" spc="0" normalizeH="0" baseline="0" noProof="0" dirty="0" err="1">
                  <a:ln>
                    <a:noFill/>
                  </a:ln>
                  <a:solidFill>
                    <a:srgbClr val="000000"/>
                  </a:solidFill>
                  <a:effectLst/>
                  <a:uLnTx/>
                  <a:uFillTx/>
                  <a:latin typeface="Tahoma" panose="020B0604030504040204" charset="0"/>
                  <a:ea typeface="MS PGothic" panose="020B0600070205080204" pitchFamily="34" charset="-128"/>
                  <a:cs typeface="+mn-cs"/>
                </a:rPr>
                <a:t>dest</a:t>
              </a: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 </a:t>
              </a:r>
              <a:r>
                <a:rPr kumimoji="0" lang="en-US" sz="1400" b="0" i="0" u="none" strike="noStrike" kern="0" cap="none" spc="0" normalizeH="0" baseline="0" noProof="0" dirty="0" err="1">
                  <a:ln>
                    <a:noFill/>
                  </a:ln>
                  <a:solidFill>
                    <a:srgbClr val="000000"/>
                  </a:solidFill>
                  <a:effectLst/>
                  <a:uLnTx/>
                  <a:uFillTx/>
                  <a:latin typeface="Tahoma" panose="020B0604030504040204" charset="0"/>
                  <a:ea typeface="MS PGothic" panose="020B0600070205080204" pitchFamily="34" charset="-128"/>
                  <a:cs typeface="+mn-cs"/>
                </a:rPr>
                <a:t>IP,port</a:t>
              </a:r>
              <a:r>
                <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rPr>
                <a:t>: B,80</a:t>
              </a:r>
              <a:endParaRPr kumimoji="0" lang="en-US" sz="1400" b="0" i="0" u="none" strike="noStrike" kern="0" cap="none" spc="0" normalizeH="0" baseline="0" noProof="0" dirty="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21" name="Text Box 160"/>
          <p:cNvSpPr txBox="1">
            <a:spLocks noChangeArrowheads="1"/>
          </p:cNvSpPr>
          <p:nvPr/>
        </p:nvSpPr>
        <p:spPr bwMode="auto">
          <a:xfrm flipH="1">
            <a:off x="6681499" y="3414767"/>
            <a:ext cx="1147762" cy="530225"/>
          </a:xfrm>
          <a:prstGeom prst="rect">
            <a:avLst/>
          </a:prstGeom>
          <a:noFill/>
          <a:ln>
            <a:noFill/>
          </a:ln>
          <a:effectLst/>
        </p:spPr>
        <p:txBody>
          <a:bodyPr>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rPr>
              <a:t>server: IP address B</a:t>
            </a:r>
            <a:endParaRPr kumimoji="0" lang="en-US" sz="1800" b="0" i="0" u="none" strike="noStrike" kern="1200" cap="none" spc="0" normalizeH="0" baseline="0" noProof="0">
              <a:ln>
                <a:noFill/>
              </a:ln>
              <a:solidFill>
                <a:srgbClr val="000000"/>
              </a:solidFill>
              <a:effectLst/>
              <a:uLnTx/>
              <a:uFillTx/>
              <a:latin typeface="Gill Sans MT" panose="020B0502020104020203" pitchFamily="34" charset="0"/>
              <a:ea typeface="MS PGothic" panose="020B0600070205080204" pitchFamily="34" charset="-128"/>
              <a:cs typeface="+mn-cs"/>
            </a:endParaRPr>
          </a:p>
        </p:txBody>
      </p:sp>
      <p:grpSp>
        <p:nvGrpSpPr>
          <p:cNvPr id="622" name="Group 161"/>
          <p:cNvGrpSpPr/>
          <p:nvPr/>
        </p:nvGrpSpPr>
        <p:grpSpPr bwMode="auto">
          <a:xfrm>
            <a:off x="4455824" y="2905180"/>
            <a:ext cx="358775" cy="704850"/>
            <a:chOff x="4140" y="429"/>
            <a:chExt cx="1425" cy="2396"/>
          </a:xfrm>
        </p:grpSpPr>
        <p:sp>
          <p:nvSpPr>
            <p:cNvPr id="623" name="Freeform 162"/>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24"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25" name="Freeform 164"/>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26" name="Freeform 165"/>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27" name="Rectangle 166"/>
            <p:cNvSpPr>
              <a:spLocks noChangeArrowheads="1"/>
            </p:cNvSpPr>
            <p:nvPr/>
          </p:nvSpPr>
          <p:spPr bwMode="auto">
            <a:xfrm>
              <a:off x="4209" y="693"/>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628" name="Group 167"/>
            <p:cNvGrpSpPr/>
            <p:nvPr/>
          </p:nvGrpSpPr>
          <p:grpSpPr bwMode="auto">
            <a:xfrm>
              <a:off x="4749" y="668"/>
              <a:ext cx="581" cy="145"/>
              <a:chOff x="614" y="2568"/>
              <a:chExt cx="725" cy="139"/>
            </a:xfrm>
          </p:grpSpPr>
          <p:sp>
            <p:nvSpPr>
              <p:cNvPr id="653" name="AutoShape 168"/>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54"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29" name="Rectangle 170"/>
            <p:cNvSpPr>
              <a:spLocks noChangeArrowheads="1"/>
            </p:cNvSpPr>
            <p:nvPr/>
          </p:nvSpPr>
          <p:spPr bwMode="auto">
            <a:xfrm>
              <a:off x="4222" y="101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630" name="Group 171"/>
            <p:cNvGrpSpPr/>
            <p:nvPr/>
          </p:nvGrpSpPr>
          <p:grpSpPr bwMode="auto">
            <a:xfrm>
              <a:off x="4747" y="994"/>
              <a:ext cx="581" cy="134"/>
              <a:chOff x="614" y="2568"/>
              <a:chExt cx="725" cy="139"/>
            </a:xfrm>
          </p:grpSpPr>
          <p:sp>
            <p:nvSpPr>
              <p:cNvPr id="651" name="AutoShape 172"/>
              <p:cNvSpPr>
                <a:spLocks noChangeArrowheads="1"/>
              </p:cNvSpPr>
              <p:nvPr/>
            </p:nvSpPr>
            <p:spPr bwMode="auto">
              <a:xfrm>
                <a:off x="612" y="2570"/>
                <a:ext cx="724" cy="162"/>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52"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31" name="Rectangle 174"/>
            <p:cNvSpPr>
              <a:spLocks noChangeArrowheads="1"/>
            </p:cNvSpPr>
            <p:nvPr/>
          </p:nvSpPr>
          <p:spPr bwMode="auto">
            <a:xfrm>
              <a:off x="4216" y="1357"/>
              <a:ext cx="599"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32" name="Rectangle 175"/>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633" name="Group 176"/>
            <p:cNvGrpSpPr/>
            <p:nvPr/>
          </p:nvGrpSpPr>
          <p:grpSpPr bwMode="auto">
            <a:xfrm>
              <a:off x="4735" y="1627"/>
              <a:ext cx="582" cy="151"/>
              <a:chOff x="614" y="2568"/>
              <a:chExt cx="725" cy="139"/>
            </a:xfrm>
          </p:grpSpPr>
          <p:sp>
            <p:nvSpPr>
              <p:cNvPr id="649" name="AutoShape 177"/>
              <p:cNvSpPr>
                <a:spLocks noChangeArrowheads="1"/>
              </p:cNvSpPr>
              <p:nvPr/>
            </p:nvSpPr>
            <p:spPr bwMode="auto">
              <a:xfrm>
                <a:off x="611" y="2568"/>
                <a:ext cx="730" cy="139"/>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50"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34" name="Freeform 179"/>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nvGrpSpPr>
            <p:cNvPr id="635" name="Group 180"/>
            <p:cNvGrpSpPr/>
            <p:nvPr/>
          </p:nvGrpSpPr>
          <p:grpSpPr bwMode="auto">
            <a:xfrm>
              <a:off x="4739" y="1327"/>
              <a:ext cx="582" cy="139"/>
              <a:chOff x="614" y="2568"/>
              <a:chExt cx="725" cy="139"/>
            </a:xfrm>
          </p:grpSpPr>
          <p:sp>
            <p:nvSpPr>
              <p:cNvPr id="647" name="AutoShape 181"/>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8"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36"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37" name="Freeform 184"/>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38" name="Freeform 185"/>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39" name="Oval 186"/>
            <p:cNvSpPr>
              <a:spLocks noChangeArrowheads="1"/>
            </p:cNvSpPr>
            <p:nvPr/>
          </p:nvSpPr>
          <p:spPr bwMode="auto">
            <a:xfrm>
              <a:off x="5515" y="2609"/>
              <a:ext cx="50" cy="97"/>
            </a:xfrm>
            <a:prstGeom prst="ellipse">
              <a:avLst/>
            </a:prstGeom>
            <a:solidFill>
              <a:srgbClr val="3333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0" name="Freeform 187"/>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1"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2" name="AutoShape 189"/>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3" name="Oval 190"/>
            <p:cNvSpPr>
              <a:spLocks noChangeArrowheads="1"/>
            </p:cNvSpPr>
            <p:nvPr/>
          </p:nvSpPr>
          <p:spPr bwMode="auto">
            <a:xfrm>
              <a:off x="4310" y="2382"/>
              <a:ext cx="158" cy="146"/>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4" name="Oval 191"/>
            <p:cNvSpPr>
              <a:spLocks noChangeArrowheads="1"/>
            </p:cNvSpPr>
            <p:nvPr/>
          </p:nvSpPr>
          <p:spPr bwMode="auto">
            <a:xfrm>
              <a:off x="4487" y="2382"/>
              <a:ext cx="158" cy="146"/>
            </a:xfrm>
            <a:prstGeom prst="ellipse">
              <a:avLst/>
            </a:prstGeom>
            <a:solidFill>
              <a:srgbClr val="FF0000"/>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645" name="Oval 192"/>
            <p:cNvSpPr>
              <a:spLocks noChangeArrowheads="1"/>
            </p:cNvSpPr>
            <p:nvPr/>
          </p:nvSpPr>
          <p:spPr bwMode="auto">
            <a:xfrm>
              <a:off x="4663" y="2382"/>
              <a:ext cx="158" cy="140"/>
            </a:xfrm>
            <a:prstGeom prst="ellipse">
              <a:avLst/>
            </a:prstGeom>
            <a:solidFill>
              <a:srgbClr val="33CC33"/>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sp>
          <p:nvSpPr>
            <p:cNvPr id="646" name="Rectangle 193"/>
            <p:cNvSpPr>
              <a:spLocks noChangeArrowheads="1"/>
            </p:cNvSpPr>
            <p:nvPr/>
          </p:nvSpPr>
          <p:spPr bwMode="auto">
            <a:xfrm>
              <a:off x="5061" y="1837"/>
              <a:ext cx="88" cy="761"/>
            </a:xfrm>
            <a:prstGeom prst="rect">
              <a:avLst/>
            </a:prstGeom>
            <a:solidFill>
              <a:srgbClr val="292929"/>
            </a:solidFill>
            <a:ln w="9525">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655" name="Group 194"/>
          <p:cNvGrpSpPr/>
          <p:nvPr/>
        </p:nvGrpSpPr>
        <p:grpSpPr bwMode="auto">
          <a:xfrm>
            <a:off x="1590386" y="3325867"/>
            <a:ext cx="711200" cy="669925"/>
            <a:chOff x="-44" y="1473"/>
            <a:chExt cx="981" cy="1105"/>
          </a:xfrm>
        </p:grpSpPr>
        <p:pic>
          <p:nvPicPr>
            <p:cNvPr id="656" name="Picture 19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657" name="Freeform 196"/>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grpSp>
        <p:nvGrpSpPr>
          <p:cNvPr id="658" name="Group 197"/>
          <p:cNvGrpSpPr/>
          <p:nvPr/>
        </p:nvGrpSpPr>
        <p:grpSpPr bwMode="auto">
          <a:xfrm flipH="1">
            <a:off x="9893011" y="3241730"/>
            <a:ext cx="711200" cy="669925"/>
            <a:chOff x="-44" y="1473"/>
            <a:chExt cx="981" cy="1105"/>
          </a:xfrm>
        </p:grpSpPr>
        <p:pic>
          <p:nvPicPr>
            <p:cNvPr id="659" name="Picture 19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660" name="Freeform 199"/>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600" b="0" i="0" u="none" strike="noStrike" kern="0" cap="none" spc="0" normalizeH="0" baseline="0" noProof="0">
                <a:ln>
                  <a:noFill/>
                </a:ln>
                <a:solidFill>
                  <a:srgbClr val="000000"/>
                </a:solidFill>
                <a:effectLst/>
                <a:uLnTx/>
                <a:uFillTx/>
                <a:latin typeface="Tahoma" panose="020B0604030504040204" charset="0"/>
                <a:ea typeface="MS PGothic" panose="020B0600070205080204" pitchFamily="34" charset="-128"/>
                <a:cs typeface="+mn-cs"/>
              </a:endParaRPr>
            </a:p>
          </p:txBody>
        </p:sp>
      </p:grpSp>
      <p:sp>
        <p:nvSpPr>
          <p:cNvPr id="661" name="Text Box 155"/>
          <p:cNvSpPr txBox="1">
            <a:spLocks noChangeArrowheads="1"/>
          </p:cNvSpPr>
          <p:nvPr/>
        </p:nvSpPr>
        <p:spPr bwMode="auto">
          <a:xfrm>
            <a:off x="822086" y="5737235"/>
            <a:ext cx="6642844" cy="830997"/>
          </a:xfrm>
          <a:prstGeom prst="rect">
            <a:avLst/>
          </a:prstGeom>
          <a:no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Three segments, all destined to IP address: B,</a:t>
            </a: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dest</a:t>
            </a: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port: 80 are demultiplexed to </a:t>
            </a:r>
            <a:r>
              <a:rPr kumimoji="0" lang="en-US" sz="24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different</a:t>
            </a:r>
            <a:r>
              <a:rPr kumimoji="0" lang="en-US" sz="24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sockets</a:t>
            </a:r>
            <a:endParaRPr kumimoji="0" 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6" name="Oval 5"/>
          <p:cNvSpPr/>
          <p:nvPr/>
        </p:nvSpPr>
        <p:spPr>
          <a:xfrm>
            <a:off x="4454237" y="5186417"/>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Oval 144"/>
          <p:cNvSpPr/>
          <p:nvPr/>
        </p:nvSpPr>
        <p:spPr>
          <a:xfrm>
            <a:off x="7577600" y="4694310"/>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Oval 145"/>
          <p:cNvSpPr/>
          <p:nvPr/>
        </p:nvSpPr>
        <p:spPr>
          <a:xfrm>
            <a:off x="7631575" y="5530882"/>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7" name="Picture 4" descr="Image result for apache web serv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38" y="1073700"/>
            <a:ext cx="1474756" cy="644858"/>
          </a:xfrm>
          <a:prstGeom prst="rect">
            <a:avLst/>
          </a:prstGeom>
          <a:noFill/>
        </p:spPr>
      </p:pic>
      <p:sp>
        <p:nvSpPr>
          <p:cNvPr id="144"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114401"/>
    </mc:Choice>
    <mc:Fallback>
      <p:transition spd="slow" advTm="1144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dissolve">
                                      <p:cBhvr>
                                        <p:cTn id="17" dur="500"/>
                                        <p:tgtEl>
                                          <p:spTgt spid="608"/>
                                        </p:tgtEl>
                                      </p:cBhvr>
                                    </p:animEffect>
                                  </p:childTnLst>
                                </p:cTn>
                              </p:par>
                              <p:par>
                                <p:cTn id="18" presetID="9" presetClass="entr" presetSubtype="0" fill="hold" nodeType="withEffect">
                                  <p:stCondLst>
                                    <p:cond delay="0"/>
                                  </p:stCondLst>
                                  <p:childTnLst>
                                    <p:set>
                                      <p:cBhvr>
                                        <p:cTn id="19" dur="1" fill="hold">
                                          <p:stCondLst>
                                            <p:cond delay="0"/>
                                          </p:stCondLst>
                                        </p:cTn>
                                        <p:tgtEl>
                                          <p:spTgt spid="614"/>
                                        </p:tgtEl>
                                        <p:attrNameLst>
                                          <p:attrName>style.visibility</p:attrName>
                                        </p:attrNameLst>
                                      </p:cBhvr>
                                      <p:to>
                                        <p:strVal val="visible"/>
                                      </p:to>
                                    </p:set>
                                    <p:animEffect transition="in" filter="dissolve">
                                      <p:cBhvr>
                                        <p:cTn id="20" dur="500"/>
                                        <p:tgtEl>
                                          <p:spTgt spid="6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dissolve">
                                      <p:cBhvr>
                                        <p:cTn id="28" dur="500"/>
                                        <p:tgtEl>
                                          <p:spTgt spid="1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dissolve">
                                      <p:cBhvr>
                                        <p:cTn id="31" dur="500"/>
                                        <p:tgtEl>
                                          <p:spTgt spid="1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61"/>
                                        </p:tgtEl>
                                        <p:attrNameLst>
                                          <p:attrName>style.visibility</p:attrName>
                                        </p:attrNameLst>
                                      </p:cBhvr>
                                      <p:to>
                                        <p:strVal val="visible"/>
                                      </p:to>
                                    </p:set>
                                    <p:animEffect transition="in" filter="dissolve">
                                      <p:cBhvr>
                                        <p:cTn id="34"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 grpId="0" animBg="1"/>
      <p:bldP spid="661" grpId="0"/>
      <p:bldP spid="6" grpId="0" animBg="1"/>
      <p:bldP spid="145" grpId="0" animBg="1"/>
      <p:bldP spid="1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a:t>
            </a:r>
            <a:r>
              <a:rPr lang="en-US" altLang="en-US" dirty="0">
                <a:cs typeface="Calibri" panose="020F0502020204030204" pitchFamily="34" charset="0"/>
              </a:rPr>
              <a:t>Layer I</a:t>
            </a:r>
            <a:r>
              <a:rPr lang="en-US" altLang="en-US" sz="4400" dirty="0">
                <a:cs typeface="Calibri" panose="020F0502020204030204" pitchFamily="34" charset="0"/>
              </a:rPr>
              <a:t>: roadmap</a:t>
            </a:r>
            <a:endParaRPr lang="en-US" sz="4400" dirty="0"/>
          </a:p>
        </p:txBody>
      </p:sp>
      <p:sp>
        <p:nvSpPr>
          <p:cNvPr id="9" name="Rectangle 4"/>
          <p:cNvSpPr>
            <a:spLocks noGrp="1" noChangeArrowheads="1"/>
          </p:cNvSpPr>
          <p:nvPr>
            <p:ph sz="half" idx="2"/>
          </p:nvPr>
        </p:nvSpPr>
        <p:spPr>
          <a:xfrm>
            <a:off x="798690" y="1414011"/>
            <a:ext cx="6618109" cy="5029078"/>
          </a:xfrm>
        </p:spPr>
        <p:txBody>
          <a:bodyPr>
            <a:normAutofit/>
          </a:bodyPr>
          <a:lstStyle/>
          <a:p>
            <a:pPr marL="403225" indent="-285750">
              <a:spcBef>
                <a:spcPts val="800"/>
              </a:spcBef>
            </a:pPr>
            <a:r>
              <a:rPr lang="en-US" altLang="en-US" sz="3200" dirty="0">
                <a:cs typeface="Calibri" panose="020F0502020204030204" pitchFamily="34" charset="0"/>
              </a:rPr>
              <a:t>Transport Layer Overview</a:t>
            </a:r>
            <a:endParaRPr lang="en-US" altLang="en-US" sz="3200" dirty="0">
              <a:cs typeface="Calibri" panose="020F0502020204030204" pitchFamily="34" charset="0"/>
            </a:endParaRPr>
          </a:p>
          <a:p>
            <a:pPr marL="746125" lvl="1" indent="-285750">
              <a:spcBef>
                <a:spcPts val="800"/>
              </a:spcBef>
            </a:pPr>
            <a:r>
              <a:rPr lang="en-US" altLang="en-US" sz="2800" dirty="0">
                <a:cs typeface="Calibri" panose="020F0502020204030204" pitchFamily="34" charset="0"/>
              </a:rPr>
              <a:t>Transport Layer services &amp; functions</a:t>
            </a:r>
            <a:endParaRPr lang="en-US" altLang="en-US" sz="2800" dirty="0">
              <a:cs typeface="Calibri" panose="020F0502020204030204" pitchFamily="34" charset="0"/>
            </a:endParaRPr>
          </a:p>
          <a:p>
            <a:pPr marL="746125" lvl="1" indent="-285750">
              <a:spcBef>
                <a:spcPts val="800"/>
              </a:spcBef>
            </a:pPr>
            <a:r>
              <a:rPr lang="en-US" altLang="en-US" sz="2800" dirty="0">
                <a:cs typeface="Calibri" panose="020F0502020204030204" pitchFamily="34" charset="0"/>
              </a:rPr>
              <a:t>Internet Transport Layer</a:t>
            </a:r>
            <a:endParaRPr lang="en-US" altLang="en-US" sz="2800" dirty="0">
              <a:cs typeface="Calibri" panose="020F0502020204030204" pitchFamily="34" charset="0"/>
            </a:endParaRPr>
          </a:p>
          <a:p>
            <a:pPr marL="403225" indent="-285750">
              <a:spcBef>
                <a:spcPts val="800"/>
              </a:spcBef>
            </a:pPr>
            <a:r>
              <a:rPr lang="en-US" altLang="en-US" sz="3200" dirty="0">
                <a:cs typeface="Calibri" panose="020F0502020204030204" pitchFamily="34" charset="0"/>
              </a:rPr>
              <a:t>Multiplexing/ De-multiplexing</a:t>
            </a:r>
            <a:endParaRPr lang="en-US" altLang="en-US" sz="3200" dirty="0">
              <a:cs typeface="Calibri" panose="020F0502020204030204" pitchFamily="34" charset="0"/>
            </a:endParaRPr>
          </a:p>
          <a:p>
            <a:pPr marL="746125" lvl="1" indent="-285750">
              <a:spcBef>
                <a:spcPts val="800"/>
              </a:spcBef>
            </a:pPr>
            <a:r>
              <a:rPr lang="en-US" altLang="en-US" sz="2800" dirty="0">
                <a:cs typeface="Calibri" panose="020F0502020204030204" pitchFamily="34" charset="0"/>
              </a:rPr>
              <a:t>Connectionless &amp; connection-oriented</a:t>
            </a:r>
            <a:endParaRPr lang="en-US" altLang="en-US" sz="2800" dirty="0">
              <a:cs typeface="Calibri" panose="020F0502020204030204" pitchFamily="34" charset="0"/>
            </a:endParaRPr>
          </a:p>
          <a:p>
            <a:pPr marL="403225" indent="-285750">
              <a:spcBef>
                <a:spcPts val="800"/>
              </a:spcBef>
            </a:pPr>
            <a:r>
              <a:rPr lang="en-US" altLang="en-US" sz="3200" dirty="0">
                <a:cs typeface="Calibri" panose="020F0502020204030204" pitchFamily="34" charset="0"/>
              </a:rPr>
              <a:t>User Datagram Protocol – UDP</a:t>
            </a:r>
            <a:endParaRPr lang="en-US" altLang="en-US" sz="3200" dirty="0">
              <a:cs typeface="Calibri" panose="020F0502020204030204" pitchFamily="34" charset="0"/>
            </a:endParaRPr>
          </a:p>
          <a:p>
            <a:pPr marL="746125" lvl="1" indent="-285750">
              <a:spcBef>
                <a:spcPts val="800"/>
              </a:spcBef>
            </a:pPr>
            <a:r>
              <a:rPr lang="en-US" altLang="en-US" sz="2800" dirty="0">
                <a:cs typeface="Calibri" panose="020F0502020204030204" pitchFamily="34" charset="0"/>
              </a:rPr>
              <a:t>UDP features</a:t>
            </a:r>
            <a:endParaRPr lang="en-US" altLang="en-US" sz="2800" dirty="0">
              <a:cs typeface="Calibri" panose="020F0502020204030204" pitchFamily="34" charset="0"/>
            </a:endParaRPr>
          </a:p>
          <a:p>
            <a:pPr marL="403225" indent="-285750">
              <a:spcBef>
                <a:spcPts val="800"/>
              </a:spcBef>
            </a:pPr>
            <a:r>
              <a:rPr lang="en-US" altLang="en-US" sz="3200" dirty="0">
                <a:cs typeface="Calibri" panose="020F0502020204030204" pitchFamily="34" charset="0"/>
              </a:rPr>
              <a:t>UDP Checksum </a:t>
            </a:r>
            <a:endParaRPr lang="en-US" altLang="en-US" sz="3200" dirty="0">
              <a:cs typeface="Calibri" panose="020F0502020204030204" pitchFamily="34" charset="0"/>
            </a:endParaRPr>
          </a:p>
          <a:p>
            <a:pPr marL="746125" lvl="1" indent="-285750">
              <a:spcBef>
                <a:spcPts val="800"/>
              </a:spcBef>
            </a:pPr>
            <a:r>
              <a:rPr lang="en-US" altLang="en-US" sz="2800" dirty="0">
                <a:cs typeface="Calibri" panose="020F0502020204030204" pitchFamily="34" charset="0"/>
              </a:rPr>
              <a:t>Checksum calculation</a:t>
            </a:r>
            <a:endParaRPr lang="en-US" alt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7" name="Picture 6" descr="A picture containing photo, person, playing&#10;&#10;Description automatically generated"/>
          <p:cNvPicPr>
            <a:picLocks noChangeAspect="1"/>
          </p:cNvPicPr>
          <p:nvPr/>
        </p:nvPicPr>
        <p:blipFill>
          <a:blip r:embed="rId1"/>
          <a:stretch>
            <a:fillRect/>
          </a:stretch>
        </p:blipFill>
        <p:spPr>
          <a:xfrm>
            <a:off x="7416799" y="1758965"/>
            <a:ext cx="4304058" cy="3923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7882"/>
    </mc:Choice>
    <mc:Fallback>
      <p:transition spd="slow" advTm="378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services and protocols</a:t>
            </a:r>
            <a:endParaRPr lang="en-US" sz="4400" dirty="0"/>
          </a:p>
        </p:txBody>
      </p:sp>
      <p:sp>
        <p:nvSpPr>
          <p:cNvPr id="6" name="Rectangle 3"/>
          <p:cNvSpPr txBox="1">
            <a:spLocks noChangeArrowheads="1"/>
          </p:cNvSpPr>
          <p:nvPr/>
        </p:nvSpPr>
        <p:spPr>
          <a:xfrm>
            <a:off x="681218" y="1443831"/>
            <a:ext cx="5815703" cy="16219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a:t>
            </a:r>
            <a:r>
              <a:rPr kumimoji="0" lang="en-US" sz="2800" b="0"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logical communication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between application processes running on different hosts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9"/>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82604 w 1558990"/>
              <a:gd name="connsiteY0-74" fmla="*/ 534641 h 1810599"/>
              <a:gd name="connsiteX1-75" fmla="*/ 22252 w 1558990"/>
              <a:gd name="connsiteY1-76" fmla="*/ 940200 h 1810599"/>
              <a:gd name="connsiteX2-77" fmla="*/ 167457 w 1558990"/>
              <a:gd name="connsiteY2-78" fmla="*/ 1672556 h 1810599"/>
              <a:gd name="connsiteX3-79" fmla="*/ 1208772 w 1558990"/>
              <a:gd name="connsiteY3-80" fmla="*/ 1775650 h 1810599"/>
              <a:gd name="connsiteX4-81" fmla="*/ 1543003 w 1558990"/>
              <a:gd name="connsiteY4-82" fmla="*/ 1257671 h 1810599"/>
              <a:gd name="connsiteX5-83" fmla="*/ 1490762 w 1558990"/>
              <a:gd name="connsiteY5-84" fmla="*/ 672856 h 1810599"/>
              <a:gd name="connsiteX6-85" fmla="*/ 1359176 w 1558990"/>
              <a:gd name="connsiteY6-86" fmla="*/ 154877 h 1810599"/>
              <a:gd name="connsiteX7-87" fmla="*/ 861336 w 1558990"/>
              <a:gd name="connsiteY7-88" fmla="*/ 21205 h 1810599"/>
              <a:gd name="connsiteX8-89" fmla="*/ 382604 w 1558990"/>
              <a:gd name="connsiteY8-90" fmla="*/ 534641 h 1810599"/>
              <a:gd name="connsiteX0-91" fmla="*/ 393458 w 1593840"/>
              <a:gd name="connsiteY0-92" fmla="*/ 534641 h 1793264"/>
              <a:gd name="connsiteX1-93" fmla="*/ 33106 w 1593840"/>
              <a:gd name="connsiteY1-94" fmla="*/ 940200 h 1793264"/>
              <a:gd name="connsiteX2-95" fmla="*/ 178311 w 1593840"/>
              <a:gd name="connsiteY2-96" fmla="*/ 1672556 h 1793264"/>
              <a:gd name="connsiteX3-97" fmla="*/ 1464139 w 1593840"/>
              <a:gd name="connsiteY3-98" fmla="*/ 1752440 h 1793264"/>
              <a:gd name="connsiteX4-99" fmla="*/ 1553857 w 1593840"/>
              <a:gd name="connsiteY4-100" fmla="*/ 1257671 h 1793264"/>
              <a:gd name="connsiteX5-101" fmla="*/ 1501616 w 1593840"/>
              <a:gd name="connsiteY5-102" fmla="*/ 672856 h 1793264"/>
              <a:gd name="connsiteX6-103" fmla="*/ 1370030 w 1593840"/>
              <a:gd name="connsiteY6-104" fmla="*/ 154877 h 1793264"/>
              <a:gd name="connsiteX7-105" fmla="*/ 872190 w 1593840"/>
              <a:gd name="connsiteY7-106" fmla="*/ 21205 h 1793264"/>
              <a:gd name="connsiteX8-107" fmla="*/ 393458 w 1593840"/>
              <a:gd name="connsiteY8-108" fmla="*/ 534641 h 1793264"/>
              <a:gd name="connsiteX0-109" fmla="*/ 393458 w 1566550"/>
              <a:gd name="connsiteY0-110" fmla="*/ 534641 h 1840341"/>
              <a:gd name="connsiteX1-111" fmla="*/ 33106 w 1566550"/>
              <a:gd name="connsiteY1-112" fmla="*/ 940200 h 1840341"/>
              <a:gd name="connsiteX2-113" fmla="*/ 178311 w 1566550"/>
              <a:gd name="connsiteY2-114" fmla="*/ 1672556 h 1840341"/>
              <a:gd name="connsiteX3-115" fmla="*/ 1464139 w 1566550"/>
              <a:gd name="connsiteY3-116" fmla="*/ 1752440 h 1840341"/>
              <a:gd name="connsiteX4-117" fmla="*/ 1553857 w 1566550"/>
              <a:gd name="connsiteY4-118" fmla="*/ 1257671 h 1840341"/>
              <a:gd name="connsiteX5-119" fmla="*/ 1501616 w 1566550"/>
              <a:gd name="connsiteY5-120" fmla="*/ 672856 h 1840341"/>
              <a:gd name="connsiteX6-121" fmla="*/ 1370030 w 1566550"/>
              <a:gd name="connsiteY6-122" fmla="*/ 154877 h 1840341"/>
              <a:gd name="connsiteX7-123" fmla="*/ 872190 w 1566550"/>
              <a:gd name="connsiteY7-124" fmla="*/ 21205 h 1840341"/>
              <a:gd name="connsiteX8-125" fmla="*/ 393458 w 1566550"/>
              <a:gd name="connsiteY8-126" fmla="*/ 534641 h 1840341"/>
              <a:gd name="connsiteX0-127" fmla="*/ 393458 w 1555557"/>
              <a:gd name="connsiteY0-128" fmla="*/ 534641 h 1787187"/>
              <a:gd name="connsiteX1-129" fmla="*/ 33106 w 1555557"/>
              <a:gd name="connsiteY1-130" fmla="*/ 940200 h 1787187"/>
              <a:gd name="connsiteX2-131" fmla="*/ 178311 w 1555557"/>
              <a:gd name="connsiteY2-132" fmla="*/ 1672556 h 1787187"/>
              <a:gd name="connsiteX3-133" fmla="*/ 1464139 w 1555557"/>
              <a:gd name="connsiteY3-134" fmla="*/ 1752440 h 1787187"/>
              <a:gd name="connsiteX4-135" fmla="*/ 1553857 w 1555557"/>
              <a:gd name="connsiteY4-136" fmla="*/ 1257671 h 1787187"/>
              <a:gd name="connsiteX5-137" fmla="*/ 1501616 w 1555557"/>
              <a:gd name="connsiteY5-138" fmla="*/ 672856 h 1787187"/>
              <a:gd name="connsiteX6-139" fmla="*/ 1370030 w 1555557"/>
              <a:gd name="connsiteY6-140" fmla="*/ 154877 h 1787187"/>
              <a:gd name="connsiteX7-141" fmla="*/ 872190 w 1555557"/>
              <a:gd name="connsiteY7-142" fmla="*/ 21205 h 1787187"/>
              <a:gd name="connsiteX8-143" fmla="*/ 393458 w 1555557"/>
              <a:gd name="connsiteY8-144" fmla="*/ 534641 h 1787187"/>
              <a:gd name="connsiteX0-145" fmla="*/ 401126 w 1664928"/>
              <a:gd name="connsiteY0-146" fmla="*/ 534641 h 1783934"/>
              <a:gd name="connsiteX1-147" fmla="*/ 40774 w 1664928"/>
              <a:gd name="connsiteY1-148" fmla="*/ 940200 h 1783934"/>
              <a:gd name="connsiteX2-149" fmla="*/ 185979 w 1664928"/>
              <a:gd name="connsiteY2-150" fmla="*/ 1672556 h 1783934"/>
              <a:gd name="connsiteX3-151" fmla="*/ 1618513 w 1664928"/>
              <a:gd name="connsiteY3-152" fmla="*/ 1747798 h 1783934"/>
              <a:gd name="connsiteX4-153" fmla="*/ 1561525 w 1664928"/>
              <a:gd name="connsiteY4-154" fmla="*/ 1257671 h 1783934"/>
              <a:gd name="connsiteX5-155" fmla="*/ 1509284 w 1664928"/>
              <a:gd name="connsiteY5-156" fmla="*/ 672856 h 1783934"/>
              <a:gd name="connsiteX6-157" fmla="*/ 1377698 w 1664928"/>
              <a:gd name="connsiteY6-158" fmla="*/ 154877 h 1783934"/>
              <a:gd name="connsiteX7-159" fmla="*/ 879858 w 1664928"/>
              <a:gd name="connsiteY7-160" fmla="*/ 21205 h 1783934"/>
              <a:gd name="connsiteX8-161" fmla="*/ 401126 w 1664928"/>
              <a:gd name="connsiteY8-162" fmla="*/ 534641 h 1783934"/>
              <a:gd name="connsiteX0-163" fmla="*/ 408119 w 1718774"/>
              <a:gd name="connsiteY0-164" fmla="*/ 534641 h 1826522"/>
              <a:gd name="connsiteX1-165" fmla="*/ 47767 w 1718774"/>
              <a:gd name="connsiteY1-166" fmla="*/ 940200 h 1826522"/>
              <a:gd name="connsiteX2-167" fmla="*/ 179001 w 1718774"/>
              <a:gd name="connsiteY2-168" fmla="*/ 1742186 h 1826522"/>
              <a:gd name="connsiteX3-169" fmla="*/ 1625506 w 1718774"/>
              <a:gd name="connsiteY3-170" fmla="*/ 1747798 h 1826522"/>
              <a:gd name="connsiteX4-171" fmla="*/ 1568518 w 1718774"/>
              <a:gd name="connsiteY4-172" fmla="*/ 1257671 h 1826522"/>
              <a:gd name="connsiteX5-173" fmla="*/ 1516277 w 1718774"/>
              <a:gd name="connsiteY5-174" fmla="*/ 672856 h 1826522"/>
              <a:gd name="connsiteX6-175" fmla="*/ 1384691 w 1718774"/>
              <a:gd name="connsiteY6-176" fmla="*/ 154877 h 1826522"/>
              <a:gd name="connsiteX7-177" fmla="*/ 886851 w 1718774"/>
              <a:gd name="connsiteY7-178" fmla="*/ 21205 h 1826522"/>
              <a:gd name="connsiteX8-179" fmla="*/ 408119 w 1718774"/>
              <a:gd name="connsiteY8-180" fmla="*/ 534641 h 1826522"/>
              <a:gd name="connsiteX0-181" fmla="*/ 477759 w 1796623"/>
              <a:gd name="connsiteY0-182" fmla="*/ 534641 h 1818043"/>
              <a:gd name="connsiteX1-183" fmla="*/ 117407 w 1796623"/>
              <a:gd name="connsiteY1-184" fmla="*/ 940200 h 1818043"/>
              <a:gd name="connsiteX2-185" fmla="*/ 136864 w 1796623"/>
              <a:gd name="connsiteY2-186" fmla="*/ 1728260 h 1818043"/>
              <a:gd name="connsiteX3-187" fmla="*/ 1695146 w 1796623"/>
              <a:gd name="connsiteY3-188" fmla="*/ 1747798 h 1818043"/>
              <a:gd name="connsiteX4-189" fmla="*/ 1638158 w 1796623"/>
              <a:gd name="connsiteY4-190" fmla="*/ 1257671 h 1818043"/>
              <a:gd name="connsiteX5-191" fmla="*/ 1585917 w 1796623"/>
              <a:gd name="connsiteY5-192" fmla="*/ 672856 h 1818043"/>
              <a:gd name="connsiteX6-193" fmla="*/ 1454331 w 1796623"/>
              <a:gd name="connsiteY6-194" fmla="*/ 154877 h 1818043"/>
              <a:gd name="connsiteX7-195" fmla="*/ 956491 w 1796623"/>
              <a:gd name="connsiteY7-196" fmla="*/ 21205 h 1818043"/>
              <a:gd name="connsiteX8-197" fmla="*/ 477759 w 1796623"/>
              <a:gd name="connsiteY8-198" fmla="*/ 534641 h 1818043"/>
              <a:gd name="connsiteX0-199" fmla="*/ 396783 w 1688820"/>
              <a:gd name="connsiteY0-200" fmla="*/ 534641 h 1815615"/>
              <a:gd name="connsiteX1-201" fmla="*/ 36431 w 1688820"/>
              <a:gd name="connsiteY1-202" fmla="*/ 940200 h 1815615"/>
              <a:gd name="connsiteX2-203" fmla="*/ 55888 w 1688820"/>
              <a:gd name="connsiteY2-204" fmla="*/ 1728260 h 1815615"/>
              <a:gd name="connsiteX3-205" fmla="*/ 421834 w 1688820"/>
              <a:gd name="connsiteY3-206" fmla="*/ 1798118 h 1815615"/>
              <a:gd name="connsiteX4-207" fmla="*/ 1614170 w 1688820"/>
              <a:gd name="connsiteY4-208" fmla="*/ 1747798 h 1815615"/>
              <a:gd name="connsiteX5-209" fmla="*/ 1557182 w 1688820"/>
              <a:gd name="connsiteY5-210" fmla="*/ 1257671 h 1815615"/>
              <a:gd name="connsiteX6-211" fmla="*/ 1504941 w 1688820"/>
              <a:gd name="connsiteY6-212" fmla="*/ 672856 h 1815615"/>
              <a:gd name="connsiteX7-213" fmla="*/ 1373355 w 1688820"/>
              <a:gd name="connsiteY7-214" fmla="*/ 154877 h 1815615"/>
              <a:gd name="connsiteX8-215" fmla="*/ 875515 w 1688820"/>
              <a:gd name="connsiteY8-216" fmla="*/ 21205 h 1815615"/>
              <a:gd name="connsiteX9" fmla="*/ 396783 w 1688820"/>
              <a:gd name="connsiteY9" fmla="*/ 534641 h 1815615"/>
              <a:gd name="connsiteX0-217" fmla="*/ 394951 w 1689541"/>
              <a:gd name="connsiteY0-218" fmla="*/ 534641 h 1877271"/>
              <a:gd name="connsiteX1-219" fmla="*/ 34599 w 1689541"/>
              <a:gd name="connsiteY1-220" fmla="*/ 940200 h 1877271"/>
              <a:gd name="connsiteX2-221" fmla="*/ 54056 w 1689541"/>
              <a:gd name="connsiteY2-222" fmla="*/ 1728260 h 1877271"/>
              <a:gd name="connsiteX3-223" fmla="*/ 385071 w 1689541"/>
              <a:gd name="connsiteY3-224" fmla="*/ 1877032 h 1877271"/>
              <a:gd name="connsiteX4-225" fmla="*/ 1612338 w 1689541"/>
              <a:gd name="connsiteY4-226" fmla="*/ 1747798 h 1877271"/>
              <a:gd name="connsiteX5-227" fmla="*/ 1555350 w 1689541"/>
              <a:gd name="connsiteY5-228" fmla="*/ 1257671 h 1877271"/>
              <a:gd name="connsiteX6-229" fmla="*/ 1503109 w 1689541"/>
              <a:gd name="connsiteY6-230" fmla="*/ 672856 h 1877271"/>
              <a:gd name="connsiteX7-231" fmla="*/ 1371523 w 1689541"/>
              <a:gd name="connsiteY7-232" fmla="*/ 154877 h 1877271"/>
              <a:gd name="connsiteX8-233" fmla="*/ 873683 w 1689541"/>
              <a:gd name="connsiteY8-234" fmla="*/ 21205 h 1877271"/>
              <a:gd name="connsiteX9-235" fmla="*/ 394951 w 1689541"/>
              <a:gd name="connsiteY9-236" fmla="*/ 534641 h 1877271"/>
              <a:gd name="connsiteX0-237" fmla="*/ 394949 w 1689541"/>
              <a:gd name="connsiteY0-238" fmla="*/ 534641 h 1877032"/>
              <a:gd name="connsiteX1-239" fmla="*/ 34597 w 1689541"/>
              <a:gd name="connsiteY1-240" fmla="*/ 940200 h 1877032"/>
              <a:gd name="connsiteX2-241" fmla="*/ 54054 w 1689541"/>
              <a:gd name="connsiteY2-242" fmla="*/ 1728260 h 1877032"/>
              <a:gd name="connsiteX3-243" fmla="*/ 385069 w 1689541"/>
              <a:gd name="connsiteY3-244" fmla="*/ 1877032 h 1877032"/>
              <a:gd name="connsiteX4-245" fmla="*/ 1612336 w 1689541"/>
              <a:gd name="connsiteY4-246" fmla="*/ 1747798 h 1877032"/>
              <a:gd name="connsiteX5-247" fmla="*/ 1555348 w 1689541"/>
              <a:gd name="connsiteY5-248" fmla="*/ 1257671 h 1877032"/>
              <a:gd name="connsiteX6-249" fmla="*/ 1503107 w 1689541"/>
              <a:gd name="connsiteY6-250" fmla="*/ 672856 h 1877032"/>
              <a:gd name="connsiteX7-251" fmla="*/ 1371521 w 1689541"/>
              <a:gd name="connsiteY7-252" fmla="*/ 154877 h 1877032"/>
              <a:gd name="connsiteX8-253" fmla="*/ 873681 w 1689541"/>
              <a:gd name="connsiteY8-254" fmla="*/ 21205 h 1877032"/>
              <a:gd name="connsiteX9-255" fmla="*/ 394949 w 1689541"/>
              <a:gd name="connsiteY9-256" fmla="*/ 534641 h 1877032"/>
              <a:gd name="connsiteX0-257" fmla="*/ 394949 w 1683795"/>
              <a:gd name="connsiteY0-258" fmla="*/ 534641 h 1877032"/>
              <a:gd name="connsiteX1-259" fmla="*/ 34597 w 1683795"/>
              <a:gd name="connsiteY1-260" fmla="*/ 940200 h 1877032"/>
              <a:gd name="connsiteX2-261" fmla="*/ 54054 w 1683795"/>
              <a:gd name="connsiteY2-262" fmla="*/ 1728260 h 1877032"/>
              <a:gd name="connsiteX3-263" fmla="*/ 385069 w 1683795"/>
              <a:gd name="connsiteY3-264" fmla="*/ 1877032 h 1877032"/>
              <a:gd name="connsiteX4-265" fmla="*/ 1605349 w 1683795"/>
              <a:gd name="connsiteY4-266" fmla="*/ 1798860 h 1877032"/>
              <a:gd name="connsiteX5-267" fmla="*/ 1555348 w 1683795"/>
              <a:gd name="connsiteY5-268" fmla="*/ 1257671 h 1877032"/>
              <a:gd name="connsiteX6-269" fmla="*/ 1503107 w 1683795"/>
              <a:gd name="connsiteY6-270" fmla="*/ 672856 h 1877032"/>
              <a:gd name="connsiteX7-271" fmla="*/ 1371521 w 1683795"/>
              <a:gd name="connsiteY7-272" fmla="*/ 154877 h 1877032"/>
              <a:gd name="connsiteX8-273" fmla="*/ 873681 w 1683795"/>
              <a:gd name="connsiteY8-274" fmla="*/ 21205 h 1877032"/>
              <a:gd name="connsiteX9-275" fmla="*/ 394949 w 1683795"/>
              <a:gd name="connsiteY9-276" fmla="*/ 534641 h 1877032"/>
              <a:gd name="connsiteX0-277" fmla="*/ 394949 w 1720794"/>
              <a:gd name="connsiteY0-278" fmla="*/ 534641 h 1877032"/>
              <a:gd name="connsiteX1-279" fmla="*/ 34597 w 1720794"/>
              <a:gd name="connsiteY1-280" fmla="*/ 940200 h 1877032"/>
              <a:gd name="connsiteX2-281" fmla="*/ 54054 w 1720794"/>
              <a:gd name="connsiteY2-282" fmla="*/ 1728260 h 1877032"/>
              <a:gd name="connsiteX3-283" fmla="*/ 385069 w 1720794"/>
              <a:gd name="connsiteY3-284" fmla="*/ 1877032 h 1877032"/>
              <a:gd name="connsiteX4-285" fmla="*/ 1605349 w 1720794"/>
              <a:gd name="connsiteY4-286" fmla="*/ 1798860 h 1877032"/>
              <a:gd name="connsiteX5-287" fmla="*/ 1555348 w 1720794"/>
              <a:gd name="connsiteY5-288" fmla="*/ 1257671 h 1877032"/>
              <a:gd name="connsiteX6-289" fmla="*/ 1503107 w 1720794"/>
              <a:gd name="connsiteY6-290" fmla="*/ 672856 h 1877032"/>
              <a:gd name="connsiteX7-291" fmla="*/ 1371521 w 1720794"/>
              <a:gd name="connsiteY7-292" fmla="*/ 154877 h 1877032"/>
              <a:gd name="connsiteX8-293" fmla="*/ 873681 w 1720794"/>
              <a:gd name="connsiteY8-294" fmla="*/ 21205 h 1877032"/>
              <a:gd name="connsiteX9-295" fmla="*/ 394949 w 1720794"/>
              <a:gd name="connsiteY9-296" fmla="*/ 534641 h 1877032"/>
              <a:gd name="connsiteX0-297" fmla="*/ 394949 w 1720794"/>
              <a:gd name="connsiteY0-298" fmla="*/ 534641 h 1877032"/>
              <a:gd name="connsiteX1-299" fmla="*/ 34597 w 1720794"/>
              <a:gd name="connsiteY1-300" fmla="*/ 940200 h 1877032"/>
              <a:gd name="connsiteX2-301" fmla="*/ 54054 w 1720794"/>
              <a:gd name="connsiteY2-302" fmla="*/ 1728260 h 1877032"/>
              <a:gd name="connsiteX3-303" fmla="*/ 385069 w 1720794"/>
              <a:gd name="connsiteY3-304" fmla="*/ 1877032 h 1877032"/>
              <a:gd name="connsiteX4-305" fmla="*/ 1605349 w 1720794"/>
              <a:gd name="connsiteY4-306" fmla="*/ 1798860 h 1877032"/>
              <a:gd name="connsiteX5-307" fmla="*/ 1555348 w 1720794"/>
              <a:gd name="connsiteY5-308" fmla="*/ 1257671 h 1877032"/>
              <a:gd name="connsiteX6-309" fmla="*/ 1503107 w 1720794"/>
              <a:gd name="connsiteY6-310" fmla="*/ 672856 h 1877032"/>
              <a:gd name="connsiteX7-311" fmla="*/ 1371521 w 1720794"/>
              <a:gd name="connsiteY7-312" fmla="*/ 154877 h 1877032"/>
              <a:gd name="connsiteX8-313" fmla="*/ 873681 w 1720794"/>
              <a:gd name="connsiteY8-314" fmla="*/ 21205 h 1877032"/>
              <a:gd name="connsiteX9-315" fmla="*/ 394949 w 1720794"/>
              <a:gd name="connsiteY9-316" fmla="*/ 534641 h 1877032"/>
              <a:gd name="connsiteX0-317" fmla="*/ 394949 w 1671512"/>
              <a:gd name="connsiteY0-318" fmla="*/ 534641 h 1877032"/>
              <a:gd name="connsiteX1-319" fmla="*/ 34597 w 1671512"/>
              <a:gd name="connsiteY1-320" fmla="*/ 940200 h 1877032"/>
              <a:gd name="connsiteX2-321" fmla="*/ 54054 w 1671512"/>
              <a:gd name="connsiteY2-322" fmla="*/ 1728260 h 1877032"/>
              <a:gd name="connsiteX3-323" fmla="*/ 385069 w 1671512"/>
              <a:gd name="connsiteY3-324" fmla="*/ 1877032 h 1877032"/>
              <a:gd name="connsiteX4-325" fmla="*/ 1605349 w 1671512"/>
              <a:gd name="connsiteY4-326" fmla="*/ 1798860 h 1877032"/>
              <a:gd name="connsiteX5-327" fmla="*/ 1555348 w 1671512"/>
              <a:gd name="connsiteY5-328" fmla="*/ 1257671 h 1877032"/>
              <a:gd name="connsiteX6-329" fmla="*/ 1503107 w 1671512"/>
              <a:gd name="connsiteY6-330" fmla="*/ 672856 h 1877032"/>
              <a:gd name="connsiteX7-331" fmla="*/ 1371521 w 1671512"/>
              <a:gd name="connsiteY7-332" fmla="*/ 154877 h 1877032"/>
              <a:gd name="connsiteX8-333" fmla="*/ 873681 w 1671512"/>
              <a:gd name="connsiteY8-334" fmla="*/ 21205 h 1877032"/>
              <a:gd name="connsiteX9-335" fmla="*/ 394949 w 1671512"/>
              <a:gd name="connsiteY9-336" fmla="*/ 534641 h 1877032"/>
              <a:gd name="connsiteX0-337" fmla="*/ 394949 w 1677296"/>
              <a:gd name="connsiteY0-338" fmla="*/ 534641 h 1877032"/>
              <a:gd name="connsiteX1-339" fmla="*/ 34597 w 1677296"/>
              <a:gd name="connsiteY1-340" fmla="*/ 940200 h 1877032"/>
              <a:gd name="connsiteX2-341" fmla="*/ 54054 w 1677296"/>
              <a:gd name="connsiteY2-342" fmla="*/ 1728260 h 1877032"/>
              <a:gd name="connsiteX3-343" fmla="*/ 385069 w 1677296"/>
              <a:gd name="connsiteY3-344" fmla="*/ 1877032 h 1877032"/>
              <a:gd name="connsiteX4-345" fmla="*/ 1612334 w 1677296"/>
              <a:gd name="connsiteY4-346" fmla="*/ 1840637 h 1877032"/>
              <a:gd name="connsiteX5-347" fmla="*/ 1555348 w 1677296"/>
              <a:gd name="connsiteY5-348" fmla="*/ 1257671 h 1877032"/>
              <a:gd name="connsiteX6-349" fmla="*/ 1503107 w 1677296"/>
              <a:gd name="connsiteY6-350" fmla="*/ 672856 h 1877032"/>
              <a:gd name="connsiteX7-351" fmla="*/ 1371521 w 1677296"/>
              <a:gd name="connsiteY7-352" fmla="*/ 154877 h 1877032"/>
              <a:gd name="connsiteX8-353" fmla="*/ 873681 w 1677296"/>
              <a:gd name="connsiteY8-354" fmla="*/ 21205 h 1877032"/>
              <a:gd name="connsiteX9-355" fmla="*/ 394949 w 1677296"/>
              <a:gd name="connsiteY9-356" fmla="*/ 534641 h 1877032"/>
              <a:gd name="connsiteX0-357" fmla="*/ 394949 w 1677298"/>
              <a:gd name="connsiteY0-358" fmla="*/ 534641 h 1877032"/>
              <a:gd name="connsiteX1-359" fmla="*/ 34597 w 1677298"/>
              <a:gd name="connsiteY1-360" fmla="*/ 940200 h 1877032"/>
              <a:gd name="connsiteX2-361" fmla="*/ 54054 w 1677298"/>
              <a:gd name="connsiteY2-362" fmla="*/ 1728260 h 1877032"/>
              <a:gd name="connsiteX3-363" fmla="*/ 385069 w 1677298"/>
              <a:gd name="connsiteY3-364" fmla="*/ 1877032 h 1877032"/>
              <a:gd name="connsiteX4-365" fmla="*/ 1612334 w 1677298"/>
              <a:gd name="connsiteY4-366" fmla="*/ 1840637 h 1877032"/>
              <a:gd name="connsiteX5-367" fmla="*/ 1555348 w 1677298"/>
              <a:gd name="connsiteY5-368" fmla="*/ 1257671 h 1877032"/>
              <a:gd name="connsiteX6-369" fmla="*/ 1503107 w 1677298"/>
              <a:gd name="connsiteY6-370" fmla="*/ 672856 h 1877032"/>
              <a:gd name="connsiteX7-371" fmla="*/ 1371521 w 1677298"/>
              <a:gd name="connsiteY7-372" fmla="*/ 154877 h 1877032"/>
              <a:gd name="connsiteX8-373" fmla="*/ 873681 w 1677298"/>
              <a:gd name="connsiteY8-374" fmla="*/ 21205 h 1877032"/>
              <a:gd name="connsiteX9-375" fmla="*/ 394949 w 1677298"/>
              <a:gd name="connsiteY9-376" fmla="*/ 534641 h 1877032"/>
              <a:gd name="connsiteX0-377" fmla="*/ 394949 w 1677296"/>
              <a:gd name="connsiteY0-378" fmla="*/ 534641 h 1904936"/>
              <a:gd name="connsiteX1-379" fmla="*/ 34597 w 1677296"/>
              <a:gd name="connsiteY1-380" fmla="*/ 940200 h 1904936"/>
              <a:gd name="connsiteX2-381" fmla="*/ 54054 w 1677296"/>
              <a:gd name="connsiteY2-382" fmla="*/ 1728260 h 1904936"/>
              <a:gd name="connsiteX3-383" fmla="*/ 385069 w 1677296"/>
              <a:gd name="connsiteY3-384" fmla="*/ 1877032 h 1904936"/>
              <a:gd name="connsiteX4-385" fmla="*/ 1612334 w 1677296"/>
              <a:gd name="connsiteY4-386" fmla="*/ 1840637 h 1904936"/>
              <a:gd name="connsiteX5-387" fmla="*/ 1555348 w 1677296"/>
              <a:gd name="connsiteY5-388" fmla="*/ 1257671 h 1904936"/>
              <a:gd name="connsiteX6-389" fmla="*/ 1503107 w 1677296"/>
              <a:gd name="connsiteY6-390" fmla="*/ 672856 h 1904936"/>
              <a:gd name="connsiteX7-391" fmla="*/ 1371521 w 1677296"/>
              <a:gd name="connsiteY7-392" fmla="*/ 154877 h 1904936"/>
              <a:gd name="connsiteX8-393" fmla="*/ 873681 w 1677296"/>
              <a:gd name="connsiteY8-394" fmla="*/ 21205 h 1904936"/>
              <a:gd name="connsiteX9-395" fmla="*/ 394949 w 1677296"/>
              <a:gd name="connsiteY9-396" fmla="*/ 534641 h 1904936"/>
              <a:gd name="connsiteX0-397" fmla="*/ 461539 w 1743887"/>
              <a:gd name="connsiteY0-398" fmla="*/ 534641 h 1904936"/>
              <a:gd name="connsiteX1-399" fmla="*/ 101187 w 1743887"/>
              <a:gd name="connsiteY1-400" fmla="*/ 940200 h 1904936"/>
              <a:gd name="connsiteX2-401" fmla="*/ 22840 w 1743887"/>
              <a:gd name="connsiteY2-402" fmla="*/ 1737812 h 1904936"/>
              <a:gd name="connsiteX3-403" fmla="*/ 451659 w 1743887"/>
              <a:gd name="connsiteY3-404" fmla="*/ 1877032 h 1904936"/>
              <a:gd name="connsiteX4-405" fmla="*/ 1678924 w 1743887"/>
              <a:gd name="connsiteY4-406" fmla="*/ 1840637 h 1904936"/>
              <a:gd name="connsiteX5-407" fmla="*/ 1621938 w 1743887"/>
              <a:gd name="connsiteY5-408" fmla="*/ 1257671 h 1904936"/>
              <a:gd name="connsiteX6-409" fmla="*/ 1569697 w 1743887"/>
              <a:gd name="connsiteY6-410" fmla="*/ 672856 h 1904936"/>
              <a:gd name="connsiteX7-411" fmla="*/ 1438111 w 1743887"/>
              <a:gd name="connsiteY7-412" fmla="*/ 154877 h 1904936"/>
              <a:gd name="connsiteX8-413" fmla="*/ 940271 w 1743887"/>
              <a:gd name="connsiteY8-414" fmla="*/ 21205 h 1904936"/>
              <a:gd name="connsiteX9-415" fmla="*/ 461539 w 1743887"/>
              <a:gd name="connsiteY9-416" fmla="*/ 534641 h 1904936"/>
              <a:gd name="connsiteX0-417" fmla="*/ 452050 w 1756359"/>
              <a:gd name="connsiteY0-418" fmla="*/ 534641 h 1891359"/>
              <a:gd name="connsiteX1-419" fmla="*/ 91698 w 1756359"/>
              <a:gd name="connsiteY1-420" fmla="*/ 940200 h 1891359"/>
              <a:gd name="connsiteX2-421" fmla="*/ 13351 w 1756359"/>
              <a:gd name="connsiteY2-422" fmla="*/ 1737812 h 1891359"/>
              <a:gd name="connsiteX3-423" fmla="*/ 309435 w 1756359"/>
              <a:gd name="connsiteY3-424" fmla="*/ 1891359 h 1891359"/>
              <a:gd name="connsiteX4-425" fmla="*/ 1669435 w 1756359"/>
              <a:gd name="connsiteY4-426" fmla="*/ 1840637 h 1891359"/>
              <a:gd name="connsiteX5-427" fmla="*/ 1612449 w 1756359"/>
              <a:gd name="connsiteY5-428" fmla="*/ 1257671 h 1891359"/>
              <a:gd name="connsiteX6-429" fmla="*/ 1560208 w 1756359"/>
              <a:gd name="connsiteY6-430" fmla="*/ 672856 h 1891359"/>
              <a:gd name="connsiteX7-431" fmla="*/ 1428622 w 1756359"/>
              <a:gd name="connsiteY7-432" fmla="*/ 154877 h 1891359"/>
              <a:gd name="connsiteX8-433" fmla="*/ 930782 w 1756359"/>
              <a:gd name="connsiteY8-434" fmla="*/ 21205 h 1891359"/>
              <a:gd name="connsiteX9-435" fmla="*/ 452050 w 1756359"/>
              <a:gd name="connsiteY9-436" fmla="*/ 534641 h 1891359"/>
              <a:gd name="connsiteX0-437" fmla="*/ 452050 w 1756257"/>
              <a:gd name="connsiteY0-438" fmla="*/ 534641 h 1891359"/>
              <a:gd name="connsiteX1-439" fmla="*/ 91698 w 1756257"/>
              <a:gd name="connsiteY1-440" fmla="*/ 940200 h 1891359"/>
              <a:gd name="connsiteX2-441" fmla="*/ 13351 w 1756257"/>
              <a:gd name="connsiteY2-442" fmla="*/ 1737812 h 1891359"/>
              <a:gd name="connsiteX3-443" fmla="*/ 309435 w 1756257"/>
              <a:gd name="connsiteY3-444" fmla="*/ 1891359 h 1891359"/>
              <a:gd name="connsiteX4-445" fmla="*/ 1669435 w 1756257"/>
              <a:gd name="connsiteY4-446" fmla="*/ 1840637 h 1891359"/>
              <a:gd name="connsiteX5-447" fmla="*/ 1612449 w 1756257"/>
              <a:gd name="connsiteY5-448" fmla="*/ 1257671 h 1891359"/>
              <a:gd name="connsiteX6-449" fmla="*/ 1563496 w 1756257"/>
              <a:gd name="connsiteY6-450" fmla="*/ 959631 h 1891359"/>
              <a:gd name="connsiteX7-451" fmla="*/ 1560208 w 1756257"/>
              <a:gd name="connsiteY7-452" fmla="*/ 672856 h 1891359"/>
              <a:gd name="connsiteX8-453" fmla="*/ 1428622 w 1756257"/>
              <a:gd name="connsiteY8-454" fmla="*/ 154877 h 1891359"/>
              <a:gd name="connsiteX9-455" fmla="*/ 930782 w 1756257"/>
              <a:gd name="connsiteY9-456" fmla="*/ 21205 h 1891359"/>
              <a:gd name="connsiteX10" fmla="*/ 452050 w 1756257"/>
              <a:gd name="connsiteY10" fmla="*/ 534641 h 1891359"/>
              <a:gd name="connsiteX0-457" fmla="*/ 452050 w 1764590"/>
              <a:gd name="connsiteY0-458" fmla="*/ 534641 h 1891359"/>
              <a:gd name="connsiteX1-459" fmla="*/ 91698 w 1764590"/>
              <a:gd name="connsiteY1-460" fmla="*/ 940200 h 1891359"/>
              <a:gd name="connsiteX2-461" fmla="*/ 13351 w 1764590"/>
              <a:gd name="connsiteY2-462" fmla="*/ 1737812 h 1891359"/>
              <a:gd name="connsiteX3-463" fmla="*/ 309435 w 1764590"/>
              <a:gd name="connsiteY3-464" fmla="*/ 1891359 h 1891359"/>
              <a:gd name="connsiteX4-465" fmla="*/ 1669435 w 1764590"/>
              <a:gd name="connsiteY4-466" fmla="*/ 1840637 h 1891359"/>
              <a:gd name="connsiteX5-467" fmla="*/ 1612449 w 1764590"/>
              <a:gd name="connsiteY5-468" fmla="*/ 1257671 h 1891359"/>
              <a:gd name="connsiteX6-469" fmla="*/ 1309780 w 1764590"/>
              <a:gd name="connsiteY6-470" fmla="*/ 1046341 h 1891359"/>
              <a:gd name="connsiteX7-471" fmla="*/ 1560208 w 1764590"/>
              <a:gd name="connsiteY7-472" fmla="*/ 672856 h 1891359"/>
              <a:gd name="connsiteX8-473" fmla="*/ 1428622 w 1764590"/>
              <a:gd name="connsiteY8-474" fmla="*/ 154877 h 1891359"/>
              <a:gd name="connsiteX9-475" fmla="*/ 930782 w 1764590"/>
              <a:gd name="connsiteY9-476" fmla="*/ 21205 h 1891359"/>
              <a:gd name="connsiteX10-477" fmla="*/ 452050 w 1764590"/>
              <a:gd name="connsiteY10-478" fmla="*/ 534641 h 1891359"/>
              <a:gd name="connsiteX0-479" fmla="*/ 452050 w 1764592"/>
              <a:gd name="connsiteY0-480" fmla="*/ 534641 h 1891359"/>
              <a:gd name="connsiteX1-481" fmla="*/ 91698 w 1764592"/>
              <a:gd name="connsiteY1-482" fmla="*/ 940200 h 1891359"/>
              <a:gd name="connsiteX2-483" fmla="*/ 13351 w 1764592"/>
              <a:gd name="connsiteY2-484" fmla="*/ 1737812 h 1891359"/>
              <a:gd name="connsiteX3-485" fmla="*/ 309435 w 1764592"/>
              <a:gd name="connsiteY3-486" fmla="*/ 1891359 h 1891359"/>
              <a:gd name="connsiteX4-487" fmla="*/ 1669435 w 1764592"/>
              <a:gd name="connsiteY4-488" fmla="*/ 1840637 h 1891359"/>
              <a:gd name="connsiteX5-489" fmla="*/ 1612449 w 1764592"/>
              <a:gd name="connsiteY5-490" fmla="*/ 1257671 h 1891359"/>
              <a:gd name="connsiteX6-491" fmla="*/ 1309780 w 1764592"/>
              <a:gd name="connsiteY6-492" fmla="*/ 1046341 h 1891359"/>
              <a:gd name="connsiteX7-493" fmla="*/ 1560208 w 1764592"/>
              <a:gd name="connsiteY7-494" fmla="*/ 672856 h 1891359"/>
              <a:gd name="connsiteX8-495" fmla="*/ 1428622 w 1764592"/>
              <a:gd name="connsiteY8-496" fmla="*/ 154877 h 1891359"/>
              <a:gd name="connsiteX9-497" fmla="*/ 930782 w 1764592"/>
              <a:gd name="connsiteY9-498" fmla="*/ 21205 h 1891359"/>
              <a:gd name="connsiteX10-499" fmla="*/ 452050 w 1764592"/>
              <a:gd name="connsiteY10-500" fmla="*/ 534641 h 1891359"/>
              <a:gd name="connsiteX0-501" fmla="*/ 452050 w 1764590"/>
              <a:gd name="connsiteY0-502" fmla="*/ 534641 h 1891359"/>
              <a:gd name="connsiteX1-503" fmla="*/ 91698 w 1764590"/>
              <a:gd name="connsiteY1-504" fmla="*/ 940200 h 1891359"/>
              <a:gd name="connsiteX2-505" fmla="*/ 13351 w 1764590"/>
              <a:gd name="connsiteY2-506" fmla="*/ 1737812 h 1891359"/>
              <a:gd name="connsiteX3-507" fmla="*/ 309435 w 1764590"/>
              <a:gd name="connsiteY3-508" fmla="*/ 1891359 h 1891359"/>
              <a:gd name="connsiteX4-509" fmla="*/ 1669435 w 1764590"/>
              <a:gd name="connsiteY4-510" fmla="*/ 1840637 h 1891359"/>
              <a:gd name="connsiteX5-511" fmla="*/ 1612449 w 1764590"/>
              <a:gd name="connsiteY5-512" fmla="*/ 1257671 h 1891359"/>
              <a:gd name="connsiteX6-513" fmla="*/ 1309780 w 1764590"/>
              <a:gd name="connsiteY6-514" fmla="*/ 1046341 h 1891359"/>
              <a:gd name="connsiteX7-515" fmla="*/ 1560208 w 1764590"/>
              <a:gd name="connsiteY7-516" fmla="*/ 672856 h 1891359"/>
              <a:gd name="connsiteX8-517" fmla="*/ 1428622 w 1764590"/>
              <a:gd name="connsiteY8-518" fmla="*/ 154877 h 1891359"/>
              <a:gd name="connsiteX9-519" fmla="*/ 930782 w 1764590"/>
              <a:gd name="connsiteY9-520" fmla="*/ 21205 h 1891359"/>
              <a:gd name="connsiteX10-521" fmla="*/ 452050 w 1764590"/>
              <a:gd name="connsiteY10-522" fmla="*/ 534641 h 1891359"/>
              <a:gd name="connsiteX0-523" fmla="*/ 452050 w 1792731"/>
              <a:gd name="connsiteY0-524" fmla="*/ 534641 h 1891359"/>
              <a:gd name="connsiteX1-525" fmla="*/ 91698 w 1792731"/>
              <a:gd name="connsiteY1-526" fmla="*/ 940200 h 1891359"/>
              <a:gd name="connsiteX2-527" fmla="*/ 13351 w 1792731"/>
              <a:gd name="connsiteY2-528" fmla="*/ 1737812 h 1891359"/>
              <a:gd name="connsiteX3-529" fmla="*/ 309435 w 1792731"/>
              <a:gd name="connsiteY3-530" fmla="*/ 1891359 h 1891359"/>
              <a:gd name="connsiteX4-531" fmla="*/ 1669435 w 1792731"/>
              <a:gd name="connsiteY4-532" fmla="*/ 1840637 h 1891359"/>
              <a:gd name="connsiteX5-533" fmla="*/ 1688563 w 1792731"/>
              <a:gd name="connsiteY5-534" fmla="*/ 1292355 h 1891359"/>
              <a:gd name="connsiteX6-535" fmla="*/ 1309780 w 1792731"/>
              <a:gd name="connsiteY6-536" fmla="*/ 1046341 h 1891359"/>
              <a:gd name="connsiteX7-537" fmla="*/ 1560208 w 1792731"/>
              <a:gd name="connsiteY7-538" fmla="*/ 672856 h 1891359"/>
              <a:gd name="connsiteX8-539" fmla="*/ 1428622 w 1792731"/>
              <a:gd name="connsiteY8-540" fmla="*/ 154877 h 1891359"/>
              <a:gd name="connsiteX9-541" fmla="*/ 930782 w 1792731"/>
              <a:gd name="connsiteY9-542" fmla="*/ 21205 h 1891359"/>
              <a:gd name="connsiteX10-543" fmla="*/ 452050 w 1792731"/>
              <a:gd name="connsiteY10-544" fmla="*/ 534641 h 1891359"/>
              <a:gd name="connsiteX0-545" fmla="*/ 452050 w 1814809"/>
              <a:gd name="connsiteY0-546" fmla="*/ 534641 h 1891359"/>
              <a:gd name="connsiteX1-547" fmla="*/ 91698 w 1814809"/>
              <a:gd name="connsiteY1-548" fmla="*/ 940200 h 1891359"/>
              <a:gd name="connsiteX2-549" fmla="*/ 13351 w 1814809"/>
              <a:gd name="connsiteY2-550" fmla="*/ 1737812 h 1891359"/>
              <a:gd name="connsiteX3-551" fmla="*/ 309435 w 1814809"/>
              <a:gd name="connsiteY3-552" fmla="*/ 1891359 h 1891359"/>
              <a:gd name="connsiteX4-553" fmla="*/ 1669435 w 1814809"/>
              <a:gd name="connsiteY4-554" fmla="*/ 1840637 h 1891359"/>
              <a:gd name="connsiteX5-555" fmla="*/ 1688563 w 1814809"/>
              <a:gd name="connsiteY5-556" fmla="*/ 1292355 h 1891359"/>
              <a:gd name="connsiteX6-557" fmla="*/ 1309780 w 1814809"/>
              <a:gd name="connsiteY6-558" fmla="*/ 1046341 h 1891359"/>
              <a:gd name="connsiteX7-559" fmla="*/ 1560208 w 1814809"/>
              <a:gd name="connsiteY7-560" fmla="*/ 672856 h 1891359"/>
              <a:gd name="connsiteX8-561" fmla="*/ 1428622 w 1814809"/>
              <a:gd name="connsiteY8-562" fmla="*/ 154877 h 1891359"/>
              <a:gd name="connsiteX9-563" fmla="*/ 930782 w 1814809"/>
              <a:gd name="connsiteY9-564" fmla="*/ 21205 h 1891359"/>
              <a:gd name="connsiteX10-565" fmla="*/ 452050 w 1814809"/>
              <a:gd name="connsiteY10-566" fmla="*/ 534641 h 1891359"/>
              <a:gd name="connsiteX0-567" fmla="*/ 452050 w 1814809"/>
              <a:gd name="connsiteY0-568" fmla="*/ 534641 h 1891359"/>
              <a:gd name="connsiteX1-569" fmla="*/ 91698 w 1814809"/>
              <a:gd name="connsiteY1-570" fmla="*/ 940200 h 1891359"/>
              <a:gd name="connsiteX2-571" fmla="*/ 13351 w 1814809"/>
              <a:gd name="connsiteY2-572" fmla="*/ 1737812 h 1891359"/>
              <a:gd name="connsiteX3-573" fmla="*/ 309435 w 1814809"/>
              <a:gd name="connsiteY3-574" fmla="*/ 1891359 h 1891359"/>
              <a:gd name="connsiteX4-575" fmla="*/ 1669435 w 1814809"/>
              <a:gd name="connsiteY4-576" fmla="*/ 1840637 h 1891359"/>
              <a:gd name="connsiteX5-577" fmla="*/ 1688563 w 1814809"/>
              <a:gd name="connsiteY5-578" fmla="*/ 1292355 h 1891359"/>
              <a:gd name="connsiteX6-579" fmla="*/ 1309780 w 1814809"/>
              <a:gd name="connsiteY6-580" fmla="*/ 1046341 h 1891359"/>
              <a:gd name="connsiteX7-581" fmla="*/ 1619996 w 1814809"/>
              <a:gd name="connsiteY7-582" fmla="*/ 526399 h 1891359"/>
              <a:gd name="connsiteX8-583" fmla="*/ 1428622 w 1814809"/>
              <a:gd name="connsiteY8-584" fmla="*/ 154877 h 1891359"/>
              <a:gd name="connsiteX9-585" fmla="*/ 930782 w 1814809"/>
              <a:gd name="connsiteY9-586" fmla="*/ 21205 h 1891359"/>
              <a:gd name="connsiteX10-587" fmla="*/ 452050 w 1814809"/>
              <a:gd name="connsiteY10-588" fmla="*/ 534641 h 1891359"/>
              <a:gd name="connsiteX0-589" fmla="*/ 452050 w 1814809"/>
              <a:gd name="connsiteY0-590" fmla="*/ 542872 h 1899590"/>
              <a:gd name="connsiteX1-591" fmla="*/ 91698 w 1814809"/>
              <a:gd name="connsiteY1-592" fmla="*/ 948431 h 1899590"/>
              <a:gd name="connsiteX2-593" fmla="*/ 13351 w 1814809"/>
              <a:gd name="connsiteY2-594" fmla="*/ 1746043 h 1899590"/>
              <a:gd name="connsiteX3-595" fmla="*/ 309435 w 1814809"/>
              <a:gd name="connsiteY3-596" fmla="*/ 1899590 h 1899590"/>
              <a:gd name="connsiteX4-597" fmla="*/ 1669435 w 1814809"/>
              <a:gd name="connsiteY4-598" fmla="*/ 1848868 h 1899590"/>
              <a:gd name="connsiteX5-599" fmla="*/ 1688563 w 1814809"/>
              <a:gd name="connsiteY5-600" fmla="*/ 1300586 h 1899590"/>
              <a:gd name="connsiteX6-601" fmla="*/ 1309780 w 1814809"/>
              <a:gd name="connsiteY6-602" fmla="*/ 1054572 h 1899590"/>
              <a:gd name="connsiteX7-603" fmla="*/ 1619996 w 1814809"/>
              <a:gd name="connsiteY7-604" fmla="*/ 534630 h 1899590"/>
              <a:gd name="connsiteX8-605" fmla="*/ 1488411 w 1814809"/>
              <a:gd name="connsiteY8-606" fmla="*/ 129049 h 1899590"/>
              <a:gd name="connsiteX9-607" fmla="*/ 930782 w 1814809"/>
              <a:gd name="connsiteY9-608" fmla="*/ 29436 h 1899590"/>
              <a:gd name="connsiteX10-609" fmla="*/ 452050 w 1814809"/>
              <a:gd name="connsiteY10-610" fmla="*/ 542872 h 1899590"/>
              <a:gd name="connsiteX0-611" fmla="*/ 452050 w 1814809"/>
              <a:gd name="connsiteY0-612" fmla="*/ 540513 h 1897231"/>
              <a:gd name="connsiteX1-613" fmla="*/ 91698 w 1814809"/>
              <a:gd name="connsiteY1-614" fmla="*/ 946072 h 1897231"/>
              <a:gd name="connsiteX2-615" fmla="*/ 13351 w 1814809"/>
              <a:gd name="connsiteY2-616" fmla="*/ 1743684 h 1897231"/>
              <a:gd name="connsiteX3-617" fmla="*/ 309435 w 1814809"/>
              <a:gd name="connsiteY3-618" fmla="*/ 1897231 h 1897231"/>
              <a:gd name="connsiteX4-619" fmla="*/ 1669435 w 1814809"/>
              <a:gd name="connsiteY4-620" fmla="*/ 1846509 h 1897231"/>
              <a:gd name="connsiteX5-621" fmla="*/ 1688563 w 1814809"/>
              <a:gd name="connsiteY5-622" fmla="*/ 1298227 h 1897231"/>
              <a:gd name="connsiteX6-623" fmla="*/ 1309780 w 1814809"/>
              <a:gd name="connsiteY6-624" fmla="*/ 1052213 h 1897231"/>
              <a:gd name="connsiteX7-625" fmla="*/ 1619996 w 1814809"/>
              <a:gd name="connsiteY7-626" fmla="*/ 532271 h 1897231"/>
              <a:gd name="connsiteX8-627" fmla="*/ 1488411 w 1814809"/>
              <a:gd name="connsiteY8-628" fmla="*/ 126690 h 1897231"/>
              <a:gd name="connsiteX9-629" fmla="*/ 930782 w 1814809"/>
              <a:gd name="connsiteY9-630" fmla="*/ 27077 h 1897231"/>
              <a:gd name="connsiteX10-631" fmla="*/ 452050 w 1814809"/>
              <a:gd name="connsiteY10-632" fmla="*/ 540513 h 1897231"/>
              <a:gd name="connsiteX0-633" fmla="*/ 452050 w 1814809"/>
              <a:gd name="connsiteY0-634" fmla="*/ 540513 h 1897231"/>
              <a:gd name="connsiteX1-635" fmla="*/ 91698 w 1814809"/>
              <a:gd name="connsiteY1-636" fmla="*/ 946072 h 1897231"/>
              <a:gd name="connsiteX2-637" fmla="*/ 13351 w 1814809"/>
              <a:gd name="connsiteY2-638" fmla="*/ 1743684 h 1897231"/>
              <a:gd name="connsiteX3-639" fmla="*/ 309435 w 1814809"/>
              <a:gd name="connsiteY3-640" fmla="*/ 1897231 h 1897231"/>
              <a:gd name="connsiteX4-641" fmla="*/ 1669435 w 1814809"/>
              <a:gd name="connsiteY4-642" fmla="*/ 1846509 h 1897231"/>
              <a:gd name="connsiteX5-643" fmla="*/ 1688563 w 1814809"/>
              <a:gd name="connsiteY5-644" fmla="*/ 1298227 h 1897231"/>
              <a:gd name="connsiteX6-645" fmla="*/ 1309780 w 1814809"/>
              <a:gd name="connsiteY6-646" fmla="*/ 1052213 h 1897231"/>
              <a:gd name="connsiteX7-647" fmla="*/ 1619996 w 1814809"/>
              <a:gd name="connsiteY7-648" fmla="*/ 532271 h 1897231"/>
              <a:gd name="connsiteX8-649" fmla="*/ 1488411 w 1814809"/>
              <a:gd name="connsiteY8-650" fmla="*/ 126690 h 1897231"/>
              <a:gd name="connsiteX9-651" fmla="*/ 930782 w 1814809"/>
              <a:gd name="connsiteY9-652" fmla="*/ 27077 h 1897231"/>
              <a:gd name="connsiteX10-653" fmla="*/ 452050 w 1814809"/>
              <a:gd name="connsiteY10-654" fmla="*/ 540513 h 1897231"/>
              <a:gd name="connsiteX0-655" fmla="*/ 288567 w 1811701"/>
              <a:gd name="connsiteY0-656" fmla="*/ 555674 h 1898251"/>
              <a:gd name="connsiteX1-657" fmla="*/ 88590 w 1811701"/>
              <a:gd name="connsiteY1-658" fmla="*/ 947092 h 1898251"/>
              <a:gd name="connsiteX2-659" fmla="*/ 10243 w 1811701"/>
              <a:gd name="connsiteY2-660" fmla="*/ 1744704 h 1898251"/>
              <a:gd name="connsiteX3-661" fmla="*/ 306327 w 1811701"/>
              <a:gd name="connsiteY3-662" fmla="*/ 1898251 h 1898251"/>
              <a:gd name="connsiteX4-663" fmla="*/ 1666327 w 1811701"/>
              <a:gd name="connsiteY4-664" fmla="*/ 1847529 h 1898251"/>
              <a:gd name="connsiteX5-665" fmla="*/ 1685455 w 1811701"/>
              <a:gd name="connsiteY5-666" fmla="*/ 1299247 h 1898251"/>
              <a:gd name="connsiteX6-667" fmla="*/ 1306672 w 1811701"/>
              <a:gd name="connsiteY6-668" fmla="*/ 1053233 h 1898251"/>
              <a:gd name="connsiteX7-669" fmla="*/ 1616888 w 1811701"/>
              <a:gd name="connsiteY7-670" fmla="*/ 533291 h 1898251"/>
              <a:gd name="connsiteX8-671" fmla="*/ 1485303 w 1811701"/>
              <a:gd name="connsiteY8-672" fmla="*/ 127710 h 1898251"/>
              <a:gd name="connsiteX9-673" fmla="*/ 927674 w 1811701"/>
              <a:gd name="connsiteY9-674" fmla="*/ 28097 h 1898251"/>
              <a:gd name="connsiteX10-675" fmla="*/ 288567 w 1811701"/>
              <a:gd name="connsiteY10-676" fmla="*/ 555674 h 1898251"/>
              <a:gd name="connsiteX0-677" fmla="*/ 288567 w 1811701"/>
              <a:gd name="connsiteY0-678" fmla="*/ 479828 h 1822405"/>
              <a:gd name="connsiteX1-679" fmla="*/ 88590 w 1811701"/>
              <a:gd name="connsiteY1-680" fmla="*/ 871246 h 1822405"/>
              <a:gd name="connsiteX2-681" fmla="*/ 10243 w 1811701"/>
              <a:gd name="connsiteY2-682" fmla="*/ 1668858 h 1822405"/>
              <a:gd name="connsiteX3-683" fmla="*/ 306327 w 1811701"/>
              <a:gd name="connsiteY3-684" fmla="*/ 1822405 h 1822405"/>
              <a:gd name="connsiteX4-685" fmla="*/ 1666327 w 1811701"/>
              <a:gd name="connsiteY4-686" fmla="*/ 1771683 h 1822405"/>
              <a:gd name="connsiteX5-687" fmla="*/ 1685455 w 1811701"/>
              <a:gd name="connsiteY5-688" fmla="*/ 1223401 h 1822405"/>
              <a:gd name="connsiteX6-689" fmla="*/ 1306672 w 1811701"/>
              <a:gd name="connsiteY6-690" fmla="*/ 977387 h 1822405"/>
              <a:gd name="connsiteX7-691" fmla="*/ 1616888 w 1811701"/>
              <a:gd name="connsiteY7-692" fmla="*/ 457445 h 1822405"/>
              <a:gd name="connsiteX8-693" fmla="*/ 1485303 w 1811701"/>
              <a:gd name="connsiteY8-694" fmla="*/ 51864 h 1822405"/>
              <a:gd name="connsiteX9-695" fmla="*/ 895599 w 1811701"/>
              <a:gd name="connsiteY9-696" fmla="*/ 79530 h 1822405"/>
              <a:gd name="connsiteX10-697" fmla="*/ 288567 w 1811701"/>
              <a:gd name="connsiteY10-698" fmla="*/ 479828 h 1822405"/>
              <a:gd name="connsiteX0-699" fmla="*/ 288567 w 1811701"/>
              <a:gd name="connsiteY0-700" fmla="*/ 419258 h 1761835"/>
              <a:gd name="connsiteX1-701" fmla="*/ 88590 w 1811701"/>
              <a:gd name="connsiteY1-702" fmla="*/ 810676 h 1761835"/>
              <a:gd name="connsiteX2-703" fmla="*/ 10243 w 1811701"/>
              <a:gd name="connsiteY2-704" fmla="*/ 1608288 h 1761835"/>
              <a:gd name="connsiteX3-705" fmla="*/ 306327 w 1811701"/>
              <a:gd name="connsiteY3-706" fmla="*/ 1761835 h 1761835"/>
              <a:gd name="connsiteX4-707" fmla="*/ 1666327 w 1811701"/>
              <a:gd name="connsiteY4-708" fmla="*/ 1711113 h 1761835"/>
              <a:gd name="connsiteX5-709" fmla="*/ 1685455 w 1811701"/>
              <a:gd name="connsiteY5-710" fmla="*/ 1162831 h 1761835"/>
              <a:gd name="connsiteX6-711" fmla="*/ 1306672 w 1811701"/>
              <a:gd name="connsiteY6-712" fmla="*/ 916817 h 1761835"/>
              <a:gd name="connsiteX7-713" fmla="*/ 1616888 w 1811701"/>
              <a:gd name="connsiteY7-714" fmla="*/ 396875 h 1761835"/>
              <a:gd name="connsiteX8-715" fmla="*/ 1373040 w 1811701"/>
              <a:gd name="connsiteY8-716" fmla="*/ 118574 h 1761835"/>
              <a:gd name="connsiteX9-717" fmla="*/ 895599 w 1811701"/>
              <a:gd name="connsiteY9-718" fmla="*/ 18960 h 1761835"/>
              <a:gd name="connsiteX10-719" fmla="*/ 288567 w 1811701"/>
              <a:gd name="connsiteY10-720" fmla="*/ 419258 h 1761835"/>
              <a:gd name="connsiteX0-721" fmla="*/ 288567 w 1811701"/>
              <a:gd name="connsiteY0-722" fmla="*/ 419258 h 1761835"/>
              <a:gd name="connsiteX1-723" fmla="*/ 88590 w 1811701"/>
              <a:gd name="connsiteY1-724" fmla="*/ 810676 h 1761835"/>
              <a:gd name="connsiteX2-725" fmla="*/ 10243 w 1811701"/>
              <a:gd name="connsiteY2-726" fmla="*/ 1608288 h 1761835"/>
              <a:gd name="connsiteX3-727" fmla="*/ 306327 w 1811701"/>
              <a:gd name="connsiteY3-728" fmla="*/ 1761835 h 1761835"/>
              <a:gd name="connsiteX4-729" fmla="*/ 1666327 w 1811701"/>
              <a:gd name="connsiteY4-730" fmla="*/ 1711113 h 1761835"/>
              <a:gd name="connsiteX5-731" fmla="*/ 1685455 w 1811701"/>
              <a:gd name="connsiteY5-732" fmla="*/ 1162831 h 1761835"/>
              <a:gd name="connsiteX6-733" fmla="*/ 1306672 w 1811701"/>
              <a:gd name="connsiteY6-734" fmla="*/ 916817 h 1761835"/>
              <a:gd name="connsiteX7-735" fmla="*/ 1584814 w 1811701"/>
              <a:gd name="connsiteY7-736" fmla="*/ 510012 h 1761835"/>
              <a:gd name="connsiteX8-737" fmla="*/ 1373040 w 1811701"/>
              <a:gd name="connsiteY8-738" fmla="*/ 118574 h 1761835"/>
              <a:gd name="connsiteX9-739" fmla="*/ 895599 w 1811701"/>
              <a:gd name="connsiteY9-740" fmla="*/ 18960 h 1761835"/>
              <a:gd name="connsiteX10-741" fmla="*/ 288567 w 1811701"/>
              <a:gd name="connsiteY10-742" fmla="*/ 419258 h 1761835"/>
              <a:gd name="connsiteX0-743" fmla="*/ 288567 w 1770444"/>
              <a:gd name="connsiteY0-744" fmla="*/ 419258 h 1761835"/>
              <a:gd name="connsiteX1-745" fmla="*/ 88590 w 1770444"/>
              <a:gd name="connsiteY1-746" fmla="*/ 810676 h 1761835"/>
              <a:gd name="connsiteX2-747" fmla="*/ 10243 w 1770444"/>
              <a:gd name="connsiteY2-748" fmla="*/ 1608288 h 1761835"/>
              <a:gd name="connsiteX3-749" fmla="*/ 306327 w 1770444"/>
              <a:gd name="connsiteY3-750" fmla="*/ 1761835 h 1761835"/>
              <a:gd name="connsiteX4-751" fmla="*/ 1666327 w 1770444"/>
              <a:gd name="connsiteY4-752" fmla="*/ 1711113 h 1761835"/>
              <a:gd name="connsiteX5-753" fmla="*/ 1589229 w 1770444"/>
              <a:gd name="connsiteY5-754" fmla="*/ 1176973 h 1761835"/>
              <a:gd name="connsiteX6-755" fmla="*/ 1306672 w 1770444"/>
              <a:gd name="connsiteY6-756" fmla="*/ 916817 h 1761835"/>
              <a:gd name="connsiteX7-757" fmla="*/ 1584814 w 1770444"/>
              <a:gd name="connsiteY7-758" fmla="*/ 510012 h 1761835"/>
              <a:gd name="connsiteX8-759" fmla="*/ 1373040 w 1770444"/>
              <a:gd name="connsiteY8-760" fmla="*/ 118574 h 1761835"/>
              <a:gd name="connsiteX9-761" fmla="*/ 895599 w 1770444"/>
              <a:gd name="connsiteY9-762" fmla="*/ 18960 h 1761835"/>
              <a:gd name="connsiteX10-763" fmla="*/ 288567 w 1770444"/>
              <a:gd name="connsiteY10-764" fmla="*/ 419258 h 1761835"/>
              <a:gd name="connsiteX0-765" fmla="*/ 288567 w 1592514"/>
              <a:gd name="connsiteY0-766" fmla="*/ 419258 h 1863058"/>
              <a:gd name="connsiteX1-767" fmla="*/ 88590 w 1592514"/>
              <a:gd name="connsiteY1-768" fmla="*/ 810676 h 1863058"/>
              <a:gd name="connsiteX2-769" fmla="*/ 10243 w 1592514"/>
              <a:gd name="connsiteY2-770" fmla="*/ 1608288 h 1863058"/>
              <a:gd name="connsiteX3-771" fmla="*/ 306327 w 1592514"/>
              <a:gd name="connsiteY3-772" fmla="*/ 1761835 h 1863058"/>
              <a:gd name="connsiteX4-773" fmla="*/ 1377650 w 1592514"/>
              <a:gd name="connsiteY4-774" fmla="*/ 1838393 h 1863058"/>
              <a:gd name="connsiteX5-775" fmla="*/ 1589229 w 1592514"/>
              <a:gd name="connsiteY5-776" fmla="*/ 1176973 h 1863058"/>
              <a:gd name="connsiteX6-777" fmla="*/ 1306672 w 1592514"/>
              <a:gd name="connsiteY6-778" fmla="*/ 916817 h 1863058"/>
              <a:gd name="connsiteX7-779" fmla="*/ 1584814 w 1592514"/>
              <a:gd name="connsiteY7-780" fmla="*/ 510012 h 1863058"/>
              <a:gd name="connsiteX8-781" fmla="*/ 1373040 w 1592514"/>
              <a:gd name="connsiteY8-782" fmla="*/ 118574 h 1863058"/>
              <a:gd name="connsiteX9-783" fmla="*/ 895599 w 1592514"/>
              <a:gd name="connsiteY9-784" fmla="*/ 18960 h 1863058"/>
              <a:gd name="connsiteX10-785" fmla="*/ 288567 w 1592514"/>
              <a:gd name="connsiteY10-786" fmla="*/ 419258 h 1863058"/>
              <a:gd name="connsiteX0-787" fmla="*/ 421322 w 1594935"/>
              <a:gd name="connsiteY0-788" fmla="*/ 616342 h 1876292"/>
              <a:gd name="connsiteX1-789" fmla="*/ 91011 w 1594935"/>
              <a:gd name="connsiteY1-790" fmla="*/ 823910 h 1876292"/>
              <a:gd name="connsiteX2-791" fmla="*/ 12664 w 1594935"/>
              <a:gd name="connsiteY2-792" fmla="*/ 1621522 h 1876292"/>
              <a:gd name="connsiteX3-793" fmla="*/ 308748 w 1594935"/>
              <a:gd name="connsiteY3-794" fmla="*/ 1775069 h 1876292"/>
              <a:gd name="connsiteX4-795" fmla="*/ 1380071 w 1594935"/>
              <a:gd name="connsiteY4-796" fmla="*/ 1851627 h 1876292"/>
              <a:gd name="connsiteX5-797" fmla="*/ 1591650 w 1594935"/>
              <a:gd name="connsiteY5-798" fmla="*/ 1190207 h 1876292"/>
              <a:gd name="connsiteX6-799" fmla="*/ 1309093 w 1594935"/>
              <a:gd name="connsiteY6-800" fmla="*/ 930051 h 1876292"/>
              <a:gd name="connsiteX7-801" fmla="*/ 1587235 w 1594935"/>
              <a:gd name="connsiteY7-802" fmla="*/ 523246 h 1876292"/>
              <a:gd name="connsiteX8-803" fmla="*/ 1375461 w 1594935"/>
              <a:gd name="connsiteY8-804" fmla="*/ 131808 h 1876292"/>
              <a:gd name="connsiteX9-805" fmla="*/ 898020 w 1594935"/>
              <a:gd name="connsiteY9-806" fmla="*/ 32194 h 1876292"/>
              <a:gd name="connsiteX10-807" fmla="*/ 421322 w 1594935"/>
              <a:gd name="connsiteY10-808" fmla="*/ 616342 h 1876292"/>
              <a:gd name="connsiteX0-809" fmla="*/ 413257 w 1586870"/>
              <a:gd name="connsiteY0-810" fmla="*/ 616342 h 1876292"/>
              <a:gd name="connsiteX1-811" fmla="*/ 140873 w 1586870"/>
              <a:gd name="connsiteY1-812" fmla="*/ 993617 h 1876292"/>
              <a:gd name="connsiteX2-813" fmla="*/ 4599 w 1586870"/>
              <a:gd name="connsiteY2-814" fmla="*/ 1621522 h 1876292"/>
              <a:gd name="connsiteX3-815" fmla="*/ 300683 w 1586870"/>
              <a:gd name="connsiteY3-816" fmla="*/ 1775069 h 1876292"/>
              <a:gd name="connsiteX4-817" fmla="*/ 1372006 w 1586870"/>
              <a:gd name="connsiteY4-818" fmla="*/ 1851627 h 1876292"/>
              <a:gd name="connsiteX5-819" fmla="*/ 1583585 w 1586870"/>
              <a:gd name="connsiteY5-820" fmla="*/ 1190207 h 1876292"/>
              <a:gd name="connsiteX6-821" fmla="*/ 1301028 w 1586870"/>
              <a:gd name="connsiteY6-822" fmla="*/ 930051 h 1876292"/>
              <a:gd name="connsiteX7-823" fmla="*/ 1579170 w 1586870"/>
              <a:gd name="connsiteY7-824" fmla="*/ 523246 h 1876292"/>
              <a:gd name="connsiteX8-825" fmla="*/ 1367396 w 1586870"/>
              <a:gd name="connsiteY8-826" fmla="*/ 131808 h 1876292"/>
              <a:gd name="connsiteX9-827" fmla="*/ 889955 w 1586870"/>
              <a:gd name="connsiteY9-828" fmla="*/ 32194 h 1876292"/>
              <a:gd name="connsiteX10-829" fmla="*/ 413257 w 1586870"/>
              <a:gd name="connsiteY10-830" fmla="*/ 616342 h 1876292"/>
              <a:gd name="connsiteX0-831" fmla="*/ 284962 w 1458575"/>
              <a:gd name="connsiteY0-832" fmla="*/ 616342 h 1908017"/>
              <a:gd name="connsiteX1-833" fmla="*/ 12578 w 1458575"/>
              <a:gd name="connsiteY1-834" fmla="*/ 993617 h 1908017"/>
              <a:gd name="connsiteX2-835" fmla="*/ 172388 w 1458575"/>
              <a:gd name="connsiteY2-836" fmla="*/ 1775069 h 1908017"/>
              <a:gd name="connsiteX3-837" fmla="*/ 1243711 w 1458575"/>
              <a:gd name="connsiteY3-838" fmla="*/ 1851627 h 1908017"/>
              <a:gd name="connsiteX4-839" fmla="*/ 1455290 w 1458575"/>
              <a:gd name="connsiteY4-840" fmla="*/ 1190207 h 1908017"/>
              <a:gd name="connsiteX5-841" fmla="*/ 1172733 w 1458575"/>
              <a:gd name="connsiteY5-842" fmla="*/ 930051 h 1908017"/>
              <a:gd name="connsiteX6-843" fmla="*/ 1450875 w 1458575"/>
              <a:gd name="connsiteY6-844" fmla="*/ 523246 h 1908017"/>
              <a:gd name="connsiteX7-845" fmla="*/ 1239101 w 1458575"/>
              <a:gd name="connsiteY7-846" fmla="*/ 131808 h 1908017"/>
              <a:gd name="connsiteX8-847" fmla="*/ 761660 w 1458575"/>
              <a:gd name="connsiteY8-848" fmla="*/ 32194 h 1908017"/>
              <a:gd name="connsiteX9-849" fmla="*/ 284962 w 1458575"/>
              <a:gd name="connsiteY9-850" fmla="*/ 616342 h 1908017"/>
              <a:gd name="connsiteX0-851" fmla="*/ 343858 w 1519131"/>
              <a:gd name="connsiteY0-852" fmla="*/ 616342 h 1885036"/>
              <a:gd name="connsiteX1-853" fmla="*/ 71474 w 1519131"/>
              <a:gd name="connsiteY1-854" fmla="*/ 993617 h 1885036"/>
              <a:gd name="connsiteX2-855" fmla="*/ 115432 w 1519131"/>
              <a:gd name="connsiteY2-856" fmla="*/ 1704358 h 1885036"/>
              <a:gd name="connsiteX3-857" fmla="*/ 1302607 w 1519131"/>
              <a:gd name="connsiteY3-858" fmla="*/ 1851627 h 1885036"/>
              <a:gd name="connsiteX4-859" fmla="*/ 1514186 w 1519131"/>
              <a:gd name="connsiteY4-860" fmla="*/ 1190207 h 1885036"/>
              <a:gd name="connsiteX5-861" fmla="*/ 1231629 w 1519131"/>
              <a:gd name="connsiteY5-862" fmla="*/ 930051 h 1885036"/>
              <a:gd name="connsiteX6-863" fmla="*/ 1509771 w 1519131"/>
              <a:gd name="connsiteY6-864" fmla="*/ 523246 h 1885036"/>
              <a:gd name="connsiteX7-865" fmla="*/ 1297997 w 1519131"/>
              <a:gd name="connsiteY7-866" fmla="*/ 131808 h 1885036"/>
              <a:gd name="connsiteX8-867" fmla="*/ 820556 w 1519131"/>
              <a:gd name="connsiteY8-868" fmla="*/ 32194 h 1885036"/>
              <a:gd name="connsiteX9-869" fmla="*/ 343858 w 1519131"/>
              <a:gd name="connsiteY9-870" fmla="*/ 616342 h 1885036"/>
              <a:gd name="connsiteX0-871" fmla="*/ 343858 w 1549812"/>
              <a:gd name="connsiteY0-872" fmla="*/ 616342 h 1800235"/>
              <a:gd name="connsiteX1-873" fmla="*/ 71474 w 1549812"/>
              <a:gd name="connsiteY1-874" fmla="*/ 993617 h 1800235"/>
              <a:gd name="connsiteX2-875" fmla="*/ 115432 w 1549812"/>
              <a:gd name="connsiteY2-876" fmla="*/ 1704358 h 1800235"/>
              <a:gd name="connsiteX3-877" fmla="*/ 1389496 w 1549812"/>
              <a:gd name="connsiteY3-878" fmla="*/ 1724347 h 1800235"/>
              <a:gd name="connsiteX4-879" fmla="*/ 1514186 w 1549812"/>
              <a:gd name="connsiteY4-880" fmla="*/ 1190207 h 1800235"/>
              <a:gd name="connsiteX5-881" fmla="*/ 1231629 w 1549812"/>
              <a:gd name="connsiteY5-882" fmla="*/ 930051 h 1800235"/>
              <a:gd name="connsiteX6-883" fmla="*/ 1509771 w 1549812"/>
              <a:gd name="connsiteY6-884" fmla="*/ 523246 h 1800235"/>
              <a:gd name="connsiteX7-885" fmla="*/ 1297997 w 1549812"/>
              <a:gd name="connsiteY7-886" fmla="*/ 131808 h 1800235"/>
              <a:gd name="connsiteX8-887" fmla="*/ 820556 w 1549812"/>
              <a:gd name="connsiteY8-888" fmla="*/ 32194 h 1800235"/>
              <a:gd name="connsiteX9-889" fmla="*/ 343858 w 1549812"/>
              <a:gd name="connsiteY9-890" fmla="*/ 616342 h 18002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235" y="connsiteY9-236"/>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p:cNvGrpSpPr/>
          <p:nvPr/>
        </p:nvGrpSpPr>
        <p:grpSpPr bwMode="auto">
          <a:xfrm>
            <a:off x="7205350" y="3289251"/>
            <a:ext cx="1458912" cy="933450"/>
            <a:chOff x="2889" y="1631"/>
            <a:chExt cx="980" cy="743"/>
          </a:xfrm>
        </p:grpSpPr>
        <p:sp>
          <p:nvSpPr>
            <p:cNvPr id="13" name="Rectangle 419"/>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4" name="AutoShape 420"/>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srgbClr val="00CCFF"/>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15" name="Freeform 427"/>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mobile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17" name="Text Box 580"/>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home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19" name="Text Box 580"/>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enterprise</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20" name="Freeform 19"/>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60355 w 1534770"/>
              <a:gd name="connsiteY0-74" fmla="*/ 553225 h 1800672"/>
              <a:gd name="connsiteX1-75" fmla="*/ 3 w 1534770"/>
              <a:gd name="connsiteY1-76" fmla="*/ 958784 h 1800672"/>
              <a:gd name="connsiteX2-77" fmla="*/ 367657 w 1534770"/>
              <a:gd name="connsiteY2-78" fmla="*/ 1526890 h 1800672"/>
              <a:gd name="connsiteX3-79" fmla="*/ 1186523 w 1534770"/>
              <a:gd name="connsiteY3-80" fmla="*/ 1794234 h 1800672"/>
              <a:gd name="connsiteX4-81" fmla="*/ 1520754 w 1534770"/>
              <a:gd name="connsiteY4-82" fmla="*/ 1276255 h 1800672"/>
              <a:gd name="connsiteX5-83" fmla="*/ 1468513 w 1534770"/>
              <a:gd name="connsiteY5-84" fmla="*/ 691440 h 1800672"/>
              <a:gd name="connsiteX6-85" fmla="*/ 1435794 w 1534770"/>
              <a:gd name="connsiteY6-86" fmla="*/ 107761 h 1800672"/>
              <a:gd name="connsiteX7-87" fmla="*/ 839087 w 1534770"/>
              <a:gd name="connsiteY7-88" fmla="*/ 39789 h 1800672"/>
              <a:gd name="connsiteX8-89" fmla="*/ 360355 w 1534770"/>
              <a:gd name="connsiteY8-90" fmla="*/ 553225 h 1800672"/>
              <a:gd name="connsiteX0-91" fmla="*/ 360355 w 1580585"/>
              <a:gd name="connsiteY0-92" fmla="*/ 553225 h 1880420"/>
              <a:gd name="connsiteX1-93" fmla="*/ 3 w 1580585"/>
              <a:gd name="connsiteY1-94" fmla="*/ 958784 h 1880420"/>
              <a:gd name="connsiteX2-95" fmla="*/ 367657 w 1580585"/>
              <a:gd name="connsiteY2-96" fmla="*/ 1526890 h 1880420"/>
              <a:gd name="connsiteX3-97" fmla="*/ 1186523 w 1580585"/>
              <a:gd name="connsiteY3-98" fmla="*/ 1794234 h 1880420"/>
              <a:gd name="connsiteX4-99" fmla="*/ 1570188 w 1580585"/>
              <a:gd name="connsiteY4-100" fmla="*/ 1785433 h 1880420"/>
              <a:gd name="connsiteX5-101" fmla="*/ 1468513 w 1580585"/>
              <a:gd name="connsiteY5-102" fmla="*/ 691440 h 1880420"/>
              <a:gd name="connsiteX6-103" fmla="*/ 1435794 w 1580585"/>
              <a:gd name="connsiteY6-104" fmla="*/ 107761 h 1880420"/>
              <a:gd name="connsiteX7-105" fmla="*/ 839087 w 1580585"/>
              <a:gd name="connsiteY7-106" fmla="*/ 39789 h 1880420"/>
              <a:gd name="connsiteX8-107" fmla="*/ 360355 w 1580585"/>
              <a:gd name="connsiteY8-108" fmla="*/ 553225 h 1880420"/>
              <a:gd name="connsiteX0-109" fmla="*/ 316588 w 1580732"/>
              <a:gd name="connsiteY0-110" fmla="*/ 359285 h 1867156"/>
              <a:gd name="connsiteX1-111" fmla="*/ 150 w 1580732"/>
              <a:gd name="connsiteY1-112" fmla="*/ 945520 h 1867156"/>
              <a:gd name="connsiteX2-113" fmla="*/ 367804 w 1580732"/>
              <a:gd name="connsiteY2-114" fmla="*/ 1513626 h 1867156"/>
              <a:gd name="connsiteX3-115" fmla="*/ 1186670 w 1580732"/>
              <a:gd name="connsiteY3-116" fmla="*/ 1780970 h 1867156"/>
              <a:gd name="connsiteX4-117" fmla="*/ 1570335 w 1580732"/>
              <a:gd name="connsiteY4-118" fmla="*/ 1772169 h 1867156"/>
              <a:gd name="connsiteX5-119" fmla="*/ 1468660 w 1580732"/>
              <a:gd name="connsiteY5-120" fmla="*/ 678176 h 1867156"/>
              <a:gd name="connsiteX6-121" fmla="*/ 1435941 w 1580732"/>
              <a:gd name="connsiteY6-122" fmla="*/ 94497 h 1867156"/>
              <a:gd name="connsiteX7-123" fmla="*/ 839234 w 1580732"/>
              <a:gd name="connsiteY7-124" fmla="*/ 26525 h 1867156"/>
              <a:gd name="connsiteX8-125" fmla="*/ 316588 w 1580732"/>
              <a:gd name="connsiteY8-126" fmla="*/ 359285 h 1867156"/>
              <a:gd name="connsiteX0-127" fmla="*/ 163575 w 1427719"/>
              <a:gd name="connsiteY0-128" fmla="*/ 359285 h 1867156"/>
              <a:gd name="connsiteX1-129" fmla="*/ 836 w 1427719"/>
              <a:gd name="connsiteY1-130" fmla="*/ 1076921 h 1867156"/>
              <a:gd name="connsiteX2-131" fmla="*/ 214791 w 1427719"/>
              <a:gd name="connsiteY2-132" fmla="*/ 1513626 h 1867156"/>
              <a:gd name="connsiteX3-133" fmla="*/ 1033657 w 1427719"/>
              <a:gd name="connsiteY3-134" fmla="*/ 1780970 h 1867156"/>
              <a:gd name="connsiteX4-135" fmla="*/ 1417322 w 1427719"/>
              <a:gd name="connsiteY4-136" fmla="*/ 1772169 h 1867156"/>
              <a:gd name="connsiteX5-137" fmla="*/ 1315647 w 1427719"/>
              <a:gd name="connsiteY5-138" fmla="*/ 678176 h 1867156"/>
              <a:gd name="connsiteX6-139" fmla="*/ 1282928 w 1427719"/>
              <a:gd name="connsiteY6-140" fmla="*/ 94497 h 1867156"/>
              <a:gd name="connsiteX7-141" fmla="*/ 686221 w 1427719"/>
              <a:gd name="connsiteY7-142" fmla="*/ 26525 h 1867156"/>
              <a:gd name="connsiteX8-143" fmla="*/ 163575 w 1427719"/>
              <a:gd name="connsiteY8-144" fmla="*/ 359285 h 1867156"/>
              <a:gd name="connsiteX0-145" fmla="*/ 163575 w 1426632"/>
              <a:gd name="connsiteY0-146" fmla="*/ 394322 h 1902193"/>
              <a:gd name="connsiteX1-147" fmla="*/ 836 w 1426632"/>
              <a:gd name="connsiteY1-148" fmla="*/ 1111958 h 1902193"/>
              <a:gd name="connsiteX2-149" fmla="*/ 214791 w 1426632"/>
              <a:gd name="connsiteY2-150" fmla="*/ 1548663 h 1902193"/>
              <a:gd name="connsiteX3-151" fmla="*/ 1033657 w 1426632"/>
              <a:gd name="connsiteY3-152" fmla="*/ 1816007 h 1902193"/>
              <a:gd name="connsiteX4-153" fmla="*/ 1417322 w 1426632"/>
              <a:gd name="connsiteY4-154" fmla="*/ 1807206 h 1902193"/>
              <a:gd name="connsiteX5-155" fmla="*/ 1315647 w 1426632"/>
              <a:gd name="connsiteY5-156" fmla="*/ 713213 h 1902193"/>
              <a:gd name="connsiteX6-157" fmla="*/ 1401843 w 1426632"/>
              <a:gd name="connsiteY6-158" fmla="*/ 63834 h 1902193"/>
              <a:gd name="connsiteX7-159" fmla="*/ 686221 w 1426632"/>
              <a:gd name="connsiteY7-160" fmla="*/ 61562 h 1902193"/>
              <a:gd name="connsiteX8-161" fmla="*/ 163575 w 1426632"/>
              <a:gd name="connsiteY8-162" fmla="*/ 394322 h 1902193"/>
              <a:gd name="connsiteX0-163" fmla="*/ 163575 w 1435249"/>
              <a:gd name="connsiteY0-164" fmla="*/ 394322 h 1885560"/>
              <a:gd name="connsiteX1-165" fmla="*/ 836 w 1435249"/>
              <a:gd name="connsiteY1-166" fmla="*/ 1111958 h 1885560"/>
              <a:gd name="connsiteX2-167" fmla="*/ 214791 w 1435249"/>
              <a:gd name="connsiteY2-168" fmla="*/ 1548663 h 1885560"/>
              <a:gd name="connsiteX3-169" fmla="*/ 1033657 w 1435249"/>
              <a:gd name="connsiteY3-170" fmla="*/ 1816007 h 1885560"/>
              <a:gd name="connsiteX4-171" fmla="*/ 1417322 w 1435249"/>
              <a:gd name="connsiteY4-172" fmla="*/ 1807206 h 1885560"/>
              <a:gd name="connsiteX5-173" fmla="*/ 1375103 w 1435249"/>
              <a:gd name="connsiteY5-174" fmla="*/ 943164 h 1885560"/>
              <a:gd name="connsiteX6-175" fmla="*/ 1401843 w 1435249"/>
              <a:gd name="connsiteY6-176" fmla="*/ 63834 h 1885560"/>
              <a:gd name="connsiteX7-177" fmla="*/ 686221 w 1435249"/>
              <a:gd name="connsiteY7-178" fmla="*/ 61562 h 1885560"/>
              <a:gd name="connsiteX8-179" fmla="*/ 163575 w 1435249"/>
              <a:gd name="connsiteY8-180" fmla="*/ 394322 h 1885560"/>
              <a:gd name="connsiteX0-181" fmla="*/ 128947 w 1438213"/>
              <a:gd name="connsiteY0-182" fmla="*/ 345176 h 1883146"/>
              <a:gd name="connsiteX1-183" fmla="*/ 3802 w 1438213"/>
              <a:gd name="connsiteY1-184" fmla="*/ 1109544 h 1883146"/>
              <a:gd name="connsiteX2-185" fmla="*/ 217757 w 1438213"/>
              <a:gd name="connsiteY2-186" fmla="*/ 1546249 h 1883146"/>
              <a:gd name="connsiteX3-187" fmla="*/ 1036623 w 1438213"/>
              <a:gd name="connsiteY3-188" fmla="*/ 1813593 h 1883146"/>
              <a:gd name="connsiteX4-189" fmla="*/ 1420288 w 1438213"/>
              <a:gd name="connsiteY4-190" fmla="*/ 1804792 h 1883146"/>
              <a:gd name="connsiteX5-191" fmla="*/ 1378069 w 1438213"/>
              <a:gd name="connsiteY5-192" fmla="*/ 940750 h 1883146"/>
              <a:gd name="connsiteX6-193" fmla="*/ 1404809 w 1438213"/>
              <a:gd name="connsiteY6-194" fmla="*/ 61420 h 1883146"/>
              <a:gd name="connsiteX7-195" fmla="*/ 689187 w 1438213"/>
              <a:gd name="connsiteY7-196" fmla="*/ 59148 h 1883146"/>
              <a:gd name="connsiteX8-197" fmla="*/ 128947 w 1438213"/>
              <a:gd name="connsiteY8-198" fmla="*/ 345176 h 1883146"/>
              <a:gd name="connsiteX0-199" fmla="*/ 126587 w 1435854"/>
              <a:gd name="connsiteY0-200" fmla="*/ 353278 h 1891248"/>
              <a:gd name="connsiteX1-201" fmla="*/ 1442 w 1435854"/>
              <a:gd name="connsiteY1-202" fmla="*/ 1117646 h 1891248"/>
              <a:gd name="connsiteX2-203" fmla="*/ 215397 w 1435854"/>
              <a:gd name="connsiteY2-204" fmla="*/ 1554351 h 1891248"/>
              <a:gd name="connsiteX3-205" fmla="*/ 1034263 w 1435854"/>
              <a:gd name="connsiteY3-206" fmla="*/ 1821695 h 1891248"/>
              <a:gd name="connsiteX4-207" fmla="*/ 1417928 w 1435854"/>
              <a:gd name="connsiteY4-208" fmla="*/ 1812894 h 1891248"/>
              <a:gd name="connsiteX5-209" fmla="*/ 1375709 w 1435854"/>
              <a:gd name="connsiteY5-210" fmla="*/ 948852 h 1891248"/>
              <a:gd name="connsiteX6-211" fmla="*/ 1402449 w 1435854"/>
              <a:gd name="connsiteY6-212" fmla="*/ 69522 h 1891248"/>
              <a:gd name="connsiteX7-213" fmla="*/ 221605 w 1435854"/>
              <a:gd name="connsiteY7-214" fmla="*/ 47778 h 1891248"/>
              <a:gd name="connsiteX8-215" fmla="*/ 126587 w 1435854"/>
              <a:gd name="connsiteY8-216" fmla="*/ 353278 h 1891248"/>
              <a:gd name="connsiteX0-217" fmla="*/ 35803 w 1453152"/>
              <a:gd name="connsiteY0-218" fmla="*/ 439993 h 1896181"/>
              <a:gd name="connsiteX1-219" fmla="*/ 18740 w 1453152"/>
              <a:gd name="connsiteY1-220" fmla="*/ 1122579 h 1896181"/>
              <a:gd name="connsiteX2-221" fmla="*/ 232695 w 1453152"/>
              <a:gd name="connsiteY2-222" fmla="*/ 1559284 h 1896181"/>
              <a:gd name="connsiteX3-223" fmla="*/ 1051561 w 1453152"/>
              <a:gd name="connsiteY3-224" fmla="*/ 1826628 h 1896181"/>
              <a:gd name="connsiteX4-225" fmla="*/ 1435226 w 1453152"/>
              <a:gd name="connsiteY4-226" fmla="*/ 1817827 h 1896181"/>
              <a:gd name="connsiteX5-227" fmla="*/ 1393007 w 1453152"/>
              <a:gd name="connsiteY5-228" fmla="*/ 953785 h 1896181"/>
              <a:gd name="connsiteX6-229" fmla="*/ 1419747 w 1453152"/>
              <a:gd name="connsiteY6-230" fmla="*/ 74455 h 1896181"/>
              <a:gd name="connsiteX7-231" fmla="*/ 238903 w 1453152"/>
              <a:gd name="connsiteY7-232" fmla="*/ 52711 h 1896181"/>
              <a:gd name="connsiteX8-233" fmla="*/ 35803 w 1453152"/>
              <a:gd name="connsiteY8-234" fmla="*/ 439993 h 1896181"/>
              <a:gd name="connsiteX0-235" fmla="*/ 35803 w 1447873"/>
              <a:gd name="connsiteY0-236" fmla="*/ 439993 h 1952840"/>
              <a:gd name="connsiteX1-237" fmla="*/ 18740 w 1447873"/>
              <a:gd name="connsiteY1-238" fmla="*/ 1122579 h 1952840"/>
              <a:gd name="connsiteX2-239" fmla="*/ 232695 w 1447873"/>
              <a:gd name="connsiteY2-240" fmla="*/ 1559284 h 1952840"/>
              <a:gd name="connsiteX3-241" fmla="*/ 1130848 w 1447873"/>
              <a:gd name="connsiteY3-242" fmla="*/ 1925181 h 1952840"/>
              <a:gd name="connsiteX4-243" fmla="*/ 1435226 w 1447873"/>
              <a:gd name="connsiteY4-244" fmla="*/ 1817827 h 1952840"/>
              <a:gd name="connsiteX5-245" fmla="*/ 1393007 w 1447873"/>
              <a:gd name="connsiteY5-246" fmla="*/ 953785 h 1952840"/>
              <a:gd name="connsiteX6-247" fmla="*/ 1419747 w 1447873"/>
              <a:gd name="connsiteY6-248" fmla="*/ 74455 h 1952840"/>
              <a:gd name="connsiteX7-249" fmla="*/ 238903 w 1447873"/>
              <a:gd name="connsiteY7-250" fmla="*/ 52711 h 1952840"/>
              <a:gd name="connsiteX8-251" fmla="*/ 35803 w 1447873"/>
              <a:gd name="connsiteY8-252" fmla="*/ 439993 h 1952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p:cNvGrpSpPr/>
          <p:nvPr/>
        </p:nvGrpSpPr>
        <p:grpSpPr>
          <a:xfrm>
            <a:off x="10837700" y="3928050"/>
            <a:ext cx="687393" cy="721548"/>
            <a:chOff x="5203089" y="1751190"/>
            <a:chExt cx="858331" cy="662414"/>
          </a:xfrm>
        </p:grpSpPr>
        <p:sp>
          <p:nvSpPr>
            <p:cNvPr id="22" name="Freeform 21"/>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1" fmla="*/ 3618 w 651290"/>
                <a:gd name="connsiteY0-2" fmla="*/ 593378 h 593378"/>
                <a:gd name="connsiteX1-3" fmla="*/ 0 w 651290"/>
                <a:gd name="connsiteY1-4" fmla="*/ 242416 h 593378"/>
                <a:gd name="connsiteX2-5" fmla="*/ 423338 w 651290"/>
                <a:gd name="connsiteY2-6" fmla="*/ 101308 h 593378"/>
                <a:gd name="connsiteX3-7" fmla="*/ 647672 w 651290"/>
                <a:gd name="connsiteY3-8" fmla="*/ 0 h 593378"/>
                <a:gd name="connsiteX4-9" fmla="*/ 651290 w 651290"/>
                <a:gd name="connsiteY4-10" fmla="*/ 593378 h 593378"/>
                <a:gd name="connsiteX5-11" fmla="*/ 3618 w 651290"/>
                <a:gd name="connsiteY5-12" fmla="*/ 593378 h 593378"/>
                <a:gd name="connsiteX0-13" fmla="*/ 3618 w 651290"/>
                <a:gd name="connsiteY0-14" fmla="*/ 662124 h 662124"/>
                <a:gd name="connsiteX1-15" fmla="*/ 0 w 651290"/>
                <a:gd name="connsiteY1-16" fmla="*/ 311162 h 662124"/>
                <a:gd name="connsiteX2-17" fmla="*/ 376300 w 651290"/>
                <a:gd name="connsiteY2-18" fmla="*/ 0 h 662124"/>
                <a:gd name="connsiteX3-19" fmla="*/ 647672 w 651290"/>
                <a:gd name="connsiteY3-20" fmla="*/ 68746 h 662124"/>
                <a:gd name="connsiteX4-21" fmla="*/ 651290 w 651290"/>
                <a:gd name="connsiteY4-22" fmla="*/ 662124 h 662124"/>
                <a:gd name="connsiteX5-23" fmla="*/ 3618 w 651290"/>
                <a:gd name="connsiteY5-24" fmla="*/ 662124 h 662124"/>
                <a:gd name="connsiteX0-25" fmla="*/ 0 w 647672"/>
                <a:gd name="connsiteY0-26" fmla="*/ 662124 h 662124"/>
                <a:gd name="connsiteX1-27" fmla="*/ 123021 w 647672"/>
                <a:gd name="connsiteY1-28" fmla="*/ 83217 h 662124"/>
                <a:gd name="connsiteX2-29" fmla="*/ 372682 w 647672"/>
                <a:gd name="connsiteY2-30" fmla="*/ 0 h 662124"/>
                <a:gd name="connsiteX3-31" fmla="*/ 644054 w 647672"/>
                <a:gd name="connsiteY3-32" fmla="*/ 68746 h 662124"/>
                <a:gd name="connsiteX4-33" fmla="*/ 647672 w 647672"/>
                <a:gd name="connsiteY4-34" fmla="*/ 662124 h 662124"/>
                <a:gd name="connsiteX5-35" fmla="*/ 0 w 647672"/>
                <a:gd name="connsiteY5-36" fmla="*/ 662124 h 662124"/>
                <a:gd name="connsiteX0-37" fmla="*/ 7238 w 524651"/>
                <a:gd name="connsiteY0-38" fmla="*/ 669360 h 669360"/>
                <a:gd name="connsiteX1-39" fmla="*/ 0 w 524651"/>
                <a:gd name="connsiteY1-40" fmla="*/ 83217 h 669360"/>
                <a:gd name="connsiteX2-41" fmla="*/ 249661 w 524651"/>
                <a:gd name="connsiteY2-42" fmla="*/ 0 h 669360"/>
                <a:gd name="connsiteX3-43" fmla="*/ 521033 w 524651"/>
                <a:gd name="connsiteY3-44" fmla="*/ 68746 h 669360"/>
                <a:gd name="connsiteX4-45" fmla="*/ 524651 w 524651"/>
                <a:gd name="connsiteY4-46" fmla="*/ 662124 h 669360"/>
                <a:gd name="connsiteX5-47" fmla="*/ 7238 w 524651"/>
                <a:gd name="connsiteY5-48" fmla="*/ 669360 h 669360"/>
                <a:gd name="connsiteX0-49" fmla="*/ 438 w 528706"/>
                <a:gd name="connsiteY0-50" fmla="*/ 665742 h 665742"/>
                <a:gd name="connsiteX1-51" fmla="*/ 4055 w 528706"/>
                <a:gd name="connsiteY1-52" fmla="*/ 83217 h 665742"/>
                <a:gd name="connsiteX2-53" fmla="*/ 253716 w 528706"/>
                <a:gd name="connsiteY2-54" fmla="*/ 0 h 665742"/>
                <a:gd name="connsiteX3-55" fmla="*/ 525088 w 528706"/>
                <a:gd name="connsiteY3-56" fmla="*/ 68746 h 665742"/>
                <a:gd name="connsiteX4-57" fmla="*/ 528706 w 528706"/>
                <a:gd name="connsiteY4-58" fmla="*/ 662124 h 665742"/>
                <a:gd name="connsiteX5-59" fmla="*/ 438 w 528706"/>
                <a:gd name="connsiteY5-60" fmla="*/ 665742 h 665742"/>
                <a:gd name="connsiteX0-61" fmla="*/ 155 w 546514"/>
                <a:gd name="connsiteY0-62" fmla="*/ 662124 h 662124"/>
                <a:gd name="connsiteX1-63" fmla="*/ 21863 w 546514"/>
                <a:gd name="connsiteY1-64" fmla="*/ 83217 h 662124"/>
                <a:gd name="connsiteX2-65" fmla="*/ 271524 w 546514"/>
                <a:gd name="connsiteY2-66" fmla="*/ 0 h 662124"/>
                <a:gd name="connsiteX3-67" fmla="*/ 542896 w 546514"/>
                <a:gd name="connsiteY3-68" fmla="*/ 68746 h 662124"/>
                <a:gd name="connsiteX4-69" fmla="*/ 546514 w 546514"/>
                <a:gd name="connsiteY4-70" fmla="*/ 662124 h 662124"/>
                <a:gd name="connsiteX5-71" fmla="*/ 155 w 546514"/>
                <a:gd name="connsiteY5-72" fmla="*/ 662124 h 662124"/>
                <a:gd name="connsiteX0-73" fmla="*/ 10856 w 524651"/>
                <a:gd name="connsiteY0-74" fmla="*/ 658506 h 662124"/>
                <a:gd name="connsiteX1-75" fmla="*/ 0 w 524651"/>
                <a:gd name="connsiteY1-76" fmla="*/ 83217 h 662124"/>
                <a:gd name="connsiteX2-77" fmla="*/ 249661 w 524651"/>
                <a:gd name="connsiteY2-78" fmla="*/ 0 h 662124"/>
                <a:gd name="connsiteX3-79" fmla="*/ 521033 w 524651"/>
                <a:gd name="connsiteY3-80" fmla="*/ 68746 h 662124"/>
                <a:gd name="connsiteX4-81" fmla="*/ 524651 w 524651"/>
                <a:gd name="connsiteY4-82" fmla="*/ 662124 h 662124"/>
                <a:gd name="connsiteX5-83" fmla="*/ 10856 w 524651"/>
                <a:gd name="connsiteY5-84" fmla="*/ 658506 h 6621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0771171" y="3194171"/>
            <a:ext cx="594613" cy="648336"/>
            <a:chOff x="5203089" y="1751190"/>
            <a:chExt cx="858331" cy="662414"/>
          </a:xfrm>
        </p:grpSpPr>
        <p:sp>
          <p:nvSpPr>
            <p:cNvPr id="31" name="Freeform 30"/>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1" fmla="*/ 3618 w 651290"/>
                <a:gd name="connsiteY0-2" fmla="*/ 593378 h 593378"/>
                <a:gd name="connsiteX1-3" fmla="*/ 0 w 651290"/>
                <a:gd name="connsiteY1-4" fmla="*/ 242416 h 593378"/>
                <a:gd name="connsiteX2-5" fmla="*/ 423338 w 651290"/>
                <a:gd name="connsiteY2-6" fmla="*/ 101308 h 593378"/>
                <a:gd name="connsiteX3-7" fmla="*/ 647672 w 651290"/>
                <a:gd name="connsiteY3-8" fmla="*/ 0 h 593378"/>
                <a:gd name="connsiteX4-9" fmla="*/ 651290 w 651290"/>
                <a:gd name="connsiteY4-10" fmla="*/ 593378 h 593378"/>
                <a:gd name="connsiteX5-11" fmla="*/ 3618 w 651290"/>
                <a:gd name="connsiteY5-12" fmla="*/ 593378 h 593378"/>
                <a:gd name="connsiteX0-13" fmla="*/ 3618 w 651290"/>
                <a:gd name="connsiteY0-14" fmla="*/ 662124 h 662124"/>
                <a:gd name="connsiteX1-15" fmla="*/ 0 w 651290"/>
                <a:gd name="connsiteY1-16" fmla="*/ 311162 h 662124"/>
                <a:gd name="connsiteX2-17" fmla="*/ 376300 w 651290"/>
                <a:gd name="connsiteY2-18" fmla="*/ 0 h 662124"/>
                <a:gd name="connsiteX3-19" fmla="*/ 647672 w 651290"/>
                <a:gd name="connsiteY3-20" fmla="*/ 68746 h 662124"/>
                <a:gd name="connsiteX4-21" fmla="*/ 651290 w 651290"/>
                <a:gd name="connsiteY4-22" fmla="*/ 662124 h 662124"/>
                <a:gd name="connsiteX5-23" fmla="*/ 3618 w 651290"/>
                <a:gd name="connsiteY5-24" fmla="*/ 662124 h 662124"/>
                <a:gd name="connsiteX0-25" fmla="*/ 0 w 647672"/>
                <a:gd name="connsiteY0-26" fmla="*/ 662124 h 662124"/>
                <a:gd name="connsiteX1-27" fmla="*/ 123021 w 647672"/>
                <a:gd name="connsiteY1-28" fmla="*/ 83217 h 662124"/>
                <a:gd name="connsiteX2-29" fmla="*/ 372682 w 647672"/>
                <a:gd name="connsiteY2-30" fmla="*/ 0 h 662124"/>
                <a:gd name="connsiteX3-31" fmla="*/ 644054 w 647672"/>
                <a:gd name="connsiteY3-32" fmla="*/ 68746 h 662124"/>
                <a:gd name="connsiteX4-33" fmla="*/ 647672 w 647672"/>
                <a:gd name="connsiteY4-34" fmla="*/ 662124 h 662124"/>
                <a:gd name="connsiteX5-35" fmla="*/ 0 w 647672"/>
                <a:gd name="connsiteY5-36" fmla="*/ 662124 h 662124"/>
                <a:gd name="connsiteX0-37" fmla="*/ 7238 w 524651"/>
                <a:gd name="connsiteY0-38" fmla="*/ 669360 h 669360"/>
                <a:gd name="connsiteX1-39" fmla="*/ 0 w 524651"/>
                <a:gd name="connsiteY1-40" fmla="*/ 83217 h 669360"/>
                <a:gd name="connsiteX2-41" fmla="*/ 249661 w 524651"/>
                <a:gd name="connsiteY2-42" fmla="*/ 0 h 669360"/>
                <a:gd name="connsiteX3-43" fmla="*/ 521033 w 524651"/>
                <a:gd name="connsiteY3-44" fmla="*/ 68746 h 669360"/>
                <a:gd name="connsiteX4-45" fmla="*/ 524651 w 524651"/>
                <a:gd name="connsiteY4-46" fmla="*/ 662124 h 669360"/>
                <a:gd name="connsiteX5-47" fmla="*/ 7238 w 524651"/>
                <a:gd name="connsiteY5-48" fmla="*/ 669360 h 669360"/>
                <a:gd name="connsiteX0-49" fmla="*/ 438 w 528706"/>
                <a:gd name="connsiteY0-50" fmla="*/ 665742 h 665742"/>
                <a:gd name="connsiteX1-51" fmla="*/ 4055 w 528706"/>
                <a:gd name="connsiteY1-52" fmla="*/ 83217 h 665742"/>
                <a:gd name="connsiteX2-53" fmla="*/ 253716 w 528706"/>
                <a:gd name="connsiteY2-54" fmla="*/ 0 h 665742"/>
                <a:gd name="connsiteX3-55" fmla="*/ 525088 w 528706"/>
                <a:gd name="connsiteY3-56" fmla="*/ 68746 h 665742"/>
                <a:gd name="connsiteX4-57" fmla="*/ 528706 w 528706"/>
                <a:gd name="connsiteY4-58" fmla="*/ 662124 h 665742"/>
                <a:gd name="connsiteX5-59" fmla="*/ 438 w 528706"/>
                <a:gd name="connsiteY5-60" fmla="*/ 665742 h 665742"/>
                <a:gd name="connsiteX0-61" fmla="*/ 155 w 546514"/>
                <a:gd name="connsiteY0-62" fmla="*/ 662124 h 662124"/>
                <a:gd name="connsiteX1-63" fmla="*/ 21863 w 546514"/>
                <a:gd name="connsiteY1-64" fmla="*/ 83217 h 662124"/>
                <a:gd name="connsiteX2-65" fmla="*/ 271524 w 546514"/>
                <a:gd name="connsiteY2-66" fmla="*/ 0 h 662124"/>
                <a:gd name="connsiteX3-67" fmla="*/ 542896 w 546514"/>
                <a:gd name="connsiteY3-68" fmla="*/ 68746 h 662124"/>
                <a:gd name="connsiteX4-69" fmla="*/ 546514 w 546514"/>
                <a:gd name="connsiteY4-70" fmla="*/ 662124 h 662124"/>
                <a:gd name="connsiteX5-71" fmla="*/ 155 w 546514"/>
                <a:gd name="connsiteY5-72" fmla="*/ 662124 h 662124"/>
                <a:gd name="connsiteX0-73" fmla="*/ 10856 w 524651"/>
                <a:gd name="connsiteY0-74" fmla="*/ 658506 h 662124"/>
                <a:gd name="connsiteX1-75" fmla="*/ 0 w 524651"/>
                <a:gd name="connsiteY1-76" fmla="*/ 83217 h 662124"/>
                <a:gd name="connsiteX2-77" fmla="*/ 249661 w 524651"/>
                <a:gd name="connsiteY2-78" fmla="*/ 0 h 662124"/>
                <a:gd name="connsiteX3-79" fmla="*/ 521033 w 524651"/>
                <a:gd name="connsiteY3-80" fmla="*/ 68746 h 662124"/>
                <a:gd name="connsiteX4-81" fmla="*/ 524651 w 524651"/>
                <a:gd name="connsiteY4-82" fmla="*/ 662124 h 662124"/>
                <a:gd name="connsiteX5-83" fmla="*/ 10856 w 524651"/>
                <a:gd name="connsiteY5-84" fmla="*/ 658506 h 6621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60355 w 1494463"/>
              <a:gd name="connsiteY0-74" fmla="*/ 534641 h 1775651"/>
              <a:gd name="connsiteX1-75" fmla="*/ 3 w 1494463"/>
              <a:gd name="connsiteY1-76" fmla="*/ 940200 h 1775651"/>
              <a:gd name="connsiteX2-77" fmla="*/ 367657 w 1494463"/>
              <a:gd name="connsiteY2-78" fmla="*/ 1508306 h 1775651"/>
              <a:gd name="connsiteX3-79" fmla="*/ 1186523 w 1494463"/>
              <a:gd name="connsiteY3-80" fmla="*/ 1775650 h 1775651"/>
              <a:gd name="connsiteX4-81" fmla="*/ 1467465 w 1494463"/>
              <a:gd name="connsiteY4-82" fmla="*/ 1510813 h 1775651"/>
              <a:gd name="connsiteX5-83" fmla="*/ 1468513 w 1494463"/>
              <a:gd name="connsiteY5-84" fmla="*/ 672856 h 1775651"/>
              <a:gd name="connsiteX6-85" fmla="*/ 1336927 w 1494463"/>
              <a:gd name="connsiteY6-86" fmla="*/ 154877 h 1775651"/>
              <a:gd name="connsiteX7-87" fmla="*/ 839087 w 1494463"/>
              <a:gd name="connsiteY7-88" fmla="*/ 21205 h 1775651"/>
              <a:gd name="connsiteX8-89" fmla="*/ 360355 w 1494463"/>
              <a:gd name="connsiteY8-90" fmla="*/ 534641 h 1775651"/>
              <a:gd name="connsiteX0-91" fmla="*/ 360355 w 1491064"/>
              <a:gd name="connsiteY0-92" fmla="*/ 552327 h 1793337"/>
              <a:gd name="connsiteX1-93" fmla="*/ 3 w 1491064"/>
              <a:gd name="connsiteY1-94" fmla="*/ 957886 h 1793337"/>
              <a:gd name="connsiteX2-95" fmla="*/ 367657 w 1491064"/>
              <a:gd name="connsiteY2-96" fmla="*/ 1525992 h 1793337"/>
              <a:gd name="connsiteX3-97" fmla="*/ 1186523 w 1491064"/>
              <a:gd name="connsiteY3-98" fmla="*/ 1793336 h 1793337"/>
              <a:gd name="connsiteX4-99" fmla="*/ 1467465 w 1491064"/>
              <a:gd name="connsiteY4-100" fmla="*/ 1528499 h 1793337"/>
              <a:gd name="connsiteX5-101" fmla="*/ 1468513 w 1491064"/>
              <a:gd name="connsiteY5-102" fmla="*/ 690542 h 1793337"/>
              <a:gd name="connsiteX6-103" fmla="*/ 1407977 w 1491064"/>
              <a:gd name="connsiteY6-104" fmla="*/ 109278 h 1793337"/>
              <a:gd name="connsiteX7-105" fmla="*/ 839087 w 1491064"/>
              <a:gd name="connsiteY7-106" fmla="*/ 38891 h 1793337"/>
              <a:gd name="connsiteX8-107" fmla="*/ 360355 w 1491064"/>
              <a:gd name="connsiteY8-108" fmla="*/ 552327 h 1793337"/>
              <a:gd name="connsiteX0-109" fmla="*/ 360355 w 1502818"/>
              <a:gd name="connsiteY0-110" fmla="*/ 552327 h 1612281"/>
              <a:gd name="connsiteX1-111" fmla="*/ 3 w 1502818"/>
              <a:gd name="connsiteY1-112" fmla="*/ 957886 h 1612281"/>
              <a:gd name="connsiteX2-113" fmla="*/ 367657 w 1502818"/>
              <a:gd name="connsiteY2-114" fmla="*/ 1525992 h 1612281"/>
              <a:gd name="connsiteX3-115" fmla="*/ 1026659 w 1502818"/>
              <a:gd name="connsiteY3-116" fmla="*/ 1582385 h 1612281"/>
              <a:gd name="connsiteX4-117" fmla="*/ 1467465 w 1502818"/>
              <a:gd name="connsiteY4-118" fmla="*/ 1528499 h 1612281"/>
              <a:gd name="connsiteX5-119" fmla="*/ 1468513 w 1502818"/>
              <a:gd name="connsiteY5-120" fmla="*/ 690542 h 1612281"/>
              <a:gd name="connsiteX6-121" fmla="*/ 1407977 w 1502818"/>
              <a:gd name="connsiteY6-122" fmla="*/ 109278 h 1612281"/>
              <a:gd name="connsiteX7-123" fmla="*/ 839087 w 1502818"/>
              <a:gd name="connsiteY7-124" fmla="*/ 38891 h 1612281"/>
              <a:gd name="connsiteX8-125" fmla="*/ 360355 w 1502818"/>
              <a:gd name="connsiteY8-126" fmla="*/ 552327 h 1612281"/>
              <a:gd name="connsiteX0-127" fmla="*/ 360384 w 1502847"/>
              <a:gd name="connsiteY0-128" fmla="*/ 552327 h 1803602"/>
              <a:gd name="connsiteX1-129" fmla="*/ 32 w 1502847"/>
              <a:gd name="connsiteY1-130" fmla="*/ 957886 h 1803602"/>
              <a:gd name="connsiteX2-131" fmla="*/ 385448 w 1502847"/>
              <a:gd name="connsiteY2-132" fmla="*/ 1779134 h 1803602"/>
              <a:gd name="connsiteX3-133" fmla="*/ 1026688 w 1502847"/>
              <a:gd name="connsiteY3-134" fmla="*/ 1582385 h 1803602"/>
              <a:gd name="connsiteX4-135" fmla="*/ 1467494 w 1502847"/>
              <a:gd name="connsiteY4-136" fmla="*/ 1528499 h 1803602"/>
              <a:gd name="connsiteX5-137" fmla="*/ 1468542 w 1502847"/>
              <a:gd name="connsiteY5-138" fmla="*/ 690542 h 1803602"/>
              <a:gd name="connsiteX6-139" fmla="*/ 1408006 w 1502847"/>
              <a:gd name="connsiteY6-140" fmla="*/ 109278 h 1803602"/>
              <a:gd name="connsiteX7-141" fmla="*/ 839116 w 1502847"/>
              <a:gd name="connsiteY7-142" fmla="*/ 38891 h 1803602"/>
              <a:gd name="connsiteX8-143" fmla="*/ 360384 w 1502847"/>
              <a:gd name="connsiteY8-144" fmla="*/ 552327 h 1803602"/>
              <a:gd name="connsiteX0-145" fmla="*/ 360384 w 1502847"/>
              <a:gd name="connsiteY0-146" fmla="*/ 552327 h 1826319"/>
              <a:gd name="connsiteX1-147" fmla="*/ 32 w 1502847"/>
              <a:gd name="connsiteY1-148" fmla="*/ 957886 h 1826319"/>
              <a:gd name="connsiteX2-149" fmla="*/ 385448 w 1502847"/>
              <a:gd name="connsiteY2-150" fmla="*/ 1779134 h 1826319"/>
              <a:gd name="connsiteX3-151" fmla="*/ 1026688 w 1502847"/>
              <a:gd name="connsiteY3-152" fmla="*/ 1582385 h 1826319"/>
              <a:gd name="connsiteX4-153" fmla="*/ 1467494 w 1502847"/>
              <a:gd name="connsiteY4-154" fmla="*/ 1528499 h 1826319"/>
              <a:gd name="connsiteX5-155" fmla="*/ 1468542 w 1502847"/>
              <a:gd name="connsiteY5-156" fmla="*/ 690542 h 1826319"/>
              <a:gd name="connsiteX6-157" fmla="*/ 1408006 w 1502847"/>
              <a:gd name="connsiteY6-158" fmla="*/ 109278 h 1826319"/>
              <a:gd name="connsiteX7-159" fmla="*/ 839116 w 1502847"/>
              <a:gd name="connsiteY7-160" fmla="*/ 38891 h 1826319"/>
              <a:gd name="connsiteX8-161" fmla="*/ 360384 w 1502847"/>
              <a:gd name="connsiteY8-162" fmla="*/ 552327 h 1826319"/>
              <a:gd name="connsiteX0-163" fmla="*/ 289852 w 1503366"/>
              <a:gd name="connsiteY0-164" fmla="*/ 461730 h 1820101"/>
              <a:gd name="connsiteX1-165" fmla="*/ 551 w 1503366"/>
              <a:gd name="connsiteY1-166" fmla="*/ 951668 h 1820101"/>
              <a:gd name="connsiteX2-167" fmla="*/ 385967 w 1503366"/>
              <a:gd name="connsiteY2-168" fmla="*/ 1772916 h 1820101"/>
              <a:gd name="connsiteX3-169" fmla="*/ 1027207 w 1503366"/>
              <a:gd name="connsiteY3-170" fmla="*/ 1576167 h 1820101"/>
              <a:gd name="connsiteX4-171" fmla="*/ 1468013 w 1503366"/>
              <a:gd name="connsiteY4-172" fmla="*/ 1522281 h 1820101"/>
              <a:gd name="connsiteX5-173" fmla="*/ 1469061 w 1503366"/>
              <a:gd name="connsiteY5-174" fmla="*/ 684324 h 1820101"/>
              <a:gd name="connsiteX6-175" fmla="*/ 1408525 w 1503366"/>
              <a:gd name="connsiteY6-176" fmla="*/ 103060 h 1820101"/>
              <a:gd name="connsiteX7-177" fmla="*/ 839635 w 1503366"/>
              <a:gd name="connsiteY7-178" fmla="*/ 32673 h 1820101"/>
              <a:gd name="connsiteX8-179" fmla="*/ 289852 w 1503366"/>
              <a:gd name="connsiteY8-180" fmla="*/ 461730 h 1820101"/>
              <a:gd name="connsiteX0-181" fmla="*/ 293376 w 1506890"/>
              <a:gd name="connsiteY0-182" fmla="*/ 461730 h 1820101"/>
              <a:gd name="connsiteX1-183" fmla="*/ 4075 w 1506890"/>
              <a:gd name="connsiteY1-184" fmla="*/ 951668 h 1820101"/>
              <a:gd name="connsiteX2-185" fmla="*/ 389491 w 1506890"/>
              <a:gd name="connsiteY2-186" fmla="*/ 1772916 h 1820101"/>
              <a:gd name="connsiteX3-187" fmla="*/ 1030731 w 1506890"/>
              <a:gd name="connsiteY3-188" fmla="*/ 1576167 h 1820101"/>
              <a:gd name="connsiteX4-189" fmla="*/ 1471537 w 1506890"/>
              <a:gd name="connsiteY4-190" fmla="*/ 1522281 h 1820101"/>
              <a:gd name="connsiteX5-191" fmla="*/ 1472585 w 1506890"/>
              <a:gd name="connsiteY5-192" fmla="*/ 684324 h 1820101"/>
              <a:gd name="connsiteX6-193" fmla="*/ 1412049 w 1506890"/>
              <a:gd name="connsiteY6-194" fmla="*/ 103060 h 1820101"/>
              <a:gd name="connsiteX7-195" fmla="*/ 843159 w 1506890"/>
              <a:gd name="connsiteY7-196" fmla="*/ 32673 h 1820101"/>
              <a:gd name="connsiteX8-197" fmla="*/ 293376 w 1506890"/>
              <a:gd name="connsiteY8-198" fmla="*/ 461730 h 1820101"/>
              <a:gd name="connsiteX0-199" fmla="*/ 203955 w 1545103"/>
              <a:gd name="connsiteY0-200" fmla="*/ 206126 h 1802639"/>
              <a:gd name="connsiteX1-201" fmla="*/ 42288 w 1545103"/>
              <a:gd name="connsiteY1-202" fmla="*/ 934206 h 1802639"/>
              <a:gd name="connsiteX2-203" fmla="*/ 427704 w 1545103"/>
              <a:gd name="connsiteY2-204" fmla="*/ 1755454 h 1802639"/>
              <a:gd name="connsiteX3-205" fmla="*/ 1068944 w 1545103"/>
              <a:gd name="connsiteY3-206" fmla="*/ 1558705 h 1802639"/>
              <a:gd name="connsiteX4-207" fmla="*/ 1509750 w 1545103"/>
              <a:gd name="connsiteY4-208" fmla="*/ 1504819 h 1802639"/>
              <a:gd name="connsiteX5-209" fmla="*/ 1510798 w 1545103"/>
              <a:gd name="connsiteY5-210" fmla="*/ 666862 h 1802639"/>
              <a:gd name="connsiteX6-211" fmla="*/ 1450262 w 1545103"/>
              <a:gd name="connsiteY6-212" fmla="*/ 85598 h 1802639"/>
              <a:gd name="connsiteX7-213" fmla="*/ 881372 w 1545103"/>
              <a:gd name="connsiteY7-214" fmla="*/ 15211 h 1802639"/>
              <a:gd name="connsiteX8-215" fmla="*/ 203955 w 1545103"/>
              <a:gd name="connsiteY8-216" fmla="*/ 206126 h 1802639"/>
              <a:gd name="connsiteX0-217" fmla="*/ 147252 w 1634267"/>
              <a:gd name="connsiteY0-218" fmla="*/ 113266 h 1796376"/>
              <a:gd name="connsiteX1-219" fmla="*/ 131452 w 1634267"/>
              <a:gd name="connsiteY1-220" fmla="*/ 927943 h 1796376"/>
              <a:gd name="connsiteX2-221" fmla="*/ 516868 w 1634267"/>
              <a:gd name="connsiteY2-222" fmla="*/ 1749191 h 1796376"/>
              <a:gd name="connsiteX3-223" fmla="*/ 1158108 w 1634267"/>
              <a:gd name="connsiteY3-224" fmla="*/ 1552442 h 1796376"/>
              <a:gd name="connsiteX4-225" fmla="*/ 1598914 w 1634267"/>
              <a:gd name="connsiteY4-226" fmla="*/ 1498556 h 1796376"/>
              <a:gd name="connsiteX5-227" fmla="*/ 1599962 w 1634267"/>
              <a:gd name="connsiteY5-228" fmla="*/ 660599 h 1796376"/>
              <a:gd name="connsiteX6-229" fmla="*/ 1539426 w 1634267"/>
              <a:gd name="connsiteY6-230" fmla="*/ 79335 h 1796376"/>
              <a:gd name="connsiteX7-231" fmla="*/ 970536 w 1634267"/>
              <a:gd name="connsiteY7-232" fmla="*/ 8948 h 1796376"/>
              <a:gd name="connsiteX8-233" fmla="*/ 147252 w 1634267"/>
              <a:gd name="connsiteY8-234" fmla="*/ 113266 h 1796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7562238" y="2127325"/>
            <a:ext cx="3578867" cy="3640283"/>
            <a:chOff x="7562238" y="2127325"/>
            <a:chExt cx="3578867" cy="3640283"/>
          </a:xfrm>
        </p:grpSpPr>
        <p:grpSp>
          <p:nvGrpSpPr>
            <p:cNvPr id="57" name="Group 56"/>
            <p:cNvGrpSpPr/>
            <p:nvPr/>
          </p:nvGrpSpPr>
          <p:grpSpPr>
            <a:xfrm>
              <a:off x="7857253" y="2127325"/>
              <a:ext cx="3283852" cy="3640283"/>
              <a:chOff x="7881336" y="2104198"/>
              <a:chExt cx="3283852" cy="3640283"/>
            </a:xfrm>
          </p:grpSpPr>
          <p:sp>
            <p:nvSpPr>
              <p:cNvPr id="62" name="Line 428"/>
              <p:cNvSpPr>
                <a:spLocks noChangeShapeType="1"/>
              </p:cNvSpPr>
              <p:nvPr/>
            </p:nvSpPr>
            <p:spPr bwMode="auto">
              <a:xfrm rot="16200000" flipV="1">
                <a:off x="9813692" y="5228612"/>
                <a:ext cx="388062" cy="75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p:cNvSpPr>
                <a:spLocks noChangeShapeType="1"/>
              </p:cNvSpPr>
              <p:nvPr/>
            </p:nvSpPr>
            <p:spPr bwMode="auto">
              <a:xfrm rot="16200000">
                <a:off x="10234009" y="5382159"/>
                <a:ext cx="0" cy="114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p:cNvSpPr>
                <a:spLocks noChangeShapeType="1"/>
              </p:cNvSpPr>
              <p:nvPr/>
            </p:nvSpPr>
            <p:spPr bwMode="auto">
              <a:xfrm>
                <a:off x="9457042" y="4815390"/>
                <a:ext cx="524483" cy="2615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p:cNvSpPr>
                <a:spLocks noChangeShapeType="1"/>
              </p:cNvSpPr>
              <p:nvPr/>
            </p:nvSpPr>
            <p:spPr bwMode="auto">
              <a:xfrm flipV="1">
                <a:off x="8874149" y="4815390"/>
                <a:ext cx="569255" cy="2462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p:cNvSpPr>
                <a:spLocks noChangeShapeType="1"/>
              </p:cNvSpPr>
              <p:nvPr/>
            </p:nvSpPr>
            <p:spPr bwMode="auto">
              <a:xfrm flipV="1">
                <a:off x="8845827" y="5085749"/>
                <a:ext cx="103050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p:cNvSpPr>
                <a:spLocks noChangeShapeType="1"/>
              </p:cNvSpPr>
              <p:nvPr/>
            </p:nvSpPr>
            <p:spPr bwMode="auto">
              <a:xfrm>
                <a:off x="8234290" y="5094207"/>
                <a:ext cx="226800" cy="127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p:cNvSpPr>
                <a:spLocks noChangeShapeType="1"/>
              </p:cNvSpPr>
              <p:nvPr/>
            </p:nvSpPr>
            <p:spPr bwMode="auto">
              <a:xfrm flipV="1">
                <a:off x="7972450" y="5267343"/>
                <a:ext cx="412750" cy="127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p:cNvSpPr>
                <a:spLocks noChangeShapeType="1"/>
              </p:cNvSpPr>
              <p:nvPr/>
            </p:nvSpPr>
            <p:spPr bwMode="auto">
              <a:xfrm flipH="1">
                <a:off x="8397900" y="5259125"/>
                <a:ext cx="68080" cy="2939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p:cNvSpPr>
                <a:spLocks noChangeShapeType="1"/>
              </p:cNvSpPr>
              <p:nvPr/>
            </p:nvSpPr>
            <p:spPr bwMode="auto">
              <a:xfrm flipH="1" flipV="1">
                <a:off x="8512814" y="5284804"/>
                <a:ext cx="280374" cy="269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p:cNvSpPr>
                <a:spLocks noChangeShapeType="1"/>
              </p:cNvSpPr>
              <p:nvPr/>
            </p:nvSpPr>
            <p:spPr bwMode="auto">
              <a:xfrm>
                <a:off x="8512814" y="5234921"/>
                <a:ext cx="914184" cy="4686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p:cNvSpPr>
                <a:spLocks noChangeShapeType="1"/>
              </p:cNvSpPr>
              <p:nvPr/>
            </p:nvSpPr>
            <p:spPr bwMode="auto">
              <a:xfrm>
                <a:off x="8271861" y="3806843"/>
                <a:ext cx="0" cy="1317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p:cNvSpPr>
                <a:spLocks noChangeShapeType="1"/>
              </p:cNvSpPr>
              <p:nvPr/>
            </p:nvSpPr>
            <p:spPr bwMode="auto">
              <a:xfrm flipV="1">
                <a:off x="7881336" y="4017980"/>
                <a:ext cx="168275" cy="3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p:cNvSpPr>
                <a:spLocks noChangeShapeType="1"/>
              </p:cNvSpPr>
              <p:nvPr/>
            </p:nvSpPr>
            <p:spPr bwMode="auto">
              <a:xfrm rot="16200000" flipV="1">
                <a:off x="9909628" y="5560344"/>
                <a:ext cx="366793" cy="148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p:cNvSpPr>
                <a:spLocks noChangeShapeType="1"/>
              </p:cNvSpPr>
              <p:nvPr/>
            </p:nvSpPr>
            <p:spPr bwMode="auto">
              <a:xfrm flipV="1">
                <a:off x="8483508" y="5013435"/>
                <a:ext cx="404236" cy="2077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p:cNvSpPr>
                <a:spLocks noChangeShapeType="1"/>
              </p:cNvSpPr>
              <p:nvPr/>
            </p:nvSpPr>
            <p:spPr bwMode="auto">
              <a:xfrm flipV="1">
                <a:off x="9402788" y="4090252"/>
                <a:ext cx="429324" cy="70560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p:cNvSpPr>
                <a:spLocks noChangeShapeType="1"/>
              </p:cNvSpPr>
              <p:nvPr/>
            </p:nvSpPr>
            <p:spPr bwMode="auto">
              <a:xfrm flipV="1">
                <a:off x="8268637" y="4024329"/>
                <a:ext cx="969051" cy="3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p:cNvSpPr>
              <a:spLocks noChangeArrowheads="1"/>
            </p:cNvSpPr>
            <p:nvPr/>
          </p:nvSpPr>
          <p:spPr bwMode="auto">
            <a:xfrm>
              <a:off x="8174541" y="2292995"/>
              <a:ext cx="52388" cy="49485"/>
            </a:xfrm>
            <a:prstGeom prst="ellipse">
              <a:avLst/>
            </a:prstGeom>
            <a:solidFill>
              <a:schemeClr val="tx2"/>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86" name="Line 426"/>
          <p:cNvSpPr>
            <a:spLocks noChangeShapeType="1"/>
          </p:cNvSpPr>
          <p:nvPr/>
        </p:nvSpPr>
        <p:spPr bwMode="auto">
          <a:xfrm>
            <a:off x="8207860" y="2700359"/>
            <a:ext cx="227964" cy="174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p:cNvGrpSpPr/>
          <p:nvPr/>
        </p:nvGrpSpPr>
        <p:grpSpPr bwMode="auto">
          <a:xfrm>
            <a:off x="8050698" y="2309376"/>
            <a:ext cx="298450" cy="464008"/>
            <a:chOff x="3130" y="3288"/>
            <a:chExt cx="410" cy="742"/>
          </a:xfrm>
        </p:grpSpPr>
        <p:sp>
          <p:nvSpPr>
            <p:cNvPr id="88" name="Line 270"/>
            <p:cNvSpPr>
              <a:spLocks noChangeShapeType="1"/>
            </p:cNvSpPr>
            <p:nvPr/>
          </p:nvSpPr>
          <p:spPr bwMode="auto">
            <a:xfrm flipH="1">
              <a:off x="3130" y="3288"/>
              <a:ext cx="205" cy="6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p:cNvSpPr>
              <a:spLocks noChangeShapeType="1"/>
            </p:cNvSpPr>
            <p:nvPr/>
          </p:nvSpPr>
          <p:spPr bwMode="auto">
            <a:xfrm>
              <a:off x="3335" y="3288"/>
              <a:ext cx="205" cy="66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p:cNvSpPr>
              <a:spLocks noChangeShapeType="1"/>
            </p:cNvSpPr>
            <p:nvPr/>
          </p:nvSpPr>
          <p:spPr bwMode="auto">
            <a:xfrm>
              <a:off x="3130" y="3957"/>
              <a:ext cx="205" cy="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p:cNvSpPr>
              <a:spLocks noChangeShapeType="1"/>
            </p:cNvSpPr>
            <p:nvPr/>
          </p:nvSpPr>
          <p:spPr bwMode="auto">
            <a:xfrm flipH="1">
              <a:off x="3335" y="3957"/>
              <a:ext cx="205" cy="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p:cNvSpPr>
              <a:spLocks noChangeShapeType="1"/>
            </p:cNvSpPr>
            <p:nvPr/>
          </p:nvSpPr>
          <p:spPr bwMode="auto">
            <a:xfrm>
              <a:off x="3335" y="3303"/>
              <a:ext cx="0" cy="7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p:cNvSpPr>
              <a:spLocks noChangeShapeType="1"/>
            </p:cNvSpPr>
            <p:nvPr/>
          </p:nvSpPr>
          <p:spPr bwMode="auto">
            <a:xfrm flipV="1">
              <a:off x="3130" y="3888"/>
              <a:ext cx="205" cy="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p:cNvSpPr>
              <a:spLocks noChangeShapeType="1"/>
            </p:cNvSpPr>
            <p:nvPr/>
          </p:nvSpPr>
          <p:spPr bwMode="auto">
            <a:xfrm flipH="1" flipV="1">
              <a:off x="3335" y="3888"/>
              <a:ext cx="205" cy="6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p:cNvSpPr>
              <a:spLocks noChangeShapeType="1"/>
            </p:cNvSpPr>
            <p:nvPr/>
          </p:nvSpPr>
          <p:spPr bwMode="auto">
            <a:xfrm>
              <a:off x="3217" y="3668"/>
              <a:ext cx="118" cy="5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p:cNvSpPr>
              <a:spLocks noChangeShapeType="1"/>
            </p:cNvSpPr>
            <p:nvPr/>
          </p:nvSpPr>
          <p:spPr bwMode="auto">
            <a:xfrm flipV="1">
              <a:off x="3335" y="3668"/>
              <a:ext cx="124" cy="5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p:cNvSpPr>
              <a:spLocks noChangeShapeType="1"/>
            </p:cNvSpPr>
            <p:nvPr/>
          </p:nvSpPr>
          <p:spPr bwMode="auto">
            <a:xfrm>
              <a:off x="3178" y="3766"/>
              <a:ext cx="152" cy="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p:cNvSpPr>
              <a:spLocks noChangeShapeType="1"/>
            </p:cNvSpPr>
            <p:nvPr/>
          </p:nvSpPr>
          <p:spPr bwMode="auto">
            <a:xfrm flipV="1">
              <a:off x="3335" y="3781"/>
              <a:ext cx="153" cy="6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p:cNvSpPr>
              <a:spLocks noChangeShapeType="1"/>
            </p:cNvSpPr>
            <p:nvPr/>
          </p:nvSpPr>
          <p:spPr bwMode="auto">
            <a:xfrm flipV="1">
              <a:off x="3335" y="3567"/>
              <a:ext cx="78" cy="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p:cNvSpPr>
              <a:spLocks noChangeShapeType="1"/>
            </p:cNvSpPr>
            <p:nvPr/>
          </p:nvSpPr>
          <p:spPr bwMode="auto">
            <a:xfrm flipV="1">
              <a:off x="3335" y="3428"/>
              <a:ext cx="49" cy="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p:cNvSpPr>
              <a:spLocks noChangeShapeType="1"/>
            </p:cNvSpPr>
            <p:nvPr/>
          </p:nvSpPr>
          <p:spPr bwMode="auto">
            <a:xfrm>
              <a:off x="3247" y="3558"/>
              <a:ext cx="95" cy="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p:cNvSpPr>
              <a:spLocks noChangeShapeType="1"/>
            </p:cNvSpPr>
            <p:nvPr/>
          </p:nvSpPr>
          <p:spPr bwMode="auto">
            <a:xfrm>
              <a:off x="3289" y="3422"/>
              <a:ext cx="55" cy="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p:cNvGrpSpPr/>
          <p:nvPr/>
        </p:nvGrpSpPr>
        <p:grpSpPr>
          <a:xfrm>
            <a:off x="9783558" y="4989983"/>
            <a:ext cx="393760" cy="218578"/>
            <a:chOff x="7493876" y="2774731"/>
            <a:chExt cx="1481958" cy="894622"/>
          </a:xfrm>
        </p:grpSpPr>
        <p:sp>
          <p:nvSpPr>
            <p:cNvPr id="106" name="Freeform 10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Oval 10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8" name="Group 107"/>
            <p:cNvGrpSpPr/>
            <p:nvPr/>
          </p:nvGrpSpPr>
          <p:grpSpPr>
            <a:xfrm>
              <a:off x="7713663" y="2848339"/>
              <a:ext cx="1042107" cy="425543"/>
              <a:chOff x="7786941" y="2884917"/>
              <a:chExt cx="897649" cy="353919"/>
            </a:xfrm>
          </p:grpSpPr>
          <p:sp>
            <p:nvSpPr>
              <p:cNvPr id="109" name="Freeform 10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p:cNvGrpSpPr/>
          <p:nvPr/>
        </p:nvGrpSpPr>
        <p:grpSpPr>
          <a:xfrm>
            <a:off x="9849365" y="5339037"/>
            <a:ext cx="309740" cy="190838"/>
            <a:chOff x="3668110" y="2448910"/>
            <a:chExt cx="3794234" cy="2165130"/>
          </a:xfrm>
        </p:grpSpPr>
        <p:sp>
          <p:nvSpPr>
            <p:cNvPr id="114" name="Rectangle 113"/>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p:cNvGrpSpPr/>
            <p:nvPr/>
          </p:nvGrpSpPr>
          <p:grpSpPr>
            <a:xfrm>
              <a:off x="3941378" y="2603243"/>
              <a:ext cx="3202061" cy="1066110"/>
              <a:chOff x="7939341" y="3037317"/>
              <a:chExt cx="897649" cy="353919"/>
            </a:xfrm>
          </p:grpSpPr>
          <p:sp>
            <p:nvSpPr>
              <p:cNvPr id="117" name="Freeform 116"/>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p:cNvGrpSpPr/>
          <p:nvPr/>
        </p:nvGrpSpPr>
        <p:grpSpPr>
          <a:xfrm>
            <a:off x="8676619" y="4967420"/>
            <a:ext cx="393760" cy="218578"/>
            <a:chOff x="7493876" y="2774731"/>
            <a:chExt cx="1481958" cy="894622"/>
          </a:xfrm>
        </p:grpSpPr>
        <p:sp>
          <p:nvSpPr>
            <p:cNvPr id="122" name="Freeform 12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Oval 12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4" name="Group 123"/>
            <p:cNvGrpSpPr/>
            <p:nvPr/>
          </p:nvGrpSpPr>
          <p:grpSpPr>
            <a:xfrm>
              <a:off x="7713663" y="2848339"/>
              <a:ext cx="1042107" cy="425543"/>
              <a:chOff x="7786941" y="2884917"/>
              <a:chExt cx="897649" cy="353919"/>
            </a:xfrm>
          </p:grpSpPr>
          <p:sp>
            <p:nvSpPr>
              <p:cNvPr id="125" name="Freeform 12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p:cNvGrpSpPr/>
          <p:nvPr/>
        </p:nvGrpSpPr>
        <p:grpSpPr>
          <a:xfrm>
            <a:off x="8311520" y="5194433"/>
            <a:ext cx="309740" cy="190838"/>
            <a:chOff x="3668110" y="2448910"/>
            <a:chExt cx="3794234" cy="2165130"/>
          </a:xfrm>
        </p:grpSpPr>
        <p:sp>
          <p:nvSpPr>
            <p:cNvPr id="130" name="Rectangle 129"/>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p:cNvGrpSpPr/>
            <p:nvPr/>
          </p:nvGrpSpPr>
          <p:grpSpPr>
            <a:xfrm>
              <a:off x="3941378" y="2603243"/>
              <a:ext cx="3202061" cy="1066110"/>
              <a:chOff x="7939341" y="3037317"/>
              <a:chExt cx="897649" cy="353919"/>
            </a:xfrm>
          </p:grpSpPr>
          <p:sp>
            <p:nvSpPr>
              <p:cNvPr id="133" name="Freeform 132"/>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p:cNvGrpSpPr/>
          <p:nvPr/>
        </p:nvGrpSpPr>
        <p:grpSpPr>
          <a:xfrm>
            <a:off x="8439827" y="2812309"/>
            <a:ext cx="353678" cy="168275"/>
            <a:chOff x="7493876" y="2774731"/>
            <a:chExt cx="1481958" cy="894622"/>
          </a:xfrm>
        </p:grpSpPr>
        <p:sp>
          <p:nvSpPr>
            <p:cNvPr id="138" name="Freeform 13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Oval 13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0" name="Group 139"/>
            <p:cNvGrpSpPr/>
            <p:nvPr/>
          </p:nvGrpSpPr>
          <p:grpSpPr>
            <a:xfrm>
              <a:off x="7713663" y="2848339"/>
              <a:ext cx="1042107" cy="425543"/>
              <a:chOff x="7786941" y="2884917"/>
              <a:chExt cx="897649" cy="353919"/>
            </a:xfrm>
          </p:grpSpPr>
          <p:sp>
            <p:nvSpPr>
              <p:cNvPr id="141" name="Freeform 14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p:cNvGrpSpPr/>
          <p:nvPr/>
        </p:nvGrpSpPr>
        <p:grpSpPr>
          <a:xfrm>
            <a:off x="8050070" y="3965994"/>
            <a:ext cx="354986" cy="175668"/>
            <a:chOff x="7493876" y="2774731"/>
            <a:chExt cx="1481958" cy="894622"/>
          </a:xfrm>
        </p:grpSpPr>
        <p:sp>
          <p:nvSpPr>
            <p:cNvPr id="146" name="Freeform 14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7" name="Oval 14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8" name="Group 147"/>
            <p:cNvGrpSpPr/>
            <p:nvPr/>
          </p:nvGrpSpPr>
          <p:grpSpPr>
            <a:xfrm>
              <a:off x="7713663" y="2848339"/>
              <a:ext cx="1042107" cy="425543"/>
              <a:chOff x="7786941" y="2884917"/>
              <a:chExt cx="897649" cy="353919"/>
            </a:xfrm>
          </p:grpSpPr>
          <p:sp>
            <p:nvSpPr>
              <p:cNvPr id="149" name="Freeform 14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p:cNvGrpSpPr/>
          <p:nvPr/>
        </p:nvGrpSpPr>
        <p:grpSpPr>
          <a:xfrm>
            <a:off x="10884085" y="3601365"/>
            <a:ext cx="170989" cy="97052"/>
            <a:chOff x="7493876" y="2774731"/>
            <a:chExt cx="1481958" cy="894622"/>
          </a:xfrm>
        </p:grpSpPr>
        <p:sp>
          <p:nvSpPr>
            <p:cNvPr id="154" name="Freeform 15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5" name="Oval 154"/>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6" name="Group 155"/>
            <p:cNvGrpSpPr/>
            <p:nvPr/>
          </p:nvGrpSpPr>
          <p:grpSpPr>
            <a:xfrm>
              <a:off x="7713663" y="2848339"/>
              <a:ext cx="1042107" cy="425543"/>
              <a:chOff x="7786941" y="2884917"/>
              <a:chExt cx="897649" cy="353919"/>
            </a:xfrm>
          </p:grpSpPr>
          <p:sp>
            <p:nvSpPr>
              <p:cNvPr id="157" name="Freeform 15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p:cNvGrpSpPr/>
          <p:nvPr/>
        </p:nvGrpSpPr>
        <p:grpSpPr>
          <a:xfrm>
            <a:off x="10410609" y="3496138"/>
            <a:ext cx="353678" cy="198344"/>
            <a:chOff x="7493876" y="2774731"/>
            <a:chExt cx="1481958" cy="894622"/>
          </a:xfrm>
        </p:grpSpPr>
        <p:sp>
          <p:nvSpPr>
            <p:cNvPr id="162" name="Freeform 16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Oval 16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4" name="Group 163"/>
            <p:cNvGrpSpPr/>
            <p:nvPr/>
          </p:nvGrpSpPr>
          <p:grpSpPr>
            <a:xfrm>
              <a:off x="7713663" y="2848339"/>
              <a:ext cx="1042107" cy="425543"/>
              <a:chOff x="7786941" y="2884917"/>
              <a:chExt cx="897649" cy="353919"/>
            </a:xfrm>
          </p:grpSpPr>
          <p:sp>
            <p:nvSpPr>
              <p:cNvPr id="165" name="Freeform 16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p:cNvGrpSpPr/>
          <p:nvPr/>
        </p:nvGrpSpPr>
        <p:grpSpPr>
          <a:xfrm>
            <a:off x="9948724" y="2202292"/>
            <a:ext cx="353678" cy="198344"/>
            <a:chOff x="7493876" y="2774731"/>
            <a:chExt cx="1481958" cy="894622"/>
          </a:xfrm>
        </p:grpSpPr>
        <p:sp>
          <p:nvSpPr>
            <p:cNvPr id="170" name="Freeform 16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Oval 17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2" name="Group 171"/>
            <p:cNvGrpSpPr/>
            <p:nvPr/>
          </p:nvGrpSpPr>
          <p:grpSpPr>
            <a:xfrm>
              <a:off x="7713663" y="2848339"/>
              <a:ext cx="1042107" cy="425543"/>
              <a:chOff x="7786941" y="2884917"/>
              <a:chExt cx="897649" cy="353919"/>
            </a:xfrm>
          </p:grpSpPr>
          <p:sp>
            <p:nvSpPr>
              <p:cNvPr id="173" name="Freeform 17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p:cNvGrpSpPr/>
          <p:nvPr/>
        </p:nvGrpSpPr>
        <p:grpSpPr>
          <a:xfrm>
            <a:off x="10527214" y="2613367"/>
            <a:ext cx="353678" cy="198344"/>
            <a:chOff x="7493876" y="2774731"/>
            <a:chExt cx="1481958" cy="894622"/>
          </a:xfrm>
        </p:grpSpPr>
        <p:sp>
          <p:nvSpPr>
            <p:cNvPr id="178" name="Freeform 17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0" name="Group 179"/>
            <p:cNvGrpSpPr/>
            <p:nvPr/>
          </p:nvGrpSpPr>
          <p:grpSpPr>
            <a:xfrm>
              <a:off x="7713663" y="2848339"/>
              <a:ext cx="1042107" cy="425543"/>
              <a:chOff x="7786941" y="2884917"/>
              <a:chExt cx="897649" cy="353919"/>
            </a:xfrm>
          </p:grpSpPr>
          <p:sp>
            <p:nvSpPr>
              <p:cNvPr id="181" name="Freeform 18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p:cNvGrpSpPr/>
          <p:nvPr/>
        </p:nvGrpSpPr>
        <p:grpSpPr>
          <a:xfrm>
            <a:off x="10643825" y="2107963"/>
            <a:ext cx="353678" cy="198344"/>
            <a:chOff x="7493876" y="2774731"/>
            <a:chExt cx="1481958" cy="894622"/>
          </a:xfrm>
        </p:grpSpPr>
        <p:sp>
          <p:nvSpPr>
            <p:cNvPr id="186" name="Freeform 18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7" name="Oval 18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8" name="Group 187"/>
            <p:cNvGrpSpPr/>
            <p:nvPr/>
          </p:nvGrpSpPr>
          <p:grpSpPr>
            <a:xfrm>
              <a:off x="7713663" y="2848339"/>
              <a:ext cx="1042107" cy="425543"/>
              <a:chOff x="7786941" y="2884917"/>
              <a:chExt cx="897649" cy="353919"/>
            </a:xfrm>
          </p:grpSpPr>
          <p:sp>
            <p:nvSpPr>
              <p:cNvPr id="189" name="Freeform 18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p:cNvGrpSpPr/>
          <p:nvPr/>
        </p:nvGrpSpPr>
        <p:grpSpPr>
          <a:xfrm>
            <a:off x="9098788" y="3956624"/>
            <a:ext cx="367224" cy="240304"/>
            <a:chOff x="7493876" y="2774731"/>
            <a:chExt cx="1481958" cy="894622"/>
          </a:xfrm>
        </p:grpSpPr>
        <p:sp>
          <p:nvSpPr>
            <p:cNvPr id="194" name="Freeform 19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5" name="Oval 19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96" name="Group 195"/>
            <p:cNvGrpSpPr/>
            <p:nvPr/>
          </p:nvGrpSpPr>
          <p:grpSpPr>
            <a:xfrm>
              <a:off x="7713663" y="2848339"/>
              <a:ext cx="1042107" cy="425543"/>
              <a:chOff x="7786941" y="2884917"/>
              <a:chExt cx="897649" cy="353919"/>
            </a:xfrm>
          </p:grpSpPr>
          <p:sp>
            <p:nvSpPr>
              <p:cNvPr id="197" name="Freeform 19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p:cNvGrpSpPr/>
          <p:nvPr/>
        </p:nvGrpSpPr>
        <p:grpSpPr>
          <a:xfrm>
            <a:off x="9980126" y="2661565"/>
            <a:ext cx="353678" cy="198344"/>
            <a:chOff x="7493876" y="2774731"/>
            <a:chExt cx="1481958" cy="894622"/>
          </a:xfrm>
        </p:grpSpPr>
        <p:sp>
          <p:nvSpPr>
            <p:cNvPr id="202" name="Freeform 20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3" name="Oval 20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04" name="Group 203"/>
            <p:cNvGrpSpPr/>
            <p:nvPr/>
          </p:nvGrpSpPr>
          <p:grpSpPr>
            <a:xfrm>
              <a:off x="7713663" y="2848339"/>
              <a:ext cx="1042107" cy="425543"/>
              <a:chOff x="7786941" y="2884917"/>
              <a:chExt cx="897649" cy="353919"/>
            </a:xfrm>
          </p:grpSpPr>
          <p:sp>
            <p:nvSpPr>
              <p:cNvPr id="205" name="Freeform 20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p:cNvGrpSpPr/>
          <p:nvPr/>
        </p:nvGrpSpPr>
        <p:grpSpPr>
          <a:xfrm>
            <a:off x="9497138" y="3394032"/>
            <a:ext cx="367224" cy="240304"/>
            <a:chOff x="7493876" y="2774731"/>
            <a:chExt cx="1481958" cy="894622"/>
          </a:xfrm>
        </p:grpSpPr>
        <p:sp>
          <p:nvSpPr>
            <p:cNvPr id="210" name="Freeform 20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1" name="Oval 21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2" name="Group 211"/>
            <p:cNvGrpSpPr/>
            <p:nvPr/>
          </p:nvGrpSpPr>
          <p:grpSpPr>
            <a:xfrm>
              <a:off x="7713663" y="2848339"/>
              <a:ext cx="1042107" cy="425543"/>
              <a:chOff x="7786941" y="2884917"/>
              <a:chExt cx="897649" cy="353919"/>
            </a:xfrm>
          </p:grpSpPr>
          <p:sp>
            <p:nvSpPr>
              <p:cNvPr id="213" name="Freeform 21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p:cNvGrpSpPr/>
          <p:nvPr/>
        </p:nvGrpSpPr>
        <p:grpSpPr>
          <a:xfrm>
            <a:off x="9601554" y="3999763"/>
            <a:ext cx="367224" cy="240304"/>
            <a:chOff x="7493876" y="2774731"/>
            <a:chExt cx="1481958" cy="894622"/>
          </a:xfrm>
        </p:grpSpPr>
        <p:sp>
          <p:nvSpPr>
            <p:cNvPr id="218" name="Freeform 21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Oval 21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0" name="Group 219"/>
            <p:cNvGrpSpPr/>
            <p:nvPr/>
          </p:nvGrpSpPr>
          <p:grpSpPr>
            <a:xfrm>
              <a:off x="7713663" y="2848339"/>
              <a:ext cx="1042107" cy="425543"/>
              <a:chOff x="7786941" y="2884917"/>
              <a:chExt cx="897649" cy="353919"/>
            </a:xfrm>
          </p:grpSpPr>
          <p:sp>
            <p:nvSpPr>
              <p:cNvPr id="221" name="Freeform 22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p:cNvGrpSpPr/>
          <p:nvPr/>
        </p:nvGrpSpPr>
        <p:grpSpPr>
          <a:xfrm>
            <a:off x="10375259" y="3992325"/>
            <a:ext cx="353678" cy="198344"/>
            <a:chOff x="7493876" y="2774731"/>
            <a:chExt cx="1481958" cy="894622"/>
          </a:xfrm>
        </p:grpSpPr>
        <p:sp>
          <p:nvSpPr>
            <p:cNvPr id="226" name="Freeform 22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8" name="Group 227"/>
            <p:cNvGrpSpPr/>
            <p:nvPr/>
          </p:nvGrpSpPr>
          <p:grpSpPr>
            <a:xfrm>
              <a:off x="7713663" y="2848339"/>
              <a:ext cx="1042107" cy="425543"/>
              <a:chOff x="7786941" y="2884917"/>
              <a:chExt cx="897649" cy="353919"/>
            </a:xfrm>
          </p:grpSpPr>
          <p:sp>
            <p:nvSpPr>
              <p:cNvPr id="229" name="Freeform 22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p:cNvGrpSpPr/>
          <p:nvPr/>
        </p:nvGrpSpPr>
        <p:grpSpPr>
          <a:xfrm>
            <a:off x="9247893" y="4775686"/>
            <a:ext cx="393760" cy="218578"/>
            <a:chOff x="7493876" y="2774731"/>
            <a:chExt cx="1481958" cy="894622"/>
          </a:xfrm>
        </p:grpSpPr>
        <p:sp>
          <p:nvSpPr>
            <p:cNvPr id="234" name="Freeform 23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Oval 23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36" name="Group 235"/>
            <p:cNvGrpSpPr/>
            <p:nvPr/>
          </p:nvGrpSpPr>
          <p:grpSpPr>
            <a:xfrm>
              <a:off x="7713663" y="2848339"/>
              <a:ext cx="1042107" cy="425543"/>
              <a:chOff x="7786941" y="2884917"/>
              <a:chExt cx="897649" cy="353919"/>
            </a:xfrm>
          </p:grpSpPr>
          <p:sp>
            <p:nvSpPr>
              <p:cNvPr id="237" name="Freeform 23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p:cNvGrpSpPr/>
          <p:nvPr/>
        </p:nvGrpSpPr>
        <p:grpSpPr>
          <a:xfrm>
            <a:off x="10925982" y="4369125"/>
            <a:ext cx="228295" cy="120400"/>
            <a:chOff x="7493876" y="2774731"/>
            <a:chExt cx="1481958" cy="894622"/>
          </a:xfrm>
        </p:grpSpPr>
        <p:sp>
          <p:nvSpPr>
            <p:cNvPr id="242" name="Freeform 24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Oval 242"/>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44" name="Group 243"/>
            <p:cNvGrpSpPr/>
            <p:nvPr/>
          </p:nvGrpSpPr>
          <p:grpSpPr>
            <a:xfrm>
              <a:off x="7713663" y="2848339"/>
              <a:ext cx="1042107" cy="425543"/>
              <a:chOff x="7786941" y="2884917"/>
              <a:chExt cx="897649" cy="353919"/>
            </a:xfrm>
          </p:grpSpPr>
          <p:sp>
            <p:nvSpPr>
              <p:cNvPr id="245" name="Freeform 24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p:cNvGrpSpPr/>
          <p:nvPr/>
        </p:nvGrpSpPr>
        <p:grpSpPr>
          <a:xfrm>
            <a:off x="7439074" y="2356613"/>
            <a:ext cx="534987" cy="407988"/>
            <a:chOff x="7432700" y="2327293"/>
            <a:chExt cx="534987" cy="407988"/>
          </a:xfrm>
        </p:grpSpPr>
        <p:pic>
          <p:nvPicPr>
            <p:cNvPr id="250"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p:cNvGrpSpPr/>
            <p:nvPr/>
          </p:nvGrpSpPr>
          <p:grpSpPr bwMode="auto">
            <a:xfrm>
              <a:off x="7594735" y="2642220"/>
              <a:ext cx="98740" cy="36846"/>
              <a:chOff x="1740" y="2642"/>
              <a:chExt cx="752" cy="327"/>
            </a:xfrm>
          </p:grpSpPr>
          <p:sp>
            <p:nvSpPr>
              <p:cNvPr id="267"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p:cNvGrpSpPr/>
          <p:nvPr/>
        </p:nvGrpSpPr>
        <p:grpSpPr>
          <a:xfrm>
            <a:off x="8637781" y="2319727"/>
            <a:ext cx="530702" cy="478009"/>
            <a:chOff x="8631407" y="2290407"/>
            <a:chExt cx="530702" cy="478009"/>
          </a:xfrm>
        </p:grpSpPr>
        <p:pic>
          <p:nvPicPr>
            <p:cNvPr id="274" name="Picture 568" descr="light2.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p:cNvGrpSpPr/>
          <p:nvPr/>
        </p:nvGrpSpPr>
        <p:grpSpPr>
          <a:xfrm>
            <a:off x="8499539" y="2059124"/>
            <a:ext cx="849312" cy="226109"/>
            <a:chOff x="8493165" y="2029804"/>
            <a:chExt cx="849312" cy="226109"/>
          </a:xfrm>
        </p:grpSpPr>
        <p:pic>
          <p:nvPicPr>
            <p:cNvPr id="277" name="Picture 603" descr="car_icon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p:cNvGrpSpPr/>
          <p:nvPr/>
        </p:nvGrpSpPr>
        <p:grpSpPr>
          <a:xfrm>
            <a:off x="7493518" y="3325424"/>
            <a:ext cx="857739" cy="583764"/>
            <a:chOff x="7487144" y="3296104"/>
            <a:chExt cx="857739" cy="583764"/>
          </a:xfrm>
        </p:grpSpPr>
        <p:grpSp>
          <p:nvGrpSpPr>
            <p:cNvPr id="280" name="Group 279"/>
            <p:cNvGrpSpPr/>
            <p:nvPr/>
          </p:nvGrpSpPr>
          <p:grpSpPr>
            <a:xfrm>
              <a:off x="7487144" y="3389820"/>
              <a:ext cx="350807" cy="305517"/>
              <a:chOff x="7487144" y="3389820"/>
              <a:chExt cx="350807" cy="305517"/>
            </a:xfrm>
          </p:grpSpPr>
          <p:pic>
            <p:nvPicPr>
              <p:cNvPr id="287" name="Picture 111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p:cNvGrpSpPr/>
              <p:nvPr/>
            </p:nvGrpSpPr>
            <p:grpSpPr bwMode="auto">
              <a:xfrm>
                <a:off x="7593395" y="3625649"/>
                <a:ext cx="64747" cy="27592"/>
                <a:chOff x="1740" y="2642"/>
                <a:chExt cx="752" cy="327"/>
              </a:xfrm>
            </p:grpSpPr>
            <p:sp>
              <p:nvSpPr>
                <p:cNvPr id="304" name="Freeform 112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p:cNvGrpSpPr/>
            <p:nvPr/>
          </p:nvGrpSpPr>
          <p:grpSpPr bwMode="auto">
            <a:xfrm flipH="1">
              <a:off x="7985622" y="3537823"/>
              <a:ext cx="359261" cy="342045"/>
              <a:chOff x="2839" y="3501"/>
              <a:chExt cx="755" cy="803"/>
            </a:xfrm>
          </p:grpSpPr>
          <p:pic>
            <p:nvPicPr>
              <p:cNvPr id="285" name="Picture 1140" descr="desktop_computer_stylized_mediu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p:cNvGrpSpPr/>
            <p:nvPr/>
          </p:nvGrpSpPr>
          <p:grpSpPr>
            <a:xfrm>
              <a:off x="7797061" y="3296104"/>
              <a:ext cx="347997" cy="396620"/>
              <a:chOff x="7797061" y="3296104"/>
              <a:chExt cx="347997" cy="396620"/>
            </a:xfrm>
          </p:grpSpPr>
          <p:pic>
            <p:nvPicPr>
              <p:cNvPr id="283" name="Picture 571" descr="fridge2.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p:cNvGrpSpPr/>
          <p:nvPr/>
        </p:nvGrpSpPr>
        <p:grpSpPr>
          <a:xfrm>
            <a:off x="11064947" y="3428485"/>
            <a:ext cx="518448" cy="1212242"/>
            <a:chOff x="11058573" y="3399165"/>
            <a:chExt cx="518448" cy="1212242"/>
          </a:xfrm>
        </p:grpSpPr>
        <p:grpSp>
          <p:nvGrpSpPr>
            <p:cNvPr id="311" name="Group 310"/>
            <p:cNvGrpSpPr/>
            <p:nvPr/>
          </p:nvGrpSpPr>
          <p:grpSpPr>
            <a:xfrm>
              <a:off x="11087182" y="4159591"/>
              <a:ext cx="489839" cy="451816"/>
              <a:chOff x="5103720" y="2693365"/>
              <a:chExt cx="611650" cy="414788"/>
            </a:xfrm>
          </p:grpSpPr>
          <p:cxnSp>
            <p:nvCxnSpPr>
              <p:cNvPr id="318" name="Straight Connector 317"/>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p:cNvGrpSpPr/>
              <p:nvPr/>
            </p:nvGrpSpPr>
            <p:grpSpPr>
              <a:xfrm>
                <a:off x="5275406" y="2693365"/>
                <a:ext cx="439964" cy="414788"/>
                <a:chOff x="5275406" y="2711455"/>
                <a:chExt cx="452949" cy="405518"/>
              </a:xfrm>
            </p:grpSpPr>
            <p:pic>
              <p:nvPicPr>
                <p:cNvPr id="320" name="Picture 319"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p:cNvGrpSpPr/>
            <p:nvPr/>
          </p:nvGrpSpPr>
          <p:grpSpPr>
            <a:xfrm>
              <a:off x="11058573" y="3399165"/>
              <a:ext cx="423724" cy="405973"/>
              <a:chOff x="5103720" y="2693365"/>
              <a:chExt cx="611650" cy="414788"/>
            </a:xfrm>
          </p:grpSpPr>
          <p:cxnSp>
            <p:nvCxnSpPr>
              <p:cNvPr id="313" name="Straight Connector 312"/>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p:cNvGrpSpPr/>
              <p:nvPr/>
            </p:nvGrpSpPr>
            <p:grpSpPr>
              <a:xfrm>
                <a:off x="5275406" y="2693365"/>
                <a:ext cx="439964" cy="414788"/>
                <a:chOff x="5275406" y="2711455"/>
                <a:chExt cx="452949" cy="405518"/>
              </a:xfrm>
            </p:grpSpPr>
            <p:pic>
              <p:nvPicPr>
                <p:cNvPr id="315" name="Picture 314"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p:cNvGrpSpPr/>
          <p:nvPr/>
        </p:nvGrpSpPr>
        <p:grpSpPr bwMode="auto">
          <a:xfrm flipH="1">
            <a:off x="7980855" y="4900161"/>
            <a:ext cx="345630" cy="320302"/>
            <a:chOff x="2839" y="3501"/>
            <a:chExt cx="755" cy="803"/>
          </a:xfrm>
        </p:grpSpPr>
        <p:pic>
          <p:nvPicPr>
            <p:cNvPr id="357"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p:cNvGrpSpPr/>
          <p:nvPr/>
        </p:nvGrpSpPr>
        <p:grpSpPr bwMode="auto">
          <a:xfrm>
            <a:off x="9201681" y="5852809"/>
            <a:ext cx="310186" cy="307808"/>
            <a:chOff x="877" y="1008"/>
            <a:chExt cx="2747" cy="2591"/>
          </a:xfrm>
        </p:grpSpPr>
        <p:pic>
          <p:nvPicPr>
            <p:cNvPr id="360"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p:cNvGrpSpPr/>
            <p:nvPr/>
          </p:nvGrpSpPr>
          <p:grpSpPr bwMode="auto">
            <a:xfrm>
              <a:off x="1709" y="3008"/>
              <a:ext cx="507" cy="234"/>
              <a:chOff x="1740" y="2642"/>
              <a:chExt cx="752" cy="327"/>
            </a:xfrm>
          </p:grpSpPr>
          <p:sp>
            <p:nvSpPr>
              <p:cNvPr id="377" name="Freeform 10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p:cNvGrpSpPr/>
          <p:nvPr/>
        </p:nvGrpSpPr>
        <p:grpSpPr bwMode="auto">
          <a:xfrm flipH="1">
            <a:off x="8153909" y="5504657"/>
            <a:ext cx="345630" cy="320302"/>
            <a:chOff x="2839" y="3501"/>
            <a:chExt cx="755" cy="803"/>
          </a:xfrm>
        </p:grpSpPr>
        <p:pic>
          <p:nvPicPr>
            <p:cNvPr id="384"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p:cNvGrpSpPr/>
          <p:nvPr/>
        </p:nvGrpSpPr>
        <p:grpSpPr bwMode="auto">
          <a:xfrm flipH="1">
            <a:off x="8552134" y="5526130"/>
            <a:ext cx="345630" cy="320302"/>
            <a:chOff x="2839" y="3501"/>
            <a:chExt cx="755" cy="803"/>
          </a:xfrm>
        </p:grpSpPr>
        <p:pic>
          <p:nvPicPr>
            <p:cNvPr id="387"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p:cNvGrpSpPr/>
          <p:nvPr/>
        </p:nvGrpSpPr>
        <p:grpSpPr bwMode="auto">
          <a:xfrm>
            <a:off x="9534746" y="5795138"/>
            <a:ext cx="319264" cy="253379"/>
            <a:chOff x="877" y="1008"/>
            <a:chExt cx="2747" cy="2591"/>
          </a:xfrm>
        </p:grpSpPr>
        <p:pic>
          <p:nvPicPr>
            <p:cNvPr id="390"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p:cNvGrpSpPr/>
            <p:nvPr/>
          </p:nvGrpSpPr>
          <p:grpSpPr bwMode="auto">
            <a:xfrm>
              <a:off x="1709" y="3008"/>
              <a:ext cx="507" cy="234"/>
              <a:chOff x="1740" y="2642"/>
              <a:chExt cx="752" cy="327"/>
            </a:xfrm>
          </p:grpSpPr>
          <p:sp>
            <p:nvSpPr>
              <p:cNvPr id="407" name="Freeform 10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p:cNvSpPr>
            <a:spLocks noChangeArrowheads="1"/>
          </p:cNvSpPr>
          <p:nvPr/>
        </p:nvSpPr>
        <p:spPr bwMode="auto">
          <a:xfrm>
            <a:off x="10026299" y="5674399"/>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17" name="Group 989"/>
          <p:cNvGrpSpPr/>
          <p:nvPr/>
        </p:nvGrpSpPr>
        <p:grpSpPr bwMode="auto">
          <a:xfrm>
            <a:off x="10091149" y="5671195"/>
            <a:ext cx="69903" cy="21117"/>
            <a:chOff x="614" y="2568"/>
            <a:chExt cx="725" cy="139"/>
          </a:xfrm>
        </p:grpSpPr>
        <p:sp>
          <p:nvSpPr>
            <p:cNvPr id="418"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1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0" name="Rectangle 992"/>
          <p:cNvSpPr>
            <a:spLocks noChangeArrowheads="1"/>
          </p:cNvSpPr>
          <p:nvPr/>
        </p:nvSpPr>
        <p:spPr bwMode="auto">
          <a:xfrm>
            <a:off x="10027502" y="5722750"/>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21" name="Group 993"/>
          <p:cNvGrpSpPr/>
          <p:nvPr/>
        </p:nvGrpSpPr>
        <p:grpSpPr bwMode="auto">
          <a:xfrm>
            <a:off x="10090909" y="5718672"/>
            <a:ext cx="69903" cy="19515"/>
            <a:chOff x="614" y="2568"/>
            <a:chExt cx="725" cy="139"/>
          </a:xfrm>
        </p:grpSpPr>
        <p:sp>
          <p:nvSpPr>
            <p:cNvPr id="422"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3"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4" name="Rectangle 996"/>
          <p:cNvSpPr>
            <a:spLocks noChangeArrowheads="1"/>
          </p:cNvSpPr>
          <p:nvPr/>
        </p:nvSpPr>
        <p:spPr bwMode="auto">
          <a:xfrm>
            <a:off x="10027502" y="5771101"/>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5" name="Rectangle 997"/>
          <p:cNvSpPr>
            <a:spLocks noChangeArrowheads="1"/>
          </p:cNvSpPr>
          <p:nvPr/>
        </p:nvSpPr>
        <p:spPr bwMode="auto">
          <a:xfrm>
            <a:off x="10028705" y="5814938"/>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26" name="Group 998"/>
          <p:cNvGrpSpPr/>
          <p:nvPr/>
        </p:nvGrpSpPr>
        <p:grpSpPr bwMode="auto">
          <a:xfrm>
            <a:off x="10089465" y="5810860"/>
            <a:ext cx="70024" cy="21991"/>
            <a:chOff x="614" y="2568"/>
            <a:chExt cx="725" cy="139"/>
          </a:xfrm>
        </p:grpSpPr>
        <p:sp>
          <p:nvSpPr>
            <p:cNvPr id="427"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8"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9" name="Freeform 1001"/>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p:cNvGrpSpPr/>
          <p:nvPr/>
        </p:nvGrpSpPr>
        <p:grpSpPr bwMode="auto">
          <a:xfrm>
            <a:off x="10089946" y="5767169"/>
            <a:ext cx="70024" cy="20243"/>
            <a:chOff x="614" y="2568"/>
            <a:chExt cx="725" cy="139"/>
          </a:xfrm>
        </p:grpSpPr>
        <p:sp>
          <p:nvSpPr>
            <p:cNvPr id="431"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2"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33" name="Rectangle 1005"/>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4" name="Freeform 1006"/>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7" name="Freeform 1009"/>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9" name="AutoShape 1011"/>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0" name="Oval 1012"/>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1" name="Oval 1013"/>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2" name="Oval 1014"/>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3" name="Rectangle 1015"/>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47" name="Group 590"/>
          <p:cNvGrpSpPr/>
          <p:nvPr/>
        </p:nvGrpSpPr>
        <p:grpSpPr bwMode="auto">
          <a:xfrm flipH="1">
            <a:off x="7773981" y="5281060"/>
            <a:ext cx="345630" cy="320302"/>
            <a:chOff x="2839" y="3501"/>
            <a:chExt cx="755" cy="803"/>
          </a:xfrm>
        </p:grpSpPr>
        <p:pic>
          <p:nvPicPr>
            <p:cNvPr id="451"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4" name="Rectangle 443"/>
          <p:cNvSpPr/>
          <p:nvPr/>
        </p:nvSpPr>
        <p:spPr>
          <a:xfrm>
            <a:off x="6406266" y="1372497"/>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652"/>
          <p:cNvGrpSpPr/>
          <p:nvPr/>
        </p:nvGrpSpPr>
        <p:grpSpPr bwMode="auto">
          <a:xfrm>
            <a:off x="7750224" y="1859725"/>
            <a:ext cx="415925" cy="385763"/>
            <a:chOff x="2751" y="1851"/>
            <a:chExt cx="462" cy="478"/>
          </a:xfrm>
        </p:grpSpPr>
        <p:pic>
          <p:nvPicPr>
            <p:cNvPr id="453" name="Picture 653"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4" name="Group 950"/>
          <p:cNvGrpSpPr/>
          <p:nvPr/>
        </p:nvGrpSpPr>
        <p:grpSpPr bwMode="auto">
          <a:xfrm>
            <a:off x="10002508" y="5616400"/>
            <a:ext cx="214974" cy="403920"/>
            <a:chOff x="4140" y="429"/>
            <a:chExt cx="1425" cy="2396"/>
          </a:xfrm>
        </p:grpSpPr>
        <p:sp>
          <p:nvSpPr>
            <p:cNvPr id="485" name="Freeform 951"/>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87" name="Freeform 953"/>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0" name="Group 956"/>
            <p:cNvGrpSpPr/>
            <p:nvPr/>
          </p:nvGrpSpPr>
          <p:grpSpPr bwMode="auto">
            <a:xfrm>
              <a:off x="4749" y="668"/>
              <a:ext cx="581" cy="145"/>
              <a:chOff x="614" y="2568"/>
              <a:chExt cx="725" cy="139"/>
            </a:xfrm>
          </p:grpSpPr>
          <p:sp>
            <p:nvSpPr>
              <p:cNvPr id="51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2" name="Group 960"/>
            <p:cNvGrpSpPr/>
            <p:nvPr/>
          </p:nvGrpSpPr>
          <p:grpSpPr bwMode="auto">
            <a:xfrm>
              <a:off x="4747" y="994"/>
              <a:ext cx="581" cy="134"/>
              <a:chOff x="614" y="2568"/>
              <a:chExt cx="725" cy="139"/>
            </a:xfrm>
          </p:grpSpPr>
          <p:sp>
            <p:nvSpPr>
              <p:cNvPr id="51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9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5" name="Group 965"/>
            <p:cNvGrpSpPr/>
            <p:nvPr/>
          </p:nvGrpSpPr>
          <p:grpSpPr bwMode="auto">
            <a:xfrm>
              <a:off x="4735" y="1627"/>
              <a:ext cx="582" cy="151"/>
              <a:chOff x="614" y="2568"/>
              <a:chExt cx="725" cy="139"/>
            </a:xfrm>
          </p:grpSpPr>
          <p:sp>
            <p:nvSpPr>
              <p:cNvPr id="51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6" name="Freeform 968"/>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p:cNvGrpSpPr/>
            <p:nvPr/>
          </p:nvGrpSpPr>
          <p:grpSpPr bwMode="auto">
            <a:xfrm>
              <a:off x="4739" y="1327"/>
              <a:ext cx="582" cy="139"/>
              <a:chOff x="614" y="2568"/>
              <a:chExt cx="725" cy="139"/>
            </a:xfrm>
          </p:grpSpPr>
          <p:sp>
            <p:nvSpPr>
              <p:cNvPr id="50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99" name="Freeform 973"/>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2" name="Freeform 976"/>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grpSp>
        <p:nvGrpSpPr>
          <p:cNvPr id="5" name="Group 4"/>
          <p:cNvGrpSpPr/>
          <p:nvPr/>
        </p:nvGrpSpPr>
        <p:grpSpPr>
          <a:xfrm>
            <a:off x="7680324" y="1137866"/>
            <a:ext cx="3489213" cy="4926975"/>
            <a:chOff x="7680324" y="1137866"/>
            <a:chExt cx="3489213" cy="4926975"/>
          </a:xfrm>
        </p:grpSpPr>
        <p:sp>
          <p:nvSpPr>
            <p:cNvPr id="463" name="Freeform 917"/>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2" name="Freeform 917"/>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3"/>
            <p:cNvGrpSpPr/>
            <p:nvPr/>
          </p:nvGrpSpPr>
          <p:grpSpPr>
            <a:xfrm>
              <a:off x="7680324" y="1137866"/>
              <a:ext cx="3489213" cy="4926975"/>
              <a:chOff x="7680324" y="1137866"/>
              <a:chExt cx="3489213" cy="4926975"/>
            </a:xfrm>
          </p:grpSpPr>
          <p:sp>
            <p:nvSpPr>
              <p:cNvPr id="449" name="Oval 448"/>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Oval 449"/>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p:cNvGrpSpPr/>
              <p:nvPr/>
            </p:nvGrpSpPr>
            <p:grpSpPr>
              <a:xfrm>
                <a:off x="10288915" y="4742972"/>
                <a:ext cx="880622" cy="861812"/>
                <a:chOff x="10288915" y="4742972"/>
                <a:chExt cx="880622" cy="861812"/>
              </a:xfrm>
            </p:grpSpPr>
            <p:grpSp>
              <p:nvGrpSpPr>
                <p:cNvPr id="323" name="Group 950"/>
                <p:cNvGrpSpPr/>
                <p:nvPr/>
              </p:nvGrpSpPr>
              <p:grpSpPr bwMode="auto">
                <a:xfrm>
                  <a:off x="10288915" y="5273951"/>
                  <a:ext cx="177192" cy="330833"/>
                  <a:chOff x="4140" y="429"/>
                  <a:chExt cx="1425" cy="2396"/>
                </a:xfrm>
              </p:grpSpPr>
              <p:sp>
                <p:nvSpPr>
                  <p:cNvPr id="324" name="Freeform 951"/>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26" name="Freeform 953"/>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29" name="Group 956"/>
                  <p:cNvGrpSpPr/>
                  <p:nvPr/>
                </p:nvGrpSpPr>
                <p:grpSpPr bwMode="auto">
                  <a:xfrm>
                    <a:off x="4749" y="668"/>
                    <a:ext cx="581" cy="145"/>
                    <a:chOff x="614" y="2568"/>
                    <a:chExt cx="725" cy="139"/>
                  </a:xfrm>
                </p:grpSpPr>
                <p:sp>
                  <p:nvSpPr>
                    <p:cNvPr id="354"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5"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0"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31" name="Group 960"/>
                  <p:cNvGrpSpPr/>
                  <p:nvPr/>
                </p:nvGrpSpPr>
                <p:grpSpPr bwMode="auto">
                  <a:xfrm>
                    <a:off x="4747" y="994"/>
                    <a:ext cx="581" cy="134"/>
                    <a:chOff x="614" y="2568"/>
                    <a:chExt cx="725" cy="139"/>
                  </a:xfrm>
                </p:grpSpPr>
                <p:sp>
                  <p:nvSpPr>
                    <p:cNvPr id="352"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3"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2"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33"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34" name="Group 965"/>
                  <p:cNvGrpSpPr/>
                  <p:nvPr/>
                </p:nvGrpSpPr>
                <p:grpSpPr bwMode="auto">
                  <a:xfrm>
                    <a:off x="4735" y="1627"/>
                    <a:ext cx="582" cy="151"/>
                    <a:chOff x="614" y="2568"/>
                    <a:chExt cx="725" cy="139"/>
                  </a:xfrm>
                </p:grpSpPr>
                <p:sp>
                  <p:nvSpPr>
                    <p:cNvPr id="350"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1"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5" name="Freeform 968"/>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p:cNvGrpSpPr/>
                  <p:nvPr/>
                </p:nvGrpSpPr>
                <p:grpSpPr bwMode="auto">
                  <a:xfrm>
                    <a:off x="4739" y="1327"/>
                    <a:ext cx="582" cy="139"/>
                    <a:chOff x="614" y="2568"/>
                    <a:chExt cx="725" cy="139"/>
                  </a:xfrm>
                </p:grpSpPr>
                <p:sp>
                  <p:nvSpPr>
                    <p:cNvPr id="348"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9"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7"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38" name="Freeform 973"/>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1" name="Freeform 976"/>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3"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4"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5"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6"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7"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65" name="Rectangle 227"/>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6" name="Rectangle 228"/>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7" name="Rectangle 229"/>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8" name="Text Box 230"/>
                <p:cNvSpPr txBox="1">
                  <a:spLocks noChangeArrowheads="1"/>
                </p:cNvSpPr>
                <p:nvPr/>
              </p:nvSpPr>
              <p:spPr bwMode="auto">
                <a:xfrm>
                  <a:off x="10355149" y="474297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application</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rPr>
                    <a:t>transport</a:t>
                  </a:r>
                  <a:endPar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network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link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9" name="Line 231"/>
                <p:cNvSpPr>
                  <a:spLocks noChangeShapeType="1"/>
                </p:cNvSpPr>
                <p:nvPr/>
              </p:nvSpPr>
              <p:spPr bwMode="auto">
                <a:xfrm>
                  <a:off x="10418848" y="5119777"/>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Line 232"/>
                <p:cNvSpPr>
                  <a:spLocks noChangeShapeType="1"/>
                </p:cNvSpPr>
                <p:nvPr/>
              </p:nvSpPr>
              <p:spPr bwMode="auto">
                <a:xfrm>
                  <a:off x="10428373" y="5257889"/>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Line 233"/>
                <p:cNvSpPr>
                  <a:spLocks noChangeShapeType="1"/>
                </p:cNvSpPr>
                <p:nvPr/>
              </p:nvSpPr>
              <p:spPr bwMode="auto">
                <a:xfrm>
                  <a:off x="10428373" y="5396002"/>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oup 7"/>
              <p:cNvGrpSpPr/>
              <p:nvPr/>
            </p:nvGrpSpPr>
            <p:grpSpPr>
              <a:xfrm>
                <a:off x="8252702" y="1137866"/>
                <a:ext cx="814388" cy="854075"/>
                <a:chOff x="9791027" y="656358"/>
                <a:chExt cx="814388" cy="854075"/>
              </a:xfrm>
            </p:grpSpPr>
            <p:sp>
              <p:nvSpPr>
                <p:cNvPr id="519" name="Rectangle 227"/>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0" name="Rectangle 228"/>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1" name="Rectangle 229"/>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2" name="Text Box 230"/>
                <p:cNvSpPr txBox="1">
                  <a:spLocks noChangeArrowheads="1"/>
                </p:cNvSpPr>
                <p:nvPr/>
              </p:nvSpPr>
              <p:spPr bwMode="auto">
                <a:xfrm>
                  <a:off x="9791027" y="65635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application</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rPr>
                    <a:t>transport</a:t>
                  </a:r>
                  <a:endPar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network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link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3" name="Line 231"/>
                <p:cNvSpPr>
                  <a:spLocks noChangeShapeType="1"/>
                </p:cNvSpPr>
                <p:nvPr/>
              </p:nvSpPr>
              <p:spPr bwMode="auto">
                <a:xfrm>
                  <a:off x="9854726" y="1033163"/>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Line 232"/>
                <p:cNvSpPr>
                  <a:spLocks noChangeShapeType="1"/>
                </p:cNvSpPr>
                <p:nvPr/>
              </p:nvSpPr>
              <p:spPr bwMode="auto">
                <a:xfrm>
                  <a:off x="9864251" y="1171275"/>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Line 233"/>
                <p:cNvSpPr>
                  <a:spLocks noChangeShapeType="1"/>
                </p:cNvSpPr>
                <p:nvPr/>
              </p:nvSpPr>
              <p:spPr bwMode="auto">
                <a:xfrm>
                  <a:off x="9864251" y="1309388"/>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8" name="Up-Down Arrow 557"/>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TextBox 558"/>
              <p:cNvSpPr txBox="1"/>
              <p:nvPr/>
            </p:nvSpPr>
            <p:spPr>
              <a:xfrm rot="3706861">
                <a:off x="8640694" y="3103268"/>
                <a:ext cx="25504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logical end-end transport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7" name="Rectangle 3"/>
          <p:cNvSpPr txBox="1">
            <a:spLocks noChangeArrowheads="1"/>
          </p:cNvSpPr>
          <p:nvPr/>
        </p:nvSpPr>
        <p:spPr>
          <a:xfrm>
            <a:off x="684691" y="2787535"/>
            <a:ext cx="5815703" cy="232775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protocols implemented in end systems not in routers: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breaks application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messages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into </a:t>
            </a:r>
            <a:r>
              <a:rPr kumimoji="0" lang="en-US" sz="2400" b="1" i="1" u="none" strike="noStrike" kern="1200" cap="none" spc="0" normalizeH="0" baseline="0" noProof="0" dirty="0">
                <a:ln>
                  <a:noFill/>
                </a:ln>
                <a:solidFill>
                  <a:srgbClr val="CC0000"/>
                </a:solidFill>
                <a:effectLst/>
                <a:uLnTx/>
                <a:uFillTx/>
                <a:latin typeface="Calibri" panose="020F0502020204030204"/>
                <a:ea typeface="+mn-ea"/>
                <a:cs typeface="+mn-cs"/>
              </a:rPr>
              <a:t>segments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passes to network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reassembles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segments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into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messages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passes to application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8" name="Rectangle 3"/>
          <p:cNvSpPr txBox="1">
            <a:spLocks noChangeArrowheads="1"/>
          </p:cNvSpPr>
          <p:nvPr/>
        </p:nvSpPr>
        <p:spPr>
          <a:xfrm>
            <a:off x="681217" y="5165099"/>
            <a:ext cx="5815703" cy="144854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transport protocols available to Internet applications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TCP, UDP</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6"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 name="文本框 2"/>
          <p:cNvSpPr txBox="1"/>
          <p:nvPr/>
        </p:nvSpPr>
        <p:spPr>
          <a:xfrm>
            <a:off x="1288415" y="945515"/>
            <a:ext cx="4396740" cy="645160"/>
          </a:xfrm>
          <a:prstGeom prst="rect">
            <a:avLst/>
          </a:prstGeom>
          <a:noFill/>
        </p:spPr>
        <p:txBody>
          <a:bodyPr wrap="square" rtlCol="0">
            <a:spAutoFit/>
          </a:bodyPr>
          <a:p>
            <a:r>
              <a:rPr lang="zh-CN" altLang="en-US"/>
              <a:t>在不同主机上运行的应用程序进程之间</a:t>
            </a:r>
            <a:r>
              <a:rPr lang="zh-CN" altLang="en-US">
                <a:sym typeface="+mn-ea"/>
              </a:rPr>
              <a:t>提供逻辑通信</a:t>
            </a:r>
            <a:endParaRPr lang="zh-CN" altLang="en-US"/>
          </a:p>
        </p:txBody>
      </p:sp>
    </p:spTree>
    <p:custDataLst>
      <p:tags r:id="rId22"/>
    </p:custDataLst>
  </p:cSld>
  <p:clrMapOvr>
    <a:masterClrMapping/>
  </p:clrMapOvr>
  <mc:AlternateContent xmlns:mc="http://schemas.openxmlformats.org/markup-compatibility/2006">
    <mc:Choice xmlns:p14="http://schemas.microsoft.com/office/powerpoint/2010/main" Requires="p14">
      <p:transition spd="slow" p14:dur="2000" advTm="66004"/>
    </mc:Choice>
    <mc:Fallback>
      <p:transition spd="slow" advTm="660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44"/>
                                        </p:tgtEl>
                                        <p:attrNameLst>
                                          <p:attrName>style.visibility</p:attrName>
                                        </p:attrNameLst>
                                      </p:cBhvr>
                                      <p:to>
                                        <p:strVal val="visible"/>
                                      </p:to>
                                    </p:set>
                                    <p:animEffect transition="in" filter="dissolve">
                                      <p:cBhvr>
                                        <p:cTn id="10" dur="500"/>
                                        <p:tgtEl>
                                          <p:spTgt spid="44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7"/>
                                        </p:tgtEl>
                                        <p:attrNameLst>
                                          <p:attrName>style.visibility</p:attrName>
                                        </p:attrNameLst>
                                      </p:cBhvr>
                                      <p:to>
                                        <p:strVal val="visible"/>
                                      </p:to>
                                    </p:set>
                                    <p:animEffect transition="in" filter="dissolve">
                                      <p:cBhvr>
                                        <p:cTn id="15" dur="500"/>
                                        <p:tgtEl>
                                          <p:spTgt spid="5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8"/>
                                        </p:tgtEl>
                                        <p:attrNameLst>
                                          <p:attrName>style.visibility</p:attrName>
                                        </p:attrNameLst>
                                      </p:cBhvr>
                                      <p:to>
                                        <p:strVal val="visible"/>
                                      </p:to>
                                    </p:set>
                                    <p:animEffect transition="in" filter="dissolve">
                                      <p:cBhvr>
                                        <p:cTn id="20" dur="500"/>
                                        <p:tgtEl>
                                          <p:spTgt spid="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animBg="1"/>
      <p:bldP spid="517" grpId="0"/>
      <p:bldP spid="5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Rectangle 7"/>
          <p:cNvSpPr>
            <a:spLocks noGrp="1" noChangeArrowheads="1"/>
          </p:cNvSpPr>
          <p:nvPr>
            <p:ph type="body" sz="quarter" idx="14"/>
          </p:nvPr>
        </p:nvSpPr>
        <p:spPr>
          <a:xfrm>
            <a:off x="166414" y="681221"/>
            <a:ext cx="11870414" cy="5977279"/>
          </a:xfrm>
          <a:prstGeom prst="rect">
            <a:avLst/>
          </a:prstGeom>
        </p:spPr>
        <p:txBody>
          <a:bodyPr>
            <a:noAutofit/>
          </a:bodyPr>
          <a:lstStyle/>
          <a:p>
            <a:r>
              <a:rPr lang="en-GB" sz="2800" b="1" dirty="0"/>
              <a:t>Service Types</a:t>
            </a:r>
            <a:endParaRPr lang="en-GB" sz="2800" b="1" dirty="0"/>
          </a:p>
          <a:p>
            <a:pPr marL="381000" indent="-381000">
              <a:buFont typeface="Wingdings" panose="05000000000000000000" pitchFamily="2" charset="2"/>
              <a:buChar char="Ø"/>
            </a:pPr>
            <a:r>
              <a:rPr lang="en-GB" sz="2400" dirty="0"/>
              <a:t>Connection oriented service</a:t>
            </a:r>
            <a:endParaRPr lang="en-GB" sz="2400" dirty="0"/>
          </a:p>
          <a:p>
            <a:pPr marL="628650" lvl="2">
              <a:buFont typeface="Wingdings" panose="05000000000000000000" pitchFamily="2" charset="2"/>
              <a:buChar char="u"/>
            </a:pPr>
            <a:r>
              <a:rPr lang="en-GB" sz="2400" dirty="0">
                <a:latin typeface="Calibri" panose="020F0502020204030204" pitchFamily="34" charset="0"/>
                <a:cs typeface="Calibri" panose="020F0502020204030204" pitchFamily="34" charset="0"/>
              </a:rPr>
              <a:t>3 phases: connection set-up, data transfer, disconnect </a:t>
            </a:r>
            <a:endParaRPr lang="en-GB" sz="2400" dirty="0">
              <a:latin typeface="Calibri" panose="020F0502020204030204" pitchFamily="34" charset="0"/>
              <a:cs typeface="Calibri" panose="020F0502020204030204" pitchFamily="34" charset="0"/>
            </a:endParaRPr>
          </a:p>
          <a:p>
            <a:pPr marL="381000" indent="-381000">
              <a:buFont typeface="Wingdings" panose="05000000000000000000" pitchFamily="2" charset="2"/>
              <a:buChar char="Ø"/>
            </a:pPr>
            <a:r>
              <a:rPr lang="en-GB" sz="2400" dirty="0"/>
              <a:t>Connectionless service </a:t>
            </a:r>
            <a:endParaRPr lang="en-GB" sz="2400" dirty="0"/>
          </a:p>
          <a:p>
            <a:pPr marL="628650" lvl="2">
              <a:buFont typeface="Wingdings" panose="05000000000000000000" pitchFamily="2" charset="2"/>
              <a:buChar char="u"/>
            </a:pPr>
            <a:r>
              <a:rPr lang="en-GB" sz="2400" dirty="0">
                <a:latin typeface="Calibri" panose="020F0502020204030204" pitchFamily="34" charset="0"/>
                <a:cs typeface="Calibri" panose="020F0502020204030204" pitchFamily="34" charset="0"/>
              </a:rPr>
              <a:t>Transfer of isolated units </a:t>
            </a:r>
            <a:endParaRPr lang="en-GB" sz="2400" dirty="0">
              <a:latin typeface="Calibri" panose="020F0502020204030204" pitchFamily="34" charset="0"/>
              <a:cs typeface="Calibri" panose="020F0502020204030204" pitchFamily="34" charset="0"/>
            </a:endParaRPr>
          </a:p>
          <a:p>
            <a:r>
              <a:rPr lang="en-GB" sz="2800" b="1" dirty="0"/>
              <a:t>Task</a:t>
            </a:r>
            <a:endParaRPr lang="en-GB" sz="2800" b="1" dirty="0"/>
          </a:p>
          <a:p>
            <a:pPr marL="381000" indent="-381000">
              <a:buFont typeface="Wingdings" panose="05000000000000000000" pitchFamily="2" charset="2"/>
              <a:buChar char="Ø"/>
            </a:pPr>
            <a:r>
              <a:rPr lang="en-GB" sz="2400" dirty="0"/>
              <a:t>To isolate upper layers from technology, design and imperfections of subnet </a:t>
            </a:r>
            <a:endParaRPr lang="en-GB" sz="2400" dirty="0"/>
          </a:p>
          <a:p>
            <a:pPr marL="381000" indent="-381000">
              <a:buFont typeface="Wingdings" panose="05000000000000000000" pitchFamily="2" charset="2"/>
              <a:buChar char="Ø"/>
            </a:pPr>
            <a:r>
              <a:rPr lang="en-GB" sz="2400" dirty="0"/>
              <a:t>Creates major boundary between provider and user of (reliable) data transmission service </a:t>
            </a:r>
            <a:endParaRPr lang="en-GB" sz="2400" dirty="0"/>
          </a:p>
          <a:p>
            <a:r>
              <a:rPr lang="en-GB" sz="2800" b="1" dirty="0"/>
              <a:t>Aim</a:t>
            </a:r>
            <a:endParaRPr lang="en-GB" sz="2800" b="1" dirty="0"/>
          </a:p>
          <a:p>
            <a:pPr marL="228600" indent="-228600">
              <a:buFont typeface="Wingdings" panose="05000000000000000000" pitchFamily="2" charset="2"/>
              <a:buChar char="Ø"/>
            </a:pPr>
            <a:r>
              <a:rPr lang="en-GB" sz="2400" dirty="0"/>
              <a:t>To Improve the Network Service quality that users and layers want to get from the network layer, e.g.: Reliable service, Necessary time guarantees </a:t>
            </a:r>
            <a:endParaRPr lang="en-GB" sz="2400" dirty="0"/>
          </a:p>
          <a:p>
            <a:pPr marL="228600" indent="-228600">
              <a:buFont typeface="Wingdings" panose="05000000000000000000" pitchFamily="2" charset="2"/>
              <a:buChar char="Ø"/>
            </a:pPr>
            <a:r>
              <a:rPr lang="en-GB" sz="2400" dirty="0"/>
              <a:t>Implementation: transport entity </a:t>
            </a:r>
            <a:endParaRPr lang="en-GB" sz="2400" dirty="0"/>
          </a:p>
          <a:p>
            <a:pPr marL="628650" lvl="2">
              <a:buFont typeface="Wingdings" panose="05000000000000000000" pitchFamily="2" charset="2"/>
              <a:buChar char="u"/>
            </a:pPr>
            <a:r>
              <a:rPr lang="en-GB" sz="2400" dirty="0">
                <a:latin typeface="Calibri" panose="020F0502020204030204" pitchFamily="34" charset="0"/>
                <a:cs typeface="Calibri" panose="020F0502020204030204" pitchFamily="34" charset="0"/>
              </a:rPr>
              <a:t>Software and/or hardware?</a:t>
            </a:r>
            <a:endParaRPr lang="en-GB" sz="2400" dirty="0">
              <a:latin typeface="Calibri" panose="020F0502020204030204" pitchFamily="34" charset="0"/>
              <a:cs typeface="Calibri" panose="020F0502020204030204" pitchFamily="34" charset="0"/>
            </a:endParaRPr>
          </a:p>
          <a:p>
            <a:pPr marL="628650" lvl="2">
              <a:buFont typeface="Wingdings" panose="05000000000000000000" pitchFamily="2" charset="2"/>
              <a:buChar char="u"/>
            </a:pPr>
            <a:r>
              <a:rPr lang="en-GB" sz="2400" dirty="0">
                <a:latin typeface="Calibri" panose="020F0502020204030204" pitchFamily="34" charset="0"/>
                <a:cs typeface="Calibri" panose="020F0502020204030204" pitchFamily="34" charset="0"/>
              </a:rPr>
              <a:t>Software part usually contained within the kernel (process, library) </a:t>
            </a:r>
            <a:endParaRPr lang="en-GB" sz="2400" dirty="0">
              <a:latin typeface="Calibri" panose="020F0502020204030204" pitchFamily="34" charset="0"/>
              <a:cs typeface="Calibri" panose="020F0502020204030204" pitchFamily="34" charset="0"/>
            </a:endParaRPr>
          </a:p>
        </p:txBody>
      </p:sp>
      <p:sp>
        <p:nvSpPr>
          <p:cNvPr id="93190" name="Rectangle 6"/>
          <p:cNvSpPr>
            <a:spLocks noGrp="1" noChangeArrowheads="1"/>
          </p:cNvSpPr>
          <p:nvPr>
            <p:ph type="ctrTitle"/>
          </p:nvPr>
        </p:nvSpPr>
        <p:spPr>
          <a:xfrm>
            <a:off x="335360" y="16625"/>
            <a:ext cx="11521280" cy="864096"/>
          </a:xfrm>
        </p:spPr>
        <p:txBody>
          <a:bodyPr/>
          <a:lstStyle/>
          <a:p>
            <a:r>
              <a:rPr lang="en-GB" dirty="0">
                <a:ea typeface="MS PGothic" panose="020B0600070205080204" pitchFamily="34" charset="-128"/>
                <a:cs typeface="MS PGothic" panose="020B0600070205080204" pitchFamily="34" charset="-128"/>
              </a:rPr>
              <a:t>Transport Layer Service </a:t>
            </a:r>
            <a:endParaRPr lang="en-GB" dirty="0">
              <a:ea typeface="MS PGothic" panose="020B0600070205080204" pitchFamily="34" charset="-128"/>
              <a:cs typeface="MS PGothic" panose="020B0600070205080204" pitchFamily="34" charset="-128"/>
            </a:endParaRPr>
          </a:p>
        </p:txBody>
      </p:sp>
      <p:sp>
        <p:nvSpPr>
          <p:cNvPr id="2" name="文本框 1"/>
          <p:cNvSpPr txBox="1"/>
          <p:nvPr/>
        </p:nvSpPr>
        <p:spPr>
          <a:xfrm>
            <a:off x="4163060" y="1917700"/>
            <a:ext cx="4370705" cy="1198880"/>
          </a:xfrm>
          <a:prstGeom prst="rect">
            <a:avLst/>
          </a:prstGeom>
          <a:noFill/>
        </p:spPr>
        <p:txBody>
          <a:bodyPr wrap="square" rtlCol="0">
            <a:spAutoFit/>
          </a:bodyPr>
          <a:p>
            <a:r>
              <a:rPr lang="zh-CN" altLang="en-US"/>
              <a:t>面向连接的服务</a:t>
            </a:r>
            <a:endParaRPr lang="zh-CN" altLang="en-US"/>
          </a:p>
          <a:p>
            <a:r>
              <a:rPr lang="zh-CN" altLang="en-US"/>
              <a:t>3个阶段:连接建立，数据传输，断开</a:t>
            </a:r>
            <a:endParaRPr lang="zh-CN" altLang="en-US"/>
          </a:p>
          <a:p>
            <a:r>
              <a:rPr lang="zh-CN" altLang="en-US"/>
              <a:t>无连接服务</a:t>
            </a:r>
            <a:endParaRPr lang="zh-CN" altLang="en-US"/>
          </a:p>
          <a:p>
            <a:r>
              <a:rPr lang="zh-CN" altLang="en-US"/>
              <a:t>转移隔离单位</a:t>
            </a:r>
            <a:endParaRPr lang="zh-CN" altLang="en-US"/>
          </a:p>
        </p:txBody>
      </p:sp>
      <p:sp>
        <p:nvSpPr>
          <p:cNvPr id="3" name="文本框 2"/>
          <p:cNvSpPr txBox="1"/>
          <p:nvPr/>
        </p:nvSpPr>
        <p:spPr>
          <a:xfrm>
            <a:off x="1001395" y="4153535"/>
            <a:ext cx="6779260" cy="645160"/>
          </a:xfrm>
          <a:prstGeom prst="rect">
            <a:avLst/>
          </a:prstGeom>
          <a:noFill/>
        </p:spPr>
        <p:txBody>
          <a:bodyPr wrap="square" rtlCol="0">
            <a:spAutoFit/>
          </a:bodyPr>
          <a:p>
            <a:r>
              <a:rPr lang="zh-CN" altLang="en-US"/>
              <a:t>将上层与子网的技术、设计和缺陷隔离开来</a:t>
            </a:r>
            <a:endParaRPr lang="zh-CN" altLang="en-US"/>
          </a:p>
          <a:p>
            <a:r>
              <a:rPr lang="zh-CN" altLang="en-US"/>
              <a:t>在(可靠)数据传输服务的提供者和用户之间建立主要的界限</a:t>
            </a:r>
            <a:endParaRPr lang="zh-CN" altLang="en-US"/>
          </a:p>
        </p:txBody>
      </p:sp>
      <p:sp>
        <p:nvSpPr>
          <p:cNvPr id="4" name="文本框 3"/>
          <p:cNvSpPr txBox="1"/>
          <p:nvPr/>
        </p:nvSpPr>
        <p:spPr>
          <a:xfrm>
            <a:off x="4749165" y="5429885"/>
            <a:ext cx="5378450" cy="645160"/>
          </a:xfrm>
          <a:prstGeom prst="rect">
            <a:avLst/>
          </a:prstGeom>
          <a:noFill/>
        </p:spPr>
        <p:txBody>
          <a:bodyPr wrap="square" rtlCol="0">
            <a:spAutoFit/>
          </a:bodyPr>
          <a:p>
            <a:r>
              <a:rPr lang="zh-CN" altLang="en-US"/>
              <a:t>提高用户和各层希望从网络层获得的网络服务质量</a:t>
            </a:r>
            <a:endParaRPr lang="zh-CN" altLang="en-US"/>
          </a:p>
          <a:p>
            <a:r>
              <a:rPr lang="zh-CN" altLang="en-US"/>
              <a:t>如:可靠的服务，必要的时间保证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22200"/>
    </mc:Choice>
    <mc:Fallback>
      <p:transition spd="slow" advTm="1222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Rectangle 7"/>
          <p:cNvSpPr>
            <a:spLocks noGrp="1" noChangeArrowheads="1"/>
          </p:cNvSpPr>
          <p:nvPr>
            <p:ph type="body" sz="quarter" idx="14"/>
          </p:nvPr>
        </p:nvSpPr>
        <p:spPr>
          <a:xfrm>
            <a:off x="297258" y="4109864"/>
            <a:ext cx="11894741" cy="2689167"/>
          </a:xfrm>
          <a:prstGeom prst="rect">
            <a:avLst/>
          </a:prstGeom>
        </p:spPr>
        <p:txBody>
          <a:bodyPr>
            <a:noAutofit/>
          </a:bodyPr>
          <a:lstStyle/>
          <a:p>
            <a:pPr marL="342900" indent="-342900" algn="l">
              <a:buFont typeface="Wingdings" panose="05000000000000000000" pitchFamily="2" charset="2"/>
              <a:buChar char="§"/>
            </a:pPr>
            <a:r>
              <a:rPr lang="en-GB" sz="2800" dirty="0"/>
              <a:t>Lowest level end-to-end protocol </a:t>
            </a:r>
            <a:endParaRPr lang="en-GB" sz="2800" dirty="0"/>
          </a:p>
          <a:p>
            <a:pPr marL="342900" indent="-342900" algn="l">
              <a:buFont typeface="Wingdings" panose="05000000000000000000" pitchFamily="2" charset="2"/>
              <a:buChar char="§"/>
            </a:pPr>
            <a:r>
              <a:rPr lang="en-GB" sz="2800" dirty="0"/>
              <a:t>Header generated by sender is interpreted only by destination;</a:t>
            </a:r>
            <a:br>
              <a:rPr lang="en-GB" sz="2800" dirty="0"/>
            </a:br>
            <a:r>
              <a:rPr lang="en-GB" sz="2800" dirty="0"/>
              <a:t>routers / gateways view transport header as part of the payload </a:t>
            </a:r>
            <a:endParaRPr lang="en-GB" sz="2800" dirty="0"/>
          </a:p>
          <a:p>
            <a:pPr marL="342900" indent="-342900" algn="l">
              <a:buFont typeface="Wingdings" panose="05000000000000000000" pitchFamily="2" charset="2"/>
              <a:buChar char="§"/>
            </a:pPr>
            <a:r>
              <a:rPr lang="en-GB" sz="2800" dirty="0"/>
              <a:t>Can add extra functionality to the best effort packet delivery service provided by IP </a:t>
            </a:r>
            <a:endParaRPr lang="en-GB" sz="2800" dirty="0"/>
          </a:p>
          <a:p>
            <a:pPr marL="342900" indent="-342900" algn="l">
              <a:buFont typeface="Wingdings" panose="05000000000000000000" pitchFamily="2" charset="2"/>
              <a:buChar char="§"/>
            </a:pPr>
            <a:r>
              <a:rPr lang="en-GB" sz="2800" dirty="0"/>
              <a:t>Can make up for shortcomings of core network </a:t>
            </a:r>
            <a:endParaRPr lang="en-GB" sz="2800" dirty="0"/>
          </a:p>
        </p:txBody>
      </p:sp>
      <p:sp>
        <p:nvSpPr>
          <p:cNvPr id="93190" name="Rectangle 6"/>
          <p:cNvSpPr>
            <a:spLocks noGrp="1" noChangeArrowheads="1"/>
          </p:cNvSpPr>
          <p:nvPr>
            <p:ph type="ctrTitle"/>
          </p:nvPr>
        </p:nvSpPr>
        <p:spPr>
          <a:xfrm>
            <a:off x="297259" y="0"/>
            <a:ext cx="11521280" cy="864096"/>
          </a:xfrm>
        </p:spPr>
        <p:txBody>
          <a:bodyPr>
            <a:normAutofit/>
          </a:bodyPr>
          <a:lstStyle/>
          <a:p>
            <a:r>
              <a:rPr lang="en-GB" sz="4000" dirty="0">
                <a:ea typeface="MS PGothic" panose="020B0600070205080204" pitchFamily="34" charset="-128"/>
                <a:cs typeface="MS PGothic" panose="020B0600070205080204" pitchFamily="34" charset="-128"/>
              </a:rPr>
              <a:t>Internet Transport Layer</a:t>
            </a:r>
            <a:endParaRPr lang="en-GB" sz="4000" dirty="0">
              <a:ea typeface="MS PGothic" panose="020B0600070205080204" pitchFamily="34" charset="-128"/>
              <a:cs typeface="MS PGothic" panose="020B0600070205080204" pitchFamily="34" charset="-128"/>
            </a:endParaRPr>
          </a:p>
        </p:txBody>
      </p:sp>
      <p:pic>
        <p:nvPicPr>
          <p:cNvPr id="3" name="Picture 2"/>
          <p:cNvPicPr>
            <a:picLocks noChangeAspect="1"/>
          </p:cNvPicPr>
          <p:nvPr/>
        </p:nvPicPr>
        <p:blipFill>
          <a:blip r:embed="rId1"/>
          <a:stretch>
            <a:fillRect/>
          </a:stretch>
        </p:blipFill>
        <p:spPr>
          <a:xfrm>
            <a:off x="3229656" y="864096"/>
            <a:ext cx="6029943" cy="2985120"/>
          </a:xfrm>
          <a:prstGeom prst="rect">
            <a:avLst/>
          </a:prstGeom>
        </p:spPr>
      </p:pic>
      <p:sp>
        <p:nvSpPr>
          <p:cNvPr id="2" name="文本框 1"/>
          <p:cNvSpPr txBox="1"/>
          <p:nvPr/>
        </p:nvSpPr>
        <p:spPr>
          <a:xfrm>
            <a:off x="5852795" y="3849370"/>
            <a:ext cx="3958590" cy="645160"/>
          </a:xfrm>
          <a:prstGeom prst="rect">
            <a:avLst/>
          </a:prstGeom>
          <a:noFill/>
        </p:spPr>
        <p:txBody>
          <a:bodyPr wrap="square" rtlCol="0">
            <a:spAutoFit/>
          </a:bodyPr>
          <a:p>
            <a:r>
              <a:rPr lang="zh-CN" altLang="en-US"/>
              <a:t>最低级别端到端协议</a:t>
            </a:r>
            <a:endParaRPr lang="zh-CN" altLang="en-US"/>
          </a:p>
          <a:p>
            <a:r>
              <a:rPr lang="zh-CN" altLang="en-US"/>
              <a:t>能弥补核心网的不足</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66547"/>
    </mc:Choice>
    <mc:Fallback>
      <p:transition spd="slow" advTm="665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0" y="289325"/>
            <a:ext cx="11100625" cy="894622"/>
          </a:xfrm>
        </p:spPr>
        <p:txBody>
          <a:bodyPr>
            <a:normAutofit fontScale="90000"/>
          </a:bodyPr>
          <a:lstStyle/>
          <a:p>
            <a:r>
              <a:rPr lang="en-US" altLang="en-US" dirty="0">
                <a:cs typeface="Calibri" panose="020F0502020204030204" pitchFamily="34" charset="0"/>
              </a:rPr>
              <a:t>Transport vs. network layer services and protocols</a:t>
            </a:r>
            <a:endParaRPr lang="en-US" dirty="0"/>
          </a:p>
        </p:txBody>
      </p:sp>
      <p:sp>
        <p:nvSpPr>
          <p:cNvPr id="517" name="Rectangle 3"/>
          <p:cNvSpPr txBox="1">
            <a:spLocks noChangeArrowheads="1"/>
          </p:cNvSpPr>
          <p:nvPr/>
        </p:nvSpPr>
        <p:spPr>
          <a:xfrm>
            <a:off x="702363" y="1523857"/>
            <a:ext cx="52309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network layer: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logical communication between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hosts</a:t>
            </a:r>
            <a:endPar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transport layer</a:t>
            </a:r>
            <a:r>
              <a:rPr kumimoji="0" lang="en-US" sz="3200" b="0" i="1" u="none" strike="noStrike" kern="1200" cap="none" spc="0" normalizeH="0" baseline="0" noProof="0" dirty="0">
                <a:ln>
                  <a:noFill/>
                </a:ln>
                <a:solidFill>
                  <a:srgbClr val="000099"/>
                </a:solidFill>
                <a:effectLst/>
                <a:uLnTx/>
                <a:uFillTx/>
                <a:latin typeface="Calibri" panose="020F0502020204030204"/>
                <a:ea typeface="+mn-ea"/>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logical communication between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processes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relies on, enhances, network layer services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p:cNvGrpSpPr/>
          <p:nvPr/>
        </p:nvGrpSpPr>
        <p:grpSpPr>
          <a:xfrm>
            <a:off x="6278709" y="1094882"/>
            <a:ext cx="5468536" cy="5077175"/>
            <a:chOff x="6430780" y="1365914"/>
            <a:chExt cx="5468536" cy="5077175"/>
          </a:xfrm>
        </p:grpSpPr>
        <p:sp>
          <p:nvSpPr>
            <p:cNvPr id="10" name="Rectangle 9"/>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7"/>
            <p:cNvSpPr>
              <a:spLocks noChangeArrowheads="1"/>
            </p:cNvSpPr>
            <p:nvPr/>
          </p:nvSpPr>
          <p:spPr bwMode="auto">
            <a:xfrm>
              <a:off x="6430780" y="1910777"/>
              <a:ext cx="5230917" cy="4409765"/>
            </a:xfrm>
            <a:prstGeom prst="rect">
              <a:avLst/>
            </a:prstGeom>
            <a:noFill/>
            <a:ln w="19050">
              <a:solidFill>
                <a:srgbClr val="CC000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2" name="Text Box 11"/>
            <p:cNvSpPr txBox="1">
              <a:spLocks noChangeArrowheads="1"/>
            </p:cNvSpPr>
            <p:nvPr/>
          </p:nvSpPr>
          <p:spPr bwMode="auto">
            <a:xfrm>
              <a:off x="7104167" y="1686939"/>
              <a:ext cx="3025187" cy="445635"/>
            </a:xfrm>
            <a:prstGeom prst="rect">
              <a:avLst/>
            </a:prstGeom>
            <a:solidFill>
              <a:schemeClr val="bg1"/>
            </a:solidFill>
            <a:ln>
              <a:noFill/>
            </a:ln>
            <a:effectLst/>
          </p:spPr>
          <p:txBody>
            <a:bodyPr wrap="none">
              <a:spAutoFit/>
            </a:bodyPr>
            <a:lstStyle>
              <a:lvl1pPr>
                <a:defRPr sz="1600">
                  <a:solidFill>
                    <a:schemeClr val="tx1"/>
                  </a:solidFill>
                  <a:latin typeface="Tahoma" panose="020B0604030504040204" charset="0"/>
                  <a:ea typeface="MS PGothic" panose="020B0600070205080204" pitchFamily="34" charset="-128"/>
                </a:defRPr>
              </a:lvl1pPr>
              <a:lvl2pPr marL="742950" indent="-285750">
                <a:defRPr sz="1600">
                  <a:solidFill>
                    <a:schemeClr val="tx1"/>
                  </a:solidFill>
                  <a:latin typeface="Tahoma" panose="020B0604030504040204" charset="0"/>
                  <a:ea typeface="MS PGothic" panose="020B0600070205080204" pitchFamily="34" charset="-128"/>
                </a:defRPr>
              </a:lvl2pPr>
              <a:lvl3pPr marL="1143000" indent="-228600">
                <a:defRPr sz="1600">
                  <a:solidFill>
                    <a:schemeClr val="tx1"/>
                  </a:solidFill>
                  <a:latin typeface="Tahoma" panose="020B0604030504040204" charset="0"/>
                  <a:ea typeface="MS PGothic" panose="020B0600070205080204" pitchFamily="34" charset="-128"/>
                </a:defRPr>
              </a:lvl3pPr>
              <a:lvl4pPr marL="1600200" indent="-228600">
                <a:defRPr sz="1600">
                  <a:solidFill>
                    <a:schemeClr val="tx1"/>
                  </a:solidFill>
                  <a:latin typeface="Tahoma" panose="020B0604030504040204" charset="0"/>
                  <a:ea typeface="MS PGothic" panose="020B0600070205080204" pitchFamily="34" charset="-128"/>
                </a:defRPr>
              </a:lvl4pPr>
              <a:lvl5pPr marL="2057400" indent="-228600">
                <a:defRPr sz="1600">
                  <a:solidFill>
                    <a:schemeClr val="tx1"/>
                  </a:solidFill>
                  <a:latin typeface="Tahoma" panose="020B060403050404020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charset="0"/>
                  <a:ea typeface="MS PGothic" panose="020B0600070205080204" pitchFamily="34" charset="-128"/>
                </a:defRPr>
              </a:lvl9pPr>
            </a:lstStyle>
            <a:p>
              <a:pPr marL="0" marR="0" lvl="0" indent="0" algn="l" defTabSz="914400" rtl="0" eaLnBrk="1" fontAlgn="auto" latinLnBrk="0" hangingPunct="1">
                <a:lnSpc>
                  <a:spcPct val="80000"/>
                </a:lnSpc>
                <a:spcBef>
                  <a:spcPct val="45000"/>
                </a:spcBef>
                <a:spcAft>
                  <a:spcPts val="0"/>
                </a:spcAft>
                <a:buClr>
                  <a:srgbClr val="000099"/>
                </a:buClr>
                <a:buSzPct val="65000"/>
                <a:buFont typeface="Wingdings" panose="05000000000000000000" charset="0"/>
                <a:buNone/>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household analogy:</a:t>
              </a:r>
              <a:endParaRPr kumimoji="0" lang="en-US" sz="28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3" name="Rectangle 4"/>
            <p:cNvSpPr txBox="1">
              <a:spLocks noChangeArrowheads="1"/>
            </p:cNvSpPr>
            <p:nvPr/>
          </p:nvSpPr>
          <p:spPr>
            <a:xfrm>
              <a:off x="6539915" y="2193352"/>
              <a:ext cx="4916773" cy="4249737"/>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anose="05000000000000000000" pitchFamily="2" charset="2"/>
                <a:buNone/>
                <a:defRPr/>
              </a:pP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12 kids in Ann’</a:t>
              </a:r>
              <a:r>
                <a:rPr kumimoji="0" lang="en-US" altLang="ja-JP" sz="30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house sending letters to 12 kids in Bill’s house:</a:t>
              </a:r>
              <a:endParaRPr kumimoji="0" lang="en-US" altLang="ja-JP" sz="3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hosts = houses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processes = kids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 messages = letters in envelopes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 protocol = Ann and Bill who mux/</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demux</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to in-house siblings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4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network-layer protocol = postal service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15"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92750"/>
    </mc:Choice>
    <mc:Fallback>
      <p:transition spd="slow" advTm="1927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dissolve">
                                      <p:cBhvr>
                                        <p:cTn id="7"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11" y="259345"/>
            <a:ext cx="10515600" cy="894622"/>
          </a:xfrm>
        </p:spPr>
        <p:txBody>
          <a:bodyPr>
            <a:normAutofit/>
          </a:bodyPr>
          <a:lstStyle/>
          <a:p>
            <a:r>
              <a:rPr lang="en-US" sz="4800" dirty="0">
                <a:cs typeface="Calibri" panose="020F0502020204030204" pitchFamily="34" charset="0"/>
              </a:rPr>
              <a:t>Two principal transport-layer protocols</a:t>
            </a:r>
            <a:endParaRPr lang="en-US" sz="4800" dirty="0"/>
          </a:p>
        </p:txBody>
      </p:sp>
      <p:sp>
        <p:nvSpPr>
          <p:cNvPr id="10" name="Freeform 9"/>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82604 w 1558990"/>
              <a:gd name="connsiteY0-74" fmla="*/ 534641 h 1810599"/>
              <a:gd name="connsiteX1-75" fmla="*/ 22252 w 1558990"/>
              <a:gd name="connsiteY1-76" fmla="*/ 940200 h 1810599"/>
              <a:gd name="connsiteX2-77" fmla="*/ 167457 w 1558990"/>
              <a:gd name="connsiteY2-78" fmla="*/ 1672556 h 1810599"/>
              <a:gd name="connsiteX3-79" fmla="*/ 1208772 w 1558990"/>
              <a:gd name="connsiteY3-80" fmla="*/ 1775650 h 1810599"/>
              <a:gd name="connsiteX4-81" fmla="*/ 1543003 w 1558990"/>
              <a:gd name="connsiteY4-82" fmla="*/ 1257671 h 1810599"/>
              <a:gd name="connsiteX5-83" fmla="*/ 1490762 w 1558990"/>
              <a:gd name="connsiteY5-84" fmla="*/ 672856 h 1810599"/>
              <a:gd name="connsiteX6-85" fmla="*/ 1359176 w 1558990"/>
              <a:gd name="connsiteY6-86" fmla="*/ 154877 h 1810599"/>
              <a:gd name="connsiteX7-87" fmla="*/ 861336 w 1558990"/>
              <a:gd name="connsiteY7-88" fmla="*/ 21205 h 1810599"/>
              <a:gd name="connsiteX8-89" fmla="*/ 382604 w 1558990"/>
              <a:gd name="connsiteY8-90" fmla="*/ 534641 h 1810599"/>
              <a:gd name="connsiteX0-91" fmla="*/ 393458 w 1593840"/>
              <a:gd name="connsiteY0-92" fmla="*/ 534641 h 1793264"/>
              <a:gd name="connsiteX1-93" fmla="*/ 33106 w 1593840"/>
              <a:gd name="connsiteY1-94" fmla="*/ 940200 h 1793264"/>
              <a:gd name="connsiteX2-95" fmla="*/ 178311 w 1593840"/>
              <a:gd name="connsiteY2-96" fmla="*/ 1672556 h 1793264"/>
              <a:gd name="connsiteX3-97" fmla="*/ 1464139 w 1593840"/>
              <a:gd name="connsiteY3-98" fmla="*/ 1752440 h 1793264"/>
              <a:gd name="connsiteX4-99" fmla="*/ 1553857 w 1593840"/>
              <a:gd name="connsiteY4-100" fmla="*/ 1257671 h 1793264"/>
              <a:gd name="connsiteX5-101" fmla="*/ 1501616 w 1593840"/>
              <a:gd name="connsiteY5-102" fmla="*/ 672856 h 1793264"/>
              <a:gd name="connsiteX6-103" fmla="*/ 1370030 w 1593840"/>
              <a:gd name="connsiteY6-104" fmla="*/ 154877 h 1793264"/>
              <a:gd name="connsiteX7-105" fmla="*/ 872190 w 1593840"/>
              <a:gd name="connsiteY7-106" fmla="*/ 21205 h 1793264"/>
              <a:gd name="connsiteX8-107" fmla="*/ 393458 w 1593840"/>
              <a:gd name="connsiteY8-108" fmla="*/ 534641 h 1793264"/>
              <a:gd name="connsiteX0-109" fmla="*/ 393458 w 1566550"/>
              <a:gd name="connsiteY0-110" fmla="*/ 534641 h 1840341"/>
              <a:gd name="connsiteX1-111" fmla="*/ 33106 w 1566550"/>
              <a:gd name="connsiteY1-112" fmla="*/ 940200 h 1840341"/>
              <a:gd name="connsiteX2-113" fmla="*/ 178311 w 1566550"/>
              <a:gd name="connsiteY2-114" fmla="*/ 1672556 h 1840341"/>
              <a:gd name="connsiteX3-115" fmla="*/ 1464139 w 1566550"/>
              <a:gd name="connsiteY3-116" fmla="*/ 1752440 h 1840341"/>
              <a:gd name="connsiteX4-117" fmla="*/ 1553857 w 1566550"/>
              <a:gd name="connsiteY4-118" fmla="*/ 1257671 h 1840341"/>
              <a:gd name="connsiteX5-119" fmla="*/ 1501616 w 1566550"/>
              <a:gd name="connsiteY5-120" fmla="*/ 672856 h 1840341"/>
              <a:gd name="connsiteX6-121" fmla="*/ 1370030 w 1566550"/>
              <a:gd name="connsiteY6-122" fmla="*/ 154877 h 1840341"/>
              <a:gd name="connsiteX7-123" fmla="*/ 872190 w 1566550"/>
              <a:gd name="connsiteY7-124" fmla="*/ 21205 h 1840341"/>
              <a:gd name="connsiteX8-125" fmla="*/ 393458 w 1566550"/>
              <a:gd name="connsiteY8-126" fmla="*/ 534641 h 1840341"/>
              <a:gd name="connsiteX0-127" fmla="*/ 393458 w 1555557"/>
              <a:gd name="connsiteY0-128" fmla="*/ 534641 h 1787187"/>
              <a:gd name="connsiteX1-129" fmla="*/ 33106 w 1555557"/>
              <a:gd name="connsiteY1-130" fmla="*/ 940200 h 1787187"/>
              <a:gd name="connsiteX2-131" fmla="*/ 178311 w 1555557"/>
              <a:gd name="connsiteY2-132" fmla="*/ 1672556 h 1787187"/>
              <a:gd name="connsiteX3-133" fmla="*/ 1464139 w 1555557"/>
              <a:gd name="connsiteY3-134" fmla="*/ 1752440 h 1787187"/>
              <a:gd name="connsiteX4-135" fmla="*/ 1553857 w 1555557"/>
              <a:gd name="connsiteY4-136" fmla="*/ 1257671 h 1787187"/>
              <a:gd name="connsiteX5-137" fmla="*/ 1501616 w 1555557"/>
              <a:gd name="connsiteY5-138" fmla="*/ 672856 h 1787187"/>
              <a:gd name="connsiteX6-139" fmla="*/ 1370030 w 1555557"/>
              <a:gd name="connsiteY6-140" fmla="*/ 154877 h 1787187"/>
              <a:gd name="connsiteX7-141" fmla="*/ 872190 w 1555557"/>
              <a:gd name="connsiteY7-142" fmla="*/ 21205 h 1787187"/>
              <a:gd name="connsiteX8-143" fmla="*/ 393458 w 1555557"/>
              <a:gd name="connsiteY8-144" fmla="*/ 534641 h 1787187"/>
              <a:gd name="connsiteX0-145" fmla="*/ 401126 w 1664928"/>
              <a:gd name="connsiteY0-146" fmla="*/ 534641 h 1783934"/>
              <a:gd name="connsiteX1-147" fmla="*/ 40774 w 1664928"/>
              <a:gd name="connsiteY1-148" fmla="*/ 940200 h 1783934"/>
              <a:gd name="connsiteX2-149" fmla="*/ 185979 w 1664928"/>
              <a:gd name="connsiteY2-150" fmla="*/ 1672556 h 1783934"/>
              <a:gd name="connsiteX3-151" fmla="*/ 1618513 w 1664928"/>
              <a:gd name="connsiteY3-152" fmla="*/ 1747798 h 1783934"/>
              <a:gd name="connsiteX4-153" fmla="*/ 1561525 w 1664928"/>
              <a:gd name="connsiteY4-154" fmla="*/ 1257671 h 1783934"/>
              <a:gd name="connsiteX5-155" fmla="*/ 1509284 w 1664928"/>
              <a:gd name="connsiteY5-156" fmla="*/ 672856 h 1783934"/>
              <a:gd name="connsiteX6-157" fmla="*/ 1377698 w 1664928"/>
              <a:gd name="connsiteY6-158" fmla="*/ 154877 h 1783934"/>
              <a:gd name="connsiteX7-159" fmla="*/ 879858 w 1664928"/>
              <a:gd name="connsiteY7-160" fmla="*/ 21205 h 1783934"/>
              <a:gd name="connsiteX8-161" fmla="*/ 401126 w 1664928"/>
              <a:gd name="connsiteY8-162" fmla="*/ 534641 h 1783934"/>
              <a:gd name="connsiteX0-163" fmla="*/ 408119 w 1718774"/>
              <a:gd name="connsiteY0-164" fmla="*/ 534641 h 1826522"/>
              <a:gd name="connsiteX1-165" fmla="*/ 47767 w 1718774"/>
              <a:gd name="connsiteY1-166" fmla="*/ 940200 h 1826522"/>
              <a:gd name="connsiteX2-167" fmla="*/ 179001 w 1718774"/>
              <a:gd name="connsiteY2-168" fmla="*/ 1742186 h 1826522"/>
              <a:gd name="connsiteX3-169" fmla="*/ 1625506 w 1718774"/>
              <a:gd name="connsiteY3-170" fmla="*/ 1747798 h 1826522"/>
              <a:gd name="connsiteX4-171" fmla="*/ 1568518 w 1718774"/>
              <a:gd name="connsiteY4-172" fmla="*/ 1257671 h 1826522"/>
              <a:gd name="connsiteX5-173" fmla="*/ 1516277 w 1718774"/>
              <a:gd name="connsiteY5-174" fmla="*/ 672856 h 1826522"/>
              <a:gd name="connsiteX6-175" fmla="*/ 1384691 w 1718774"/>
              <a:gd name="connsiteY6-176" fmla="*/ 154877 h 1826522"/>
              <a:gd name="connsiteX7-177" fmla="*/ 886851 w 1718774"/>
              <a:gd name="connsiteY7-178" fmla="*/ 21205 h 1826522"/>
              <a:gd name="connsiteX8-179" fmla="*/ 408119 w 1718774"/>
              <a:gd name="connsiteY8-180" fmla="*/ 534641 h 1826522"/>
              <a:gd name="connsiteX0-181" fmla="*/ 477759 w 1796623"/>
              <a:gd name="connsiteY0-182" fmla="*/ 534641 h 1818043"/>
              <a:gd name="connsiteX1-183" fmla="*/ 117407 w 1796623"/>
              <a:gd name="connsiteY1-184" fmla="*/ 940200 h 1818043"/>
              <a:gd name="connsiteX2-185" fmla="*/ 136864 w 1796623"/>
              <a:gd name="connsiteY2-186" fmla="*/ 1728260 h 1818043"/>
              <a:gd name="connsiteX3-187" fmla="*/ 1695146 w 1796623"/>
              <a:gd name="connsiteY3-188" fmla="*/ 1747798 h 1818043"/>
              <a:gd name="connsiteX4-189" fmla="*/ 1638158 w 1796623"/>
              <a:gd name="connsiteY4-190" fmla="*/ 1257671 h 1818043"/>
              <a:gd name="connsiteX5-191" fmla="*/ 1585917 w 1796623"/>
              <a:gd name="connsiteY5-192" fmla="*/ 672856 h 1818043"/>
              <a:gd name="connsiteX6-193" fmla="*/ 1454331 w 1796623"/>
              <a:gd name="connsiteY6-194" fmla="*/ 154877 h 1818043"/>
              <a:gd name="connsiteX7-195" fmla="*/ 956491 w 1796623"/>
              <a:gd name="connsiteY7-196" fmla="*/ 21205 h 1818043"/>
              <a:gd name="connsiteX8-197" fmla="*/ 477759 w 1796623"/>
              <a:gd name="connsiteY8-198" fmla="*/ 534641 h 1818043"/>
              <a:gd name="connsiteX0-199" fmla="*/ 396783 w 1688820"/>
              <a:gd name="connsiteY0-200" fmla="*/ 534641 h 1815615"/>
              <a:gd name="connsiteX1-201" fmla="*/ 36431 w 1688820"/>
              <a:gd name="connsiteY1-202" fmla="*/ 940200 h 1815615"/>
              <a:gd name="connsiteX2-203" fmla="*/ 55888 w 1688820"/>
              <a:gd name="connsiteY2-204" fmla="*/ 1728260 h 1815615"/>
              <a:gd name="connsiteX3-205" fmla="*/ 421834 w 1688820"/>
              <a:gd name="connsiteY3-206" fmla="*/ 1798118 h 1815615"/>
              <a:gd name="connsiteX4-207" fmla="*/ 1614170 w 1688820"/>
              <a:gd name="connsiteY4-208" fmla="*/ 1747798 h 1815615"/>
              <a:gd name="connsiteX5-209" fmla="*/ 1557182 w 1688820"/>
              <a:gd name="connsiteY5-210" fmla="*/ 1257671 h 1815615"/>
              <a:gd name="connsiteX6-211" fmla="*/ 1504941 w 1688820"/>
              <a:gd name="connsiteY6-212" fmla="*/ 672856 h 1815615"/>
              <a:gd name="connsiteX7-213" fmla="*/ 1373355 w 1688820"/>
              <a:gd name="connsiteY7-214" fmla="*/ 154877 h 1815615"/>
              <a:gd name="connsiteX8-215" fmla="*/ 875515 w 1688820"/>
              <a:gd name="connsiteY8-216" fmla="*/ 21205 h 1815615"/>
              <a:gd name="connsiteX9" fmla="*/ 396783 w 1688820"/>
              <a:gd name="connsiteY9" fmla="*/ 534641 h 1815615"/>
              <a:gd name="connsiteX0-217" fmla="*/ 394951 w 1689541"/>
              <a:gd name="connsiteY0-218" fmla="*/ 534641 h 1877271"/>
              <a:gd name="connsiteX1-219" fmla="*/ 34599 w 1689541"/>
              <a:gd name="connsiteY1-220" fmla="*/ 940200 h 1877271"/>
              <a:gd name="connsiteX2-221" fmla="*/ 54056 w 1689541"/>
              <a:gd name="connsiteY2-222" fmla="*/ 1728260 h 1877271"/>
              <a:gd name="connsiteX3-223" fmla="*/ 385071 w 1689541"/>
              <a:gd name="connsiteY3-224" fmla="*/ 1877032 h 1877271"/>
              <a:gd name="connsiteX4-225" fmla="*/ 1612338 w 1689541"/>
              <a:gd name="connsiteY4-226" fmla="*/ 1747798 h 1877271"/>
              <a:gd name="connsiteX5-227" fmla="*/ 1555350 w 1689541"/>
              <a:gd name="connsiteY5-228" fmla="*/ 1257671 h 1877271"/>
              <a:gd name="connsiteX6-229" fmla="*/ 1503109 w 1689541"/>
              <a:gd name="connsiteY6-230" fmla="*/ 672856 h 1877271"/>
              <a:gd name="connsiteX7-231" fmla="*/ 1371523 w 1689541"/>
              <a:gd name="connsiteY7-232" fmla="*/ 154877 h 1877271"/>
              <a:gd name="connsiteX8-233" fmla="*/ 873683 w 1689541"/>
              <a:gd name="connsiteY8-234" fmla="*/ 21205 h 1877271"/>
              <a:gd name="connsiteX9-235" fmla="*/ 394951 w 1689541"/>
              <a:gd name="connsiteY9-236" fmla="*/ 534641 h 1877271"/>
              <a:gd name="connsiteX0-237" fmla="*/ 394949 w 1689541"/>
              <a:gd name="connsiteY0-238" fmla="*/ 534641 h 1877032"/>
              <a:gd name="connsiteX1-239" fmla="*/ 34597 w 1689541"/>
              <a:gd name="connsiteY1-240" fmla="*/ 940200 h 1877032"/>
              <a:gd name="connsiteX2-241" fmla="*/ 54054 w 1689541"/>
              <a:gd name="connsiteY2-242" fmla="*/ 1728260 h 1877032"/>
              <a:gd name="connsiteX3-243" fmla="*/ 385069 w 1689541"/>
              <a:gd name="connsiteY3-244" fmla="*/ 1877032 h 1877032"/>
              <a:gd name="connsiteX4-245" fmla="*/ 1612336 w 1689541"/>
              <a:gd name="connsiteY4-246" fmla="*/ 1747798 h 1877032"/>
              <a:gd name="connsiteX5-247" fmla="*/ 1555348 w 1689541"/>
              <a:gd name="connsiteY5-248" fmla="*/ 1257671 h 1877032"/>
              <a:gd name="connsiteX6-249" fmla="*/ 1503107 w 1689541"/>
              <a:gd name="connsiteY6-250" fmla="*/ 672856 h 1877032"/>
              <a:gd name="connsiteX7-251" fmla="*/ 1371521 w 1689541"/>
              <a:gd name="connsiteY7-252" fmla="*/ 154877 h 1877032"/>
              <a:gd name="connsiteX8-253" fmla="*/ 873681 w 1689541"/>
              <a:gd name="connsiteY8-254" fmla="*/ 21205 h 1877032"/>
              <a:gd name="connsiteX9-255" fmla="*/ 394949 w 1689541"/>
              <a:gd name="connsiteY9-256" fmla="*/ 534641 h 1877032"/>
              <a:gd name="connsiteX0-257" fmla="*/ 394949 w 1683795"/>
              <a:gd name="connsiteY0-258" fmla="*/ 534641 h 1877032"/>
              <a:gd name="connsiteX1-259" fmla="*/ 34597 w 1683795"/>
              <a:gd name="connsiteY1-260" fmla="*/ 940200 h 1877032"/>
              <a:gd name="connsiteX2-261" fmla="*/ 54054 w 1683795"/>
              <a:gd name="connsiteY2-262" fmla="*/ 1728260 h 1877032"/>
              <a:gd name="connsiteX3-263" fmla="*/ 385069 w 1683795"/>
              <a:gd name="connsiteY3-264" fmla="*/ 1877032 h 1877032"/>
              <a:gd name="connsiteX4-265" fmla="*/ 1605349 w 1683795"/>
              <a:gd name="connsiteY4-266" fmla="*/ 1798860 h 1877032"/>
              <a:gd name="connsiteX5-267" fmla="*/ 1555348 w 1683795"/>
              <a:gd name="connsiteY5-268" fmla="*/ 1257671 h 1877032"/>
              <a:gd name="connsiteX6-269" fmla="*/ 1503107 w 1683795"/>
              <a:gd name="connsiteY6-270" fmla="*/ 672856 h 1877032"/>
              <a:gd name="connsiteX7-271" fmla="*/ 1371521 w 1683795"/>
              <a:gd name="connsiteY7-272" fmla="*/ 154877 h 1877032"/>
              <a:gd name="connsiteX8-273" fmla="*/ 873681 w 1683795"/>
              <a:gd name="connsiteY8-274" fmla="*/ 21205 h 1877032"/>
              <a:gd name="connsiteX9-275" fmla="*/ 394949 w 1683795"/>
              <a:gd name="connsiteY9-276" fmla="*/ 534641 h 1877032"/>
              <a:gd name="connsiteX0-277" fmla="*/ 394949 w 1720794"/>
              <a:gd name="connsiteY0-278" fmla="*/ 534641 h 1877032"/>
              <a:gd name="connsiteX1-279" fmla="*/ 34597 w 1720794"/>
              <a:gd name="connsiteY1-280" fmla="*/ 940200 h 1877032"/>
              <a:gd name="connsiteX2-281" fmla="*/ 54054 w 1720794"/>
              <a:gd name="connsiteY2-282" fmla="*/ 1728260 h 1877032"/>
              <a:gd name="connsiteX3-283" fmla="*/ 385069 w 1720794"/>
              <a:gd name="connsiteY3-284" fmla="*/ 1877032 h 1877032"/>
              <a:gd name="connsiteX4-285" fmla="*/ 1605349 w 1720794"/>
              <a:gd name="connsiteY4-286" fmla="*/ 1798860 h 1877032"/>
              <a:gd name="connsiteX5-287" fmla="*/ 1555348 w 1720794"/>
              <a:gd name="connsiteY5-288" fmla="*/ 1257671 h 1877032"/>
              <a:gd name="connsiteX6-289" fmla="*/ 1503107 w 1720794"/>
              <a:gd name="connsiteY6-290" fmla="*/ 672856 h 1877032"/>
              <a:gd name="connsiteX7-291" fmla="*/ 1371521 w 1720794"/>
              <a:gd name="connsiteY7-292" fmla="*/ 154877 h 1877032"/>
              <a:gd name="connsiteX8-293" fmla="*/ 873681 w 1720794"/>
              <a:gd name="connsiteY8-294" fmla="*/ 21205 h 1877032"/>
              <a:gd name="connsiteX9-295" fmla="*/ 394949 w 1720794"/>
              <a:gd name="connsiteY9-296" fmla="*/ 534641 h 1877032"/>
              <a:gd name="connsiteX0-297" fmla="*/ 394949 w 1720794"/>
              <a:gd name="connsiteY0-298" fmla="*/ 534641 h 1877032"/>
              <a:gd name="connsiteX1-299" fmla="*/ 34597 w 1720794"/>
              <a:gd name="connsiteY1-300" fmla="*/ 940200 h 1877032"/>
              <a:gd name="connsiteX2-301" fmla="*/ 54054 w 1720794"/>
              <a:gd name="connsiteY2-302" fmla="*/ 1728260 h 1877032"/>
              <a:gd name="connsiteX3-303" fmla="*/ 385069 w 1720794"/>
              <a:gd name="connsiteY3-304" fmla="*/ 1877032 h 1877032"/>
              <a:gd name="connsiteX4-305" fmla="*/ 1605349 w 1720794"/>
              <a:gd name="connsiteY4-306" fmla="*/ 1798860 h 1877032"/>
              <a:gd name="connsiteX5-307" fmla="*/ 1555348 w 1720794"/>
              <a:gd name="connsiteY5-308" fmla="*/ 1257671 h 1877032"/>
              <a:gd name="connsiteX6-309" fmla="*/ 1503107 w 1720794"/>
              <a:gd name="connsiteY6-310" fmla="*/ 672856 h 1877032"/>
              <a:gd name="connsiteX7-311" fmla="*/ 1371521 w 1720794"/>
              <a:gd name="connsiteY7-312" fmla="*/ 154877 h 1877032"/>
              <a:gd name="connsiteX8-313" fmla="*/ 873681 w 1720794"/>
              <a:gd name="connsiteY8-314" fmla="*/ 21205 h 1877032"/>
              <a:gd name="connsiteX9-315" fmla="*/ 394949 w 1720794"/>
              <a:gd name="connsiteY9-316" fmla="*/ 534641 h 1877032"/>
              <a:gd name="connsiteX0-317" fmla="*/ 394949 w 1671512"/>
              <a:gd name="connsiteY0-318" fmla="*/ 534641 h 1877032"/>
              <a:gd name="connsiteX1-319" fmla="*/ 34597 w 1671512"/>
              <a:gd name="connsiteY1-320" fmla="*/ 940200 h 1877032"/>
              <a:gd name="connsiteX2-321" fmla="*/ 54054 w 1671512"/>
              <a:gd name="connsiteY2-322" fmla="*/ 1728260 h 1877032"/>
              <a:gd name="connsiteX3-323" fmla="*/ 385069 w 1671512"/>
              <a:gd name="connsiteY3-324" fmla="*/ 1877032 h 1877032"/>
              <a:gd name="connsiteX4-325" fmla="*/ 1605349 w 1671512"/>
              <a:gd name="connsiteY4-326" fmla="*/ 1798860 h 1877032"/>
              <a:gd name="connsiteX5-327" fmla="*/ 1555348 w 1671512"/>
              <a:gd name="connsiteY5-328" fmla="*/ 1257671 h 1877032"/>
              <a:gd name="connsiteX6-329" fmla="*/ 1503107 w 1671512"/>
              <a:gd name="connsiteY6-330" fmla="*/ 672856 h 1877032"/>
              <a:gd name="connsiteX7-331" fmla="*/ 1371521 w 1671512"/>
              <a:gd name="connsiteY7-332" fmla="*/ 154877 h 1877032"/>
              <a:gd name="connsiteX8-333" fmla="*/ 873681 w 1671512"/>
              <a:gd name="connsiteY8-334" fmla="*/ 21205 h 1877032"/>
              <a:gd name="connsiteX9-335" fmla="*/ 394949 w 1671512"/>
              <a:gd name="connsiteY9-336" fmla="*/ 534641 h 1877032"/>
              <a:gd name="connsiteX0-337" fmla="*/ 394949 w 1677296"/>
              <a:gd name="connsiteY0-338" fmla="*/ 534641 h 1877032"/>
              <a:gd name="connsiteX1-339" fmla="*/ 34597 w 1677296"/>
              <a:gd name="connsiteY1-340" fmla="*/ 940200 h 1877032"/>
              <a:gd name="connsiteX2-341" fmla="*/ 54054 w 1677296"/>
              <a:gd name="connsiteY2-342" fmla="*/ 1728260 h 1877032"/>
              <a:gd name="connsiteX3-343" fmla="*/ 385069 w 1677296"/>
              <a:gd name="connsiteY3-344" fmla="*/ 1877032 h 1877032"/>
              <a:gd name="connsiteX4-345" fmla="*/ 1612334 w 1677296"/>
              <a:gd name="connsiteY4-346" fmla="*/ 1840637 h 1877032"/>
              <a:gd name="connsiteX5-347" fmla="*/ 1555348 w 1677296"/>
              <a:gd name="connsiteY5-348" fmla="*/ 1257671 h 1877032"/>
              <a:gd name="connsiteX6-349" fmla="*/ 1503107 w 1677296"/>
              <a:gd name="connsiteY6-350" fmla="*/ 672856 h 1877032"/>
              <a:gd name="connsiteX7-351" fmla="*/ 1371521 w 1677296"/>
              <a:gd name="connsiteY7-352" fmla="*/ 154877 h 1877032"/>
              <a:gd name="connsiteX8-353" fmla="*/ 873681 w 1677296"/>
              <a:gd name="connsiteY8-354" fmla="*/ 21205 h 1877032"/>
              <a:gd name="connsiteX9-355" fmla="*/ 394949 w 1677296"/>
              <a:gd name="connsiteY9-356" fmla="*/ 534641 h 1877032"/>
              <a:gd name="connsiteX0-357" fmla="*/ 394949 w 1677298"/>
              <a:gd name="connsiteY0-358" fmla="*/ 534641 h 1877032"/>
              <a:gd name="connsiteX1-359" fmla="*/ 34597 w 1677298"/>
              <a:gd name="connsiteY1-360" fmla="*/ 940200 h 1877032"/>
              <a:gd name="connsiteX2-361" fmla="*/ 54054 w 1677298"/>
              <a:gd name="connsiteY2-362" fmla="*/ 1728260 h 1877032"/>
              <a:gd name="connsiteX3-363" fmla="*/ 385069 w 1677298"/>
              <a:gd name="connsiteY3-364" fmla="*/ 1877032 h 1877032"/>
              <a:gd name="connsiteX4-365" fmla="*/ 1612334 w 1677298"/>
              <a:gd name="connsiteY4-366" fmla="*/ 1840637 h 1877032"/>
              <a:gd name="connsiteX5-367" fmla="*/ 1555348 w 1677298"/>
              <a:gd name="connsiteY5-368" fmla="*/ 1257671 h 1877032"/>
              <a:gd name="connsiteX6-369" fmla="*/ 1503107 w 1677298"/>
              <a:gd name="connsiteY6-370" fmla="*/ 672856 h 1877032"/>
              <a:gd name="connsiteX7-371" fmla="*/ 1371521 w 1677298"/>
              <a:gd name="connsiteY7-372" fmla="*/ 154877 h 1877032"/>
              <a:gd name="connsiteX8-373" fmla="*/ 873681 w 1677298"/>
              <a:gd name="connsiteY8-374" fmla="*/ 21205 h 1877032"/>
              <a:gd name="connsiteX9-375" fmla="*/ 394949 w 1677298"/>
              <a:gd name="connsiteY9-376" fmla="*/ 534641 h 1877032"/>
              <a:gd name="connsiteX0-377" fmla="*/ 394949 w 1677296"/>
              <a:gd name="connsiteY0-378" fmla="*/ 534641 h 1904936"/>
              <a:gd name="connsiteX1-379" fmla="*/ 34597 w 1677296"/>
              <a:gd name="connsiteY1-380" fmla="*/ 940200 h 1904936"/>
              <a:gd name="connsiteX2-381" fmla="*/ 54054 w 1677296"/>
              <a:gd name="connsiteY2-382" fmla="*/ 1728260 h 1904936"/>
              <a:gd name="connsiteX3-383" fmla="*/ 385069 w 1677296"/>
              <a:gd name="connsiteY3-384" fmla="*/ 1877032 h 1904936"/>
              <a:gd name="connsiteX4-385" fmla="*/ 1612334 w 1677296"/>
              <a:gd name="connsiteY4-386" fmla="*/ 1840637 h 1904936"/>
              <a:gd name="connsiteX5-387" fmla="*/ 1555348 w 1677296"/>
              <a:gd name="connsiteY5-388" fmla="*/ 1257671 h 1904936"/>
              <a:gd name="connsiteX6-389" fmla="*/ 1503107 w 1677296"/>
              <a:gd name="connsiteY6-390" fmla="*/ 672856 h 1904936"/>
              <a:gd name="connsiteX7-391" fmla="*/ 1371521 w 1677296"/>
              <a:gd name="connsiteY7-392" fmla="*/ 154877 h 1904936"/>
              <a:gd name="connsiteX8-393" fmla="*/ 873681 w 1677296"/>
              <a:gd name="connsiteY8-394" fmla="*/ 21205 h 1904936"/>
              <a:gd name="connsiteX9-395" fmla="*/ 394949 w 1677296"/>
              <a:gd name="connsiteY9-396" fmla="*/ 534641 h 1904936"/>
              <a:gd name="connsiteX0-397" fmla="*/ 461539 w 1743887"/>
              <a:gd name="connsiteY0-398" fmla="*/ 534641 h 1904936"/>
              <a:gd name="connsiteX1-399" fmla="*/ 101187 w 1743887"/>
              <a:gd name="connsiteY1-400" fmla="*/ 940200 h 1904936"/>
              <a:gd name="connsiteX2-401" fmla="*/ 22840 w 1743887"/>
              <a:gd name="connsiteY2-402" fmla="*/ 1737812 h 1904936"/>
              <a:gd name="connsiteX3-403" fmla="*/ 451659 w 1743887"/>
              <a:gd name="connsiteY3-404" fmla="*/ 1877032 h 1904936"/>
              <a:gd name="connsiteX4-405" fmla="*/ 1678924 w 1743887"/>
              <a:gd name="connsiteY4-406" fmla="*/ 1840637 h 1904936"/>
              <a:gd name="connsiteX5-407" fmla="*/ 1621938 w 1743887"/>
              <a:gd name="connsiteY5-408" fmla="*/ 1257671 h 1904936"/>
              <a:gd name="connsiteX6-409" fmla="*/ 1569697 w 1743887"/>
              <a:gd name="connsiteY6-410" fmla="*/ 672856 h 1904936"/>
              <a:gd name="connsiteX7-411" fmla="*/ 1438111 w 1743887"/>
              <a:gd name="connsiteY7-412" fmla="*/ 154877 h 1904936"/>
              <a:gd name="connsiteX8-413" fmla="*/ 940271 w 1743887"/>
              <a:gd name="connsiteY8-414" fmla="*/ 21205 h 1904936"/>
              <a:gd name="connsiteX9-415" fmla="*/ 461539 w 1743887"/>
              <a:gd name="connsiteY9-416" fmla="*/ 534641 h 1904936"/>
              <a:gd name="connsiteX0-417" fmla="*/ 452050 w 1756359"/>
              <a:gd name="connsiteY0-418" fmla="*/ 534641 h 1891359"/>
              <a:gd name="connsiteX1-419" fmla="*/ 91698 w 1756359"/>
              <a:gd name="connsiteY1-420" fmla="*/ 940200 h 1891359"/>
              <a:gd name="connsiteX2-421" fmla="*/ 13351 w 1756359"/>
              <a:gd name="connsiteY2-422" fmla="*/ 1737812 h 1891359"/>
              <a:gd name="connsiteX3-423" fmla="*/ 309435 w 1756359"/>
              <a:gd name="connsiteY3-424" fmla="*/ 1891359 h 1891359"/>
              <a:gd name="connsiteX4-425" fmla="*/ 1669435 w 1756359"/>
              <a:gd name="connsiteY4-426" fmla="*/ 1840637 h 1891359"/>
              <a:gd name="connsiteX5-427" fmla="*/ 1612449 w 1756359"/>
              <a:gd name="connsiteY5-428" fmla="*/ 1257671 h 1891359"/>
              <a:gd name="connsiteX6-429" fmla="*/ 1560208 w 1756359"/>
              <a:gd name="connsiteY6-430" fmla="*/ 672856 h 1891359"/>
              <a:gd name="connsiteX7-431" fmla="*/ 1428622 w 1756359"/>
              <a:gd name="connsiteY7-432" fmla="*/ 154877 h 1891359"/>
              <a:gd name="connsiteX8-433" fmla="*/ 930782 w 1756359"/>
              <a:gd name="connsiteY8-434" fmla="*/ 21205 h 1891359"/>
              <a:gd name="connsiteX9-435" fmla="*/ 452050 w 1756359"/>
              <a:gd name="connsiteY9-436" fmla="*/ 534641 h 1891359"/>
              <a:gd name="connsiteX0-437" fmla="*/ 452050 w 1756257"/>
              <a:gd name="connsiteY0-438" fmla="*/ 534641 h 1891359"/>
              <a:gd name="connsiteX1-439" fmla="*/ 91698 w 1756257"/>
              <a:gd name="connsiteY1-440" fmla="*/ 940200 h 1891359"/>
              <a:gd name="connsiteX2-441" fmla="*/ 13351 w 1756257"/>
              <a:gd name="connsiteY2-442" fmla="*/ 1737812 h 1891359"/>
              <a:gd name="connsiteX3-443" fmla="*/ 309435 w 1756257"/>
              <a:gd name="connsiteY3-444" fmla="*/ 1891359 h 1891359"/>
              <a:gd name="connsiteX4-445" fmla="*/ 1669435 w 1756257"/>
              <a:gd name="connsiteY4-446" fmla="*/ 1840637 h 1891359"/>
              <a:gd name="connsiteX5-447" fmla="*/ 1612449 w 1756257"/>
              <a:gd name="connsiteY5-448" fmla="*/ 1257671 h 1891359"/>
              <a:gd name="connsiteX6-449" fmla="*/ 1563496 w 1756257"/>
              <a:gd name="connsiteY6-450" fmla="*/ 959631 h 1891359"/>
              <a:gd name="connsiteX7-451" fmla="*/ 1560208 w 1756257"/>
              <a:gd name="connsiteY7-452" fmla="*/ 672856 h 1891359"/>
              <a:gd name="connsiteX8-453" fmla="*/ 1428622 w 1756257"/>
              <a:gd name="connsiteY8-454" fmla="*/ 154877 h 1891359"/>
              <a:gd name="connsiteX9-455" fmla="*/ 930782 w 1756257"/>
              <a:gd name="connsiteY9-456" fmla="*/ 21205 h 1891359"/>
              <a:gd name="connsiteX10" fmla="*/ 452050 w 1756257"/>
              <a:gd name="connsiteY10" fmla="*/ 534641 h 1891359"/>
              <a:gd name="connsiteX0-457" fmla="*/ 452050 w 1764590"/>
              <a:gd name="connsiteY0-458" fmla="*/ 534641 h 1891359"/>
              <a:gd name="connsiteX1-459" fmla="*/ 91698 w 1764590"/>
              <a:gd name="connsiteY1-460" fmla="*/ 940200 h 1891359"/>
              <a:gd name="connsiteX2-461" fmla="*/ 13351 w 1764590"/>
              <a:gd name="connsiteY2-462" fmla="*/ 1737812 h 1891359"/>
              <a:gd name="connsiteX3-463" fmla="*/ 309435 w 1764590"/>
              <a:gd name="connsiteY3-464" fmla="*/ 1891359 h 1891359"/>
              <a:gd name="connsiteX4-465" fmla="*/ 1669435 w 1764590"/>
              <a:gd name="connsiteY4-466" fmla="*/ 1840637 h 1891359"/>
              <a:gd name="connsiteX5-467" fmla="*/ 1612449 w 1764590"/>
              <a:gd name="connsiteY5-468" fmla="*/ 1257671 h 1891359"/>
              <a:gd name="connsiteX6-469" fmla="*/ 1309780 w 1764590"/>
              <a:gd name="connsiteY6-470" fmla="*/ 1046341 h 1891359"/>
              <a:gd name="connsiteX7-471" fmla="*/ 1560208 w 1764590"/>
              <a:gd name="connsiteY7-472" fmla="*/ 672856 h 1891359"/>
              <a:gd name="connsiteX8-473" fmla="*/ 1428622 w 1764590"/>
              <a:gd name="connsiteY8-474" fmla="*/ 154877 h 1891359"/>
              <a:gd name="connsiteX9-475" fmla="*/ 930782 w 1764590"/>
              <a:gd name="connsiteY9-476" fmla="*/ 21205 h 1891359"/>
              <a:gd name="connsiteX10-477" fmla="*/ 452050 w 1764590"/>
              <a:gd name="connsiteY10-478" fmla="*/ 534641 h 1891359"/>
              <a:gd name="connsiteX0-479" fmla="*/ 452050 w 1764592"/>
              <a:gd name="connsiteY0-480" fmla="*/ 534641 h 1891359"/>
              <a:gd name="connsiteX1-481" fmla="*/ 91698 w 1764592"/>
              <a:gd name="connsiteY1-482" fmla="*/ 940200 h 1891359"/>
              <a:gd name="connsiteX2-483" fmla="*/ 13351 w 1764592"/>
              <a:gd name="connsiteY2-484" fmla="*/ 1737812 h 1891359"/>
              <a:gd name="connsiteX3-485" fmla="*/ 309435 w 1764592"/>
              <a:gd name="connsiteY3-486" fmla="*/ 1891359 h 1891359"/>
              <a:gd name="connsiteX4-487" fmla="*/ 1669435 w 1764592"/>
              <a:gd name="connsiteY4-488" fmla="*/ 1840637 h 1891359"/>
              <a:gd name="connsiteX5-489" fmla="*/ 1612449 w 1764592"/>
              <a:gd name="connsiteY5-490" fmla="*/ 1257671 h 1891359"/>
              <a:gd name="connsiteX6-491" fmla="*/ 1309780 w 1764592"/>
              <a:gd name="connsiteY6-492" fmla="*/ 1046341 h 1891359"/>
              <a:gd name="connsiteX7-493" fmla="*/ 1560208 w 1764592"/>
              <a:gd name="connsiteY7-494" fmla="*/ 672856 h 1891359"/>
              <a:gd name="connsiteX8-495" fmla="*/ 1428622 w 1764592"/>
              <a:gd name="connsiteY8-496" fmla="*/ 154877 h 1891359"/>
              <a:gd name="connsiteX9-497" fmla="*/ 930782 w 1764592"/>
              <a:gd name="connsiteY9-498" fmla="*/ 21205 h 1891359"/>
              <a:gd name="connsiteX10-499" fmla="*/ 452050 w 1764592"/>
              <a:gd name="connsiteY10-500" fmla="*/ 534641 h 1891359"/>
              <a:gd name="connsiteX0-501" fmla="*/ 452050 w 1764590"/>
              <a:gd name="connsiteY0-502" fmla="*/ 534641 h 1891359"/>
              <a:gd name="connsiteX1-503" fmla="*/ 91698 w 1764590"/>
              <a:gd name="connsiteY1-504" fmla="*/ 940200 h 1891359"/>
              <a:gd name="connsiteX2-505" fmla="*/ 13351 w 1764590"/>
              <a:gd name="connsiteY2-506" fmla="*/ 1737812 h 1891359"/>
              <a:gd name="connsiteX3-507" fmla="*/ 309435 w 1764590"/>
              <a:gd name="connsiteY3-508" fmla="*/ 1891359 h 1891359"/>
              <a:gd name="connsiteX4-509" fmla="*/ 1669435 w 1764590"/>
              <a:gd name="connsiteY4-510" fmla="*/ 1840637 h 1891359"/>
              <a:gd name="connsiteX5-511" fmla="*/ 1612449 w 1764590"/>
              <a:gd name="connsiteY5-512" fmla="*/ 1257671 h 1891359"/>
              <a:gd name="connsiteX6-513" fmla="*/ 1309780 w 1764590"/>
              <a:gd name="connsiteY6-514" fmla="*/ 1046341 h 1891359"/>
              <a:gd name="connsiteX7-515" fmla="*/ 1560208 w 1764590"/>
              <a:gd name="connsiteY7-516" fmla="*/ 672856 h 1891359"/>
              <a:gd name="connsiteX8-517" fmla="*/ 1428622 w 1764590"/>
              <a:gd name="connsiteY8-518" fmla="*/ 154877 h 1891359"/>
              <a:gd name="connsiteX9-519" fmla="*/ 930782 w 1764590"/>
              <a:gd name="connsiteY9-520" fmla="*/ 21205 h 1891359"/>
              <a:gd name="connsiteX10-521" fmla="*/ 452050 w 1764590"/>
              <a:gd name="connsiteY10-522" fmla="*/ 534641 h 1891359"/>
              <a:gd name="connsiteX0-523" fmla="*/ 452050 w 1792731"/>
              <a:gd name="connsiteY0-524" fmla="*/ 534641 h 1891359"/>
              <a:gd name="connsiteX1-525" fmla="*/ 91698 w 1792731"/>
              <a:gd name="connsiteY1-526" fmla="*/ 940200 h 1891359"/>
              <a:gd name="connsiteX2-527" fmla="*/ 13351 w 1792731"/>
              <a:gd name="connsiteY2-528" fmla="*/ 1737812 h 1891359"/>
              <a:gd name="connsiteX3-529" fmla="*/ 309435 w 1792731"/>
              <a:gd name="connsiteY3-530" fmla="*/ 1891359 h 1891359"/>
              <a:gd name="connsiteX4-531" fmla="*/ 1669435 w 1792731"/>
              <a:gd name="connsiteY4-532" fmla="*/ 1840637 h 1891359"/>
              <a:gd name="connsiteX5-533" fmla="*/ 1688563 w 1792731"/>
              <a:gd name="connsiteY5-534" fmla="*/ 1292355 h 1891359"/>
              <a:gd name="connsiteX6-535" fmla="*/ 1309780 w 1792731"/>
              <a:gd name="connsiteY6-536" fmla="*/ 1046341 h 1891359"/>
              <a:gd name="connsiteX7-537" fmla="*/ 1560208 w 1792731"/>
              <a:gd name="connsiteY7-538" fmla="*/ 672856 h 1891359"/>
              <a:gd name="connsiteX8-539" fmla="*/ 1428622 w 1792731"/>
              <a:gd name="connsiteY8-540" fmla="*/ 154877 h 1891359"/>
              <a:gd name="connsiteX9-541" fmla="*/ 930782 w 1792731"/>
              <a:gd name="connsiteY9-542" fmla="*/ 21205 h 1891359"/>
              <a:gd name="connsiteX10-543" fmla="*/ 452050 w 1792731"/>
              <a:gd name="connsiteY10-544" fmla="*/ 534641 h 1891359"/>
              <a:gd name="connsiteX0-545" fmla="*/ 452050 w 1814809"/>
              <a:gd name="connsiteY0-546" fmla="*/ 534641 h 1891359"/>
              <a:gd name="connsiteX1-547" fmla="*/ 91698 w 1814809"/>
              <a:gd name="connsiteY1-548" fmla="*/ 940200 h 1891359"/>
              <a:gd name="connsiteX2-549" fmla="*/ 13351 w 1814809"/>
              <a:gd name="connsiteY2-550" fmla="*/ 1737812 h 1891359"/>
              <a:gd name="connsiteX3-551" fmla="*/ 309435 w 1814809"/>
              <a:gd name="connsiteY3-552" fmla="*/ 1891359 h 1891359"/>
              <a:gd name="connsiteX4-553" fmla="*/ 1669435 w 1814809"/>
              <a:gd name="connsiteY4-554" fmla="*/ 1840637 h 1891359"/>
              <a:gd name="connsiteX5-555" fmla="*/ 1688563 w 1814809"/>
              <a:gd name="connsiteY5-556" fmla="*/ 1292355 h 1891359"/>
              <a:gd name="connsiteX6-557" fmla="*/ 1309780 w 1814809"/>
              <a:gd name="connsiteY6-558" fmla="*/ 1046341 h 1891359"/>
              <a:gd name="connsiteX7-559" fmla="*/ 1560208 w 1814809"/>
              <a:gd name="connsiteY7-560" fmla="*/ 672856 h 1891359"/>
              <a:gd name="connsiteX8-561" fmla="*/ 1428622 w 1814809"/>
              <a:gd name="connsiteY8-562" fmla="*/ 154877 h 1891359"/>
              <a:gd name="connsiteX9-563" fmla="*/ 930782 w 1814809"/>
              <a:gd name="connsiteY9-564" fmla="*/ 21205 h 1891359"/>
              <a:gd name="connsiteX10-565" fmla="*/ 452050 w 1814809"/>
              <a:gd name="connsiteY10-566" fmla="*/ 534641 h 1891359"/>
              <a:gd name="connsiteX0-567" fmla="*/ 452050 w 1814809"/>
              <a:gd name="connsiteY0-568" fmla="*/ 534641 h 1891359"/>
              <a:gd name="connsiteX1-569" fmla="*/ 91698 w 1814809"/>
              <a:gd name="connsiteY1-570" fmla="*/ 940200 h 1891359"/>
              <a:gd name="connsiteX2-571" fmla="*/ 13351 w 1814809"/>
              <a:gd name="connsiteY2-572" fmla="*/ 1737812 h 1891359"/>
              <a:gd name="connsiteX3-573" fmla="*/ 309435 w 1814809"/>
              <a:gd name="connsiteY3-574" fmla="*/ 1891359 h 1891359"/>
              <a:gd name="connsiteX4-575" fmla="*/ 1669435 w 1814809"/>
              <a:gd name="connsiteY4-576" fmla="*/ 1840637 h 1891359"/>
              <a:gd name="connsiteX5-577" fmla="*/ 1688563 w 1814809"/>
              <a:gd name="connsiteY5-578" fmla="*/ 1292355 h 1891359"/>
              <a:gd name="connsiteX6-579" fmla="*/ 1309780 w 1814809"/>
              <a:gd name="connsiteY6-580" fmla="*/ 1046341 h 1891359"/>
              <a:gd name="connsiteX7-581" fmla="*/ 1619996 w 1814809"/>
              <a:gd name="connsiteY7-582" fmla="*/ 526399 h 1891359"/>
              <a:gd name="connsiteX8-583" fmla="*/ 1428622 w 1814809"/>
              <a:gd name="connsiteY8-584" fmla="*/ 154877 h 1891359"/>
              <a:gd name="connsiteX9-585" fmla="*/ 930782 w 1814809"/>
              <a:gd name="connsiteY9-586" fmla="*/ 21205 h 1891359"/>
              <a:gd name="connsiteX10-587" fmla="*/ 452050 w 1814809"/>
              <a:gd name="connsiteY10-588" fmla="*/ 534641 h 1891359"/>
              <a:gd name="connsiteX0-589" fmla="*/ 452050 w 1814809"/>
              <a:gd name="connsiteY0-590" fmla="*/ 542872 h 1899590"/>
              <a:gd name="connsiteX1-591" fmla="*/ 91698 w 1814809"/>
              <a:gd name="connsiteY1-592" fmla="*/ 948431 h 1899590"/>
              <a:gd name="connsiteX2-593" fmla="*/ 13351 w 1814809"/>
              <a:gd name="connsiteY2-594" fmla="*/ 1746043 h 1899590"/>
              <a:gd name="connsiteX3-595" fmla="*/ 309435 w 1814809"/>
              <a:gd name="connsiteY3-596" fmla="*/ 1899590 h 1899590"/>
              <a:gd name="connsiteX4-597" fmla="*/ 1669435 w 1814809"/>
              <a:gd name="connsiteY4-598" fmla="*/ 1848868 h 1899590"/>
              <a:gd name="connsiteX5-599" fmla="*/ 1688563 w 1814809"/>
              <a:gd name="connsiteY5-600" fmla="*/ 1300586 h 1899590"/>
              <a:gd name="connsiteX6-601" fmla="*/ 1309780 w 1814809"/>
              <a:gd name="connsiteY6-602" fmla="*/ 1054572 h 1899590"/>
              <a:gd name="connsiteX7-603" fmla="*/ 1619996 w 1814809"/>
              <a:gd name="connsiteY7-604" fmla="*/ 534630 h 1899590"/>
              <a:gd name="connsiteX8-605" fmla="*/ 1488411 w 1814809"/>
              <a:gd name="connsiteY8-606" fmla="*/ 129049 h 1899590"/>
              <a:gd name="connsiteX9-607" fmla="*/ 930782 w 1814809"/>
              <a:gd name="connsiteY9-608" fmla="*/ 29436 h 1899590"/>
              <a:gd name="connsiteX10-609" fmla="*/ 452050 w 1814809"/>
              <a:gd name="connsiteY10-610" fmla="*/ 542872 h 1899590"/>
              <a:gd name="connsiteX0-611" fmla="*/ 452050 w 1814809"/>
              <a:gd name="connsiteY0-612" fmla="*/ 540513 h 1897231"/>
              <a:gd name="connsiteX1-613" fmla="*/ 91698 w 1814809"/>
              <a:gd name="connsiteY1-614" fmla="*/ 946072 h 1897231"/>
              <a:gd name="connsiteX2-615" fmla="*/ 13351 w 1814809"/>
              <a:gd name="connsiteY2-616" fmla="*/ 1743684 h 1897231"/>
              <a:gd name="connsiteX3-617" fmla="*/ 309435 w 1814809"/>
              <a:gd name="connsiteY3-618" fmla="*/ 1897231 h 1897231"/>
              <a:gd name="connsiteX4-619" fmla="*/ 1669435 w 1814809"/>
              <a:gd name="connsiteY4-620" fmla="*/ 1846509 h 1897231"/>
              <a:gd name="connsiteX5-621" fmla="*/ 1688563 w 1814809"/>
              <a:gd name="connsiteY5-622" fmla="*/ 1298227 h 1897231"/>
              <a:gd name="connsiteX6-623" fmla="*/ 1309780 w 1814809"/>
              <a:gd name="connsiteY6-624" fmla="*/ 1052213 h 1897231"/>
              <a:gd name="connsiteX7-625" fmla="*/ 1619996 w 1814809"/>
              <a:gd name="connsiteY7-626" fmla="*/ 532271 h 1897231"/>
              <a:gd name="connsiteX8-627" fmla="*/ 1488411 w 1814809"/>
              <a:gd name="connsiteY8-628" fmla="*/ 126690 h 1897231"/>
              <a:gd name="connsiteX9-629" fmla="*/ 930782 w 1814809"/>
              <a:gd name="connsiteY9-630" fmla="*/ 27077 h 1897231"/>
              <a:gd name="connsiteX10-631" fmla="*/ 452050 w 1814809"/>
              <a:gd name="connsiteY10-632" fmla="*/ 540513 h 1897231"/>
              <a:gd name="connsiteX0-633" fmla="*/ 452050 w 1814809"/>
              <a:gd name="connsiteY0-634" fmla="*/ 540513 h 1897231"/>
              <a:gd name="connsiteX1-635" fmla="*/ 91698 w 1814809"/>
              <a:gd name="connsiteY1-636" fmla="*/ 946072 h 1897231"/>
              <a:gd name="connsiteX2-637" fmla="*/ 13351 w 1814809"/>
              <a:gd name="connsiteY2-638" fmla="*/ 1743684 h 1897231"/>
              <a:gd name="connsiteX3-639" fmla="*/ 309435 w 1814809"/>
              <a:gd name="connsiteY3-640" fmla="*/ 1897231 h 1897231"/>
              <a:gd name="connsiteX4-641" fmla="*/ 1669435 w 1814809"/>
              <a:gd name="connsiteY4-642" fmla="*/ 1846509 h 1897231"/>
              <a:gd name="connsiteX5-643" fmla="*/ 1688563 w 1814809"/>
              <a:gd name="connsiteY5-644" fmla="*/ 1298227 h 1897231"/>
              <a:gd name="connsiteX6-645" fmla="*/ 1309780 w 1814809"/>
              <a:gd name="connsiteY6-646" fmla="*/ 1052213 h 1897231"/>
              <a:gd name="connsiteX7-647" fmla="*/ 1619996 w 1814809"/>
              <a:gd name="connsiteY7-648" fmla="*/ 532271 h 1897231"/>
              <a:gd name="connsiteX8-649" fmla="*/ 1488411 w 1814809"/>
              <a:gd name="connsiteY8-650" fmla="*/ 126690 h 1897231"/>
              <a:gd name="connsiteX9-651" fmla="*/ 930782 w 1814809"/>
              <a:gd name="connsiteY9-652" fmla="*/ 27077 h 1897231"/>
              <a:gd name="connsiteX10-653" fmla="*/ 452050 w 1814809"/>
              <a:gd name="connsiteY10-654" fmla="*/ 540513 h 1897231"/>
              <a:gd name="connsiteX0-655" fmla="*/ 288567 w 1811701"/>
              <a:gd name="connsiteY0-656" fmla="*/ 555674 h 1898251"/>
              <a:gd name="connsiteX1-657" fmla="*/ 88590 w 1811701"/>
              <a:gd name="connsiteY1-658" fmla="*/ 947092 h 1898251"/>
              <a:gd name="connsiteX2-659" fmla="*/ 10243 w 1811701"/>
              <a:gd name="connsiteY2-660" fmla="*/ 1744704 h 1898251"/>
              <a:gd name="connsiteX3-661" fmla="*/ 306327 w 1811701"/>
              <a:gd name="connsiteY3-662" fmla="*/ 1898251 h 1898251"/>
              <a:gd name="connsiteX4-663" fmla="*/ 1666327 w 1811701"/>
              <a:gd name="connsiteY4-664" fmla="*/ 1847529 h 1898251"/>
              <a:gd name="connsiteX5-665" fmla="*/ 1685455 w 1811701"/>
              <a:gd name="connsiteY5-666" fmla="*/ 1299247 h 1898251"/>
              <a:gd name="connsiteX6-667" fmla="*/ 1306672 w 1811701"/>
              <a:gd name="connsiteY6-668" fmla="*/ 1053233 h 1898251"/>
              <a:gd name="connsiteX7-669" fmla="*/ 1616888 w 1811701"/>
              <a:gd name="connsiteY7-670" fmla="*/ 533291 h 1898251"/>
              <a:gd name="connsiteX8-671" fmla="*/ 1485303 w 1811701"/>
              <a:gd name="connsiteY8-672" fmla="*/ 127710 h 1898251"/>
              <a:gd name="connsiteX9-673" fmla="*/ 927674 w 1811701"/>
              <a:gd name="connsiteY9-674" fmla="*/ 28097 h 1898251"/>
              <a:gd name="connsiteX10-675" fmla="*/ 288567 w 1811701"/>
              <a:gd name="connsiteY10-676" fmla="*/ 555674 h 1898251"/>
              <a:gd name="connsiteX0-677" fmla="*/ 288567 w 1811701"/>
              <a:gd name="connsiteY0-678" fmla="*/ 479828 h 1822405"/>
              <a:gd name="connsiteX1-679" fmla="*/ 88590 w 1811701"/>
              <a:gd name="connsiteY1-680" fmla="*/ 871246 h 1822405"/>
              <a:gd name="connsiteX2-681" fmla="*/ 10243 w 1811701"/>
              <a:gd name="connsiteY2-682" fmla="*/ 1668858 h 1822405"/>
              <a:gd name="connsiteX3-683" fmla="*/ 306327 w 1811701"/>
              <a:gd name="connsiteY3-684" fmla="*/ 1822405 h 1822405"/>
              <a:gd name="connsiteX4-685" fmla="*/ 1666327 w 1811701"/>
              <a:gd name="connsiteY4-686" fmla="*/ 1771683 h 1822405"/>
              <a:gd name="connsiteX5-687" fmla="*/ 1685455 w 1811701"/>
              <a:gd name="connsiteY5-688" fmla="*/ 1223401 h 1822405"/>
              <a:gd name="connsiteX6-689" fmla="*/ 1306672 w 1811701"/>
              <a:gd name="connsiteY6-690" fmla="*/ 977387 h 1822405"/>
              <a:gd name="connsiteX7-691" fmla="*/ 1616888 w 1811701"/>
              <a:gd name="connsiteY7-692" fmla="*/ 457445 h 1822405"/>
              <a:gd name="connsiteX8-693" fmla="*/ 1485303 w 1811701"/>
              <a:gd name="connsiteY8-694" fmla="*/ 51864 h 1822405"/>
              <a:gd name="connsiteX9-695" fmla="*/ 895599 w 1811701"/>
              <a:gd name="connsiteY9-696" fmla="*/ 79530 h 1822405"/>
              <a:gd name="connsiteX10-697" fmla="*/ 288567 w 1811701"/>
              <a:gd name="connsiteY10-698" fmla="*/ 479828 h 1822405"/>
              <a:gd name="connsiteX0-699" fmla="*/ 288567 w 1811701"/>
              <a:gd name="connsiteY0-700" fmla="*/ 419258 h 1761835"/>
              <a:gd name="connsiteX1-701" fmla="*/ 88590 w 1811701"/>
              <a:gd name="connsiteY1-702" fmla="*/ 810676 h 1761835"/>
              <a:gd name="connsiteX2-703" fmla="*/ 10243 w 1811701"/>
              <a:gd name="connsiteY2-704" fmla="*/ 1608288 h 1761835"/>
              <a:gd name="connsiteX3-705" fmla="*/ 306327 w 1811701"/>
              <a:gd name="connsiteY3-706" fmla="*/ 1761835 h 1761835"/>
              <a:gd name="connsiteX4-707" fmla="*/ 1666327 w 1811701"/>
              <a:gd name="connsiteY4-708" fmla="*/ 1711113 h 1761835"/>
              <a:gd name="connsiteX5-709" fmla="*/ 1685455 w 1811701"/>
              <a:gd name="connsiteY5-710" fmla="*/ 1162831 h 1761835"/>
              <a:gd name="connsiteX6-711" fmla="*/ 1306672 w 1811701"/>
              <a:gd name="connsiteY6-712" fmla="*/ 916817 h 1761835"/>
              <a:gd name="connsiteX7-713" fmla="*/ 1616888 w 1811701"/>
              <a:gd name="connsiteY7-714" fmla="*/ 396875 h 1761835"/>
              <a:gd name="connsiteX8-715" fmla="*/ 1373040 w 1811701"/>
              <a:gd name="connsiteY8-716" fmla="*/ 118574 h 1761835"/>
              <a:gd name="connsiteX9-717" fmla="*/ 895599 w 1811701"/>
              <a:gd name="connsiteY9-718" fmla="*/ 18960 h 1761835"/>
              <a:gd name="connsiteX10-719" fmla="*/ 288567 w 1811701"/>
              <a:gd name="connsiteY10-720" fmla="*/ 419258 h 1761835"/>
              <a:gd name="connsiteX0-721" fmla="*/ 288567 w 1811701"/>
              <a:gd name="connsiteY0-722" fmla="*/ 419258 h 1761835"/>
              <a:gd name="connsiteX1-723" fmla="*/ 88590 w 1811701"/>
              <a:gd name="connsiteY1-724" fmla="*/ 810676 h 1761835"/>
              <a:gd name="connsiteX2-725" fmla="*/ 10243 w 1811701"/>
              <a:gd name="connsiteY2-726" fmla="*/ 1608288 h 1761835"/>
              <a:gd name="connsiteX3-727" fmla="*/ 306327 w 1811701"/>
              <a:gd name="connsiteY3-728" fmla="*/ 1761835 h 1761835"/>
              <a:gd name="connsiteX4-729" fmla="*/ 1666327 w 1811701"/>
              <a:gd name="connsiteY4-730" fmla="*/ 1711113 h 1761835"/>
              <a:gd name="connsiteX5-731" fmla="*/ 1685455 w 1811701"/>
              <a:gd name="connsiteY5-732" fmla="*/ 1162831 h 1761835"/>
              <a:gd name="connsiteX6-733" fmla="*/ 1306672 w 1811701"/>
              <a:gd name="connsiteY6-734" fmla="*/ 916817 h 1761835"/>
              <a:gd name="connsiteX7-735" fmla="*/ 1584814 w 1811701"/>
              <a:gd name="connsiteY7-736" fmla="*/ 510012 h 1761835"/>
              <a:gd name="connsiteX8-737" fmla="*/ 1373040 w 1811701"/>
              <a:gd name="connsiteY8-738" fmla="*/ 118574 h 1761835"/>
              <a:gd name="connsiteX9-739" fmla="*/ 895599 w 1811701"/>
              <a:gd name="connsiteY9-740" fmla="*/ 18960 h 1761835"/>
              <a:gd name="connsiteX10-741" fmla="*/ 288567 w 1811701"/>
              <a:gd name="connsiteY10-742" fmla="*/ 419258 h 1761835"/>
              <a:gd name="connsiteX0-743" fmla="*/ 288567 w 1770444"/>
              <a:gd name="connsiteY0-744" fmla="*/ 419258 h 1761835"/>
              <a:gd name="connsiteX1-745" fmla="*/ 88590 w 1770444"/>
              <a:gd name="connsiteY1-746" fmla="*/ 810676 h 1761835"/>
              <a:gd name="connsiteX2-747" fmla="*/ 10243 w 1770444"/>
              <a:gd name="connsiteY2-748" fmla="*/ 1608288 h 1761835"/>
              <a:gd name="connsiteX3-749" fmla="*/ 306327 w 1770444"/>
              <a:gd name="connsiteY3-750" fmla="*/ 1761835 h 1761835"/>
              <a:gd name="connsiteX4-751" fmla="*/ 1666327 w 1770444"/>
              <a:gd name="connsiteY4-752" fmla="*/ 1711113 h 1761835"/>
              <a:gd name="connsiteX5-753" fmla="*/ 1589229 w 1770444"/>
              <a:gd name="connsiteY5-754" fmla="*/ 1176973 h 1761835"/>
              <a:gd name="connsiteX6-755" fmla="*/ 1306672 w 1770444"/>
              <a:gd name="connsiteY6-756" fmla="*/ 916817 h 1761835"/>
              <a:gd name="connsiteX7-757" fmla="*/ 1584814 w 1770444"/>
              <a:gd name="connsiteY7-758" fmla="*/ 510012 h 1761835"/>
              <a:gd name="connsiteX8-759" fmla="*/ 1373040 w 1770444"/>
              <a:gd name="connsiteY8-760" fmla="*/ 118574 h 1761835"/>
              <a:gd name="connsiteX9-761" fmla="*/ 895599 w 1770444"/>
              <a:gd name="connsiteY9-762" fmla="*/ 18960 h 1761835"/>
              <a:gd name="connsiteX10-763" fmla="*/ 288567 w 1770444"/>
              <a:gd name="connsiteY10-764" fmla="*/ 419258 h 1761835"/>
              <a:gd name="connsiteX0-765" fmla="*/ 288567 w 1592514"/>
              <a:gd name="connsiteY0-766" fmla="*/ 419258 h 1863058"/>
              <a:gd name="connsiteX1-767" fmla="*/ 88590 w 1592514"/>
              <a:gd name="connsiteY1-768" fmla="*/ 810676 h 1863058"/>
              <a:gd name="connsiteX2-769" fmla="*/ 10243 w 1592514"/>
              <a:gd name="connsiteY2-770" fmla="*/ 1608288 h 1863058"/>
              <a:gd name="connsiteX3-771" fmla="*/ 306327 w 1592514"/>
              <a:gd name="connsiteY3-772" fmla="*/ 1761835 h 1863058"/>
              <a:gd name="connsiteX4-773" fmla="*/ 1377650 w 1592514"/>
              <a:gd name="connsiteY4-774" fmla="*/ 1838393 h 1863058"/>
              <a:gd name="connsiteX5-775" fmla="*/ 1589229 w 1592514"/>
              <a:gd name="connsiteY5-776" fmla="*/ 1176973 h 1863058"/>
              <a:gd name="connsiteX6-777" fmla="*/ 1306672 w 1592514"/>
              <a:gd name="connsiteY6-778" fmla="*/ 916817 h 1863058"/>
              <a:gd name="connsiteX7-779" fmla="*/ 1584814 w 1592514"/>
              <a:gd name="connsiteY7-780" fmla="*/ 510012 h 1863058"/>
              <a:gd name="connsiteX8-781" fmla="*/ 1373040 w 1592514"/>
              <a:gd name="connsiteY8-782" fmla="*/ 118574 h 1863058"/>
              <a:gd name="connsiteX9-783" fmla="*/ 895599 w 1592514"/>
              <a:gd name="connsiteY9-784" fmla="*/ 18960 h 1863058"/>
              <a:gd name="connsiteX10-785" fmla="*/ 288567 w 1592514"/>
              <a:gd name="connsiteY10-786" fmla="*/ 419258 h 1863058"/>
              <a:gd name="connsiteX0-787" fmla="*/ 421322 w 1594935"/>
              <a:gd name="connsiteY0-788" fmla="*/ 616342 h 1876292"/>
              <a:gd name="connsiteX1-789" fmla="*/ 91011 w 1594935"/>
              <a:gd name="connsiteY1-790" fmla="*/ 823910 h 1876292"/>
              <a:gd name="connsiteX2-791" fmla="*/ 12664 w 1594935"/>
              <a:gd name="connsiteY2-792" fmla="*/ 1621522 h 1876292"/>
              <a:gd name="connsiteX3-793" fmla="*/ 308748 w 1594935"/>
              <a:gd name="connsiteY3-794" fmla="*/ 1775069 h 1876292"/>
              <a:gd name="connsiteX4-795" fmla="*/ 1380071 w 1594935"/>
              <a:gd name="connsiteY4-796" fmla="*/ 1851627 h 1876292"/>
              <a:gd name="connsiteX5-797" fmla="*/ 1591650 w 1594935"/>
              <a:gd name="connsiteY5-798" fmla="*/ 1190207 h 1876292"/>
              <a:gd name="connsiteX6-799" fmla="*/ 1309093 w 1594935"/>
              <a:gd name="connsiteY6-800" fmla="*/ 930051 h 1876292"/>
              <a:gd name="connsiteX7-801" fmla="*/ 1587235 w 1594935"/>
              <a:gd name="connsiteY7-802" fmla="*/ 523246 h 1876292"/>
              <a:gd name="connsiteX8-803" fmla="*/ 1375461 w 1594935"/>
              <a:gd name="connsiteY8-804" fmla="*/ 131808 h 1876292"/>
              <a:gd name="connsiteX9-805" fmla="*/ 898020 w 1594935"/>
              <a:gd name="connsiteY9-806" fmla="*/ 32194 h 1876292"/>
              <a:gd name="connsiteX10-807" fmla="*/ 421322 w 1594935"/>
              <a:gd name="connsiteY10-808" fmla="*/ 616342 h 1876292"/>
              <a:gd name="connsiteX0-809" fmla="*/ 413257 w 1586870"/>
              <a:gd name="connsiteY0-810" fmla="*/ 616342 h 1876292"/>
              <a:gd name="connsiteX1-811" fmla="*/ 140873 w 1586870"/>
              <a:gd name="connsiteY1-812" fmla="*/ 993617 h 1876292"/>
              <a:gd name="connsiteX2-813" fmla="*/ 4599 w 1586870"/>
              <a:gd name="connsiteY2-814" fmla="*/ 1621522 h 1876292"/>
              <a:gd name="connsiteX3-815" fmla="*/ 300683 w 1586870"/>
              <a:gd name="connsiteY3-816" fmla="*/ 1775069 h 1876292"/>
              <a:gd name="connsiteX4-817" fmla="*/ 1372006 w 1586870"/>
              <a:gd name="connsiteY4-818" fmla="*/ 1851627 h 1876292"/>
              <a:gd name="connsiteX5-819" fmla="*/ 1583585 w 1586870"/>
              <a:gd name="connsiteY5-820" fmla="*/ 1190207 h 1876292"/>
              <a:gd name="connsiteX6-821" fmla="*/ 1301028 w 1586870"/>
              <a:gd name="connsiteY6-822" fmla="*/ 930051 h 1876292"/>
              <a:gd name="connsiteX7-823" fmla="*/ 1579170 w 1586870"/>
              <a:gd name="connsiteY7-824" fmla="*/ 523246 h 1876292"/>
              <a:gd name="connsiteX8-825" fmla="*/ 1367396 w 1586870"/>
              <a:gd name="connsiteY8-826" fmla="*/ 131808 h 1876292"/>
              <a:gd name="connsiteX9-827" fmla="*/ 889955 w 1586870"/>
              <a:gd name="connsiteY9-828" fmla="*/ 32194 h 1876292"/>
              <a:gd name="connsiteX10-829" fmla="*/ 413257 w 1586870"/>
              <a:gd name="connsiteY10-830" fmla="*/ 616342 h 1876292"/>
              <a:gd name="connsiteX0-831" fmla="*/ 284962 w 1458575"/>
              <a:gd name="connsiteY0-832" fmla="*/ 616342 h 1908017"/>
              <a:gd name="connsiteX1-833" fmla="*/ 12578 w 1458575"/>
              <a:gd name="connsiteY1-834" fmla="*/ 993617 h 1908017"/>
              <a:gd name="connsiteX2-835" fmla="*/ 172388 w 1458575"/>
              <a:gd name="connsiteY2-836" fmla="*/ 1775069 h 1908017"/>
              <a:gd name="connsiteX3-837" fmla="*/ 1243711 w 1458575"/>
              <a:gd name="connsiteY3-838" fmla="*/ 1851627 h 1908017"/>
              <a:gd name="connsiteX4-839" fmla="*/ 1455290 w 1458575"/>
              <a:gd name="connsiteY4-840" fmla="*/ 1190207 h 1908017"/>
              <a:gd name="connsiteX5-841" fmla="*/ 1172733 w 1458575"/>
              <a:gd name="connsiteY5-842" fmla="*/ 930051 h 1908017"/>
              <a:gd name="connsiteX6-843" fmla="*/ 1450875 w 1458575"/>
              <a:gd name="connsiteY6-844" fmla="*/ 523246 h 1908017"/>
              <a:gd name="connsiteX7-845" fmla="*/ 1239101 w 1458575"/>
              <a:gd name="connsiteY7-846" fmla="*/ 131808 h 1908017"/>
              <a:gd name="connsiteX8-847" fmla="*/ 761660 w 1458575"/>
              <a:gd name="connsiteY8-848" fmla="*/ 32194 h 1908017"/>
              <a:gd name="connsiteX9-849" fmla="*/ 284962 w 1458575"/>
              <a:gd name="connsiteY9-850" fmla="*/ 616342 h 1908017"/>
              <a:gd name="connsiteX0-851" fmla="*/ 343858 w 1519131"/>
              <a:gd name="connsiteY0-852" fmla="*/ 616342 h 1885036"/>
              <a:gd name="connsiteX1-853" fmla="*/ 71474 w 1519131"/>
              <a:gd name="connsiteY1-854" fmla="*/ 993617 h 1885036"/>
              <a:gd name="connsiteX2-855" fmla="*/ 115432 w 1519131"/>
              <a:gd name="connsiteY2-856" fmla="*/ 1704358 h 1885036"/>
              <a:gd name="connsiteX3-857" fmla="*/ 1302607 w 1519131"/>
              <a:gd name="connsiteY3-858" fmla="*/ 1851627 h 1885036"/>
              <a:gd name="connsiteX4-859" fmla="*/ 1514186 w 1519131"/>
              <a:gd name="connsiteY4-860" fmla="*/ 1190207 h 1885036"/>
              <a:gd name="connsiteX5-861" fmla="*/ 1231629 w 1519131"/>
              <a:gd name="connsiteY5-862" fmla="*/ 930051 h 1885036"/>
              <a:gd name="connsiteX6-863" fmla="*/ 1509771 w 1519131"/>
              <a:gd name="connsiteY6-864" fmla="*/ 523246 h 1885036"/>
              <a:gd name="connsiteX7-865" fmla="*/ 1297997 w 1519131"/>
              <a:gd name="connsiteY7-866" fmla="*/ 131808 h 1885036"/>
              <a:gd name="connsiteX8-867" fmla="*/ 820556 w 1519131"/>
              <a:gd name="connsiteY8-868" fmla="*/ 32194 h 1885036"/>
              <a:gd name="connsiteX9-869" fmla="*/ 343858 w 1519131"/>
              <a:gd name="connsiteY9-870" fmla="*/ 616342 h 1885036"/>
              <a:gd name="connsiteX0-871" fmla="*/ 343858 w 1549812"/>
              <a:gd name="connsiteY0-872" fmla="*/ 616342 h 1800235"/>
              <a:gd name="connsiteX1-873" fmla="*/ 71474 w 1549812"/>
              <a:gd name="connsiteY1-874" fmla="*/ 993617 h 1800235"/>
              <a:gd name="connsiteX2-875" fmla="*/ 115432 w 1549812"/>
              <a:gd name="connsiteY2-876" fmla="*/ 1704358 h 1800235"/>
              <a:gd name="connsiteX3-877" fmla="*/ 1389496 w 1549812"/>
              <a:gd name="connsiteY3-878" fmla="*/ 1724347 h 1800235"/>
              <a:gd name="connsiteX4-879" fmla="*/ 1514186 w 1549812"/>
              <a:gd name="connsiteY4-880" fmla="*/ 1190207 h 1800235"/>
              <a:gd name="connsiteX5-881" fmla="*/ 1231629 w 1549812"/>
              <a:gd name="connsiteY5-882" fmla="*/ 930051 h 1800235"/>
              <a:gd name="connsiteX6-883" fmla="*/ 1509771 w 1549812"/>
              <a:gd name="connsiteY6-884" fmla="*/ 523246 h 1800235"/>
              <a:gd name="connsiteX7-885" fmla="*/ 1297997 w 1549812"/>
              <a:gd name="connsiteY7-886" fmla="*/ 131808 h 1800235"/>
              <a:gd name="connsiteX8-887" fmla="*/ 820556 w 1549812"/>
              <a:gd name="connsiteY8-888" fmla="*/ 32194 h 1800235"/>
              <a:gd name="connsiteX9-889" fmla="*/ 343858 w 1549812"/>
              <a:gd name="connsiteY9-890" fmla="*/ 616342 h 18002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235" y="connsiteY9-236"/>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p:cNvGrpSpPr/>
          <p:nvPr/>
        </p:nvGrpSpPr>
        <p:grpSpPr bwMode="auto">
          <a:xfrm>
            <a:off x="7205350" y="3289251"/>
            <a:ext cx="1458912" cy="933450"/>
            <a:chOff x="2889" y="1631"/>
            <a:chExt cx="980" cy="743"/>
          </a:xfrm>
        </p:grpSpPr>
        <p:sp>
          <p:nvSpPr>
            <p:cNvPr id="13" name="Rectangle 419"/>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14" name="AutoShape 420"/>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srgbClr val="00CCFF"/>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15" name="Freeform 427"/>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mobile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17" name="Text Box 580"/>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home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19" name="Text Box 580"/>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enterprise</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a:p>
            <a:pPr marL="0" marR="0" lvl="0" indent="0" algn="l" defTabSz="914400" rtl="0" eaLnBrk="1" fontAlgn="auto" latinLnBrk="0" hangingPunct="1">
              <a:lnSpc>
                <a:spcPct val="80000"/>
              </a:lnSpc>
              <a:spcBef>
                <a:spcPct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rPr>
              <a:t>          network</a:t>
            </a: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Calibri" panose="020F0502020204030204" pitchFamily="34" charset="0"/>
            </a:endParaRPr>
          </a:p>
        </p:txBody>
      </p:sp>
      <p:sp>
        <p:nvSpPr>
          <p:cNvPr id="20" name="Freeform 19"/>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60355 w 1534770"/>
              <a:gd name="connsiteY0-74" fmla="*/ 553225 h 1800672"/>
              <a:gd name="connsiteX1-75" fmla="*/ 3 w 1534770"/>
              <a:gd name="connsiteY1-76" fmla="*/ 958784 h 1800672"/>
              <a:gd name="connsiteX2-77" fmla="*/ 367657 w 1534770"/>
              <a:gd name="connsiteY2-78" fmla="*/ 1526890 h 1800672"/>
              <a:gd name="connsiteX3-79" fmla="*/ 1186523 w 1534770"/>
              <a:gd name="connsiteY3-80" fmla="*/ 1794234 h 1800672"/>
              <a:gd name="connsiteX4-81" fmla="*/ 1520754 w 1534770"/>
              <a:gd name="connsiteY4-82" fmla="*/ 1276255 h 1800672"/>
              <a:gd name="connsiteX5-83" fmla="*/ 1468513 w 1534770"/>
              <a:gd name="connsiteY5-84" fmla="*/ 691440 h 1800672"/>
              <a:gd name="connsiteX6-85" fmla="*/ 1435794 w 1534770"/>
              <a:gd name="connsiteY6-86" fmla="*/ 107761 h 1800672"/>
              <a:gd name="connsiteX7-87" fmla="*/ 839087 w 1534770"/>
              <a:gd name="connsiteY7-88" fmla="*/ 39789 h 1800672"/>
              <a:gd name="connsiteX8-89" fmla="*/ 360355 w 1534770"/>
              <a:gd name="connsiteY8-90" fmla="*/ 553225 h 1800672"/>
              <a:gd name="connsiteX0-91" fmla="*/ 360355 w 1580585"/>
              <a:gd name="connsiteY0-92" fmla="*/ 553225 h 1880420"/>
              <a:gd name="connsiteX1-93" fmla="*/ 3 w 1580585"/>
              <a:gd name="connsiteY1-94" fmla="*/ 958784 h 1880420"/>
              <a:gd name="connsiteX2-95" fmla="*/ 367657 w 1580585"/>
              <a:gd name="connsiteY2-96" fmla="*/ 1526890 h 1880420"/>
              <a:gd name="connsiteX3-97" fmla="*/ 1186523 w 1580585"/>
              <a:gd name="connsiteY3-98" fmla="*/ 1794234 h 1880420"/>
              <a:gd name="connsiteX4-99" fmla="*/ 1570188 w 1580585"/>
              <a:gd name="connsiteY4-100" fmla="*/ 1785433 h 1880420"/>
              <a:gd name="connsiteX5-101" fmla="*/ 1468513 w 1580585"/>
              <a:gd name="connsiteY5-102" fmla="*/ 691440 h 1880420"/>
              <a:gd name="connsiteX6-103" fmla="*/ 1435794 w 1580585"/>
              <a:gd name="connsiteY6-104" fmla="*/ 107761 h 1880420"/>
              <a:gd name="connsiteX7-105" fmla="*/ 839087 w 1580585"/>
              <a:gd name="connsiteY7-106" fmla="*/ 39789 h 1880420"/>
              <a:gd name="connsiteX8-107" fmla="*/ 360355 w 1580585"/>
              <a:gd name="connsiteY8-108" fmla="*/ 553225 h 1880420"/>
              <a:gd name="connsiteX0-109" fmla="*/ 316588 w 1580732"/>
              <a:gd name="connsiteY0-110" fmla="*/ 359285 h 1867156"/>
              <a:gd name="connsiteX1-111" fmla="*/ 150 w 1580732"/>
              <a:gd name="connsiteY1-112" fmla="*/ 945520 h 1867156"/>
              <a:gd name="connsiteX2-113" fmla="*/ 367804 w 1580732"/>
              <a:gd name="connsiteY2-114" fmla="*/ 1513626 h 1867156"/>
              <a:gd name="connsiteX3-115" fmla="*/ 1186670 w 1580732"/>
              <a:gd name="connsiteY3-116" fmla="*/ 1780970 h 1867156"/>
              <a:gd name="connsiteX4-117" fmla="*/ 1570335 w 1580732"/>
              <a:gd name="connsiteY4-118" fmla="*/ 1772169 h 1867156"/>
              <a:gd name="connsiteX5-119" fmla="*/ 1468660 w 1580732"/>
              <a:gd name="connsiteY5-120" fmla="*/ 678176 h 1867156"/>
              <a:gd name="connsiteX6-121" fmla="*/ 1435941 w 1580732"/>
              <a:gd name="connsiteY6-122" fmla="*/ 94497 h 1867156"/>
              <a:gd name="connsiteX7-123" fmla="*/ 839234 w 1580732"/>
              <a:gd name="connsiteY7-124" fmla="*/ 26525 h 1867156"/>
              <a:gd name="connsiteX8-125" fmla="*/ 316588 w 1580732"/>
              <a:gd name="connsiteY8-126" fmla="*/ 359285 h 1867156"/>
              <a:gd name="connsiteX0-127" fmla="*/ 163575 w 1427719"/>
              <a:gd name="connsiteY0-128" fmla="*/ 359285 h 1867156"/>
              <a:gd name="connsiteX1-129" fmla="*/ 836 w 1427719"/>
              <a:gd name="connsiteY1-130" fmla="*/ 1076921 h 1867156"/>
              <a:gd name="connsiteX2-131" fmla="*/ 214791 w 1427719"/>
              <a:gd name="connsiteY2-132" fmla="*/ 1513626 h 1867156"/>
              <a:gd name="connsiteX3-133" fmla="*/ 1033657 w 1427719"/>
              <a:gd name="connsiteY3-134" fmla="*/ 1780970 h 1867156"/>
              <a:gd name="connsiteX4-135" fmla="*/ 1417322 w 1427719"/>
              <a:gd name="connsiteY4-136" fmla="*/ 1772169 h 1867156"/>
              <a:gd name="connsiteX5-137" fmla="*/ 1315647 w 1427719"/>
              <a:gd name="connsiteY5-138" fmla="*/ 678176 h 1867156"/>
              <a:gd name="connsiteX6-139" fmla="*/ 1282928 w 1427719"/>
              <a:gd name="connsiteY6-140" fmla="*/ 94497 h 1867156"/>
              <a:gd name="connsiteX7-141" fmla="*/ 686221 w 1427719"/>
              <a:gd name="connsiteY7-142" fmla="*/ 26525 h 1867156"/>
              <a:gd name="connsiteX8-143" fmla="*/ 163575 w 1427719"/>
              <a:gd name="connsiteY8-144" fmla="*/ 359285 h 1867156"/>
              <a:gd name="connsiteX0-145" fmla="*/ 163575 w 1426632"/>
              <a:gd name="connsiteY0-146" fmla="*/ 394322 h 1902193"/>
              <a:gd name="connsiteX1-147" fmla="*/ 836 w 1426632"/>
              <a:gd name="connsiteY1-148" fmla="*/ 1111958 h 1902193"/>
              <a:gd name="connsiteX2-149" fmla="*/ 214791 w 1426632"/>
              <a:gd name="connsiteY2-150" fmla="*/ 1548663 h 1902193"/>
              <a:gd name="connsiteX3-151" fmla="*/ 1033657 w 1426632"/>
              <a:gd name="connsiteY3-152" fmla="*/ 1816007 h 1902193"/>
              <a:gd name="connsiteX4-153" fmla="*/ 1417322 w 1426632"/>
              <a:gd name="connsiteY4-154" fmla="*/ 1807206 h 1902193"/>
              <a:gd name="connsiteX5-155" fmla="*/ 1315647 w 1426632"/>
              <a:gd name="connsiteY5-156" fmla="*/ 713213 h 1902193"/>
              <a:gd name="connsiteX6-157" fmla="*/ 1401843 w 1426632"/>
              <a:gd name="connsiteY6-158" fmla="*/ 63834 h 1902193"/>
              <a:gd name="connsiteX7-159" fmla="*/ 686221 w 1426632"/>
              <a:gd name="connsiteY7-160" fmla="*/ 61562 h 1902193"/>
              <a:gd name="connsiteX8-161" fmla="*/ 163575 w 1426632"/>
              <a:gd name="connsiteY8-162" fmla="*/ 394322 h 1902193"/>
              <a:gd name="connsiteX0-163" fmla="*/ 163575 w 1435249"/>
              <a:gd name="connsiteY0-164" fmla="*/ 394322 h 1885560"/>
              <a:gd name="connsiteX1-165" fmla="*/ 836 w 1435249"/>
              <a:gd name="connsiteY1-166" fmla="*/ 1111958 h 1885560"/>
              <a:gd name="connsiteX2-167" fmla="*/ 214791 w 1435249"/>
              <a:gd name="connsiteY2-168" fmla="*/ 1548663 h 1885560"/>
              <a:gd name="connsiteX3-169" fmla="*/ 1033657 w 1435249"/>
              <a:gd name="connsiteY3-170" fmla="*/ 1816007 h 1885560"/>
              <a:gd name="connsiteX4-171" fmla="*/ 1417322 w 1435249"/>
              <a:gd name="connsiteY4-172" fmla="*/ 1807206 h 1885560"/>
              <a:gd name="connsiteX5-173" fmla="*/ 1375103 w 1435249"/>
              <a:gd name="connsiteY5-174" fmla="*/ 943164 h 1885560"/>
              <a:gd name="connsiteX6-175" fmla="*/ 1401843 w 1435249"/>
              <a:gd name="connsiteY6-176" fmla="*/ 63834 h 1885560"/>
              <a:gd name="connsiteX7-177" fmla="*/ 686221 w 1435249"/>
              <a:gd name="connsiteY7-178" fmla="*/ 61562 h 1885560"/>
              <a:gd name="connsiteX8-179" fmla="*/ 163575 w 1435249"/>
              <a:gd name="connsiteY8-180" fmla="*/ 394322 h 1885560"/>
              <a:gd name="connsiteX0-181" fmla="*/ 128947 w 1438213"/>
              <a:gd name="connsiteY0-182" fmla="*/ 345176 h 1883146"/>
              <a:gd name="connsiteX1-183" fmla="*/ 3802 w 1438213"/>
              <a:gd name="connsiteY1-184" fmla="*/ 1109544 h 1883146"/>
              <a:gd name="connsiteX2-185" fmla="*/ 217757 w 1438213"/>
              <a:gd name="connsiteY2-186" fmla="*/ 1546249 h 1883146"/>
              <a:gd name="connsiteX3-187" fmla="*/ 1036623 w 1438213"/>
              <a:gd name="connsiteY3-188" fmla="*/ 1813593 h 1883146"/>
              <a:gd name="connsiteX4-189" fmla="*/ 1420288 w 1438213"/>
              <a:gd name="connsiteY4-190" fmla="*/ 1804792 h 1883146"/>
              <a:gd name="connsiteX5-191" fmla="*/ 1378069 w 1438213"/>
              <a:gd name="connsiteY5-192" fmla="*/ 940750 h 1883146"/>
              <a:gd name="connsiteX6-193" fmla="*/ 1404809 w 1438213"/>
              <a:gd name="connsiteY6-194" fmla="*/ 61420 h 1883146"/>
              <a:gd name="connsiteX7-195" fmla="*/ 689187 w 1438213"/>
              <a:gd name="connsiteY7-196" fmla="*/ 59148 h 1883146"/>
              <a:gd name="connsiteX8-197" fmla="*/ 128947 w 1438213"/>
              <a:gd name="connsiteY8-198" fmla="*/ 345176 h 1883146"/>
              <a:gd name="connsiteX0-199" fmla="*/ 126587 w 1435854"/>
              <a:gd name="connsiteY0-200" fmla="*/ 353278 h 1891248"/>
              <a:gd name="connsiteX1-201" fmla="*/ 1442 w 1435854"/>
              <a:gd name="connsiteY1-202" fmla="*/ 1117646 h 1891248"/>
              <a:gd name="connsiteX2-203" fmla="*/ 215397 w 1435854"/>
              <a:gd name="connsiteY2-204" fmla="*/ 1554351 h 1891248"/>
              <a:gd name="connsiteX3-205" fmla="*/ 1034263 w 1435854"/>
              <a:gd name="connsiteY3-206" fmla="*/ 1821695 h 1891248"/>
              <a:gd name="connsiteX4-207" fmla="*/ 1417928 w 1435854"/>
              <a:gd name="connsiteY4-208" fmla="*/ 1812894 h 1891248"/>
              <a:gd name="connsiteX5-209" fmla="*/ 1375709 w 1435854"/>
              <a:gd name="connsiteY5-210" fmla="*/ 948852 h 1891248"/>
              <a:gd name="connsiteX6-211" fmla="*/ 1402449 w 1435854"/>
              <a:gd name="connsiteY6-212" fmla="*/ 69522 h 1891248"/>
              <a:gd name="connsiteX7-213" fmla="*/ 221605 w 1435854"/>
              <a:gd name="connsiteY7-214" fmla="*/ 47778 h 1891248"/>
              <a:gd name="connsiteX8-215" fmla="*/ 126587 w 1435854"/>
              <a:gd name="connsiteY8-216" fmla="*/ 353278 h 1891248"/>
              <a:gd name="connsiteX0-217" fmla="*/ 35803 w 1453152"/>
              <a:gd name="connsiteY0-218" fmla="*/ 439993 h 1896181"/>
              <a:gd name="connsiteX1-219" fmla="*/ 18740 w 1453152"/>
              <a:gd name="connsiteY1-220" fmla="*/ 1122579 h 1896181"/>
              <a:gd name="connsiteX2-221" fmla="*/ 232695 w 1453152"/>
              <a:gd name="connsiteY2-222" fmla="*/ 1559284 h 1896181"/>
              <a:gd name="connsiteX3-223" fmla="*/ 1051561 w 1453152"/>
              <a:gd name="connsiteY3-224" fmla="*/ 1826628 h 1896181"/>
              <a:gd name="connsiteX4-225" fmla="*/ 1435226 w 1453152"/>
              <a:gd name="connsiteY4-226" fmla="*/ 1817827 h 1896181"/>
              <a:gd name="connsiteX5-227" fmla="*/ 1393007 w 1453152"/>
              <a:gd name="connsiteY5-228" fmla="*/ 953785 h 1896181"/>
              <a:gd name="connsiteX6-229" fmla="*/ 1419747 w 1453152"/>
              <a:gd name="connsiteY6-230" fmla="*/ 74455 h 1896181"/>
              <a:gd name="connsiteX7-231" fmla="*/ 238903 w 1453152"/>
              <a:gd name="connsiteY7-232" fmla="*/ 52711 h 1896181"/>
              <a:gd name="connsiteX8-233" fmla="*/ 35803 w 1453152"/>
              <a:gd name="connsiteY8-234" fmla="*/ 439993 h 1896181"/>
              <a:gd name="connsiteX0-235" fmla="*/ 35803 w 1447873"/>
              <a:gd name="connsiteY0-236" fmla="*/ 439993 h 1952840"/>
              <a:gd name="connsiteX1-237" fmla="*/ 18740 w 1447873"/>
              <a:gd name="connsiteY1-238" fmla="*/ 1122579 h 1952840"/>
              <a:gd name="connsiteX2-239" fmla="*/ 232695 w 1447873"/>
              <a:gd name="connsiteY2-240" fmla="*/ 1559284 h 1952840"/>
              <a:gd name="connsiteX3-241" fmla="*/ 1130848 w 1447873"/>
              <a:gd name="connsiteY3-242" fmla="*/ 1925181 h 1952840"/>
              <a:gd name="connsiteX4-243" fmla="*/ 1435226 w 1447873"/>
              <a:gd name="connsiteY4-244" fmla="*/ 1817827 h 1952840"/>
              <a:gd name="connsiteX5-245" fmla="*/ 1393007 w 1447873"/>
              <a:gd name="connsiteY5-246" fmla="*/ 953785 h 1952840"/>
              <a:gd name="connsiteX6-247" fmla="*/ 1419747 w 1447873"/>
              <a:gd name="connsiteY6-248" fmla="*/ 74455 h 1952840"/>
              <a:gd name="connsiteX7-249" fmla="*/ 238903 w 1447873"/>
              <a:gd name="connsiteY7-250" fmla="*/ 52711 h 1952840"/>
              <a:gd name="connsiteX8-251" fmla="*/ 35803 w 1447873"/>
              <a:gd name="connsiteY8-252" fmla="*/ 439993 h 1952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p:cNvGrpSpPr/>
          <p:nvPr/>
        </p:nvGrpSpPr>
        <p:grpSpPr>
          <a:xfrm>
            <a:off x="10837700" y="3928050"/>
            <a:ext cx="687393" cy="721548"/>
            <a:chOff x="5203089" y="1751190"/>
            <a:chExt cx="858331" cy="662414"/>
          </a:xfrm>
        </p:grpSpPr>
        <p:sp>
          <p:nvSpPr>
            <p:cNvPr id="22" name="Freeform 21"/>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1" fmla="*/ 3618 w 651290"/>
                <a:gd name="connsiteY0-2" fmla="*/ 593378 h 593378"/>
                <a:gd name="connsiteX1-3" fmla="*/ 0 w 651290"/>
                <a:gd name="connsiteY1-4" fmla="*/ 242416 h 593378"/>
                <a:gd name="connsiteX2-5" fmla="*/ 423338 w 651290"/>
                <a:gd name="connsiteY2-6" fmla="*/ 101308 h 593378"/>
                <a:gd name="connsiteX3-7" fmla="*/ 647672 w 651290"/>
                <a:gd name="connsiteY3-8" fmla="*/ 0 h 593378"/>
                <a:gd name="connsiteX4-9" fmla="*/ 651290 w 651290"/>
                <a:gd name="connsiteY4-10" fmla="*/ 593378 h 593378"/>
                <a:gd name="connsiteX5-11" fmla="*/ 3618 w 651290"/>
                <a:gd name="connsiteY5-12" fmla="*/ 593378 h 593378"/>
                <a:gd name="connsiteX0-13" fmla="*/ 3618 w 651290"/>
                <a:gd name="connsiteY0-14" fmla="*/ 662124 h 662124"/>
                <a:gd name="connsiteX1-15" fmla="*/ 0 w 651290"/>
                <a:gd name="connsiteY1-16" fmla="*/ 311162 h 662124"/>
                <a:gd name="connsiteX2-17" fmla="*/ 376300 w 651290"/>
                <a:gd name="connsiteY2-18" fmla="*/ 0 h 662124"/>
                <a:gd name="connsiteX3-19" fmla="*/ 647672 w 651290"/>
                <a:gd name="connsiteY3-20" fmla="*/ 68746 h 662124"/>
                <a:gd name="connsiteX4-21" fmla="*/ 651290 w 651290"/>
                <a:gd name="connsiteY4-22" fmla="*/ 662124 h 662124"/>
                <a:gd name="connsiteX5-23" fmla="*/ 3618 w 651290"/>
                <a:gd name="connsiteY5-24" fmla="*/ 662124 h 662124"/>
                <a:gd name="connsiteX0-25" fmla="*/ 0 w 647672"/>
                <a:gd name="connsiteY0-26" fmla="*/ 662124 h 662124"/>
                <a:gd name="connsiteX1-27" fmla="*/ 123021 w 647672"/>
                <a:gd name="connsiteY1-28" fmla="*/ 83217 h 662124"/>
                <a:gd name="connsiteX2-29" fmla="*/ 372682 w 647672"/>
                <a:gd name="connsiteY2-30" fmla="*/ 0 h 662124"/>
                <a:gd name="connsiteX3-31" fmla="*/ 644054 w 647672"/>
                <a:gd name="connsiteY3-32" fmla="*/ 68746 h 662124"/>
                <a:gd name="connsiteX4-33" fmla="*/ 647672 w 647672"/>
                <a:gd name="connsiteY4-34" fmla="*/ 662124 h 662124"/>
                <a:gd name="connsiteX5-35" fmla="*/ 0 w 647672"/>
                <a:gd name="connsiteY5-36" fmla="*/ 662124 h 662124"/>
                <a:gd name="connsiteX0-37" fmla="*/ 7238 w 524651"/>
                <a:gd name="connsiteY0-38" fmla="*/ 669360 h 669360"/>
                <a:gd name="connsiteX1-39" fmla="*/ 0 w 524651"/>
                <a:gd name="connsiteY1-40" fmla="*/ 83217 h 669360"/>
                <a:gd name="connsiteX2-41" fmla="*/ 249661 w 524651"/>
                <a:gd name="connsiteY2-42" fmla="*/ 0 h 669360"/>
                <a:gd name="connsiteX3-43" fmla="*/ 521033 w 524651"/>
                <a:gd name="connsiteY3-44" fmla="*/ 68746 h 669360"/>
                <a:gd name="connsiteX4-45" fmla="*/ 524651 w 524651"/>
                <a:gd name="connsiteY4-46" fmla="*/ 662124 h 669360"/>
                <a:gd name="connsiteX5-47" fmla="*/ 7238 w 524651"/>
                <a:gd name="connsiteY5-48" fmla="*/ 669360 h 669360"/>
                <a:gd name="connsiteX0-49" fmla="*/ 438 w 528706"/>
                <a:gd name="connsiteY0-50" fmla="*/ 665742 h 665742"/>
                <a:gd name="connsiteX1-51" fmla="*/ 4055 w 528706"/>
                <a:gd name="connsiteY1-52" fmla="*/ 83217 h 665742"/>
                <a:gd name="connsiteX2-53" fmla="*/ 253716 w 528706"/>
                <a:gd name="connsiteY2-54" fmla="*/ 0 h 665742"/>
                <a:gd name="connsiteX3-55" fmla="*/ 525088 w 528706"/>
                <a:gd name="connsiteY3-56" fmla="*/ 68746 h 665742"/>
                <a:gd name="connsiteX4-57" fmla="*/ 528706 w 528706"/>
                <a:gd name="connsiteY4-58" fmla="*/ 662124 h 665742"/>
                <a:gd name="connsiteX5-59" fmla="*/ 438 w 528706"/>
                <a:gd name="connsiteY5-60" fmla="*/ 665742 h 665742"/>
                <a:gd name="connsiteX0-61" fmla="*/ 155 w 546514"/>
                <a:gd name="connsiteY0-62" fmla="*/ 662124 h 662124"/>
                <a:gd name="connsiteX1-63" fmla="*/ 21863 w 546514"/>
                <a:gd name="connsiteY1-64" fmla="*/ 83217 h 662124"/>
                <a:gd name="connsiteX2-65" fmla="*/ 271524 w 546514"/>
                <a:gd name="connsiteY2-66" fmla="*/ 0 h 662124"/>
                <a:gd name="connsiteX3-67" fmla="*/ 542896 w 546514"/>
                <a:gd name="connsiteY3-68" fmla="*/ 68746 h 662124"/>
                <a:gd name="connsiteX4-69" fmla="*/ 546514 w 546514"/>
                <a:gd name="connsiteY4-70" fmla="*/ 662124 h 662124"/>
                <a:gd name="connsiteX5-71" fmla="*/ 155 w 546514"/>
                <a:gd name="connsiteY5-72" fmla="*/ 662124 h 662124"/>
                <a:gd name="connsiteX0-73" fmla="*/ 10856 w 524651"/>
                <a:gd name="connsiteY0-74" fmla="*/ 658506 h 662124"/>
                <a:gd name="connsiteX1-75" fmla="*/ 0 w 524651"/>
                <a:gd name="connsiteY1-76" fmla="*/ 83217 h 662124"/>
                <a:gd name="connsiteX2-77" fmla="*/ 249661 w 524651"/>
                <a:gd name="connsiteY2-78" fmla="*/ 0 h 662124"/>
                <a:gd name="connsiteX3-79" fmla="*/ 521033 w 524651"/>
                <a:gd name="connsiteY3-80" fmla="*/ 68746 h 662124"/>
                <a:gd name="connsiteX4-81" fmla="*/ 524651 w 524651"/>
                <a:gd name="connsiteY4-82" fmla="*/ 662124 h 662124"/>
                <a:gd name="connsiteX5-83" fmla="*/ 10856 w 524651"/>
                <a:gd name="connsiteY5-84" fmla="*/ 658506 h 6621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0771171" y="3194171"/>
            <a:ext cx="594613" cy="648336"/>
            <a:chOff x="5203089" y="1751190"/>
            <a:chExt cx="858331" cy="662414"/>
          </a:xfrm>
        </p:grpSpPr>
        <p:sp>
          <p:nvSpPr>
            <p:cNvPr id="31" name="Freeform 30"/>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1" fmla="*/ 3618 w 651290"/>
                <a:gd name="connsiteY0-2" fmla="*/ 593378 h 593378"/>
                <a:gd name="connsiteX1-3" fmla="*/ 0 w 651290"/>
                <a:gd name="connsiteY1-4" fmla="*/ 242416 h 593378"/>
                <a:gd name="connsiteX2-5" fmla="*/ 423338 w 651290"/>
                <a:gd name="connsiteY2-6" fmla="*/ 101308 h 593378"/>
                <a:gd name="connsiteX3-7" fmla="*/ 647672 w 651290"/>
                <a:gd name="connsiteY3-8" fmla="*/ 0 h 593378"/>
                <a:gd name="connsiteX4-9" fmla="*/ 651290 w 651290"/>
                <a:gd name="connsiteY4-10" fmla="*/ 593378 h 593378"/>
                <a:gd name="connsiteX5-11" fmla="*/ 3618 w 651290"/>
                <a:gd name="connsiteY5-12" fmla="*/ 593378 h 593378"/>
                <a:gd name="connsiteX0-13" fmla="*/ 3618 w 651290"/>
                <a:gd name="connsiteY0-14" fmla="*/ 662124 h 662124"/>
                <a:gd name="connsiteX1-15" fmla="*/ 0 w 651290"/>
                <a:gd name="connsiteY1-16" fmla="*/ 311162 h 662124"/>
                <a:gd name="connsiteX2-17" fmla="*/ 376300 w 651290"/>
                <a:gd name="connsiteY2-18" fmla="*/ 0 h 662124"/>
                <a:gd name="connsiteX3-19" fmla="*/ 647672 w 651290"/>
                <a:gd name="connsiteY3-20" fmla="*/ 68746 h 662124"/>
                <a:gd name="connsiteX4-21" fmla="*/ 651290 w 651290"/>
                <a:gd name="connsiteY4-22" fmla="*/ 662124 h 662124"/>
                <a:gd name="connsiteX5-23" fmla="*/ 3618 w 651290"/>
                <a:gd name="connsiteY5-24" fmla="*/ 662124 h 662124"/>
                <a:gd name="connsiteX0-25" fmla="*/ 0 w 647672"/>
                <a:gd name="connsiteY0-26" fmla="*/ 662124 h 662124"/>
                <a:gd name="connsiteX1-27" fmla="*/ 123021 w 647672"/>
                <a:gd name="connsiteY1-28" fmla="*/ 83217 h 662124"/>
                <a:gd name="connsiteX2-29" fmla="*/ 372682 w 647672"/>
                <a:gd name="connsiteY2-30" fmla="*/ 0 h 662124"/>
                <a:gd name="connsiteX3-31" fmla="*/ 644054 w 647672"/>
                <a:gd name="connsiteY3-32" fmla="*/ 68746 h 662124"/>
                <a:gd name="connsiteX4-33" fmla="*/ 647672 w 647672"/>
                <a:gd name="connsiteY4-34" fmla="*/ 662124 h 662124"/>
                <a:gd name="connsiteX5-35" fmla="*/ 0 w 647672"/>
                <a:gd name="connsiteY5-36" fmla="*/ 662124 h 662124"/>
                <a:gd name="connsiteX0-37" fmla="*/ 7238 w 524651"/>
                <a:gd name="connsiteY0-38" fmla="*/ 669360 h 669360"/>
                <a:gd name="connsiteX1-39" fmla="*/ 0 w 524651"/>
                <a:gd name="connsiteY1-40" fmla="*/ 83217 h 669360"/>
                <a:gd name="connsiteX2-41" fmla="*/ 249661 w 524651"/>
                <a:gd name="connsiteY2-42" fmla="*/ 0 h 669360"/>
                <a:gd name="connsiteX3-43" fmla="*/ 521033 w 524651"/>
                <a:gd name="connsiteY3-44" fmla="*/ 68746 h 669360"/>
                <a:gd name="connsiteX4-45" fmla="*/ 524651 w 524651"/>
                <a:gd name="connsiteY4-46" fmla="*/ 662124 h 669360"/>
                <a:gd name="connsiteX5-47" fmla="*/ 7238 w 524651"/>
                <a:gd name="connsiteY5-48" fmla="*/ 669360 h 669360"/>
                <a:gd name="connsiteX0-49" fmla="*/ 438 w 528706"/>
                <a:gd name="connsiteY0-50" fmla="*/ 665742 h 665742"/>
                <a:gd name="connsiteX1-51" fmla="*/ 4055 w 528706"/>
                <a:gd name="connsiteY1-52" fmla="*/ 83217 h 665742"/>
                <a:gd name="connsiteX2-53" fmla="*/ 253716 w 528706"/>
                <a:gd name="connsiteY2-54" fmla="*/ 0 h 665742"/>
                <a:gd name="connsiteX3-55" fmla="*/ 525088 w 528706"/>
                <a:gd name="connsiteY3-56" fmla="*/ 68746 h 665742"/>
                <a:gd name="connsiteX4-57" fmla="*/ 528706 w 528706"/>
                <a:gd name="connsiteY4-58" fmla="*/ 662124 h 665742"/>
                <a:gd name="connsiteX5-59" fmla="*/ 438 w 528706"/>
                <a:gd name="connsiteY5-60" fmla="*/ 665742 h 665742"/>
                <a:gd name="connsiteX0-61" fmla="*/ 155 w 546514"/>
                <a:gd name="connsiteY0-62" fmla="*/ 662124 h 662124"/>
                <a:gd name="connsiteX1-63" fmla="*/ 21863 w 546514"/>
                <a:gd name="connsiteY1-64" fmla="*/ 83217 h 662124"/>
                <a:gd name="connsiteX2-65" fmla="*/ 271524 w 546514"/>
                <a:gd name="connsiteY2-66" fmla="*/ 0 h 662124"/>
                <a:gd name="connsiteX3-67" fmla="*/ 542896 w 546514"/>
                <a:gd name="connsiteY3-68" fmla="*/ 68746 h 662124"/>
                <a:gd name="connsiteX4-69" fmla="*/ 546514 w 546514"/>
                <a:gd name="connsiteY4-70" fmla="*/ 662124 h 662124"/>
                <a:gd name="connsiteX5-71" fmla="*/ 155 w 546514"/>
                <a:gd name="connsiteY5-72" fmla="*/ 662124 h 662124"/>
                <a:gd name="connsiteX0-73" fmla="*/ 10856 w 524651"/>
                <a:gd name="connsiteY0-74" fmla="*/ 658506 h 662124"/>
                <a:gd name="connsiteX1-75" fmla="*/ 0 w 524651"/>
                <a:gd name="connsiteY1-76" fmla="*/ 83217 h 662124"/>
                <a:gd name="connsiteX2-77" fmla="*/ 249661 w 524651"/>
                <a:gd name="connsiteY2-78" fmla="*/ 0 h 662124"/>
                <a:gd name="connsiteX3-79" fmla="*/ 521033 w 524651"/>
                <a:gd name="connsiteY3-80" fmla="*/ 68746 h 662124"/>
                <a:gd name="connsiteX4-81" fmla="*/ 524651 w 524651"/>
                <a:gd name="connsiteY4-82" fmla="*/ 662124 h 662124"/>
                <a:gd name="connsiteX5-83" fmla="*/ 10856 w 524651"/>
                <a:gd name="connsiteY5-84" fmla="*/ 658506 h 6621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1" fmla="*/ 434989 w 1537226"/>
              <a:gd name="connsiteY0-2" fmla="*/ 253346 h 1763594"/>
              <a:gd name="connsiteX1-3" fmla="*/ 488 w 1537226"/>
              <a:gd name="connsiteY1-4" fmla="*/ 921706 h 1763594"/>
              <a:gd name="connsiteX2-5" fmla="*/ 368142 w 1537226"/>
              <a:gd name="connsiteY2-6" fmla="*/ 1489812 h 1763594"/>
              <a:gd name="connsiteX3-7" fmla="*/ 1187008 w 1537226"/>
              <a:gd name="connsiteY3-8" fmla="*/ 1757156 h 1763594"/>
              <a:gd name="connsiteX4-9" fmla="*/ 1521239 w 1537226"/>
              <a:gd name="connsiteY4-10" fmla="*/ 1239177 h 1763594"/>
              <a:gd name="connsiteX5-11" fmla="*/ 1468998 w 1537226"/>
              <a:gd name="connsiteY5-12" fmla="*/ 654362 h 1763594"/>
              <a:gd name="connsiteX6-13" fmla="*/ 1337412 w 1537226"/>
              <a:gd name="connsiteY6-14" fmla="*/ 136383 h 1763594"/>
              <a:gd name="connsiteX7-15" fmla="*/ 1086739 w 1537226"/>
              <a:gd name="connsiteY7-16" fmla="*/ 2711 h 1763594"/>
              <a:gd name="connsiteX8-17" fmla="*/ 434989 w 1537226"/>
              <a:gd name="connsiteY8-18" fmla="*/ 253346 h 1763594"/>
              <a:gd name="connsiteX0-19" fmla="*/ 434989 w 1537226"/>
              <a:gd name="connsiteY0-20" fmla="*/ 253346 h 1763594"/>
              <a:gd name="connsiteX1-21" fmla="*/ 488 w 1537226"/>
              <a:gd name="connsiteY1-22" fmla="*/ 921706 h 1763594"/>
              <a:gd name="connsiteX2-23" fmla="*/ 368142 w 1537226"/>
              <a:gd name="connsiteY2-24" fmla="*/ 1489812 h 1763594"/>
              <a:gd name="connsiteX3-25" fmla="*/ 1187008 w 1537226"/>
              <a:gd name="connsiteY3-26" fmla="*/ 1757156 h 1763594"/>
              <a:gd name="connsiteX4-27" fmla="*/ 1521239 w 1537226"/>
              <a:gd name="connsiteY4-28" fmla="*/ 1239177 h 1763594"/>
              <a:gd name="connsiteX5-29" fmla="*/ 1468998 w 1537226"/>
              <a:gd name="connsiteY5-30" fmla="*/ 654362 h 1763594"/>
              <a:gd name="connsiteX6-31" fmla="*/ 1337412 w 1537226"/>
              <a:gd name="connsiteY6-32" fmla="*/ 136383 h 1763594"/>
              <a:gd name="connsiteX7-33" fmla="*/ 839572 w 1537226"/>
              <a:gd name="connsiteY7-34" fmla="*/ 2711 h 1763594"/>
              <a:gd name="connsiteX8-35" fmla="*/ 434989 w 1537226"/>
              <a:gd name="connsiteY8-36" fmla="*/ 253346 h 1763594"/>
              <a:gd name="connsiteX0-37" fmla="*/ 360357 w 1536743"/>
              <a:gd name="connsiteY0-38" fmla="*/ 534641 h 1782088"/>
              <a:gd name="connsiteX1-39" fmla="*/ 5 w 1536743"/>
              <a:gd name="connsiteY1-40" fmla="*/ 940200 h 1782088"/>
              <a:gd name="connsiteX2-41" fmla="*/ 367659 w 1536743"/>
              <a:gd name="connsiteY2-42" fmla="*/ 1508306 h 1782088"/>
              <a:gd name="connsiteX3-43" fmla="*/ 1186525 w 1536743"/>
              <a:gd name="connsiteY3-44" fmla="*/ 1775650 h 1782088"/>
              <a:gd name="connsiteX4-45" fmla="*/ 1520756 w 1536743"/>
              <a:gd name="connsiteY4-46" fmla="*/ 1257671 h 1782088"/>
              <a:gd name="connsiteX5-47" fmla="*/ 1468515 w 1536743"/>
              <a:gd name="connsiteY5-48" fmla="*/ 672856 h 1782088"/>
              <a:gd name="connsiteX6-49" fmla="*/ 1336929 w 1536743"/>
              <a:gd name="connsiteY6-50" fmla="*/ 154877 h 1782088"/>
              <a:gd name="connsiteX7-51" fmla="*/ 839089 w 1536743"/>
              <a:gd name="connsiteY7-52" fmla="*/ 21205 h 1782088"/>
              <a:gd name="connsiteX8-53" fmla="*/ 360357 w 1536743"/>
              <a:gd name="connsiteY8-54" fmla="*/ 534641 h 1782088"/>
              <a:gd name="connsiteX0-55" fmla="*/ 360355 w 1536741"/>
              <a:gd name="connsiteY0-56" fmla="*/ 534641 h 1782088"/>
              <a:gd name="connsiteX1-57" fmla="*/ 3 w 1536741"/>
              <a:gd name="connsiteY1-58" fmla="*/ 940200 h 1782088"/>
              <a:gd name="connsiteX2-59" fmla="*/ 367657 w 1536741"/>
              <a:gd name="connsiteY2-60" fmla="*/ 1508306 h 1782088"/>
              <a:gd name="connsiteX3-61" fmla="*/ 1186523 w 1536741"/>
              <a:gd name="connsiteY3-62" fmla="*/ 1775650 h 1782088"/>
              <a:gd name="connsiteX4-63" fmla="*/ 1520754 w 1536741"/>
              <a:gd name="connsiteY4-64" fmla="*/ 1257671 h 1782088"/>
              <a:gd name="connsiteX5-65" fmla="*/ 1468513 w 1536741"/>
              <a:gd name="connsiteY5-66" fmla="*/ 672856 h 1782088"/>
              <a:gd name="connsiteX6-67" fmla="*/ 1336927 w 1536741"/>
              <a:gd name="connsiteY6-68" fmla="*/ 154877 h 1782088"/>
              <a:gd name="connsiteX7-69" fmla="*/ 839087 w 1536741"/>
              <a:gd name="connsiteY7-70" fmla="*/ 21205 h 1782088"/>
              <a:gd name="connsiteX8-71" fmla="*/ 360355 w 1536741"/>
              <a:gd name="connsiteY8-72" fmla="*/ 534641 h 1782088"/>
              <a:gd name="connsiteX0-73" fmla="*/ 360355 w 1494463"/>
              <a:gd name="connsiteY0-74" fmla="*/ 534641 h 1775651"/>
              <a:gd name="connsiteX1-75" fmla="*/ 3 w 1494463"/>
              <a:gd name="connsiteY1-76" fmla="*/ 940200 h 1775651"/>
              <a:gd name="connsiteX2-77" fmla="*/ 367657 w 1494463"/>
              <a:gd name="connsiteY2-78" fmla="*/ 1508306 h 1775651"/>
              <a:gd name="connsiteX3-79" fmla="*/ 1186523 w 1494463"/>
              <a:gd name="connsiteY3-80" fmla="*/ 1775650 h 1775651"/>
              <a:gd name="connsiteX4-81" fmla="*/ 1467465 w 1494463"/>
              <a:gd name="connsiteY4-82" fmla="*/ 1510813 h 1775651"/>
              <a:gd name="connsiteX5-83" fmla="*/ 1468513 w 1494463"/>
              <a:gd name="connsiteY5-84" fmla="*/ 672856 h 1775651"/>
              <a:gd name="connsiteX6-85" fmla="*/ 1336927 w 1494463"/>
              <a:gd name="connsiteY6-86" fmla="*/ 154877 h 1775651"/>
              <a:gd name="connsiteX7-87" fmla="*/ 839087 w 1494463"/>
              <a:gd name="connsiteY7-88" fmla="*/ 21205 h 1775651"/>
              <a:gd name="connsiteX8-89" fmla="*/ 360355 w 1494463"/>
              <a:gd name="connsiteY8-90" fmla="*/ 534641 h 1775651"/>
              <a:gd name="connsiteX0-91" fmla="*/ 360355 w 1491064"/>
              <a:gd name="connsiteY0-92" fmla="*/ 552327 h 1793337"/>
              <a:gd name="connsiteX1-93" fmla="*/ 3 w 1491064"/>
              <a:gd name="connsiteY1-94" fmla="*/ 957886 h 1793337"/>
              <a:gd name="connsiteX2-95" fmla="*/ 367657 w 1491064"/>
              <a:gd name="connsiteY2-96" fmla="*/ 1525992 h 1793337"/>
              <a:gd name="connsiteX3-97" fmla="*/ 1186523 w 1491064"/>
              <a:gd name="connsiteY3-98" fmla="*/ 1793336 h 1793337"/>
              <a:gd name="connsiteX4-99" fmla="*/ 1467465 w 1491064"/>
              <a:gd name="connsiteY4-100" fmla="*/ 1528499 h 1793337"/>
              <a:gd name="connsiteX5-101" fmla="*/ 1468513 w 1491064"/>
              <a:gd name="connsiteY5-102" fmla="*/ 690542 h 1793337"/>
              <a:gd name="connsiteX6-103" fmla="*/ 1407977 w 1491064"/>
              <a:gd name="connsiteY6-104" fmla="*/ 109278 h 1793337"/>
              <a:gd name="connsiteX7-105" fmla="*/ 839087 w 1491064"/>
              <a:gd name="connsiteY7-106" fmla="*/ 38891 h 1793337"/>
              <a:gd name="connsiteX8-107" fmla="*/ 360355 w 1491064"/>
              <a:gd name="connsiteY8-108" fmla="*/ 552327 h 1793337"/>
              <a:gd name="connsiteX0-109" fmla="*/ 360355 w 1502818"/>
              <a:gd name="connsiteY0-110" fmla="*/ 552327 h 1612281"/>
              <a:gd name="connsiteX1-111" fmla="*/ 3 w 1502818"/>
              <a:gd name="connsiteY1-112" fmla="*/ 957886 h 1612281"/>
              <a:gd name="connsiteX2-113" fmla="*/ 367657 w 1502818"/>
              <a:gd name="connsiteY2-114" fmla="*/ 1525992 h 1612281"/>
              <a:gd name="connsiteX3-115" fmla="*/ 1026659 w 1502818"/>
              <a:gd name="connsiteY3-116" fmla="*/ 1582385 h 1612281"/>
              <a:gd name="connsiteX4-117" fmla="*/ 1467465 w 1502818"/>
              <a:gd name="connsiteY4-118" fmla="*/ 1528499 h 1612281"/>
              <a:gd name="connsiteX5-119" fmla="*/ 1468513 w 1502818"/>
              <a:gd name="connsiteY5-120" fmla="*/ 690542 h 1612281"/>
              <a:gd name="connsiteX6-121" fmla="*/ 1407977 w 1502818"/>
              <a:gd name="connsiteY6-122" fmla="*/ 109278 h 1612281"/>
              <a:gd name="connsiteX7-123" fmla="*/ 839087 w 1502818"/>
              <a:gd name="connsiteY7-124" fmla="*/ 38891 h 1612281"/>
              <a:gd name="connsiteX8-125" fmla="*/ 360355 w 1502818"/>
              <a:gd name="connsiteY8-126" fmla="*/ 552327 h 1612281"/>
              <a:gd name="connsiteX0-127" fmla="*/ 360384 w 1502847"/>
              <a:gd name="connsiteY0-128" fmla="*/ 552327 h 1803602"/>
              <a:gd name="connsiteX1-129" fmla="*/ 32 w 1502847"/>
              <a:gd name="connsiteY1-130" fmla="*/ 957886 h 1803602"/>
              <a:gd name="connsiteX2-131" fmla="*/ 385448 w 1502847"/>
              <a:gd name="connsiteY2-132" fmla="*/ 1779134 h 1803602"/>
              <a:gd name="connsiteX3-133" fmla="*/ 1026688 w 1502847"/>
              <a:gd name="connsiteY3-134" fmla="*/ 1582385 h 1803602"/>
              <a:gd name="connsiteX4-135" fmla="*/ 1467494 w 1502847"/>
              <a:gd name="connsiteY4-136" fmla="*/ 1528499 h 1803602"/>
              <a:gd name="connsiteX5-137" fmla="*/ 1468542 w 1502847"/>
              <a:gd name="connsiteY5-138" fmla="*/ 690542 h 1803602"/>
              <a:gd name="connsiteX6-139" fmla="*/ 1408006 w 1502847"/>
              <a:gd name="connsiteY6-140" fmla="*/ 109278 h 1803602"/>
              <a:gd name="connsiteX7-141" fmla="*/ 839116 w 1502847"/>
              <a:gd name="connsiteY7-142" fmla="*/ 38891 h 1803602"/>
              <a:gd name="connsiteX8-143" fmla="*/ 360384 w 1502847"/>
              <a:gd name="connsiteY8-144" fmla="*/ 552327 h 1803602"/>
              <a:gd name="connsiteX0-145" fmla="*/ 360384 w 1502847"/>
              <a:gd name="connsiteY0-146" fmla="*/ 552327 h 1826319"/>
              <a:gd name="connsiteX1-147" fmla="*/ 32 w 1502847"/>
              <a:gd name="connsiteY1-148" fmla="*/ 957886 h 1826319"/>
              <a:gd name="connsiteX2-149" fmla="*/ 385448 w 1502847"/>
              <a:gd name="connsiteY2-150" fmla="*/ 1779134 h 1826319"/>
              <a:gd name="connsiteX3-151" fmla="*/ 1026688 w 1502847"/>
              <a:gd name="connsiteY3-152" fmla="*/ 1582385 h 1826319"/>
              <a:gd name="connsiteX4-153" fmla="*/ 1467494 w 1502847"/>
              <a:gd name="connsiteY4-154" fmla="*/ 1528499 h 1826319"/>
              <a:gd name="connsiteX5-155" fmla="*/ 1468542 w 1502847"/>
              <a:gd name="connsiteY5-156" fmla="*/ 690542 h 1826319"/>
              <a:gd name="connsiteX6-157" fmla="*/ 1408006 w 1502847"/>
              <a:gd name="connsiteY6-158" fmla="*/ 109278 h 1826319"/>
              <a:gd name="connsiteX7-159" fmla="*/ 839116 w 1502847"/>
              <a:gd name="connsiteY7-160" fmla="*/ 38891 h 1826319"/>
              <a:gd name="connsiteX8-161" fmla="*/ 360384 w 1502847"/>
              <a:gd name="connsiteY8-162" fmla="*/ 552327 h 1826319"/>
              <a:gd name="connsiteX0-163" fmla="*/ 289852 w 1503366"/>
              <a:gd name="connsiteY0-164" fmla="*/ 461730 h 1820101"/>
              <a:gd name="connsiteX1-165" fmla="*/ 551 w 1503366"/>
              <a:gd name="connsiteY1-166" fmla="*/ 951668 h 1820101"/>
              <a:gd name="connsiteX2-167" fmla="*/ 385967 w 1503366"/>
              <a:gd name="connsiteY2-168" fmla="*/ 1772916 h 1820101"/>
              <a:gd name="connsiteX3-169" fmla="*/ 1027207 w 1503366"/>
              <a:gd name="connsiteY3-170" fmla="*/ 1576167 h 1820101"/>
              <a:gd name="connsiteX4-171" fmla="*/ 1468013 w 1503366"/>
              <a:gd name="connsiteY4-172" fmla="*/ 1522281 h 1820101"/>
              <a:gd name="connsiteX5-173" fmla="*/ 1469061 w 1503366"/>
              <a:gd name="connsiteY5-174" fmla="*/ 684324 h 1820101"/>
              <a:gd name="connsiteX6-175" fmla="*/ 1408525 w 1503366"/>
              <a:gd name="connsiteY6-176" fmla="*/ 103060 h 1820101"/>
              <a:gd name="connsiteX7-177" fmla="*/ 839635 w 1503366"/>
              <a:gd name="connsiteY7-178" fmla="*/ 32673 h 1820101"/>
              <a:gd name="connsiteX8-179" fmla="*/ 289852 w 1503366"/>
              <a:gd name="connsiteY8-180" fmla="*/ 461730 h 1820101"/>
              <a:gd name="connsiteX0-181" fmla="*/ 293376 w 1506890"/>
              <a:gd name="connsiteY0-182" fmla="*/ 461730 h 1820101"/>
              <a:gd name="connsiteX1-183" fmla="*/ 4075 w 1506890"/>
              <a:gd name="connsiteY1-184" fmla="*/ 951668 h 1820101"/>
              <a:gd name="connsiteX2-185" fmla="*/ 389491 w 1506890"/>
              <a:gd name="connsiteY2-186" fmla="*/ 1772916 h 1820101"/>
              <a:gd name="connsiteX3-187" fmla="*/ 1030731 w 1506890"/>
              <a:gd name="connsiteY3-188" fmla="*/ 1576167 h 1820101"/>
              <a:gd name="connsiteX4-189" fmla="*/ 1471537 w 1506890"/>
              <a:gd name="connsiteY4-190" fmla="*/ 1522281 h 1820101"/>
              <a:gd name="connsiteX5-191" fmla="*/ 1472585 w 1506890"/>
              <a:gd name="connsiteY5-192" fmla="*/ 684324 h 1820101"/>
              <a:gd name="connsiteX6-193" fmla="*/ 1412049 w 1506890"/>
              <a:gd name="connsiteY6-194" fmla="*/ 103060 h 1820101"/>
              <a:gd name="connsiteX7-195" fmla="*/ 843159 w 1506890"/>
              <a:gd name="connsiteY7-196" fmla="*/ 32673 h 1820101"/>
              <a:gd name="connsiteX8-197" fmla="*/ 293376 w 1506890"/>
              <a:gd name="connsiteY8-198" fmla="*/ 461730 h 1820101"/>
              <a:gd name="connsiteX0-199" fmla="*/ 203955 w 1545103"/>
              <a:gd name="connsiteY0-200" fmla="*/ 206126 h 1802639"/>
              <a:gd name="connsiteX1-201" fmla="*/ 42288 w 1545103"/>
              <a:gd name="connsiteY1-202" fmla="*/ 934206 h 1802639"/>
              <a:gd name="connsiteX2-203" fmla="*/ 427704 w 1545103"/>
              <a:gd name="connsiteY2-204" fmla="*/ 1755454 h 1802639"/>
              <a:gd name="connsiteX3-205" fmla="*/ 1068944 w 1545103"/>
              <a:gd name="connsiteY3-206" fmla="*/ 1558705 h 1802639"/>
              <a:gd name="connsiteX4-207" fmla="*/ 1509750 w 1545103"/>
              <a:gd name="connsiteY4-208" fmla="*/ 1504819 h 1802639"/>
              <a:gd name="connsiteX5-209" fmla="*/ 1510798 w 1545103"/>
              <a:gd name="connsiteY5-210" fmla="*/ 666862 h 1802639"/>
              <a:gd name="connsiteX6-211" fmla="*/ 1450262 w 1545103"/>
              <a:gd name="connsiteY6-212" fmla="*/ 85598 h 1802639"/>
              <a:gd name="connsiteX7-213" fmla="*/ 881372 w 1545103"/>
              <a:gd name="connsiteY7-214" fmla="*/ 15211 h 1802639"/>
              <a:gd name="connsiteX8-215" fmla="*/ 203955 w 1545103"/>
              <a:gd name="connsiteY8-216" fmla="*/ 206126 h 1802639"/>
              <a:gd name="connsiteX0-217" fmla="*/ 147252 w 1634267"/>
              <a:gd name="connsiteY0-218" fmla="*/ 113266 h 1796376"/>
              <a:gd name="connsiteX1-219" fmla="*/ 131452 w 1634267"/>
              <a:gd name="connsiteY1-220" fmla="*/ 927943 h 1796376"/>
              <a:gd name="connsiteX2-221" fmla="*/ 516868 w 1634267"/>
              <a:gd name="connsiteY2-222" fmla="*/ 1749191 h 1796376"/>
              <a:gd name="connsiteX3-223" fmla="*/ 1158108 w 1634267"/>
              <a:gd name="connsiteY3-224" fmla="*/ 1552442 h 1796376"/>
              <a:gd name="connsiteX4-225" fmla="*/ 1598914 w 1634267"/>
              <a:gd name="connsiteY4-226" fmla="*/ 1498556 h 1796376"/>
              <a:gd name="connsiteX5-227" fmla="*/ 1599962 w 1634267"/>
              <a:gd name="connsiteY5-228" fmla="*/ 660599 h 1796376"/>
              <a:gd name="connsiteX6-229" fmla="*/ 1539426 w 1634267"/>
              <a:gd name="connsiteY6-230" fmla="*/ 79335 h 1796376"/>
              <a:gd name="connsiteX7-231" fmla="*/ 970536 w 1634267"/>
              <a:gd name="connsiteY7-232" fmla="*/ 8948 h 1796376"/>
              <a:gd name="connsiteX8-233" fmla="*/ 147252 w 1634267"/>
              <a:gd name="connsiteY8-234" fmla="*/ 113266 h 1796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7562238" y="2127325"/>
            <a:ext cx="3578867" cy="3640283"/>
            <a:chOff x="7562238" y="2127325"/>
            <a:chExt cx="3578867" cy="3640283"/>
          </a:xfrm>
        </p:grpSpPr>
        <p:grpSp>
          <p:nvGrpSpPr>
            <p:cNvPr id="57" name="Group 56"/>
            <p:cNvGrpSpPr/>
            <p:nvPr/>
          </p:nvGrpSpPr>
          <p:grpSpPr>
            <a:xfrm>
              <a:off x="7857253" y="2127325"/>
              <a:ext cx="3283852" cy="3640283"/>
              <a:chOff x="7881336" y="2104198"/>
              <a:chExt cx="3283852" cy="3640283"/>
            </a:xfrm>
          </p:grpSpPr>
          <p:sp>
            <p:nvSpPr>
              <p:cNvPr id="62" name="Line 428"/>
              <p:cNvSpPr>
                <a:spLocks noChangeShapeType="1"/>
              </p:cNvSpPr>
              <p:nvPr/>
            </p:nvSpPr>
            <p:spPr bwMode="auto">
              <a:xfrm rot="16200000" flipV="1">
                <a:off x="9813692" y="5228612"/>
                <a:ext cx="388062" cy="75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p:cNvSpPr>
                <a:spLocks noChangeShapeType="1"/>
              </p:cNvSpPr>
              <p:nvPr/>
            </p:nvSpPr>
            <p:spPr bwMode="auto">
              <a:xfrm rot="16200000">
                <a:off x="10234009" y="5382159"/>
                <a:ext cx="0" cy="114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p:cNvSpPr>
                <a:spLocks noChangeShapeType="1"/>
              </p:cNvSpPr>
              <p:nvPr/>
            </p:nvSpPr>
            <p:spPr bwMode="auto">
              <a:xfrm>
                <a:off x="9457042" y="4815390"/>
                <a:ext cx="524483" cy="2615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p:cNvSpPr>
                <a:spLocks noChangeShapeType="1"/>
              </p:cNvSpPr>
              <p:nvPr/>
            </p:nvSpPr>
            <p:spPr bwMode="auto">
              <a:xfrm flipV="1">
                <a:off x="8874149" y="4815390"/>
                <a:ext cx="569255" cy="2462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p:cNvSpPr>
                <a:spLocks noChangeShapeType="1"/>
              </p:cNvSpPr>
              <p:nvPr/>
            </p:nvSpPr>
            <p:spPr bwMode="auto">
              <a:xfrm flipV="1">
                <a:off x="8845827" y="5085749"/>
                <a:ext cx="103050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p:cNvSpPr>
                <a:spLocks noChangeShapeType="1"/>
              </p:cNvSpPr>
              <p:nvPr/>
            </p:nvSpPr>
            <p:spPr bwMode="auto">
              <a:xfrm>
                <a:off x="8234290" y="5094207"/>
                <a:ext cx="226800" cy="127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p:cNvSpPr>
                <a:spLocks noChangeShapeType="1"/>
              </p:cNvSpPr>
              <p:nvPr/>
            </p:nvSpPr>
            <p:spPr bwMode="auto">
              <a:xfrm flipV="1">
                <a:off x="7972450" y="5267343"/>
                <a:ext cx="412750" cy="127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p:cNvSpPr>
                <a:spLocks noChangeShapeType="1"/>
              </p:cNvSpPr>
              <p:nvPr/>
            </p:nvSpPr>
            <p:spPr bwMode="auto">
              <a:xfrm flipH="1">
                <a:off x="8397900" y="5259125"/>
                <a:ext cx="68080" cy="2939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p:cNvSpPr>
                <a:spLocks noChangeShapeType="1"/>
              </p:cNvSpPr>
              <p:nvPr/>
            </p:nvSpPr>
            <p:spPr bwMode="auto">
              <a:xfrm flipH="1" flipV="1">
                <a:off x="8512814" y="5284804"/>
                <a:ext cx="280374" cy="269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p:cNvSpPr>
                <a:spLocks noChangeShapeType="1"/>
              </p:cNvSpPr>
              <p:nvPr/>
            </p:nvSpPr>
            <p:spPr bwMode="auto">
              <a:xfrm>
                <a:off x="8512814" y="5234921"/>
                <a:ext cx="914184" cy="4686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p:cNvSpPr>
                <a:spLocks noChangeShapeType="1"/>
              </p:cNvSpPr>
              <p:nvPr/>
            </p:nvSpPr>
            <p:spPr bwMode="auto">
              <a:xfrm>
                <a:off x="8271861" y="3806843"/>
                <a:ext cx="0" cy="1317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p:cNvSpPr>
                <a:spLocks noChangeShapeType="1"/>
              </p:cNvSpPr>
              <p:nvPr/>
            </p:nvSpPr>
            <p:spPr bwMode="auto">
              <a:xfrm flipV="1">
                <a:off x="7881336" y="4017980"/>
                <a:ext cx="168275" cy="3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p:cNvSpPr>
                <a:spLocks noChangeShapeType="1"/>
              </p:cNvSpPr>
              <p:nvPr/>
            </p:nvSpPr>
            <p:spPr bwMode="auto">
              <a:xfrm rot="16200000" flipV="1">
                <a:off x="9909628" y="5560344"/>
                <a:ext cx="366793" cy="148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p:cNvSpPr>
                <a:spLocks noChangeShapeType="1"/>
              </p:cNvSpPr>
              <p:nvPr/>
            </p:nvSpPr>
            <p:spPr bwMode="auto">
              <a:xfrm flipV="1">
                <a:off x="8483508" y="5013435"/>
                <a:ext cx="404236" cy="2077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p:cNvSpPr>
                <a:spLocks noChangeShapeType="1"/>
              </p:cNvSpPr>
              <p:nvPr/>
            </p:nvSpPr>
            <p:spPr bwMode="auto">
              <a:xfrm flipV="1">
                <a:off x="9402788" y="4090252"/>
                <a:ext cx="429324" cy="70560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p:cNvSpPr>
                <a:spLocks noChangeShapeType="1"/>
              </p:cNvSpPr>
              <p:nvPr/>
            </p:nvSpPr>
            <p:spPr bwMode="auto">
              <a:xfrm flipV="1">
                <a:off x="8268637" y="4024329"/>
                <a:ext cx="969051" cy="3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p:cNvSpPr>
              <a:spLocks noChangeArrowheads="1"/>
            </p:cNvSpPr>
            <p:nvPr/>
          </p:nvSpPr>
          <p:spPr bwMode="auto">
            <a:xfrm>
              <a:off x="8174541" y="2292995"/>
              <a:ext cx="52388" cy="49485"/>
            </a:xfrm>
            <a:prstGeom prst="ellipse">
              <a:avLst/>
            </a:prstGeom>
            <a:solidFill>
              <a:schemeClr val="tx2"/>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86" name="Line 426"/>
          <p:cNvSpPr>
            <a:spLocks noChangeShapeType="1"/>
          </p:cNvSpPr>
          <p:nvPr/>
        </p:nvSpPr>
        <p:spPr bwMode="auto">
          <a:xfrm>
            <a:off x="8207860" y="2700359"/>
            <a:ext cx="227964" cy="174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p:cNvGrpSpPr/>
          <p:nvPr/>
        </p:nvGrpSpPr>
        <p:grpSpPr bwMode="auto">
          <a:xfrm>
            <a:off x="8050698" y="2309376"/>
            <a:ext cx="298450" cy="464008"/>
            <a:chOff x="3130" y="3288"/>
            <a:chExt cx="410" cy="742"/>
          </a:xfrm>
        </p:grpSpPr>
        <p:sp>
          <p:nvSpPr>
            <p:cNvPr id="88" name="Line 270"/>
            <p:cNvSpPr>
              <a:spLocks noChangeShapeType="1"/>
            </p:cNvSpPr>
            <p:nvPr/>
          </p:nvSpPr>
          <p:spPr bwMode="auto">
            <a:xfrm flipH="1">
              <a:off x="3130" y="3288"/>
              <a:ext cx="205" cy="6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p:cNvSpPr>
              <a:spLocks noChangeShapeType="1"/>
            </p:cNvSpPr>
            <p:nvPr/>
          </p:nvSpPr>
          <p:spPr bwMode="auto">
            <a:xfrm>
              <a:off x="3335" y="3288"/>
              <a:ext cx="205" cy="66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p:cNvSpPr>
              <a:spLocks noChangeShapeType="1"/>
            </p:cNvSpPr>
            <p:nvPr/>
          </p:nvSpPr>
          <p:spPr bwMode="auto">
            <a:xfrm>
              <a:off x="3130" y="3957"/>
              <a:ext cx="205" cy="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p:cNvSpPr>
              <a:spLocks noChangeShapeType="1"/>
            </p:cNvSpPr>
            <p:nvPr/>
          </p:nvSpPr>
          <p:spPr bwMode="auto">
            <a:xfrm flipH="1">
              <a:off x="3335" y="3957"/>
              <a:ext cx="205" cy="7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p:cNvSpPr>
              <a:spLocks noChangeShapeType="1"/>
            </p:cNvSpPr>
            <p:nvPr/>
          </p:nvSpPr>
          <p:spPr bwMode="auto">
            <a:xfrm>
              <a:off x="3335" y="3303"/>
              <a:ext cx="0" cy="7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p:cNvSpPr>
              <a:spLocks noChangeShapeType="1"/>
            </p:cNvSpPr>
            <p:nvPr/>
          </p:nvSpPr>
          <p:spPr bwMode="auto">
            <a:xfrm flipV="1">
              <a:off x="3130" y="3888"/>
              <a:ext cx="205" cy="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p:cNvSpPr>
              <a:spLocks noChangeShapeType="1"/>
            </p:cNvSpPr>
            <p:nvPr/>
          </p:nvSpPr>
          <p:spPr bwMode="auto">
            <a:xfrm flipH="1" flipV="1">
              <a:off x="3335" y="3888"/>
              <a:ext cx="205" cy="6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p:cNvSpPr>
              <a:spLocks noChangeShapeType="1"/>
            </p:cNvSpPr>
            <p:nvPr/>
          </p:nvSpPr>
          <p:spPr bwMode="auto">
            <a:xfrm>
              <a:off x="3217" y="3668"/>
              <a:ext cx="118" cy="5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p:cNvSpPr>
              <a:spLocks noChangeShapeType="1"/>
            </p:cNvSpPr>
            <p:nvPr/>
          </p:nvSpPr>
          <p:spPr bwMode="auto">
            <a:xfrm flipV="1">
              <a:off x="3335" y="3668"/>
              <a:ext cx="124" cy="5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p:cNvSpPr>
              <a:spLocks noChangeShapeType="1"/>
            </p:cNvSpPr>
            <p:nvPr/>
          </p:nvSpPr>
          <p:spPr bwMode="auto">
            <a:xfrm>
              <a:off x="3178" y="3766"/>
              <a:ext cx="152" cy="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p:cNvSpPr>
              <a:spLocks noChangeShapeType="1"/>
            </p:cNvSpPr>
            <p:nvPr/>
          </p:nvSpPr>
          <p:spPr bwMode="auto">
            <a:xfrm flipV="1">
              <a:off x="3335" y="3781"/>
              <a:ext cx="153" cy="6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p:cNvSpPr>
              <a:spLocks noChangeShapeType="1"/>
            </p:cNvSpPr>
            <p:nvPr/>
          </p:nvSpPr>
          <p:spPr bwMode="auto">
            <a:xfrm flipV="1">
              <a:off x="3335" y="3567"/>
              <a:ext cx="78" cy="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p:cNvSpPr>
              <a:spLocks noChangeShapeType="1"/>
            </p:cNvSpPr>
            <p:nvPr/>
          </p:nvSpPr>
          <p:spPr bwMode="auto">
            <a:xfrm flipV="1">
              <a:off x="3335" y="3428"/>
              <a:ext cx="49" cy="2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p:cNvSpPr>
              <a:spLocks noChangeShapeType="1"/>
            </p:cNvSpPr>
            <p:nvPr/>
          </p:nvSpPr>
          <p:spPr bwMode="auto">
            <a:xfrm>
              <a:off x="3247" y="3558"/>
              <a:ext cx="95" cy="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p:cNvSpPr>
              <a:spLocks noChangeShapeType="1"/>
            </p:cNvSpPr>
            <p:nvPr/>
          </p:nvSpPr>
          <p:spPr bwMode="auto">
            <a:xfrm>
              <a:off x="3289" y="3422"/>
              <a:ext cx="55" cy="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p:cNvGrpSpPr/>
          <p:nvPr/>
        </p:nvGrpSpPr>
        <p:grpSpPr>
          <a:xfrm>
            <a:off x="9783558" y="4989983"/>
            <a:ext cx="393760" cy="218578"/>
            <a:chOff x="7493876" y="2774731"/>
            <a:chExt cx="1481958" cy="894622"/>
          </a:xfrm>
        </p:grpSpPr>
        <p:sp>
          <p:nvSpPr>
            <p:cNvPr id="106" name="Freeform 10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Oval 10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8" name="Group 107"/>
            <p:cNvGrpSpPr/>
            <p:nvPr/>
          </p:nvGrpSpPr>
          <p:grpSpPr>
            <a:xfrm>
              <a:off x="7713663" y="2848339"/>
              <a:ext cx="1042107" cy="425543"/>
              <a:chOff x="7786941" y="2884917"/>
              <a:chExt cx="897649" cy="353919"/>
            </a:xfrm>
          </p:grpSpPr>
          <p:sp>
            <p:nvSpPr>
              <p:cNvPr id="109" name="Freeform 10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p:cNvGrpSpPr/>
          <p:nvPr/>
        </p:nvGrpSpPr>
        <p:grpSpPr>
          <a:xfrm>
            <a:off x="9849365" y="5339037"/>
            <a:ext cx="309740" cy="190838"/>
            <a:chOff x="3668110" y="2448910"/>
            <a:chExt cx="3794234" cy="2165130"/>
          </a:xfrm>
        </p:grpSpPr>
        <p:sp>
          <p:nvSpPr>
            <p:cNvPr id="114" name="Rectangle 113"/>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p:cNvGrpSpPr/>
            <p:nvPr/>
          </p:nvGrpSpPr>
          <p:grpSpPr>
            <a:xfrm>
              <a:off x="3941378" y="2603243"/>
              <a:ext cx="3202061" cy="1066110"/>
              <a:chOff x="7939341" y="3037317"/>
              <a:chExt cx="897649" cy="353919"/>
            </a:xfrm>
          </p:grpSpPr>
          <p:sp>
            <p:nvSpPr>
              <p:cNvPr id="117" name="Freeform 116"/>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p:cNvGrpSpPr/>
          <p:nvPr/>
        </p:nvGrpSpPr>
        <p:grpSpPr>
          <a:xfrm>
            <a:off x="8676619" y="4967420"/>
            <a:ext cx="393760" cy="218578"/>
            <a:chOff x="7493876" y="2774731"/>
            <a:chExt cx="1481958" cy="894622"/>
          </a:xfrm>
        </p:grpSpPr>
        <p:sp>
          <p:nvSpPr>
            <p:cNvPr id="122" name="Freeform 12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Oval 12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4" name="Group 123"/>
            <p:cNvGrpSpPr/>
            <p:nvPr/>
          </p:nvGrpSpPr>
          <p:grpSpPr>
            <a:xfrm>
              <a:off x="7713663" y="2848339"/>
              <a:ext cx="1042107" cy="425543"/>
              <a:chOff x="7786941" y="2884917"/>
              <a:chExt cx="897649" cy="353919"/>
            </a:xfrm>
          </p:grpSpPr>
          <p:sp>
            <p:nvSpPr>
              <p:cNvPr id="125" name="Freeform 12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p:cNvGrpSpPr/>
          <p:nvPr/>
        </p:nvGrpSpPr>
        <p:grpSpPr>
          <a:xfrm>
            <a:off x="8311520" y="5194433"/>
            <a:ext cx="309740" cy="190838"/>
            <a:chOff x="3668110" y="2448910"/>
            <a:chExt cx="3794234" cy="2165130"/>
          </a:xfrm>
        </p:grpSpPr>
        <p:sp>
          <p:nvSpPr>
            <p:cNvPr id="130" name="Rectangle 129"/>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p:cNvGrpSpPr/>
            <p:nvPr/>
          </p:nvGrpSpPr>
          <p:grpSpPr>
            <a:xfrm>
              <a:off x="3941378" y="2603243"/>
              <a:ext cx="3202061" cy="1066110"/>
              <a:chOff x="7939341" y="3037317"/>
              <a:chExt cx="897649" cy="353919"/>
            </a:xfrm>
          </p:grpSpPr>
          <p:sp>
            <p:nvSpPr>
              <p:cNvPr id="133" name="Freeform 132"/>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p:cNvGrpSpPr/>
          <p:nvPr/>
        </p:nvGrpSpPr>
        <p:grpSpPr>
          <a:xfrm>
            <a:off x="8439827" y="2812309"/>
            <a:ext cx="353678" cy="168275"/>
            <a:chOff x="7493876" y="2774731"/>
            <a:chExt cx="1481958" cy="894622"/>
          </a:xfrm>
        </p:grpSpPr>
        <p:sp>
          <p:nvSpPr>
            <p:cNvPr id="138" name="Freeform 13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Oval 13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0" name="Group 139"/>
            <p:cNvGrpSpPr/>
            <p:nvPr/>
          </p:nvGrpSpPr>
          <p:grpSpPr>
            <a:xfrm>
              <a:off x="7713663" y="2848339"/>
              <a:ext cx="1042107" cy="425543"/>
              <a:chOff x="7786941" y="2884917"/>
              <a:chExt cx="897649" cy="353919"/>
            </a:xfrm>
          </p:grpSpPr>
          <p:sp>
            <p:nvSpPr>
              <p:cNvPr id="141" name="Freeform 14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p:cNvGrpSpPr/>
          <p:nvPr/>
        </p:nvGrpSpPr>
        <p:grpSpPr>
          <a:xfrm>
            <a:off x="8050070" y="3965994"/>
            <a:ext cx="354986" cy="175668"/>
            <a:chOff x="7493876" y="2774731"/>
            <a:chExt cx="1481958" cy="894622"/>
          </a:xfrm>
        </p:grpSpPr>
        <p:sp>
          <p:nvSpPr>
            <p:cNvPr id="146" name="Freeform 14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7" name="Oval 14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8" name="Group 147"/>
            <p:cNvGrpSpPr/>
            <p:nvPr/>
          </p:nvGrpSpPr>
          <p:grpSpPr>
            <a:xfrm>
              <a:off x="7713663" y="2848339"/>
              <a:ext cx="1042107" cy="425543"/>
              <a:chOff x="7786941" y="2884917"/>
              <a:chExt cx="897649" cy="353919"/>
            </a:xfrm>
          </p:grpSpPr>
          <p:sp>
            <p:nvSpPr>
              <p:cNvPr id="149" name="Freeform 14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p:cNvGrpSpPr/>
          <p:nvPr/>
        </p:nvGrpSpPr>
        <p:grpSpPr>
          <a:xfrm>
            <a:off x="10884085" y="3601365"/>
            <a:ext cx="170989" cy="97052"/>
            <a:chOff x="7493876" y="2774731"/>
            <a:chExt cx="1481958" cy="894622"/>
          </a:xfrm>
        </p:grpSpPr>
        <p:sp>
          <p:nvSpPr>
            <p:cNvPr id="154" name="Freeform 15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5" name="Oval 154"/>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6" name="Group 155"/>
            <p:cNvGrpSpPr/>
            <p:nvPr/>
          </p:nvGrpSpPr>
          <p:grpSpPr>
            <a:xfrm>
              <a:off x="7713663" y="2848339"/>
              <a:ext cx="1042107" cy="425543"/>
              <a:chOff x="7786941" y="2884917"/>
              <a:chExt cx="897649" cy="353919"/>
            </a:xfrm>
          </p:grpSpPr>
          <p:sp>
            <p:nvSpPr>
              <p:cNvPr id="157" name="Freeform 15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p:cNvGrpSpPr/>
          <p:nvPr/>
        </p:nvGrpSpPr>
        <p:grpSpPr>
          <a:xfrm>
            <a:off x="10410609" y="3496138"/>
            <a:ext cx="353678" cy="198344"/>
            <a:chOff x="7493876" y="2774731"/>
            <a:chExt cx="1481958" cy="894622"/>
          </a:xfrm>
        </p:grpSpPr>
        <p:sp>
          <p:nvSpPr>
            <p:cNvPr id="162" name="Freeform 16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Oval 16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4" name="Group 163"/>
            <p:cNvGrpSpPr/>
            <p:nvPr/>
          </p:nvGrpSpPr>
          <p:grpSpPr>
            <a:xfrm>
              <a:off x="7713663" y="2848339"/>
              <a:ext cx="1042107" cy="425543"/>
              <a:chOff x="7786941" y="2884917"/>
              <a:chExt cx="897649" cy="353919"/>
            </a:xfrm>
          </p:grpSpPr>
          <p:sp>
            <p:nvSpPr>
              <p:cNvPr id="165" name="Freeform 16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p:cNvGrpSpPr/>
          <p:nvPr/>
        </p:nvGrpSpPr>
        <p:grpSpPr>
          <a:xfrm>
            <a:off x="9948724" y="2202292"/>
            <a:ext cx="353678" cy="198344"/>
            <a:chOff x="7493876" y="2774731"/>
            <a:chExt cx="1481958" cy="894622"/>
          </a:xfrm>
        </p:grpSpPr>
        <p:sp>
          <p:nvSpPr>
            <p:cNvPr id="170" name="Freeform 16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Oval 17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2" name="Group 171"/>
            <p:cNvGrpSpPr/>
            <p:nvPr/>
          </p:nvGrpSpPr>
          <p:grpSpPr>
            <a:xfrm>
              <a:off x="7713663" y="2848339"/>
              <a:ext cx="1042107" cy="425543"/>
              <a:chOff x="7786941" y="2884917"/>
              <a:chExt cx="897649" cy="353919"/>
            </a:xfrm>
          </p:grpSpPr>
          <p:sp>
            <p:nvSpPr>
              <p:cNvPr id="173" name="Freeform 17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p:cNvGrpSpPr/>
          <p:nvPr/>
        </p:nvGrpSpPr>
        <p:grpSpPr>
          <a:xfrm>
            <a:off x="10527214" y="2613367"/>
            <a:ext cx="353678" cy="198344"/>
            <a:chOff x="7493876" y="2774731"/>
            <a:chExt cx="1481958" cy="894622"/>
          </a:xfrm>
        </p:grpSpPr>
        <p:sp>
          <p:nvSpPr>
            <p:cNvPr id="178" name="Freeform 17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0" name="Group 179"/>
            <p:cNvGrpSpPr/>
            <p:nvPr/>
          </p:nvGrpSpPr>
          <p:grpSpPr>
            <a:xfrm>
              <a:off x="7713663" y="2848339"/>
              <a:ext cx="1042107" cy="425543"/>
              <a:chOff x="7786941" y="2884917"/>
              <a:chExt cx="897649" cy="353919"/>
            </a:xfrm>
          </p:grpSpPr>
          <p:sp>
            <p:nvSpPr>
              <p:cNvPr id="181" name="Freeform 18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p:cNvGrpSpPr/>
          <p:nvPr/>
        </p:nvGrpSpPr>
        <p:grpSpPr>
          <a:xfrm>
            <a:off x="10643825" y="2107963"/>
            <a:ext cx="353678" cy="198344"/>
            <a:chOff x="7493876" y="2774731"/>
            <a:chExt cx="1481958" cy="894622"/>
          </a:xfrm>
        </p:grpSpPr>
        <p:sp>
          <p:nvSpPr>
            <p:cNvPr id="186" name="Freeform 18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7" name="Oval 18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8" name="Group 187"/>
            <p:cNvGrpSpPr/>
            <p:nvPr/>
          </p:nvGrpSpPr>
          <p:grpSpPr>
            <a:xfrm>
              <a:off x="7713663" y="2848339"/>
              <a:ext cx="1042107" cy="425543"/>
              <a:chOff x="7786941" y="2884917"/>
              <a:chExt cx="897649" cy="353919"/>
            </a:xfrm>
          </p:grpSpPr>
          <p:sp>
            <p:nvSpPr>
              <p:cNvPr id="189" name="Freeform 18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p:cNvGrpSpPr/>
          <p:nvPr/>
        </p:nvGrpSpPr>
        <p:grpSpPr>
          <a:xfrm>
            <a:off x="9098788" y="3956624"/>
            <a:ext cx="367224" cy="240304"/>
            <a:chOff x="7493876" y="2774731"/>
            <a:chExt cx="1481958" cy="894622"/>
          </a:xfrm>
        </p:grpSpPr>
        <p:sp>
          <p:nvSpPr>
            <p:cNvPr id="194" name="Freeform 19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5" name="Oval 19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96" name="Group 195"/>
            <p:cNvGrpSpPr/>
            <p:nvPr/>
          </p:nvGrpSpPr>
          <p:grpSpPr>
            <a:xfrm>
              <a:off x="7713663" y="2848339"/>
              <a:ext cx="1042107" cy="425543"/>
              <a:chOff x="7786941" y="2884917"/>
              <a:chExt cx="897649" cy="353919"/>
            </a:xfrm>
          </p:grpSpPr>
          <p:sp>
            <p:nvSpPr>
              <p:cNvPr id="197" name="Freeform 19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p:cNvGrpSpPr/>
          <p:nvPr/>
        </p:nvGrpSpPr>
        <p:grpSpPr>
          <a:xfrm>
            <a:off x="9980126" y="2661565"/>
            <a:ext cx="353678" cy="198344"/>
            <a:chOff x="7493876" y="2774731"/>
            <a:chExt cx="1481958" cy="894622"/>
          </a:xfrm>
        </p:grpSpPr>
        <p:sp>
          <p:nvSpPr>
            <p:cNvPr id="202" name="Freeform 20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3" name="Oval 20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04" name="Group 203"/>
            <p:cNvGrpSpPr/>
            <p:nvPr/>
          </p:nvGrpSpPr>
          <p:grpSpPr>
            <a:xfrm>
              <a:off x="7713663" y="2848339"/>
              <a:ext cx="1042107" cy="425543"/>
              <a:chOff x="7786941" y="2884917"/>
              <a:chExt cx="897649" cy="353919"/>
            </a:xfrm>
          </p:grpSpPr>
          <p:sp>
            <p:nvSpPr>
              <p:cNvPr id="205" name="Freeform 20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p:cNvGrpSpPr/>
          <p:nvPr/>
        </p:nvGrpSpPr>
        <p:grpSpPr>
          <a:xfrm>
            <a:off x="9497138" y="3394032"/>
            <a:ext cx="367224" cy="240304"/>
            <a:chOff x="7493876" y="2774731"/>
            <a:chExt cx="1481958" cy="894622"/>
          </a:xfrm>
        </p:grpSpPr>
        <p:sp>
          <p:nvSpPr>
            <p:cNvPr id="210" name="Freeform 20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1" name="Oval 21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2" name="Group 211"/>
            <p:cNvGrpSpPr/>
            <p:nvPr/>
          </p:nvGrpSpPr>
          <p:grpSpPr>
            <a:xfrm>
              <a:off x="7713663" y="2848339"/>
              <a:ext cx="1042107" cy="425543"/>
              <a:chOff x="7786941" y="2884917"/>
              <a:chExt cx="897649" cy="353919"/>
            </a:xfrm>
          </p:grpSpPr>
          <p:sp>
            <p:nvSpPr>
              <p:cNvPr id="213" name="Freeform 21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p:cNvGrpSpPr/>
          <p:nvPr/>
        </p:nvGrpSpPr>
        <p:grpSpPr>
          <a:xfrm>
            <a:off x="9601554" y="3999763"/>
            <a:ext cx="367224" cy="240304"/>
            <a:chOff x="7493876" y="2774731"/>
            <a:chExt cx="1481958" cy="894622"/>
          </a:xfrm>
        </p:grpSpPr>
        <p:sp>
          <p:nvSpPr>
            <p:cNvPr id="218" name="Freeform 21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Oval 21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0" name="Group 219"/>
            <p:cNvGrpSpPr/>
            <p:nvPr/>
          </p:nvGrpSpPr>
          <p:grpSpPr>
            <a:xfrm>
              <a:off x="7713663" y="2848339"/>
              <a:ext cx="1042107" cy="425543"/>
              <a:chOff x="7786941" y="2884917"/>
              <a:chExt cx="897649" cy="353919"/>
            </a:xfrm>
          </p:grpSpPr>
          <p:sp>
            <p:nvSpPr>
              <p:cNvPr id="221" name="Freeform 22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p:cNvGrpSpPr/>
          <p:nvPr/>
        </p:nvGrpSpPr>
        <p:grpSpPr>
          <a:xfrm>
            <a:off x="10375259" y="3992325"/>
            <a:ext cx="353678" cy="198344"/>
            <a:chOff x="7493876" y="2774731"/>
            <a:chExt cx="1481958" cy="894622"/>
          </a:xfrm>
        </p:grpSpPr>
        <p:sp>
          <p:nvSpPr>
            <p:cNvPr id="226" name="Freeform 22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8" name="Group 227"/>
            <p:cNvGrpSpPr/>
            <p:nvPr/>
          </p:nvGrpSpPr>
          <p:grpSpPr>
            <a:xfrm>
              <a:off x="7713663" y="2848339"/>
              <a:ext cx="1042107" cy="425543"/>
              <a:chOff x="7786941" y="2884917"/>
              <a:chExt cx="897649" cy="353919"/>
            </a:xfrm>
          </p:grpSpPr>
          <p:sp>
            <p:nvSpPr>
              <p:cNvPr id="229" name="Freeform 22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p:cNvGrpSpPr/>
          <p:nvPr/>
        </p:nvGrpSpPr>
        <p:grpSpPr>
          <a:xfrm>
            <a:off x="9247893" y="4775686"/>
            <a:ext cx="393760" cy="218578"/>
            <a:chOff x="7493876" y="2774731"/>
            <a:chExt cx="1481958" cy="894622"/>
          </a:xfrm>
        </p:grpSpPr>
        <p:sp>
          <p:nvSpPr>
            <p:cNvPr id="234" name="Freeform 23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Oval 23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36" name="Group 235"/>
            <p:cNvGrpSpPr/>
            <p:nvPr/>
          </p:nvGrpSpPr>
          <p:grpSpPr>
            <a:xfrm>
              <a:off x="7713663" y="2848339"/>
              <a:ext cx="1042107" cy="425543"/>
              <a:chOff x="7786941" y="2884917"/>
              <a:chExt cx="897649" cy="353919"/>
            </a:xfrm>
          </p:grpSpPr>
          <p:sp>
            <p:nvSpPr>
              <p:cNvPr id="237" name="Freeform 23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p:cNvGrpSpPr/>
          <p:nvPr/>
        </p:nvGrpSpPr>
        <p:grpSpPr>
          <a:xfrm>
            <a:off x="10925982" y="4369125"/>
            <a:ext cx="228295" cy="120400"/>
            <a:chOff x="7493876" y="2774731"/>
            <a:chExt cx="1481958" cy="894622"/>
          </a:xfrm>
        </p:grpSpPr>
        <p:sp>
          <p:nvSpPr>
            <p:cNvPr id="242" name="Freeform 24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Oval 242"/>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44" name="Group 243"/>
            <p:cNvGrpSpPr/>
            <p:nvPr/>
          </p:nvGrpSpPr>
          <p:grpSpPr>
            <a:xfrm>
              <a:off x="7713663" y="2848339"/>
              <a:ext cx="1042107" cy="425543"/>
              <a:chOff x="7786941" y="2884917"/>
              <a:chExt cx="897649" cy="353919"/>
            </a:xfrm>
          </p:grpSpPr>
          <p:sp>
            <p:nvSpPr>
              <p:cNvPr id="245" name="Freeform 24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p:cNvGrpSpPr/>
          <p:nvPr/>
        </p:nvGrpSpPr>
        <p:grpSpPr>
          <a:xfrm>
            <a:off x="7439074" y="2356613"/>
            <a:ext cx="534987" cy="407988"/>
            <a:chOff x="7432700" y="2327293"/>
            <a:chExt cx="534987" cy="407988"/>
          </a:xfrm>
        </p:grpSpPr>
        <p:pic>
          <p:nvPicPr>
            <p:cNvPr id="250"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p:cNvGrpSpPr/>
            <p:nvPr/>
          </p:nvGrpSpPr>
          <p:grpSpPr bwMode="auto">
            <a:xfrm>
              <a:off x="7594735" y="2642220"/>
              <a:ext cx="98740" cy="36846"/>
              <a:chOff x="1740" y="2642"/>
              <a:chExt cx="752" cy="327"/>
            </a:xfrm>
          </p:grpSpPr>
          <p:sp>
            <p:nvSpPr>
              <p:cNvPr id="267"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p:cNvGrpSpPr/>
          <p:nvPr/>
        </p:nvGrpSpPr>
        <p:grpSpPr>
          <a:xfrm>
            <a:off x="8637781" y="2319727"/>
            <a:ext cx="530702" cy="478009"/>
            <a:chOff x="8631407" y="2290407"/>
            <a:chExt cx="530702" cy="478009"/>
          </a:xfrm>
        </p:grpSpPr>
        <p:pic>
          <p:nvPicPr>
            <p:cNvPr id="274" name="Picture 568" descr="light2.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p:cNvGrpSpPr/>
          <p:nvPr/>
        </p:nvGrpSpPr>
        <p:grpSpPr>
          <a:xfrm>
            <a:off x="8499539" y="2059124"/>
            <a:ext cx="849312" cy="226109"/>
            <a:chOff x="8493165" y="2029804"/>
            <a:chExt cx="849312" cy="226109"/>
          </a:xfrm>
        </p:grpSpPr>
        <p:pic>
          <p:nvPicPr>
            <p:cNvPr id="277" name="Picture 603" descr="car_icon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p:cNvGrpSpPr/>
          <p:nvPr/>
        </p:nvGrpSpPr>
        <p:grpSpPr>
          <a:xfrm>
            <a:off x="7493518" y="3325424"/>
            <a:ext cx="857739" cy="583764"/>
            <a:chOff x="7487144" y="3296104"/>
            <a:chExt cx="857739" cy="583764"/>
          </a:xfrm>
        </p:grpSpPr>
        <p:grpSp>
          <p:nvGrpSpPr>
            <p:cNvPr id="280" name="Group 279"/>
            <p:cNvGrpSpPr/>
            <p:nvPr/>
          </p:nvGrpSpPr>
          <p:grpSpPr>
            <a:xfrm>
              <a:off x="7487144" y="3389820"/>
              <a:ext cx="350807" cy="305517"/>
              <a:chOff x="7487144" y="3389820"/>
              <a:chExt cx="350807" cy="305517"/>
            </a:xfrm>
          </p:grpSpPr>
          <p:pic>
            <p:nvPicPr>
              <p:cNvPr id="287" name="Picture 111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p:cNvGrpSpPr/>
              <p:nvPr/>
            </p:nvGrpSpPr>
            <p:grpSpPr bwMode="auto">
              <a:xfrm>
                <a:off x="7593395" y="3625649"/>
                <a:ext cx="64747" cy="27592"/>
                <a:chOff x="1740" y="2642"/>
                <a:chExt cx="752" cy="327"/>
              </a:xfrm>
            </p:grpSpPr>
            <p:sp>
              <p:nvSpPr>
                <p:cNvPr id="304" name="Freeform 112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p:cNvGrpSpPr/>
            <p:nvPr/>
          </p:nvGrpSpPr>
          <p:grpSpPr bwMode="auto">
            <a:xfrm flipH="1">
              <a:off x="7985622" y="3537823"/>
              <a:ext cx="359261" cy="342045"/>
              <a:chOff x="2839" y="3501"/>
              <a:chExt cx="755" cy="803"/>
            </a:xfrm>
          </p:grpSpPr>
          <p:pic>
            <p:nvPicPr>
              <p:cNvPr id="285" name="Picture 1140" descr="desktop_computer_stylized_mediu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p:cNvGrpSpPr/>
            <p:nvPr/>
          </p:nvGrpSpPr>
          <p:grpSpPr>
            <a:xfrm>
              <a:off x="7797061" y="3296104"/>
              <a:ext cx="347997" cy="396620"/>
              <a:chOff x="7797061" y="3296104"/>
              <a:chExt cx="347997" cy="396620"/>
            </a:xfrm>
          </p:grpSpPr>
          <p:pic>
            <p:nvPicPr>
              <p:cNvPr id="283" name="Picture 571" descr="fridge2.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p:cNvGrpSpPr/>
          <p:nvPr/>
        </p:nvGrpSpPr>
        <p:grpSpPr>
          <a:xfrm>
            <a:off x="11064947" y="3428485"/>
            <a:ext cx="518448" cy="1212242"/>
            <a:chOff x="11058573" y="3399165"/>
            <a:chExt cx="518448" cy="1212242"/>
          </a:xfrm>
        </p:grpSpPr>
        <p:grpSp>
          <p:nvGrpSpPr>
            <p:cNvPr id="311" name="Group 310"/>
            <p:cNvGrpSpPr/>
            <p:nvPr/>
          </p:nvGrpSpPr>
          <p:grpSpPr>
            <a:xfrm>
              <a:off x="11087182" y="4159591"/>
              <a:ext cx="489839" cy="451816"/>
              <a:chOff x="5103720" y="2693365"/>
              <a:chExt cx="611650" cy="414788"/>
            </a:xfrm>
          </p:grpSpPr>
          <p:cxnSp>
            <p:nvCxnSpPr>
              <p:cNvPr id="318" name="Straight Connector 317"/>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p:cNvGrpSpPr/>
              <p:nvPr/>
            </p:nvGrpSpPr>
            <p:grpSpPr>
              <a:xfrm>
                <a:off x="5275406" y="2693365"/>
                <a:ext cx="439964" cy="414788"/>
                <a:chOff x="5275406" y="2711455"/>
                <a:chExt cx="452949" cy="405518"/>
              </a:xfrm>
            </p:grpSpPr>
            <p:pic>
              <p:nvPicPr>
                <p:cNvPr id="320" name="Picture 319"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p:cNvGrpSpPr/>
            <p:nvPr/>
          </p:nvGrpSpPr>
          <p:grpSpPr>
            <a:xfrm>
              <a:off x="11058573" y="3399165"/>
              <a:ext cx="423724" cy="405973"/>
              <a:chOff x="5103720" y="2693365"/>
              <a:chExt cx="611650" cy="414788"/>
            </a:xfrm>
          </p:grpSpPr>
          <p:cxnSp>
            <p:nvCxnSpPr>
              <p:cNvPr id="313" name="Straight Connector 312"/>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p:cNvGrpSpPr/>
              <p:nvPr/>
            </p:nvGrpSpPr>
            <p:grpSpPr>
              <a:xfrm>
                <a:off x="5275406" y="2693365"/>
                <a:ext cx="439964" cy="414788"/>
                <a:chOff x="5275406" y="2711455"/>
                <a:chExt cx="452949" cy="405518"/>
              </a:xfrm>
            </p:grpSpPr>
            <p:pic>
              <p:nvPicPr>
                <p:cNvPr id="315" name="Picture 314"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p:cNvGrpSpPr/>
          <p:nvPr/>
        </p:nvGrpSpPr>
        <p:grpSpPr bwMode="auto">
          <a:xfrm flipH="1">
            <a:off x="7980855" y="4900161"/>
            <a:ext cx="345630" cy="320302"/>
            <a:chOff x="2839" y="3501"/>
            <a:chExt cx="755" cy="803"/>
          </a:xfrm>
        </p:grpSpPr>
        <p:pic>
          <p:nvPicPr>
            <p:cNvPr id="357"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p:cNvGrpSpPr/>
          <p:nvPr/>
        </p:nvGrpSpPr>
        <p:grpSpPr bwMode="auto">
          <a:xfrm>
            <a:off x="9201681" y="5852809"/>
            <a:ext cx="310186" cy="307808"/>
            <a:chOff x="877" y="1008"/>
            <a:chExt cx="2747" cy="2591"/>
          </a:xfrm>
        </p:grpSpPr>
        <p:pic>
          <p:nvPicPr>
            <p:cNvPr id="360"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p:cNvGrpSpPr/>
            <p:nvPr/>
          </p:nvGrpSpPr>
          <p:grpSpPr bwMode="auto">
            <a:xfrm>
              <a:off x="1709" y="3008"/>
              <a:ext cx="507" cy="234"/>
              <a:chOff x="1740" y="2642"/>
              <a:chExt cx="752" cy="327"/>
            </a:xfrm>
          </p:grpSpPr>
          <p:sp>
            <p:nvSpPr>
              <p:cNvPr id="377" name="Freeform 10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p:cNvGrpSpPr/>
          <p:nvPr/>
        </p:nvGrpSpPr>
        <p:grpSpPr bwMode="auto">
          <a:xfrm flipH="1">
            <a:off x="8153909" y="5504657"/>
            <a:ext cx="345630" cy="320302"/>
            <a:chOff x="2839" y="3501"/>
            <a:chExt cx="755" cy="803"/>
          </a:xfrm>
        </p:grpSpPr>
        <p:pic>
          <p:nvPicPr>
            <p:cNvPr id="384"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p:cNvGrpSpPr/>
          <p:nvPr/>
        </p:nvGrpSpPr>
        <p:grpSpPr bwMode="auto">
          <a:xfrm flipH="1">
            <a:off x="8552134" y="5526130"/>
            <a:ext cx="345630" cy="320302"/>
            <a:chOff x="2839" y="3501"/>
            <a:chExt cx="755" cy="803"/>
          </a:xfrm>
        </p:grpSpPr>
        <p:pic>
          <p:nvPicPr>
            <p:cNvPr id="387"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p:cNvGrpSpPr/>
          <p:nvPr/>
        </p:nvGrpSpPr>
        <p:grpSpPr bwMode="auto">
          <a:xfrm>
            <a:off x="9534746" y="5795138"/>
            <a:ext cx="319264" cy="253379"/>
            <a:chOff x="877" y="1008"/>
            <a:chExt cx="2747" cy="2591"/>
          </a:xfrm>
        </p:grpSpPr>
        <p:pic>
          <p:nvPicPr>
            <p:cNvPr id="390"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p:cNvGrpSpPr/>
            <p:nvPr/>
          </p:nvGrpSpPr>
          <p:grpSpPr bwMode="auto">
            <a:xfrm>
              <a:off x="1709" y="3008"/>
              <a:ext cx="507" cy="234"/>
              <a:chOff x="1740" y="2642"/>
              <a:chExt cx="752" cy="327"/>
            </a:xfrm>
          </p:grpSpPr>
          <p:sp>
            <p:nvSpPr>
              <p:cNvPr id="407" name="Freeform 10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p:cNvSpPr>
            <a:spLocks noChangeArrowheads="1"/>
          </p:cNvSpPr>
          <p:nvPr/>
        </p:nvSpPr>
        <p:spPr bwMode="auto">
          <a:xfrm>
            <a:off x="10026299" y="5674399"/>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17" name="Group 989"/>
          <p:cNvGrpSpPr/>
          <p:nvPr/>
        </p:nvGrpSpPr>
        <p:grpSpPr bwMode="auto">
          <a:xfrm>
            <a:off x="10091149" y="5671195"/>
            <a:ext cx="69903" cy="21117"/>
            <a:chOff x="614" y="2568"/>
            <a:chExt cx="725" cy="139"/>
          </a:xfrm>
        </p:grpSpPr>
        <p:sp>
          <p:nvSpPr>
            <p:cNvPr id="418"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1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0" name="Rectangle 992"/>
          <p:cNvSpPr>
            <a:spLocks noChangeArrowheads="1"/>
          </p:cNvSpPr>
          <p:nvPr/>
        </p:nvSpPr>
        <p:spPr bwMode="auto">
          <a:xfrm>
            <a:off x="10027502" y="5722750"/>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21" name="Group 993"/>
          <p:cNvGrpSpPr/>
          <p:nvPr/>
        </p:nvGrpSpPr>
        <p:grpSpPr bwMode="auto">
          <a:xfrm>
            <a:off x="10090909" y="5718672"/>
            <a:ext cx="69903" cy="19515"/>
            <a:chOff x="614" y="2568"/>
            <a:chExt cx="725" cy="139"/>
          </a:xfrm>
        </p:grpSpPr>
        <p:sp>
          <p:nvSpPr>
            <p:cNvPr id="422"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3"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4" name="Rectangle 996"/>
          <p:cNvSpPr>
            <a:spLocks noChangeArrowheads="1"/>
          </p:cNvSpPr>
          <p:nvPr/>
        </p:nvSpPr>
        <p:spPr bwMode="auto">
          <a:xfrm>
            <a:off x="10027502" y="5771101"/>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5" name="Rectangle 997"/>
          <p:cNvSpPr>
            <a:spLocks noChangeArrowheads="1"/>
          </p:cNvSpPr>
          <p:nvPr/>
        </p:nvSpPr>
        <p:spPr bwMode="auto">
          <a:xfrm>
            <a:off x="10028705" y="5814938"/>
            <a:ext cx="71949" cy="6845"/>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26" name="Group 998"/>
          <p:cNvGrpSpPr/>
          <p:nvPr/>
        </p:nvGrpSpPr>
        <p:grpSpPr bwMode="auto">
          <a:xfrm>
            <a:off x="10089465" y="5810860"/>
            <a:ext cx="70024" cy="21991"/>
            <a:chOff x="614" y="2568"/>
            <a:chExt cx="725" cy="139"/>
          </a:xfrm>
        </p:grpSpPr>
        <p:sp>
          <p:nvSpPr>
            <p:cNvPr id="427"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28"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29" name="Freeform 1001"/>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p:cNvGrpSpPr/>
          <p:nvPr/>
        </p:nvGrpSpPr>
        <p:grpSpPr bwMode="auto">
          <a:xfrm>
            <a:off x="10089946" y="5767169"/>
            <a:ext cx="70024" cy="20243"/>
            <a:chOff x="614" y="2568"/>
            <a:chExt cx="725" cy="139"/>
          </a:xfrm>
        </p:grpSpPr>
        <p:sp>
          <p:nvSpPr>
            <p:cNvPr id="431"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2"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33" name="Rectangle 1005"/>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4" name="Freeform 1006"/>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7" name="Freeform 1009"/>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39" name="AutoShape 1011"/>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0" name="Oval 1012"/>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1" name="Oval 1013"/>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2" name="Oval 1014"/>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43" name="Rectangle 1015"/>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47" name="Group 590"/>
          <p:cNvGrpSpPr/>
          <p:nvPr/>
        </p:nvGrpSpPr>
        <p:grpSpPr bwMode="auto">
          <a:xfrm flipH="1">
            <a:off x="7773981" y="5281060"/>
            <a:ext cx="345630" cy="320302"/>
            <a:chOff x="2839" y="3501"/>
            <a:chExt cx="755" cy="803"/>
          </a:xfrm>
        </p:grpSpPr>
        <p:pic>
          <p:nvPicPr>
            <p:cNvPr id="451" name="Picture 591"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4" name="Rectangle 443"/>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652"/>
          <p:cNvGrpSpPr/>
          <p:nvPr/>
        </p:nvGrpSpPr>
        <p:grpSpPr bwMode="auto">
          <a:xfrm>
            <a:off x="7750224" y="1859725"/>
            <a:ext cx="415925" cy="385763"/>
            <a:chOff x="2751" y="1851"/>
            <a:chExt cx="462" cy="478"/>
          </a:xfrm>
        </p:grpSpPr>
        <p:pic>
          <p:nvPicPr>
            <p:cNvPr id="453" name="Picture 653"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9" name="Oval 448"/>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Oval 449"/>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3" name="Freeform 917"/>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6"/>
          <p:cNvGrpSpPr/>
          <p:nvPr/>
        </p:nvGrpSpPr>
        <p:grpSpPr>
          <a:xfrm>
            <a:off x="10288915" y="4742972"/>
            <a:ext cx="880622" cy="861812"/>
            <a:chOff x="10288915" y="4742972"/>
            <a:chExt cx="880622" cy="861812"/>
          </a:xfrm>
        </p:grpSpPr>
        <p:grpSp>
          <p:nvGrpSpPr>
            <p:cNvPr id="323" name="Group 950"/>
            <p:cNvGrpSpPr/>
            <p:nvPr/>
          </p:nvGrpSpPr>
          <p:grpSpPr bwMode="auto">
            <a:xfrm>
              <a:off x="10288915" y="5273951"/>
              <a:ext cx="177192" cy="330833"/>
              <a:chOff x="4140" y="429"/>
              <a:chExt cx="1425" cy="2396"/>
            </a:xfrm>
          </p:grpSpPr>
          <p:sp>
            <p:nvSpPr>
              <p:cNvPr id="324" name="Freeform 951"/>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26" name="Freeform 953"/>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29" name="Group 956"/>
              <p:cNvGrpSpPr/>
              <p:nvPr/>
            </p:nvGrpSpPr>
            <p:grpSpPr bwMode="auto">
              <a:xfrm>
                <a:off x="4749" y="668"/>
                <a:ext cx="581" cy="145"/>
                <a:chOff x="614" y="2568"/>
                <a:chExt cx="725" cy="139"/>
              </a:xfrm>
            </p:grpSpPr>
            <p:sp>
              <p:nvSpPr>
                <p:cNvPr id="354"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5"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0"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31" name="Group 960"/>
              <p:cNvGrpSpPr/>
              <p:nvPr/>
            </p:nvGrpSpPr>
            <p:grpSpPr bwMode="auto">
              <a:xfrm>
                <a:off x="4747" y="994"/>
                <a:ext cx="581" cy="134"/>
                <a:chOff x="614" y="2568"/>
                <a:chExt cx="725" cy="139"/>
              </a:xfrm>
            </p:grpSpPr>
            <p:sp>
              <p:nvSpPr>
                <p:cNvPr id="352"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3"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2"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33"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334" name="Group 965"/>
              <p:cNvGrpSpPr/>
              <p:nvPr/>
            </p:nvGrpSpPr>
            <p:grpSpPr bwMode="auto">
              <a:xfrm>
                <a:off x="4735" y="1627"/>
                <a:ext cx="582" cy="151"/>
                <a:chOff x="614" y="2568"/>
                <a:chExt cx="725" cy="139"/>
              </a:xfrm>
            </p:grpSpPr>
            <p:sp>
              <p:nvSpPr>
                <p:cNvPr id="350"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51"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5" name="Freeform 968"/>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p:cNvGrpSpPr/>
              <p:nvPr/>
            </p:nvGrpSpPr>
            <p:grpSpPr bwMode="auto">
              <a:xfrm>
                <a:off x="4739" y="1327"/>
                <a:ext cx="582" cy="139"/>
                <a:chOff x="614" y="2568"/>
                <a:chExt cx="725" cy="139"/>
              </a:xfrm>
            </p:grpSpPr>
            <p:sp>
              <p:nvSpPr>
                <p:cNvPr id="348"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9"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337"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38" name="Freeform 973"/>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1" name="Freeform 976"/>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3"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4"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5"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6"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347"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65" name="Rectangle 227"/>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6" name="Rectangle 228"/>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7" name="Rectangle 229"/>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8" name="Text Box 230"/>
            <p:cNvSpPr txBox="1">
              <a:spLocks noChangeArrowheads="1"/>
            </p:cNvSpPr>
            <p:nvPr/>
          </p:nvSpPr>
          <p:spPr bwMode="auto">
            <a:xfrm>
              <a:off x="10355149" y="474297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application</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rPr>
                <a:t>transport</a:t>
              </a:r>
              <a:endPar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network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link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469" name="Line 231"/>
            <p:cNvSpPr>
              <a:spLocks noChangeShapeType="1"/>
            </p:cNvSpPr>
            <p:nvPr/>
          </p:nvSpPr>
          <p:spPr bwMode="auto">
            <a:xfrm>
              <a:off x="10418848" y="5119777"/>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Line 232"/>
            <p:cNvSpPr>
              <a:spLocks noChangeShapeType="1"/>
            </p:cNvSpPr>
            <p:nvPr/>
          </p:nvSpPr>
          <p:spPr bwMode="auto">
            <a:xfrm>
              <a:off x="10428373" y="5257889"/>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Line 233"/>
            <p:cNvSpPr>
              <a:spLocks noChangeShapeType="1"/>
            </p:cNvSpPr>
            <p:nvPr/>
          </p:nvSpPr>
          <p:spPr bwMode="auto">
            <a:xfrm>
              <a:off x="10428373" y="5396002"/>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2" name="Freeform 917"/>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4" name="Group 950"/>
          <p:cNvGrpSpPr/>
          <p:nvPr/>
        </p:nvGrpSpPr>
        <p:grpSpPr bwMode="auto">
          <a:xfrm>
            <a:off x="10002508" y="5616400"/>
            <a:ext cx="214974" cy="403920"/>
            <a:chOff x="4140" y="429"/>
            <a:chExt cx="1425" cy="2396"/>
          </a:xfrm>
        </p:grpSpPr>
        <p:sp>
          <p:nvSpPr>
            <p:cNvPr id="485" name="Freeform 951"/>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87" name="Freeform 953"/>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0" name="Group 956"/>
            <p:cNvGrpSpPr/>
            <p:nvPr/>
          </p:nvGrpSpPr>
          <p:grpSpPr bwMode="auto">
            <a:xfrm>
              <a:off x="4749" y="668"/>
              <a:ext cx="581" cy="145"/>
              <a:chOff x="614" y="2568"/>
              <a:chExt cx="725" cy="139"/>
            </a:xfrm>
          </p:grpSpPr>
          <p:sp>
            <p:nvSpPr>
              <p:cNvPr id="51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2" name="Group 960"/>
            <p:cNvGrpSpPr/>
            <p:nvPr/>
          </p:nvGrpSpPr>
          <p:grpSpPr bwMode="auto">
            <a:xfrm>
              <a:off x="4747" y="994"/>
              <a:ext cx="581" cy="134"/>
              <a:chOff x="614" y="2568"/>
              <a:chExt cx="725" cy="139"/>
            </a:xfrm>
          </p:grpSpPr>
          <p:sp>
            <p:nvSpPr>
              <p:cNvPr id="51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9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nvGrpSpPr>
            <p:cNvPr id="495" name="Group 965"/>
            <p:cNvGrpSpPr/>
            <p:nvPr/>
          </p:nvGrpSpPr>
          <p:grpSpPr bwMode="auto">
            <a:xfrm>
              <a:off x="4735" y="1627"/>
              <a:ext cx="582" cy="151"/>
              <a:chOff x="614" y="2568"/>
              <a:chExt cx="725" cy="139"/>
            </a:xfrm>
          </p:grpSpPr>
          <p:sp>
            <p:nvSpPr>
              <p:cNvPr id="51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6" name="Freeform 968"/>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p:cNvGrpSpPr/>
            <p:nvPr/>
          </p:nvGrpSpPr>
          <p:grpSpPr bwMode="auto">
            <a:xfrm>
              <a:off x="4739" y="1327"/>
              <a:ext cx="582" cy="139"/>
              <a:chOff x="614" y="2568"/>
              <a:chExt cx="725" cy="139"/>
            </a:xfrm>
          </p:grpSpPr>
          <p:sp>
            <p:nvSpPr>
              <p:cNvPr id="50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1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sp>
          <p:nvSpPr>
            <p:cNvPr id="49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499" name="Freeform 973"/>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2" name="Freeform 976"/>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
          <p:nvSpPr>
            <p:cNvPr id="50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grpSp>
      <p:grpSp>
        <p:nvGrpSpPr>
          <p:cNvPr id="8" name="Group 7"/>
          <p:cNvGrpSpPr/>
          <p:nvPr/>
        </p:nvGrpSpPr>
        <p:grpSpPr>
          <a:xfrm>
            <a:off x="8252702" y="1137866"/>
            <a:ext cx="814388" cy="854075"/>
            <a:chOff x="9791027" y="656358"/>
            <a:chExt cx="814388" cy="854075"/>
          </a:xfrm>
        </p:grpSpPr>
        <p:sp>
          <p:nvSpPr>
            <p:cNvPr id="519" name="Rectangle 227"/>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0" name="Rectangle 228"/>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1" name="Rectangle 229"/>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2" name="Text Box 230"/>
            <p:cNvSpPr txBox="1">
              <a:spLocks noChangeArrowheads="1"/>
            </p:cNvSpPr>
            <p:nvPr/>
          </p:nvSpPr>
          <p:spPr bwMode="auto">
            <a:xfrm>
              <a:off x="9791027" y="65635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application</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rPr>
                <a:t>transport</a:t>
              </a:r>
              <a:endParaRPr kumimoji="0" lang="en-US" altLang="en-US" sz="1000" b="0" i="0" u="none" strike="noStrike" kern="120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network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link</a:t>
              </a:r>
              <a:endPar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23" name="Line 231"/>
            <p:cNvSpPr>
              <a:spLocks noChangeShapeType="1"/>
            </p:cNvSpPr>
            <p:nvPr/>
          </p:nvSpPr>
          <p:spPr bwMode="auto">
            <a:xfrm>
              <a:off x="9854726" y="1033163"/>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Line 232"/>
            <p:cNvSpPr>
              <a:spLocks noChangeShapeType="1"/>
            </p:cNvSpPr>
            <p:nvPr/>
          </p:nvSpPr>
          <p:spPr bwMode="auto">
            <a:xfrm>
              <a:off x="9864251" y="1171275"/>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Line 233"/>
            <p:cNvSpPr>
              <a:spLocks noChangeShapeType="1"/>
            </p:cNvSpPr>
            <p:nvPr/>
          </p:nvSpPr>
          <p:spPr bwMode="auto">
            <a:xfrm>
              <a:off x="9864251" y="1309388"/>
              <a:ext cx="690563" cy="4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8" name="Up-Down Arrow 557"/>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TextBox 558"/>
          <p:cNvSpPr txBox="1"/>
          <p:nvPr/>
        </p:nvSpPr>
        <p:spPr>
          <a:xfrm rot="3706861">
            <a:off x="8640694" y="3103268"/>
            <a:ext cx="25504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logical end-end transport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7" name="Rectangle 3"/>
          <p:cNvSpPr txBox="1">
            <a:spLocks noChangeArrowheads="1"/>
          </p:cNvSpPr>
          <p:nvPr/>
        </p:nvSpPr>
        <p:spPr>
          <a:xfrm>
            <a:off x="631963" y="1353214"/>
            <a:ext cx="6288757" cy="51149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600"/>
              </a:spcBef>
              <a:spcAft>
                <a:spcPts val="0"/>
              </a:spcAft>
              <a:buClr>
                <a:srgbClr val="0000A3"/>
              </a:buClr>
              <a:buSzTx/>
              <a:buFont typeface="Wingdings" panose="05000000000000000000" pitchFamily="2" charset="2"/>
              <a:buChar char="§"/>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MS PGothic" panose="020B0600070205080204" pitchFamily="34" charset="-128"/>
                <a:cs typeface="+mn-cs"/>
              </a:rPr>
              <a:t>TCP: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Transmission Control Protocol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reliable, in-order delivery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congestion control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flow control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connection setup</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anose="05000000000000000000" pitchFamily="2" charset="2"/>
              <a:buChar char="§"/>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MS PGothic" panose="020B0600070205080204" pitchFamily="34" charset="-128"/>
                <a:cs typeface="+mn-cs"/>
              </a:rPr>
              <a:t>UDP: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User Datagram Protocol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748030" marR="0" lvl="1" indent="-274955"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unreliable, unordered delivery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748030" marR="0" lvl="1" indent="-274955"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no-frills extension of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best-effort” IP</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services not available: </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delay guarantees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bandwidth guarantees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518" name="Slide Number Placeholder 2"/>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 name="文本框 3"/>
          <p:cNvSpPr txBox="1"/>
          <p:nvPr/>
        </p:nvSpPr>
        <p:spPr>
          <a:xfrm>
            <a:off x="5031740" y="1964690"/>
            <a:ext cx="2242185" cy="1198880"/>
          </a:xfrm>
          <a:prstGeom prst="rect">
            <a:avLst/>
          </a:prstGeom>
          <a:noFill/>
        </p:spPr>
        <p:txBody>
          <a:bodyPr wrap="square" rtlCol="0">
            <a:spAutoFit/>
          </a:bodyPr>
          <a:p>
            <a:r>
              <a:rPr lang="zh-CN" altLang="en-US"/>
              <a:t>可靠，按顺序交付</a:t>
            </a:r>
            <a:endParaRPr lang="zh-CN" altLang="en-US"/>
          </a:p>
          <a:p>
            <a:r>
              <a:rPr lang="zh-CN" altLang="en-US"/>
              <a:t>拥塞控制</a:t>
            </a:r>
            <a:endParaRPr lang="zh-CN" altLang="en-US"/>
          </a:p>
          <a:p>
            <a:r>
              <a:rPr lang="zh-CN" altLang="en-US"/>
              <a:t>流控制</a:t>
            </a:r>
            <a:endParaRPr lang="zh-CN" altLang="en-US"/>
          </a:p>
          <a:p>
            <a:r>
              <a:rPr lang="zh-CN" altLang="en-US"/>
              <a:t>连接设置</a:t>
            </a:r>
            <a:endParaRPr lang="zh-CN" altLang="en-US"/>
          </a:p>
        </p:txBody>
      </p:sp>
      <p:sp>
        <p:nvSpPr>
          <p:cNvPr id="5" name="文本框 4"/>
          <p:cNvSpPr txBox="1"/>
          <p:nvPr/>
        </p:nvSpPr>
        <p:spPr>
          <a:xfrm>
            <a:off x="5617845" y="3853815"/>
            <a:ext cx="3367405" cy="645160"/>
          </a:xfrm>
          <a:prstGeom prst="rect">
            <a:avLst/>
          </a:prstGeom>
          <a:noFill/>
        </p:spPr>
        <p:txBody>
          <a:bodyPr wrap="square" rtlCol="0">
            <a:spAutoFit/>
          </a:bodyPr>
          <a:p>
            <a:r>
              <a:rPr lang="zh-CN" altLang="en-US"/>
              <a:t>不可靠的、无序的交付</a:t>
            </a:r>
            <a:endParaRPr lang="zh-CN" altLang="en-US"/>
          </a:p>
          <a:p>
            <a:r>
              <a:rPr lang="zh-CN" altLang="en-US"/>
              <a:t>无装饰的“尽最大努力”IP的扩展</a:t>
            </a:r>
            <a:endParaRPr lang="zh-CN" altLang="en-US"/>
          </a:p>
        </p:txBody>
      </p:sp>
      <p:sp>
        <p:nvSpPr>
          <p:cNvPr id="6" name="文本框 5"/>
          <p:cNvSpPr txBox="1"/>
          <p:nvPr/>
        </p:nvSpPr>
        <p:spPr>
          <a:xfrm>
            <a:off x="4271645" y="5220335"/>
            <a:ext cx="2119630" cy="645160"/>
          </a:xfrm>
          <a:prstGeom prst="rect">
            <a:avLst/>
          </a:prstGeom>
          <a:noFill/>
        </p:spPr>
        <p:txBody>
          <a:bodyPr wrap="square" rtlCol="0">
            <a:spAutoFit/>
          </a:bodyPr>
          <a:p>
            <a:r>
              <a:rPr lang="zh-CN" altLang="en-US"/>
              <a:t>延迟保证</a:t>
            </a:r>
            <a:endParaRPr lang="zh-CN" altLang="en-US"/>
          </a:p>
          <a:p>
            <a:r>
              <a:rPr lang="zh-CN" altLang="en-US"/>
              <a:t>带宽保证</a:t>
            </a:r>
            <a:endParaRPr lang="zh-CN" altLang="en-US"/>
          </a:p>
        </p:txBody>
      </p:sp>
    </p:spTree>
    <p:custDataLst>
      <p:tags r:id="rId22"/>
    </p:custDataLst>
  </p:cSld>
  <p:clrMapOvr>
    <a:masterClrMapping/>
  </p:clrMapOvr>
  <mc:AlternateContent xmlns:mc="http://schemas.openxmlformats.org/markup-compatibility/2006">
    <mc:Choice xmlns:p14="http://schemas.microsoft.com/office/powerpoint/2010/main" Requires="p14">
      <p:transition spd="slow" p14:dur="2000" advTm="149571"/>
    </mc:Choice>
    <mc:Fallback>
      <p:transition spd="slow" advTm="1495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Effect transition="in" filter="dissolve">
                                      <p:cBhvr>
                                        <p:cTn id="7" dur="500"/>
                                        <p:tgtEl>
                                          <p:spTgt spid="51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7">
                                            <p:txEl>
                                              <p:pRg st="1" end="1"/>
                                            </p:txEl>
                                          </p:spTgt>
                                        </p:tgtEl>
                                        <p:attrNameLst>
                                          <p:attrName>style.visibility</p:attrName>
                                        </p:attrNameLst>
                                      </p:cBhvr>
                                      <p:to>
                                        <p:strVal val="visible"/>
                                      </p:to>
                                    </p:set>
                                    <p:animEffect transition="in" filter="dissolve">
                                      <p:cBhvr>
                                        <p:cTn id="10" dur="500"/>
                                        <p:tgtEl>
                                          <p:spTgt spid="51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7">
                                            <p:txEl>
                                              <p:pRg st="2" end="2"/>
                                            </p:txEl>
                                          </p:spTgt>
                                        </p:tgtEl>
                                        <p:attrNameLst>
                                          <p:attrName>style.visibility</p:attrName>
                                        </p:attrNameLst>
                                      </p:cBhvr>
                                      <p:to>
                                        <p:strVal val="visible"/>
                                      </p:to>
                                    </p:set>
                                    <p:animEffect transition="in" filter="dissolve">
                                      <p:cBhvr>
                                        <p:cTn id="13" dur="500"/>
                                        <p:tgtEl>
                                          <p:spTgt spid="51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7">
                                            <p:txEl>
                                              <p:pRg st="3" end="3"/>
                                            </p:txEl>
                                          </p:spTgt>
                                        </p:tgtEl>
                                        <p:attrNameLst>
                                          <p:attrName>style.visibility</p:attrName>
                                        </p:attrNameLst>
                                      </p:cBhvr>
                                      <p:to>
                                        <p:strVal val="visible"/>
                                      </p:to>
                                    </p:set>
                                    <p:animEffect transition="in" filter="dissolve">
                                      <p:cBhvr>
                                        <p:cTn id="16" dur="500"/>
                                        <p:tgtEl>
                                          <p:spTgt spid="51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7">
                                            <p:txEl>
                                              <p:pRg st="4" end="4"/>
                                            </p:txEl>
                                          </p:spTgt>
                                        </p:tgtEl>
                                        <p:attrNameLst>
                                          <p:attrName>style.visibility</p:attrName>
                                        </p:attrNameLst>
                                      </p:cBhvr>
                                      <p:to>
                                        <p:strVal val="visible"/>
                                      </p:to>
                                    </p:set>
                                    <p:animEffect transition="in" filter="dissolve">
                                      <p:cBhvr>
                                        <p:cTn id="19" dur="500"/>
                                        <p:tgtEl>
                                          <p:spTgt spid="51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
                                            <p:txEl>
                                              <p:pRg st="5" end="5"/>
                                            </p:txEl>
                                          </p:spTgt>
                                        </p:tgtEl>
                                        <p:attrNameLst>
                                          <p:attrName>style.visibility</p:attrName>
                                        </p:attrNameLst>
                                      </p:cBhvr>
                                      <p:to>
                                        <p:strVal val="visible"/>
                                      </p:to>
                                    </p:set>
                                    <p:animEffect transition="in" filter="dissolve">
                                      <p:cBhvr>
                                        <p:cTn id="24" dur="500"/>
                                        <p:tgtEl>
                                          <p:spTgt spid="51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7">
                                            <p:txEl>
                                              <p:pRg st="6" end="6"/>
                                            </p:txEl>
                                          </p:spTgt>
                                        </p:tgtEl>
                                        <p:attrNameLst>
                                          <p:attrName>style.visibility</p:attrName>
                                        </p:attrNameLst>
                                      </p:cBhvr>
                                      <p:to>
                                        <p:strVal val="visible"/>
                                      </p:to>
                                    </p:set>
                                    <p:animEffect transition="in" filter="dissolve">
                                      <p:cBhvr>
                                        <p:cTn id="27" dur="500"/>
                                        <p:tgtEl>
                                          <p:spTgt spid="51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7">
                                            <p:txEl>
                                              <p:pRg st="7" end="7"/>
                                            </p:txEl>
                                          </p:spTgt>
                                        </p:tgtEl>
                                        <p:attrNameLst>
                                          <p:attrName>style.visibility</p:attrName>
                                        </p:attrNameLst>
                                      </p:cBhvr>
                                      <p:to>
                                        <p:strVal val="visible"/>
                                      </p:to>
                                    </p:set>
                                    <p:animEffect transition="in" filter="dissolve">
                                      <p:cBhvr>
                                        <p:cTn id="30" dur="500"/>
                                        <p:tgtEl>
                                          <p:spTgt spid="51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7">
                                            <p:txEl>
                                              <p:pRg st="8" end="8"/>
                                            </p:txEl>
                                          </p:spTgt>
                                        </p:tgtEl>
                                        <p:attrNameLst>
                                          <p:attrName>style.visibility</p:attrName>
                                        </p:attrNameLst>
                                      </p:cBhvr>
                                      <p:to>
                                        <p:strVal val="visible"/>
                                      </p:to>
                                    </p:set>
                                    <p:animEffect transition="in" filter="dissolve">
                                      <p:cBhvr>
                                        <p:cTn id="35" dur="500"/>
                                        <p:tgtEl>
                                          <p:spTgt spid="517">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17">
                                            <p:txEl>
                                              <p:pRg st="9" end="9"/>
                                            </p:txEl>
                                          </p:spTgt>
                                        </p:tgtEl>
                                        <p:attrNameLst>
                                          <p:attrName>style.visibility</p:attrName>
                                        </p:attrNameLst>
                                      </p:cBhvr>
                                      <p:to>
                                        <p:strVal val="visible"/>
                                      </p:to>
                                    </p:set>
                                    <p:animEffect transition="in" filter="dissolve">
                                      <p:cBhvr>
                                        <p:cTn id="38" dur="500"/>
                                        <p:tgtEl>
                                          <p:spTgt spid="51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17">
                                            <p:txEl>
                                              <p:pRg st="10" end="10"/>
                                            </p:txEl>
                                          </p:spTgt>
                                        </p:tgtEl>
                                        <p:attrNameLst>
                                          <p:attrName>style.visibility</p:attrName>
                                        </p:attrNameLst>
                                      </p:cBhvr>
                                      <p:to>
                                        <p:strVal val="visible"/>
                                      </p:to>
                                    </p:set>
                                    <p:animEffect transition="in" filter="dissolve">
                                      <p:cBhvr>
                                        <p:cTn id="41" dur="500"/>
                                        <p:tgtEl>
                                          <p:spTgt spid="5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Rectangle 7"/>
          <p:cNvSpPr>
            <a:spLocks noGrp="1" noChangeArrowheads="1"/>
          </p:cNvSpPr>
          <p:nvPr>
            <p:ph type="body" sz="quarter" idx="14"/>
          </p:nvPr>
        </p:nvSpPr>
        <p:spPr>
          <a:xfrm>
            <a:off x="1253066" y="1316765"/>
            <a:ext cx="10603573" cy="5280587"/>
          </a:xfrm>
          <a:prstGeom prst="rect">
            <a:avLst/>
          </a:prstGeom>
        </p:spPr>
        <p:txBody>
          <a:bodyPr>
            <a:normAutofit/>
          </a:bodyPr>
          <a:lstStyle/>
          <a:p>
            <a:r>
              <a:rPr lang="en-US" sz="2400" dirty="0">
                <a:solidFill>
                  <a:srgbClr val="000000"/>
                </a:solidFill>
              </a:rPr>
              <a:t>Multiplexing/de-multiplexing data for multiple applications </a:t>
            </a:r>
            <a:endParaRPr lang="en-US" sz="2400" dirty="0">
              <a:solidFill>
                <a:srgbClr val="000000"/>
              </a:solidFill>
            </a:endParaRPr>
          </a:p>
          <a:p>
            <a:pPr marL="381000" indent="-381000">
              <a:buFont typeface="Wingdings" panose="05000000000000000000" pitchFamily="2" charset="2"/>
              <a:buChar char="Ø"/>
            </a:pPr>
            <a:r>
              <a:rPr lang="en-US" sz="2400" dirty="0"/>
              <a:t>Uses “port’’ abstraction</a:t>
            </a:r>
            <a:endParaRPr lang="en-US" sz="2400" dirty="0"/>
          </a:p>
          <a:p>
            <a:r>
              <a:rPr lang="en-US" sz="2400" dirty="0">
                <a:solidFill>
                  <a:srgbClr val="000000"/>
                </a:solidFill>
              </a:rPr>
              <a:t>Connection establishment </a:t>
            </a:r>
            <a:endParaRPr lang="en-US" sz="2400" dirty="0">
              <a:solidFill>
                <a:srgbClr val="000000"/>
              </a:solidFill>
            </a:endParaRPr>
          </a:p>
          <a:p>
            <a:pPr marL="381000" indent="-381000">
              <a:buFont typeface="Wingdings" panose="05000000000000000000" pitchFamily="2" charset="2"/>
              <a:buChar char="Ø"/>
            </a:pPr>
            <a:r>
              <a:rPr lang="en-US" sz="2400" dirty="0"/>
              <a:t>Logical end-to-end connection </a:t>
            </a:r>
            <a:endParaRPr lang="en-US" sz="2400" dirty="0"/>
          </a:p>
          <a:p>
            <a:r>
              <a:rPr lang="en-US" sz="2400" dirty="0">
                <a:solidFill>
                  <a:srgbClr val="000000"/>
                </a:solidFill>
              </a:rPr>
              <a:t>Error control </a:t>
            </a:r>
            <a:endParaRPr lang="en-US" sz="2400" dirty="0">
              <a:solidFill>
                <a:srgbClr val="000000"/>
              </a:solidFill>
            </a:endParaRPr>
          </a:p>
          <a:p>
            <a:pPr marL="381000" indent="-381000">
              <a:buFont typeface="Wingdings" panose="05000000000000000000" pitchFamily="2" charset="2"/>
              <a:buChar char="Ø"/>
            </a:pPr>
            <a:r>
              <a:rPr lang="en-US" sz="2400" dirty="0"/>
              <a:t>Hides unreliability of network layer from applications </a:t>
            </a:r>
            <a:endParaRPr lang="en-US" sz="2400" dirty="0">
              <a:solidFill>
                <a:srgbClr val="000000"/>
              </a:solidFill>
            </a:endParaRPr>
          </a:p>
          <a:p>
            <a:pPr marL="744220" lvl="1" indent="-381000">
              <a:buFont typeface="Wingdings" panose="05000000000000000000" pitchFamily="2" charset="2"/>
              <a:buChar char="u"/>
            </a:pPr>
            <a:r>
              <a:rPr lang="en-US" sz="2000" dirty="0">
                <a:latin typeface="Calibri" panose="020F0502020204030204" pitchFamily="34" charset="0"/>
                <a:cs typeface="Calibri" panose="020F0502020204030204" pitchFamily="34" charset="0"/>
              </a:rPr>
              <a:t>Corruption, loss, duplication, reordering</a:t>
            </a:r>
            <a:endParaRPr lang="en-US" sz="2000" dirty="0">
              <a:latin typeface="Calibri" panose="020F0502020204030204" pitchFamily="34" charset="0"/>
              <a:cs typeface="Calibri" panose="020F0502020204030204" pitchFamily="34" charset="0"/>
            </a:endParaRPr>
          </a:p>
          <a:p>
            <a:r>
              <a:rPr lang="en-US" sz="2400" dirty="0">
                <a:solidFill>
                  <a:srgbClr val="000000"/>
                </a:solidFill>
              </a:rPr>
              <a:t>End-to-end flow control </a:t>
            </a:r>
            <a:endParaRPr lang="en-US" sz="2400" dirty="0">
              <a:solidFill>
                <a:srgbClr val="000000"/>
              </a:solidFill>
            </a:endParaRPr>
          </a:p>
          <a:p>
            <a:pPr marL="457200" indent="-457200">
              <a:buFont typeface="Wingdings" panose="05000000000000000000" pitchFamily="2" charset="2"/>
              <a:buChar char="Ø"/>
            </a:pPr>
            <a:r>
              <a:rPr lang="en-US" sz="2400" dirty="0"/>
              <a:t>To avoid flooding the receiver </a:t>
            </a:r>
            <a:endParaRPr lang="en-US" sz="2400" dirty="0"/>
          </a:p>
          <a:p>
            <a:r>
              <a:rPr lang="en-US" sz="2400" dirty="0">
                <a:solidFill>
                  <a:srgbClr val="000000"/>
                </a:solidFill>
              </a:rPr>
              <a:t>Congestion control </a:t>
            </a:r>
            <a:endParaRPr lang="en-US" sz="2400" dirty="0">
              <a:solidFill>
                <a:srgbClr val="000000"/>
              </a:solidFill>
            </a:endParaRPr>
          </a:p>
          <a:p>
            <a:pPr marL="381000" indent="-381000">
              <a:buFont typeface="Wingdings" panose="05000000000000000000" pitchFamily="2" charset="2"/>
              <a:buChar char="Ø"/>
            </a:pPr>
            <a:r>
              <a:rPr lang="en-US" sz="2400" dirty="0"/>
              <a:t>To avoid flooding the network </a:t>
            </a:r>
            <a:endParaRPr lang="en-US" sz="2400" dirty="0"/>
          </a:p>
        </p:txBody>
      </p:sp>
      <p:sp>
        <p:nvSpPr>
          <p:cNvPr id="93190" name="Rectangle 6"/>
          <p:cNvSpPr>
            <a:spLocks noGrp="1" noChangeArrowheads="1"/>
          </p:cNvSpPr>
          <p:nvPr>
            <p:ph type="ctrTitle"/>
          </p:nvPr>
        </p:nvSpPr>
        <p:spPr>
          <a:xfrm>
            <a:off x="335359" y="33250"/>
            <a:ext cx="11521280" cy="681644"/>
          </a:xfrm>
        </p:spPr>
        <p:txBody>
          <a:bodyPr/>
          <a:lstStyle/>
          <a:p>
            <a:r>
              <a:rPr lang="en-GB" dirty="0">
                <a:ea typeface="MS PGothic" panose="020B0600070205080204" pitchFamily="34" charset="-128"/>
                <a:cs typeface="MS PGothic" panose="020B0600070205080204" pitchFamily="34" charset="-128"/>
              </a:rPr>
              <a:t>Some Transport Layer Functions</a:t>
            </a:r>
            <a:endParaRPr lang="en-GB" dirty="0">
              <a:ea typeface="MS PGothic" panose="020B0600070205080204" pitchFamily="34" charset="-128"/>
              <a:cs typeface="MS PGothic" panose="020B0600070205080204" pitchFamily="34" charset="-128"/>
            </a:endParaRPr>
          </a:p>
        </p:txBody>
      </p:sp>
      <p:sp>
        <p:nvSpPr>
          <p:cNvPr id="2" name="文本框 1"/>
          <p:cNvSpPr txBox="1"/>
          <p:nvPr/>
        </p:nvSpPr>
        <p:spPr>
          <a:xfrm>
            <a:off x="5798820" y="5516880"/>
            <a:ext cx="1891665" cy="645160"/>
          </a:xfrm>
          <a:prstGeom prst="rect">
            <a:avLst/>
          </a:prstGeom>
          <a:noFill/>
        </p:spPr>
        <p:txBody>
          <a:bodyPr wrap="square" rtlCol="0">
            <a:spAutoFit/>
          </a:bodyPr>
          <a:p>
            <a:r>
              <a:rPr lang="zh-CN" altLang="en-US"/>
              <a:t>拥塞控制</a:t>
            </a:r>
            <a:endParaRPr lang="zh-CN" altLang="en-US"/>
          </a:p>
          <a:p>
            <a:r>
              <a:rPr lang="zh-CN" altLang="en-US"/>
              <a:t>避免网络泛滥</a:t>
            </a:r>
            <a:endParaRPr lang="zh-CN" altLang="en-US"/>
          </a:p>
        </p:txBody>
      </p:sp>
      <p:sp>
        <p:nvSpPr>
          <p:cNvPr id="3" name="文本框 2"/>
          <p:cNvSpPr txBox="1"/>
          <p:nvPr/>
        </p:nvSpPr>
        <p:spPr>
          <a:xfrm>
            <a:off x="5641340" y="4518025"/>
            <a:ext cx="2460625" cy="645160"/>
          </a:xfrm>
          <a:prstGeom prst="rect">
            <a:avLst/>
          </a:prstGeom>
          <a:noFill/>
        </p:spPr>
        <p:txBody>
          <a:bodyPr wrap="square" rtlCol="0">
            <a:spAutoFit/>
          </a:bodyPr>
          <a:p>
            <a:r>
              <a:rPr lang="zh-CN" altLang="en-US"/>
              <a:t>端到端流量控制</a:t>
            </a:r>
            <a:endParaRPr lang="zh-CN" altLang="en-US"/>
          </a:p>
          <a:p>
            <a:r>
              <a:rPr lang="zh-CN" altLang="en-US"/>
              <a:t>避免淹没接收器</a:t>
            </a:r>
            <a:endParaRPr lang="zh-CN" altLang="en-US"/>
          </a:p>
        </p:txBody>
      </p:sp>
      <p:sp>
        <p:nvSpPr>
          <p:cNvPr id="4" name="文本框 3"/>
          <p:cNvSpPr txBox="1"/>
          <p:nvPr/>
        </p:nvSpPr>
        <p:spPr>
          <a:xfrm>
            <a:off x="6455410" y="2906395"/>
            <a:ext cx="3730625" cy="922020"/>
          </a:xfrm>
          <a:prstGeom prst="rect">
            <a:avLst/>
          </a:prstGeom>
          <a:noFill/>
        </p:spPr>
        <p:txBody>
          <a:bodyPr wrap="square" rtlCol="0">
            <a:spAutoFit/>
          </a:bodyPr>
          <a:p>
            <a:r>
              <a:rPr lang="zh-CN" altLang="en-US"/>
              <a:t>错误控制</a:t>
            </a:r>
            <a:endParaRPr lang="zh-CN" altLang="en-US"/>
          </a:p>
          <a:p>
            <a:r>
              <a:rPr lang="zh-CN" altLang="en-US"/>
              <a:t>对应用程序隐藏网络层的不可靠性腐败，损失，复制，重组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13859"/>
    </mc:Choice>
    <mc:Fallback>
      <p:transition spd="slow" advTm="113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a:t>
            </a:r>
            <a:r>
              <a:rPr lang="en-US" altLang="en-US" dirty="0">
                <a:cs typeface="Calibri" panose="020F0502020204030204" pitchFamily="34" charset="0"/>
              </a:rPr>
              <a:t>Layer I</a:t>
            </a:r>
            <a:r>
              <a:rPr lang="en-US" altLang="en-US" sz="4400" dirty="0">
                <a:cs typeface="Calibri" panose="020F0502020204030204" pitchFamily="34" charset="0"/>
              </a:rPr>
              <a:t>: roadmap</a:t>
            </a:r>
            <a:endParaRPr lang="en-US" sz="4400" dirty="0"/>
          </a:p>
        </p:txBody>
      </p:sp>
      <p:sp>
        <p:nvSpPr>
          <p:cNvPr id="9" name="Rectangle 4"/>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65000"/>
                </a:schemeClr>
              </a:buClr>
            </a:pPr>
            <a:r>
              <a:rPr lang="en-US" altLang="en-US" sz="3200" dirty="0">
                <a:solidFill>
                  <a:schemeClr val="bg1">
                    <a:lumMod val="65000"/>
                  </a:schemeClr>
                </a:solidFill>
                <a:cs typeface="Calibri" panose="020F0502020204030204" pitchFamily="34" charset="0"/>
              </a:rPr>
              <a:t>Transport Layer Overview</a:t>
            </a:r>
            <a:endParaRPr lang="en-US" altLang="en-US" sz="3200" dirty="0">
              <a:solidFill>
                <a:schemeClr val="bg1">
                  <a:lumMod val="65000"/>
                </a:schemeClr>
              </a:solidFill>
              <a:cs typeface="Calibri" panose="020F0502020204030204" pitchFamily="34" charset="0"/>
            </a:endParaRPr>
          </a:p>
          <a:p>
            <a:pPr marL="746125" lvl="1" indent="-285750">
              <a:spcBef>
                <a:spcPts val="800"/>
              </a:spcBef>
              <a:buClr>
                <a:schemeClr val="bg1">
                  <a:lumMod val="65000"/>
                </a:schemeClr>
              </a:buClr>
            </a:pPr>
            <a:r>
              <a:rPr lang="en-US" altLang="en-US" sz="2800" dirty="0">
                <a:solidFill>
                  <a:schemeClr val="bg1">
                    <a:lumMod val="65000"/>
                  </a:schemeClr>
                </a:solidFill>
                <a:cs typeface="Calibri" panose="020F0502020204030204" pitchFamily="34" charset="0"/>
              </a:rPr>
              <a:t>Transport Layer services &amp; functions</a:t>
            </a:r>
            <a:endParaRPr lang="en-US" altLang="en-US" sz="2800" dirty="0">
              <a:solidFill>
                <a:schemeClr val="bg1">
                  <a:lumMod val="65000"/>
                </a:schemeClr>
              </a:solidFill>
              <a:cs typeface="Calibri" panose="020F0502020204030204" pitchFamily="34" charset="0"/>
            </a:endParaRPr>
          </a:p>
          <a:p>
            <a:pPr marL="746125" lvl="1" indent="-285750">
              <a:spcBef>
                <a:spcPts val="800"/>
              </a:spcBef>
              <a:buClr>
                <a:schemeClr val="bg1">
                  <a:lumMod val="65000"/>
                </a:schemeClr>
              </a:buClr>
            </a:pPr>
            <a:r>
              <a:rPr lang="en-US" altLang="en-US" sz="2800" dirty="0">
                <a:solidFill>
                  <a:schemeClr val="bg1">
                    <a:lumMod val="65000"/>
                  </a:schemeClr>
                </a:solidFill>
                <a:cs typeface="Calibri" panose="020F0502020204030204" pitchFamily="34" charset="0"/>
              </a:rPr>
              <a:t>Internet Transport Layer</a:t>
            </a:r>
            <a:endParaRPr lang="en-US" altLang="en-US" sz="2800" dirty="0">
              <a:solidFill>
                <a:schemeClr val="bg1">
                  <a:lumMod val="65000"/>
                </a:schemeClr>
              </a:solidFill>
              <a:cs typeface="Calibri" panose="020F0502020204030204" pitchFamily="34" charset="0"/>
            </a:endParaRPr>
          </a:p>
          <a:p>
            <a:pPr marL="403225" indent="-285750">
              <a:spcBef>
                <a:spcPts val="800"/>
              </a:spcBef>
            </a:pPr>
            <a:r>
              <a:rPr lang="en-US" altLang="en-US" sz="3200" dirty="0">
                <a:cs typeface="Calibri" panose="020F0502020204030204" pitchFamily="34" charset="0"/>
              </a:rPr>
              <a:t>Multiplexing/ De-multiplexing</a:t>
            </a:r>
            <a:endParaRPr lang="en-US" altLang="en-US" sz="3200" dirty="0">
              <a:cs typeface="Calibri" panose="020F0502020204030204" pitchFamily="34" charset="0"/>
            </a:endParaRPr>
          </a:p>
          <a:p>
            <a:pPr marL="746125" lvl="1" indent="-285750">
              <a:spcBef>
                <a:spcPts val="800"/>
              </a:spcBef>
              <a:buClr>
                <a:srgbClr val="0000A3"/>
              </a:buClr>
            </a:pPr>
            <a:r>
              <a:rPr lang="en-US" altLang="en-US" sz="2800" dirty="0">
                <a:cs typeface="Calibri" panose="020F0502020204030204" pitchFamily="34" charset="0"/>
              </a:rPr>
              <a:t>Connectionless &amp; connection-oriented</a:t>
            </a:r>
            <a:endParaRPr lang="en-US" altLang="en-US" sz="2800" dirty="0">
              <a:cs typeface="Calibri" panose="020F0502020204030204" pitchFamily="34" charset="0"/>
            </a:endParaRPr>
          </a:p>
          <a:p>
            <a:pPr marL="403225" indent="-285750">
              <a:spcBef>
                <a:spcPts val="800"/>
              </a:spcBef>
              <a:buClr>
                <a:schemeClr val="bg1">
                  <a:lumMod val="65000"/>
                </a:schemeClr>
              </a:buClr>
            </a:pPr>
            <a:r>
              <a:rPr lang="en-US" altLang="en-US" sz="3200" dirty="0">
                <a:solidFill>
                  <a:schemeClr val="bg1">
                    <a:lumMod val="65000"/>
                  </a:schemeClr>
                </a:solidFill>
                <a:cs typeface="Calibri" panose="020F0502020204030204" pitchFamily="34" charset="0"/>
              </a:rPr>
              <a:t>User Datagram Protocol – UDP</a:t>
            </a:r>
            <a:endParaRPr lang="en-US" altLang="en-US" sz="3200" dirty="0">
              <a:solidFill>
                <a:schemeClr val="bg1">
                  <a:lumMod val="65000"/>
                </a:schemeClr>
              </a:solidFill>
              <a:cs typeface="Calibri" panose="020F0502020204030204" pitchFamily="34" charset="0"/>
            </a:endParaRPr>
          </a:p>
          <a:p>
            <a:pPr marL="746125" lvl="1" indent="-285750">
              <a:spcBef>
                <a:spcPts val="800"/>
              </a:spcBef>
              <a:buClr>
                <a:schemeClr val="bg1">
                  <a:lumMod val="65000"/>
                </a:schemeClr>
              </a:buClr>
            </a:pPr>
            <a:r>
              <a:rPr lang="en-US" altLang="en-US" sz="2800" dirty="0">
                <a:solidFill>
                  <a:schemeClr val="bg1">
                    <a:lumMod val="65000"/>
                  </a:schemeClr>
                </a:solidFill>
                <a:cs typeface="Calibri" panose="020F0502020204030204" pitchFamily="34" charset="0"/>
              </a:rPr>
              <a:t>UDP features</a:t>
            </a:r>
            <a:endParaRPr lang="en-US" altLang="en-US" sz="2800" dirty="0">
              <a:solidFill>
                <a:schemeClr val="bg1">
                  <a:lumMod val="65000"/>
                </a:schemeClr>
              </a:solidFill>
              <a:cs typeface="Calibri" panose="020F0502020204030204" pitchFamily="34" charset="0"/>
            </a:endParaRPr>
          </a:p>
          <a:p>
            <a:pPr marL="403225" indent="-285750">
              <a:spcBef>
                <a:spcPts val="800"/>
              </a:spcBef>
              <a:buClr>
                <a:schemeClr val="bg1">
                  <a:lumMod val="65000"/>
                </a:schemeClr>
              </a:buClr>
            </a:pPr>
            <a:r>
              <a:rPr lang="en-US" altLang="en-US" sz="3200" dirty="0">
                <a:solidFill>
                  <a:schemeClr val="bg1">
                    <a:lumMod val="65000"/>
                  </a:schemeClr>
                </a:solidFill>
                <a:cs typeface="Calibri" panose="020F0502020204030204" pitchFamily="34" charset="0"/>
              </a:rPr>
              <a:t>UDP Checksum </a:t>
            </a:r>
            <a:endParaRPr lang="en-US" altLang="en-US" sz="3200" dirty="0">
              <a:solidFill>
                <a:schemeClr val="bg1">
                  <a:lumMod val="65000"/>
                </a:schemeClr>
              </a:solidFill>
              <a:cs typeface="Calibri" panose="020F0502020204030204" pitchFamily="34" charset="0"/>
            </a:endParaRPr>
          </a:p>
          <a:p>
            <a:pPr marL="746125" lvl="1" indent="-285750">
              <a:spcBef>
                <a:spcPts val="800"/>
              </a:spcBef>
              <a:buClr>
                <a:schemeClr val="bg1">
                  <a:lumMod val="65000"/>
                </a:schemeClr>
              </a:buClr>
            </a:pPr>
            <a:r>
              <a:rPr lang="en-US" altLang="en-US" sz="2800" dirty="0">
                <a:solidFill>
                  <a:schemeClr val="bg1">
                    <a:lumMod val="65000"/>
                  </a:schemeClr>
                </a:solidFill>
                <a:cs typeface="Calibri" panose="020F0502020204030204" pitchFamily="34" charset="0"/>
              </a:rPr>
              <a:t>Checksum calculation</a:t>
            </a:r>
            <a:endParaRPr lang="en-US" altLang="en-US" dirty="0">
              <a:solidFill>
                <a:schemeClr val="bg1">
                  <a:lumMod val="65000"/>
                </a:schemeClr>
              </a:solidFill>
            </a:endParaRP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7" name="Picture 6" descr="A picture containing photo, person, playing&#10;&#10;Description automatically generated"/>
          <p:cNvPicPr>
            <a:picLocks noChangeAspect="1"/>
          </p:cNvPicPr>
          <p:nvPr/>
        </p:nvPicPr>
        <p:blipFill>
          <a:blip r:embed="rId1"/>
          <a:stretch>
            <a:fillRect/>
          </a:stretch>
        </p:blipFill>
        <p:spPr>
          <a:xfrm>
            <a:off x="7416799" y="1758965"/>
            <a:ext cx="4304058" cy="3923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885"/>
    </mc:Choice>
    <mc:Fallback>
      <p:transition spd="slow" advTm="19885"/>
    </mc:Fallback>
  </mc:AlternateContent>
</p:sld>
</file>

<file path=ppt/tags/tag1.xml><?xml version="1.0" encoding="utf-8"?>
<p:tagLst xmlns:p="http://schemas.openxmlformats.org/presentationml/2006/main">
  <p:tag name="TIMING" val="|0.6|29.3|27.3"/>
</p:tagLst>
</file>

<file path=ppt/tags/tag2.xml><?xml version="1.0" encoding="utf-8"?>
<p:tagLst xmlns:p="http://schemas.openxmlformats.org/presentationml/2006/main">
  <p:tag name="TIMING" val="|0.9|44|35.7"/>
</p:tagLst>
</file>

<file path=ppt/tags/tag3.xml><?xml version="1.0" encoding="utf-8"?>
<p:tagLst xmlns:p="http://schemas.openxmlformats.org/presentationml/2006/main">
  <p:tag name="TIMING" val="|12.7|5.6|17.3"/>
</p:tagLst>
</file>

<file path=ppt/tags/tag4.xml><?xml version="1.0" encoding="utf-8"?>
<p:tagLst xmlns:p="http://schemas.openxmlformats.org/presentationml/2006/main">
  <p:tag name="TIMING" val="|5.9|14.6|1.3"/>
</p:tagLst>
</file>

<file path=ppt/tags/tag5.xml><?xml version="1.0" encoding="utf-8"?>
<p:tagLst xmlns:p="http://schemas.openxmlformats.org/presentationml/2006/main">
  <p:tag name="TIMING" val="|12.1|0.9|11|15.8"/>
</p:tagLst>
</file>

<file path=ppt/tags/tag6.xml><?xml version="1.0" encoding="utf-8"?>
<p:tagLst xmlns:p="http://schemas.openxmlformats.org/presentationml/2006/main">
  <p:tag name="TIMING" val="|4.5|13.6|9.2|10.9|39.7|18.6"/>
</p:tagLst>
</file>

<file path=ppt/tags/tag7.xml><?xml version="1.0" encoding="utf-8"?>
<p:tagLst xmlns:p="http://schemas.openxmlformats.org/presentationml/2006/main">
  <p:tag name="TIMING" val="|23.9|36.8"/>
</p:tagLst>
</file>

<file path=ppt/tags/tag8.xml><?xml version="1.0" encoding="utf-8"?>
<p:tagLst xmlns:p="http://schemas.openxmlformats.org/presentationml/2006/main">
  <p:tag name="TIMING" val="|20.5|14.9|14|48.9"/>
</p:tagLst>
</file>

<file path=ppt/tags/tag9.xml><?xml version="1.0" encoding="utf-8"?>
<p:tagLst xmlns:p="http://schemas.openxmlformats.org/presentationml/2006/main">
  <p:tag name="KSO_WPP_MARK_KEY" val="6067a03b-06f3-45cf-b99c-3e0eb37de28c"/>
  <p:tag name="COMMONDATA" val="eyJoZGlkIjoiNzY3ZmQyNGM1MWJhYjJhYzU3NTJjZTdiYzk3YzRhOGI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8035</Words>
  <Application>WPS 演示</Application>
  <PresentationFormat>Widescreen</PresentationFormat>
  <Paragraphs>619</Paragraphs>
  <Slides>15</Slides>
  <Notes>15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vt:i4>
      </vt:variant>
    </vt:vector>
  </HeadingPairs>
  <TitlesOfParts>
    <vt:vector size="36" baseType="lpstr">
      <vt:lpstr>Arial</vt:lpstr>
      <vt:lpstr>宋体</vt:lpstr>
      <vt:lpstr>Wingdings</vt:lpstr>
      <vt:lpstr>Calibri</vt:lpstr>
      <vt:lpstr>Arial</vt:lpstr>
      <vt:lpstr>Calibri Light</vt:lpstr>
      <vt:lpstr>Calibri</vt:lpstr>
      <vt:lpstr>Gill Sans MT</vt:lpstr>
      <vt:lpstr>MS PGothic</vt:lpstr>
      <vt:lpstr>Comic Sans MS</vt:lpstr>
      <vt:lpstr>ZapfDingbats</vt:lpstr>
      <vt:lpstr>Tahoma</vt:lpstr>
      <vt:lpstr>Wingdings</vt:lpstr>
      <vt:lpstr>Times New Roman</vt:lpstr>
      <vt:lpstr>Courier</vt:lpstr>
      <vt:lpstr>Courier New</vt:lpstr>
      <vt:lpstr>Gill Sans MT</vt:lpstr>
      <vt:lpstr>微软雅黑</vt:lpstr>
      <vt:lpstr>Arial Unicode MS</vt:lpstr>
      <vt:lpstr>等线</vt:lpstr>
      <vt:lpstr>1_Office Theme</vt:lpstr>
      <vt:lpstr>CNSCC.203 Computer Networks  Transport Layer</vt:lpstr>
      <vt:lpstr>Transport Layer I: roadmap</vt:lpstr>
      <vt:lpstr>Transport services and protocols</vt:lpstr>
      <vt:lpstr>Transport Layer Service </vt:lpstr>
      <vt:lpstr>Internet Transport Layer</vt:lpstr>
      <vt:lpstr>Transport vs. network layer services and protocols</vt:lpstr>
      <vt:lpstr>Two principal transport-layer protocols</vt:lpstr>
      <vt:lpstr>Some Transport Layer Functions</vt:lpstr>
      <vt:lpstr>Transport Layer I: roadmap</vt:lpstr>
      <vt:lpstr>Multiplexing/demultiplexing</vt:lpstr>
      <vt:lpstr>How demultiplexing works</vt:lpstr>
      <vt:lpstr>Connectionless demultiplexing</vt:lpstr>
      <vt:lpstr>Connectionless demultiplexing: an example</vt:lpstr>
      <vt:lpstr>Connection-oriented demultiplexing</vt:lpstr>
      <vt:lpstr>Connection-oriented demultiplexing: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CNSCC.203 Computer Networks  Transport Layer I</dc:title>
  <dc:creator>yu wenjuan</dc:creator>
  <cp:lastModifiedBy>.</cp:lastModifiedBy>
  <cp:revision>11</cp:revision>
  <dcterms:created xsi:type="dcterms:W3CDTF">2020-10-01T18:10:00Z</dcterms:created>
  <dcterms:modified xsi:type="dcterms:W3CDTF">2022-11-11T03:11:30Z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FD309013432542A09F6FCDA521AF80F2</vt:lpwstr>
  </property>
  <property fmtid="{D5CDD505-2E9C-101B-9397-08002B2CF9AE}" pid="3" name="KSOProductBuildVer">
    <vt:lpwstr>2052-11.1.0.12763</vt:lpwstr>
  </property>
</Properties>
</file>