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39" r:id="rId3"/>
    <p:sldId id="1208" r:id="rId5"/>
    <p:sldId id="1218" r:id="rId6"/>
    <p:sldId id="1219" r:id="rId7"/>
    <p:sldId id="1220" r:id="rId8"/>
    <p:sldId id="1240" r:id="rId9"/>
    <p:sldId id="1221" r:id="rId10"/>
    <p:sldId id="1222" r:id="rId11"/>
    <p:sldId id="1224" r:id="rId12"/>
    <p:sldId id="1225" r:id="rId13"/>
    <p:sldId id="1226" r:id="rId14"/>
    <p:sldId id="1227" r:id="rId15"/>
    <p:sldId id="344" r:id="rId16"/>
    <p:sldId id="337" r:id="rId17"/>
    <p:sldId id="339" r:id="rId18"/>
    <p:sldId id="1097" r:id="rId19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3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70892-4676-453D-B7E1-F6ED9E7B8829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18AEF-CEE2-4FD6-8C02-9F19752D7C11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1C1C1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C1C1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1C1C1C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35360" y="1316765"/>
            <a:ext cx="11521280" cy="5280587"/>
          </a:xfrm>
          <a:prstGeom prst="rect">
            <a:avLst/>
          </a:prstGeom>
        </p:spPr>
        <p:txBody>
          <a:bodyPr vert="horz"/>
          <a:lstStyle>
            <a:lvl1pPr marL="0" indent="0" algn="just">
              <a:buFont typeface="Arial" panose="020B0604020202020204"/>
              <a:buNone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just">
              <a:defRPr sz="1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just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just">
              <a:buFont typeface="Wingdings" panose="05000000000000000000" pitchFamily="2" charset="2"/>
              <a:buChar char="p"/>
              <a:defRPr sz="17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just">
              <a:buFont typeface="Wingdings" panose="05000000000000000000" pitchFamily="2" charset="2"/>
              <a:buChar char="u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35360" y="260648"/>
            <a:ext cx="1152128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" y="2732924"/>
            <a:ext cx="12181620" cy="139215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4400" b="1">
                <a:solidFill>
                  <a:srgbClr val="1C1C1C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27053" y="1844676"/>
            <a:ext cx="7201129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C1C1C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3" Type="http://schemas.openxmlformats.org/officeDocument/2006/relationships/notesSlide" Target="../notesSlides/notesSlide2.xml"/><Relationship Id="rId22" Type="http://schemas.openxmlformats.org/officeDocument/2006/relationships/slideLayout" Target="../slideLayouts/slideLayout3.xml"/><Relationship Id="rId21" Type="http://schemas.openxmlformats.org/officeDocument/2006/relationships/image" Target="../media/image22.png"/><Relationship Id="rId20" Type="http://schemas.openxmlformats.org/officeDocument/2006/relationships/image" Target="../media/image21.png"/><Relationship Id="rId2" Type="http://schemas.openxmlformats.org/officeDocument/2006/relationships/image" Target="../media/image3.png"/><Relationship Id="rId19" Type="http://schemas.openxmlformats.org/officeDocument/2006/relationships/image" Target="../media/image20.png"/><Relationship Id="rId18" Type="http://schemas.openxmlformats.org/officeDocument/2006/relationships/image" Target="../media/image19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Network Layer I: roadmap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8305" indent="-278130">
              <a:spcBef>
                <a:spcPts val="600"/>
              </a:spcBef>
            </a:pPr>
            <a:r>
              <a:rPr lang="en-US" altLang="en-US" sz="3200" dirty="0">
                <a:ea typeface="MS PGothic" panose="020B0600070205080204" pitchFamily="34" charset="-128"/>
                <a:cs typeface="Calibri" panose="020F0502020204030204" pitchFamily="34" charset="0"/>
              </a:rPr>
              <a:t>IPv4 &amp; Addressing</a:t>
            </a:r>
            <a:endParaRPr lang="en-US" altLang="en-US" sz="3200" dirty="0"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ea typeface="MS PGothic" panose="020B0600070205080204" pitchFamily="34" charset="-128"/>
                <a:cs typeface="Calibri" panose="020F0502020204030204" pitchFamily="34" charset="0"/>
              </a:rPr>
              <a:t>IPv4 datagram format</a:t>
            </a:r>
            <a:endParaRPr lang="en-US" altLang="en-US" sz="2800" dirty="0"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ea typeface="MS PGothic" panose="020B0600070205080204" pitchFamily="34" charset="-128"/>
                <a:cs typeface="Calibri" panose="020F0502020204030204" pitchFamily="34" charset="0"/>
              </a:rPr>
              <a:t>IPv4 addressing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ea typeface="MS PGothic" panose="020B0600070205080204" pitchFamily="34" charset="-128"/>
                <a:cs typeface="Calibri" panose="020F0502020204030204" pitchFamily="34" charset="0"/>
              </a:rPr>
              <a:t>IPv6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photo, person, playing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6799" y="1758965"/>
            <a:ext cx="4304058" cy="39232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467"/>
    </mc:Choice>
    <mc:Fallback>
      <p:transition spd="slow" advTm="234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Subnets</a:t>
            </a:r>
            <a:endParaRPr lang="en-US" dirty="0"/>
          </a:p>
        </p:txBody>
      </p:sp>
      <p:sp>
        <p:nvSpPr>
          <p:cNvPr id="72" name="Freeform 140"/>
          <p:cNvSpPr/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3" name="Freeform 140"/>
          <p:cNvSpPr/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4" name="Freeform 140"/>
          <p:cNvSpPr/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5" name="Text Box 26"/>
          <p:cNvSpPr txBox="1">
            <a:spLocks noChangeArrowheads="1"/>
          </p:cNvSpPr>
          <p:nvPr/>
        </p:nvSpPr>
        <p:spPr bwMode="auto">
          <a:xfrm>
            <a:off x="7291388" y="1132798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76" name="Group 27"/>
          <p:cNvGrpSpPr/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/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8" name="Text Box 29"/>
            <p:cNvSpPr txBox="1">
              <a:spLocks noChangeArrowheads="1"/>
            </p:cNvSpPr>
            <p:nvPr/>
          </p:nvSpPr>
          <p:spPr bwMode="auto">
            <a:xfrm>
              <a:off x="3251" y="608"/>
              <a:ext cx="48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/>
          <p:cNvSpPr txBox="1">
            <a:spLocks noChangeArrowheads="1"/>
          </p:cNvSpPr>
          <p:nvPr/>
        </p:nvSpPr>
        <p:spPr bwMode="auto">
          <a:xfrm>
            <a:off x="7396163" y="3088598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8365672" y="2275798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2" name="Text Box 33"/>
          <p:cNvSpPr txBox="1">
            <a:spLocks noChangeArrowheads="1"/>
          </p:cNvSpPr>
          <p:nvPr/>
        </p:nvSpPr>
        <p:spPr bwMode="auto">
          <a:xfrm>
            <a:off x="9578749" y="2277157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6" name="Text Box 41"/>
          <p:cNvSpPr txBox="1">
            <a:spLocks noChangeArrowheads="1"/>
          </p:cNvSpPr>
          <p:nvPr/>
        </p:nvSpPr>
        <p:spPr bwMode="auto">
          <a:xfrm>
            <a:off x="10148207" y="3220134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7" name="Text Box 44"/>
          <p:cNvSpPr txBox="1">
            <a:spLocks noChangeArrowheads="1"/>
          </p:cNvSpPr>
          <p:nvPr/>
        </p:nvSpPr>
        <p:spPr bwMode="auto">
          <a:xfrm>
            <a:off x="10107612" y="1703391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8" name="Line 45"/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" name="Text Box 53"/>
          <p:cNvSpPr txBox="1">
            <a:spLocks noChangeArrowheads="1"/>
          </p:cNvSpPr>
          <p:nvPr/>
        </p:nvSpPr>
        <p:spPr bwMode="auto">
          <a:xfrm>
            <a:off x="9955213" y="4195086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2" name="Text Box 56"/>
          <p:cNvSpPr txBox="1">
            <a:spLocks noChangeArrowheads="1"/>
          </p:cNvSpPr>
          <p:nvPr/>
        </p:nvSpPr>
        <p:spPr bwMode="auto">
          <a:xfrm>
            <a:off x="8712200" y="4199848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93" name="Group 57"/>
          <p:cNvGrpSpPr/>
          <p:nvPr/>
        </p:nvGrpSpPr>
        <p:grpSpPr bwMode="auto">
          <a:xfrm>
            <a:off x="8885238" y="2996523"/>
            <a:ext cx="906462" cy="276225"/>
            <a:chOff x="4550" y="1257"/>
            <a:chExt cx="571" cy="174"/>
          </a:xfrm>
        </p:grpSpPr>
        <p:sp>
          <p:nvSpPr>
            <p:cNvPr id="94" name="Rectangle 58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5" name="Text Box 59"/>
            <p:cNvSpPr txBox="1">
              <a:spLocks noChangeArrowheads="1"/>
            </p:cNvSpPr>
            <p:nvPr/>
          </p:nvSpPr>
          <p:spPr bwMode="auto">
            <a:xfrm>
              <a:off x="4550" y="1257"/>
              <a:ext cx="53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/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698824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7705979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10631261" y="3221529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3"/>
          <p:cNvSpPr txBox="1">
            <a:spLocks noChangeArrowheads="1"/>
          </p:cNvSpPr>
          <p:nvPr/>
        </p:nvSpPr>
        <p:spPr>
          <a:xfrm>
            <a:off x="910964" y="1504585"/>
            <a:ext cx="5504825" cy="49861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 addressing assigns an address to the subnet, e.g., 223.1.1.0/24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the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/24 notation is subnet mask, indicating that the leftmost 24 bits of the 32-bit quantity define the subnet address 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The 223.1.1.0/24 subnet consists of three host interfaces and one router interface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Any additional hosts attached to this subnet will be required to have an address of the form 223.1.1.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***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82930" marR="0" lvl="1" indent="-23368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cxnSp>
        <p:nvCxnSpPr>
          <p:cNvPr id="165" name="Straight Connector 164"/>
          <p:cNvCxnSpPr/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112000" y="1378861"/>
            <a:ext cx="4343400" cy="3560762"/>
            <a:chOff x="7112000" y="1378861"/>
            <a:chExt cx="4343400" cy="3560762"/>
          </a:xfrm>
        </p:grpSpPr>
        <p:grpSp>
          <p:nvGrpSpPr>
            <p:cNvPr id="105" name="Group 73"/>
            <p:cNvGrpSpPr/>
            <p:nvPr/>
          </p:nvGrpSpPr>
          <p:grpSpPr bwMode="auto">
            <a:xfrm>
              <a:off x="7116763" y="1378861"/>
              <a:ext cx="641350" cy="558800"/>
              <a:chOff x="-44" y="1473"/>
              <a:chExt cx="981" cy="1105"/>
            </a:xfrm>
          </p:grpSpPr>
          <p:pic>
            <p:nvPicPr>
              <p:cNvPr id="106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75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08" name="Group 80"/>
            <p:cNvGrpSpPr/>
            <p:nvPr/>
          </p:nvGrpSpPr>
          <p:grpSpPr bwMode="auto">
            <a:xfrm>
              <a:off x="7112000" y="1977348"/>
              <a:ext cx="641350" cy="558800"/>
              <a:chOff x="-44" y="1473"/>
              <a:chExt cx="981" cy="1105"/>
            </a:xfrm>
          </p:grpSpPr>
          <p:pic>
            <p:nvPicPr>
              <p:cNvPr id="109" name="Picture 8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Freeform 82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" name="Group 83"/>
            <p:cNvGrpSpPr/>
            <p:nvPr/>
          </p:nvGrpSpPr>
          <p:grpSpPr bwMode="auto">
            <a:xfrm>
              <a:off x="7140575" y="2586948"/>
              <a:ext cx="641350" cy="558800"/>
              <a:chOff x="-44" y="1473"/>
              <a:chExt cx="981" cy="1105"/>
            </a:xfrm>
          </p:grpSpPr>
          <p:pic>
            <p:nvPicPr>
              <p:cNvPr id="112" name="Picture 8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" name="Freeform 85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4" name="Group 87"/>
            <p:cNvGrpSpPr/>
            <p:nvPr/>
          </p:nvGrpSpPr>
          <p:grpSpPr bwMode="auto">
            <a:xfrm flipH="1">
              <a:off x="10799763" y="1536023"/>
              <a:ext cx="641350" cy="558800"/>
              <a:chOff x="-44" y="1473"/>
              <a:chExt cx="981" cy="1105"/>
            </a:xfrm>
          </p:grpSpPr>
          <p:pic>
            <p:nvPicPr>
              <p:cNvPr id="115" name="Picture 8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6" name="Freeform 89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7" name="Group 90"/>
            <p:cNvGrpSpPr/>
            <p:nvPr/>
          </p:nvGrpSpPr>
          <p:grpSpPr bwMode="auto">
            <a:xfrm flipH="1">
              <a:off x="10814050" y="2815548"/>
              <a:ext cx="641350" cy="558800"/>
              <a:chOff x="-44" y="1473"/>
              <a:chExt cx="981" cy="1105"/>
            </a:xfrm>
          </p:grpSpPr>
          <p:pic>
            <p:nvPicPr>
              <p:cNvPr id="118" name="Picture 9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Freeform 92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20" name="Group 93"/>
            <p:cNvGrpSpPr/>
            <p:nvPr/>
          </p:nvGrpSpPr>
          <p:grpSpPr bwMode="auto">
            <a:xfrm flipH="1">
              <a:off x="9715500" y="4339548"/>
              <a:ext cx="641350" cy="558800"/>
              <a:chOff x="-44" y="1473"/>
              <a:chExt cx="981" cy="1105"/>
            </a:xfrm>
          </p:grpSpPr>
          <p:pic>
            <p:nvPicPr>
              <p:cNvPr id="121" name="Picture 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" name="Freeform 95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23" name="Group 96"/>
            <p:cNvGrpSpPr/>
            <p:nvPr/>
          </p:nvGrpSpPr>
          <p:grpSpPr bwMode="auto">
            <a:xfrm flipH="1">
              <a:off x="8551863" y="4380823"/>
              <a:ext cx="641350" cy="558800"/>
              <a:chOff x="-44" y="1473"/>
              <a:chExt cx="981" cy="1105"/>
            </a:xfrm>
          </p:grpSpPr>
          <p:pic>
            <p:nvPicPr>
              <p:cNvPr id="124" name="Picture 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" name="Freeform 98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9053641" y="2438501"/>
              <a:ext cx="632991" cy="300938"/>
              <a:chOff x="7493876" y="2774731"/>
              <a:chExt cx="1481958" cy="894622"/>
            </a:xfrm>
          </p:grpSpPr>
          <p:sp>
            <p:nvSpPr>
              <p:cNvPr id="146" name="Freeform 145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-1" fmla="*/ 8187558 w 8187558"/>
                  <a:gd name="connsiteY0-2" fmla="*/ 0 h 2617076"/>
                  <a:gd name="connsiteX1-3" fmla="*/ 8187558 w 8187558"/>
                  <a:gd name="connsiteY1-4" fmla="*/ 1271752 h 2617076"/>
                  <a:gd name="connsiteX2-5" fmla="*/ 4025462 w 8187558"/>
                  <a:gd name="connsiteY2-6" fmla="*/ 2617076 h 2617076"/>
                  <a:gd name="connsiteX3-7" fmla="*/ 0 w 8187558"/>
                  <a:gd name="connsiteY3-8" fmla="*/ 1229711 h 2617076"/>
                  <a:gd name="connsiteX4-9" fmla="*/ 31531 w 8187558"/>
                  <a:gd name="connsiteY4-10" fmla="*/ 147145 h 2617076"/>
                  <a:gd name="connsiteX5-11" fmla="*/ 4046482 w 8187558"/>
                  <a:gd name="connsiteY5-12" fmla="*/ 1576552 h 2617076"/>
                  <a:gd name="connsiteX6-13" fmla="*/ 8187558 w 8187558"/>
                  <a:gd name="connsiteY6-14" fmla="*/ 0 h 2617076"/>
                  <a:gd name="connsiteX0-15" fmla="*/ 8187558 w 8187558"/>
                  <a:gd name="connsiteY0-16" fmla="*/ 0 h 2617076"/>
                  <a:gd name="connsiteX1-17" fmla="*/ 8187558 w 8187558"/>
                  <a:gd name="connsiteY1-18" fmla="*/ 1271752 h 2617076"/>
                  <a:gd name="connsiteX2-19" fmla="*/ 4025462 w 8187558"/>
                  <a:gd name="connsiteY2-20" fmla="*/ 2617076 h 2617076"/>
                  <a:gd name="connsiteX3-21" fmla="*/ 0 w 8187558"/>
                  <a:gd name="connsiteY3-22" fmla="*/ 1229711 h 2617076"/>
                  <a:gd name="connsiteX4-23" fmla="*/ 31531 w 8187558"/>
                  <a:gd name="connsiteY4-24" fmla="*/ 147145 h 2617076"/>
                  <a:gd name="connsiteX5-25" fmla="*/ 4046482 w 8187558"/>
                  <a:gd name="connsiteY5-26" fmla="*/ 1576552 h 2617076"/>
                  <a:gd name="connsiteX6-27" fmla="*/ 8187558 w 8187558"/>
                  <a:gd name="connsiteY6-28" fmla="*/ 0 h 2617076"/>
                  <a:gd name="connsiteX0-29" fmla="*/ 8187558 w 8187558"/>
                  <a:gd name="connsiteY0-30" fmla="*/ 0 h 2617076"/>
                  <a:gd name="connsiteX1-31" fmla="*/ 8187558 w 8187558"/>
                  <a:gd name="connsiteY1-32" fmla="*/ 1271752 h 2617076"/>
                  <a:gd name="connsiteX2-33" fmla="*/ 4025462 w 8187558"/>
                  <a:gd name="connsiteY2-34" fmla="*/ 2617076 h 2617076"/>
                  <a:gd name="connsiteX3-35" fmla="*/ 0 w 8187558"/>
                  <a:gd name="connsiteY3-36" fmla="*/ 1229711 h 2617076"/>
                  <a:gd name="connsiteX4-37" fmla="*/ 31531 w 8187558"/>
                  <a:gd name="connsiteY4-38" fmla="*/ 147145 h 2617076"/>
                  <a:gd name="connsiteX5-39" fmla="*/ 4046482 w 8187558"/>
                  <a:gd name="connsiteY5-40" fmla="*/ 1576552 h 2617076"/>
                  <a:gd name="connsiteX6-41" fmla="*/ 8187558 w 8187558"/>
                  <a:gd name="connsiteY6-42" fmla="*/ 0 h 2617076"/>
                  <a:gd name="connsiteX0-43" fmla="*/ 8187558 w 8187558"/>
                  <a:gd name="connsiteY0-44" fmla="*/ 0 h 2617076"/>
                  <a:gd name="connsiteX1-45" fmla="*/ 8187558 w 8187558"/>
                  <a:gd name="connsiteY1-46" fmla="*/ 1271752 h 2617076"/>
                  <a:gd name="connsiteX2-47" fmla="*/ 4025462 w 8187558"/>
                  <a:gd name="connsiteY2-48" fmla="*/ 2617076 h 2617076"/>
                  <a:gd name="connsiteX3-49" fmla="*/ 0 w 8187558"/>
                  <a:gd name="connsiteY3-50" fmla="*/ 1229711 h 2617076"/>
                  <a:gd name="connsiteX4-51" fmla="*/ 31531 w 8187558"/>
                  <a:gd name="connsiteY4-52" fmla="*/ 147145 h 2617076"/>
                  <a:gd name="connsiteX5-53" fmla="*/ 4046482 w 8187558"/>
                  <a:gd name="connsiteY5-54" fmla="*/ 1576552 h 2617076"/>
                  <a:gd name="connsiteX6-55" fmla="*/ 8187558 w 8187558"/>
                  <a:gd name="connsiteY6-56" fmla="*/ 0 h 2617076"/>
                  <a:gd name="connsiteX0-57" fmla="*/ 8187558 w 8187558"/>
                  <a:gd name="connsiteY0-58" fmla="*/ 0 h 2617076"/>
                  <a:gd name="connsiteX1-59" fmla="*/ 8187558 w 8187558"/>
                  <a:gd name="connsiteY1-60" fmla="*/ 1271752 h 2617076"/>
                  <a:gd name="connsiteX2-61" fmla="*/ 4025462 w 8187558"/>
                  <a:gd name="connsiteY2-62" fmla="*/ 2617076 h 2617076"/>
                  <a:gd name="connsiteX3-63" fmla="*/ 0 w 8187558"/>
                  <a:gd name="connsiteY3-64" fmla="*/ 1229711 h 2617076"/>
                  <a:gd name="connsiteX4-65" fmla="*/ 31531 w 8187558"/>
                  <a:gd name="connsiteY4-66" fmla="*/ 147145 h 2617076"/>
                  <a:gd name="connsiteX5-67" fmla="*/ 4046482 w 8187558"/>
                  <a:gd name="connsiteY5-68" fmla="*/ 1576552 h 2617076"/>
                  <a:gd name="connsiteX6-69" fmla="*/ 8187558 w 8187558"/>
                  <a:gd name="connsiteY6-70" fmla="*/ 0 h 2617076"/>
                  <a:gd name="connsiteX0-71" fmla="*/ 8187558 w 8187558"/>
                  <a:gd name="connsiteY0-72" fmla="*/ 0 h 2617076"/>
                  <a:gd name="connsiteX1-73" fmla="*/ 8187558 w 8187558"/>
                  <a:gd name="connsiteY1-74" fmla="*/ 1271752 h 2617076"/>
                  <a:gd name="connsiteX2-75" fmla="*/ 4025462 w 8187558"/>
                  <a:gd name="connsiteY2-76" fmla="*/ 2617076 h 2617076"/>
                  <a:gd name="connsiteX3-77" fmla="*/ 0 w 8187558"/>
                  <a:gd name="connsiteY3-78" fmla="*/ 1229711 h 2617076"/>
                  <a:gd name="connsiteX4-79" fmla="*/ 31531 w 8187558"/>
                  <a:gd name="connsiteY4-80" fmla="*/ 147145 h 2617076"/>
                  <a:gd name="connsiteX5-81" fmla="*/ 4046482 w 8187558"/>
                  <a:gd name="connsiteY5-82" fmla="*/ 1576552 h 2617076"/>
                  <a:gd name="connsiteX6-83" fmla="*/ 8187558 w 8187558"/>
                  <a:gd name="connsiteY6-84" fmla="*/ 0 h 2617076"/>
                  <a:gd name="connsiteX0-85" fmla="*/ 8187558 w 8187558"/>
                  <a:gd name="connsiteY0-86" fmla="*/ 0 h 2638097"/>
                  <a:gd name="connsiteX1-87" fmla="*/ 8187558 w 8187558"/>
                  <a:gd name="connsiteY1-88" fmla="*/ 1271752 h 2638097"/>
                  <a:gd name="connsiteX2-89" fmla="*/ 4099035 w 8187558"/>
                  <a:gd name="connsiteY2-90" fmla="*/ 2638097 h 2638097"/>
                  <a:gd name="connsiteX3-91" fmla="*/ 0 w 8187558"/>
                  <a:gd name="connsiteY3-92" fmla="*/ 1229711 h 2638097"/>
                  <a:gd name="connsiteX4-93" fmla="*/ 31531 w 8187558"/>
                  <a:gd name="connsiteY4-94" fmla="*/ 147145 h 2638097"/>
                  <a:gd name="connsiteX5-95" fmla="*/ 4046482 w 8187558"/>
                  <a:gd name="connsiteY5-96" fmla="*/ 1576552 h 2638097"/>
                  <a:gd name="connsiteX6-97" fmla="*/ 8187558 w 8187558"/>
                  <a:gd name="connsiteY6-98" fmla="*/ 0 h 2638097"/>
                  <a:gd name="connsiteX0-99" fmla="*/ 8187558 w 8187558"/>
                  <a:gd name="connsiteY0-100" fmla="*/ 0 h 2638097"/>
                  <a:gd name="connsiteX1-101" fmla="*/ 8187558 w 8187558"/>
                  <a:gd name="connsiteY1-102" fmla="*/ 1271752 h 2638097"/>
                  <a:gd name="connsiteX2-103" fmla="*/ 4099035 w 8187558"/>
                  <a:gd name="connsiteY2-104" fmla="*/ 2638097 h 2638097"/>
                  <a:gd name="connsiteX3-105" fmla="*/ 0 w 8187558"/>
                  <a:gd name="connsiteY3-106" fmla="*/ 1229711 h 2638097"/>
                  <a:gd name="connsiteX4-107" fmla="*/ 31531 w 8187558"/>
                  <a:gd name="connsiteY4-108" fmla="*/ 147145 h 2638097"/>
                  <a:gd name="connsiteX5-109" fmla="*/ 4046482 w 8187558"/>
                  <a:gd name="connsiteY5-110" fmla="*/ 1576552 h 2638097"/>
                  <a:gd name="connsiteX6-111" fmla="*/ 8187558 w 8187558"/>
                  <a:gd name="connsiteY6-112" fmla="*/ 0 h 2638097"/>
                  <a:gd name="connsiteX0-113" fmla="*/ 8187558 w 8187558"/>
                  <a:gd name="connsiteY0-114" fmla="*/ 0 h 2638097"/>
                  <a:gd name="connsiteX1-115" fmla="*/ 8187558 w 8187558"/>
                  <a:gd name="connsiteY1-116" fmla="*/ 1271752 h 2638097"/>
                  <a:gd name="connsiteX2-117" fmla="*/ 4099035 w 8187558"/>
                  <a:gd name="connsiteY2-118" fmla="*/ 2638097 h 2638097"/>
                  <a:gd name="connsiteX3-119" fmla="*/ 0 w 8187558"/>
                  <a:gd name="connsiteY3-120" fmla="*/ 1229711 h 2638097"/>
                  <a:gd name="connsiteX4-121" fmla="*/ 31531 w 8187558"/>
                  <a:gd name="connsiteY4-122" fmla="*/ 147145 h 2638097"/>
                  <a:gd name="connsiteX5-123" fmla="*/ 4046482 w 8187558"/>
                  <a:gd name="connsiteY5-124" fmla="*/ 1576552 h 2638097"/>
                  <a:gd name="connsiteX6-125" fmla="*/ 8187558 w 8187558"/>
                  <a:gd name="connsiteY6-126" fmla="*/ 0 h 2638097"/>
                  <a:gd name="connsiteX0-127" fmla="*/ 8187558 w 8187558"/>
                  <a:gd name="connsiteY0-128" fmla="*/ 0 h 2638097"/>
                  <a:gd name="connsiteX1-129" fmla="*/ 8187558 w 8187558"/>
                  <a:gd name="connsiteY1-130" fmla="*/ 1271752 h 2638097"/>
                  <a:gd name="connsiteX2-131" fmla="*/ 4099035 w 8187558"/>
                  <a:gd name="connsiteY2-132" fmla="*/ 2638097 h 2638097"/>
                  <a:gd name="connsiteX3-133" fmla="*/ 0 w 8187558"/>
                  <a:gd name="connsiteY3-134" fmla="*/ 1229711 h 2638097"/>
                  <a:gd name="connsiteX4-135" fmla="*/ 31531 w 8187558"/>
                  <a:gd name="connsiteY4-136" fmla="*/ 147145 h 2638097"/>
                  <a:gd name="connsiteX5-137" fmla="*/ 4046482 w 8187558"/>
                  <a:gd name="connsiteY5-138" fmla="*/ 1576552 h 2638097"/>
                  <a:gd name="connsiteX6-139" fmla="*/ 8187558 w 8187558"/>
                  <a:gd name="connsiteY6-140" fmla="*/ 0 h 2638097"/>
                  <a:gd name="connsiteX0-141" fmla="*/ 8187558 w 8187558"/>
                  <a:gd name="connsiteY0-142" fmla="*/ 0 h 2638097"/>
                  <a:gd name="connsiteX1-143" fmla="*/ 8187558 w 8187558"/>
                  <a:gd name="connsiteY1-144" fmla="*/ 1271752 h 2638097"/>
                  <a:gd name="connsiteX2-145" fmla="*/ 4099035 w 8187558"/>
                  <a:gd name="connsiteY2-146" fmla="*/ 2638097 h 2638097"/>
                  <a:gd name="connsiteX3-147" fmla="*/ 0 w 8187558"/>
                  <a:gd name="connsiteY3-148" fmla="*/ 1229711 h 2638097"/>
                  <a:gd name="connsiteX4-149" fmla="*/ 31531 w 8187558"/>
                  <a:gd name="connsiteY4-150" fmla="*/ 147145 h 2638097"/>
                  <a:gd name="connsiteX5-151" fmla="*/ 4088524 w 8187558"/>
                  <a:gd name="connsiteY5-152" fmla="*/ 1597573 h 2638097"/>
                  <a:gd name="connsiteX6-153" fmla="*/ 8187558 w 8187558"/>
                  <a:gd name="connsiteY6-154" fmla="*/ 0 h 2638097"/>
                  <a:gd name="connsiteX0-155" fmla="*/ 8187558 w 8187558"/>
                  <a:gd name="connsiteY0-156" fmla="*/ 0 h 2638097"/>
                  <a:gd name="connsiteX1-157" fmla="*/ 8187558 w 8187558"/>
                  <a:gd name="connsiteY1-158" fmla="*/ 1271752 h 2638097"/>
                  <a:gd name="connsiteX2-159" fmla="*/ 4099035 w 8187558"/>
                  <a:gd name="connsiteY2-160" fmla="*/ 2638097 h 2638097"/>
                  <a:gd name="connsiteX3-161" fmla="*/ 0 w 8187558"/>
                  <a:gd name="connsiteY3-162" fmla="*/ 1229711 h 2638097"/>
                  <a:gd name="connsiteX4-163" fmla="*/ 31531 w 8187558"/>
                  <a:gd name="connsiteY4-164" fmla="*/ 147145 h 2638097"/>
                  <a:gd name="connsiteX5-165" fmla="*/ 4088524 w 8187558"/>
                  <a:gd name="connsiteY5-166" fmla="*/ 1597573 h 2638097"/>
                  <a:gd name="connsiteX6-167" fmla="*/ 8187558 w 8187558"/>
                  <a:gd name="connsiteY6-168" fmla="*/ 0 h 2638097"/>
                  <a:gd name="connsiteX0-169" fmla="*/ 8187558 w 8187558"/>
                  <a:gd name="connsiteY0-170" fmla="*/ 0 h 2638097"/>
                  <a:gd name="connsiteX1-171" fmla="*/ 8187558 w 8187558"/>
                  <a:gd name="connsiteY1-172" fmla="*/ 1271752 h 2638097"/>
                  <a:gd name="connsiteX2-173" fmla="*/ 4099035 w 8187558"/>
                  <a:gd name="connsiteY2-174" fmla="*/ 2638097 h 2638097"/>
                  <a:gd name="connsiteX3-175" fmla="*/ 0 w 8187558"/>
                  <a:gd name="connsiteY3-176" fmla="*/ 1229711 h 2638097"/>
                  <a:gd name="connsiteX4-177" fmla="*/ 31531 w 8187558"/>
                  <a:gd name="connsiteY4-178" fmla="*/ 147145 h 2638097"/>
                  <a:gd name="connsiteX5-179" fmla="*/ 4099035 w 8187558"/>
                  <a:gd name="connsiteY5-180" fmla="*/ 1566042 h 2638097"/>
                  <a:gd name="connsiteX6-181" fmla="*/ 8187558 w 8187558"/>
                  <a:gd name="connsiteY6-182" fmla="*/ 0 h 2638097"/>
                  <a:gd name="connsiteX0-183" fmla="*/ 8187558 w 8187558"/>
                  <a:gd name="connsiteY0-184" fmla="*/ 0 h 2638097"/>
                  <a:gd name="connsiteX1-185" fmla="*/ 8187558 w 8187558"/>
                  <a:gd name="connsiteY1-186" fmla="*/ 1271752 h 2638097"/>
                  <a:gd name="connsiteX2-187" fmla="*/ 4099035 w 8187558"/>
                  <a:gd name="connsiteY2-188" fmla="*/ 2638097 h 2638097"/>
                  <a:gd name="connsiteX3-189" fmla="*/ 0 w 8187558"/>
                  <a:gd name="connsiteY3-190" fmla="*/ 1229711 h 2638097"/>
                  <a:gd name="connsiteX4-191" fmla="*/ 31531 w 8187558"/>
                  <a:gd name="connsiteY4-192" fmla="*/ 147145 h 2638097"/>
                  <a:gd name="connsiteX5-193" fmla="*/ 4099035 w 8187558"/>
                  <a:gd name="connsiteY5-194" fmla="*/ 1566042 h 2638097"/>
                  <a:gd name="connsiteX6-195" fmla="*/ 8187558 w 8187558"/>
                  <a:gd name="connsiteY6-196" fmla="*/ 0 h 2638097"/>
                  <a:gd name="connsiteX0-197" fmla="*/ 8187558 w 8187558"/>
                  <a:gd name="connsiteY0-198" fmla="*/ 0 h 2638097"/>
                  <a:gd name="connsiteX1-199" fmla="*/ 8187558 w 8187558"/>
                  <a:gd name="connsiteY1-200" fmla="*/ 1271752 h 2638097"/>
                  <a:gd name="connsiteX2-201" fmla="*/ 4099035 w 8187558"/>
                  <a:gd name="connsiteY2-202" fmla="*/ 2638097 h 2638097"/>
                  <a:gd name="connsiteX3-203" fmla="*/ 0 w 8187558"/>
                  <a:gd name="connsiteY3-204" fmla="*/ 1229711 h 2638097"/>
                  <a:gd name="connsiteX4-205" fmla="*/ 31531 w 8187558"/>
                  <a:gd name="connsiteY4-206" fmla="*/ 147145 h 2638097"/>
                  <a:gd name="connsiteX5-207" fmla="*/ 4099035 w 8187558"/>
                  <a:gd name="connsiteY5-208" fmla="*/ 1566042 h 2638097"/>
                  <a:gd name="connsiteX6-209" fmla="*/ 8187558 w 8187558"/>
                  <a:gd name="connsiteY6-210" fmla="*/ 0 h 2638097"/>
                  <a:gd name="connsiteX0-211" fmla="*/ 8187558 w 8187558"/>
                  <a:gd name="connsiteY0-212" fmla="*/ 0 h 2638097"/>
                  <a:gd name="connsiteX1-213" fmla="*/ 8187558 w 8187558"/>
                  <a:gd name="connsiteY1-214" fmla="*/ 1271752 h 2638097"/>
                  <a:gd name="connsiteX2-215" fmla="*/ 4099035 w 8187558"/>
                  <a:gd name="connsiteY2-216" fmla="*/ 2638097 h 2638097"/>
                  <a:gd name="connsiteX3-217" fmla="*/ 0 w 8187558"/>
                  <a:gd name="connsiteY3-218" fmla="*/ 1229711 h 2638097"/>
                  <a:gd name="connsiteX4-219" fmla="*/ 31531 w 8187558"/>
                  <a:gd name="connsiteY4-220" fmla="*/ 147145 h 2638097"/>
                  <a:gd name="connsiteX5-221" fmla="*/ 4099035 w 8187558"/>
                  <a:gd name="connsiteY5-222" fmla="*/ 1566042 h 2638097"/>
                  <a:gd name="connsiteX6-223" fmla="*/ 8187558 w 8187558"/>
                  <a:gd name="connsiteY6-224" fmla="*/ 0 h 2638097"/>
                  <a:gd name="connsiteX0-225" fmla="*/ 8187558 w 8187558"/>
                  <a:gd name="connsiteY0-226" fmla="*/ 0 h 2638097"/>
                  <a:gd name="connsiteX1-227" fmla="*/ 8187558 w 8187558"/>
                  <a:gd name="connsiteY1-228" fmla="*/ 1271752 h 2638097"/>
                  <a:gd name="connsiteX2-229" fmla="*/ 4099035 w 8187558"/>
                  <a:gd name="connsiteY2-230" fmla="*/ 2638097 h 2638097"/>
                  <a:gd name="connsiteX3-231" fmla="*/ 0 w 8187558"/>
                  <a:gd name="connsiteY3-232" fmla="*/ 1229711 h 2638097"/>
                  <a:gd name="connsiteX4-233" fmla="*/ 31531 w 8187558"/>
                  <a:gd name="connsiteY4-234" fmla="*/ 147145 h 2638097"/>
                  <a:gd name="connsiteX5-235" fmla="*/ 4099035 w 8187558"/>
                  <a:gd name="connsiteY5-236" fmla="*/ 1566042 h 2638097"/>
                  <a:gd name="connsiteX6-237" fmla="*/ 8187558 w 8187558"/>
                  <a:gd name="connsiteY6-238" fmla="*/ 0 h 2638097"/>
                  <a:gd name="connsiteX0-239" fmla="*/ 8187558 w 8187558"/>
                  <a:gd name="connsiteY0-240" fmla="*/ 0 h 2638097"/>
                  <a:gd name="connsiteX1-241" fmla="*/ 8187558 w 8187558"/>
                  <a:gd name="connsiteY1-242" fmla="*/ 1271752 h 2638097"/>
                  <a:gd name="connsiteX2-243" fmla="*/ 4099035 w 8187558"/>
                  <a:gd name="connsiteY2-244" fmla="*/ 2638097 h 2638097"/>
                  <a:gd name="connsiteX3-245" fmla="*/ 0 w 8187558"/>
                  <a:gd name="connsiteY3-246" fmla="*/ 1229711 h 2638097"/>
                  <a:gd name="connsiteX4-247" fmla="*/ 31531 w 8187558"/>
                  <a:gd name="connsiteY4-248" fmla="*/ 147145 h 2638097"/>
                  <a:gd name="connsiteX5-249" fmla="*/ 4099035 w 8187558"/>
                  <a:gd name="connsiteY5-250" fmla="*/ 1566042 h 2638097"/>
                  <a:gd name="connsiteX6-251" fmla="*/ 8187558 w 8187558"/>
                  <a:gd name="connsiteY6-252" fmla="*/ 0 h 2638097"/>
                  <a:gd name="connsiteX0-253" fmla="*/ 8187558 w 8187558"/>
                  <a:gd name="connsiteY0-254" fmla="*/ 0 h 2638097"/>
                  <a:gd name="connsiteX1-255" fmla="*/ 8187558 w 8187558"/>
                  <a:gd name="connsiteY1-256" fmla="*/ 1271752 h 2638097"/>
                  <a:gd name="connsiteX2-257" fmla="*/ 4099035 w 8187558"/>
                  <a:gd name="connsiteY2-258" fmla="*/ 2638097 h 2638097"/>
                  <a:gd name="connsiteX3-259" fmla="*/ 0 w 8187558"/>
                  <a:gd name="connsiteY3-260" fmla="*/ 1229711 h 2638097"/>
                  <a:gd name="connsiteX4-261" fmla="*/ 31531 w 8187558"/>
                  <a:gd name="connsiteY4-262" fmla="*/ 147145 h 2638097"/>
                  <a:gd name="connsiteX5-263" fmla="*/ 4099035 w 8187558"/>
                  <a:gd name="connsiteY5-264" fmla="*/ 1566042 h 2638097"/>
                  <a:gd name="connsiteX6-265" fmla="*/ 8187558 w 8187558"/>
                  <a:gd name="connsiteY6-266" fmla="*/ 0 h 2638097"/>
                  <a:gd name="connsiteX0-267" fmla="*/ 8187558 w 8187558"/>
                  <a:gd name="connsiteY0-268" fmla="*/ 0 h 2638097"/>
                  <a:gd name="connsiteX1-269" fmla="*/ 8187558 w 8187558"/>
                  <a:gd name="connsiteY1-270" fmla="*/ 1271752 h 2638097"/>
                  <a:gd name="connsiteX2-271" fmla="*/ 4099035 w 8187558"/>
                  <a:gd name="connsiteY2-272" fmla="*/ 2638097 h 2638097"/>
                  <a:gd name="connsiteX3-273" fmla="*/ 0 w 8187558"/>
                  <a:gd name="connsiteY3-274" fmla="*/ 1229711 h 2638097"/>
                  <a:gd name="connsiteX4-275" fmla="*/ 31531 w 8187558"/>
                  <a:gd name="connsiteY4-276" fmla="*/ 147145 h 2638097"/>
                  <a:gd name="connsiteX5-277" fmla="*/ 4099035 w 8187558"/>
                  <a:gd name="connsiteY5-278" fmla="*/ 1566042 h 2638097"/>
                  <a:gd name="connsiteX6-279" fmla="*/ 8187558 w 8187558"/>
                  <a:gd name="connsiteY6-280" fmla="*/ 0 h 2638097"/>
                  <a:gd name="connsiteX0-281" fmla="*/ 8187558 w 8187558"/>
                  <a:gd name="connsiteY0-282" fmla="*/ 0 h 2638097"/>
                  <a:gd name="connsiteX1-283" fmla="*/ 8187558 w 8187558"/>
                  <a:gd name="connsiteY1-284" fmla="*/ 1271752 h 2638097"/>
                  <a:gd name="connsiteX2-285" fmla="*/ 4099035 w 8187558"/>
                  <a:gd name="connsiteY2-286" fmla="*/ 2638097 h 2638097"/>
                  <a:gd name="connsiteX3-287" fmla="*/ 0 w 8187558"/>
                  <a:gd name="connsiteY3-288" fmla="*/ 1229711 h 2638097"/>
                  <a:gd name="connsiteX4-289" fmla="*/ 31531 w 8187558"/>
                  <a:gd name="connsiteY4-290" fmla="*/ 147145 h 2638097"/>
                  <a:gd name="connsiteX5-291" fmla="*/ 4099035 w 8187558"/>
                  <a:gd name="connsiteY5-292" fmla="*/ 1566042 h 2638097"/>
                  <a:gd name="connsiteX6-293" fmla="*/ 8187558 w 8187558"/>
                  <a:gd name="connsiteY6-294" fmla="*/ 0 h 2638097"/>
                  <a:gd name="connsiteX0-295" fmla="*/ 8176538 w 8176538"/>
                  <a:gd name="connsiteY0-296" fmla="*/ 0 h 2638097"/>
                  <a:gd name="connsiteX1-297" fmla="*/ 8176538 w 8176538"/>
                  <a:gd name="connsiteY1-298" fmla="*/ 1271752 h 2638097"/>
                  <a:gd name="connsiteX2-299" fmla="*/ 4088015 w 8176538"/>
                  <a:gd name="connsiteY2-300" fmla="*/ 2638097 h 2638097"/>
                  <a:gd name="connsiteX3-301" fmla="*/ 0 w 8176538"/>
                  <a:gd name="connsiteY3-302" fmla="*/ 1269888 h 2638097"/>
                  <a:gd name="connsiteX4-303" fmla="*/ 20511 w 8176538"/>
                  <a:gd name="connsiteY4-304" fmla="*/ 147145 h 2638097"/>
                  <a:gd name="connsiteX5-305" fmla="*/ 4088015 w 8176538"/>
                  <a:gd name="connsiteY5-306" fmla="*/ 1566042 h 2638097"/>
                  <a:gd name="connsiteX6-307" fmla="*/ 8176538 w 8176538"/>
                  <a:gd name="connsiteY6-308" fmla="*/ 0 h 2638097"/>
                  <a:gd name="connsiteX0-309" fmla="*/ 8176538 w 8176538"/>
                  <a:gd name="connsiteY0-310" fmla="*/ 0 h 2772020"/>
                  <a:gd name="connsiteX1-311" fmla="*/ 8176538 w 8176538"/>
                  <a:gd name="connsiteY1-312" fmla="*/ 1271752 h 2772020"/>
                  <a:gd name="connsiteX2-313" fmla="*/ 4099034 w 8176538"/>
                  <a:gd name="connsiteY2-314" fmla="*/ 2772020 h 2772020"/>
                  <a:gd name="connsiteX3-315" fmla="*/ 0 w 8176538"/>
                  <a:gd name="connsiteY3-316" fmla="*/ 1269888 h 2772020"/>
                  <a:gd name="connsiteX4-317" fmla="*/ 20511 w 8176538"/>
                  <a:gd name="connsiteY4-318" fmla="*/ 147145 h 2772020"/>
                  <a:gd name="connsiteX5-319" fmla="*/ 4088015 w 8176538"/>
                  <a:gd name="connsiteY5-320" fmla="*/ 1566042 h 2772020"/>
                  <a:gd name="connsiteX6-321" fmla="*/ 8176538 w 8176538"/>
                  <a:gd name="connsiteY6-322" fmla="*/ 0 h 2772020"/>
                  <a:gd name="connsiteX0-323" fmla="*/ 8176538 w 8176538"/>
                  <a:gd name="connsiteY0-324" fmla="*/ 0 h 2772339"/>
                  <a:gd name="connsiteX1-325" fmla="*/ 8176538 w 8176538"/>
                  <a:gd name="connsiteY1-326" fmla="*/ 1378890 h 2772339"/>
                  <a:gd name="connsiteX2-327" fmla="*/ 4099034 w 8176538"/>
                  <a:gd name="connsiteY2-328" fmla="*/ 2772020 h 2772339"/>
                  <a:gd name="connsiteX3-329" fmla="*/ 0 w 8176538"/>
                  <a:gd name="connsiteY3-330" fmla="*/ 1269888 h 2772339"/>
                  <a:gd name="connsiteX4-331" fmla="*/ 20511 w 8176538"/>
                  <a:gd name="connsiteY4-332" fmla="*/ 147145 h 2772339"/>
                  <a:gd name="connsiteX5-333" fmla="*/ 4088015 w 8176538"/>
                  <a:gd name="connsiteY5-334" fmla="*/ 1566042 h 2772339"/>
                  <a:gd name="connsiteX6-335" fmla="*/ 8176538 w 8176538"/>
                  <a:gd name="connsiteY6-336" fmla="*/ 0 h 2772339"/>
                  <a:gd name="connsiteX0-337" fmla="*/ 8176538 w 8176538"/>
                  <a:gd name="connsiteY0-338" fmla="*/ 0 h 2825888"/>
                  <a:gd name="connsiteX1-339" fmla="*/ 8176538 w 8176538"/>
                  <a:gd name="connsiteY1-340" fmla="*/ 1378890 h 2825888"/>
                  <a:gd name="connsiteX2-341" fmla="*/ 4099034 w 8176538"/>
                  <a:gd name="connsiteY2-342" fmla="*/ 2825590 h 2825888"/>
                  <a:gd name="connsiteX3-343" fmla="*/ 0 w 8176538"/>
                  <a:gd name="connsiteY3-344" fmla="*/ 1269888 h 2825888"/>
                  <a:gd name="connsiteX4-345" fmla="*/ 20511 w 8176538"/>
                  <a:gd name="connsiteY4-346" fmla="*/ 147145 h 2825888"/>
                  <a:gd name="connsiteX5-347" fmla="*/ 4088015 w 8176538"/>
                  <a:gd name="connsiteY5-348" fmla="*/ 1566042 h 2825888"/>
                  <a:gd name="connsiteX6-349" fmla="*/ 8176538 w 8176538"/>
                  <a:gd name="connsiteY6-350" fmla="*/ 0 h 2825888"/>
                  <a:gd name="connsiteX0-351" fmla="*/ 8165518 w 8165518"/>
                  <a:gd name="connsiteY0-352" fmla="*/ 0 h 2825606"/>
                  <a:gd name="connsiteX1-353" fmla="*/ 8165518 w 8165518"/>
                  <a:gd name="connsiteY1-354" fmla="*/ 1378890 h 2825606"/>
                  <a:gd name="connsiteX2-355" fmla="*/ 4088014 w 8165518"/>
                  <a:gd name="connsiteY2-356" fmla="*/ 2825590 h 2825606"/>
                  <a:gd name="connsiteX3-357" fmla="*/ 0 w 8165518"/>
                  <a:gd name="connsiteY3-358" fmla="*/ 1403811 h 2825606"/>
                  <a:gd name="connsiteX4-359" fmla="*/ 9491 w 8165518"/>
                  <a:gd name="connsiteY4-360" fmla="*/ 147145 h 2825606"/>
                  <a:gd name="connsiteX5-361" fmla="*/ 4076995 w 8165518"/>
                  <a:gd name="connsiteY5-362" fmla="*/ 1566042 h 2825606"/>
                  <a:gd name="connsiteX6-363" fmla="*/ 8165518 w 8165518"/>
                  <a:gd name="connsiteY6-364" fmla="*/ 0 h 2825606"/>
                  <a:gd name="connsiteX0-365" fmla="*/ 8165518 w 8165518"/>
                  <a:gd name="connsiteY0-366" fmla="*/ 0 h 2879174"/>
                  <a:gd name="connsiteX1-367" fmla="*/ 8165518 w 8165518"/>
                  <a:gd name="connsiteY1-368" fmla="*/ 1378890 h 2879174"/>
                  <a:gd name="connsiteX2-369" fmla="*/ 4132092 w 8165518"/>
                  <a:gd name="connsiteY2-370" fmla="*/ 2879159 h 2879174"/>
                  <a:gd name="connsiteX3-371" fmla="*/ 0 w 8165518"/>
                  <a:gd name="connsiteY3-372" fmla="*/ 1403811 h 2879174"/>
                  <a:gd name="connsiteX4-373" fmla="*/ 9491 w 8165518"/>
                  <a:gd name="connsiteY4-374" fmla="*/ 147145 h 2879174"/>
                  <a:gd name="connsiteX5-375" fmla="*/ 4076995 w 8165518"/>
                  <a:gd name="connsiteY5-376" fmla="*/ 1566042 h 2879174"/>
                  <a:gd name="connsiteX6-377" fmla="*/ 8165518 w 8165518"/>
                  <a:gd name="connsiteY6-378" fmla="*/ 0 h 2879174"/>
                  <a:gd name="connsiteX0-379" fmla="*/ 8165518 w 8176537"/>
                  <a:gd name="connsiteY0-380" fmla="*/ 0 h 2879410"/>
                  <a:gd name="connsiteX1-381" fmla="*/ 8176537 w 8176537"/>
                  <a:gd name="connsiteY1-382" fmla="*/ 1499420 h 2879410"/>
                  <a:gd name="connsiteX2-383" fmla="*/ 4132092 w 8176537"/>
                  <a:gd name="connsiteY2-384" fmla="*/ 2879159 h 2879410"/>
                  <a:gd name="connsiteX3-385" fmla="*/ 0 w 8176537"/>
                  <a:gd name="connsiteY3-386" fmla="*/ 1403811 h 2879410"/>
                  <a:gd name="connsiteX4-387" fmla="*/ 9491 w 8176537"/>
                  <a:gd name="connsiteY4-388" fmla="*/ 147145 h 2879410"/>
                  <a:gd name="connsiteX5-389" fmla="*/ 4076995 w 8176537"/>
                  <a:gd name="connsiteY5-390" fmla="*/ 1566042 h 2879410"/>
                  <a:gd name="connsiteX6-391" fmla="*/ 8165518 w 8176537"/>
                  <a:gd name="connsiteY6-392" fmla="*/ 0 h 2879410"/>
                  <a:gd name="connsiteX0-393" fmla="*/ 8165518 w 8176537"/>
                  <a:gd name="connsiteY0-394" fmla="*/ 0 h 2879262"/>
                  <a:gd name="connsiteX1-395" fmla="*/ 8176537 w 8176537"/>
                  <a:gd name="connsiteY1-396" fmla="*/ 1499420 h 2879262"/>
                  <a:gd name="connsiteX2-397" fmla="*/ 4132092 w 8176537"/>
                  <a:gd name="connsiteY2-398" fmla="*/ 2879159 h 2879262"/>
                  <a:gd name="connsiteX3-399" fmla="*/ 0 w 8176537"/>
                  <a:gd name="connsiteY3-400" fmla="*/ 1403811 h 2879262"/>
                  <a:gd name="connsiteX4-401" fmla="*/ 9491 w 8176537"/>
                  <a:gd name="connsiteY4-402" fmla="*/ 147145 h 2879262"/>
                  <a:gd name="connsiteX5-403" fmla="*/ 4076995 w 8176537"/>
                  <a:gd name="connsiteY5-404" fmla="*/ 1566042 h 2879262"/>
                  <a:gd name="connsiteX6-405" fmla="*/ 8165518 w 8176537"/>
                  <a:gd name="connsiteY6-406" fmla="*/ 0 h 2879262"/>
                  <a:gd name="connsiteX0-407" fmla="*/ 8165518 w 8176537"/>
                  <a:gd name="connsiteY0-408" fmla="*/ 0 h 2879163"/>
                  <a:gd name="connsiteX1-409" fmla="*/ 8176537 w 8176537"/>
                  <a:gd name="connsiteY1-410" fmla="*/ 1499420 h 2879163"/>
                  <a:gd name="connsiteX2-411" fmla="*/ 4132092 w 8176537"/>
                  <a:gd name="connsiteY2-412" fmla="*/ 2879159 h 2879163"/>
                  <a:gd name="connsiteX3-413" fmla="*/ 0 w 8176537"/>
                  <a:gd name="connsiteY3-414" fmla="*/ 1510948 h 2879163"/>
                  <a:gd name="connsiteX4-415" fmla="*/ 9491 w 8176537"/>
                  <a:gd name="connsiteY4-416" fmla="*/ 147145 h 2879163"/>
                  <a:gd name="connsiteX5-417" fmla="*/ 4076995 w 8176537"/>
                  <a:gd name="connsiteY5-418" fmla="*/ 1566042 h 2879163"/>
                  <a:gd name="connsiteX6-419" fmla="*/ 8165518 w 8176537"/>
                  <a:gd name="connsiteY6-420" fmla="*/ 0 h 2879163"/>
                  <a:gd name="connsiteX0-421" fmla="*/ 8165518 w 8198577"/>
                  <a:gd name="connsiteY0-422" fmla="*/ 0 h 2879451"/>
                  <a:gd name="connsiteX1-423" fmla="*/ 8198577 w 8198577"/>
                  <a:gd name="connsiteY1-424" fmla="*/ 1606558 h 2879451"/>
                  <a:gd name="connsiteX2-425" fmla="*/ 4132092 w 8198577"/>
                  <a:gd name="connsiteY2-426" fmla="*/ 2879159 h 2879451"/>
                  <a:gd name="connsiteX3-427" fmla="*/ 0 w 8198577"/>
                  <a:gd name="connsiteY3-428" fmla="*/ 1510948 h 2879451"/>
                  <a:gd name="connsiteX4-429" fmla="*/ 9491 w 8198577"/>
                  <a:gd name="connsiteY4-430" fmla="*/ 147145 h 2879451"/>
                  <a:gd name="connsiteX5-431" fmla="*/ 4076995 w 8198577"/>
                  <a:gd name="connsiteY5-432" fmla="*/ 1566042 h 2879451"/>
                  <a:gd name="connsiteX6-433" fmla="*/ 8165518 w 8198577"/>
                  <a:gd name="connsiteY6-434" fmla="*/ 0 h 2879451"/>
                  <a:gd name="connsiteX0-435" fmla="*/ 8165518 w 8165518"/>
                  <a:gd name="connsiteY0-436" fmla="*/ 0 h 2880066"/>
                  <a:gd name="connsiteX1-437" fmla="*/ 8165518 w 8165518"/>
                  <a:gd name="connsiteY1-438" fmla="*/ 1673520 h 2880066"/>
                  <a:gd name="connsiteX2-439" fmla="*/ 4132092 w 8165518"/>
                  <a:gd name="connsiteY2-440" fmla="*/ 2879159 h 2880066"/>
                  <a:gd name="connsiteX3-441" fmla="*/ 0 w 8165518"/>
                  <a:gd name="connsiteY3-442" fmla="*/ 1510948 h 2880066"/>
                  <a:gd name="connsiteX4-443" fmla="*/ 9491 w 8165518"/>
                  <a:gd name="connsiteY4-444" fmla="*/ 147145 h 2880066"/>
                  <a:gd name="connsiteX5-445" fmla="*/ 4076995 w 8165518"/>
                  <a:gd name="connsiteY5-446" fmla="*/ 1566042 h 2880066"/>
                  <a:gd name="connsiteX6-447" fmla="*/ 8165518 w 8165518"/>
                  <a:gd name="connsiteY6-448" fmla="*/ 0 h 2880066"/>
                  <a:gd name="connsiteX0-449" fmla="*/ 8156794 w 8156794"/>
                  <a:gd name="connsiteY0-450" fmla="*/ 0 h 2879270"/>
                  <a:gd name="connsiteX1-451" fmla="*/ 8156794 w 8156794"/>
                  <a:gd name="connsiteY1-452" fmla="*/ 1673520 h 2879270"/>
                  <a:gd name="connsiteX2-453" fmla="*/ 4123368 w 8156794"/>
                  <a:gd name="connsiteY2-454" fmla="*/ 2879159 h 2879270"/>
                  <a:gd name="connsiteX3-455" fmla="*/ 2295 w 8156794"/>
                  <a:gd name="connsiteY3-456" fmla="*/ 1618086 h 2879270"/>
                  <a:gd name="connsiteX4-457" fmla="*/ 767 w 8156794"/>
                  <a:gd name="connsiteY4-458" fmla="*/ 147145 h 2879270"/>
                  <a:gd name="connsiteX5-459" fmla="*/ 4068271 w 8156794"/>
                  <a:gd name="connsiteY5-460" fmla="*/ 1566042 h 2879270"/>
                  <a:gd name="connsiteX6-461" fmla="*/ 8156794 w 8156794"/>
                  <a:gd name="connsiteY6-462" fmla="*/ 0 h 2879270"/>
                  <a:gd name="connsiteX0-463" fmla="*/ 8156794 w 8156794"/>
                  <a:gd name="connsiteY0-464" fmla="*/ 0 h 2973000"/>
                  <a:gd name="connsiteX1-465" fmla="*/ 8156794 w 8156794"/>
                  <a:gd name="connsiteY1-466" fmla="*/ 1673520 h 2973000"/>
                  <a:gd name="connsiteX2-467" fmla="*/ 4134388 w 8156794"/>
                  <a:gd name="connsiteY2-468" fmla="*/ 2972904 h 2973000"/>
                  <a:gd name="connsiteX3-469" fmla="*/ 2295 w 8156794"/>
                  <a:gd name="connsiteY3-470" fmla="*/ 1618086 h 2973000"/>
                  <a:gd name="connsiteX4-471" fmla="*/ 767 w 8156794"/>
                  <a:gd name="connsiteY4-472" fmla="*/ 147145 h 2973000"/>
                  <a:gd name="connsiteX5-473" fmla="*/ 4068271 w 8156794"/>
                  <a:gd name="connsiteY5-474" fmla="*/ 1566042 h 2973000"/>
                  <a:gd name="connsiteX6-475" fmla="*/ 8156794 w 8156794"/>
                  <a:gd name="connsiteY6-476" fmla="*/ 0 h 2973000"/>
                  <a:gd name="connsiteX0-477" fmla="*/ 8156794 w 8156794"/>
                  <a:gd name="connsiteY0-478" fmla="*/ 0 h 2973000"/>
                  <a:gd name="connsiteX1-479" fmla="*/ 8156794 w 8156794"/>
                  <a:gd name="connsiteY1-480" fmla="*/ 1673520 h 2973000"/>
                  <a:gd name="connsiteX2-481" fmla="*/ 4134388 w 8156794"/>
                  <a:gd name="connsiteY2-482" fmla="*/ 2972904 h 2973000"/>
                  <a:gd name="connsiteX3-483" fmla="*/ 2295 w 8156794"/>
                  <a:gd name="connsiteY3-484" fmla="*/ 1618086 h 2973000"/>
                  <a:gd name="connsiteX4-485" fmla="*/ 767 w 8156794"/>
                  <a:gd name="connsiteY4-486" fmla="*/ 147145 h 2973000"/>
                  <a:gd name="connsiteX5-487" fmla="*/ 4068271 w 8156794"/>
                  <a:gd name="connsiteY5-488" fmla="*/ 1566042 h 2973000"/>
                  <a:gd name="connsiteX6-489" fmla="*/ 8156794 w 8156794"/>
                  <a:gd name="connsiteY6-490" fmla="*/ 0 h 2973000"/>
                  <a:gd name="connsiteX0-491" fmla="*/ 8156794 w 8156794"/>
                  <a:gd name="connsiteY0-492" fmla="*/ 0 h 2973000"/>
                  <a:gd name="connsiteX1-493" fmla="*/ 8156794 w 8156794"/>
                  <a:gd name="connsiteY1-494" fmla="*/ 1673520 h 2973000"/>
                  <a:gd name="connsiteX2-495" fmla="*/ 4134388 w 8156794"/>
                  <a:gd name="connsiteY2-496" fmla="*/ 2972904 h 2973000"/>
                  <a:gd name="connsiteX3-497" fmla="*/ 2295 w 8156794"/>
                  <a:gd name="connsiteY3-498" fmla="*/ 1618086 h 2973000"/>
                  <a:gd name="connsiteX4-499" fmla="*/ 767 w 8156794"/>
                  <a:gd name="connsiteY4-500" fmla="*/ 147145 h 2973000"/>
                  <a:gd name="connsiteX5-501" fmla="*/ 4068271 w 8156794"/>
                  <a:gd name="connsiteY5-502" fmla="*/ 1566042 h 2973000"/>
                  <a:gd name="connsiteX6-503" fmla="*/ 8156794 w 8156794"/>
                  <a:gd name="connsiteY6-504" fmla="*/ 0 h 2973000"/>
                  <a:gd name="connsiteX0-505" fmla="*/ 8156794 w 8156794"/>
                  <a:gd name="connsiteY0-506" fmla="*/ 0 h 2973020"/>
                  <a:gd name="connsiteX1-507" fmla="*/ 8156794 w 8156794"/>
                  <a:gd name="connsiteY1-508" fmla="*/ 1673520 h 2973020"/>
                  <a:gd name="connsiteX2-509" fmla="*/ 4134388 w 8156794"/>
                  <a:gd name="connsiteY2-510" fmla="*/ 2972904 h 2973020"/>
                  <a:gd name="connsiteX3-511" fmla="*/ 2295 w 8156794"/>
                  <a:gd name="connsiteY3-512" fmla="*/ 1618086 h 2973020"/>
                  <a:gd name="connsiteX4-513" fmla="*/ 767 w 8156794"/>
                  <a:gd name="connsiteY4-514" fmla="*/ 147145 h 2973020"/>
                  <a:gd name="connsiteX5-515" fmla="*/ 4068271 w 8156794"/>
                  <a:gd name="connsiteY5-516" fmla="*/ 1566042 h 2973020"/>
                  <a:gd name="connsiteX6-517" fmla="*/ 8156794 w 8156794"/>
                  <a:gd name="connsiteY6-518" fmla="*/ 0 h 2973020"/>
                  <a:gd name="connsiteX0-519" fmla="*/ 8156794 w 8156794"/>
                  <a:gd name="connsiteY0-520" fmla="*/ 0 h 2973021"/>
                  <a:gd name="connsiteX1-521" fmla="*/ 8156794 w 8156794"/>
                  <a:gd name="connsiteY1-522" fmla="*/ 1673520 h 2973021"/>
                  <a:gd name="connsiteX2-523" fmla="*/ 4134388 w 8156794"/>
                  <a:gd name="connsiteY2-524" fmla="*/ 2972904 h 2973021"/>
                  <a:gd name="connsiteX3-525" fmla="*/ 2295 w 8156794"/>
                  <a:gd name="connsiteY3-526" fmla="*/ 1618086 h 2973021"/>
                  <a:gd name="connsiteX4-527" fmla="*/ 767 w 8156794"/>
                  <a:gd name="connsiteY4-528" fmla="*/ 147145 h 2973021"/>
                  <a:gd name="connsiteX5-529" fmla="*/ 4068271 w 8156794"/>
                  <a:gd name="connsiteY5-530" fmla="*/ 1566042 h 2973021"/>
                  <a:gd name="connsiteX6-531" fmla="*/ 8156794 w 8156794"/>
                  <a:gd name="connsiteY6-532" fmla="*/ 0 h 2973021"/>
                  <a:gd name="connsiteX0-533" fmla="*/ 8156794 w 8156794"/>
                  <a:gd name="connsiteY0-534" fmla="*/ 0 h 2973021"/>
                  <a:gd name="connsiteX1-535" fmla="*/ 8156794 w 8156794"/>
                  <a:gd name="connsiteY1-536" fmla="*/ 1673520 h 2973021"/>
                  <a:gd name="connsiteX2-537" fmla="*/ 4134388 w 8156794"/>
                  <a:gd name="connsiteY2-538" fmla="*/ 2972904 h 2973021"/>
                  <a:gd name="connsiteX3-539" fmla="*/ 2295 w 8156794"/>
                  <a:gd name="connsiteY3-540" fmla="*/ 1618086 h 2973021"/>
                  <a:gd name="connsiteX4-541" fmla="*/ 767 w 8156794"/>
                  <a:gd name="connsiteY4-542" fmla="*/ 147145 h 2973021"/>
                  <a:gd name="connsiteX5-543" fmla="*/ 4068271 w 8156794"/>
                  <a:gd name="connsiteY5-544" fmla="*/ 1566042 h 2973021"/>
                  <a:gd name="connsiteX6-545" fmla="*/ 8156794 w 8156794"/>
                  <a:gd name="connsiteY6-546" fmla="*/ 0 h 2973021"/>
                  <a:gd name="connsiteX0-547" fmla="*/ 8156794 w 8156794"/>
                  <a:gd name="connsiteY0-548" fmla="*/ 0 h 2973021"/>
                  <a:gd name="connsiteX1-549" fmla="*/ 8156794 w 8156794"/>
                  <a:gd name="connsiteY1-550" fmla="*/ 1673520 h 2973021"/>
                  <a:gd name="connsiteX2-551" fmla="*/ 4134388 w 8156794"/>
                  <a:gd name="connsiteY2-552" fmla="*/ 2972904 h 2973021"/>
                  <a:gd name="connsiteX3-553" fmla="*/ 2295 w 8156794"/>
                  <a:gd name="connsiteY3-554" fmla="*/ 1618086 h 2973021"/>
                  <a:gd name="connsiteX4-555" fmla="*/ 767 w 8156794"/>
                  <a:gd name="connsiteY4-556" fmla="*/ 147145 h 2973021"/>
                  <a:gd name="connsiteX5-557" fmla="*/ 4068271 w 8156794"/>
                  <a:gd name="connsiteY5-558" fmla="*/ 1566042 h 2973021"/>
                  <a:gd name="connsiteX6-559" fmla="*/ 8156794 w 8156794"/>
                  <a:gd name="connsiteY6-560" fmla="*/ 0 h 2973021"/>
                  <a:gd name="connsiteX0-561" fmla="*/ 8156794 w 8156794"/>
                  <a:gd name="connsiteY0-562" fmla="*/ 0 h 2973021"/>
                  <a:gd name="connsiteX1-563" fmla="*/ 8156794 w 8156794"/>
                  <a:gd name="connsiteY1-564" fmla="*/ 1673520 h 2973021"/>
                  <a:gd name="connsiteX2-565" fmla="*/ 4134388 w 8156794"/>
                  <a:gd name="connsiteY2-566" fmla="*/ 2972904 h 2973021"/>
                  <a:gd name="connsiteX3-567" fmla="*/ 2295 w 8156794"/>
                  <a:gd name="connsiteY3-568" fmla="*/ 1618086 h 2973021"/>
                  <a:gd name="connsiteX4-569" fmla="*/ 767 w 8156794"/>
                  <a:gd name="connsiteY4-570" fmla="*/ 147145 h 2973021"/>
                  <a:gd name="connsiteX5-571" fmla="*/ 4068271 w 8156794"/>
                  <a:gd name="connsiteY5-572" fmla="*/ 1566042 h 2973021"/>
                  <a:gd name="connsiteX6-573" fmla="*/ 8156794 w 8156794"/>
                  <a:gd name="connsiteY6-574" fmla="*/ 0 h 2973021"/>
                  <a:gd name="connsiteX0-575" fmla="*/ 8156794 w 8156794"/>
                  <a:gd name="connsiteY0-576" fmla="*/ 0 h 2973141"/>
                  <a:gd name="connsiteX1-577" fmla="*/ 8156794 w 8156794"/>
                  <a:gd name="connsiteY1-578" fmla="*/ 1673520 h 2973141"/>
                  <a:gd name="connsiteX2-579" fmla="*/ 4134388 w 8156794"/>
                  <a:gd name="connsiteY2-580" fmla="*/ 2972904 h 2973141"/>
                  <a:gd name="connsiteX3-581" fmla="*/ 2295 w 8156794"/>
                  <a:gd name="connsiteY3-582" fmla="*/ 1618086 h 2973141"/>
                  <a:gd name="connsiteX4-583" fmla="*/ 767 w 8156794"/>
                  <a:gd name="connsiteY4-584" fmla="*/ 147145 h 2973141"/>
                  <a:gd name="connsiteX5-585" fmla="*/ 4068271 w 8156794"/>
                  <a:gd name="connsiteY5-586" fmla="*/ 1566042 h 2973141"/>
                  <a:gd name="connsiteX6-587" fmla="*/ 8156794 w 8156794"/>
                  <a:gd name="connsiteY6-588" fmla="*/ 0 h 2973141"/>
                  <a:gd name="connsiteX0-589" fmla="*/ 8156794 w 8156794"/>
                  <a:gd name="connsiteY0-590" fmla="*/ 0 h 3066827"/>
                  <a:gd name="connsiteX1-591" fmla="*/ 8156794 w 8156794"/>
                  <a:gd name="connsiteY1-592" fmla="*/ 1673520 h 3066827"/>
                  <a:gd name="connsiteX2-593" fmla="*/ 4123353 w 8156794"/>
                  <a:gd name="connsiteY2-594" fmla="*/ 3066650 h 3066827"/>
                  <a:gd name="connsiteX3-595" fmla="*/ 2295 w 8156794"/>
                  <a:gd name="connsiteY3-596" fmla="*/ 1618086 h 3066827"/>
                  <a:gd name="connsiteX4-597" fmla="*/ 767 w 8156794"/>
                  <a:gd name="connsiteY4-598" fmla="*/ 147145 h 3066827"/>
                  <a:gd name="connsiteX5-599" fmla="*/ 4068271 w 8156794"/>
                  <a:gd name="connsiteY5-600" fmla="*/ 1566042 h 3066827"/>
                  <a:gd name="connsiteX6-601" fmla="*/ 8156794 w 8156794"/>
                  <a:gd name="connsiteY6-602" fmla="*/ 0 h 3066827"/>
                  <a:gd name="connsiteX0-603" fmla="*/ 8123689 w 8156794"/>
                  <a:gd name="connsiteY0-604" fmla="*/ 0 h 2999866"/>
                  <a:gd name="connsiteX1-605" fmla="*/ 8156794 w 8156794"/>
                  <a:gd name="connsiteY1-606" fmla="*/ 1606559 h 2999866"/>
                  <a:gd name="connsiteX2-607" fmla="*/ 4123353 w 8156794"/>
                  <a:gd name="connsiteY2-608" fmla="*/ 2999689 h 2999866"/>
                  <a:gd name="connsiteX3-609" fmla="*/ 2295 w 8156794"/>
                  <a:gd name="connsiteY3-610" fmla="*/ 1551125 h 2999866"/>
                  <a:gd name="connsiteX4-611" fmla="*/ 767 w 8156794"/>
                  <a:gd name="connsiteY4-612" fmla="*/ 80184 h 2999866"/>
                  <a:gd name="connsiteX5-613" fmla="*/ 4068271 w 8156794"/>
                  <a:gd name="connsiteY5-614" fmla="*/ 1499081 h 2999866"/>
                  <a:gd name="connsiteX6-615" fmla="*/ 8123689 w 8156794"/>
                  <a:gd name="connsiteY6-616" fmla="*/ 0 h 2999866"/>
                  <a:gd name="connsiteX0-617" fmla="*/ 8167828 w 8167828"/>
                  <a:gd name="connsiteY0-618" fmla="*/ 0 h 3026651"/>
                  <a:gd name="connsiteX1-619" fmla="*/ 8156794 w 8167828"/>
                  <a:gd name="connsiteY1-620" fmla="*/ 1633344 h 3026651"/>
                  <a:gd name="connsiteX2-621" fmla="*/ 4123353 w 8167828"/>
                  <a:gd name="connsiteY2-622" fmla="*/ 3026474 h 3026651"/>
                  <a:gd name="connsiteX3-623" fmla="*/ 2295 w 8167828"/>
                  <a:gd name="connsiteY3-624" fmla="*/ 1577910 h 3026651"/>
                  <a:gd name="connsiteX4-625" fmla="*/ 767 w 8167828"/>
                  <a:gd name="connsiteY4-626" fmla="*/ 106969 h 3026651"/>
                  <a:gd name="connsiteX5-627" fmla="*/ 4068271 w 8167828"/>
                  <a:gd name="connsiteY5-628" fmla="*/ 1525866 h 3026651"/>
                  <a:gd name="connsiteX6-629" fmla="*/ 8167828 w 8167828"/>
                  <a:gd name="connsiteY6-630" fmla="*/ 0 h 3026651"/>
                  <a:gd name="connsiteX0-631" fmla="*/ 8167828 w 8167828"/>
                  <a:gd name="connsiteY0-632" fmla="*/ 0 h 3027228"/>
                  <a:gd name="connsiteX1-633" fmla="*/ 8145760 w 8167828"/>
                  <a:gd name="connsiteY1-634" fmla="*/ 1686913 h 3027228"/>
                  <a:gd name="connsiteX2-635" fmla="*/ 4123353 w 8167828"/>
                  <a:gd name="connsiteY2-636" fmla="*/ 3026474 h 3027228"/>
                  <a:gd name="connsiteX3-637" fmla="*/ 2295 w 8167828"/>
                  <a:gd name="connsiteY3-638" fmla="*/ 1577910 h 3027228"/>
                  <a:gd name="connsiteX4-639" fmla="*/ 767 w 8167828"/>
                  <a:gd name="connsiteY4-640" fmla="*/ 106969 h 3027228"/>
                  <a:gd name="connsiteX5-641" fmla="*/ 4068271 w 8167828"/>
                  <a:gd name="connsiteY5-642" fmla="*/ 1525866 h 3027228"/>
                  <a:gd name="connsiteX6-643" fmla="*/ 8167828 w 8167828"/>
                  <a:gd name="connsiteY6-644" fmla="*/ 0 h 3027228"/>
                  <a:gd name="connsiteX0-645" fmla="*/ 8156794 w 8156794"/>
                  <a:gd name="connsiteY0-646" fmla="*/ 0 h 2933483"/>
                  <a:gd name="connsiteX1-647" fmla="*/ 8145760 w 8156794"/>
                  <a:gd name="connsiteY1-648" fmla="*/ 1593168 h 2933483"/>
                  <a:gd name="connsiteX2-649" fmla="*/ 4123353 w 8156794"/>
                  <a:gd name="connsiteY2-650" fmla="*/ 2932729 h 2933483"/>
                  <a:gd name="connsiteX3-651" fmla="*/ 2295 w 8156794"/>
                  <a:gd name="connsiteY3-652" fmla="*/ 1484165 h 2933483"/>
                  <a:gd name="connsiteX4-653" fmla="*/ 767 w 8156794"/>
                  <a:gd name="connsiteY4-654" fmla="*/ 13224 h 2933483"/>
                  <a:gd name="connsiteX5-655" fmla="*/ 4068271 w 8156794"/>
                  <a:gd name="connsiteY5-656" fmla="*/ 1432121 h 2933483"/>
                  <a:gd name="connsiteX6-657" fmla="*/ 8156794 w 8156794"/>
                  <a:gd name="connsiteY6-658" fmla="*/ 0 h 2933483"/>
                  <a:gd name="connsiteX0-659" fmla="*/ 8156794 w 8156794"/>
                  <a:gd name="connsiteY0-660" fmla="*/ 0 h 2933483"/>
                  <a:gd name="connsiteX1-661" fmla="*/ 8145760 w 8156794"/>
                  <a:gd name="connsiteY1-662" fmla="*/ 1593168 h 2933483"/>
                  <a:gd name="connsiteX2-663" fmla="*/ 4123353 w 8156794"/>
                  <a:gd name="connsiteY2-664" fmla="*/ 2932729 h 2933483"/>
                  <a:gd name="connsiteX3-665" fmla="*/ 2295 w 8156794"/>
                  <a:gd name="connsiteY3-666" fmla="*/ 1484165 h 2933483"/>
                  <a:gd name="connsiteX4-667" fmla="*/ 767 w 8156794"/>
                  <a:gd name="connsiteY4-668" fmla="*/ 13224 h 2933483"/>
                  <a:gd name="connsiteX5-669" fmla="*/ 4068271 w 8156794"/>
                  <a:gd name="connsiteY5-670" fmla="*/ 1432121 h 2933483"/>
                  <a:gd name="connsiteX6-671" fmla="*/ 8156794 w 8156794"/>
                  <a:gd name="connsiteY6-672" fmla="*/ 0 h 2933483"/>
                  <a:gd name="connsiteX0-673" fmla="*/ 8123689 w 8145760"/>
                  <a:gd name="connsiteY0-674" fmla="*/ 13560 h 2920259"/>
                  <a:gd name="connsiteX1-675" fmla="*/ 8145760 w 8145760"/>
                  <a:gd name="connsiteY1-676" fmla="*/ 1579944 h 2920259"/>
                  <a:gd name="connsiteX2-677" fmla="*/ 4123353 w 8145760"/>
                  <a:gd name="connsiteY2-678" fmla="*/ 2919505 h 2920259"/>
                  <a:gd name="connsiteX3-679" fmla="*/ 2295 w 8145760"/>
                  <a:gd name="connsiteY3-680" fmla="*/ 1470941 h 2920259"/>
                  <a:gd name="connsiteX4-681" fmla="*/ 767 w 8145760"/>
                  <a:gd name="connsiteY4-682" fmla="*/ 0 h 2920259"/>
                  <a:gd name="connsiteX5-683" fmla="*/ 4068271 w 8145760"/>
                  <a:gd name="connsiteY5-684" fmla="*/ 1418897 h 2920259"/>
                  <a:gd name="connsiteX6-685" fmla="*/ 8123689 w 8145760"/>
                  <a:gd name="connsiteY6-686" fmla="*/ 13560 h 2920259"/>
                  <a:gd name="connsiteX0-687" fmla="*/ 8178863 w 8178863"/>
                  <a:gd name="connsiteY0-688" fmla="*/ 26952 h 2920259"/>
                  <a:gd name="connsiteX1-689" fmla="*/ 8145760 w 8178863"/>
                  <a:gd name="connsiteY1-690" fmla="*/ 1579944 h 2920259"/>
                  <a:gd name="connsiteX2-691" fmla="*/ 4123353 w 8178863"/>
                  <a:gd name="connsiteY2-692" fmla="*/ 2919505 h 2920259"/>
                  <a:gd name="connsiteX3-693" fmla="*/ 2295 w 8178863"/>
                  <a:gd name="connsiteY3-694" fmla="*/ 1470941 h 2920259"/>
                  <a:gd name="connsiteX4-695" fmla="*/ 767 w 8178863"/>
                  <a:gd name="connsiteY4-696" fmla="*/ 0 h 2920259"/>
                  <a:gd name="connsiteX5-697" fmla="*/ 4068271 w 8178863"/>
                  <a:gd name="connsiteY5-698" fmla="*/ 1418897 h 2920259"/>
                  <a:gd name="connsiteX6-699" fmla="*/ 8178863 w 8178863"/>
                  <a:gd name="connsiteY6-700" fmla="*/ 26952 h 2920259"/>
                  <a:gd name="connsiteX0-701" fmla="*/ 8167827 w 8167827"/>
                  <a:gd name="connsiteY0-702" fmla="*/ 40343 h 2920259"/>
                  <a:gd name="connsiteX1-703" fmla="*/ 8145760 w 8167827"/>
                  <a:gd name="connsiteY1-704" fmla="*/ 1579944 h 2920259"/>
                  <a:gd name="connsiteX2-705" fmla="*/ 4123353 w 8167827"/>
                  <a:gd name="connsiteY2-706" fmla="*/ 2919505 h 2920259"/>
                  <a:gd name="connsiteX3-707" fmla="*/ 2295 w 8167827"/>
                  <a:gd name="connsiteY3-708" fmla="*/ 1470941 h 2920259"/>
                  <a:gd name="connsiteX4-709" fmla="*/ 767 w 8167827"/>
                  <a:gd name="connsiteY4-710" fmla="*/ 0 h 2920259"/>
                  <a:gd name="connsiteX5-711" fmla="*/ 4068271 w 8167827"/>
                  <a:gd name="connsiteY5-712" fmla="*/ 1418897 h 2920259"/>
                  <a:gd name="connsiteX6-713" fmla="*/ 8167827 w 8167827"/>
                  <a:gd name="connsiteY6-714" fmla="*/ 40343 h 2920259"/>
                  <a:gd name="connsiteX0-715" fmla="*/ 8123687 w 8145760"/>
                  <a:gd name="connsiteY0-716" fmla="*/ 53735 h 2920259"/>
                  <a:gd name="connsiteX1-717" fmla="*/ 8145760 w 8145760"/>
                  <a:gd name="connsiteY1-718" fmla="*/ 1579944 h 2920259"/>
                  <a:gd name="connsiteX2-719" fmla="*/ 4123353 w 8145760"/>
                  <a:gd name="connsiteY2-720" fmla="*/ 2919505 h 2920259"/>
                  <a:gd name="connsiteX3-721" fmla="*/ 2295 w 8145760"/>
                  <a:gd name="connsiteY3-722" fmla="*/ 1470941 h 2920259"/>
                  <a:gd name="connsiteX4-723" fmla="*/ 767 w 8145760"/>
                  <a:gd name="connsiteY4-724" fmla="*/ 0 h 2920259"/>
                  <a:gd name="connsiteX5-725" fmla="*/ 4068271 w 8145760"/>
                  <a:gd name="connsiteY5-726" fmla="*/ 1418897 h 2920259"/>
                  <a:gd name="connsiteX6-727" fmla="*/ 8123687 w 8145760"/>
                  <a:gd name="connsiteY6-728" fmla="*/ 53735 h 2920259"/>
                  <a:gd name="connsiteX0-729" fmla="*/ 8161918 w 8161918"/>
                  <a:gd name="connsiteY0-730" fmla="*/ 0 h 2943855"/>
                  <a:gd name="connsiteX1-731" fmla="*/ 8145760 w 8161918"/>
                  <a:gd name="connsiteY1-732" fmla="*/ 1603540 h 2943855"/>
                  <a:gd name="connsiteX2-733" fmla="*/ 4123353 w 8161918"/>
                  <a:gd name="connsiteY2-734" fmla="*/ 2943101 h 2943855"/>
                  <a:gd name="connsiteX3-735" fmla="*/ 2295 w 8161918"/>
                  <a:gd name="connsiteY3-736" fmla="*/ 1494537 h 2943855"/>
                  <a:gd name="connsiteX4-737" fmla="*/ 767 w 8161918"/>
                  <a:gd name="connsiteY4-738" fmla="*/ 23596 h 2943855"/>
                  <a:gd name="connsiteX5-739" fmla="*/ 4068271 w 8161918"/>
                  <a:gd name="connsiteY5-740" fmla="*/ 1442493 h 2943855"/>
                  <a:gd name="connsiteX6-741" fmla="*/ 8161918 w 8161918"/>
                  <a:gd name="connsiteY6-742" fmla="*/ 0 h 2943855"/>
                  <a:gd name="connsiteX0-743" fmla="*/ 8144926 w 8145760"/>
                  <a:gd name="connsiteY0-744" fmla="*/ 43424 h 2920259"/>
                  <a:gd name="connsiteX1-745" fmla="*/ 8145760 w 8145760"/>
                  <a:gd name="connsiteY1-746" fmla="*/ 1579944 h 2920259"/>
                  <a:gd name="connsiteX2-747" fmla="*/ 4123353 w 8145760"/>
                  <a:gd name="connsiteY2-748" fmla="*/ 2919505 h 2920259"/>
                  <a:gd name="connsiteX3-749" fmla="*/ 2295 w 8145760"/>
                  <a:gd name="connsiteY3-750" fmla="*/ 1470941 h 2920259"/>
                  <a:gd name="connsiteX4-751" fmla="*/ 767 w 8145760"/>
                  <a:gd name="connsiteY4-752" fmla="*/ 0 h 2920259"/>
                  <a:gd name="connsiteX5-753" fmla="*/ 4068271 w 8145760"/>
                  <a:gd name="connsiteY5-754" fmla="*/ 1418897 h 2920259"/>
                  <a:gd name="connsiteX6-755" fmla="*/ 8144926 w 8145760"/>
                  <a:gd name="connsiteY6-756" fmla="*/ 43424 h 2920259"/>
                  <a:gd name="connsiteX0-757" fmla="*/ 8161918 w 8161918"/>
                  <a:gd name="connsiteY0-758" fmla="*/ 0 h 2959321"/>
                  <a:gd name="connsiteX1-759" fmla="*/ 8145760 w 8161918"/>
                  <a:gd name="connsiteY1-760" fmla="*/ 1619006 h 2959321"/>
                  <a:gd name="connsiteX2-761" fmla="*/ 4123353 w 8161918"/>
                  <a:gd name="connsiteY2-762" fmla="*/ 2958567 h 2959321"/>
                  <a:gd name="connsiteX3-763" fmla="*/ 2295 w 8161918"/>
                  <a:gd name="connsiteY3-764" fmla="*/ 1510003 h 2959321"/>
                  <a:gd name="connsiteX4-765" fmla="*/ 767 w 8161918"/>
                  <a:gd name="connsiteY4-766" fmla="*/ 39062 h 2959321"/>
                  <a:gd name="connsiteX5-767" fmla="*/ 4068271 w 8161918"/>
                  <a:gd name="connsiteY5-768" fmla="*/ 1457959 h 2959321"/>
                  <a:gd name="connsiteX6-769" fmla="*/ 8161918 w 8161918"/>
                  <a:gd name="connsiteY6-770" fmla="*/ 0 h 2959321"/>
                  <a:gd name="connsiteX0-771" fmla="*/ 8161918 w 8162752"/>
                  <a:gd name="connsiteY0-772" fmla="*/ 0 h 2959488"/>
                  <a:gd name="connsiteX1-773" fmla="*/ 8162752 w 8162752"/>
                  <a:gd name="connsiteY1-774" fmla="*/ 1629317 h 2959488"/>
                  <a:gd name="connsiteX2-775" fmla="*/ 4123353 w 8162752"/>
                  <a:gd name="connsiteY2-776" fmla="*/ 2958567 h 2959488"/>
                  <a:gd name="connsiteX3-777" fmla="*/ 2295 w 8162752"/>
                  <a:gd name="connsiteY3-778" fmla="*/ 1510003 h 2959488"/>
                  <a:gd name="connsiteX4-779" fmla="*/ 767 w 8162752"/>
                  <a:gd name="connsiteY4-780" fmla="*/ 39062 h 2959488"/>
                  <a:gd name="connsiteX5-781" fmla="*/ 4068271 w 8162752"/>
                  <a:gd name="connsiteY5-782" fmla="*/ 1457959 h 2959488"/>
                  <a:gd name="connsiteX6-783" fmla="*/ 8161918 w 8162752"/>
                  <a:gd name="connsiteY6-784" fmla="*/ 0 h 2959488"/>
                  <a:gd name="connsiteX0-785" fmla="*/ 8165930 w 8166764"/>
                  <a:gd name="connsiteY0-786" fmla="*/ 7337 h 2966825"/>
                  <a:gd name="connsiteX1-787" fmla="*/ 8166764 w 8166764"/>
                  <a:gd name="connsiteY1-788" fmla="*/ 1636654 h 2966825"/>
                  <a:gd name="connsiteX2-789" fmla="*/ 4127365 w 8166764"/>
                  <a:gd name="connsiteY2-790" fmla="*/ 2965904 h 2966825"/>
                  <a:gd name="connsiteX3-791" fmla="*/ 6307 w 8166764"/>
                  <a:gd name="connsiteY3-792" fmla="*/ 1517340 h 2966825"/>
                  <a:gd name="connsiteX4-793" fmla="*/ 532 w 8166764"/>
                  <a:gd name="connsiteY4-794" fmla="*/ 0 h 2966825"/>
                  <a:gd name="connsiteX5-795" fmla="*/ 4072283 w 8166764"/>
                  <a:gd name="connsiteY5-796" fmla="*/ 1465296 h 2966825"/>
                  <a:gd name="connsiteX6-797" fmla="*/ 8165930 w 8166764"/>
                  <a:gd name="connsiteY6-798" fmla="*/ 7337 h 2966825"/>
                  <a:gd name="connsiteX0-799" fmla="*/ 8168119 w 8168953"/>
                  <a:gd name="connsiteY0-800" fmla="*/ 7337 h 2966682"/>
                  <a:gd name="connsiteX1-801" fmla="*/ 8168953 w 8168953"/>
                  <a:gd name="connsiteY1-802" fmla="*/ 1636654 h 2966682"/>
                  <a:gd name="connsiteX2-803" fmla="*/ 4129554 w 8168953"/>
                  <a:gd name="connsiteY2-804" fmla="*/ 2965904 h 2966682"/>
                  <a:gd name="connsiteX3-805" fmla="*/ 0 w 8168953"/>
                  <a:gd name="connsiteY3-806" fmla="*/ 1527651 h 2966682"/>
                  <a:gd name="connsiteX4-807" fmla="*/ 2721 w 8168953"/>
                  <a:gd name="connsiteY4-808" fmla="*/ 0 h 2966682"/>
                  <a:gd name="connsiteX5-809" fmla="*/ 4074472 w 8168953"/>
                  <a:gd name="connsiteY5-810" fmla="*/ 1465296 h 2966682"/>
                  <a:gd name="connsiteX6-811" fmla="*/ 8168119 w 8168953"/>
                  <a:gd name="connsiteY6-812" fmla="*/ 7337 h 2966682"/>
                  <a:gd name="connsiteX0-813" fmla="*/ 8168119 w 8168953"/>
                  <a:gd name="connsiteY0-814" fmla="*/ 7337 h 3100377"/>
                  <a:gd name="connsiteX1-815" fmla="*/ 8168953 w 8168953"/>
                  <a:gd name="connsiteY1-816" fmla="*/ 1636654 h 3100377"/>
                  <a:gd name="connsiteX2-817" fmla="*/ 4118520 w 8168953"/>
                  <a:gd name="connsiteY2-818" fmla="*/ 3099826 h 3100377"/>
                  <a:gd name="connsiteX3-819" fmla="*/ 0 w 8168953"/>
                  <a:gd name="connsiteY3-820" fmla="*/ 1527651 h 3100377"/>
                  <a:gd name="connsiteX4-821" fmla="*/ 2721 w 8168953"/>
                  <a:gd name="connsiteY4-822" fmla="*/ 0 h 3100377"/>
                  <a:gd name="connsiteX5-823" fmla="*/ 4074472 w 8168953"/>
                  <a:gd name="connsiteY5-824" fmla="*/ 1465296 h 3100377"/>
                  <a:gd name="connsiteX6-825" fmla="*/ 8168119 w 8168953"/>
                  <a:gd name="connsiteY6-826" fmla="*/ 7337 h 3100377"/>
                  <a:gd name="connsiteX0-827" fmla="*/ 8168119 w 8168953"/>
                  <a:gd name="connsiteY0-828" fmla="*/ 7337 h 3100429"/>
                  <a:gd name="connsiteX1-829" fmla="*/ 8168953 w 8168953"/>
                  <a:gd name="connsiteY1-830" fmla="*/ 1636654 h 3100429"/>
                  <a:gd name="connsiteX2-831" fmla="*/ 4118520 w 8168953"/>
                  <a:gd name="connsiteY2-832" fmla="*/ 3099826 h 3100429"/>
                  <a:gd name="connsiteX3-833" fmla="*/ 0 w 8168953"/>
                  <a:gd name="connsiteY3-834" fmla="*/ 1527651 h 3100429"/>
                  <a:gd name="connsiteX4-835" fmla="*/ 2721 w 8168953"/>
                  <a:gd name="connsiteY4-836" fmla="*/ 0 h 3100429"/>
                  <a:gd name="connsiteX5-837" fmla="*/ 4074472 w 8168953"/>
                  <a:gd name="connsiteY5-838" fmla="*/ 1465296 h 3100429"/>
                  <a:gd name="connsiteX6-839" fmla="*/ 8168119 w 8168953"/>
                  <a:gd name="connsiteY6-840" fmla="*/ 7337 h 3100429"/>
                  <a:gd name="connsiteX0-841" fmla="*/ 8165849 w 8166683"/>
                  <a:gd name="connsiteY0-842" fmla="*/ 7337 h 3099826"/>
                  <a:gd name="connsiteX1-843" fmla="*/ 8166683 w 8166683"/>
                  <a:gd name="connsiteY1-844" fmla="*/ 1636654 h 3099826"/>
                  <a:gd name="connsiteX2-845" fmla="*/ 4116250 w 8166683"/>
                  <a:gd name="connsiteY2-846" fmla="*/ 3099826 h 3099826"/>
                  <a:gd name="connsiteX3-847" fmla="*/ 8764 w 8166683"/>
                  <a:gd name="connsiteY3-848" fmla="*/ 1634789 h 3099826"/>
                  <a:gd name="connsiteX4-849" fmla="*/ 451 w 8166683"/>
                  <a:gd name="connsiteY4-850" fmla="*/ 0 h 3099826"/>
                  <a:gd name="connsiteX5-851" fmla="*/ 4072202 w 8166683"/>
                  <a:gd name="connsiteY5-852" fmla="*/ 1465296 h 3099826"/>
                  <a:gd name="connsiteX6-853" fmla="*/ 8165849 w 8166683"/>
                  <a:gd name="connsiteY6-854" fmla="*/ 7337 h 3099826"/>
                  <a:gd name="connsiteX0-855" fmla="*/ 8165849 w 8166683"/>
                  <a:gd name="connsiteY0-856" fmla="*/ 7337 h 3099826"/>
                  <a:gd name="connsiteX1-857" fmla="*/ 8166683 w 8166683"/>
                  <a:gd name="connsiteY1-858" fmla="*/ 1636654 h 3099826"/>
                  <a:gd name="connsiteX2-859" fmla="*/ 4116250 w 8166683"/>
                  <a:gd name="connsiteY2-860" fmla="*/ 3099826 h 3099826"/>
                  <a:gd name="connsiteX3-861" fmla="*/ 8764 w 8166683"/>
                  <a:gd name="connsiteY3-862" fmla="*/ 1634789 h 3099826"/>
                  <a:gd name="connsiteX4-863" fmla="*/ 451 w 8166683"/>
                  <a:gd name="connsiteY4-864" fmla="*/ 0 h 3099826"/>
                  <a:gd name="connsiteX5-865" fmla="*/ 4072202 w 8166683"/>
                  <a:gd name="connsiteY5-866" fmla="*/ 1465296 h 3099826"/>
                  <a:gd name="connsiteX6-867" fmla="*/ 8165849 w 8166683"/>
                  <a:gd name="connsiteY6-868" fmla="*/ 7337 h 3099826"/>
                  <a:gd name="connsiteX0-869" fmla="*/ 8165849 w 8166683"/>
                  <a:gd name="connsiteY0-870" fmla="*/ 7337 h 3099826"/>
                  <a:gd name="connsiteX1-871" fmla="*/ 8166683 w 8166683"/>
                  <a:gd name="connsiteY1-872" fmla="*/ 1636654 h 3099826"/>
                  <a:gd name="connsiteX2-873" fmla="*/ 4116250 w 8166683"/>
                  <a:gd name="connsiteY2-874" fmla="*/ 3099826 h 3099826"/>
                  <a:gd name="connsiteX3-875" fmla="*/ 8764 w 8166683"/>
                  <a:gd name="connsiteY3-876" fmla="*/ 1634789 h 3099826"/>
                  <a:gd name="connsiteX4-877" fmla="*/ 451 w 8166683"/>
                  <a:gd name="connsiteY4-878" fmla="*/ 0 h 3099826"/>
                  <a:gd name="connsiteX5-879" fmla="*/ 4061168 w 8166683"/>
                  <a:gd name="connsiteY5-880" fmla="*/ 1438511 h 3099826"/>
                  <a:gd name="connsiteX6-881" fmla="*/ 8165849 w 8166683"/>
                  <a:gd name="connsiteY6-882" fmla="*/ 7337 h 3099826"/>
                  <a:gd name="connsiteX0-883" fmla="*/ 8165849 w 8166683"/>
                  <a:gd name="connsiteY0-884" fmla="*/ 7337 h 3099826"/>
                  <a:gd name="connsiteX1-885" fmla="*/ 8166683 w 8166683"/>
                  <a:gd name="connsiteY1-886" fmla="*/ 1636654 h 3099826"/>
                  <a:gd name="connsiteX2-887" fmla="*/ 4116250 w 8166683"/>
                  <a:gd name="connsiteY2-888" fmla="*/ 3099826 h 3099826"/>
                  <a:gd name="connsiteX3-889" fmla="*/ 8764 w 8166683"/>
                  <a:gd name="connsiteY3-890" fmla="*/ 1634789 h 3099826"/>
                  <a:gd name="connsiteX4-891" fmla="*/ 451 w 8166683"/>
                  <a:gd name="connsiteY4-892" fmla="*/ 0 h 3099826"/>
                  <a:gd name="connsiteX5-893" fmla="*/ 4061168 w 8166683"/>
                  <a:gd name="connsiteY5-894" fmla="*/ 1438511 h 3099826"/>
                  <a:gd name="connsiteX6-895" fmla="*/ 8165849 w 8166683"/>
                  <a:gd name="connsiteY6-896" fmla="*/ 7337 h 309982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48" name="Group 147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49" name="Freeform 148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-1" fmla="*/ 3725333 w 4641485"/>
                    <a:gd name="connsiteY0-2" fmla="*/ 0 h 1049866"/>
                    <a:gd name="connsiteX1-3" fmla="*/ 4641485 w 4641485"/>
                    <a:gd name="connsiteY1-4" fmla="*/ 239402 h 1049866"/>
                    <a:gd name="connsiteX2-5" fmla="*/ 3962400 w 4641485"/>
                    <a:gd name="connsiteY2-6" fmla="*/ 541866 h 1049866"/>
                    <a:gd name="connsiteX3-7" fmla="*/ 3742267 w 4641485"/>
                    <a:gd name="connsiteY3-8" fmla="*/ 457200 h 1049866"/>
                    <a:gd name="connsiteX4-9" fmla="*/ 2269067 w 4641485"/>
                    <a:gd name="connsiteY4-10" fmla="*/ 1049866 h 1049866"/>
                    <a:gd name="connsiteX5-11" fmla="*/ 880533 w 4641485"/>
                    <a:gd name="connsiteY5-12" fmla="*/ 457200 h 1049866"/>
                    <a:gd name="connsiteX6-13" fmla="*/ 592667 w 4641485"/>
                    <a:gd name="connsiteY6-14" fmla="*/ 541866 h 1049866"/>
                    <a:gd name="connsiteX7-15" fmla="*/ 0 w 4641485"/>
                    <a:gd name="connsiteY7-16" fmla="*/ 254000 h 1049866"/>
                    <a:gd name="connsiteX8-17" fmla="*/ 880533 w 4641485"/>
                    <a:gd name="connsiteY8-18" fmla="*/ 16933 h 1049866"/>
                    <a:gd name="connsiteX9-19" fmla="*/ 2302933 w 4641485"/>
                    <a:gd name="connsiteY9-20" fmla="*/ 626533 h 1049866"/>
                    <a:gd name="connsiteX10-21" fmla="*/ 3725333 w 4641485"/>
                    <a:gd name="connsiteY10-22" fmla="*/ 0 h 1049866"/>
                    <a:gd name="connsiteX0-23" fmla="*/ 3756864 w 4673016"/>
                    <a:gd name="connsiteY0-24" fmla="*/ 0 h 1049866"/>
                    <a:gd name="connsiteX1-25" fmla="*/ 4673016 w 4673016"/>
                    <a:gd name="connsiteY1-26" fmla="*/ 239402 h 1049866"/>
                    <a:gd name="connsiteX2-27" fmla="*/ 3993931 w 4673016"/>
                    <a:gd name="connsiteY2-28" fmla="*/ 541866 h 1049866"/>
                    <a:gd name="connsiteX3-29" fmla="*/ 3773798 w 4673016"/>
                    <a:gd name="connsiteY3-30" fmla="*/ 457200 h 1049866"/>
                    <a:gd name="connsiteX4-31" fmla="*/ 2300598 w 4673016"/>
                    <a:gd name="connsiteY4-32" fmla="*/ 1049866 h 1049866"/>
                    <a:gd name="connsiteX5-33" fmla="*/ 912064 w 4673016"/>
                    <a:gd name="connsiteY5-34" fmla="*/ 457200 h 1049866"/>
                    <a:gd name="connsiteX6-35" fmla="*/ 624198 w 4673016"/>
                    <a:gd name="connsiteY6-36" fmla="*/ 541866 h 1049866"/>
                    <a:gd name="connsiteX7-37" fmla="*/ 0 w 4673016"/>
                    <a:gd name="connsiteY7-38" fmla="*/ 232979 h 1049866"/>
                    <a:gd name="connsiteX8-39" fmla="*/ 912064 w 4673016"/>
                    <a:gd name="connsiteY8-40" fmla="*/ 16933 h 1049866"/>
                    <a:gd name="connsiteX9-41" fmla="*/ 2334464 w 4673016"/>
                    <a:gd name="connsiteY9-42" fmla="*/ 626533 h 1049866"/>
                    <a:gd name="connsiteX10-43" fmla="*/ 3756864 w 4673016"/>
                    <a:gd name="connsiteY10-44" fmla="*/ 0 h 1049866"/>
                    <a:gd name="connsiteX0-45" fmla="*/ 3756864 w 4673016"/>
                    <a:gd name="connsiteY0-46" fmla="*/ 0 h 1049866"/>
                    <a:gd name="connsiteX1-47" fmla="*/ 4673016 w 4673016"/>
                    <a:gd name="connsiteY1-48" fmla="*/ 239402 h 1049866"/>
                    <a:gd name="connsiteX2-49" fmla="*/ 3993931 w 4673016"/>
                    <a:gd name="connsiteY2-50" fmla="*/ 541866 h 1049866"/>
                    <a:gd name="connsiteX3-51" fmla="*/ 3784308 w 4673016"/>
                    <a:gd name="connsiteY3-52" fmla="*/ 404648 h 1049866"/>
                    <a:gd name="connsiteX4-53" fmla="*/ 2300598 w 4673016"/>
                    <a:gd name="connsiteY4-54" fmla="*/ 1049866 h 1049866"/>
                    <a:gd name="connsiteX5-55" fmla="*/ 912064 w 4673016"/>
                    <a:gd name="connsiteY5-56" fmla="*/ 457200 h 1049866"/>
                    <a:gd name="connsiteX6-57" fmla="*/ 624198 w 4673016"/>
                    <a:gd name="connsiteY6-58" fmla="*/ 541866 h 1049866"/>
                    <a:gd name="connsiteX7-59" fmla="*/ 0 w 4673016"/>
                    <a:gd name="connsiteY7-60" fmla="*/ 232979 h 1049866"/>
                    <a:gd name="connsiteX8-61" fmla="*/ 912064 w 4673016"/>
                    <a:gd name="connsiteY8-62" fmla="*/ 16933 h 1049866"/>
                    <a:gd name="connsiteX9-63" fmla="*/ 2334464 w 4673016"/>
                    <a:gd name="connsiteY9-64" fmla="*/ 626533 h 1049866"/>
                    <a:gd name="connsiteX10-65" fmla="*/ 3756864 w 4673016"/>
                    <a:gd name="connsiteY10-66" fmla="*/ 0 h 1049866"/>
                    <a:gd name="connsiteX0-67" fmla="*/ 3756864 w 4673016"/>
                    <a:gd name="connsiteY0-68" fmla="*/ 0 h 1049866"/>
                    <a:gd name="connsiteX1-69" fmla="*/ 4673016 w 4673016"/>
                    <a:gd name="connsiteY1-70" fmla="*/ 239402 h 1049866"/>
                    <a:gd name="connsiteX2-71" fmla="*/ 3993931 w 4673016"/>
                    <a:gd name="connsiteY2-72" fmla="*/ 541866 h 1049866"/>
                    <a:gd name="connsiteX3-73" fmla="*/ 3794818 w 4673016"/>
                    <a:gd name="connsiteY3-74" fmla="*/ 436179 h 1049866"/>
                    <a:gd name="connsiteX4-75" fmla="*/ 2300598 w 4673016"/>
                    <a:gd name="connsiteY4-76" fmla="*/ 1049866 h 1049866"/>
                    <a:gd name="connsiteX5-77" fmla="*/ 912064 w 4673016"/>
                    <a:gd name="connsiteY5-78" fmla="*/ 457200 h 1049866"/>
                    <a:gd name="connsiteX6-79" fmla="*/ 624198 w 4673016"/>
                    <a:gd name="connsiteY6-80" fmla="*/ 541866 h 1049866"/>
                    <a:gd name="connsiteX7-81" fmla="*/ 0 w 4673016"/>
                    <a:gd name="connsiteY7-82" fmla="*/ 232979 h 1049866"/>
                    <a:gd name="connsiteX8-83" fmla="*/ 912064 w 4673016"/>
                    <a:gd name="connsiteY8-84" fmla="*/ 16933 h 1049866"/>
                    <a:gd name="connsiteX9-85" fmla="*/ 2334464 w 4673016"/>
                    <a:gd name="connsiteY9-86" fmla="*/ 626533 h 1049866"/>
                    <a:gd name="connsiteX10-87" fmla="*/ 3756864 w 4673016"/>
                    <a:gd name="connsiteY10-88" fmla="*/ 0 h 1049866"/>
                    <a:gd name="connsiteX0-89" fmla="*/ 3756864 w 4673016"/>
                    <a:gd name="connsiteY0-90" fmla="*/ 0 h 1049866"/>
                    <a:gd name="connsiteX1-91" fmla="*/ 4673016 w 4673016"/>
                    <a:gd name="connsiteY1-92" fmla="*/ 239402 h 1049866"/>
                    <a:gd name="connsiteX2-93" fmla="*/ 3993931 w 4673016"/>
                    <a:gd name="connsiteY2-94" fmla="*/ 541866 h 1049866"/>
                    <a:gd name="connsiteX3-95" fmla="*/ 3794818 w 4673016"/>
                    <a:gd name="connsiteY3-96" fmla="*/ 436179 h 1049866"/>
                    <a:gd name="connsiteX4-97" fmla="*/ 2300598 w 4673016"/>
                    <a:gd name="connsiteY4-98" fmla="*/ 1049866 h 1049866"/>
                    <a:gd name="connsiteX5-99" fmla="*/ 912064 w 4673016"/>
                    <a:gd name="connsiteY5-100" fmla="*/ 457200 h 1049866"/>
                    <a:gd name="connsiteX6-101" fmla="*/ 624198 w 4673016"/>
                    <a:gd name="connsiteY6-102" fmla="*/ 541866 h 1049866"/>
                    <a:gd name="connsiteX7-103" fmla="*/ 0 w 4673016"/>
                    <a:gd name="connsiteY7-104" fmla="*/ 232979 h 1049866"/>
                    <a:gd name="connsiteX8-105" fmla="*/ 912064 w 4673016"/>
                    <a:gd name="connsiteY8-106" fmla="*/ 16933 h 1049866"/>
                    <a:gd name="connsiteX9-107" fmla="*/ 2323954 w 4673016"/>
                    <a:gd name="connsiteY9-108" fmla="*/ 616023 h 1049866"/>
                    <a:gd name="connsiteX10-109" fmla="*/ 3756864 w 4673016"/>
                    <a:gd name="connsiteY10-110" fmla="*/ 0 h 1049866"/>
                    <a:gd name="connsiteX0-111" fmla="*/ 3756864 w 4673016"/>
                    <a:gd name="connsiteY0-112" fmla="*/ 0 h 1049866"/>
                    <a:gd name="connsiteX1-113" fmla="*/ 4673016 w 4673016"/>
                    <a:gd name="connsiteY1-114" fmla="*/ 239402 h 1049866"/>
                    <a:gd name="connsiteX2-115" fmla="*/ 3993931 w 4673016"/>
                    <a:gd name="connsiteY2-116" fmla="*/ 541866 h 1049866"/>
                    <a:gd name="connsiteX3-117" fmla="*/ 3794818 w 4673016"/>
                    <a:gd name="connsiteY3-118" fmla="*/ 436179 h 1049866"/>
                    <a:gd name="connsiteX4-119" fmla="*/ 2300598 w 4673016"/>
                    <a:gd name="connsiteY4-120" fmla="*/ 1049866 h 1049866"/>
                    <a:gd name="connsiteX5-121" fmla="*/ 912064 w 4673016"/>
                    <a:gd name="connsiteY5-122" fmla="*/ 457200 h 1049866"/>
                    <a:gd name="connsiteX6-123" fmla="*/ 624198 w 4673016"/>
                    <a:gd name="connsiteY6-124" fmla="*/ 541866 h 1049866"/>
                    <a:gd name="connsiteX7-125" fmla="*/ 0 w 4673016"/>
                    <a:gd name="connsiteY7-126" fmla="*/ 275021 h 1049866"/>
                    <a:gd name="connsiteX8-127" fmla="*/ 912064 w 4673016"/>
                    <a:gd name="connsiteY8-128" fmla="*/ 16933 h 1049866"/>
                    <a:gd name="connsiteX9-129" fmla="*/ 2323954 w 4673016"/>
                    <a:gd name="connsiteY9-130" fmla="*/ 616023 h 1049866"/>
                    <a:gd name="connsiteX10-131" fmla="*/ 3756864 w 4673016"/>
                    <a:gd name="connsiteY10-132" fmla="*/ 0 h 1049866"/>
                    <a:gd name="connsiteX0-133" fmla="*/ 3756864 w 4673016"/>
                    <a:gd name="connsiteY0-134" fmla="*/ 0 h 1049866"/>
                    <a:gd name="connsiteX1-135" fmla="*/ 4673016 w 4673016"/>
                    <a:gd name="connsiteY1-136" fmla="*/ 239402 h 1049866"/>
                    <a:gd name="connsiteX2-137" fmla="*/ 3993931 w 4673016"/>
                    <a:gd name="connsiteY2-138" fmla="*/ 541866 h 1049866"/>
                    <a:gd name="connsiteX3-139" fmla="*/ 3815839 w 4673016"/>
                    <a:gd name="connsiteY3-140" fmla="*/ 467710 h 1049866"/>
                    <a:gd name="connsiteX4-141" fmla="*/ 2300598 w 4673016"/>
                    <a:gd name="connsiteY4-142" fmla="*/ 1049866 h 1049866"/>
                    <a:gd name="connsiteX5-143" fmla="*/ 912064 w 4673016"/>
                    <a:gd name="connsiteY5-144" fmla="*/ 457200 h 1049866"/>
                    <a:gd name="connsiteX6-145" fmla="*/ 624198 w 4673016"/>
                    <a:gd name="connsiteY6-146" fmla="*/ 541866 h 1049866"/>
                    <a:gd name="connsiteX7-147" fmla="*/ 0 w 4673016"/>
                    <a:gd name="connsiteY7-148" fmla="*/ 275021 h 1049866"/>
                    <a:gd name="connsiteX8-149" fmla="*/ 912064 w 4673016"/>
                    <a:gd name="connsiteY8-150" fmla="*/ 16933 h 1049866"/>
                    <a:gd name="connsiteX9-151" fmla="*/ 2323954 w 4673016"/>
                    <a:gd name="connsiteY9-152" fmla="*/ 616023 h 1049866"/>
                    <a:gd name="connsiteX10-153" fmla="*/ 3756864 w 4673016"/>
                    <a:gd name="connsiteY10-154" fmla="*/ 0 h 104986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Freeform 149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Freeform 150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-1" fmla="*/ 168165 w 3731172"/>
                    <a:gd name="connsiteY0-2" fmla="*/ 73572 h 1418896"/>
                    <a:gd name="connsiteX1-3" fmla="*/ 451945 w 3731172"/>
                    <a:gd name="connsiteY1-4" fmla="*/ 0 h 1418896"/>
                    <a:gd name="connsiteX2-5" fmla="*/ 1881352 w 3731172"/>
                    <a:gd name="connsiteY2-6" fmla="*/ 599089 h 1418896"/>
                    <a:gd name="connsiteX3-7" fmla="*/ 3363310 w 3731172"/>
                    <a:gd name="connsiteY3-8" fmla="*/ 0 h 1418896"/>
                    <a:gd name="connsiteX4-9" fmla="*/ 3584027 w 3731172"/>
                    <a:gd name="connsiteY4-10" fmla="*/ 73572 h 1418896"/>
                    <a:gd name="connsiteX5-11" fmla="*/ 2627586 w 3731172"/>
                    <a:gd name="connsiteY5-12" fmla="*/ 441434 h 1418896"/>
                    <a:gd name="connsiteX6-13" fmla="*/ 2596055 w 3731172"/>
                    <a:gd name="connsiteY6-14" fmla="*/ 914400 h 1418896"/>
                    <a:gd name="connsiteX7-15" fmla="*/ 3731172 w 3731172"/>
                    <a:gd name="connsiteY7-16" fmla="*/ 1345324 h 1418896"/>
                    <a:gd name="connsiteX8-17" fmla="*/ 3447393 w 3731172"/>
                    <a:gd name="connsiteY8-18" fmla="*/ 1408386 h 1418896"/>
                    <a:gd name="connsiteX9-19" fmla="*/ 1870841 w 3731172"/>
                    <a:gd name="connsiteY9-20" fmla="*/ 746234 h 1418896"/>
                    <a:gd name="connsiteX10-21" fmla="*/ 262758 w 3731172"/>
                    <a:gd name="connsiteY10-22" fmla="*/ 1418896 h 1418896"/>
                    <a:gd name="connsiteX11-23" fmla="*/ 0 w 3731172"/>
                    <a:gd name="connsiteY11-24" fmla="*/ 1324303 h 1418896"/>
                    <a:gd name="connsiteX12-25" fmla="*/ 1145627 w 3731172"/>
                    <a:gd name="connsiteY12-26" fmla="*/ 882869 h 1418896"/>
                    <a:gd name="connsiteX13-27" fmla="*/ 1114096 w 3731172"/>
                    <a:gd name="connsiteY13-28" fmla="*/ 409903 h 1418896"/>
                    <a:gd name="connsiteX14-29" fmla="*/ 441434 w 3731172"/>
                    <a:gd name="connsiteY14-30" fmla="*/ 10510 h 1418896"/>
                    <a:gd name="connsiteX15-31" fmla="*/ 441434 w 3731172"/>
                    <a:gd name="connsiteY15-32" fmla="*/ 10510 h 1418896"/>
                    <a:gd name="connsiteX0-33" fmla="*/ 168165 w 3731172"/>
                    <a:gd name="connsiteY0-34" fmla="*/ 73572 h 1418896"/>
                    <a:gd name="connsiteX1-35" fmla="*/ 451945 w 3731172"/>
                    <a:gd name="connsiteY1-36" fmla="*/ 0 h 1418896"/>
                    <a:gd name="connsiteX2-37" fmla="*/ 1881352 w 3731172"/>
                    <a:gd name="connsiteY2-38" fmla="*/ 599089 h 1418896"/>
                    <a:gd name="connsiteX3-39" fmla="*/ 3363310 w 3731172"/>
                    <a:gd name="connsiteY3-40" fmla="*/ 0 h 1418896"/>
                    <a:gd name="connsiteX4-41" fmla="*/ 3584027 w 3731172"/>
                    <a:gd name="connsiteY4-42" fmla="*/ 73572 h 1418896"/>
                    <a:gd name="connsiteX5-43" fmla="*/ 2627586 w 3731172"/>
                    <a:gd name="connsiteY5-44" fmla="*/ 441434 h 1418896"/>
                    <a:gd name="connsiteX6-45" fmla="*/ 2596055 w 3731172"/>
                    <a:gd name="connsiteY6-46" fmla="*/ 914400 h 1418896"/>
                    <a:gd name="connsiteX7-47" fmla="*/ 3731172 w 3731172"/>
                    <a:gd name="connsiteY7-48" fmla="*/ 1345324 h 1418896"/>
                    <a:gd name="connsiteX8-49" fmla="*/ 3447393 w 3731172"/>
                    <a:gd name="connsiteY8-50" fmla="*/ 1408386 h 1418896"/>
                    <a:gd name="connsiteX9-51" fmla="*/ 1870841 w 3731172"/>
                    <a:gd name="connsiteY9-52" fmla="*/ 746234 h 1418896"/>
                    <a:gd name="connsiteX10-53" fmla="*/ 262758 w 3731172"/>
                    <a:gd name="connsiteY10-54" fmla="*/ 1418896 h 1418896"/>
                    <a:gd name="connsiteX11-55" fmla="*/ 0 w 3731172"/>
                    <a:gd name="connsiteY11-56" fmla="*/ 1324303 h 1418896"/>
                    <a:gd name="connsiteX12-57" fmla="*/ 1145627 w 3731172"/>
                    <a:gd name="connsiteY12-58" fmla="*/ 882869 h 1418896"/>
                    <a:gd name="connsiteX13-59" fmla="*/ 1114096 w 3731172"/>
                    <a:gd name="connsiteY13-60" fmla="*/ 409903 h 1418896"/>
                    <a:gd name="connsiteX14-61" fmla="*/ 441434 w 3731172"/>
                    <a:gd name="connsiteY14-62" fmla="*/ 10510 h 1418896"/>
                    <a:gd name="connsiteX0-63" fmla="*/ 168165 w 3731172"/>
                    <a:gd name="connsiteY0-64" fmla="*/ 73572 h 1418896"/>
                    <a:gd name="connsiteX1-65" fmla="*/ 451945 w 3731172"/>
                    <a:gd name="connsiteY1-66" fmla="*/ 0 h 1418896"/>
                    <a:gd name="connsiteX2-67" fmla="*/ 1881352 w 3731172"/>
                    <a:gd name="connsiteY2-68" fmla="*/ 599089 h 1418896"/>
                    <a:gd name="connsiteX3-69" fmla="*/ 3363310 w 3731172"/>
                    <a:gd name="connsiteY3-70" fmla="*/ 0 h 1418896"/>
                    <a:gd name="connsiteX4-71" fmla="*/ 3584027 w 3731172"/>
                    <a:gd name="connsiteY4-72" fmla="*/ 73572 h 1418896"/>
                    <a:gd name="connsiteX5-73" fmla="*/ 2627586 w 3731172"/>
                    <a:gd name="connsiteY5-74" fmla="*/ 441434 h 1418896"/>
                    <a:gd name="connsiteX6-75" fmla="*/ 2596055 w 3731172"/>
                    <a:gd name="connsiteY6-76" fmla="*/ 914400 h 1418896"/>
                    <a:gd name="connsiteX7-77" fmla="*/ 3731172 w 3731172"/>
                    <a:gd name="connsiteY7-78" fmla="*/ 1345324 h 1418896"/>
                    <a:gd name="connsiteX8-79" fmla="*/ 3447393 w 3731172"/>
                    <a:gd name="connsiteY8-80" fmla="*/ 1408386 h 1418896"/>
                    <a:gd name="connsiteX9-81" fmla="*/ 1870841 w 3731172"/>
                    <a:gd name="connsiteY9-82" fmla="*/ 746234 h 1418896"/>
                    <a:gd name="connsiteX10-83" fmla="*/ 262758 w 3731172"/>
                    <a:gd name="connsiteY10-84" fmla="*/ 1418896 h 1418896"/>
                    <a:gd name="connsiteX11-85" fmla="*/ 0 w 3731172"/>
                    <a:gd name="connsiteY11-86" fmla="*/ 1324303 h 1418896"/>
                    <a:gd name="connsiteX12-87" fmla="*/ 1145627 w 3731172"/>
                    <a:gd name="connsiteY12-88" fmla="*/ 882869 h 1418896"/>
                    <a:gd name="connsiteX13-89" fmla="*/ 1114096 w 3731172"/>
                    <a:gd name="connsiteY13-90" fmla="*/ 409903 h 1418896"/>
                    <a:gd name="connsiteX14-91" fmla="*/ 357351 w 3731172"/>
                    <a:gd name="connsiteY14-92" fmla="*/ 115613 h 1418896"/>
                    <a:gd name="connsiteX0-93" fmla="*/ 168165 w 3731172"/>
                    <a:gd name="connsiteY0-94" fmla="*/ 73572 h 1418896"/>
                    <a:gd name="connsiteX1-95" fmla="*/ 451945 w 3731172"/>
                    <a:gd name="connsiteY1-96" fmla="*/ 0 h 1418896"/>
                    <a:gd name="connsiteX2-97" fmla="*/ 1881352 w 3731172"/>
                    <a:gd name="connsiteY2-98" fmla="*/ 599089 h 1418896"/>
                    <a:gd name="connsiteX3-99" fmla="*/ 3363310 w 3731172"/>
                    <a:gd name="connsiteY3-100" fmla="*/ 0 h 1418896"/>
                    <a:gd name="connsiteX4-101" fmla="*/ 3584027 w 3731172"/>
                    <a:gd name="connsiteY4-102" fmla="*/ 73572 h 1418896"/>
                    <a:gd name="connsiteX5-103" fmla="*/ 2627586 w 3731172"/>
                    <a:gd name="connsiteY5-104" fmla="*/ 441434 h 1418896"/>
                    <a:gd name="connsiteX6-105" fmla="*/ 2596055 w 3731172"/>
                    <a:gd name="connsiteY6-106" fmla="*/ 914400 h 1418896"/>
                    <a:gd name="connsiteX7-107" fmla="*/ 3731172 w 3731172"/>
                    <a:gd name="connsiteY7-108" fmla="*/ 1345324 h 1418896"/>
                    <a:gd name="connsiteX8-109" fmla="*/ 3447393 w 3731172"/>
                    <a:gd name="connsiteY8-110" fmla="*/ 1408386 h 1418896"/>
                    <a:gd name="connsiteX9-111" fmla="*/ 1870841 w 3731172"/>
                    <a:gd name="connsiteY9-112" fmla="*/ 746234 h 1418896"/>
                    <a:gd name="connsiteX10-113" fmla="*/ 262758 w 3731172"/>
                    <a:gd name="connsiteY10-114" fmla="*/ 1418896 h 1418896"/>
                    <a:gd name="connsiteX11-115" fmla="*/ 0 w 3731172"/>
                    <a:gd name="connsiteY11-116" fmla="*/ 1324303 h 1418896"/>
                    <a:gd name="connsiteX12-117" fmla="*/ 1145627 w 3731172"/>
                    <a:gd name="connsiteY12-118" fmla="*/ 882869 h 1418896"/>
                    <a:gd name="connsiteX13-119" fmla="*/ 1114096 w 3731172"/>
                    <a:gd name="connsiteY13-120" fmla="*/ 409903 h 1418896"/>
                    <a:gd name="connsiteX14-121" fmla="*/ 147144 w 3731172"/>
                    <a:gd name="connsiteY14-122" fmla="*/ 63061 h 1418896"/>
                    <a:gd name="connsiteX0-123" fmla="*/ 168165 w 3731172"/>
                    <a:gd name="connsiteY0-124" fmla="*/ 73572 h 1418896"/>
                    <a:gd name="connsiteX1-125" fmla="*/ 451945 w 3731172"/>
                    <a:gd name="connsiteY1-126" fmla="*/ 0 h 1418896"/>
                    <a:gd name="connsiteX2-127" fmla="*/ 1881352 w 3731172"/>
                    <a:gd name="connsiteY2-128" fmla="*/ 599089 h 1418896"/>
                    <a:gd name="connsiteX3-129" fmla="*/ 3363310 w 3731172"/>
                    <a:gd name="connsiteY3-130" fmla="*/ 0 h 1418896"/>
                    <a:gd name="connsiteX4-131" fmla="*/ 3584027 w 3731172"/>
                    <a:gd name="connsiteY4-132" fmla="*/ 73572 h 1418896"/>
                    <a:gd name="connsiteX5-133" fmla="*/ 2627586 w 3731172"/>
                    <a:gd name="connsiteY5-134" fmla="*/ 441434 h 1418896"/>
                    <a:gd name="connsiteX6-135" fmla="*/ 2596055 w 3731172"/>
                    <a:gd name="connsiteY6-136" fmla="*/ 914400 h 1418896"/>
                    <a:gd name="connsiteX7-137" fmla="*/ 3731172 w 3731172"/>
                    <a:gd name="connsiteY7-138" fmla="*/ 1345324 h 1418896"/>
                    <a:gd name="connsiteX8-139" fmla="*/ 3447393 w 3731172"/>
                    <a:gd name="connsiteY8-140" fmla="*/ 1408386 h 1418896"/>
                    <a:gd name="connsiteX9-141" fmla="*/ 1870841 w 3731172"/>
                    <a:gd name="connsiteY9-142" fmla="*/ 746234 h 1418896"/>
                    <a:gd name="connsiteX10-143" fmla="*/ 262758 w 3731172"/>
                    <a:gd name="connsiteY10-144" fmla="*/ 1418896 h 1418896"/>
                    <a:gd name="connsiteX11-145" fmla="*/ 0 w 3731172"/>
                    <a:gd name="connsiteY11-146" fmla="*/ 1324303 h 1418896"/>
                    <a:gd name="connsiteX12-147" fmla="*/ 1145627 w 3731172"/>
                    <a:gd name="connsiteY12-148" fmla="*/ 882869 h 1418896"/>
                    <a:gd name="connsiteX13-149" fmla="*/ 1114096 w 3731172"/>
                    <a:gd name="connsiteY13-150" fmla="*/ 420413 h 1418896"/>
                    <a:gd name="connsiteX14-151" fmla="*/ 147144 w 3731172"/>
                    <a:gd name="connsiteY14-152" fmla="*/ 63061 h 1418896"/>
                    <a:gd name="connsiteX0-153" fmla="*/ 168165 w 3731172"/>
                    <a:gd name="connsiteY0-154" fmla="*/ 73572 h 1418896"/>
                    <a:gd name="connsiteX1-155" fmla="*/ 451945 w 3731172"/>
                    <a:gd name="connsiteY1-156" fmla="*/ 0 h 1418896"/>
                    <a:gd name="connsiteX2-157" fmla="*/ 1881352 w 3731172"/>
                    <a:gd name="connsiteY2-158" fmla="*/ 599089 h 1418896"/>
                    <a:gd name="connsiteX3-159" fmla="*/ 3363310 w 3731172"/>
                    <a:gd name="connsiteY3-160" fmla="*/ 0 h 1418896"/>
                    <a:gd name="connsiteX4-161" fmla="*/ 3584027 w 3731172"/>
                    <a:gd name="connsiteY4-162" fmla="*/ 73572 h 1418896"/>
                    <a:gd name="connsiteX5-163" fmla="*/ 2627586 w 3731172"/>
                    <a:gd name="connsiteY5-164" fmla="*/ 441434 h 1418896"/>
                    <a:gd name="connsiteX6-165" fmla="*/ 2596055 w 3731172"/>
                    <a:gd name="connsiteY6-166" fmla="*/ 914400 h 1418896"/>
                    <a:gd name="connsiteX7-167" fmla="*/ 3731172 w 3731172"/>
                    <a:gd name="connsiteY7-168" fmla="*/ 1345324 h 1418896"/>
                    <a:gd name="connsiteX8-169" fmla="*/ 3447393 w 3731172"/>
                    <a:gd name="connsiteY8-170" fmla="*/ 1408386 h 1418896"/>
                    <a:gd name="connsiteX9-171" fmla="*/ 1870841 w 3731172"/>
                    <a:gd name="connsiteY9-172" fmla="*/ 746234 h 1418896"/>
                    <a:gd name="connsiteX10-173" fmla="*/ 262758 w 3731172"/>
                    <a:gd name="connsiteY10-174" fmla="*/ 1418896 h 1418896"/>
                    <a:gd name="connsiteX11-175" fmla="*/ 0 w 3731172"/>
                    <a:gd name="connsiteY11-176" fmla="*/ 1324303 h 1418896"/>
                    <a:gd name="connsiteX12-177" fmla="*/ 1145627 w 3731172"/>
                    <a:gd name="connsiteY12-178" fmla="*/ 882869 h 1418896"/>
                    <a:gd name="connsiteX13-179" fmla="*/ 1114096 w 3731172"/>
                    <a:gd name="connsiteY13-180" fmla="*/ 420413 h 1418896"/>
                    <a:gd name="connsiteX14-181" fmla="*/ 189185 w 3731172"/>
                    <a:gd name="connsiteY14-182" fmla="*/ 84081 h 1418896"/>
                    <a:gd name="connsiteX0-183" fmla="*/ 168165 w 3731172"/>
                    <a:gd name="connsiteY0-184" fmla="*/ 73572 h 1418896"/>
                    <a:gd name="connsiteX1-185" fmla="*/ 451945 w 3731172"/>
                    <a:gd name="connsiteY1-186" fmla="*/ 0 h 1418896"/>
                    <a:gd name="connsiteX2-187" fmla="*/ 1881352 w 3731172"/>
                    <a:gd name="connsiteY2-188" fmla="*/ 599089 h 1418896"/>
                    <a:gd name="connsiteX3-189" fmla="*/ 3363310 w 3731172"/>
                    <a:gd name="connsiteY3-190" fmla="*/ 0 h 1418896"/>
                    <a:gd name="connsiteX4-191" fmla="*/ 3584027 w 3731172"/>
                    <a:gd name="connsiteY4-192" fmla="*/ 73572 h 1418896"/>
                    <a:gd name="connsiteX5-193" fmla="*/ 2627586 w 3731172"/>
                    <a:gd name="connsiteY5-194" fmla="*/ 441434 h 1418896"/>
                    <a:gd name="connsiteX6-195" fmla="*/ 2596055 w 3731172"/>
                    <a:gd name="connsiteY6-196" fmla="*/ 914400 h 1418896"/>
                    <a:gd name="connsiteX7-197" fmla="*/ 3731172 w 3731172"/>
                    <a:gd name="connsiteY7-198" fmla="*/ 1345324 h 1418896"/>
                    <a:gd name="connsiteX8-199" fmla="*/ 3447393 w 3731172"/>
                    <a:gd name="connsiteY8-200" fmla="*/ 1408386 h 1418896"/>
                    <a:gd name="connsiteX9-201" fmla="*/ 1870841 w 3731172"/>
                    <a:gd name="connsiteY9-202" fmla="*/ 746234 h 1418896"/>
                    <a:gd name="connsiteX10-203" fmla="*/ 262758 w 3731172"/>
                    <a:gd name="connsiteY10-204" fmla="*/ 1418896 h 1418896"/>
                    <a:gd name="connsiteX11-205" fmla="*/ 0 w 3731172"/>
                    <a:gd name="connsiteY11-206" fmla="*/ 1324303 h 1418896"/>
                    <a:gd name="connsiteX12-207" fmla="*/ 1145627 w 3731172"/>
                    <a:gd name="connsiteY12-208" fmla="*/ 882869 h 1418896"/>
                    <a:gd name="connsiteX13-209" fmla="*/ 1114096 w 3731172"/>
                    <a:gd name="connsiteY13-210" fmla="*/ 420413 h 1418896"/>
                    <a:gd name="connsiteX14-211" fmla="*/ 189185 w 3731172"/>
                    <a:gd name="connsiteY14-212" fmla="*/ 84081 h 1418896"/>
                    <a:gd name="connsiteX15-213" fmla="*/ 168165 w 3731172"/>
                    <a:gd name="connsiteY15-214" fmla="*/ 73572 h 1418896"/>
                    <a:gd name="connsiteX0-215" fmla="*/ 168165 w 3731172"/>
                    <a:gd name="connsiteY0-216" fmla="*/ 73572 h 1418896"/>
                    <a:gd name="connsiteX1-217" fmla="*/ 451945 w 3731172"/>
                    <a:gd name="connsiteY1-218" fmla="*/ 0 h 1418896"/>
                    <a:gd name="connsiteX2-219" fmla="*/ 1881352 w 3731172"/>
                    <a:gd name="connsiteY2-220" fmla="*/ 599089 h 1418896"/>
                    <a:gd name="connsiteX3-221" fmla="*/ 3363310 w 3731172"/>
                    <a:gd name="connsiteY3-222" fmla="*/ 0 h 1418896"/>
                    <a:gd name="connsiteX4-223" fmla="*/ 3584027 w 3731172"/>
                    <a:gd name="connsiteY4-224" fmla="*/ 73572 h 1418896"/>
                    <a:gd name="connsiteX5-225" fmla="*/ 2627586 w 3731172"/>
                    <a:gd name="connsiteY5-226" fmla="*/ 441434 h 1418896"/>
                    <a:gd name="connsiteX6-227" fmla="*/ 2596055 w 3731172"/>
                    <a:gd name="connsiteY6-228" fmla="*/ 914400 h 1418896"/>
                    <a:gd name="connsiteX7-229" fmla="*/ 3731172 w 3731172"/>
                    <a:gd name="connsiteY7-230" fmla="*/ 1345324 h 1418896"/>
                    <a:gd name="connsiteX8-231" fmla="*/ 3447393 w 3731172"/>
                    <a:gd name="connsiteY8-232" fmla="*/ 1408386 h 1418896"/>
                    <a:gd name="connsiteX9-233" fmla="*/ 1870841 w 3731172"/>
                    <a:gd name="connsiteY9-234" fmla="*/ 746234 h 1418896"/>
                    <a:gd name="connsiteX10-235" fmla="*/ 262758 w 3731172"/>
                    <a:gd name="connsiteY10-236" fmla="*/ 1418896 h 1418896"/>
                    <a:gd name="connsiteX11-237" fmla="*/ 0 w 3731172"/>
                    <a:gd name="connsiteY11-238" fmla="*/ 1324303 h 1418896"/>
                    <a:gd name="connsiteX12-239" fmla="*/ 1145627 w 3731172"/>
                    <a:gd name="connsiteY12-240" fmla="*/ 882869 h 1418896"/>
                    <a:gd name="connsiteX13-241" fmla="*/ 1156137 w 3731172"/>
                    <a:gd name="connsiteY13-242" fmla="*/ 441434 h 1418896"/>
                    <a:gd name="connsiteX14-243" fmla="*/ 189185 w 3731172"/>
                    <a:gd name="connsiteY14-244" fmla="*/ 84081 h 1418896"/>
                    <a:gd name="connsiteX15-245" fmla="*/ 168165 w 3731172"/>
                    <a:gd name="connsiteY15-246" fmla="*/ 73572 h 1418896"/>
                    <a:gd name="connsiteX0-247" fmla="*/ 168165 w 3731172"/>
                    <a:gd name="connsiteY0-248" fmla="*/ 73572 h 1418896"/>
                    <a:gd name="connsiteX1-249" fmla="*/ 451945 w 3731172"/>
                    <a:gd name="connsiteY1-250" fmla="*/ 0 h 1418896"/>
                    <a:gd name="connsiteX2-251" fmla="*/ 1881352 w 3731172"/>
                    <a:gd name="connsiteY2-252" fmla="*/ 599089 h 1418896"/>
                    <a:gd name="connsiteX3-253" fmla="*/ 3363310 w 3731172"/>
                    <a:gd name="connsiteY3-254" fmla="*/ 0 h 1418896"/>
                    <a:gd name="connsiteX4-255" fmla="*/ 3584027 w 3731172"/>
                    <a:gd name="connsiteY4-256" fmla="*/ 73572 h 1418896"/>
                    <a:gd name="connsiteX5-257" fmla="*/ 2627586 w 3731172"/>
                    <a:gd name="connsiteY5-258" fmla="*/ 441434 h 1418896"/>
                    <a:gd name="connsiteX6-259" fmla="*/ 2596055 w 3731172"/>
                    <a:gd name="connsiteY6-260" fmla="*/ 914400 h 1418896"/>
                    <a:gd name="connsiteX7-261" fmla="*/ 3731172 w 3731172"/>
                    <a:gd name="connsiteY7-262" fmla="*/ 1345324 h 1418896"/>
                    <a:gd name="connsiteX8-263" fmla="*/ 3447393 w 3731172"/>
                    <a:gd name="connsiteY8-264" fmla="*/ 1408386 h 1418896"/>
                    <a:gd name="connsiteX9-265" fmla="*/ 1870841 w 3731172"/>
                    <a:gd name="connsiteY9-266" fmla="*/ 746234 h 1418896"/>
                    <a:gd name="connsiteX10-267" fmla="*/ 262758 w 3731172"/>
                    <a:gd name="connsiteY10-268" fmla="*/ 1418896 h 1418896"/>
                    <a:gd name="connsiteX11-269" fmla="*/ 0 w 3731172"/>
                    <a:gd name="connsiteY11-270" fmla="*/ 1324303 h 1418896"/>
                    <a:gd name="connsiteX12-271" fmla="*/ 1145627 w 3731172"/>
                    <a:gd name="connsiteY12-272" fmla="*/ 882869 h 1418896"/>
                    <a:gd name="connsiteX13-273" fmla="*/ 1145626 w 3731172"/>
                    <a:gd name="connsiteY13-274" fmla="*/ 451945 h 1418896"/>
                    <a:gd name="connsiteX14-275" fmla="*/ 189185 w 3731172"/>
                    <a:gd name="connsiteY14-276" fmla="*/ 84081 h 1418896"/>
                    <a:gd name="connsiteX15-277" fmla="*/ 168165 w 3731172"/>
                    <a:gd name="connsiteY15-278" fmla="*/ 73572 h 1418896"/>
                    <a:gd name="connsiteX0-279" fmla="*/ 168165 w 3731172"/>
                    <a:gd name="connsiteY0-280" fmla="*/ 73572 h 1418896"/>
                    <a:gd name="connsiteX1-281" fmla="*/ 451945 w 3731172"/>
                    <a:gd name="connsiteY1-282" fmla="*/ 0 h 1418896"/>
                    <a:gd name="connsiteX2-283" fmla="*/ 1881352 w 3731172"/>
                    <a:gd name="connsiteY2-284" fmla="*/ 599089 h 1418896"/>
                    <a:gd name="connsiteX3-285" fmla="*/ 3363310 w 3731172"/>
                    <a:gd name="connsiteY3-286" fmla="*/ 0 h 1418896"/>
                    <a:gd name="connsiteX4-287" fmla="*/ 3584027 w 3731172"/>
                    <a:gd name="connsiteY4-288" fmla="*/ 73572 h 1418896"/>
                    <a:gd name="connsiteX5-289" fmla="*/ 2627586 w 3731172"/>
                    <a:gd name="connsiteY5-290" fmla="*/ 441434 h 1418896"/>
                    <a:gd name="connsiteX6-291" fmla="*/ 2596055 w 3731172"/>
                    <a:gd name="connsiteY6-292" fmla="*/ 914400 h 1418896"/>
                    <a:gd name="connsiteX7-293" fmla="*/ 3731172 w 3731172"/>
                    <a:gd name="connsiteY7-294" fmla="*/ 1345324 h 1418896"/>
                    <a:gd name="connsiteX8-295" fmla="*/ 3447393 w 3731172"/>
                    <a:gd name="connsiteY8-296" fmla="*/ 1408386 h 1418896"/>
                    <a:gd name="connsiteX9-297" fmla="*/ 1870841 w 3731172"/>
                    <a:gd name="connsiteY9-298" fmla="*/ 746234 h 1418896"/>
                    <a:gd name="connsiteX10-299" fmla="*/ 262758 w 3731172"/>
                    <a:gd name="connsiteY10-300" fmla="*/ 1418896 h 1418896"/>
                    <a:gd name="connsiteX11-301" fmla="*/ 0 w 3731172"/>
                    <a:gd name="connsiteY11-302" fmla="*/ 1324303 h 1418896"/>
                    <a:gd name="connsiteX12-303" fmla="*/ 1145627 w 3731172"/>
                    <a:gd name="connsiteY12-304" fmla="*/ 903890 h 1418896"/>
                    <a:gd name="connsiteX13-305" fmla="*/ 1145626 w 3731172"/>
                    <a:gd name="connsiteY13-306" fmla="*/ 451945 h 1418896"/>
                    <a:gd name="connsiteX14-307" fmla="*/ 189185 w 3731172"/>
                    <a:gd name="connsiteY14-308" fmla="*/ 84081 h 1418896"/>
                    <a:gd name="connsiteX15-309" fmla="*/ 168165 w 3731172"/>
                    <a:gd name="connsiteY15-310" fmla="*/ 73572 h 1418896"/>
                    <a:gd name="connsiteX0-311" fmla="*/ 147144 w 3710151"/>
                    <a:gd name="connsiteY0-312" fmla="*/ 73572 h 1418896"/>
                    <a:gd name="connsiteX1-313" fmla="*/ 430924 w 3710151"/>
                    <a:gd name="connsiteY1-314" fmla="*/ 0 h 1418896"/>
                    <a:gd name="connsiteX2-315" fmla="*/ 1860331 w 3710151"/>
                    <a:gd name="connsiteY2-316" fmla="*/ 599089 h 1418896"/>
                    <a:gd name="connsiteX3-317" fmla="*/ 3342289 w 3710151"/>
                    <a:gd name="connsiteY3-318" fmla="*/ 0 h 1418896"/>
                    <a:gd name="connsiteX4-319" fmla="*/ 3563006 w 3710151"/>
                    <a:gd name="connsiteY4-320" fmla="*/ 73572 h 1418896"/>
                    <a:gd name="connsiteX5-321" fmla="*/ 2606565 w 3710151"/>
                    <a:gd name="connsiteY5-322" fmla="*/ 441434 h 1418896"/>
                    <a:gd name="connsiteX6-323" fmla="*/ 2575034 w 3710151"/>
                    <a:gd name="connsiteY6-324" fmla="*/ 914400 h 1418896"/>
                    <a:gd name="connsiteX7-325" fmla="*/ 3710151 w 3710151"/>
                    <a:gd name="connsiteY7-326" fmla="*/ 1345324 h 1418896"/>
                    <a:gd name="connsiteX8-327" fmla="*/ 3426372 w 3710151"/>
                    <a:gd name="connsiteY8-328" fmla="*/ 1408386 h 1418896"/>
                    <a:gd name="connsiteX9-329" fmla="*/ 1849820 w 3710151"/>
                    <a:gd name="connsiteY9-330" fmla="*/ 746234 h 1418896"/>
                    <a:gd name="connsiteX10-331" fmla="*/ 241737 w 3710151"/>
                    <a:gd name="connsiteY10-332" fmla="*/ 1418896 h 1418896"/>
                    <a:gd name="connsiteX11-333" fmla="*/ 0 w 3710151"/>
                    <a:gd name="connsiteY11-334" fmla="*/ 1334814 h 1418896"/>
                    <a:gd name="connsiteX12-335" fmla="*/ 1124606 w 3710151"/>
                    <a:gd name="connsiteY12-336" fmla="*/ 903890 h 1418896"/>
                    <a:gd name="connsiteX13-337" fmla="*/ 1124605 w 3710151"/>
                    <a:gd name="connsiteY13-338" fmla="*/ 451945 h 1418896"/>
                    <a:gd name="connsiteX14-339" fmla="*/ 168164 w 3710151"/>
                    <a:gd name="connsiteY14-340" fmla="*/ 84081 h 1418896"/>
                    <a:gd name="connsiteX15-341" fmla="*/ 147144 w 3710151"/>
                    <a:gd name="connsiteY15-342" fmla="*/ 73572 h 1418896"/>
                    <a:gd name="connsiteX0-343" fmla="*/ 147144 w 3710151"/>
                    <a:gd name="connsiteY0-344" fmla="*/ 73572 h 1418896"/>
                    <a:gd name="connsiteX1-345" fmla="*/ 430924 w 3710151"/>
                    <a:gd name="connsiteY1-346" fmla="*/ 0 h 1418896"/>
                    <a:gd name="connsiteX2-347" fmla="*/ 1860331 w 3710151"/>
                    <a:gd name="connsiteY2-348" fmla="*/ 599089 h 1418896"/>
                    <a:gd name="connsiteX3-349" fmla="*/ 3342289 w 3710151"/>
                    <a:gd name="connsiteY3-350" fmla="*/ 0 h 1418896"/>
                    <a:gd name="connsiteX4-351" fmla="*/ 3563006 w 3710151"/>
                    <a:gd name="connsiteY4-352" fmla="*/ 73572 h 1418896"/>
                    <a:gd name="connsiteX5-353" fmla="*/ 2606565 w 3710151"/>
                    <a:gd name="connsiteY5-354" fmla="*/ 441434 h 1418896"/>
                    <a:gd name="connsiteX6-355" fmla="*/ 2606565 w 3710151"/>
                    <a:gd name="connsiteY6-356" fmla="*/ 924910 h 1418896"/>
                    <a:gd name="connsiteX7-357" fmla="*/ 3710151 w 3710151"/>
                    <a:gd name="connsiteY7-358" fmla="*/ 1345324 h 1418896"/>
                    <a:gd name="connsiteX8-359" fmla="*/ 3426372 w 3710151"/>
                    <a:gd name="connsiteY8-360" fmla="*/ 1408386 h 1418896"/>
                    <a:gd name="connsiteX9-361" fmla="*/ 1849820 w 3710151"/>
                    <a:gd name="connsiteY9-362" fmla="*/ 746234 h 1418896"/>
                    <a:gd name="connsiteX10-363" fmla="*/ 241737 w 3710151"/>
                    <a:gd name="connsiteY10-364" fmla="*/ 1418896 h 1418896"/>
                    <a:gd name="connsiteX11-365" fmla="*/ 0 w 3710151"/>
                    <a:gd name="connsiteY11-366" fmla="*/ 1334814 h 1418896"/>
                    <a:gd name="connsiteX12-367" fmla="*/ 1124606 w 3710151"/>
                    <a:gd name="connsiteY12-368" fmla="*/ 903890 h 1418896"/>
                    <a:gd name="connsiteX13-369" fmla="*/ 1124605 w 3710151"/>
                    <a:gd name="connsiteY13-370" fmla="*/ 451945 h 1418896"/>
                    <a:gd name="connsiteX14-371" fmla="*/ 168164 w 3710151"/>
                    <a:gd name="connsiteY14-372" fmla="*/ 84081 h 1418896"/>
                    <a:gd name="connsiteX15-373" fmla="*/ 147144 w 3710151"/>
                    <a:gd name="connsiteY15-374" fmla="*/ 73572 h 1418896"/>
                    <a:gd name="connsiteX0-375" fmla="*/ 147144 w 3710151"/>
                    <a:gd name="connsiteY0-376" fmla="*/ 73572 h 1418896"/>
                    <a:gd name="connsiteX1-377" fmla="*/ 430924 w 3710151"/>
                    <a:gd name="connsiteY1-378" fmla="*/ 0 h 1418896"/>
                    <a:gd name="connsiteX2-379" fmla="*/ 1860331 w 3710151"/>
                    <a:gd name="connsiteY2-380" fmla="*/ 599089 h 1418896"/>
                    <a:gd name="connsiteX3-381" fmla="*/ 3342289 w 3710151"/>
                    <a:gd name="connsiteY3-382" fmla="*/ 0 h 1418896"/>
                    <a:gd name="connsiteX4-383" fmla="*/ 3563006 w 3710151"/>
                    <a:gd name="connsiteY4-384" fmla="*/ 73572 h 1418896"/>
                    <a:gd name="connsiteX5-385" fmla="*/ 2606565 w 3710151"/>
                    <a:gd name="connsiteY5-386" fmla="*/ 441434 h 1418896"/>
                    <a:gd name="connsiteX6-387" fmla="*/ 2610282 w 3710151"/>
                    <a:gd name="connsiteY6-388" fmla="*/ 902607 h 1418896"/>
                    <a:gd name="connsiteX7-389" fmla="*/ 3710151 w 3710151"/>
                    <a:gd name="connsiteY7-390" fmla="*/ 1345324 h 1418896"/>
                    <a:gd name="connsiteX8-391" fmla="*/ 3426372 w 3710151"/>
                    <a:gd name="connsiteY8-392" fmla="*/ 1408386 h 1418896"/>
                    <a:gd name="connsiteX9-393" fmla="*/ 1849820 w 3710151"/>
                    <a:gd name="connsiteY9-394" fmla="*/ 746234 h 1418896"/>
                    <a:gd name="connsiteX10-395" fmla="*/ 241737 w 3710151"/>
                    <a:gd name="connsiteY10-396" fmla="*/ 1418896 h 1418896"/>
                    <a:gd name="connsiteX11-397" fmla="*/ 0 w 3710151"/>
                    <a:gd name="connsiteY11-398" fmla="*/ 1334814 h 1418896"/>
                    <a:gd name="connsiteX12-399" fmla="*/ 1124606 w 3710151"/>
                    <a:gd name="connsiteY12-400" fmla="*/ 903890 h 1418896"/>
                    <a:gd name="connsiteX13-401" fmla="*/ 1124605 w 3710151"/>
                    <a:gd name="connsiteY13-402" fmla="*/ 451945 h 1418896"/>
                    <a:gd name="connsiteX14-403" fmla="*/ 168164 w 3710151"/>
                    <a:gd name="connsiteY14-404" fmla="*/ 84081 h 1418896"/>
                    <a:gd name="connsiteX15-405" fmla="*/ 147144 w 3710151"/>
                    <a:gd name="connsiteY15-406" fmla="*/ 73572 h 1418896"/>
                    <a:gd name="connsiteX0-407" fmla="*/ 147144 w 3710151"/>
                    <a:gd name="connsiteY0-408" fmla="*/ 73572 h 1418896"/>
                    <a:gd name="connsiteX1-409" fmla="*/ 430924 w 3710151"/>
                    <a:gd name="connsiteY1-410" fmla="*/ 0 h 1418896"/>
                    <a:gd name="connsiteX2-411" fmla="*/ 1860331 w 3710151"/>
                    <a:gd name="connsiteY2-412" fmla="*/ 599089 h 1418896"/>
                    <a:gd name="connsiteX3-413" fmla="*/ 3342289 w 3710151"/>
                    <a:gd name="connsiteY3-414" fmla="*/ 0 h 1418896"/>
                    <a:gd name="connsiteX4-415" fmla="*/ 3563006 w 3710151"/>
                    <a:gd name="connsiteY4-416" fmla="*/ 73572 h 1418896"/>
                    <a:gd name="connsiteX5-417" fmla="*/ 2617717 w 3710151"/>
                    <a:gd name="connsiteY5-418" fmla="*/ 445151 h 1418896"/>
                    <a:gd name="connsiteX6-419" fmla="*/ 2610282 w 3710151"/>
                    <a:gd name="connsiteY6-420" fmla="*/ 902607 h 1418896"/>
                    <a:gd name="connsiteX7-421" fmla="*/ 3710151 w 3710151"/>
                    <a:gd name="connsiteY7-422" fmla="*/ 1345324 h 1418896"/>
                    <a:gd name="connsiteX8-423" fmla="*/ 3426372 w 3710151"/>
                    <a:gd name="connsiteY8-424" fmla="*/ 1408386 h 1418896"/>
                    <a:gd name="connsiteX9-425" fmla="*/ 1849820 w 3710151"/>
                    <a:gd name="connsiteY9-426" fmla="*/ 746234 h 1418896"/>
                    <a:gd name="connsiteX10-427" fmla="*/ 241737 w 3710151"/>
                    <a:gd name="connsiteY10-428" fmla="*/ 1418896 h 1418896"/>
                    <a:gd name="connsiteX11-429" fmla="*/ 0 w 3710151"/>
                    <a:gd name="connsiteY11-430" fmla="*/ 1334814 h 1418896"/>
                    <a:gd name="connsiteX12-431" fmla="*/ 1124606 w 3710151"/>
                    <a:gd name="connsiteY12-432" fmla="*/ 903890 h 1418896"/>
                    <a:gd name="connsiteX13-433" fmla="*/ 1124605 w 3710151"/>
                    <a:gd name="connsiteY13-434" fmla="*/ 451945 h 1418896"/>
                    <a:gd name="connsiteX14-435" fmla="*/ 168164 w 3710151"/>
                    <a:gd name="connsiteY14-436" fmla="*/ 84081 h 1418896"/>
                    <a:gd name="connsiteX15-437" fmla="*/ 147144 w 3710151"/>
                    <a:gd name="connsiteY15-438" fmla="*/ 73572 h 1418896"/>
                    <a:gd name="connsiteX0-439" fmla="*/ 147144 w 3710151"/>
                    <a:gd name="connsiteY0-440" fmla="*/ 73572 h 1418896"/>
                    <a:gd name="connsiteX1-441" fmla="*/ 430924 w 3710151"/>
                    <a:gd name="connsiteY1-442" fmla="*/ 0 h 1418896"/>
                    <a:gd name="connsiteX2-443" fmla="*/ 1860331 w 3710151"/>
                    <a:gd name="connsiteY2-444" fmla="*/ 599089 h 1418896"/>
                    <a:gd name="connsiteX3-445" fmla="*/ 3342289 w 3710151"/>
                    <a:gd name="connsiteY3-446" fmla="*/ 0 h 1418896"/>
                    <a:gd name="connsiteX4-447" fmla="*/ 3563006 w 3710151"/>
                    <a:gd name="connsiteY4-448" fmla="*/ 73572 h 1418896"/>
                    <a:gd name="connsiteX5-449" fmla="*/ 2617717 w 3710151"/>
                    <a:gd name="connsiteY5-450" fmla="*/ 448868 h 1418896"/>
                    <a:gd name="connsiteX6-451" fmla="*/ 2610282 w 3710151"/>
                    <a:gd name="connsiteY6-452" fmla="*/ 902607 h 1418896"/>
                    <a:gd name="connsiteX7-453" fmla="*/ 3710151 w 3710151"/>
                    <a:gd name="connsiteY7-454" fmla="*/ 1345324 h 1418896"/>
                    <a:gd name="connsiteX8-455" fmla="*/ 3426372 w 3710151"/>
                    <a:gd name="connsiteY8-456" fmla="*/ 1408386 h 1418896"/>
                    <a:gd name="connsiteX9-457" fmla="*/ 1849820 w 3710151"/>
                    <a:gd name="connsiteY9-458" fmla="*/ 746234 h 1418896"/>
                    <a:gd name="connsiteX10-459" fmla="*/ 241737 w 3710151"/>
                    <a:gd name="connsiteY10-460" fmla="*/ 1418896 h 1418896"/>
                    <a:gd name="connsiteX11-461" fmla="*/ 0 w 3710151"/>
                    <a:gd name="connsiteY11-462" fmla="*/ 1334814 h 1418896"/>
                    <a:gd name="connsiteX12-463" fmla="*/ 1124606 w 3710151"/>
                    <a:gd name="connsiteY12-464" fmla="*/ 903890 h 1418896"/>
                    <a:gd name="connsiteX13-465" fmla="*/ 1124605 w 3710151"/>
                    <a:gd name="connsiteY13-466" fmla="*/ 451945 h 1418896"/>
                    <a:gd name="connsiteX14-467" fmla="*/ 168164 w 3710151"/>
                    <a:gd name="connsiteY14-468" fmla="*/ 84081 h 1418896"/>
                    <a:gd name="connsiteX15-469" fmla="*/ 147144 w 3710151"/>
                    <a:gd name="connsiteY15-470" fmla="*/ 73572 h 1418896"/>
                    <a:gd name="connsiteX0-471" fmla="*/ 147144 w 3710151"/>
                    <a:gd name="connsiteY0-472" fmla="*/ 73572 h 1418896"/>
                    <a:gd name="connsiteX1-473" fmla="*/ 430924 w 3710151"/>
                    <a:gd name="connsiteY1-474" fmla="*/ 0 h 1418896"/>
                    <a:gd name="connsiteX2-475" fmla="*/ 1838028 w 3710151"/>
                    <a:gd name="connsiteY2-476" fmla="*/ 591655 h 1418896"/>
                    <a:gd name="connsiteX3-477" fmla="*/ 3342289 w 3710151"/>
                    <a:gd name="connsiteY3-478" fmla="*/ 0 h 1418896"/>
                    <a:gd name="connsiteX4-479" fmla="*/ 3563006 w 3710151"/>
                    <a:gd name="connsiteY4-480" fmla="*/ 73572 h 1418896"/>
                    <a:gd name="connsiteX5-481" fmla="*/ 2617717 w 3710151"/>
                    <a:gd name="connsiteY5-482" fmla="*/ 448868 h 1418896"/>
                    <a:gd name="connsiteX6-483" fmla="*/ 2610282 w 3710151"/>
                    <a:gd name="connsiteY6-484" fmla="*/ 902607 h 1418896"/>
                    <a:gd name="connsiteX7-485" fmla="*/ 3710151 w 3710151"/>
                    <a:gd name="connsiteY7-486" fmla="*/ 1345324 h 1418896"/>
                    <a:gd name="connsiteX8-487" fmla="*/ 3426372 w 3710151"/>
                    <a:gd name="connsiteY8-488" fmla="*/ 1408386 h 1418896"/>
                    <a:gd name="connsiteX9-489" fmla="*/ 1849820 w 3710151"/>
                    <a:gd name="connsiteY9-490" fmla="*/ 746234 h 1418896"/>
                    <a:gd name="connsiteX10-491" fmla="*/ 241737 w 3710151"/>
                    <a:gd name="connsiteY10-492" fmla="*/ 1418896 h 1418896"/>
                    <a:gd name="connsiteX11-493" fmla="*/ 0 w 3710151"/>
                    <a:gd name="connsiteY11-494" fmla="*/ 1334814 h 1418896"/>
                    <a:gd name="connsiteX12-495" fmla="*/ 1124606 w 3710151"/>
                    <a:gd name="connsiteY12-496" fmla="*/ 903890 h 1418896"/>
                    <a:gd name="connsiteX13-497" fmla="*/ 1124605 w 3710151"/>
                    <a:gd name="connsiteY13-498" fmla="*/ 451945 h 1418896"/>
                    <a:gd name="connsiteX14-499" fmla="*/ 168164 w 3710151"/>
                    <a:gd name="connsiteY14-500" fmla="*/ 84081 h 1418896"/>
                    <a:gd name="connsiteX15-501" fmla="*/ 147144 w 3710151"/>
                    <a:gd name="connsiteY15-502" fmla="*/ 73572 h 1418896"/>
                    <a:gd name="connsiteX0-503" fmla="*/ 147144 w 3710151"/>
                    <a:gd name="connsiteY0-504" fmla="*/ 73572 h 1418896"/>
                    <a:gd name="connsiteX1-505" fmla="*/ 430924 w 3710151"/>
                    <a:gd name="connsiteY1-506" fmla="*/ 0 h 1418896"/>
                    <a:gd name="connsiteX2-507" fmla="*/ 1838028 w 3710151"/>
                    <a:gd name="connsiteY2-508" fmla="*/ 591655 h 1418896"/>
                    <a:gd name="connsiteX3-509" fmla="*/ 3342289 w 3710151"/>
                    <a:gd name="connsiteY3-510" fmla="*/ 0 h 1418896"/>
                    <a:gd name="connsiteX4-511" fmla="*/ 3563006 w 3710151"/>
                    <a:gd name="connsiteY4-512" fmla="*/ 73572 h 1418896"/>
                    <a:gd name="connsiteX5-513" fmla="*/ 2617717 w 3710151"/>
                    <a:gd name="connsiteY5-514" fmla="*/ 448868 h 1418896"/>
                    <a:gd name="connsiteX6-515" fmla="*/ 2610282 w 3710151"/>
                    <a:gd name="connsiteY6-516" fmla="*/ 902607 h 1418896"/>
                    <a:gd name="connsiteX7-517" fmla="*/ 3710151 w 3710151"/>
                    <a:gd name="connsiteY7-518" fmla="*/ 1345324 h 1418896"/>
                    <a:gd name="connsiteX8-519" fmla="*/ 3426372 w 3710151"/>
                    <a:gd name="connsiteY8-520" fmla="*/ 1408386 h 1418896"/>
                    <a:gd name="connsiteX9-521" fmla="*/ 1849820 w 3710151"/>
                    <a:gd name="connsiteY9-522" fmla="*/ 746234 h 1418896"/>
                    <a:gd name="connsiteX10-523" fmla="*/ 241737 w 3710151"/>
                    <a:gd name="connsiteY10-524" fmla="*/ 1418896 h 1418896"/>
                    <a:gd name="connsiteX11-525" fmla="*/ 0 w 3710151"/>
                    <a:gd name="connsiteY11-526" fmla="*/ 1334814 h 1418896"/>
                    <a:gd name="connsiteX12-527" fmla="*/ 1124606 w 3710151"/>
                    <a:gd name="connsiteY12-528" fmla="*/ 903890 h 1418896"/>
                    <a:gd name="connsiteX13-529" fmla="*/ 1087434 w 3710151"/>
                    <a:gd name="connsiteY13-530" fmla="*/ 451945 h 1418896"/>
                    <a:gd name="connsiteX14-531" fmla="*/ 168164 w 3710151"/>
                    <a:gd name="connsiteY14-532" fmla="*/ 84081 h 1418896"/>
                    <a:gd name="connsiteX15-533" fmla="*/ 147144 w 3710151"/>
                    <a:gd name="connsiteY15-534" fmla="*/ 73572 h 1418896"/>
                    <a:gd name="connsiteX0-535" fmla="*/ 147144 w 3710151"/>
                    <a:gd name="connsiteY0-536" fmla="*/ 73572 h 1418896"/>
                    <a:gd name="connsiteX1-537" fmla="*/ 430924 w 3710151"/>
                    <a:gd name="connsiteY1-538" fmla="*/ 0 h 1418896"/>
                    <a:gd name="connsiteX2-539" fmla="*/ 1838028 w 3710151"/>
                    <a:gd name="connsiteY2-540" fmla="*/ 591655 h 1418896"/>
                    <a:gd name="connsiteX3-541" fmla="*/ 3342289 w 3710151"/>
                    <a:gd name="connsiteY3-542" fmla="*/ 0 h 1418896"/>
                    <a:gd name="connsiteX4-543" fmla="*/ 3563006 w 3710151"/>
                    <a:gd name="connsiteY4-544" fmla="*/ 73572 h 1418896"/>
                    <a:gd name="connsiteX5-545" fmla="*/ 2617717 w 3710151"/>
                    <a:gd name="connsiteY5-546" fmla="*/ 448868 h 1418896"/>
                    <a:gd name="connsiteX6-547" fmla="*/ 2610282 w 3710151"/>
                    <a:gd name="connsiteY6-548" fmla="*/ 902607 h 1418896"/>
                    <a:gd name="connsiteX7-549" fmla="*/ 3710151 w 3710151"/>
                    <a:gd name="connsiteY7-550" fmla="*/ 1345324 h 1418896"/>
                    <a:gd name="connsiteX8-551" fmla="*/ 3426372 w 3710151"/>
                    <a:gd name="connsiteY8-552" fmla="*/ 1408386 h 1418896"/>
                    <a:gd name="connsiteX9-553" fmla="*/ 1849820 w 3710151"/>
                    <a:gd name="connsiteY9-554" fmla="*/ 746234 h 1418896"/>
                    <a:gd name="connsiteX10-555" fmla="*/ 241737 w 3710151"/>
                    <a:gd name="connsiteY10-556" fmla="*/ 1418896 h 1418896"/>
                    <a:gd name="connsiteX11-557" fmla="*/ 0 w 3710151"/>
                    <a:gd name="connsiteY11-558" fmla="*/ 1334814 h 1418896"/>
                    <a:gd name="connsiteX12-559" fmla="*/ 1098586 w 3710151"/>
                    <a:gd name="connsiteY12-560" fmla="*/ 903890 h 1418896"/>
                    <a:gd name="connsiteX13-561" fmla="*/ 1087434 w 3710151"/>
                    <a:gd name="connsiteY13-562" fmla="*/ 451945 h 1418896"/>
                    <a:gd name="connsiteX14-563" fmla="*/ 168164 w 3710151"/>
                    <a:gd name="connsiteY14-564" fmla="*/ 84081 h 1418896"/>
                    <a:gd name="connsiteX15-565" fmla="*/ 147144 w 3710151"/>
                    <a:gd name="connsiteY15-566" fmla="*/ 73572 h 1418896"/>
                    <a:gd name="connsiteX0-567" fmla="*/ 162012 w 3725019"/>
                    <a:gd name="connsiteY0-568" fmla="*/ 73572 h 1418896"/>
                    <a:gd name="connsiteX1-569" fmla="*/ 445792 w 3725019"/>
                    <a:gd name="connsiteY1-570" fmla="*/ 0 h 1418896"/>
                    <a:gd name="connsiteX2-571" fmla="*/ 1852896 w 3725019"/>
                    <a:gd name="connsiteY2-572" fmla="*/ 591655 h 1418896"/>
                    <a:gd name="connsiteX3-573" fmla="*/ 3357157 w 3725019"/>
                    <a:gd name="connsiteY3-574" fmla="*/ 0 h 1418896"/>
                    <a:gd name="connsiteX4-575" fmla="*/ 3577874 w 3725019"/>
                    <a:gd name="connsiteY4-576" fmla="*/ 73572 h 1418896"/>
                    <a:gd name="connsiteX5-577" fmla="*/ 2632585 w 3725019"/>
                    <a:gd name="connsiteY5-578" fmla="*/ 448868 h 1418896"/>
                    <a:gd name="connsiteX6-579" fmla="*/ 2625150 w 3725019"/>
                    <a:gd name="connsiteY6-580" fmla="*/ 902607 h 1418896"/>
                    <a:gd name="connsiteX7-581" fmla="*/ 3725019 w 3725019"/>
                    <a:gd name="connsiteY7-582" fmla="*/ 1345324 h 1418896"/>
                    <a:gd name="connsiteX8-583" fmla="*/ 3441240 w 3725019"/>
                    <a:gd name="connsiteY8-584" fmla="*/ 1408386 h 1418896"/>
                    <a:gd name="connsiteX9-585" fmla="*/ 1864688 w 3725019"/>
                    <a:gd name="connsiteY9-586" fmla="*/ 746234 h 1418896"/>
                    <a:gd name="connsiteX10-587" fmla="*/ 256605 w 3725019"/>
                    <a:gd name="connsiteY10-588" fmla="*/ 1418896 h 1418896"/>
                    <a:gd name="connsiteX11-589" fmla="*/ 0 w 3725019"/>
                    <a:gd name="connsiteY11-590" fmla="*/ 1331097 h 1418896"/>
                    <a:gd name="connsiteX12-591" fmla="*/ 1113454 w 3725019"/>
                    <a:gd name="connsiteY12-592" fmla="*/ 903890 h 1418896"/>
                    <a:gd name="connsiteX13-593" fmla="*/ 1102302 w 3725019"/>
                    <a:gd name="connsiteY13-594" fmla="*/ 451945 h 1418896"/>
                    <a:gd name="connsiteX14-595" fmla="*/ 183032 w 3725019"/>
                    <a:gd name="connsiteY14-596" fmla="*/ 84081 h 1418896"/>
                    <a:gd name="connsiteX15-597" fmla="*/ 162012 w 3725019"/>
                    <a:gd name="connsiteY15-598" fmla="*/ 73572 h 141889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2" name="Text Box 61"/>
          <p:cNvSpPr txBox="1">
            <a:spLocks noChangeArrowheads="1"/>
          </p:cNvSpPr>
          <p:nvPr/>
        </p:nvSpPr>
        <p:spPr bwMode="auto">
          <a:xfrm>
            <a:off x="6282921" y="5092127"/>
            <a:ext cx="58637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subnet mask: /24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(high-order 24 bits: subnet part of IP address)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32412" y="3859589"/>
            <a:ext cx="2481805" cy="707886"/>
            <a:chOff x="6332412" y="3859589"/>
            <a:chExt cx="2481805" cy="707886"/>
          </a:xfrm>
        </p:grpSpPr>
        <p:sp>
          <p:nvSpPr>
            <p:cNvPr id="64" name="Text Box 193"/>
            <p:cNvSpPr txBox="1">
              <a:spLocks noChangeArrowheads="1"/>
            </p:cNvSpPr>
            <p:nvPr/>
          </p:nvSpPr>
          <p:spPr bwMode="auto">
            <a:xfrm>
              <a:off x="6332412" y="3859589"/>
              <a:ext cx="15151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subnet</a:t>
              </a:r>
              <a:endPara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223.1.3.0/24</a:t>
              </a:r>
              <a:endPara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7794885" y="4062334"/>
              <a:ext cx="1019332" cy="0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7255489" y="607842"/>
            <a:ext cx="2273636" cy="1475790"/>
            <a:chOff x="7255489" y="607842"/>
            <a:chExt cx="2273636" cy="1475790"/>
          </a:xfrm>
        </p:grpSpPr>
        <p:sp>
          <p:nvSpPr>
            <p:cNvPr id="68" name="Text Box 191"/>
            <p:cNvSpPr txBox="1">
              <a:spLocks noChangeArrowheads="1"/>
            </p:cNvSpPr>
            <p:nvPr/>
          </p:nvSpPr>
          <p:spPr bwMode="auto">
            <a:xfrm>
              <a:off x="7255489" y="607842"/>
              <a:ext cx="22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subnet 223.1.1.0/24</a:t>
              </a:r>
              <a:endPara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8289561" y="944379"/>
              <a:ext cx="0" cy="113925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531133" y="1000631"/>
            <a:ext cx="2273636" cy="1475243"/>
            <a:chOff x="9531133" y="1000631"/>
            <a:chExt cx="2273636" cy="1475243"/>
          </a:xfrm>
        </p:grpSpPr>
        <p:sp>
          <p:nvSpPr>
            <p:cNvPr id="63" name="Text Box 192"/>
            <p:cNvSpPr txBox="1">
              <a:spLocks noChangeArrowheads="1"/>
            </p:cNvSpPr>
            <p:nvPr/>
          </p:nvSpPr>
          <p:spPr bwMode="auto">
            <a:xfrm>
              <a:off x="9531133" y="1000631"/>
              <a:ext cx="227363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subnet 223.1.2.0/24</a:t>
              </a:r>
              <a:endPara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10630525" y="1336621"/>
              <a:ext cx="0" cy="113925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Ink 12"/>
          <p:cNvSpPr/>
          <p:nvPr/>
        </p:nvSpPr>
        <p:spPr bwMode="auto">
          <a:xfrm>
            <a:off x="6347160" y="534240"/>
            <a:ext cx="3293640" cy="3054600"/>
          </a:xfrm>
          <a:prstGeom prst="rect">
            <a:avLst/>
          </a:prstGeom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1781"/>
    </mc:Choice>
    <mc:Fallback>
      <p:transition spd="slow" advTm="1117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11144"/>
            <a:ext cx="3643859" cy="894622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Subnets</a:t>
            </a:r>
            <a:endParaRPr lang="en-US" dirty="0"/>
          </a:p>
        </p:txBody>
      </p:sp>
      <p:sp>
        <p:nvSpPr>
          <p:cNvPr id="81" name="Rectangle 3"/>
          <p:cNvSpPr txBox="1">
            <a:spLocks noChangeArrowheads="1"/>
          </p:cNvSpPr>
          <p:nvPr/>
        </p:nvSpPr>
        <p:spPr>
          <a:xfrm>
            <a:off x="1015714" y="1485533"/>
            <a:ext cx="2992759" cy="2827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3075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are the subnets?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73075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are the /24 subnet addresses?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82930" marR="0" lvl="1" indent="-23368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1" name="Freeform 2"/>
          <p:cNvSpPr/>
          <p:nvPr/>
        </p:nvSpPr>
        <p:spPr bwMode="auto">
          <a:xfrm>
            <a:off x="7898119" y="2985309"/>
            <a:ext cx="1268413" cy="1463675"/>
          </a:xfrm>
          <a:custGeom>
            <a:avLst/>
            <a:gdLst>
              <a:gd name="T0" fmla="*/ 2147483647 w 799"/>
              <a:gd name="T1" fmla="*/ 2147483647 h 922"/>
              <a:gd name="T2" fmla="*/ 2147483647 w 799"/>
              <a:gd name="T3" fmla="*/ 2147483647 h 922"/>
              <a:gd name="T4" fmla="*/ 2147483647 w 799"/>
              <a:gd name="T5" fmla="*/ 2147483647 h 922"/>
              <a:gd name="T6" fmla="*/ 2147483647 w 799"/>
              <a:gd name="T7" fmla="*/ 2147483647 h 922"/>
              <a:gd name="T8" fmla="*/ 2147483647 w 799"/>
              <a:gd name="T9" fmla="*/ 2147483647 h 922"/>
              <a:gd name="T10" fmla="*/ 2147483647 w 799"/>
              <a:gd name="T11" fmla="*/ 0 h 922"/>
              <a:gd name="T12" fmla="*/ 2147483647 w 799"/>
              <a:gd name="T13" fmla="*/ 2147483647 h 9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9"/>
              <a:gd name="T22" fmla="*/ 0 h 922"/>
              <a:gd name="T23" fmla="*/ 799 w 799"/>
              <a:gd name="T24" fmla="*/ 922 h 9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9" h="922">
                <a:moveTo>
                  <a:pt x="6" y="66"/>
                </a:moveTo>
                <a:cubicBezTo>
                  <a:pt x="13" y="117"/>
                  <a:pt x="234" y="314"/>
                  <a:pt x="341" y="446"/>
                </a:cubicBezTo>
                <a:cubicBezTo>
                  <a:pt x="448" y="578"/>
                  <a:pt x="577" y="794"/>
                  <a:pt x="648" y="858"/>
                </a:cubicBezTo>
                <a:cubicBezTo>
                  <a:pt x="719" y="922"/>
                  <a:pt x="799" y="912"/>
                  <a:pt x="768" y="828"/>
                </a:cubicBezTo>
                <a:cubicBezTo>
                  <a:pt x="737" y="744"/>
                  <a:pt x="581" y="492"/>
                  <a:pt x="463" y="354"/>
                </a:cubicBezTo>
                <a:cubicBezTo>
                  <a:pt x="345" y="216"/>
                  <a:pt x="136" y="48"/>
                  <a:pt x="60" y="0"/>
                </a:cubicBezTo>
                <a:cubicBezTo>
                  <a:pt x="25" y="47"/>
                  <a:pt x="0" y="15"/>
                  <a:pt x="6" y="6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Freeform 3"/>
          <p:cNvSpPr/>
          <p:nvPr/>
        </p:nvSpPr>
        <p:spPr bwMode="auto">
          <a:xfrm>
            <a:off x="6699842" y="4496609"/>
            <a:ext cx="2098623" cy="361221"/>
          </a:xfrm>
          <a:custGeom>
            <a:avLst/>
            <a:gdLst>
              <a:gd name="T0" fmla="*/ 2147483647 w 1422"/>
              <a:gd name="T1" fmla="*/ 2147483647 h 206"/>
              <a:gd name="T2" fmla="*/ 2147483647 w 1422"/>
              <a:gd name="T3" fmla="*/ 2147483647 h 206"/>
              <a:gd name="T4" fmla="*/ 2147483647 w 1422"/>
              <a:gd name="T5" fmla="*/ 2147483647 h 206"/>
              <a:gd name="T6" fmla="*/ 2147483647 w 1422"/>
              <a:gd name="T7" fmla="*/ 2147483647 h 206"/>
              <a:gd name="T8" fmla="*/ 2147483647 w 1422"/>
              <a:gd name="T9" fmla="*/ 2147483647 h 206"/>
              <a:gd name="T10" fmla="*/ 2147483647 w 1422"/>
              <a:gd name="T11" fmla="*/ 2147483647 h 206"/>
              <a:gd name="T12" fmla="*/ 2147483647 w 1422"/>
              <a:gd name="T13" fmla="*/ 2147483647 h 2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2"/>
              <a:gd name="T22" fmla="*/ 0 h 206"/>
              <a:gd name="T23" fmla="*/ 1422 w 1422"/>
              <a:gd name="T24" fmla="*/ 206 h 2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2" h="206">
                <a:moveTo>
                  <a:pt x="42" y="176"/>
                </a:moveTo>
                <a:cubicBezTo>
                  <a:pt x="84" y="206"/>
                  <a:pt x="437" y="167"/>
                  <a:pt x="641" y="166"/>
                </a:cubicBezTo>
                <a:cubicBezTo>
                  <a:pt x="845" y="165"/>
                  <a:pt x="1153" y="192"/>
                  <a:pt x="1266" y="170"/>
                </a:cubicBezTo>
                <a:cubicBezTo>
                  <a:pt x="1379" y="148"/>
                  <a:pt x="1422" y="58"/>
                  <a:pt x="1320" y="32"/>
                </a:cubicBezTo>
                <a:cubicBezTo>
                  <a:pt x="1218" y="6"/>
                  <a:pt x="869" y="15"/>
                  <a:pt x="657" y="14"/>
                </a:cubicBezTo>
                <a:cubicBezTo>
                  <a:pt x="445" y="13"/>
                  <a:pt x="147" y="0"/>
                  <a:pt x="45" y="27"/>
                </a:cubicBezTo>
                <a:cubicBezTo>
                  <a:pt x="56" y="84"/>
                  <a:pt x="0" y="146"/>
                  <a:pt x="42" y="17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Freeform 4"/>
          <p:cNvSpPr/>
          <p:nvPr/>
        </p:nvSpPr>
        <p:spPr bwMode="auto">
          <a:xfrm>
            <a:off x="6345544" y="2909109"/>
            <a:ext cx="1158875" cy="1547813"/>
          </a:xfrm>
          <a:custGeom>
            <a:avLst/>
            <a:gdLst>
              <a:gd name="T0" fmla="*/ 2147483647 w 730"/>
              <a:gd name="T1" fmla="*/ 2147483647 h 975"/>
              <a:gd name="T2" fmla="*/ 2147483647 w 730"/>
              <a:gd name="T3" fmla="*/ 2147483647 h 975"/>
              <a:gd name="T4" fmla="*/ 2147483647 w 730"/>
              <a:gd name="T5" fmla="*/ 2147483647 h 975"/>
              <a:gd name="T6" fmla="*/ 2147483647 w 730"/>
              <a:gd name="T7" fmla="*/ 2147483647 h 975"/>
              <a:gd name="T8" fmla="*/ 2147483647 w 730"/>
              <a:gd name="T9" fmla="*/ 2147483647 h 975"/>
              <a:gd name="T10" fmla="*/ 0 w 730"/>
              <a:gd name="T11" fmla="*/ 2147483647 h 975"/>
              <a:gd name="T12" fmla="*/ 2147483647 w 730"/>
              <a:gd name="T13" fmla="*/ 2147483647 h 9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0"/>
              <a:gd name="T22" fmla="*/ 0 h 975"/>
              <a:gd name="T23" fmla="*/ 730 w 730"/>
              <a:gd name="T24" fmla="*/ 975 h 9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0" h="975">
                <a:moveTo>
                  <a:pt x="157" y="952"/>
                </a:moveTo>
                <a:cubicBezTo>
                  <a:pt x="272" y="930"/>
                  <a:pt x="357" y="644"/>
                  <a:pt x="462" y="498"/>
                </a:cubicBezTo>
                <a:cubicBezTo>
                  <a:pt x="554" y="363"/>
                  <a:pt x="686" y="220"/>
                  <a:pt x="708" y="144"/>
                </a:cubicBezTo>
                <a:cubicBezTo>
                  <a:pt x="730" y="68"/>
                  <a:pt x="654" y="0"/>
                  <a:pt x="594" y="42"/>
                </a:cubicBezTo>
                <a:cubicBezTo>
                  <a:pt x="534" y="84"/>
                  <a:pt x="447" y="253"/>
                  <a:pt x="348" y="396"/>
                </a:cubicBezTo>
                <a:cubicBezTo>
                  <a:pt x="249" y="539"/>
                  <a:pt x="32" y="807"/>
                  <a:pt x="0" y="900"/>
                </a:cubicBezTo>
                <a:cubicBezTo>
                  <a:pt x="53" y="924"/>
                  <a:pt x="43" y="975"/>
                  <a:pt x="157" y="952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Freeform 5"/>
          <p:cNvSpPr/>
          <p:nvPr/>
        </p:nvSpPr>
        <p:spPr bwMode="auto">
          <a:xfrm rot="5265760">
            <a:off x="7334817" y="866004"/>
            <a:ext cx="1078238" cy="216217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Line 14"/>
          <p:cNvSpPr>
            <a:spLocks noChangeShapeType="1"/>
          </p:cNvSpPr>
          <p:nvPr/>
        </p:nvSpPr>
        <p:spPr bwMode="auto">
          <a:xfrm flipH="1">
            <a:off x="7639357" y="1956609"/>
            <a:ext cx="3175" cy="592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 Box 15"/>
          <p:cNvSpPr txBox="1">
            <a:spLocks noChangeArrowheads="1"/>
          </p:cNvSpPr>
          <p:nvPr/>
        </p:nvSpPr>
        <p:spPr bwMode="auto">
          <a:xfrm>
            <a:off x="6099456" y="1403897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223.1.1.1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9" name="Rectangle 16"/>
          <p:cNvSpPr>
            <a:spLocks noChangeArrowheads="1"/>
          </p:cNvSpPr>
          <p:nvPr/>
        </p:nvSpPr>
        <p:spPr bwMode="auto">
          <a:xfrm>
            <a:off x="7474572" y="2218547"/>
            <a:ext cx="309562" cy="180975"/>
          </a:xfrm>
          <a:prstGeom prst="rect">
            <a:avLst/>
          </a:prstGeom>
          <a:solidFill>
            <a:srgbClr val="9CE0FA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0" name="Text Box 17"/>
          <p:cNvSpPr txBox="1">
            <a:spLocks noChangeArrowheads="1"/>
          </p:cNvSpPr>
          <p:nvPr/>
        </p:nvSpPr>
        <p:spPr bwMode="auto">
          <a:xfrm>
            <a:off x="7211846" y="2127679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223.1.1.3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1" name="Text Box 18"/>
          <p:cNvSpPr txBox="1">
            <a:spLocks noChangeArrowheads="1"/>
          </p:cNvSpPr>
          <p:nvPr/>
        </p:nvSpPr>
        <p:spPr bwMode="auto">
          <a:xfrm>
            <a:off x="8486925" y="1514459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223.1.1.4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2" name="Freeform 19"/>
          <p:cNvSpPr/>
          <p:nvPr/>
        </p:nvSpPr>
        <p:spPr bwMode="auto">
          <a:xfrm>
            <a:off x="5405744" y="4847609"/>
            <a:ext cx="1539875" cy="1070265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Line 34"/>
          <p:cNvSpPr>
            <a:spLocks noChangeShapeType="1"/>
          </p:cNvSpPr>
          <p:nvPr/>
        </p:nvSpPr>
        <p:spPr bwMode="auto">
          <a:xfrm>
            <a:off x="6161394" y="4833159"/>
            <a:ext cx="7938" cy="561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Text Box 40"/>
          <p:cNvSpPr txBox="1">
            <a:spLocks noChangeArrowheads="1"/>
          </p:cNvSpPr>
          <p:nvPr/>
        </p:nvSpPr>
        <p:spPr bwMode="auto">
          <a:xfrm>
            <a:off x="6523633" y="5561966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223.1.2.2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28" name="Rectangle 42"/>
          <p:cNvSpPr>
            <a:spLocks noChangeArrowheads="1"/>
          </p:cNvSpPr>
          <p:nvPr/>
        </p:nvSpPr>
        <p:spPr bwMode="auto">
          <a:xfrm>
            <a:off x="6109914" y="4958572"/>
            <a:ext cx="128587" cy="180975"/>
          </a:xfrm>
          <a:prstGeom prst="rect">
            <a:avLst/>
          </a:prstGeom>
          <a:solidFill>
            <a:srgbClr val="9CE0FA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29" name="Text Box 43"/>
          <p:cNvSpPr txBox="1">
            <a:spLocks noChangeArrowheads="1"/>
          </p:cNvSpPr>
          <p:nvPr/>
        </p:nvSpPr>
        <p:spPr bwMode="auto">
          <a:xfrm>
            <a:off x="5577277" y="4875981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223.1.2.6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0" name="Freeform 45"/>
          <p:cNvSpPr/>
          <p:nvPr/>
        </p:nvSpPr>
        <p:spPr bwMode="auto">
          <a:xfrm>
            <a:off x="8423582" y="4858944"/>
            <a:ext cx="1539875" cy="1129777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Line 60"/>
          <p:cNvSpPr>
            <a:spLocks noChangeShapeType="1"/>
          </p:cNvSpPr>
          <p:nvPr/>
        </p:nvSpPr>
        <p:spPr bwMode="auto">
          <a:xfrm>
            <a:off x="9190344" y="4852209"/>
            <a:ext cx="1588" cy="520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Text Box 66"/>
          <p:cNvSpPr txBox="1">
            <a:spLocks noChangeArrowheads="1"/>
          </p:cNvSpPr>
          <p:nvPr/>
        </p:nvSpPr>
        <p:spPr bwMode="auto">
          <a:xfrm>
            <a:off x="9708446" y="5757661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223.1.3.2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5" name="Text Box 67"/>
          <p:cNvSpPr txBox="1">
            <a:spLocks noChangeArrowheads="1"/>
          </p:cNvSpPr>
          <p:nvPr/>
        </p:nvSpPr>
        <p:spPr bwMode="auto">
          <a:xfrm>
            <a:off x="7937662" y="5659381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223.1.3.1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6" name="Rectangle 68"/>
          <p:cNvSpPr>
            <a:spLocks noChangeArrowheads="1"/>
          </p:cNvSpPr>
          <p:nvPr/>
        </p:nvSpPr>
        <p:spPr bwMode="auto">
          <a:xfrm>
            <a:off x="9131607" y="4952222"/>
            <a:ext cx="128587" cy="180975"/>
          </a:xfrm>
          <a:prstGeom prst="rect">
            <a:avLst/>
          </a:prstGeom>
          <a:solidFill>
            <a:srgbClr val="9CE0FA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7" name="Text Box 69"/>
          <p:cNvSpPr txBox="1">
            <a:spLocks noChangeArrowheads="1"/>
          </p:cNvSpPr>
          <p:nvPr/>
        </p:nvSpPr>
        <p:spPr bwMode="auto">
          <a:xfrm>
            <a:off x="8621888" y="4864398"/>
            <a:ext cx="10679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223.1.3.27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2" name="Text Box 86"/>
          <p:cNvSpPr txBox="1">
            <a:spLocks noChangeArrowheads="1"/>
          </p:cNvSpPr>
          <p:nvPr/>
        </p:nvSpPr>
        <p:spPr bwMode="auto">
          <a:xfrm>
            <a:off x="7401232" y="558232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223.1.1.2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3" name="Line 87"/>
          <p:cNvSpPr>
            <a:spLocks noChangeShapeType="1"/>
          </p:cNvSpPr>
          <p:nvPr/>
        </p:nvSpPr>
        <p:spPr bwMode="auto">
          <a:xfrm flipV="1">
            <a:off x="6374119" y="2928159"/>
            <a:ext cx="1114425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Line 88"/>
          <p:cNvSpPr>
            <a:spLocks noChangeShapeType="1"/>
          </p:cNvSpPr>
          <p:nvPr/>
        </p:nvSpPr>
        <p:spPr bwMode="auto">
          <a:xfrm flipH="1" flipV="1">
            <a:off x="7888594" y="2909109"/>
            <a:ext cx="1276350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Line 89"/>
          <p:cNvSpPr>
            <a:spLocks noChangeShapeType="1"/>
          </p:cNvSpPr>
          <p:nvPr/>
        </p:nvSpPr>
        <p:spPr bwMode="auto">
          <a:xfrm flipH="1" flipV="1">
            <a:off x="6564619" y="4671234"/>
            <a:ext cx="230505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Text Box 90"/>
          <p:cNvSpPr txBox="1">
            <a:spLocks noChangeArrowheads="1"/>
          </p:cNvSpPr>
          <p:nvPr/>
        </p:nvSpPr>
        <p:spPr bwMode="auto">
          <a:xfrm>
            <a:off x="7967969" y="2821797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223.1.7.0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9" name="Text Box 91"/>
          <p:cNvSpPr txBox="1">
            <a:spLocks noChangeArrowheads="1"/>
          </p:cNvSpPr>
          <p:nvPr/>
        </p:nvSpPr>
        <p:spPr bwMode="auto">
          <a:xfrm>
            <a:off x="9044294" y="4107672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223.1.7.1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0" name="Text Box 92"/>
          <p:cNvSpPr txBox="1">
            <a:spLocks noChangeArrowheads="1"/>
          </p:cNvSpPr>
          <p:nvPr/>
        </p:nvSpPr>
        <p:spPr bwMode="auto">
          <a:xfrm>
            <a:off x="7806044" y="4364847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223.1.8.0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1" name="Text Box 93"/>
          <p:cNvSpPr txBox="1">
            <a:spLocks noChangeArrowheads="1"/>
          </p:cNvSpPr>
          <p:nvPr/>
        </p:nvSpPr>
        <p:spPr bwMode="auto">
          <a:xfrm>
            <a:off x="6558269" y="4364847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223.1.8.1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2" name="Text Box 94"/>
          <p:cNvSpPr txBox="1">
            <a:spLocks noChangeArrowheads="1"/>
          </p:cNvSpPr>
          <p:nvPr/>
        </p:nvSpPr>
        <p:spPr bwMode="auto">
          <a:xfrm>
            <a:off x="5481944" y="4069572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223.1.9.1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3" name="Text Box 95"/>
          <p:cNvSpPr txBox="1">
            <a:spLocks noChangeArrowheads="1"/>
          </p:cNvSpPr>
          <p:nvPr/>
        </p:nvSpPr>
        <p:spPr bwMode="auto">
          <a:xfrm>
            <a:off x="6348719" y="2831322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223.1.9.2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907727" y="1333593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7077714" y="1391530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8747817" y="1349966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9721099" y="5845766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8855191" y="5831911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6527626" y="5717611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5734453" y="5755711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269942" y="831439"/>
            <a:ext cx="4571749" cy="5747039"/>
            <a:chOff x="3921589" y="800442"/>
            <a:chExt cx="4571749" cy="5747039"/>
          </a:xfrm>
        </p:grpSpPr>
        <p:grpSp>
          <p:nvGrpSpPr>
            <p:cNvPr id="193" name="Group 127"/>
            <p:cNvGrpSpPr/>
            <p:nvPr/>
          </p:nvGrpSpPr>
          <p:grpSpPr bwMode="auto">
            <a:xfrm>
              <a:off x="6912267" y="813299"/>
              <a:ext cx="641350" cy="558800"/>
              <a:chOff x="-44" y="1473"/>
              <a:chExt cx="981" cy="1105"/>
            </a:xfrm>
          </p:grpSpPr>
          <p:pic>
            <p:nvPicPr>
              <p:cNvPr id="194" name="Picture 12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" name="Freeform 129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6" name="Group 130"/>
            <p:cNvGrpSpPr/>
            <p:nvPr/>
          </p:nvGrpSpPr>
          <p:grpSpPr bwMode="auto">
            <a:xfrm>
              <a:off x="5243214" y="845876"/>
              <a:ext cx="641350" cy="558800"/>
              <a:chOff x="-44" y="1473"/>
              <a:chExt cx="981" cy="1105"/>
            </a:xfrm>
          </p:grpSpPr>
          <p:pic>
            <p:nvPicPr>
              <p:cNvPr id="197" name="Picture 13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8" name="Freeform 132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9" name="Group 133"/>
            <p:cNvGrpSpPr/>
            <p:nvPr/>
          </p:nvGrpSpPr>
          <p:grpSpPr bwMode="auto">
            <a:xfrm>
              <a:off x="6075064" y="800442"/>
              <a:ext cx="641350" cy="558800"/>
              <a:chOff x="-44" y="1473"/>
              <a:chExt cx="981" cy="1105"/>
            </a:xfrm>
          </p:grpSpPr>
          <p:pic>
            <p:nvPicPr>
              <p:cNvPr id="200" name="Picture 13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1" name="Freeform 135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5951096" y="2488367"/>
              <a:ext cx="764498" cy="449705"/>
              <a:chOff x="7493876" y="2774731"/>
              <a:chExt cx="1481958" cy="894622"/>
            </a:xfrm>
          </p:grpSpPr>
          <p:sp>
            <p:nvSpPr>
              <p:cNvPr id="215" name="Freeform 214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-1" fmla="*/ 8187558 w 8187558"/>
                  <a:gd name="connsiteY0-2" fmla="*/ 0 h 2617076"/>
                  <a:gd name="connsiteX1-3" fmla="*/ 8187558 w 8187558"/>
                  <a:gd name="connsiteY1-4" fmla="*/ 1271752 h 2617076"/>
                  <a:gd name="connsiteX2-5" fmla="*/ 4025462 w 8187558"/>
                  <a:gd name="connsiteY2-6" fmla="*/ 2617076 h 2617076"/>
                  <a:gd name="connsiteX3-7" fmla="*/ 0 w 8187558"/>
                  <a:gd name="connsiteY3-8" fmla="*/ 1229711 h 2617076"/>
                  <a:gd name="connsiteX4-9" fmla="*/ 31531 w 8187558"/>
                  <a:gd name="connsiteY4-10" fmla="*/ 147145 h 2617076"/>
                  <a:gd name="connsiteX5-11" fmla="*/ 4046482 w 8187558"/>
                  <a:gd name="connsiteY5-12" fmla="*/ 1576552 h 2617076"/>
                  <a:gd name="connsiteX6-13" fmla="*/ 8187558 w 8187558"/>
                  <a:gd name="connsiteY6-14" fmla="*/ 0 h 2617076"/>
                  <a:gd name="connsiteX0-15" fmla="*/ 8187558 w 8187558"/>
                  <a:gd name="connsiteY0-16" fmla="*/ 0 h 2617076"/>
                  <a:gd name="connsiteX1-17" fmla="*/ 8187558 w 8187558"/>
                  <a:gd name="connsiteY1-18" fmla="*/ 1271752 h 2617076"/>
                  <a:gd name="connsiteX2-19" fmla="*/ 4025462 w 8187558"/>
                  <a:gd name="connsiteY2-20" fmla="*/ 2617076 h 2617076"/>
                  <a:gd name="connsiteX3-21" fmla="*/ 0 w 8187558"/>
                  <a:gd name="connsiteY3-22" fmla="*/ 1229711 h 2617076"/>
                  <a:gd name="connsiteX4-23" fmla="*/ 31531 w 8187558"/>
                  <a:gd name="connsiteY4-24" fmla="*/ 147145 h 2617076"/>
                  <a:gd name="connsiteX5-25" fmla="*/ 4046482 w 8187558"/>
                  <a:gd name="connsiteY5-26" fmla="*/ 1576552 h 2617076"/>
                  <a:gd name="connsiteX6-27" fmla="*/ 8187558 w 8187558"/>
                  <a:gd name="connsiteY6-28" fmla="*/ 0 h 2617076"/>
                  <a:gd name="connsiteX0-29" fmla="*/ 8187558 w 8187558"/>
                  <a:gd name="connsiteY0-30" fmla="*/ 0 h 2617076"/>
                  <a:gd name="connsiteX1-31" fmla="*/ 8187558 w 8187558"/>
                  <a:gd name="connsiteY1-32" fmla="*/ 1271752 h 2617076"/>
                  <a:gd name="connsiteX2-33" fmla="*/ 4025462 w 8187558"/>
                  <a:gd name="connsiteY2-34" fmla="*/ 2617076 h 2617076"/>
                  <a:gd name="connsiteX3-35" fmla="*/ 0 w 8187558"/>
                  <a:gd name="connsiteY3-36" fmla="*/ 1229711 h 2617076"/>
                  <a:gd name="connsiteX4-37" fmla="*/ 31531 w 8187558"/>
                  <a:gd name="connsiteY4-38" fmla="*/ 147145 h 2617076"/>
                  <a:gd name="connsiteX5-39" fmla="*/ 4046482 w 8187558"/>
                  <a:gd name="connsiteY5-40" fmla="*/ 1576552 h 2617076"/>
                  <a:gd name="connsiteX6-41" fmla="*/ 8187558 w 8187558"/>
                  <a:gd name="connsiteY6-42" fmla="*/ 0 h 2617076"/>
                  <a:gd name="connsiteX0-43" fmla="*/ 8187558 w 8187558"/>
                  <a:gd name="connsiteY0-44" fmla="*/ 0 h 2617076"/>
                  <a:gd name="connsiteX1-45" fmla="*/ 8187558 w 8187558"/>
                  <a:gd name="connsiteY1-46" fmla="*/ 1271752 h 2617076"/>
                  <a:gd name="connsiteX2-47" fmla="*/ 4025462 w 8187558"/>
                  <a:gd name="connsiteY2-48" fmla="*/ 2617076 h 2617076"/>
                  <a:gd name="connsiteX3-49" fmla="*/ 0 w 8187558"/>
                  <a:gd name="connsiteY3-50" fmla="*/ 1229711 h 2617076"/>
                  <a:gd name="connsiteX4-51" fmla="*/ 31531 w 8187558"/>
                  <a:gd name="connsiteY4-52" fmla="*/ 147145 h 2617076"/>
                  <a:gd name="connsiteX5-53" fmla="*/ 4046482 w 8187558"/>
                  <a:gd name="connsiteY5-54" fmla="*/ 1576552 h 2617076"/>
                  <a:gd name="connsiteX6-55" fmla="*/ 8187558 w 8187558"/>
                  <a:gd name="connsiteY6-56" fmla="*/ 0 h 2617076"/>
                  <a:gd name="connsiteX0-57" fmla="*/ 8187558 w 8187558"/>
                  <a:gd name="connsiteY0-58" fmla="*/ 0 h 2617076"/>
                  <a:gd name="connsiteX1-59" fmla="*/ 8187558 w 8187558"/>
                  <a:gd name="connsiteY1-60" fmla="*/ 1271752 h 2617076"/>
                  <a:gd name="connsiteX2-61" fmla="*/ 4025462 w 8187558"/>
                  <a:gd name="connsiteY2-62" fmla="*/ 2617076 h 2617076"/>
                  <a:gd name="connsiteX3-63" fmla="*/ 0 w 8187558"/>
                  <a:gd name="connsiteY3-64" fmla="*/ 1229711 h 2617076"/>
                  <a:gd name="connsiteX4-65" fmla="*/ 31531 w 8187558"/>
                  <a:gd name="connsiteY4-66" fmla="*/ 147145 h 2617076"/>
                  <a:gd name="connsiteX5-67" fmla="*/ 4046482 w 8187558"/>
                  <a:gd name="connsiteY5-68" fmla="*/ 1576552 h 2617076"/>
                  <a:gd name="connsiteX6-69" fmla="*/ 8187558 w 8187558"/>
                  <a:gd name="connsiteY6-70" fmla="*/ 0 h 2617076"/>
                  <a:gd name="connsiteX0-71" fmla="*/ 8187558 w 8187558"/>
                  <a:gd name="connsiteY0-72" fmla="*/ 0 h 2617076"/>
                  <a:gd name="connsiteX1-73" fmla="*/ 8187558 w 8187558"/>
                  <a:gd name="connsiteY1-74" fmla="*/ 1271752 h 2617076"/>
                  <a:gd name="connsiteX2-75" fmla="*/ 4025462 w 8187558"/>
                  <a:gd name="connsiteY2-76" fmla="*/ 2617076 h 2617076"/>
                  <a:gd name="connsiteX3-77" fmla="*/ 0 w 8187558"/>
                  <a:gd name="connsiteY3-78" fmla="*/ 1229711 h 2617076"/>
                  <a:gd name="connsiteX4-79" fmla="*/ 31531 w 8187558"/>
                  <a:gd name="connsiteY4-80" fmla="*/ 147145 h 2617076"/>
                  <a:gd name="connsiteX5-81" fmla="*/ 4046482 w 8187558"/>
                  <a:gd name="connsiteY5-82" fmla="*/ 1576552 h 2617076"/>
                  <a:gd name="connsiteX6-83" fmla="*/ 8187558 w 8187558"/>
                  <a:gd name="connsiteY6-84" fmla="*/ 0 h 2617076"/>
                  <a:gd name="connsiteX0-85" fmla="*/ 8187558 w 8187558"/>
                  <a:gd name="connsiteY0-86" fmla="*/ 0 h 2638097"/>
                  <a:gd name="connsiteX1-87" fmla="*/ 8187558 w 8187558"/>
                  <a:gd name="connsiteY1-88" fmla="*/ 1271752 h 2638097"/>
                  <a:gd name="connsiteX2-89" fmla="*/ 4099035 w 8187558"/>
                  <a:gd name="connsiteY2-90" fmla="*/ 2638097 h 2638097"/>
                  <a:gd name="connsiteX3-91" fmla="*/ 0 w 8187558"/>
                  <a:gd name="connsiteY3-92" fmla="*/ 1229711 h 2638097"/>
                  <a:gd name="connsiteX4-93" fmla="*/ 31531 w 8187558"/>
                  <a:gd name="connsiteY4-94" fmla="*/ 147145 h 2638097"/>
                  <a:gd name="connsiteX5-95" fmla="*/ 4046482 w 8187558"/>
                  <a:gd name="connsiteY5-96" fmla="*/ 1576552 h 2638097"/>
                  <a:gd name="connsiteX6-97" fmla="*/ 8187558 w 8187558"/>
                  <a:gd name="connsiteY6-98" fmla="*/ 0 h 2638097"/>
                  <a:gd name="connsiteX0-99" fmla="*/ 8187558 w 8187558"/>
                  <a:gd name="connsiteY0-100" fmla="*/ 0 h 2638097"/>
                  <a:gd name="connsiteX1-101" fmla="*/ 8187558 w 8187558"/>
                  <a:gd name="connsiteY1-102" fmla="*/ 1271752 h 2638097"/>
                  <a:gd name="connsiteX2-103" fmla="*/ 4099035 w 8187558"/>
                  <a:gd name="connsiteY2-104" fmla="*/ 2638097 h 2638097"/>
                  <a:gd name="connsiteX3-105" fmla="*/ 0 w 8187558"/>
                  <a:gd name="connsiteY3-106" fmla="*/ 1229711 h 2638097"/>
                  <a:gd name="connsiteX4-107" fmla="*/ 31531 w 8187558"/>
                  <a:gd name="connsiteY4-108" fmla="*/ 147145 h 2638097"/>
                  <a:gd name="connsiteX5-109" fmla="*/ 4046482 w 8187558"/>
                  <a:gd name="connsiteY5-110" fmla="*/ 1576552 h 2638097"/>
                  <a:gd name="connsiteX6-111" fmla="*/ 8187558 w 8187558"/>
                  <a:gd name="connsiteY6-112" fmla="*/ 0 h 2638097"/>
                  <a:gd name="connsiteX0-113" fmla="*/ 8187558 w 8187558"/>
                  <a:gd name="connsiteY0-114" fmla="*/ 0 h 2638097"/>
                  <a:gd name="connsiteX1-115" fmla="*/ 8187558 w 8187558"/>
                  <a:gd name="connsiteY1-116" fmla="*/ 1271752 h 2638097"/>
                  <a:gd name="connsiteX2-117" fmla="*/ 4099035 w 8187558"/>
                  <a:gd name="connsiteY2-118" fmla="*/ 2638097 h 2638097"/>
                  <a:gd name="connsiteX3-119" fmla="*/ 0 w 8187558"/>
                  <a:gd name="connsiteY3-120" fmla="*/ 1229711 h 2638097"/>
                  <a:gd name="connsiteX4-121" fmla="*/ 31531 w 8187558"/>
                  <a:gd name="connsiteY4-122" fmla="*/ 147145 h 2638097"/>
                  <a:gd name="connsiteX5-123" fmla="*/ 4046482 w 8187558"/>
                  <a:gd name="connsiteY5-124" fmla="*/ 1576552 h 2638097"/>
                  <a:gd name="connsiteX6-125" fmla="*/ 8187558 w 8187558"/>
                  <a:gd name="connsiteY6-126" fmla="*/ 0 h 2638097"/>
                  <a:gd name="connsiteX0-127" fmla="*/ 8187558 w 8187558"/>
                  <a:gd name="connsiteY0-128" fmla="*/ 0 h 2638097"/>
                  <a:gd name="connsiteX1-129" fmla="*/ 8187558 w 8187558"/>
                  <a:gd name="connsiteY1-130" fmla="*/ 1271752 h 2638097"/>
                  <a:gd name="connsiteX2-131" fmla="*/ 4099035 w 8187558"/>
                  <a:gd name="connsiteY2-132" fmla="*/ 2638097 h 2638097"/>
                  <a:gd name="connsiteX3-133" fmla="*/ 0 w 8187558"/>
                  <a:gd name="connsiteY3-134" fmla="*/ 1229711 h 2638097"/>
                  <a:gd name="connsiteX4-135" fmla="*/ 31531 w 8187558"/>
                  <a:gd name="connsiteY4-136" fmla="*/ 147145 h 2638097"/>
                  <a:gd name="connsiteX5-137" fmla="*/ 4046482 w 8187558"/>
                  <a:gd name="connsiteY5-138" fmla="*/ 1576552 h 2638097"/>
                  <a:gd name="connsiteX6-139" fmla="*/ 8187558 w 8187558"/>
                  <a:gd name="connsiteY6-140" fmla="*/ 0 h 2638097"/>
                  <a:gd name="connsiteX0-141" fmla="*/ 8187558 w 8187558"/>
                  <a:gd name="connsiteY0-142" fmla="*/ 0 h 2638097"/>
                  <a:gd name="connsiteX1-143" fmla="*/ 8187558 w 8187558"/>
                  <a:gd name="connsiteY1-144" fmla="*/ 1271752 h 2638097"/>
                  <a:gd name="connsiteX2-145" fmla="*/ 4099035 w 8187558"/>
                  <a:gd name="connsiteY2-146" fmla="*/ 2638097 h 2638097"/>
                  <a:gd name="connsiteX3-147" fmla="*/ 0 w 8187558"/>
                  <a:gd name="connsiteY3-148" fmla="*/ 1229711 h 2638097"/>
                  <a:gd name="connsiteX4-149" fmla="*/ 31531 w 8187558"/>
                  <a:gd name="connsiteY4-150" fmla="*/ 147145 h 2638097"/>
                  <a:gd name="connsiteX5-151" fmla="*/ 4088524 w 8187558"/>
                  <a:gd name="connsiteY5-152" fmla="*/ 1597573 h 2638097"/>
                  <a:gd name="connsiteX6-153" fmla="*/ 8187558 w 8187558"/>
                  <a:gd name="connsiteY6-154" fmla="*/ 0 h 2638097"/>
                  <a:gd name="connsiteX0-155" fmla="*/ 8187558 w 8187558"/>
                  <a:gd name="connsiteY0-156" fmla="*/ 0 h 2638097"/>
                  <a:gd name="connsiteX1-157" fmla="*/ 8187558 w 8187558"/>
                  <a:gd name="connsiteY1-158" fmla="*/ 1271752 h 2638097"/>
                  <a:gd name="connsiteX2-159" fmla="*/ 4099035 w 8187558"/>
                  <a:gd name="connsiteY2-160" fmla="*/ 2638097 h 2638097"/>
                  <a:gd name="connsiteX3-161" fmla="*/ 0 w 8187558"/>
                  <a:gd name="connsiteY3-162" fmla="*/ 1229711 h 2638097"/>
                  <a:gd name="connsiteX4-163" fmla="*/ 31531 w 8187558"/>
                  <a:gd name="connsiteY4-164" fmla="*/ 147145 h 2638097"/>
                  <a:gd name="connsiteX5-165" fmla="*/ 4088524 w 8187558"/>
                  <a:gd name="connsiteY5-166" fmla="*/ 1597573 h 2638097"/>
                  <a:gd name="connsiteX6-167" fmla="*/ 8187558 w 8187558"/>
                  <a:gd name="connsiteY6-168" fmla="*/ 0 h 2638097"/>
                  <a:gd name="connsiteX0-169" fmla="*/ 8187558 w 8187558"/>
                  <a:gd name="connsiteY0-170" fmla="*/ 0 h 2638097"/>
                  <a:gd name="connsiteX1-171" fmla="*/ 8187558 w 8187558"/>
                  <a:gd name="connsiteY1-172" fmla="*/ 1271752 h 2638097"/>
                  <a:gd name="connsiteX2-173" fmla="*/ 4099035 w 8187558"/>
                  <a:gd name="connsiteY2-174" fmla="*/ 2638097 h 2638097"/>
                  <a:gd name="connsiteX3-175" fmla="*/ 0 w 8187558"/>
                  <a:gd name="connsiteY3-176" fmla="*/ 1229711 h 2638097"/>
                  <a:gd name="connsiteX4-177" fmla="*/ 31531 w 8187558"/>
                  <a:gd name="connsiteY4-178" fmla="*/ 147145 h 2638097"/>
                  <a:gd name="connsiteX5-179" fmla="*/ 4099035 w 8187558"/>
                  <a:gd name="connsiteY5-180" fmla="*/ 1566042 h 2638097"/>
                  <a:gd name="connsiteX6-181" fmla="*/ 8187558 w 8187558"/>
                  <a:gd name="connsiteY6-182" fmla="*/ 0 h 2638097"/>
                  <a:gd name="connsiteX0-183" fmla="*/ 8187558 w 8187558"/>
                  <a:gd name="connsiteY0-184" fmla="*/ 0 h 2638097"/>
                  <a:gd name="connsiteX1-185" fmla="*/ 8187558 w 8187558"/>
                  <a:gd name="connsiteY1-186" fmla="*/ 1271752 h 2638097"/>
                  <a:gd name="connsiteX2-187" fmla="*/ 4099035 w 8187558"/>
                  <a:gd name="connsiteY2-188" fmla="*/ 2638097 h 2638097"/>
                  <a:gd name="connsiteX3-189" fmla="*/ 0 w 8187558"/>
                  <a:gd name="connsiteY3-190" fmla="*/ 1229711 h 2638097"/>
                  <a:gd name="connsiteX4-191" fmla="*/ 31531 w 8187558"/>
                  <a:gd name="connsiteY4-192" fmla="*/ 147145 h 2638097"/>
                  <a:gd name="connsiteX5-193" fmla="*/ 4099035 w 8187558"/>
                  <a:gd name="connsiteY5-194" fmla="*/ 1566042 h 2638097"/>
                  <a:gd name="connsiteX6-195" fmla="*/ 8187558 w 8187558"/>
                  <a:gd name="connsiteY6-196" fmla="*/ 0 h 2638097"/>
                  <a:gd name="connsiteX0-197" fmla="*/ 8187558 w 8187558"/>
                  <a:gd name="connsiteY0-198" fmla="*/ 0 h 2638097"/>
                  <a:gd name="connsiteX1-199" fmla="*/ 8187558 w 8187558"/>
                  <a:gd name="connsiteY1-200" fmla="*/ 1271752 h 2638097"/>
                  <a:gd name="connsiteX2-201" fmla="*/ 4099035 w 8187558"/>
                  <a:gd name="connsiteY2-202" fmla="*/ 2638097 h 2638097"/>
                  <a:gd name="connsiteX3-203" fmla="*/ 0 w 8187558"/>
                  <a:gd name="connsiteY3-204" fmla="*/ 1229711 h 2638097"/>
                  <a:gd name="connsiteX4-205" fmla="*/ 31531 w 8187558"/>
                  <a:gd name="connsiteY4-206" fmla="*/ 147145 h 2638097"/>
                  <a:gd name="connsiteX5-207" fmla="*/ 4099035 w 8187558"/>
                  <a:gd name="connsiteY5-208" fmla="*/ 1566042 h 2638097"/>
                  <a:gd name="connsiteX6-209" fmla="*/ 8187558 w 8187558"/>
                  <a:gd name="connsiteY6-210" fmla="*/ 0 h 2638097"/>
                  <a:gd name="connsiteX0-211" fmla="*/ 8187558 w 8187558"/>
                  <a:gd name="connsiteY0-212" fmla="*/ 0 h 2638097"/>
                  <a:gd name="connsiteX1-213" fmla="*/ 8187558 w 8187558"/>
                  <a:gd name="connsiteY1-214" fmla="*/ 1271752 h 2638097"/>
                  <a:gd name="connsiteX2-215" fmla="*/ 4099035 w 8187558"/>
                  <a:gd name="connsiteY2-216" fmla="*/ 2638097 h 2638097"/>
                  <a:gd name="connsiteX3-217" fmla="*/ 0 w 8187558"/>
                  <a:gd name="connsiteY3-218" fmla="*/ 1229711 h 2638097"/>
                  <a:gd name="connsiteX4-219" fmla="*/ 31531 w 8187558"/>
                  <a:gd name="connsiteY4-220" fmla="*/ 147145 h 2638097"/>
                  <a:gd name="connsiteX5-221" fmla="*/ 4099035 w 8187558"/>
                  <a:gd name="connsiteY5-222" fmla="*/ 1566042 h 2638097"/>
                  <a:gd name="connsiteX6-223" fmla="*/ 8187558 w 8187558"/>
                  <a:gd name="connsiteY6-224" fmla="*/ 0 h 2638097"/>
                  <a:gd name="connsiteX0-225" fmla="*/ 8187558 w 8187558"/>
                  <a:gd name="connsiteY0-226" fmla="*/ 0 h 2638097"/>
                  <a:gd name="connsiteX1-227" fmla="*/ 8187558 w 8187558"/>
                  <a:gd name="connsiteY1-228" fmla="*/ 1271752 h 2638097"/>
                  <a:gd name="connsiteX2-229" fmla="*/ 4099035 w 8187558"/>
                  <a:gd name="connsiteY2-230" fmla="*/ 2638097 h 2638097"/>
                  <a:gd name="connsiteX3-231" fmla="*/ 0 w 8187558"/>
                  <a:gd name="connsiteY3-232" fmla="*/ 1229711 h 2638097"/>
                  <a:gd name="connsiteX4-233" fmla="*/ 31531 w 8187558"/>
                  <a:gd name="connsiteY4-234" fmla="*/ 147145 h 2638097"/>
                  <a:gd name="connsiteX5-235" fmla="*/ 4099035 w 8187558"/>
                  <a:gd name="connsiteY5-236" fmla="*/ 1566042 h 2638097"/>
                  <a:gd name="connsiteX6-237" fmla="*/ 8187558 w 8187558"/>
                  <a:gd name="connsiteY6-238" fmla="*/ 0 h 2638097"/>
                  <a:gd name="connsiteX0-239" fmla="*/ 8187558 w 8187558"/>
                  <a:gd name="connsiteY0-240" fmla="*/ 0 h 2638097"/>
                  <a:gd name="connsiteX1-241" fmla="*/ 8187558 w 8187558"/>
                  <a:gd name="connsiteY1-242" fmla="*/ 1271752 h 2638097"/>
                  <a:gd name="connsiteX2-243" fmla="*/ 4099035 w 8187558"/>
                  <a:gd name="connsiteY2-244" fmla="*/ 2638097 h 2638097"/>
                  <a:gd name="connsiteX3-245" fmla="*/ 0 w 8187558"/>
                  <a:gd name="connsiteY3-246" fmla="*/ 1229711 h 2638097"/>
                  <a:gd name="connsiteX4-247" fmla="*/ 31531 w 8187558"/>
                  <a:gd name="connsiteY4-248" fmla="*/ 147145 h 2638097"/>
                  <a:gd name="connsiteX5-249" fmla="*/ 4099035 w 8187558"/>
                  <a:gd name="connsiteY5-250" fmla="*/ 1566042 h 2638097"/>
                  <a:gd name="connsiteX6-251" fmla="*/ 8187558 w 8187558"/>
                  <a:gd name="connsiteY6-252" fmla="*/ 0 h 2638097"/>
                  <a:gd name="connsiteX0-253" fmla="*/ 8187558 w 8187558"/>
                  <a:gd name="connsiteY0-254" fmla="*/ 0 h 2638097"/>
                  <a:gd name="connsiteX1-255" fmla="*/ 8187558 w 8187558"/>
                  <a:gd name="connsiteY1-256" fmla="*/ 1271752 h 2638097"/>
                  <a:gd name="connsiteX2-257" fmla="*/ 4099035 w 8187558"/>
                  <a:gd name="connsiteY2-258" fmla="*/ 2638097 h 2638097"/>
                  <a:gd name="connsiteX3-259" fmla="*/ 0 w 8187558"/>
                  <a:gd name="connsiteY3-260" fmla="*/ 1229711 h 2638097"/>
                  <a:gd name="connsiteX4-261" fmla="*/ 31531 w 8187558"/>
                  <a:gd name="connsiteY4-262" fmla="*/ 147145 h 2638097"/>
                  <a:gd name="connsiteX5-263" fmla="*/ 4099035 w 8187558"/>
                  <a:gd name="connsiteY5-264" fmla="*/ 1566042 h 2638097"/>
                  <a:gd name="connsiteX6-265" fmla="*/ 8187558 w 8187558"/>
                  <a:gd name="connsiteY6-266" fmla="*/ 0 h 2638097"/>
                  <a:gd name="connsiteX0-267" fmla="*/ 8187558 w 8187558"/>
                  <a:gd name="connsiteY0-268" fmla="*/ 0 h 2638097"/>
                  <a:gd name="connsiteX1-269" fmla="*/ 8187558 w 8187558"/>
                  <a:gd name="connsiteY1-270" fmla="*/ 1271752 h 2638097"/>
                  <a:gd name="connsiteX2-271" fmla="*/ 4099035 w 8187558"/>
                  <a:gd name="connsiteY2-272" fmla="*/ 2638097 h 2638097"/>
                  <a:gd name="connsiteX3-273" fmla="*/ 0 w 8187558"/>
                  <a:gd name="connsiteY3-274" fmla="*/ 1229711 h 2638097"/>
                  <a:gd name="connsiteX4-275" fmla="*/ 31531 w 8187558"/>
                  <a:gd name="connsiteY4-276" fmla="*/ 147145 h 2638097"/>
                  <a:gd name="connsiteX5-277" fmla="*/ 4099035 w 8187558"/>
                  <a:gd name="connsiteY5-278" fmla="*/ 1566042 h 2638097"/>
                  <a:gd name="connsiteX6-279" fmla="*/ 8187558 w 8187558"/>
                  <a:gd name="connsiteY6-280" fmla="*/ 0 h 2638097"/>
                  <a:gd name="connsiteX0-281" fmla="*/ 8187558 w 8187558"/>
                  <a:gd name="connsiteY0-282" fmla="*/ 0 h 2638097"/>
                  <a:gd name="connsiteX1-283" fmla="*/ 8187558 w 8187558"/>
                  <a:gd name="connsiteY1-284" fmla="*/ 1271752 h 2638097"/>
                  <a:gd name="connsiteX2-285" fmla="*/ 4099035 w 8187558"/>
                  <a:gd name="connsiteY2-286" fmla="*/ 2638097 h 2638097"/>
                  <a:gd name="connsiteX3-287" fmla="*/ 0 w 8187558"/>
                  <a:gd name="connsiteY3-288" fmla="*/ 1229711 h 2638097"/>
                  <a:gd name="connsiteX4-289" fmla="*/ 31531 w 8187558"/>
                  <a:gd name="connsiteY4-290" fmla="*/ 147145 h 2638097"/>
                  <a:gd name="connsiteX5-291" fmla="*/ 4099035 w 8187558"/>
                  <a:gd name="connsiteY5-292" fmla="*/ 1566042 h 2638097"/>
                  <a:gd name="connsiteX6-293" fmla="*/ 8187558 w 8187558"/>
                  <a:gd name="connsiteY6-294" fmla="*/ 0 h 2638097"/>
                  <a:gd name="connsiteX0-295" fmla="*/ 8176538 w 8176538"/>
                  <a:gd name="connsiteY0-296" fmla="*/ 0 h 2638097"/>
                  <a:gd name="connsiteX1-297" fmla="*/ 8176538 w 8176538"/>
                  <a:gd name="connsiteY1-298" fmla="*/ 1271752 h 2638097"/>
                  <a:gd name="connsiteX2-299" fmla="*/ 4088015 w 8176538"/>
                  <a:gd name="connsiteY2-300" fmla="*/ 2638097 h 2638097"/>
                  <a:gd name="connsiteX3-301" fmla="*/ 0 w 8176538"/>
                  <a:gd name="connsiteY3-302" fmla="*/ 1269888 h 2638097"/>
                  <a:gd name="connsiteX4-303" fmla="*/ 20511 w 8176538"/>
                  <a:gd name="connsiteY4-304" fmla="*/ 147145 h 2638097"/>
                  <a:gd name="connsiteX5-305" fmla="*/ 4088015 w 8176538"/>
                  <a:gd name="connsiteY5-306" fmla="*/ 1566042 h 2638097"/>
                  <a:gd name="connsiteX6-307" fmla="*/ 8176538 w 8176538"/>
                  <a:gd name="connsiteY6-308" fmla="*/ 0 h 2638097"/>
                  <a:gd name="connsiteX0-309" fmla="*/ 8176538 w 8176538"/>
                  <a:gd name="connsiteY0-310" fmla="*/ 0 h 2772020"/>
                  <a:gd name="connsiteX1-311" fmla="*/ 8176538 w 8176538"/>
                  <a:gd name="connsiteY1-312" fmla="*/ 1271752 h 2772020"/>
                  <a:gd name="connsiteX2-313" fmla="*/ 4099034 w 8176538"/>
                  <a:gd name="connsiteY2-314" fmla="*/ 2772020 h 2772020"/>
                  <a:gd name="connsiteX3-315" fmla="*/ 0 w 8176538"/>
                  <a:gd name="connsiteY3-316" fmla="*/ 1269888 h 2772020"/>
                  <a:gd name="connsiteX4-317" fmla="*/ 20511 w 8176538"/>
                  <a:gd name="connsiteY4-318" fmla="*/ 147145 h 2772020"/>
                  <a:gd name="connsiteX5-319" fmla="*/ 4088015 w 8176538"/>
                  <a:gd name="connsiteY5-320" fmla="*/ 1566042 h 2772020"/>
                  <a:gd name="connsiteX6-321" fmla="*/ 8176538 w 8176538"/>
                  <a:gd name="connsiteY6-322" fmla="*/ 0 h 2772020"/>
                  <a:gd name="connsiteX0-323" fmla="*/ 8176538 w 8176538"/>
                  <a:gd name="connsiteY0-324" fmla="*/ 0 h 2772339"/>
                  <a:gd name="connsiteX1-325" fmla="*/ 8176538 w 8176538"/>
                  <a:gd name="connsiteY1-326" fmla="*/ 1378890 h 2772339"/>
                  <a:gd name="connsiteX2-327" fmla="*/ 4099034 w 8176538"/>
                  <a:gd name="connsiteY2-328" fmla="*/ 2772020 h 2772339"/>
                  <a:gd name="connsiteX3-329" fmla="*/ 0 w 8176538"/>
                  <a:gd name="connsiteY3-330" fmla="*/ 1269888 h 2772339"/>
                  <a:gd name="connsiteX4-331" fmla="*/ 20511 w 8176538"/>
                  <a:gd name="connsiteY4-332" fmla="*/ 147145 h 2772339"/>
                  <a:gd name="connsiteX5-333" fmla="*/ 4088015 w 8176538"/>
                  <a:gd name="connsiteY5-334" fmla="*/ 1566042 h 2772339"/>
                  <a:gd name="connsiteX6-335" fmla="*/ 8176538 w 8176538"/>
                  <a:gd name="connsiteY6-336" fmla="*/ 0 h 2772339"/>
                  <a:gd name="connsiteX0-337" fmla="*/ 8176538 w 8176538"/>
                  <a:gd name="connsiteY0-338" fmla="*/ 0 h 2825888"/>
                  <a:gd name="connsiteX1-339" fmla="*/ 8176538 w 8176538"/>
                  <a:gd name="connsiteY1-340" fmla="*/ 1378890 h 2825888"/>
                  <a:gd name="connsiteX2-341" fmla="*/ 4099034 w 8176538"/>
                  <a:gd name="connsiteY2-342" fmla="*/ 2825590 h 2825888"/>
                  <a:gd name="connsiteX3-343" fmla="*/ 0 w 8176538"/>
                  <a:gd name="connsiteY3-344" fmla="*/ 1269888 h 2825888"/>
                  <a:gd name="connsiteX4-345" fmla="*/ 20511 w 8176538"/>
                  <a:gd name="connsiteY4-346" fmla="*/ 147145 h 2825888"/>
                  <a:gd name="connsiteX5-347" fmla="*/ 4088015 w 8176538"/>
                  <a:gd name="connsiteY5-348" fmla="*/ 1566042 h 2825888"/>
                  <a:gd name="connsiteX6-349" fmla="*/ 8176538 w 8176538"/>
                  <a:gd name="connsiteY6-350" fmla="*/ 0 h 2825888"/>
                  <a:gd name="connsiteX0-351" fmla="*/ 8165518 w 8165518"/>
                  <a:gd name="connsiteY0-352" fmla="*/ 0 h 2825606"/>
                  <a:gd name="connsiteX1-353" fmla="*/ 8165518 w 8165518"/>
                  <a:gd name="connsiteY1-354" fmla="*/ 1378890 h 2825606"/>
                  <a:gd name="connsiteX2-355" fmla="*/ 4088014 w 8165518"/>
                  <a:gd name="connsiteY2-356" fmla="*/ 2825590 h 2825606"/>
                  <a:gd name="connsiteX3-357" fmla="*/ 0 w 8165518"/>
                  <a:gd name="connsiteY3-358" fmla="*/ 1403811 h 2825606"/>
                  <a:gd name="connsiteX4-359" fmla="*/ 9491 w 8165518"/>
                  <a:gd name="connsiteY4-360" fmla="*/ 147145 h 2825606"/>
                  <a:gd name="connsiteX5-361" fmla="*/ 4076995 w 8165518"/>
                  <a:gd name="connsiteY5-362" fmla="*/ 1566042 h 2825606"/>
                  <a:gd name="connsiteX6-363" fmla="*/ 8165518 w 8165518"/>
                  <a:gd name="connsiteY6-364" fmla="*/ 0 h 2825606"/>
                  <a:gd name="connsiteX0-365" fmla="*/ 8165518 w 8165518"/>
                  <a:gd name="connsiteY0-366" fmla="*/ 0 h 2879174"/>
                  <a:gd name="connsiteX1-367" fmla="*/ 8165518 w 8165518"/>
                  <a:gd name="connsiteY1-368" fmla="*/ 1378890 h 2879174"/>
                  <a:gd name="connsiteX2-369" fmla="*/ 4132092 w 8165518"/>
                  <a:gd name="connsiteY2-370" fmla="*/ 2879159 h 2879174"/>
                  <a:gd name="connsiteX3-371" fmla="*/ 0 w 8165518"/>
                  <a:gd name="connsiteY3-372" fmla="*/ 1403811 h 2879174"/>
                  <a:gd name="connsiteX4-373" fmla="*/ 9491 w 8165518"/>
                  <a:gd name="connsiteY4-374" fmla="*/ 147145 h 2879174"/>
                  <a:gd name="connsiteX5-375" fmla="*/ 4076995 w 8165518"/>
                  <a:gd name="connsiteY5-376" fmla="*/ 1566042 h 2879174"/>
                  <a:gd name="connsiteX6-377" fmla="*/ 8165518 w 8165518"/>
                  <a:gd name="connsiteY6-378" fmla="*/ 0 h 2879174"/>
                  <a:gd name="connsiteX0-379" fmla="*/ 8165518 w 8176537"/>
                  <a:gd name="connsiteY0-380" fmla="*/ 0 h 2879410"/>
                  <a:gd name="connsiteX1-381" fmla="*/ 8176537 w 8176537"/>
                  <a:gd name="connsiteY1-382" fmla="*/ 1499420 h 2879410"/>
                  <a:gd name="connsiteX2-383" fmla="*/ 4132092 w 8176537"/>
                  <a:gd name="connsiteY2-384" fmla="*/ 2879159 h 2879410"/>
                  <a:gd name="connsiteX3-385" fmla="*/ 0 w 8176537"/>
                  <a:gd name="connsiteY3-386" fmla="*/ 1403811 h 2879410"/>
                  <a:gd name="connsiteX4-387" fmla="*/ 9491 w 8176537"/>
                  <a:gd name="connsiteY4-388" fmla="*/ 147145 h 2879410"/>
                  <a:gd name="connsiteX5-389" fmla="*/ 4076995 w 8176537"/>
                  <a:gd name="connsiteY5-390" fmla="*/ 1566042 h 2879410"/>
                  <a:gd name="connsiteX6-391" fmla="*/ 8165518 w 8176537"/>
                  <a:gd name="connsiteY6-392" fmla="*/ 0 h 2879410"/>
                  <a:gd name="connsiteX0-393" fmla="*/ 8165518 w 8176537"/>
                  <a:gd name="connsiteY0-394" fmla="*/ 0 h 2879262"/>
                  <a:gd name="connsiteX1-395" fmla="*/ 8176537 w 8176537"/>
                  <a:gd name="connsiteY1-396" fmla="*/ 1499420 h 2879262"/>
                  <a:gd name="connsiteX2-397" fmla="*/ 4132092 w 8176537"/>
                  <a:gd name="connsiteY2-398" fmla="*/ 2879159 h 2879262"/>
                  <a:gd name="connsiteX3-399" fmla="*/ 0 w 8176537"/>
                  <a:gd name="connsiteY3-400" fmla="*/ 1403811 h 2879262"/>
                  <a:gd name="connsiteX4-401" fmla="*/ 9491 w 8176537"/>
                  <a:gd name="connsiteY4-402" fmla="*/ 147145 h 2879262"/>
                  <a:gd name="connsiteX5-403" fmla="*/ 4076995 w 8176537"/>
                  <a:gd name="connsiteY5-404" fmla="*/ 1566042 h 2879262"/>
                  <a:gd name="connsiteX6-405" fmla="*/ 8165518 w 8176537"/>
                  <a:gd name="connsiteY6-406" fmla="*/ 0 h 2879262"/>
                  <a:gd name="connsiteX0-407" fmla="*/ 8165518 w 8176537"/>
                  <a:gd name="connsiteY0-408" fmla="*/ 0 h 2879163"/>
                  <a:gd name="connsiteX1-409" fmla="*/ 8176537 w 8176537"/>
                  <a:gd name="connsiteY1-410" fmla="*/ 1499420 h 2879163"/>
                  <a:gd name="connsiteX2-411" fmla="*/ 4132092 w 8176537"/>
                  <a:gd name="connsiteY2-412" fmla="*/ 2879159 h 2879163"/>
                  <a:gd name="connsiteX3-413" fmla="*/ 0 w 8176537"/>
                  <a:gd name="connsiteY3-414" fmla="*/ 1510948 h 2879163"/>
                  <a:gd name="connsiteX4-415" fmla="*/ 9491 w 8176537"/>
                  <a:gd name="connsiteY4-416" fmla="*/ 147145 h 2879163"/>
                  <a:gd name="connsiteX5-417" fmla="*/ 4076995 w 8176537"/>
                  <a:gd name="connsiteY5-418" fmla="*/ 1566042 h 2879163"/>
                  <a:gd name="connsiteX6-419" fmla="*/ 8165518 w 8176537"/>
                  <a:gd name="connsiteY6-420" fmla="*/ 0 h 2879163"/>
                  <a:gd name="connsiteX0-421" fmla="*/ 8165518 w 8198577"/>
                  <a:gd name="connsiteY0-422" fmla="*/ 0 h 2879451"/>
                  <a:gd name="connsiteX1-423" fmla="*/ 8198577 w 8198577"/>
                  <a:gd name="connsiteY1-424" fmla="*/ 1606558 h 2879451"/>
                  <a:gd name="connsiteX2-425" fmla="*/ 4132092 w 8198577"/>
                  <a:gd name="connsiteY2-426" fmla="*/ 2879159 h 2879451"/>
                  <a:gd name="connsiteX3-427" fmla="*/ 0 w 8198577"/>
                  <a:gd name="connsiteY3-428" fmla="*/ 1510948 h 2879451"/>
                  <a:gd name="connsiteX4-429" fmla="*/ 9491 w 8198577"/>
                  <a:gd name="connsiteY4-430" fmla="*/ 147145 h 2879451"/>
                  <a:gd name="connsiteX5-431" fmla="*/ 4076995 w 8198577"/>
                  <a:gd name="connsiteY5-432" fmla="*/ 1566042 h 2879451"/>
                  <a:gd name="connsiteX6-433" fmla="*/ 8165518 w 8198577"/>
                  <a:gd name="connsiteY6-434" fmla="*/ 0 h 2879451"/>
                  <a:gd name="connsiteX0-435" fmla="*/ 8165518 w 8165518"/>
                  <a:gd name="connsiteY0-436" fmla="*/ 0 h 2880066"/>
                  <a:gd name="connsiteX1-437" fmla="*/ 8165518 w 8165518"/>
                  <a:gd name="connsiteY1-438" fmla="*/ 1673520 h 2880066"/>
                  <a:gd name="connsiteX2-439" fmla="*/ 4132092 w 8165518"/>
                  <a:gd name="connsiteY2-440" fmla="*/ 2879159 h 2880066"/>
                  <a:gd name="connsiteX3-441" fmla="*/ 0 w 8165518"/>
                  <a:gd name="connsiteY3-442" fmla="*/ 1510948 h 2880066"/>
                  <a:gd name="connsiteX4-443" fmla="*/ 9491 w 8165518"/>
                  <a:gd name="connsiteY4-444" fmla="*/ 147145 h 2880066"/>
                  <a:gd name="connsiteX5-445" fmla="*/ 4076995 w 8165518"/>
                  <a:gd name="connsiteY5-446" fmla="*/ 1566042 h 2880066"/>
                  <a:gd name="connsiteX6-447" fmla="*/ 8165518 w 8165518"/>
                  <a:gd name="connsiteY6-448" fmla="*/ 0 h 2880066"/>
                  <a:gd name="connsiteX0-449" fmla="*/ 8156794 w 8156794"/>
                  <a:gd name="connsiteY0-450" fmla="*/ 0 h 2879270"/>
                  <a:gd name="connsiteX1-451" fmla="*/ 8156794 w 8156794"/>
                  <a:gd name="connsiteY1-452" fmla="*/ 1673520 h 2879270"/>
                  <a:gd name="connsiteX2-453" fmla="*/ 4123368 w 8156794"/>
                  <a:gd name="connsiteY2-454" fmla="*/ 2879159 h 2879270"/>
                  <a:gd name="connsiteX3-455" fmla="*/ 2295 w 8156794"/>
                  <a:gd name="connsiteY3-456" fmla="*/ 1618086 h 2879270"/>
                  <a:gd name="connsiteX4-457" fmla="*/ 767 w 8156794"/>
                  <a:gd name="connsiteY4-458" fmla="*/ 147145 h 2879270"/>
                  <a:gd name="connsiteX5-459" fmla="*/ 4068271 w 8156794"/>
                  <a:gd name="connsiteY5-460" fmla="*/ 1566042 h 2879270"/>
                  <a:gd name="connsiteX6-461" fmla="*/ 8156794 w 8156794"/>
                  <a:gd name="connsiteY6-462" fmla="*/ 0 h 2879270"/>
                  <a:gd name="connsiteX0-463" fmla="*/ 8156794 w 8156794"/>
                  <a:gd name="connsiteY0-464" fmla="*/ 0 h 2973000"/>
                  <a:gd name="connsiteX1-465" fmla="*/ 8156794 w 8156794"/>
                  <a:gd name="connsiteY1-466" fmla="*/ 1673520 h 2973000"/>
                  <a:gd name="connsiteX2-467" fmla="*/ 4134388 w 8156794"/>
                  <a:gd name="connsiteY2-468" fmla="*/ 2972904 h 2973000"/>
                  <a:gd name="connsiteX3-469" fmla="*/ 2295 w 8156794"/>
                  <a:gd name="connsiteY3-470" fmla="*/ 1618086 h 2973000"/>
                  <a:gd name="connsiteX4-471" fmla="*/ 767 w 8156794"/>
                  <a:gd name="connsiteY4-472" fmla="*/ 147145 h 2973000"/>
                  <a:gd name="connsiteX5-473" fmla="*/ 4068271 w 8156794"/>
                  <a:gd name="connsiteY5-474" fmla="*/ 1566042 h 2973000"/>
                  <a:gd name="connsiteX6-475" fmla="*/ 8156794 w 8156794"/>
                  <a:gd name="connsiteY6-476" fmla="*/ 0 h 2973000"/>
                  <a:gd name="connsiteX0-477" fmla="*/ 8156794 w 8156794"/>
                  <a:gd name="connsiteY0-478" fmla="*/ 0 h 2973000"/>
                  <a:gd name="connsiteX1-479" fmla="*/ 8156794 w 8156794"/>
                  <a:gd name="connsiteY1-480" fmla="*/ 1673520 h 2973000"/>
                  <a:gd name="connsiteX2-481" fmla="*/ 4134388 w 8156794"/>
                  <a:gd name="connsiteY2-482" fmla="*/ 2972904 h 2973000"/>
                  <a:gd name="connsiteX3-483" fmla="*/ 2295 w 8156794"/>
                  <a:gd name="connsiteY3-484" fmla="*/ 1618086 h 2973000"/>
                  <a:gd name="connsiteX4-485" fmla="*/ 767 w 8156794"/>
                  <a:gd name="connsiteY4-486" fmla="*/ 147145 h 2973000"/>
                  <a:gd name="connsiteX5-487" fmla="*/ 4068271 w 8156794"/>
                  <a:gd name="connsiteY5-488" fmla="*/ 1566042 h 2973000"/>
                  <a:gd name="connsiteX6-489" fmla="*/ 8156794 w 8156794"/>
                  <a:gd name="connsiteY6-490" fmla="*/ 0 h 2973000"/>
                  <a:gd name="connsiteX0-491" fmla="*/ 8156794 w 8156794"/>
                  <a:gd name="connsiteY0-492" fmla="*/ 0 h 2973000"/>
                  <a:gd name="connsiteX1-493" fmla="*/ 8156794 w 8156794"/>
                  <a:gd name="connsiteY1-494" fmla="*/ 1673520 h 2973000"/>
                  <a:gd name="connsiteX2-495" fmla="*/ 4134388 w 8156794"/>
                  <a:gd name="connsiteY2-496" fmla="*/ 2972904 h 2973000"/>
                  <a:gd name="connsiteX3-497" fmla="*/ 2295 w 8156794"/>
                  <a:gd name="connsiteY3-498" fmla="*/ 1618086 h 2973000"/>
                  <a:gd name="connsiteX4-499" fmla="*/ 767 w 8156794"/>
                  <a:gd name="connsiteY4-500" fmla="*/ 147145 h 2973000"/>
                  <a:gd name="connsiteX5-501" fmla="*/ 4068271 w 8156794"/>
                  <a:gd name="connsiteY5-502" fmla="*/ 1566042 h 2973000"/>
                  <a:gd name="connsiteX6-503" fmla="*/ 8156794 w 8156794"/>
                  <a:gd name="connsiteY6-504" fmla="*/ 0 h 2973000"/>
                  <a:gd name="connsiteX0-505" fmla="*/ 8156794 w 8156794"/>
                  <a:gd name="connsiteY0-506" fmla="*/ 0 h 2973020"/>
                  <a:gd name="connsiteX1-507" fmla="*/ 8156794 w 8156794"/>
                  <a:gd name="connsiteY1-508" fmla="*/ 1673520 h 2973020"/>
                  <a:gd name="connsiteX2-509" fmla="*/ 4134388 w 8156794"/>
                  <a:gd name="connsiteY2-510" fmla="*/ 2972904 h 2973020"/>
                  <a:gd name="connsiteX3-511" fmla="*/ 2295 w 8156794"/>
                  <a:gd name="connsiteY3-512" fmla="*/ 1618086 h 2973020"/>
                  <a:gd name="connsiteX4-513" fmla="*/ 767 w 8156794"/>
                  <a:gd name="connsiteY4-514" fmla="*/ 147145 h 2973020"/>
                  <a:gd name="connsiteX5-515" fmla="*/ 4068271 w 8156794"/>
                  <a:gd name="connsiteY5-516" fmla="*/ 1566042 h 2973020"/>
                  <a:gd name="connsiteX6-517" fmla="*/ 8156794 w 8156794"/>
                  <a:gd name="connsiteY6-518" fmla="*/ 0 h 2973020"/>
                  <a:gd name="connsiteX0-519" fmla="*/ 8156794 w 8156794"/>
                  <a:gd name="connsiteY0-520" fmla="*/ 0 h 2973021"/>
                  <a:gd name="connsiteX1-521" fmla="*/ 8156794 w 8156794"/>
                  <a:gd name="connsiteY1-522" fmla="*/ 1673520 h 2973021"/>
                  <a:gd name="connsiteX2-523" fmla="*/ 4134388 w 8156794"/>
                  <a:gd name="connsiteY2-524" fmla="*/ 2972904 h 2973021"/>
                  <a:gd name="connsiteX3-525" fmla="*/ 2295 w 8156794"/>
                  <a:gd name="connsiteY3-526" fmla="*/ 1618086 h 2973021"/>
                  <a:gd name="connsiteX4-527" fmla="*/ 767 w 8156794"/>
                  <a:gd name="connsiteY4-528" fmla="*/ 147145 h 2973021"/>
                  <a:gd name="connsiteX5-529" fmla="*/ 4068271 w 8156794"/>
                  <a:gd name="connsiteY5-530" fmla="*/ 1566042 h 2973021"/>
                  <a:gd name="connsiteX6-531" fmla="*/ 8156794 w 8156794"/>
                  <a:gd name="connsiteY6-532" fmla="*/ 0 h 2973021"/>
                  <a:gd name="connsiteX0-533" fmla="*/ 8156794 w 8156794"/>
                  <a:gd name="connsiteY0-534" fmla="*/ 0 h 2973021"/>
                  <a:gd name="connsiteX1-535" fmla="*/ 8156794 w 8156794"/>
                  <a:gd name="connsiteY1-536" fmla="*/ 1673520 h 2973021"/>
                  <a:gd name="connsiteX2-537" fmla="*/ 4134388 w 8156794"/>
                  <a:gd name="connsiteY2-538" fmla="*/ 2972904 h 2973021"/>
                  <a:gd name="connsiteX3-539" fmla="*/ 2295 w 8156794"/>
                  <a:gd name="connsiteY3-540" fmla="*/ 1618086 h 2973021"/>
                  <a:gd name="connsiteX4-541" fmla="*/ 767 w 8156794"/>
                  <a:gd name="connsiteY4-542" fmla="*/ 147145 h 2973021"/>
                  <a:gd name="connsiteX5-543" fmla="*/ 4068271 w 8156794"/>
                  <a:gd name="connsiteY5-544" fmla="*/ 1566042 h 2973021"/>
                  <a:gd name="connsiteX6-545" fmla="*/ 8156794 w 8156794"/>
                  <a:gd name="connsiteY6-546" fmla="*/ 0 h 2973021"/>
                  <a:gd name="connsiteX0-547" fmla="*/ 8156794 w 8156794"/>
                  <a:gd name="connsiteY0-548" fmla="*/ 0 h 2973021"/>
                  <a:gd name="connsiteX1-549" fmla="*/ 8156794 w 8156794"/>
                  <a:gd name="connsiteY1-550" fmla="*/ 1673520 h 2973021"/>
                  <a:gd name="connsiteX2-551" fmla="*/ 4134388 w 8156794"/>
                  <a:gd name="connsiteY2-552" fmla="*/ 2972904 h 2973021"/>
                  <a:gd name="connsiteX3-553" fmla="*/ 2295 w 8156794"/>
                  <a:gd name="connsiteY3-554" fmla="*/ 1618086 h 2973021"/>
                  <a:gd name="connsiteX4-555" fmla="*/ 767 w 8156794"/>
                  <a:gd name="connsiteY4-556" fmla="*/ 147145 h 2973021"/>
                  <a:gd name="connsiteX5-557" fmla="*/ 4068271 w 8156794"/>
                  <a:gd name="connsiteY5-558" fmla="*/ 1566042 h 2973021"/>
                  <a:gd name="connsiteX6-559" fmla="*/ 8156794 w 8156794"/>
                  <a:gd name="connsiteY6-560" fmla="*/ 0 h 2973021"/>
                  <a:gd name="connsiteX0-561" fmla="*/ 8156794 w 8156794"/>
                  <a:gd name="connsiteY0-562" fmla="*/ 0 h 2973021"/>
                  <a:gd name="connsiteX1-563" fmla="*/ 8156794 w 8156794"/>
                  <a:gd name="connsiteY1-564" fmla="*/ 1673520 h 2973021"/>
                  <a:gd name="connsiteX2-565" fmla="*/ 4134388 w 8156794"/>
                  <a:gd name="connsiteY2-566" fmla="*/ 2972904 h 2973021"/>
                  <a:gd name="connsiteX3-567" fmla="*/ 2295 w 8156794"/>
                  <a:gd name="connsiteY3-568" fmla="*/ 1618086 h 2973021"/>
                  <a:gd name="connsiteX4-569" fmla="*/ 767 w 8156794"/>
                  <a:gd name="connsiteY4-570" fmla="*/ 147145 h 2973021"/>
                  <a:gd name="connsiteX5-571" fmla="*/ 4068271 w 8156794"/>
                  <a:gd name="connsiteY5-572" fmla="*/ 1566042 h 2973021"/>
                  <a:gd name="connsiteX6-573" fmla="*/ 8156794 w 8156794"/>
                  <a:gd name="connsiteY6-574" fmla="*/ 0 h 2973021"/>
                  <a:gd name="connsiteX0-575" fmla="*/ 8156794 w 8156794"/>
                  <a:gd name="connsiteY0-576" fmla="*/ 0 h 2973141"/>
                  <a:gd name="connsiteX1-577" fmla="*/ 8156794 w 8156794"/>
                  <a:gd name="connsiteY1-578" fmla="*/ 1673520 h 2973141"/>
                  <a:gd name="connsiteX2-579" fmla="*/ 4134388 w 8156794"/>
                  <a:gd name="connsiteY2-580" fmla="*/ 2972904 h 2973141"/>
                  <a:gd name="connsiteX3-581" fmla="*/ 2295 w 8156794"/>
                  <a:gd name="connsiteY3-582" fmla="*/ 1618086 h 2973141"/>
                  <a:gd name="connsiteX4-583" fmla="*/ 767 w 8156794"/>
                  <a:gd name="connsiteY4-584" fmla="*/ 147145 h 2973141"/>
                  <a:gd name="connsiteX5-585" fmla="*/ 4068271 w 8156794"/>
                  <a:gd name="connsiteY5-586" fmla="*/ 1566042 h 2973141"/>
                  <a:gd name="connsiteX6-587" fmla="*/ 8156794 w 8156794"/>
                  <a:gd name="connsiteY6-588" fmla="*/ 0 h 2973141"/>
                  <a:gd name="connsiteX0-589" fmla="*/ 8156794 w 8156794"/>
                  <a:gd name="connsiteY0-590" fmla="*/ 0 h 3066827"/>
                  <a:gd name="connsiteX1-591" fmla="*/ 8156794 w 8156794"/>
                  <a:gd name="connsiteY1-592" fmla="*/ 1673520 h 3066827"/>
                  <a:gd name="connsiteX2-593" fmla="*/ 4123353 w 8156794"/>
                  <a:gd name="connsiteY2-594" fmla="*/ 3066650 h 3066827"/>
                  <a:gd name="connsiteX3-595" fmla="*/ 2295 w 8156794"/>
                  <a:gd name="connsiteY3-596" fmla="*/ 1618086 h 3066827"/>
                  <a:gd name="connsiteX4-597" fmla="*/ 767 w 8156794"/>
                  <a:gd name="connsiteY4-598" fmla="*/ 147145 h 3066827"/>
                  <a:gd name="connsiteX5-599" fmla="*/ 4068271 w 8156794"/>
                  <a:gd name="connsiteY5-600" fmla="*/ 1566042 h 3066827"/>
                  <a:gd name="connsiteX6-601" fmla="*/ 8156794 w 8156794"/>
                  <a:gd name="connsiteY6-602" fmla="*/ 0 h 3066827"/>
                  <a:gd name="connsiteX0-603" fmla="*/ 8123689 w 8156794"/>
                  <a:gd name="connsiteY0-604" fmla="*/ 0 h 2999866"/>
                  <a:gd name="connsiteX1-605" fmla="*/ 8156794 w 8156794"/>
                  <a:gd name="connsiteY1-606" fmla="*/ 1606559 h 2999866"/>
                  <a:gd name="connsiteX2-607" fmla="*/ 4123353 w 8156794"/>
                  <a:gd name="connsiteY2-608" fmla="*/ 2999689 h 2999866"/>
                  <a:gd name="connsiteX3-609" fmla="*/ 2295 w 8156794"/>
                  <a:gd name="connsiteY3-610" fmla="*/ 1551125 h 2999866"/>
                  <a:gd name="connsiteX4-611" fmla="*/ 767 w 8156794"/>
                  <a:gd name="connsiteY4-612" fmla="*/ 80184 h 2999866"/>
                  <a:gd name="connsiteX5-613" fmla="*/ 4068271 w 8156794"/>
                  <a:gd name="connsiteY5-614" fmla="*/ 1499081 h 2999866"/>
                  <a:gd name="connsiteX6-615" fmla="*/ 8123689 w 8156794"/>
                  <a:gd name="connsiteY6-616" fmla="*/ 0 h 2999866"/>
                  <a:gd name="connsiteX0-617" fmla="*/ 8167828 w 8167828"/>
                  <a:gd name="connsiteY0-618" fmla="*/ 0 h 3026651"/>
                  <a:gd name="connsiteX1-619" fmla="*/ 8156794 w 8167828"/>
                  <a:gd name="connsiteY1-620" fmla="*/ 1633344 h 3026651"/>
                  <a:gd name="connsiteX2-621" fmla="*/ 4123353 w 8167828"/>
                  <a:gd name="connsiteY2-622" fmla="*/ 3026474 h 3026651"/>
                  <a:gd name="connsiteX3-623" fmla="*/ 2295 w 8167828"/>
                  <a:gd name="connsiteY3-624" fmla="*/ 1577910 h 3026651"/>
                  <a:gd name="connsiteX4-625" fmla="*/ 767 w 8167828"/>
                  <a:gd name="connsiteY4-626" fmla="*/ 106969 h 3026651"/>
                  <a:gd name="connsiteX5-627" fmla="*/ 4068271 w 8167828"/>
                  <a:gd name="connsiteY5-628" fmla="*/ 1525866 h 3026651"/>
                  <a:gd name="connsiteX6-629" fmla="*/ 8167828 w 8167828"/>
                  <a:gd name="connsiteY6-630" fmla="*/ 0 h 3026651"/>
                  <a:gd name="connsiteX0-631" fmla="*/ 8167828 w 8167828"/>
                  <a:gd name="connsiteY0-632" fmla="*/ 0 h 3027228"/>
                  <a:gd name="connsiteX1-633" fmla="*/ 8145760 w 8167828"/>
                  <a:gd name="connsiteY1-634" fmla="*/ 1686913 h 3027228"/>
                  <a:gd name="connsiteX2-635" fmla="*/ 4123353 w 8167828"/>
                  <a:gd name="connsiteY2-636" fmla="*/ 3026474 h 3027228"/>
                  <a:gd name="connsiteX3-637" fmla="*/ 2295 w 8167828"/>
                  <a:gd name="connsiteY3-638" fmla="*/ 1577910 h 3027228"/>
                  <a:gd name="connsiteX4-639" fmla="*/ 767 w 8167828"/>
                  <a:gd name="connsiteY4-640" fmla="*/ 106969 h 3027228"/>
                  <a:gd name="connsiteX5-641" fmla="*/ 4068271 w 8167828"/>
                  <a:gd name="connsiteY5-642" fmla="*/ 1525866 h 3027228"/>
                  <a:gd name="connsiteX6-643" fmla="*/ 8167828 w 8167828"/>
                  <a:gd name="connsiteY6-644" fmla="*/ 0 h 3027228"/>
                  <a:gd name="connsiteX0-645" fmla="*/ 8156794 w 8156794"/>
                  <a:gd name="connsiteY0-646" fmla="*/ 0 h 2933483"/>
                  <a:gd name="connsiteX1-647" fmla="*/ 8145760 w 8156794"/>
                  <a:gd name="connsiteY1-648" fmla="*/ 1593168 h 2933483"/>
                  <a:gd name="connsiteX2-649" fmla="*/ 4123353 w 8156794"/>
                  <a:gd name="connsiteY2-650" fmla="*/ 2932729 h 2933483"/>
                  <a:gd name="connsiteX3-651" fmla="*/ 2295 w 8156794"/>
                  <a:gd name="connsiteY3-652" fmla="*/ 1484165 h 2933483"/>
                  <a:gd name="connsiteX4-653" fmla="*/ 767 w 8156794"/>
                  <a:gd name="connsiteY4-654" fmla="*/ 13224 h 2933483"/>
                  <a:gd name="connsiteX5-655" fmla="*/ 4068271 w 8156794"/>
                  <a:gd name="connsiteY5-656" fmla="*/ 1432121 h 2933483"/>
                  <a:gd name="connsiteX6-657" fmla="*/ 8156794 w 8156794"/>
                  <a:gd name="connsiteY6-658" fmla="*/ 0 h 2933483"/>
                  <a:gd name="connsiteX0-659" fmla="*/ 8156794 w 8156794"/>
                  <a:gd name="connsiteY0-660" fmla="*/ 0 h 2933483"/>
                  <a:gd name="connsiteX1-661" fmla="*/ 8145760 w 8156794"/>
                  <a:gd name="connsiteY1-662" fmla="*/ 1593168 h 2933483"/>
                  <a:gd name="connsiteX2-663" fmla="*/ 4123353 w 8156794"/>
                  <a:gd name="connsiteY2-664" fmla="*/ 2932729 h 2933483"/>
                  <a:gd name="connsiteX3-665" fmla="*/ 2295 w 8156794"/>
                  <a:gd name="connsiteY3-666" fmla="*/ 1484165 h 2933483"/>
                  <a:gd name="connsiteX4-667" fmla="*/ 767 w 8156794"/>
                  <a:gd name="connsiteY4-668" fmla="*/ 13224 h 2933483"/>
                  <a:gd name="connsiteX5-669" fmla="*/ 4068271 w 8156794"/>
                  <a:gd name="connsiteY5-670" fmla="*/ 1432121 h 2933483"/>
                  <a:gd name="connsiteX6-671" fmla="*/ 8156794 w 8156794"/>
                  <a:gd name="connsiteY6-672" fmla="*/ 0 h 2933483"/>
                  <a:gd name="connsiteX0-673" fmla="*/ 8123689 w 8145760"/>
                  <a:gd name="connsiteY0-674" fmla="*/ 13560 h 2920259"/>
                  <a:gd name="connsiteX1-675" fmla="*/ 8145760 w 8145760"/>
                  <a:gd name="connsiteY1-676" fmla="*/ 1579944 h 2920259"/>
                  <a:gd name="connsiteX2-677" fmla="*/ 4123353 w 8145760"/>
                  <a:gd name="connsiteY2-678" fmla="*/ 2919505 h 2920259"/>
                  <a:gd name="connsiteX3-679" fmla="*/ 2295 w 8145760"/>
                  <a:gd name="connsiteY3-680" fmla="*/ 1470941 h 2920259"/>
                  <a:gd name="connsiteX4-681" fmla="*/ 767 w 8145760"/>
                  <a:gd name="connsiteY4-682" fmla="*/ 0 h 2920259"/>
                  <a:gd name="connsiteX5-683" fmla="*/ 4068271 w 8145760"/>
                  <a:gd name="connsiteY5-684" fmla="*/ 1418897 h 2920259"/>
                  <a:gd name="connsiteX6-685" fmla="*/ 8123689 w 8145760"/>
                  <a:gd name="connsiteY6-686" fmla="*/ 13560 h 2920259"/>
                  <a:gd name="connsiteX0-687" fmla="*/ 8178863 w 8178863"/>
                  <a:gd name="connsiteY0-688" fmla="*/ 26952 h 2920259"/>
                  <a:gd name="connsiteX1-689" fmla="*/ 8145760 w 8178863"/>
                  <a:gd name="connsiteY1-690" fmla="*/ 1579944 h 2920259"/>
                  <a:gd name="connsiteX2-691" fmla="*/ 4123353 w 8178863"/>
                  <a:gd name="connsiteY2-692" fmla="*/ 2919505 h 2920259"/>
                  <a:gd name="connsiteX3-693" fmla="*/ 2295 w 8178863"/>
                  <a:gd name="connsiteY3-694" fmla="*/ 1470941 h 2920259"/>
                  <a:gd name="connsiteX4-695" fmla="*/ 767 w 8178863"/>
                  <a:gd name="connsiteY4-696" fmla="*/ 0 h 2920259"/>
                  <a:gd name="connsiteX5-697" fmla="*/ 4068271 w 8178863"/>
                  <a:gd name="connsiteY5-698" fmla="*/ 1418897 h 2920259"/>
                  <a:gd name="connsiteX6-699" fmla="*/ 8178863 w 8178863"/>
                  <a:gd name="connsiteY6-700" fmla="*/ 26952 h 2920259"/>
                  <a:gd name="connsiteX0-701" fmla="*/ 8167827 w 8167827"/>
                  <a:gd name="connsiteY0-702" fmla="*/ 40343 h 2920259"/>
                  <a:gd name="connsiteX1-703" fmla="*/ 8145760 w 8167827"/>
                  <a:gd name="connsiteY1-704" fmla="*/ 1579944 h 2920259"/>
                  <a:gd name="connsiteX2-705" fmla="*/ 4123353 w 8167827"/>
                  <a:gd name="connsiteY2-706" fmla="*/ 2919505 h 2920259"/>
                  <a:gd name="connsiteX3-707" fmla="*/ 2295 w 8167827"/>
                  <a:gd name="connsiteY3-708" fmla="*/ 1470941 h 2920259"/>
                  <a:gd name="connsiteX4-709" fmla="*/ 767 w 8167827"/>
                  <a:gd name="connsiteY4-710" fmla="*/ 0 h 2920259"/>
                  <a:gd name="connsiteX5-711" fmla="*/ 4068271 w 8167827"/>
                  <a:gd name="connsiteY5-712" fmla="*/ 1418897 h 2920259"/>
                  <a:gd name="connsiteX6-713" fmla="*/ 8167827 w 8167827"/>
                  <a:gd name="connsiteY6-714" fmla="*/ 40343 h 2920259"/>
                  <a:gd name="connsiteX0-715" fmla="*/ 8123687 w 8145760"/>
                  <a:gd name="connsiteY0-716" fmla="*/ 53735 h 2920259"/>
                  <a:gd name="connsiteX1-717" fmla="*/ 8145760 w 8145760"/>
                  <a:gd name="connsiteY1-718" fmla="*/ 1579944 h 2920259"/>
                  <a:gd name="connsiteX2-719" fmla="*/ 4123353 w 8145760"/>
                  <a:gd name="connsiteY2-720" fmla="*/ 2919505 h 2920259"/>
                  <a:gd name="connsiteX3-721" fmla="*/ 2295 w 8145760"/>
                  <a:gd name="connsiteY3-722" fmla="*/ 1470941 h 2920259"/>
                  <a:gd name="connsiteX4-723" fmla="*/ 767 w 8145760"/>
                  <a:gd name="connsiteY4-724" fmla="*/ 0 h 2920259"/>
                  <a:gd name="connsiteX5-725" fmla="*/ 4068271 w 8145760"/>
                  <a:gd name="connsiteY5-726" fmla="*/ 1418897 h 2920259"/>
                  <a:gd name="connsiteX6-727" fmla="*/ 8123687 w 8145760"/>
                  <a:gd name="connsiteY6-728" fmla="*/ 53735 h 2920259"/>
                  <a:gd name="connsiteX0-729" fmla="*/ 8161918 w 8161918"/>
                  <a:gd name="connsiteY0-730" fmla="*/ 0 h 2943855"/>
                  <a:gd name="connsiteX1-731" fmla="*/ 8145760 w 8161918"/>
                  <a:gd name="connsiteY1-732" fmla="*/ 1603540 h 2943855"/>
                  <a:gd name="connsiteX2-733" fmla="*/ 4123353 w 8161918"/>
                  <a:gd name="connsiteY2-734" fmla="*/ 2943101 h 2943855"/>
                  <a:gd name="connsiteX3-735" fmla="*/ 2295 w 8161918"/>
                  <a:gd name="connsiteY3-736" fmla="*/ 1494537 h 2943855"/>
                  <a:gd name="connsiteX4-737" fmla="*/ 767 w 8161918"/>
                  <a:gd name="connsiteY4-738" fmla="*/ 23596 h 2943855"/>
                  <a:gd name="connsiteX5-739" fmla="*/ 4068271 w 8161918"/>
                  <a:gd name="connsiteY5-740" fmla="*/ 1442493 h 2943855"/>
                  <a:gd name="connsiteX6-741" fmla="*/ 8161918 w 8161918"/>
                  <a:gd name="connsiteY6-742" fmla="*/ 0 h 2943855"/>
                  <a:gd name="connsiteX0-743" fmla="*/ 8144926 w 8145760"/>
                  <a:gd name="connsiteY0-744" fmla="*/ 43424 h 2920259"/>
                  <a:gd name="connsiteX1-745" fmla="*/ 8145760 w 8145760"/>
                  <a:gd name="connsiteY1-746" fmla="*/ 1579944 h 2920259"/>
                  <a:gd name="connsiteX2-747" fmla="*/ 4123353 w 8145760"/>
                  <a:gd name="connsiteY2-748" fmla="*/ 2919505 h 2920259"/>
                  <a:gd name="connsiteX3-749" fmla="*/ 2295 w 8145760"/>
                  <a:gd name="connsiteY3-750" fmla="*/ 1470941 h 2920259"/>
                  <a:gd name="connsiteX4-751" fmla="*/ 767 w 8145760"/>
                  <a:gd name="connsiteY4-752" fmla="*/ 0 h 2920259"/>
                  <a:gd name="connsiteX5-753" fmla="*/ 4068271 w 8145760"/>
                  <a:gd name="connsiteY5-754" fmla="*/ 1418897 h 2920259"/>
                  <a:gd name="connsiteX6-755" fmla="*/ 8144926 w 8145760"/>
                  <a:gd name="connsiteY6-756" fmla="*/ 43424 h 2920259"/>
                  <a:gd name="connsiteX0-757" fmla="*/ 8161918 w 8161918"/>
                  <a:gd name="connsiteY0-758" fmla="*/ 0 h 2959321"/>
                  <a:gd name="connsiteX1-759" fmla="*/ 8145760 w 8161918"/>
                  <a:gd name="connsiteY1-760" fmla="*/ 1619006 h 2959321"/>
                  <a:gd name="connsiteX2-761" fmla="*/ 4123353 w 8161918"/>
                  <a:gd name="connsiteY2-762" fmla="*/ 2958567 h 2959321"/>
                  <a:gd name="connsiteX3-763" fmla="*/ 2295 w 8161918"/>
                  <a:gd name="connsiteY3-764" fmla="*/ 1510003 h 2959321"/>
                  <a:gd name="connsiteX4-765" fmla="*/ 767 w 8161918"/>
                  <a:gd name="connsiteY4-766" fmla="*/ 39062 h 2959321"/>
                  <a:gd name="connsiteX5-767" fmla="*/ 4068271 w 8161918"/>
                  <a:gd name="connsiteY5-768" fmla="*/ 1457959 h 2959321"/>
                  <a:gd name="connsiteX6-769" fmla="*/ 8161918 w 8161918"/>
                  <a:gd name="connsiteY6-770" fmla="*/ 0 h 2959321"/>
                  <a:gd name="connsiteX0-771" fmla="*/ 8161918 w 8162752"/>
                  <a:gd name="connsiteY0-772" fmla="*/ 0 h 2959488"/>
                  <a:gd name="connsiteX1-773" fmla="*/ 8162752 w 8162752"/>
                  <a:gd name="connsiteY1-774" fmla="*/ 1629317 h 2959488"/>
                  <a:gd name="connsiteX2-775" fmla="*/ 4123353 w 8162752"/>
                  <a:gd name="connsiteY2-776" fmla="*/ 2958567 h 2959488"/>
                  <a:gd name="connsiteX3-777" fmla="*/ 2295 w 8162752"/>
                  <a:gd name="connsiteY3-778" fmla="*/ 1510003 h 2959488"/>
                  <a:gd name="connsiteX4-779" fmla="*/ 767 w 8162752"/>
                  <a:gd name="connsiteY4-780" fmla="*/ 39062 h 2959488"/>
                  <a:gd name="connsiteX5-781" fmla="*/ 4068271 w 8162752"/>
                  <a:gd name="connsiteY5-782" fmla="*/ 1457959 h 2959488"/>
                  <a:gd name="connsiteX6-783" fmla="*/ 8161918 w 8162752"/>
                  <a:gd name="connsiteY6-784" fmla="*/ 0 h 2959488"/>
                  <a:gd name="connsiteX0-785" fmla="*/ 8165930 w 8166764"/>
                  <a:gd name="connsiteY0-786" fmla="*/ 7337 h 2966825"/>
                  <a:gd name="connsiteX1-787" fmla="*/ 8166764 w 8166764"/>
                  <a:gd name="connsiteY1-788" fmla="*/ 1636654 h 2966825"/>
                  <a:gd name="connsiteX2-789" fmla="*/ 4127365 w 8166764"/>
                  <a:gd name="connsiteY2-790" fmla="*/ 2965904 h 2966825"/>
                  <a:gd name="connsiteX3-791" fmla="*/ 6307 w 8166764"/>
                  <a:gd name="connsiteY3-792" fmla="*/ 1517340 h 2966825"/>
                  <a:gd name="connsiteX4-793" fmla="*/ 532 w 8166764"/>
                  <a:gd name="connsiteY4-794" fmla="*/ 0 h 2966825"/>
                  <a:gd name="connsiteX5-795" fmla="*/ 4072283 w 8166764"/>
                  <a:gd name="connsiteY5-796" fmla="*/ 1465296 h 2966825"/>
                  <a:gd name="connsiteX6-797" fmla="*/ 8165930 w 8166764"/>
                  <a:gd name="connsiteY6-798" fmla="*/ 7337 h 2966825"/>
                  <a:gd name="connsiteX0-799" fmla="*/ 8168119 w 8168953"/>
                  <a:gd name="connsiteY0-800" fmla="*/ 7337 h 2966682"/>
                  <a:gd name="connsiteX1-801" fmla="*/ 8168953 w 8168953"/>
                  <a:gd name="connsiteY1-802" fmla="*/ 1636654 h 2966682"/>
                  <a:gd name="connsiteX2-803" fmla="*/ 4129554 w 8168953"/>
                  <a:gd name="connsiteY2-804" fmla="*/ 2965904 h 2966682"/>
                  <a:gd name="connsiteX3-805" fmla="*/ 0 w 8168953"/>
                  <a:gd name="connsiteY3-806" fmla="*/ 1527651 h 2966682"/>
                  <a:gd name="connsiteX4-807" fmla="*/ 2721 w 8168953"/>
                  <a:gd name="connsiteY4-808" fmla="*/ 0 h 2966682"/>
                  <a:gd name="connsiteX5-809" fmla="*/ 4074472 w 8168953"/>
                  <a:gd name="connsiteY5-810" fmla="*/ 1465296 h 2966682"/>
                  <a:gd name="connsiteX6-811" fmla="*/ 8168119 w 8168953"/>
                  <a:gd name="connsiteY6-812" fmla="*/ 7337 h 2966682"/>
                  <a:gd name="connsiteX0-813" fmla="*/ 8168119 w 8168953"/>
                  <a:gd name="connsiteY0-814" fmla="*/ 7337 h 3100377"/>
                  <a:gd name="connsiteX1-815" fmla="*/ 8168953 w 8168953"/>
                  <a:gd name="connsiteY1-816" fmla="*/ 1636654 h 3100377"/>
                  <a:gd name="connsiteX2-817" fmla="*/ 4118520 w 8168953"/>
                  <a:gd name="connsiteY2-818" fmla="*/ 3099826 h 3100377"/>
                  <a:gd name="connsiteX3-819" fmla="*/ 0 w 8168953"/>
                  <a:gd name="connsiteY3-820" fmla="*/ 1527651 h 3100377"/>
                  <a:gd name="connsiteX4-821" fmla="*/ 2721 w 8168953"/>
                  <a:gd name="connsiteY4-822" fmla="*/ 0 h 3100377"/>
                  <a:gd name="connsiteX5-823" fmla="*/ 4074472 w 8168953"/>
                  <a:gd name="connsiteY5-824" fmla="*/ 1465296 h 3100377"/>
                  <a:gd name="connsiteX6-825" fmla="*/ 8168119 w 8168953"/>
                  <a:gd name="connsiteY6-826" fmla="*/ 7337 h 3100377"/>
                  <a:gd name="connsiteX0-827" fmla="*/ 8168119 w 8168953"/>
                  <a:gd name="connsiteY0-828" fmla="*/ 7337 h 3100429"/>
                  <a:gd name="connsiteX1-829" fmla="*/ 8168953 w 8168953"/>
                  <a:gd name="connsiteY1-830" fmla="*/ 1636654 h 3100429"/>
                  <a:gd name="connsiteX2-831" fmla="*/ 4118520 w 8168953"/>
                  <a:gd name="connsiteY2-832" fmla="*/ 3099826 h 3100429"/>
                  <a:gd name="connsiteX3-833" fmla="*/ 0 w 8168953"/>
                  <a:gd name="connsiteY3-834" fmla="*/ 1527651 h 3100429"/>
                  <a:gd name="connsiteX4-835" fmla="*/ 2721 w 8168953"/>
                  <a:gd name="connsiteY4-836" fmla="*/ 0 h 3100429"/>
                  <a:gd name="connsiteX5-837" fmla="*/ 4074472 w 8168953"/>
                  <a:gd name="connsiteY5-838" fmla="*/ 1465296 h 3100429"/>
                  <a:gd name="connsiteX6-839" fmla="*/ 8168119 w 8168953"/>
                  <a:gd name="connsiteY6-840" fmla="*/ 7337 h 3100429"/>
                  <a:gd name="connsiteX0-841" fmla="*/ 8165849 w 8166683"/>
                  <a:gd name="connsiteY0-842" fmla="*/ 7337 h 3099826"/>
                  <a:gd name="connsiteX1-843" fmla="*/ 8166683 w 8166683"/>
                  <a:gd name="connsiteY1-844" fmla="*/ 1636654 h 3099826"/>
                  <a:gd name="connsiteX2-845" fmla="*/ 4116250 w 8166683"/>
                  <a:gd name="connsiteY2-846" fmla="*/ 3099826 h 3099826"/>
                  <a:gd name="connsiteX3-847" fmla="*/ 8764 w 8166683"/>
                  <a:gd name="connsiteY3-848" fmla="*/ 1634789 h 3099826"/>
                  <a:gd name="connsiteX4-849" fmla="*/ 451 w 8166683"/>
                  <a:gd name="connsiteY4-850" fmla="*/ 0 h 3099826"/>
                  <a:gd name="connsiteX5-851" fmla="*/ 4072202 w 8166683"/>
                  <a:gd name="connsiteY5-852" fmla="*/ 1465296 h 3099826"/>
                  <a:gd name="connsiteX6-853" fmla="*/ 8165849 w 8166683"/>
                  <a:gd name="connsiteY6-854" fmla="*/ 7337 h 3099826"/>
                  <a:gd name="connsiteX0-855" fmla="*/ 8165849 w 8166683"/>
                  <a:gd name="connsiteY0-856" fmla="*/ 7337 h 3099826"/>
                  <a:gd name="connsiteX1-857" fmla="*/ 8166683 w 8166683"/>
                  <a:gd name="connsiteY1-858" fmla="*/ 1636654 h 3099826"/>
                  <a:gd name="connsiteX2-859" fmla="*/ 4116250 w 8166683"/>
                  <a:gd name="connsiteY2-860" fmla="*/ 3099826 h 3099826"/>
                  <a:gd name="connsiteX3-861" fmla="*/ 8764 w 8166683"/>
                  <a:gd name="connsiteY3-862" fmla="*/ 1634789 h 3099826"/>
                  <a:gd name="connsiteX4-863" fmla="*/ 451 w 8166683"/>
                  <a:gd name="connsiteY4-864" fmla="*/ 0 h 3099826"/>
                  <a:gd name="connsiteX5-865" fmla="*/ 4072202 w 8166683"/>
                  <a:gd name="connsiteY5-866" fmla="*/ 1465296 h 3099826"/>
                  <a:gd name="connsiteX6-867" fmla="*/ 8165849 w 8166683"/>
                  <a:gd name="connsiteY6-868" fmla="*/ 7337 h 3099826"/>
                  <a:gd name="connsiteX0-869" fmla="*/ 8165849 w 8166683"/>
                  <a:gd name="connsiteY0-870" fmla="*/ 7337 h 3099826"/>
                  <a:gd name="connsiteX1-871" fmla="*/ 8166683 w 8166683"/>
                  <a:gd name="connsiteY1-872" fmla="*/ 1636654 h 3099826"/>
                  <a:gd name="connsiteX2-873" fmla="*/ 4116250 w 8166683"/>
                  <a:gd name="connsiteY2-874" fmla="*/ 3099826 h 3099826"/>
                  <a:gd name="connsiteX3-875" fmla="*/ 8764 w 8166683"/>
                  <a:gd name="connsiteY3-876" fmla="*/ 1634789 h 3099826"/>
                  <a:gd name="connsiteX4-877" fmla="*/ 451 w 8166683"/>
                  <a:gd name="connsiteY4-878" fmla="*/ 0 h 3099826"/>
                  <a:gd name="connsiteX5-879" fmla="*/ 4061168 w 8166683"/>
                  <a:gd name="connsiteY5-880" fmla="*/ 1438511 h 3099826"/>
                  <a:gd name="connsiteX6-881" fmla="*/ 8165849 w 8166683"/>
                  <a:gd name="connsiteY6-882" fmla="*/ 7337 h 3099826"/>
                  <a:gd name="connsiteX0-883" fmla="*/ 8165849 w 8166683"/>
                  <a:gd name="connsiteY0-884" fmla="*/ 7337 h 3099826"/>
                  <a:gd name="connsiteX1-885" fmla="*/ 8166683 w 8166683"/>
                  <a:gd name="connsiteY1-886" fmla="*/ 1636654 h 3099826"/>
                  <a:gd name="connsiteX2-887" fmla="*/ 4116250 w 8166683"/>
                  <a:gd name="connsiteY2-888" fmla="*/ 3099826 h 3099826"/>
                  <a:gd name="connsiteX3-889" fmla="*/ 8764 w 8166683"/>
                  <a:gd name="connsiteY3-890" fmla="*/ 1634789 h 3099826"/>
                  <a:gd name="connsiteX4-891" fmla="*/ 451 w 8166683"/>
                  <a:gd name="connsiteY4-892" fmla="*/ 0 h 3099826"/>
                  <a:gd name="connsiteX5-893" fmla="*/ 4061168 w 8166683"/>
                  <a:gd name="connsiteY5-894" fmla="*/ 1438511 h 3099826"/>
                  <a:gd name="connsiteX6-895" fmla="*/ 8165849 w 8166683"/>
                  <a:gd name="connsiteY6-896" fmla="*/ 7337 h 309982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17" name="Group 216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18" name="Freeform 217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-1" fmla="*/ 3725333 w 4641485"/>
                    <a:gd name="connsiteY0-2" fmla="*/ 0 h 1049866"/>
                    <a:gd name="connsiteX1-3" fmla="*/ 4641485 w 4641485"/>
                    <a:gd name="connsiteY1-4" fmla="*/ 239402 h 1049866"/>
                    <a:gd name="connsiteX2-5" fmla="*/ 3962400 w 4641485"/>
                    <a:gd name="connsiteY2-6" fmla="*/ 541866 h 1049866"/>
                    <a:gd name="connsiteX3-7" fmla="*/ 3742267 w 4641485"/>
                    <a:gd name="connsiteY3-8" fmla="*/ 457200 h 1049866"/>
                    <a:gd name="connsiteX4-9" fmla="*/ 2269067 w 4641485"/>
                    <a:gd name="connsiteY4-10" fmla="*/ 1049866 h 1049866"/>
                    <a:gd name="connsiteX5-11" fmla="*/ 880533 w 4641485"/>
                    <a:gd name="connsiteY5-12" fmla="*/ 457200 h 1049866"/>
                    <a:gd name="connsiteX6-13" fmla="*/ 592667 w 4641485"/>
                    <a:gd name="connsiteY6-14" fmla="*/ 541866 h 1049866"/>
                    <a:gd name="connsiteX7-15" fmla="*/ 0 w 4641485"/>
                    <a:gd name="connsiteY7-16" fmla="*/ 254000 h 1049866"/>
                    <a:gd name="connsiteX8-17" fmla="*/ 880533 w 4641485"/>
                    <a:gd name="connsiteY8-18" fmla="*/ 16933 h 1049866"/>
                    <a:gd name="connsiteX9-19" fmla="*/ 2302933 w 4641485"/>
                    <a:gd name="connsiteY9-20" fmla="*/ 626533 h 1049866"/>
                    <a:gd name="connsiteX10-21" fmla="*/ 3725333 w 4641485"/>
                    <a:gd name="connsiteY10-22" fmla="*/ 0 h 1049866"/>
                    <a:gd name="connsiteX0-23" fmla="*/ 3756864 w 4673016"/>
                    <a:gd name="connsiteY0-24" fmla="*/ 0 h 1049866"/>
                    <a:gd name="connsiteX1-25" fmla="*/ 4673016 w 4673016"/>
                    <a:gd name="connsiteY1-26" fmla="*/ 239402 h 1049866"/>
                    <a:gd name="connsiteX2-27" fmla="*/ 3993931 w 4673016"/>
                    <a:gd name="connsiteY2-28" fmla="*/ 541866 h 1049866"/>
                    <a:gd name="connsiteX3-29" fmla="*/ 3773798 w 4673016"/>
                    <a:gd name="connsiteY3-30" fmla="*/ 457200 h 1049866"/>
                    <a:gd name="connsiteX4-31" fmla="*/ 2300598 w 4673016"/>
                    <a:gd name="connsiteY4-32" fmla="*/ 1049866 h 1049866"/>
                    <a:gd name="connsiteX5-33" fmla="*/ 912064 w 4673016"/>
                    <a:gd name="connsiteY5-34" fmla="*/ 457200 h 1049866"/>
                    <a:gd name="connsiteX6-35" fmla="*/ 624198 w 4673016"/>
                    <a:gd name="connsiteY6-36" fmla="*/ 541866 h 1049866"/>
                    <a:gd name="connsiteX7-37" fmla="*/ 0 w 4673016"/>
                    <a:gd name="connsiteY7-38" fmla="*/ 232979 h 1049866"/>
                    <a:gd name="connsiteX8-39" fmla="*/ 912064 w 4673016"/>
                    <a:gd name="connsiteY8-40" fmla="*/ 16933 h 1049866"/>
                    <a:gd name="connsiteX9-41" fmla="*/ 2334464 w 4673016"/>
                    <a:gd name="connsiteY9-42" fmla="*/ 626533 h 1049866"/>
                    <a:gd name="connsiteX10-43" fmla="*/ 3756864 w 4673016"/>
                    <a:gd name="connsiteY10-44" fmla="*/ 0 h 1049866"/>
                    <a:gd name="connsiteX0-45" fmla="*/ 3756864 w 4673016"/>
                    <a:gd name="connsiteY0-46" fmla="*/ 0 h 1049866"/>
                    <a:gd name="connsiteX1-47" fmla="*/ 4673016 w 4673016"/>
                    <a:gd name="connsiteY1-48" fmla="*/ 239402 h 1049866"/>
                    <a:gd name="connsiteX2-49" fmla="*/ 3993931 w 4673016"/>
                    <a:gd name="connsiteY2-50" fmla="*/ 541866 h 1049866"/>
                    <a:gd name="connsiteX3-51" fmla="*/ 3784308 w 4673016"/>
                    <a:gd name="connsiteY3-52" fmla="*/ 404648 h 1049866"/>
                    <a:gd name="connsiteX4-53" fmla="*/ 2300598 w 4673016"/>
                    <a:gd name="connsiteY4-54" fmla="*/ 1049866 h 1049866"/>
                    <a:gd name="connsiteX5-55" fmla="*/ 912064 w 4673016"/>
                    <a:gd name="connsiteY5-56" fmla="*/ 457200 h 1049866"/>
                    <a:gd name="connsiteX6-57" fmla="*/ 624198 w 4673016"/>
                    <a:gd name="connsiteY6-58" fmla="*/ 541866 h 1049866"/>
                    <a:gd name="connsiteX7-59" fmla="*/ 0 w 4673016"/>
                    <a:gd name="connsiteY7-60" fmla="*/ 232979 h 1049866"/>
                    <a:gd name="connsiteX8-61" fmla="*/ 912064 w 4673016"/>
                    <a:gd name="connsiteY8-62" fmla="*/ 16933 h 1049866"/>
                    <a:gd name="connsiteX9-63" fmla="*/ 2334464 w 4673016"/>
                    <a:gd name="connsiteY9-64" fmla="*/ 626533 h 1049866"/>
                    <a:gd name="connsiteX10-65" fmla="*/ 3756864 w 4673016"/>
                    <a:gd name="connsiteY10-66" fmla="*/ 0 h 1049866"/>
                    <a:gd name="connsiteX0-67" fmla="*/ 3756864 w 4673016"/>
                    <a:gd name="connsiteY0-68" fmla="*/ 0 h 1049866"/>
                    <a:gd name="connsiteX1-69" fmla="*/ 4673016 w 4673016"/>
                    <a:gd name="connsiteY1-70" fmla="*/ 239402 h 1049866"/>
                    <a:gd name="connsiteX2-71" fmla="*/ 3993931 w 4673016"/>
                    <a:gd name="connsiteY2-72" fmla="*/ 541866 h 1049866"/>
                    <a:gd name="connsiteX3-73" fmla="*/ 3794818 w 4673016"/>
                    <a:gd name="connsiteY3-74" fmla="*/ 436179 h 1049866"/>
                    <a:gd name="connsiteX4-75" fmla="*/ 2300598 w 4673016"/>
                    <a:gd name="connsiteY4-76" fmla="*/ 1049866 h 1049866"/>
                    <a:gd name="connsiteX5-77" fmla="*/ 912064 w 4673016"/>
                    <a:gd name="connsiteY5-78" fmla="*/ 457200 h 1049866"/>
                    <a:gd name="connsiteX6-79" fmla="*/ 624198 w 4673016"/>
                    <a:gd name="connsiteY6-80" fmla="*/ 541866 h 1049866"/>
                    <a:gd name="connsiteX7-81" fmla="*/ 0 w 4673016"/>
                    <a:gd name="connsiteY7-82" fmla="*/ 232979 h 1049866"/>
                    <a:gd name="connsiteX8-83" fmla="*/ 912064 w 4673016"/>
                    <a:gd name="connsiteY8-84" fmla="*/ 16933 h 1049866"/>
                    <a:gd name="connsiteX9-85" fmla="*/ 2334464 w 4673016"/>
                    <a:gd name="connsiteY9-86" fmla="*/ 626533 h 1049866"/>
                    <a:gd name="connsiteX10-87" fmla="*/ 3756864 w 4673016"/>
                    <a:gd name="connsiteY10-88" fmla="*/ 0 h 1049866"/>
                    <a:gd name="connsiteX0-89" fmla="*/ 3756864 w 4673016"/>
                    <a:gd name="connsiteY0-90" fmla="*/ 0 h 1049866"/>
                    <a:gd name="connsiteX1-91" fmla="*/ 4673016 w 4673016"/>
                    <a:gd name="connsiteY1-92" fmla="*/ 239402 h 1049866"/>
                    <a:gd name="connsiteX2-93" fmla="*/ 3993931 w 4673016"/>
                    <a:gd name="connsiteY2-94" fmla="*/ 541866 h 1049866"/>
                    <a:gd name="connsiteX3-95" fmla="*/ 3794818 w 4673016"/>
                    <a:gd name="connsiteY3-96" fmla="*/ 436179 h 1049866"/>
                    <a:gd name="connsiteX4-97" fmla="*/ 2300598 w 4673016"/>
                    <a:gd name="connsiteY4-98" fmla="*/ 1049866 h 1049866"/>
                    <a:gd name="connsiteX5-99" fmla="*/ 912064 w 4673016"/>
                    <a:gd name="connsiteY5-100" fmla="*/ 457200 h 1049866"/>
                    <a:gd name="connsiteX6-101" fmla="*/ 624198 w 4673016"/>
                    <a:gd name="connsiteY6-102" fmla="*/ 541866 h 1049866"/>
                    <a:gd name="connsiteX7-103" fmla="*/ 0 w 4673016"/>
                    <a:gd name="connsiteY7-104" fmla="*/ 232979 h 1049866"/>
                    <a:gd name="connsiteX8-105" fmla="*/ 912064 w 4673016"/>
                    <a:gd name="connsiteY8-106" fmla="*/ 16933 h 1049866"/>
                    <a:gd name="connsiteX9-107" fmla="*/ 2323954 w 4673016"/>
                    <a:gd name="connsiteY9-108" fmla="*/ 616023 h 1049866"/>
                    <a:gd name="connsiteX10-109" fmla="*/ 3756864 w 4673016"/>
                    <a:gd name="connsiteY10-110" fmla="*/ 0 h 1049866"/>
                    <a:gd name="connsiteX0-111" fmla="*/ 3756864 w 4673016"/>
                    <a:gd name="connsiteY0-112" fmla="*/ 0 h 1049866"/>
                    <a:gd name="connsiteX1-113" fmla="*/ 4673016 w 4673016"/>
                    <a:gd name="connsiteY1-114" fmla="*/ 239402 h 1049866"/>
                    <a:gd name="connsiteX2-115" fmla="*/ 3993931 w 4673016"/>
                    <a:gd name="connsiteY2-116" fmla="*/ 541866 h 1049866"/>
                    <a:gd name="connsiteX3-117" fmla="*/ 3794818 w 4673016"/>
                    <a:gd name="connsiteY3-118" fmla="*/ 436179 h 1049866"/>
                    <a:gd name="connsiteX4-119" fmla="*/ 2300598 w 4673016"/>
                    <a:gd name="connsiteY4-120" fmla="*/ 1049866 h 1049866"/>
                    <a:gd name="connsiteX5-121" fmla="*/ 912064 w 4673016"/>
                    <a:gd name="connsiteY5-122" fmla="*/ 457200 h 1049866"/>
                    <a:gd name="connsiteX6-123" fmla="*/ 624198 w 4673016"/>
                    <a:gd name="connsiteY6-124" fmla="*/ 541866 h 1049866"/>
                    <a:gd name="connsiteX7-125" fmla="*/ 0 w 4673016"/>
                    <a:gd name="connsiteY7-126" fmla="*/ 275021 h 1049866"/>
                    <a:gd name="connsiteX8-127" fmla="*/ 912064 w 4673016"/>
                    <a:gd name="connsiteY8-128" fmla="*/ 16933 h 1049866"/>
                    <a:gd name="connsiteX9-129" fmla="*/ 2323954 w 4673016"/>
                    <a:gd name="connsiteY9-130" fmla="*/ 616023 h 1049866"/>
                    <a:gd name="connsiteX10-131" fmla="*/ 3756864 w 4673016"/>
                    <a:gd name="connsiteY10-132" fmla="*/ 0 h 1049866"/>
                    <a:gd name="connsiteX0-133" fmla="*/ 3756864 w 4673016"/>
                    <a:gd name="connsiteY0-134" fmla="*/ 0 h 1049866"/>
                    <a:gd name="connsiteX1-135" fmla="*/ 4673016 w 4673016"/>
                    <a:gd name="connsiteY1-136" fmla="*/ 239402 h 1049866"/>
                    <a:gd name="connsiteX2-137" fmla="*/ 3993931 w 4673016"/>
                    <a:gd name="connsiteY2-138" fmla="*/ 541866 h 1049866"/>
                    <a:gd name="connsiteX3-139" fmla="*/ 3815839 w 4673016"/>
                    <a:gd name="connsiteY3-140" fmla="*/ 467710 h 1049866"/>
                    <a:gd name="connsiteX4-141" fmla="*/ 2300598 w 4673016"/>
                    <a:gd name="connsiteY4-142" fmla="*/ 1049866 h 1049866"/>
                    <a:gd name="connsiteX5-143" fmla="*/ 912064 w 4673016"/>
                    <a:gd name="connsiteY5-144" fmla="*/ 457200 h 1049866"/>
                    <a:gd name="connsiteX6-145" fmla="*/ 624198 w 4673016"/>
                    <a:gd name="connsiteY6-146" fmla="*/ 541866 h 1049866"/>
                    <a:gd name="connsiteX7-147" fmla="*/ 0 w 4673016"/>
                    <a:gd name="connsiteY7-148" fmla="*/ 275021 h 1049866"/>
                    <a:gd name="connsiteX8-149" fmla="*/ 912064 w 4673016"/>
                    <a:gd name="connsiteY8-150" fmla="*/ 16933 h 1049866"/>
                    <a:gd name="connsiteX9-151" fmla="*/ 2323954 w 4673016"/>
                    <a:gd name="connsiteY9-152" fmla="*/ 616023 h 1049866"/>
                    <a:gd name="connsiteX10-153" fmla="*/ 3756864 w 4673016"/>
                    <a:gd name="connsiteY10-154" fmla="*/ 0 h 104986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Freeform 218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Freeform 219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Freeform 220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-1" fmla="*/ 168165 w 3731172"/>
                    <a:gd name="connsiteY0-2" fmla="*/ 73572 h 1418896"/>
                    <a:gd name="connsiteX1-3" fmla="*/ 451945 w 3731172"/>
                    <a:gd name="connsiteY1-4" fmla="*/ 0 h 1418896"/>
                    <a:gd name="connsiteX2-5" fmla="*/ 1881352 w 3731172"/>
                    <a:gd name="connsiteY2-6" fmla="*/ 599089 h 1418896"/>
                    <a:gd name="connsiteX3-7" fmla="*/ 3363310 w 3731172"/>
                    <a:gd name="connsiteY3-8" fmla="*/ 0 h 1418896"/>
                    <a:gd name="connsiteX4-9" fmla="*/ 3584027 w 3731172"/>
                    <a:gd name="connsiteY4-10" fmla="*/ 73572 h 1418896"/>
                    <a:gd name="connsiteX5-11" fmla="*/ 2627586 w 3731172"/>
                    <a:gd name="connsiteY5-12" fmla="*/ 441434 h 1418896"/>
                    <a:gd name="connsiteX6-13" fmla="*/ 2596055 w 3731172"/>
                    <a:gd name="connsiteY6-14" fmla="*/ 914400 h 1418896"/>
                    <a:gd name="connsiteX7-15" fmla="*/ 3731172 w 3731172"/>
                    <a:gd name="connsiteY7-16" fmla="*/ 1345324 h 1418896"/>
                    <a:gd name="connsiteX8-17" fmla="*/ 3447393 w 3731172"/>
                    <a:gd name="connsiteY8-18" fmla="*/ 1408386 h 1418896"/>
                    <a:gd name="connsiteX9-19" fmla="*/ 1870841 w 3731172"/>
                    <a:gd name="connsiteY9-20" fmla="*/ 746234 h 1418896"/>
                    <a:gd name="connsiteX10-21" fmla="*/ 262758 w 3731172"/>
                    <a:gd name="connsiteY10-22" fmla="*/ 1418896 h 1418896"/>
                    <a:gd name="connsiteX11-23" fmla="*/ 0 w 3731172"/>
                    <a:gd name="connsiteY11-24" fmla="*/ 1324303 h 1418896"/>
                    <a:gd name="connsiteX12-25" fmla="*/ 1145627 w 3731172"/>
                    <a:gd name="connsiteY12-26" fmla="*/ 882869 h 1418896"/>
                    <a:gd name="connsiteX13-27" fmla="*/ 1114096 w 3731172"/>
                    <a:gd name="connsiteY13-28" fmla="*/ 409903 h 1418896"/>
                    <a:gd name="connsiteX14-29" fmla="*/ 441434 w 3731172"/>
                    <a:gd name="connsiteY14-30" fmla="*/ 10510 h 1418896"/>
                    <a:gd name="connsiteX15-31" fmla="*/ 441434 w 3731172"/>
                    <a:gd name="connsiteY15-32" fmla="*/ 10510 h 1418896"/>
                    <a:gd name="connsiteX0-33" fmla="*/ 168165 w 3731172"/>
                    <a:gd name="connsiteY0-34" fmla="*/ 73572 h 1418896"/>
                    <a:gd name="connsiteX1-35" fmla="*/ 451945 w 3731172"/>
                    <a:gd name="connsiteY1-36" fmla="*/ 0 h 1418896"/>
                    <a:gd name="connsiteX2-37" fmla="*/ 1881352 w 3731172"/>
                    <a:gd name="connsiteY2-38" fmla="*/ 599089 h 1418896"/>
                    <a:gd name="connsiteX3-39" fmla="*/ 3363310 w 3731172"/>
                    <a:gd name="connsiteY3-40" fmla="*/ 0 h 1418896"/>
                    <a:gd name="connsiteX4-41" fmla="*/ 3584027 w 3731172"/>
                    <a:gd name="connsiteY4-42" fmla="*/ 73572 h 1418896"/>
                    <a:gd name="connsiteX5-43" fmla="*/ 2627586 w 3731172"/>
                    <a:gd name="connsiteY5-44" fmla="*/ 441434 h 1418896"/>
                    <a:gd name="connsiteX6-45" fmla="*/ 2596055 w 3731172"/>
                    <a:gd name="connsiteY6-46" fmla="*/ 914400 h 1418896"/>
                    <a:gd name="connsiteX7-47" fmla="*/ 3731172 w 3731172"/>
                    <a:gd name="connsiteY7-48" fmla="*/ 1345324 h 1418896"/>
                    <a:gd name="connsiteX8-49" fmla="*/ 3447393 w 3731172"/>
                    <a:gd name="connsiteY8-50" fmla="*/ 1408386 h 1418896"/>
                    <a:gd name="connsiteX9-51" fmla="*/ 1870841 w 3731172"/>
                    <a:gd name="connsiteY9-52" fmla="*/ 746234 h 1418896"/>
                    <a:gd name="connsiteX10-53" fmla="*/ 262758 w 3731172"/>
                    <a:gd name="connsiteY10-54" fmla="*/ 1418896 h 1418896"/>
                    <a:gd name="connsiteX11-55" fmla="*/ 0 w 3731172"/>
                    <a:gd name="connsiteY11-56" fmla="*/ 1324303 h 1418896"/>
                    <a:gd name="connsiteX12-57" fmla="*/ 1145627 w 3731172"/>
                    <a:gd name="connsiteY12-58" fmla="*/ 882869 h 1418896"/>
                    <a:gd name="connsiteX13-59" fmla="*/ 1114096 w 3731172"/>
                    <a:gd name="connsiteY13-60" fmla="*/ 409903 h 1418896"/>
                    <a:gd name="connsiteX14-61" fmla="*/ 441434 w 3731172"/>
                    <a:gd name="connsiteY14-62" fmla="*/ 10510 h 1418896"/>
                    <a:gd name="connsiteX0-63" fmla="*/ 168165 w 3731172"/>
                    <a:gd name="connsiteY0-64" fmla="*/ 73572 h 1418896"/>
                    <a:gd name="connsiteX1-65" fmla="*/ 451945 w 3731172"/>
                    <a:gd name="connsiteY1-66" fmla="*/ 0 h 1418896"/>
                    <a:gd name="connsiteX2-67" fmla="*/ 1881352 w 3731172"/>
                    <a:gd name="connsiteY2-68" fmla="*/ 599089 h 1418896"/>
                    <a:gd name="connsiteX3-69" fmla="*/ 3363310 w 3731172"/>
                    <a:gd name="connsiteY3-70" fmla="*/ 0 h 1418896"/>
                    <a:gd name="connsiteX4-71" fmla="*/ 3584027 w 3731172"/>
                    <a:gd name="connsiteY4-72" fmla="*/ 73572 h 1418896"/>
                    <a:gd name="connsiteX5-73" fmla="*/ 2627586 w 3731172"/>
                    <a:gd name="connsiteY5-74" fmla="*/ 441434 h 1418896"/>
                    <a:gd name="connsiteX6-75" fmla="*/ 2596055 w 3731172"/>
                    <a:gd name="connsiteY6-76" fmla="*/ 914400 h 1418896"/>
                    <a:gd name="connsiteX7-77" fmla="*/ 3731172 w 3731172"/>
                    <a:gd name="connsiteY7-78" fmla="*/ 1345324 h 1418896"/>
                    <a:gd name="connsiteX8-79" fmla="*/ 3447393 w 3731172"/>
                    <a:gd name="connsiteY8-80" fmla="*/ 1408386 h 1418896"/>
                    <a:gd name="connsiteX9-81" fmla="*/ 1870841 w 3731172"/>
                    <a:gd name="connsiteY9-82" fmla="*/ 746234 h 1418896"/>
                    <a:gd name="connsiteX10-83" fmla="*/ 262758 w 3731172"/>
                    <a:gd name="connsiteY10-84" fmla="*/ 1418896 h 1418896"/>
                    <a:gd name="connsiteX11-85" fmla="*/ 0 w 3731172"/>
                    <a:gd name="connsiteY11-86" fmla="*/ 1324303 h 1418896"/>
                    <a:gd name="connsiteX12-87" fmla="*/ 1145627 w 3731172"/>
                    <a:gd name="connsiteY12-88" fmla="*/ 882869 h 1418896"/>
                    <a:gd name="connsiteX13-89" fmla="*/ 1114096 w 3731172"/>
                    <a:gd name="connsiteY13-90" fmla="*/ 409903 h 1418896"/>
                    <a:gd name="connsiteX14-91" fmla="*/ 357351 w 3731172"/>
                    <a:gd name="connsiteY14-92" fmla="*/ 115613 h 1418896"/>
                    <a:gd name="connsiteX0-93" fmla="*/ 168165 w 3731172"/>
                    <a:gd name="connsiteY0-94" fmla="*/ 73572 h 1418896"/>
                    <a:gd name="connsiteX1-95" fmla="*/ 451945 w 3731172"/>
                    <a:gd name="connsiteY1-96" fmla="*/ 0 h 1418896"/>
                    <a:gd name="connsiteX2-97" fmla="*/ 1881352 w 3731172"/>
                    <a:gd name="connsiteY2-98" fmla="*/ 599089 h 1418896"/>
                    <a:gd name="connsiteX3-99" fmla="*/ 3363310 w 3731172"/>
                    <a:gd name="connsiteY3-100" fmla="*/ 0 h 1418896"/>
                    <a:gd name="connsiteX4-101" fmla="*/ 3584027 w 3731172"/>
                    <a:gd name="connsiteY4-102" fmla="*/ 73572 h 1418896"/>
                    <a:gd name="connsiteX5-103" fmla="*/ 2627586 w 3731172"/>
                    <a:gd name="connsiteY5-104" fmla="*/ 441434 h 1418896"/>
                    <a:gd name="connsiteX6-105" fmla="*/ 2596055 w 3731172"/>
                    <a:gd name="connsiteY6-106" fmla="*/ 914400 h 1418896"/>
                    <a:gd name="connsiteX7-107" fmla="*/ 3731172 w 3731172"/>
                    <a:gd name="connsiteY7-108" fmla="*/ 1345324 h 1418896"/>
                    <a:gd name="connsiteX8-109" fmla="*/ 3447393 w 3731172"/>
                    <a:gd name="connsiteY8-110" fmla="*/ 1408386 h 1418896"/>
                    <a:gd name="connsiteX9-111" fmla="*/ 1870841 w 3731172"/>
                    <a:gd name="connsiteY9-112" fmla="*/ 746234 h 1418896"/>
                    <a:gd name="connsiteX10-113" fmla="*/ 262758 w 3731172"/>
                    <a:gd name="connsiteY10-114" fmla="*/ 1418896 h 1418896"/>
                    <a:gd name="connsiteX11-115" fmla="*/ 0 w 3731172"/>
                    <a:gd name="connsiteY11-116" fmla="*/ 1324303 h 1418896"/>
                    <a:gd name="connsiteX12-117" fmla="*/ 1145627 w 3731172"/>
                    <a:gd name="connsiteY12-118" fmla="*/ 882869 h 1418896"/>
                    <a:gd name="connsiteX13-119" fmla="*/ 1114096 w 3731172"/>
                    <a:gd name="connsiteY13-120" fmla="*/ 409903 h 1418896"/>
                    <a:gd name="connsiteX14-121" fmla="*/ 147144 w 3731172"/>
                    <a:gd name="connsiteY14-122" fmla="*/ 63061 h 1418896"/>
                    <a:gd name="connsiteX0-123" fmla="*/ 168165 w 3731172"/>
                    <a:gd name="connsiteY0-124" fmla="*/ 73572 h 1418896"/>
                    <a:gd name="connsiteX1-125" fmla="*/ 451945 w 3731172"/>
                    <a:gd name="connsiteY1-126" fmla="*/ 0 h 1418896"/>
                    <a:gd name="connsiteX2-127" fmla="*/ 1881352 w 3731172"/>
                    <a:gd name="connsiteY2-128" fmla="*/ 599089 h 1418896"/>
                    <a:gd name="connsiteX3-129" fmla="*/ 3363310 w 3731172"/>
                    <a:gd name="connsiteY3-130" fmla="*/ 0 h 1418896"/>
                    <a:gd name="connsiteX4-131" fmla="*/ 3584027 w 3731172"/>
                    <a:gd name="connsiteY4-132" fmla="*/ 73572 h 1418896"/>
                    <a:gd name="connsiteX5-133" fmla="*/ 2627586 w 3731172"/>
                    <a:gd name="connsiteY5-134" fmla="*/ 441434 h 1418896"/>
                    <a:gd name="connsiteX6-135" fmla="*/ 2596055 w 3731172"/>
                    <a:gd name="connsiteY6-136" fmla="*/ 914400 h 1418896"/>
                    <a:gd name="connsiteX7-137" fmla="*/ 3731172 w 3731172"/>
                    <a:gd name="connsiteY7-138" fmla="*/ 1345324 h 1418896"/>
                    <a:gd name="connsiteX8-139" fmla="*/ 3447393 w 3731172"/>
                    <a:gd name="connsiteY8-140" fmla="*/ 1408386 h 1418896"/>
                    <a:gd name="connsiteX9-141" fmla="*/ 1870841 w 3731172"/>
                    <a:gd name="connsiteY9-142" fmla="*/ 746234 h 1418896"/>
                    <a:gd name="connsiteX10-143" fmla="*/ 262758 w 3731172"/>
                    <a:gd name="connsiteY10-144" fmla="*/ 1418896 h 1418896"/>
                    <a:gd name="connsiteX11-145" fmla="*/ 0 w 3731172"/>
                    <a:gd name="connsiteY11-146" fmla="*/ 1324303 h 1418896"/>
                    <a:gd name="connsiteX12-147" fmla="*/ 1145627 w 3731172"/>
                    <a:gd name="connsiteY12-148" fmla="*/ 882869 h 1418896"/>
                    <a:gd name="connsiteX13-149" fmla="*/ 1114096 w 3731172"/>
                    <a:gd name="connsiteY13-150" fmla="*/ 420413 h 1418896"/>
                    <a:gd name="connsiteX14-151" fmla="*/ 147144 w 3731172"/>
                    <a:gd name="connsiteY14-152" fmla="*/ 63061 h 1418896"/>
                    <a:gd name="connsiteX0-153" fmla="*/ 168165 w 3731172"/>
                    <a:gd name="connsiteY0-154" fmla="*/ 73572 h 1418896"/>
                    <a:gd name="connsiteX1-155" fmla="*/ 451945 w 3731172"/>
                    <a:gd name="connsiteY1-156" fmla="*/ 0 h 1418896"/>
                    <a:gd name="connsiteX2-157" fmla="*/ 1881352 w 3731172"/>
                    <a:gd name="connsiteY2-158" fmla="*/ 599089 h 1418896"/>
                    <a:gd name="connsiteX3-159" fmla="*/ 3363310 w 3731172"/>
                    <a:gd name="connsiteY3-160" fmla="*/ 0 h 1418896"/>
                    <a:gd name="connsiteX4-161" fmla="*/ 3584027 w 3731172"/>
                    <a:gd name="connsiteY4-162" fmla="*/ 73572 h 1418896"/>
                    <a:gd name="connsiteX5-163" fmla="*/ 2627586 w 3731172"/>
                    <a:gd name="connsiteY5-164" fmla="*/ 441434 h 1418896"/>
                    <a:gd name="connsiteX6-165" fmla="*/ 2596055 w 3731172"/>
                    <a:gd name="connsiteY6-166" fmla="*/ 914400 h 1418896"/>
                    <a:gd name="connsiteX7-167" fmla="*/ 3731172 w 3731172"/>
                    <a:gd name="connsiteY7-168" fmla="*/ 1345324 h 1418896"/>
                    <a:gd name="connsiteX8-169" fmla="*/ 3447393 w 3731172"/>
                    <a:gd name="connsiteY8-170" fmla="*/ 1408386 h 1418896"/>
                    <a:gd name="connsiteX9-171" fmla="*/ 1870841 w 3731172"/>
                    <a:gd name="connsiteY9-172" fmla="*/ 746234 h 1418896"/>
                    <a:gd name="connsiteX10-173" fmla="*/ 262758 w 3731172"/>
                    <a:gd name="connsiteY10-174" fmla="*/ 1418896 h 1418896"/>
                    <a:gd name="connsiteX11-175" fmla="*/ 0 w 3731172"/>
                    <a:gd name="connsiteY11-176" fmla="*/ 1324303 h 1418896"/>
                    <a:gd name="connsiteX12-177" fmla="*/ 1145627 w 3731172"/>
                    <a:gd name="connsiteY12-178" fmla="*/ 882869 h 1418896"/>
                    <a:gd name="connsiteX13-179" fmla="*/ 1114096 w 3731172"/>
                    <a:gd name="connsiteY13-180" fmla="*/ 420413 h 1418896"/>
                    <a:gd name="connsiteX14-181" fmla="*/ 189185 w 3731172"/>
                    <a:gd name="connsiteY14-182" fmla="*/ 84081 h 1418896"/>
                    <a:gd name="connsiteX0-183" fmla="*/ 168165 w 3731172"/>
                    <a:gd name="connsiteY0-184" fmla="*/ 73572 h 1418896"/>
                    <a:gd name="connsiteX1-185" fmla="*/ 451945 w 3731172"/>
                    <a:gd name="connsiteY1-186" fmla="*/ 0 h 1418896"/>
                    <a:gd name="connsiteX2-187" fmla="*/ 1881352 w 3731172"/>
                    <a:gd name="connsiteY2-188" fmla="*/ 599089 h 1418896"/>
                    <a:gd name="connsiteX3-189" fmla="*/ 3363310 w 3731172"/>
                    <a:gd name="connsiteY3-190" fmla="*/ 0 h 1418896"/>
                    <a:gd name="connsiteX4-191" fmla="*/ 3584027 w 3731172"/>
                    <a:gd name="connsiteY4-192" fmla="*/ 73572 h 1418896"/>
                    <a:gd name="connsiteX5-193" fmla="*/ 2627586 w 3731172"/>
                    <a:gd name="connsiteY5-194" fmla="*/ 441434 h 1418896"/>
                    <a:gd name="connsiteX6-195" fmla="*/ 2596055 w 3731172"/>
                    <a:gd name="connsiteY6-196" fmla="*/ 914400 h 1418896"/>
                    <a:gd name="connsiteX7-197" fmla="*/ 3731172 w 3731172"/>
                    <a:gd name="connsiteY7-198" fmla="*/ 1345324 h 1418896"/>
                    <a:gd name="connsiteX8-199" fmla="*/ 3447393 w 3731172"/>
                    <a:gd name="connsiteY8-200" fmla="*/ 1408386 h 1418896"/>
                    <a:gd name="connsiteX9-201" fmla="*/ 1870841 w 3731172"/>
                    <a:gd name="connsiteY9-202" fmla="*/ 746234 h 1418896"/>
                    <a:gd name="connsiteX10-203" fmla="*/ 262758 w 3731172"/>
                    <a:gd name="connsiteY10-204" fmla="*/ 1418896 h 1418896"/>
                    <a:gd name="connsiteX11-205" fmla="*/ 0 w 3731172"/>
                    <a:gd name="connsiteY11-206" fmla="*/ 1324303 h 1418896"/>
                    <a:gd name="connsiteX12-207" fmla="*/ 1145627 w 3731172"/>
                    <a:gd name="connsiteY12-208" fmla="*/ 882869 h 1418896"/>
                    <a:gd name="connsiteX13-209" fmla="*/ 1114096 w 3731172"/>
                    <a:gd name="connsiteY13-210" fmla="*/ 420413 h 1418896"/>
                    <a:gd name="connsiteX14-211" fmla="*/ 189185 w 3731172"/>
                    <a:gd name="connsiteY14-212" fmla="*/ 84081 h 1418896"/>
                    <a:gd name="connsiteX15-213" fmla="*/ 168165 w 3731172"/>
                    <a:gd name="connsiteY15-214" fmla="*/ 73572 h 1418896"/>
                    <a:gd name="connsiteX0-215" fmla="*/ 168165 w 3731172"/>
                    <a:gd name="connsiteY0-216" fmla="*/ 73572 h 1418896"/>
                    <a:gd name="connsiteX1-217" fmla="*/ 451945 w 3731172"/>
                    <a:gd name="connsiteY1-218" fmla="*/ 0 h 1418896"/>
                    <a:gd name="connsiteX2-219" fmla="*/ 1881352 w 3731172"/>
                    <a:gd name="connsiteY2-220" fmla="*/ 599089 h 1418896"/>
                    <a:gd name="connsiteX3-221" fmla="*/ 3363310 w 3731172"/>
                    <a:gd name="connsiteY3-222" fmla="*/ 0 h 1418896"/>
                    <a:gd name="connsiteX4-223" fmla="*/ 3584027 w 3731172"/>
                    <a:gd name="connsiteY4-224" fmla="*/ 73572 h 1418896"/>
                    <a:gd name="connsiteX5-225" fmla="*/ 2627586 w 3731172"/>
                    <a:gd name="connsiteY5-226" fmla="*/ 441434 h 1418896"/>
                    <a:gd name="connsiteX6-227" fmla="*/ 2596055 w 3731172"/>
                    <a:gd name="connsiteY6-228" fmla="*/ 914400 h 1418896"/>
                    <a:gd name="connsiteX7-229" fmla="*/ 3731172 w 3731172"/>
                    <a:gd name="connsiteY7-230" fmla="*/ 1345324 h 1418896"/>
                    <a:gd name="connsiteX8-231" fmla="*/ 3447393 w 3731172"/>
                    <a:gd name="connsiteY8-232" fmla="*/ 1408386 h 1418896"/>
                    <a:gd name="connsiteX9-233" fmla="*/ 1870841 w 3731172"/>
                    <a:gd name="connsiteY9-234" fmla="*/ 746234 h 1418896"/>
                    <a:gd name="connsiteX10-235" fmla="*/ 262758 w 3731172"/>
                    <a:gd name="connsiteY10-236" fmla="*/ 1418896 h 1418896"/>
                    <a:gd name="connsiteX11-237" fmla="*/ 0 w 3731172"/>
                    <a:gd name="connsiteY11-238" fmla="*/ 1324303 h 1418896"/>
                    <a:gd name="connsiteX12-239" fmla="*/ 1145627 w 3731172"/>
                    <a:gd name="connsiteY12-240" fmla="*/ 882869 h 1418896"/>
                    <a:gd name="connsiteX13-241" fmla="*/ 1156137 w 3731172"/>
                    <a:gd name="connsiteY13-242" fmla="*/ 441434 h 1418896"/>
                    <a:gd name="connsiteX14-243" fmla="*/ 189185 w 3731172"/>
                    <a:gd name="connsiteY14-244" fmla="*/ 84081 h 1418896"/>
                    <a:gd name="connsiteX15-245" fmla="*/ 168165 w 3731172"/>
                    <a:gd name="connsiteY15-246" fmla="*/ 73572 h 1418896"/>
                    <a:gd name="connsiteX0-247" fmla="*/ 168165 w 3731172"/>
                    <a:gd name="connsiteY0-248" fmla="*/ 73572 h 1418896"/>
                    <a:gd name="connsiteX1-249" fmla="*/ 451945 w 3731172"/>
                    <a:gd name="connsiteY1-250" fmla="*/ 0 h 1418896"/>
                    <a:gd name="connsiteX2-251" fmla="*/ 1881352 w 3731172"/>
                    <a:gd name="connsiteY2-252" fmla="*/ 599089 h 1418896"/>
                    <a:gd name="connsiteX3-253" fmla="*/ 3363310 w 3731172"/>
                    <a:gd name="connsiteY3-254" fmla="*/ 0 h 1418896"/>
                    <a:gd name="connsiteX4-255" fmla="*/ 3584027 w 3731172"/>
                    <a:gd name="connsiteY4-256" fmla="*/ 73572 h 1418896"/>
                    <a:gd name="connsiteX5-257" fmla="*/ 2627586 w 3731172"/>
                    <a:gd name="connsiteY5-258" fmla="*/ 441434 h 1418896"/>
                    <a:gd name="connsiteX6-259" fmla="*/ 2596055 w 3731172"/>
                    <a:gd name="connsiteY6-260" fmla="*/ 914400 h 1418896"/>
                    <a:gd name="connsiteX7-261" fmla="*/ 3731172 w 3731172"/>
                    <a:gd name="connsiteY7-262" fmla="*/ 1345324 h 1418896"/>
                    <a:gd name="connsiteX8-263" fmla="*/ 3447393 w 3731172"/>
                    <a:gd name="connsiteY8-264" fmla="*/ 1408386 h 1418896"/>
                    <a:gd name="connsiteX9-265" fmla="*/ 1870841 w 3731172"/>
                    <a:gd name="connsiteY9-266" fmla="*/ 746234 h 1418896"/>
                    <a:gd name="connsiteX10-267" fmla="*/ 262758 w 3731172"/>
                    <a:gd name="connsiteY10-268" fmla="*/ 1418896 h 1418896"/>
                    <a:gd name="connsiteX11-269" fmla="*/ 0 w 3731172"/>
                    <a:gd name="connsiteY11-270" fmla="*/ 1324303 h 1418896"/>
                    <a:gd name="connsiteX12-271" fmla="*/ 1145627 w 3731172"/>
                    <a:gd name="connsiteY12-272" fmla="*/ 882869 h 1418896"/>
                    <a:gd name="connsiteX13-273" fmla="*/ 1145626 w 3731172"/>
                    <a:gd name="connsiteY13-274" fmla="*/ 451945 h 1418896"/>
                    <a:gd name="connsiteX14-275" fmla="*/ 189185 w 3731172"/>
                    <a:gd name="connsiteY14-276" fmla="*/ 84081 h 1418896"/>
                    <a:gd name="connsiteX15-277" fmla="*/ 168165 w 3731172"/>
                    <a:gd name="connsiteY15-278" fmla="*/ 73572 h 1418896"/>
                    <a:gd name="connsiteX0-279" fmla="*/ 168165 w 3731172"/>
                    <a:gd name="connsiteY0-280" fmla="*/ 73572 h 1418896"/>
                    <a:gd name="connsiteX1-281" fmla="*/ 451945 w 3731172"/>
                    <a:gd name="connsiteY1-282" fmla="*/ 0 h 1418896"/>
                    <a:gd name="connsiteX2-283" fmla="*/ 1881352 w 3731172"/>
                    <a:gd name="connsiteY2-284" fmla="*/ 599089 h 1418896"/>
                    <a:gd name="connsiteX3-285" fmla="*/ 3363310 w 3731172"/>
                    <a:gd name="connsiteY3-286" fmla="*/ 0 h 1418896"/>
                    <a:gd name="connsiteX4-287" fmla="*/ 3584027 w 3731172"/>
                    <a:gd name="connsiteY4-288" fmla="*/ 73572 h 1418896"/>
                    <a:gd name="connsiteX5-289" fmla="*/ 2627586 w 3731172"/>
                    <a:gd name="connsiteY5-290" fmla="*/ 441434 h 1418896"/>
                    <a:gd name="connsiteX6-291" fmla="*/ 2596055 w 3731172"/>
                    <a:gd name="connsiteY6-292" fmla="*/ 914400 h 1418896"/>
                    <a:gd name="connsiteX7-293" fmla="*/ 3731172 w 3731172"/>
                    <a:gd name="connsiteY7-294" fmla="*/ 1345324 h 1418896"/>
                    <a:gd name="connsiteX8-295" fmla="*/ 3447393 w 3731172"/>
                    <a:gd name="connsiteY8-296" fmla="*/ 1408386 h 1418896"/>
                    <a:gd name="connsiteX9-297" fmla="*/ 1870841 w 3731172"/>
                    <a:gd name="connsiteY9-298" fmla="*/ 746234 h 1418896"/>
                    <a:gd name="connsiteX10-299" fmla="*/ 262758 w 3731172"/>
                    <a:gd name="connsiteY10-300" fmla="*/ 1418896 h 1418896"/>
                    <a:gd name="connsiteX11-301" fmla="*/ 0 w 3731172"/>
                    <a:gd name="connsiteY11-302" fmla="*/ 1324303 h 1418896"/>
                    <a:gd name="connsiteX12-303" fmla="*/ 1145627 w 3731172"/>
                    <a:gd name="connsiteY12-304" fmla="*/ 903890 h 1418896"/>
                    <a:gd name="connsiteX13-305" fmla="*/ 1145626 w 3731172"/>
                    <a:gd name="connsiteY13-306" fmla="*/ 451945 h 1418896"/>
                    <a:gd name="connsiteX14-307" fmla="*/ 189185 w 3731172"/>
                    <a:gd name="connsiteY14-308" fmla="*/ 84081 h 1418896"/>
                    <a:gd name="connsiteX15-309" fmla="*/ 168165 w 3731172"/>
                    <a:gd name="connsiteY15-310" fmla="*/ 73572 h 1418896"/>
                    <a:gd name="connsiteX0-311" fmla="*/ 147144 w 3710151"/>
                    <a:gd name="connsiteY0-312" fmla="*/ 73572 h 1418896"/>
                    <a:gd name="connsiteX1-313" fmla="*/ 430924 w 3710151"/>
                    <a:gd name="connsiteY1-314" fmla="*/ 0 h 1418896"/>
                    <a:gd name="connsiteX2-315" fmla="*/ 1860331 w 3710151"/>
                    <a:gd name="connsiteY2-316" fmla="*/ 599089 h 1418896"/>
                    <a:gd name="connsiteX3-317" fmla="*/ 3342289 w 3710151"/>
                    <a:gd name="connsiteY3-318" fmla="*/ 0 h 1418896"/>
                    <a:gd name="connsiteX4-319" fmla="*/ 3563006 w 3710151"/>
                    <a:gd name="connsiteY4-320" fmla="*/ 73572 h 1418896"/>
                    <a:gd name="connsiteX5-321" fmla="*/ 2606565 w 3710151"/>
                    <a:gd name="connsiteY5-322" fmla="*/ 441434 h 1418896"/>
                    <a:gd name="connsiteX6-323" fmla="*/ 2575034 w 3710151"/>
                    <a:gd name="connsiteY6-324" fmla="*/ 914400 h 1418896"/>
                    <a:gd name="connsiteX7-325" fmla="*/ 3710151 w 3710151"/>
                    <a:gd name="connsiteY7-326" fmla="*/ 1345324 h 1418896"/>
                    <a:gd name="connsiteX8-327" fmla="*/ 3426372 w 3710151"/>
                    <a:gd name="connsiteY8-328" fmla="*/ 1408386 h 1418896"/>
                    <a:gd name="connsiteX9-329" fmla="*/ 1849820 w 3710151"/>
                    <a:gd name="connsiteY9-330" fmla="*/ 746234 h 1418896"/>
                    <a:gd name="connsiteX10-331" fmla="*/ 241737 w 3710151"/>
                    <a:gd name="connsiteY10-332" fmla="*/ 1418896 h 1418896"/>
                    <a:gd name="connsiteX11-333" fmla="*/ 0 w 3710151"/>
                    <a:gd name="connsiteY11-334" fmla="*/ 1334814 h 1418896"/>
                    <a:gd name="connsiteX12-335" fmla="*/ 1124606 w 3710151"/>
                    <a:gd name="connsiteY12-336" fmla="*/ 903890 h 1418896"/>
                    <a:gd name="connsiteX13-337" fmla="*/ 1124605 w 3710151"/>
                    <a:gd name="connsiteY13-338" fmla="*/ 451945 h 1418896"/>
                    <a:gd name="connsiteX14-339" fmla="*/ 168164 w 3710151"/>
                    <a:gd name="connsiteY14-340" fmla="*/ 84081 h 1418896"/>
                    <a:gd name="connsiteX15-341" fmla="*/ 147144 w 3710151"/>
                    <a:gd name="connsiteY15-342" fmla="*/ 73572 h 1418896"/>
                    <a:gd name="connsiteX0-343" fmla="*/ 147144 w 3710151"/>
                    <a:gd name="connsiteY0-344" fmla="*/ 73572 h 1418896"/>
                    <a:gd name="connsiteX1-345" fmla="*/ 430924 w 3710151"/>
                    <a:gd name="connsiteY1-346" fmla="*/ 0 h 1418896"/>
                    <a:gd name="connsiteX2-347" fmla="*/ 1860331 w 3710151"/>
                    <a:gd name="connsiteY2-348" fmla="*/ 599089 h 1418896"/>
                    <a:gd name="connsiteX3-349" fmla="*/ 3342289 w 3710151"/>
                    <a:gd name="connsiteY3-350" fmla="*/ 0 h 1418896"/>
                    <a:gd name="connsiteX4-351" fmla="*/ 3563006 w 3710151"/>
                    <a:gd name="connsiteY4-352" fmla="*/ 73572 h 1418896"/>
                    <a:gd name="connsiteX5-353" fmla="*/ 2606565 w 3710151"/>
                    <a:gd name="connsiteY5-354" fmla="*/ 441434 h 1418896"/>
                    <a:gd name="connsiteX6-355" fmla="*/ 2606565 w 3710151"/>
                    <a:gd name="connsiteY6-356" fmla="*/ 924910 h 1418896"/>
                    <a:gd name="connsiteX7-357" fmla="*/ 3710151 w 3710151"/>
                    <a:gd name="connsiteY7-358" fmla="*/ 1345324 h 1418896"/>
                    <a:gd name="connsiteX8-359" fmla="*/ 3426372 w 3710151"/>
                    <a:gd name="connsiteY8-360" fmla="*/ 1408386 h 1418896"/>
                    <a:gd name="connsiteX9-361" fmla="*/ 1849820 w 3710151"/>
                    <a:gd name="connsiteY9-362" fmla="*/ 746234 h 1418896"/>
                    <a:gd name="connsiteX10-363" fmla="*/ 241737 w 3710151"/>
                    <a:gd name="connsiteY10-364" fmla="*/ 1418896 h 1418896"/>
                    <a:gd name="connsiteX11-365" fmla="*/ 0 w 3710151"/>
                    <a:gd name="connsiteY11-366" fmla="*/ 1334814 h 1418896"/>
                    <a:gd name="connsiteX12-367" fmla="*/ 1124606 w 3710151"/>
                    <a:gd name="connsiteY12-368" fmla="*/ 903890 h 1418896"/>
                    <a:gd name="connsiteX13-369" fmla="*/ 1124605 w 3710151"/>
                    <a:gd name="connsiteY13-370" fmla="*/ 451945 h 1418896"/>
                    <a:gd name="connsiteX14-371" fmla="*/ 168164 w 3710151"/>
                    <a:gd name="connsiteY14-372" fmla="*/ 84081 h 1418896"/>
                    <a:gd name="connsiteX15-373" fmla="*/ 147144 w 3710151"/>
                    <a:gd name="connsiteY15-374" fmla="*/ 73572 h 1418896"/>
                    <a:gd name="connsiteX0-375" fmla="*/ 147144 w 3710151"/>
                    <a:gd name="connsiteY0-376" fmla="*/ 73572 h 1418896"/>
                    <a:gd name="connsiteX1-377" fmla="*/ 430924 w 3710151"/>
                    <a:gd name="connsiteY1-378" fmla="*/ 0 h 1418896"/>
                    <a:gd name="connsiteX2-379" fmla="*/ 1860331 w 3710151"/>
                    <a:gd name="connsiteY2-380" fmla="*/ 599089 h 1418896"/>
                    <a:gd name="connsiteX3-381" fmla="*/ 3342289 w 3710151"/>
                    <a:gd name="connsiteY3-382" fmla="*/ 0 h 1418896"/>
                    <a:gd name="connsiteX4-383" fmla="*/ 3563006 w 3710151"/>
                    <a:gd name="connsiteY4-384" fmla="*/ 73572 h 1418896"/>
                    <a:gd name="connsiteX5-385" fmla="*/ 2606565 w 3710151"/>
                    <a:gd name="connsiteY5-386" fmla="*/ 441434 h 1418896"/>
                    <a:gd name="connsiteX6-387" fmla="*/ 2610282 w 3710151"/>
                    <a:gd name="connsiteY6-388" fmla="*/ 902607 h 1418896"/>
                    <a:gd name="connsiteX7-389" fmla="*/ 3710151 w 3710151"/>
                    <a:gd name="connsiteY7-390" fmla="*/ 1345324 h 1418896"/>
                    <a:gd name="connsiteX8-391" fmla="*/ 3426372 w 3710151"/>
                    <a:gd name="connsiteY8-392" fmla="*/ 1408386 h 1418896"/>
                    <a:gd name="connsiteX9-393" fmla="*/ 1849820 w 3710151"/>
                    <a:gd name="connsiteY9-394" fmla="*/ 746234 h 1418896"/>
                    <a:gd name="connsiteX10-395" fmla="*/ 241737 w 3710151"/>
                    <a:gd name="connsiteY10-396" fmla="*/ 1418896 h 1418896"/>
                    <a:gd name="connsiteX11-397" fmla="*/ 0 w 3710151"/>
                    <a:gd name="connsiteY11-398" fmla="*/ 1334814 h 1418896"/>
                    <a:gd name="connsiteX12-399" fmla="*/ 1124606 w 3710151"/>
                    <a:gd name="connsiteY12-400" fmla="*/ 903890 h 1418896"/>
                    <a:gd name="connsiteX13-401" fmla="*/ 1124605 w 3710151"/>
                    <a:gd name="connsiteY13-402" fmla="*/ 451945 h 1418896"/>
                    <a:gd name="connsiteX14-403" fmla="*/ 168164 w 3710151"/>
                    <a:gd name="connsiteY14-404" fmla="*/ 84081 h 1418896"/>
                    <a:gd name="connsiteX15-405" fmla="*/ 147144 w 3710151"/>
                    <a:gd name="connsiteY15-406" fmla="*/ 73572 h 1418896"/>
                    <a:gd name="connsiteX0-407" fmla="*/ 147144 w 3710151"/>
                    <a:gd name="connsiteY0-408" fmla="*/ 73572 h 1418896"/>
                    <a:gd name="connsiteX1-409" fmla="*/ 430924 w 3710151"/>
                    <a:gd name="connsiteY1-410" fmla="*/ 0 h 1418896"/>
                    <a:gd name="connsiteX2-411" fmla="*/ 1860331 w 3710151"/>
                    <a:gd name="connsiteY2-412" fmla="*/ 599089 h 1418896"/>
                    <a:gd name="connsiteX3-413" fmla="*/ 3342289 w 3710151"/>
                    <a:gd name="connsiteY3-414" fmla="*/ 0 h 1418896"/>
                    <a:gd name="connsiteX4-415" fmla="*/ 3563006 w 3710151"/>
                    <a:gd name="connsiteY4-416" fmla="*/ 73572 h 1418896"/>
                    <a:gd name="connsiteX5-417" fmla="*/ 2617717 w 3710151"/>
                    <a:gd name="connsiteY5-418" fmla="*/ 445151 h 1418896"/>
                    <a:gd name="connsiteX6-419" fmla="*/ 2610282 w 3710151"/>
                    <a:gd name="connsiteY6-420" fmla="*/ 902607 h 1418896"/>
                    <a:gd name="connsiteX7-421" fmla="*/ 3710151 w 3710151"/>
                    <a:gd name="connsiteY7-422" fmla="*/ 1345324 h 1418896"/>
                    <a:gd name="connsiteX8-423" fmla="*/ 3426372 w 3710151"/>
                    <a:gd name="connsiteY8-424" fmla="*/ 1408386 h 1418896"/>
                    <a:gd name="connsiteX9-425" fmla="*/ 1849820 w 3710151"/>
                    <a:gd name="connsiteY9-426" fmla="*/ 746234 h 1418896"/>
                    <a:gd name="connsiteX10-427" fmla="*/ 241737 w 3710151"/>
                    <a:gd name="connsiteY10-428" fmla="*/ 1418896 h 1418896"/>
                    <a:gd name="connsiteX11-429" fmla="*/ 0 w 3710151"/>
                    <a:gd name="connsiteY11-430" fmla="*/ 1334814 h 1418896"/>
                    <a:gd name="connsiteX12-431" fmla="*/ 1124606 w 3710151"/>
                    <a:gd name="connsiteY12-432" fmla="*/ 903890 h 1418896"/>
                    <a:gd name="connsiteX13-433" fmla="*/ 1124605 w 3710151"/>
                    <a:gd name="connsiteY13-434" fmla="*/ 451945 h 1418896"/>
                    <a:gd name="connsiteX14-435" fmla="*/ 168164 w 3710151"/>
                    <a:gd name="connsiteY14-436" fmla="*/ 84081 h 1418896"/>
                    <a:gd name="connsiteX15-437" fmla="*/ 147144 w 3710151"/>
                    <a:gd name="connsiteY15-438" fmla="*/ 73572 h 1418896"/>
                    <a:gd name="connsiteX0-439" fmla="*/ 147144 w 3710151"/>
                    <a:gd name="connsiteY0-440" fmla="*/ 73572 h 1418896"/>
                    <a:gd name="connsiteX1-441" fmla="*/ 430924 w 3710151"/>
                    <a:gd name="connsiteY1-442" fmla="*/ 0 h 1418896"/>
                    <a:gd name="connsiteX2-443" fmla="*/ 1860331 w 3710151"/>
                    <a:gd name="connsiteY2-444" fmla="*/ 599089 h 1418896"/>
                    <a:gd name="connsiteX3-445" fmla="*/ 3342289 w 3710151"/>
                    <a:gd name="connsiteY3-446" fmla="*/ 0 h 1418896"/>
                    <a:gd name="connsiteX4-447" fmla="*/ 3563006 w 3710151"/>
                    <a:gd name="connsiteY4-448" fmla="*/ 73572 h 1418896"/>
                    <a:gd name="connsiteX5-449" fmla="*/ 2617717 w 3710151"/>
                    <a:gd name="connsiteY5-450" fmla="*/ 448868 h 1418896"/>
                    <a:gd name="connsiteX6-451" fmla="*/ 2610282 w 3710151"/>
                    <a:gd name="connsiteY6-452" fmla="*/ 902607 h 1418896"/>
                    <a:gd name="connsiteX7-453" fmla="*/ 3710151 w 3710151"/>
                    <a:gd name="connsiteY7-454" fmla="*/ 1345324 h 1418896"/>
                    <a:gd name="connsiteX8-455" fmla="*/ 3426372 w 3710151"/>
                    <a:gd name="connsiteY8-456" fmla="*/ 1408386 h 1418896"/>
                    <a:gd name="connsiteX9-457" fmla="*/ 1849820 w 3710151"/>
                    <a:gd name="connsiteY9-458" fmla="*/ 746234 h 1418896"/>
                    <a:gd name="connsiteX10-459" fmla="*/ 241737 w 3710151"/>
                    <a:gd name="connsiteY10-460" fmla="*/ 1418896 h 1418896"/>
                    <a:gd name="connsiteX11-461" fmla="*/ 0 w 3710151"/>
                    <a:gd name="connsiteY11-462" fmla="*/ 1334814 h 1418896"/>
                    <a:gd name="connsiteX12-463" fmla="*/ 1124606 w 3710151"/>
                    <a:gd name="connsiteY12-464" fmla="*/ 903890 h 1418896"/>
                    <a:gd name="connsiteX13-465" fmla="*/ 1124605 w 3710151"/>
                    <a:gd name="connsiteY13-466" fmla="*/ 451945 h 1418896"/>
                    <a:gd name="connsiteX14-467" fmla="*/ 168164 w 3710151"/>
                    <a:gd name="connsiteY14-468" fmla="*/ 84081 h 1418896"/>
                    <a:gd name="connsiteX15-469" fmla="*/ 147144 w 3710151"/>
                    <a:gd name="connsiteY15-470" fmla="*/ 73572 h 1418896"/>
                    <a:gd name="connsiteX0-471" fmla="*/ 147144 w 3710151"/>
                    <a:gd name="connsiteY0-472" fmla="*/ 73572 h 1418896"/>
                    <a:gd name="connsiteX1-473" fmla="*/ 430924 w 3710151"/>
                    <a:gd name="connsiteY1-474" fmla="*/ 0 h 1418896"/>
                    <a:gd name="connsiteX2-475" fmla="*/ 1838028 w 3710151"/>
                    <a:gd name="connsiteY2-476" fmla="*/ 591655 h 1418896"/>
                    <a:gd name="connsiteX3-477" fmla="*/ 3342289 w 3710151"/>
                    <a:gd name="connsiteY3-478" fmla="*/ 0 h 1418896"/>
                    <a:gd name="connsiteX4-479" fmla="*/ 3563006 w 3710151"/>
                    <a:gd name="connsiteY4-480" fmla="*/ 73572 h 1418896"/>
                    <a:gd name="connsiteX5-481" fmla="*/ 2617717 w 3710151"/>
                    <a:gd name="connsiteY5-482" fmla="*/ 448868 h 1418896"/>
                    <a:gd name="connsiteX6-483" fmla="*/ 2610282 w 3710151"/>
                    <a:gd name="connsiteY6-484" fmla="*/ 902607 h 1418896"/>
                    <a:gd name="connsiteX7-485" fmla="*/ 3710151 w 3710151"/>
                    <a:gd name="connsiteY7-486" fmla="*/ 1345324 h 1418896"/>
                    <a:gd name="connsiteX8-487" fmla="*/ 3426372 w 3710151"/>
                    <a:gd name="connsiteY8-488" fmla="*/ 1408386 h 1418896"/>
                    <a:gd name="connsiteX9-489" fmla="*/ 1849820 w 3710151"/>
                    <a:gd name="connsiteY9-490" fmla="*/ 746234 h 1418896"/>
                    <a:gd name="connsiteX10-491" fmla="*/ 241737 w 3710151"/>
                    <a:gd name="connsiteY10-492" fmla="*/ 1418896 h 1418896"/>
                    <a:gd name="connsiteX11-493" fmla="*/ 0 w 3710151"/>
                    <a:gd name="connsiteY11-494" fmla="*/ 1334814 h 1418896"/>
                    <a:gd name="connsiteX12-495" fmla="*/ 1124606 w 3710151"/>
                    <a:gd name="connsiteY12-496" fmla="*/ 903890 h 1418896"/>
                    <a:gd name="connsiteX13-497" fmla="*/ 1124605 w 3710151"/>
                    <a:gd name="connsiteY13-498" fmla="*/ 451945 h 1418896"/>
                    <a:gd name="connsiteX14-499" fmla="*/ 168164 w 3710151"/>
                    <a:gd name="connsiteY14-500" fmla="*/ 84081 h 1418896"/>
                    <a:gd name="connsiteX15-501" fmla="*/ 147144 w 3710151"/>
                    <a:gd name="connsiteY15-502" fmla="*/ 73572 h 1418896"/>
                    <a:gd name="connsiteX0-503" fmla="*/ 147144 w 3710151"/>
                    <a:gd name="connsiteY0-504" fmla="*/ 73572 h 1418896"/>
                    <a:gd name="connsiteX1-505" fmla="*/ 430924 w 3710151"/>
                    <a:gd name="connsiteY1-506" fmla="*/ 0 h 1418896"/>
                    <a:gd name="connsiteX2-507" fmla="*/ 1838028 w 3710151"/>
                    <a:gd name="connsiteY2-508" fmla="*/ 591655 h 1418896"/>
                    <a:gd name="connsiteX3-509" fmla="*/ 3342289 w 3710151"/>
                    <a:gd name="connsiteY3-510" fmla="*/ 0 h 1418896"/>
                    <a:gd name="connsiteX4-511" fmla="*/ 3563006 w 3710151"/>
                    <a:gd name="connsiteY4-512" fmla="*/ 73572 h 1418896"/>
                    <a:gd name="connsiteX5-513" fmla="*/ 2617717 w 3710151"/>
                    <a:gd name="connsiteY5-514" fmla="*/ 448868 h 1418896"/>
                    <a:gd name="connsiteX6-515" fmla="*/ 2610282 w 3710151"/>
                    <a:gd name="connsiteY6-516" fmla="*/ 902607 h 1418896"/>
                    <a:gd name="connsiteX7-517" fmla="*/ 3710151 w 3710151"/>
                    <a:gd name="connsiteY7-518" fmla="*/ 1345324 h 1418896"/>
                    <a:gd name="connsiteX8-519" fmla="*/ 3426372 w 3710151"/>
                    <a:gd name="connsiteY8-520" fmla="*/ 1408386 h 1418896"/>
                    <a:gd name="connsiteX9-521" fmla="*/ 1849820 w 3710151"/>
                    <a:gd name="connsiteY9-522" fmla="*/ 746234 h 1418896"/>
                    <a:gd name="connsiteX10-523" fmla="*/ 241737 w 3710151"/>
                    <a:gd name="connsiteY10-524" fmla="*/ 1418896 h 1418896"/>
                    <a:gd name="connsiteX11-525" fmla="*/ 0 w 3710151"/>
                    <a:gd name="connsiteY11-526" fmla="*/ 1334814 h 1418896"/>
                    <a:gd name="connsiteX12-527" fmla="*/ 1124606 w 3710151"/>
                    <a:gd name="connsiteY12-528" fmla="*/ 903890 h 1418896"/>
                    <a:gd name="connsiteX13-529" fmla="*/ 1087434 w 3710151"/>
                    <a:gd name="connsiteY13-530" fmla="*/ 451945 h 1418896"/>
                    <a:gd name="connsiteX14-531" fmla="*/ 168164 w 3710151"/>
                    <a:gd name="connsiteY14-532" fmla="*/ 84081 h 1418896"/>
                    <a:gd name="connsiteX15-533" fmla="*/ 147144 w 3710151"/>
                    <a:gd name="connsiteY15-534" fmla="*/ 73572 h 1418896"/>
                    <a:gd name="connsiteX0-535" fmla="*/ 147144 w 3710151"/>
                    <a:gd name="connsiteY0-536" fmla="*/ 73572 h 1418896"/>
                    <a:gd name="connsiteX1-537" fmla="*/ 430924 w 3710151"/>
                    <a:gd name="connsiteY1-538" fmla="*/ 0 h 1418896"/>
                    <a:gd name="connsiteX2-539" fmla="*/ 1838028 w 3710151"/>
                    <a:gd name="connsiteY2-540" fmla="*/ 591655 h 1418896"/>
                    <a:gd name="connsiteX3-541" fmla="*/ 3342289 w 3710151"/>
                    <a:gd name="connsiteY3-542" fmla="*/ 0 h 1418896"/>
                    <a:gd name="connsiteX4-543" fmla="*/ 3563006 w 3710151"/>
                    <a:gd name="connsiteY4-544" fmla="*/ 73572 h 1418896"/>
                    <a:gd name="connsiteX5-545" fmla="*/ 2617717 w 3710151"/>
                    <a:gd name="connsiteY5-546" fmla="*/ 448868 h 1418896"/>
                    <a:gd name="connsiteX6-547" fmla="*/ 2610282 w 3710151"/>
                    <a:gd name="connsiteY6-548" fmla="*/ 902607 h 1418896"/>
                    <a:gd name="connsiteX7-549" fmla="*/ 3710151 w 3710151"/>
                    <a:gd name="connsiteY7-550" fmla="*/ 1345324 h 1418896"/>
                    <a:gd name="connsiteX8-551" fmla="*/ 3426372 w 3710151"/>
                    <a:gd name="connsiteY8-552" fmla="*/ 1408386 h 1418896"/>
                    <a:gd name="connsiteX9-553" fmla="*/ 1849820 w 3710151"/>
                    <a:gd name="connsiteY9-554" fmla="*/ 746234 h 1418896"/>
                    <a:gd name="connsiteX10-555" fmla="*/ 241737 w 3710151"/>
                    <a:gd name="connsiteY10-556" fmla="*/ 1418896 h 1418896"/>
                    <a:gd name="connsiteX11-557" fmla="*/ 0 w 3710151"/>
                    <a:gd name="connsiteY11-558" fmla="*/ 1334814 h 1418896"/>
                    <a:gd name="connsiteX12-559" fmla="*/ 1098586 w 3710151"/>
                    <a:gd name="connsiteY12-560" fmla="*/ 903890 h 1418896"/>
                    <a:gd name="connsiteX13-561" fmla="*/ 1087434 w 3710151"/>
                    <a:gd name="connsiteY13-562" fmla="*/ 451945 h 1418896"/>
                    <a:gd name="connsiteX14-563" fmla="*/ 168164 w 3710151"/>
                    <a:gd name="connsiteY14-564" fmla="*/ 84081 h 1418896"/>
                    <a:gd name="connsiteX15-565" fmla="*/ 147144 w 3710151"/>
                    <a:gd name="connsiteY15-566" fmla="*/ 73572 h 1418896"/>
                    <a:gd name="connsiteX0-567" fmla="*/ 162012 w 3725019"/>
                    <a:gd name="connsiteY0-568" fmla="*/ 73572 h 1418896"/>
                    <a:gd name="connsiteX1-569" fmla="*/ 445792 w 3725019"/>
                    <a:gd name="connsiteY1-570" fmla="*/ 0 h 1418896"/>
                    <a:gd name="connsiteX2-571" fmla="*/ 1852896 w 3725019"/>
                    <a:gd name="connsiteY2-572" fmla="*/ 591655 h 1418896"/>
                    <a:gd name="connsiteX3-573" fmla="*/ 3357157 w 3725019"/>
                    <a:gd name="connsiteY3-574" fmla="*/ 0 h 1418896"/>
                    <a:gd name="connsiteX4-575" fmla="*/ 3577874 w 3725019"/>
                    <a:gd name="connsiteY4-576" fmla="*/ 73572 h 1418896"/>
                    <a:gd name="connsiteX5-577" fmla="*/ 2632585 w 3725019"/>
                    <a:gd name="connsiteY5-578" fmla="*/ 448868 h 1418896"/>
                    <a:gd name="connsiteX6-579" fmla="*/ 2625150 w 3725019"/>
                    <a:gd name="connsiteY6-580" fmla="*/ 902607 h 1418896"/>
                    <a:gd name="connsiteX7-581" fmla="*/ 3725019 w 3725019"/>
                    <a:gd name="connsiteY7-582" fmla="*/ 1345324 h 1418896"/>
                    <a:gd name="connsiteX8-583" fmla="*/ 3441240 w 3725019"/>
                    <a:gd name="connsiteY8-584" fmla="*/ 1408386 h 1418896"/>
                    <a:gd name="connsiteX9-585" fmla="*/ 1864688 w 3725019"/>
                    <a:gd name="connsiteY9-586" fmla="*/ 746234 h 1418896"/>
                    <a:gd name="connsiteX10-587" fmla="*/ 256605 w 3725019"/>
                    <a:gd name="connsiteY10-588" fmla="*/ 1418896 h 1418896"/>
                    <a:gd name="connsiteX11-589" fmla="*/ 0 w 3725019"/>
                    <a:gd name="connsiteY11-590" fmla="*/ 1331097 h 1418896"/>
                    <a:gd name="connsiteX12-591" fmla="*/ 1113454 w 3725019"/>
                    <a:gd name="connsiteY12-592" fmla="*/ 903890 h 1418896"/>
                    <a:gd name="connsiteX13-593" fmla="*/ 1102302 w 3725019"/>
                    <a:gd name="connsiteY13-594" fmla="*/ 451945 h 1418896"/>
                    <a:gd name="connsiteX14-595" fmla="*/ 183032 w 3725019"/>
                    <a:gd name="connsiteY14-596" fmla="*/ 84081 h 1418896"/>
                    <a:gd name="connsiteX15-597" fmla="*/ 162012 w 3725019"/>
                    <a:gd name="connsiteY15-598" fmla="*/ 73572 h 141889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" name="Group 221"/>
            <p:cNvGrpSpPr/>
            <p:nvPr/>
          </p:nvGrpSpPr>
          <p:grpSpPr>
            <a:xfrm>
              <a:off x="7452610" y="4364636"/>
              <a:ext cx="764498" cy="449705"/>
              <a:chOff x="7493876" y="2774731"/>
              <a:chExt cx="1481958" cy="894622"/>
            </a:xfrm>
          </p:grpSpPr>
          <p:sp>
            <p:nvSpPr>
              <p:cNvPr id="223" name="Freeform 222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-1" fmla="*/ 8187558 w 8187558"/>
                  <a:gd name="connsiteY0-2" fmla="*/ 0 h 2617076"/>
                  <a:gd name="connsiteX1-3" fmla="*/ 8187558 w 8187558"/>
                  <a:gd name="connsiteY1-4" fmla="*/ 1271752 h 2617076"/>
                  <a:gd name="connsiteX2-5" fmla="*/ 4025462 w 8187558"/>
                  <a:gd name="connsiteY2-6" fmla="*/ 2617076 h 2617076"/>
                  <a:gd name="connsiteX3-7" fmla="*/ 0 w 8187558"/>
                  <a:gd name="connsiteY3-8" fmla="*/ 1229711 h 2617076"/>
                  <a:gd name="connsiteX4-9" fmla="*/ 31531 w 8187558"/>
                  <a:gd name="connsiteY4-10" fmla="*/ 147145 h 2617076"/>
                  <a:gd name="connsiteX5-11" fmla="*/ 4046482 w 8187558"/>
                  <a:gd name="connsiteY5-12" fmla="*/ 1576552 h 2617076"/>
                  <a:gd name="connsiteX6-13" fmla="*/ 8187558 w 8187558"/>
                  <a:gd name="connsiteY6-14" fmla="*/ 0 h 2617076"/>
                  <a:gd name="connsiteX0-15" fmla="*/ 8187558 w 8187558"/>
                  <a:gd name="connsiteY0-16" fmla="*/ 0 h 2617076"/>
                  <a:gd name="connsiteX1-17" fmla="*/ 8187558 w 8187558"/>
                  <a:gd name="connsiteY1-18" fmla="*/ 1271752 h 2617076"/>
                  <a:gd name="connsiteX2-19" fmla="*/ 4025462 w 8187558"/>
                  <a:gd name="connsiteY2-20" fmla="*/ 2617076 h 2617076"/>
                  <a:gd name="connsiteX3-21" fmla="*/ 0 w 8187558"/>
                  <a:gd name="connsiteY3-22" fmla="*/ 1229711 h 2617076"/>
                  <a:gd name="connsiteX4-23" fmla="*/ 31531 w 8187558"/>
                  <a:gd name="connsiteY4-24" fmla="*/ 147145 h 2617076"/>
                  <a:gd name="connsiteX5-25" fmla="*/ 4046482 w 8187558"/>
                  <a:gd name="connsiteY5-26" fmla="*/ 1576552 h 2617076"/>
                  <a:gd name="connsiteX6-27" fmla="*/ 8187558 w 8187558"/>
                  <a:gd name="connsiteY6-28" fmla="*/ 0 h 2617076"/>
                  <a:gd name="connsiteX0-29" fmla="*/ 8187558 w 8187558"/>
                  <a:gd name="connsiteY0-30" fmla="*/ 0 h 2617076"/>
                  <a:gd name="connsiteX1-31" fmla="*/ 8187558 w 8187558"/>
                  <a:gd name="connsiteY1-32" fmla="*/ 1271752 h 2617076"/>
                  <a:gd name="connsiteX2-33" fmla="*/ 4025462 w 8187558"/>
                  <a:gd name="connsiteY2-34" fmla="*/ 2617076 h 2617076"/>
                  <a:gd name="connsiteX3-35" fmla="*/ 0 w 8187558"/>
                  <a:gd name="connsiteY3-36" fmla="*/ 1229711 h 2617076"/>
                  <a:gd name="connsiteX4-37" fmla="*/ 31531 w 8187558"/>
                  <a:gd name="connsiteY4-38" fmla="*/ 147145 h 2617076"/>
                  <a:gd name="connsiteX5-39" fmla="*/ 4046482 w 8187558"/>
                  <a:gd name="connsiteY5-40" fmla="*/ 1576552 h 2617076"/>
                  <a:gd name="connsiteX6-41" fmla="*/ 8187558 w 8187558"/>
                  <a:gd name="connsiteY6-42" fmla="*/ 0 h 2617076"/>
                  <a:gd name="connsiteX0-43" fmla="*/ 8187558 w 8187558"/>
                  <a:gd name="connsiteY0-44" fmla="*/ 0 h 2617076"/>
                  <a:gd name="connsiteX1-45" fmla="*/ 8187558 w 8187558"/>
                  <a:gd name="connsiteY1-46" fmla="*/ 1271752 h 2617076"/>
                  <a:gd name="connsiteX2-47" fmla="*/ 4025462 w 8187558"/>
                  <a:gd name="connsiteY2-48" fmla="*/ 2617076 h 2617076"/>
                  <a:gd name="connsiteX3-49" fmla="*/ 0 w 8187558"/>
                  <a:gd name="connsiteY3-50" fmla="*/ 1229711 h 2617076"/>
                  <a:gd name="connsiteX4-51" fmla="*/ 31531 w 8187558"/>
                  <a:gd name="connsiteY4-52" fmla="*/ 147145 h 2617076"/>
                  <a:gd name="connsiteX5-53" fmla="*/ 4046482 w 8187558"/>
                  <a:gd name="connsiteY5-54" fmla="*/ 1576552 h 2617076"/>
                  <a:gd name="connsiteX6-55" fmla="*/ 8187558 w 8187558"/>
                  <a:gd name="connsiteY6-56" fmla="*/ 0 h 2617076"/>
                  <a:gd name="connsiteX0-57" fmla="*/ 8187558 w 8187558"/>
                  <a:gd name="connsiteY0-58" fmla="*/ 0 h 2617076"/>
                  <a:gd name="connsiteX1-59" fmla="*/ 8187558 w 8187558"/>
                  <a:gd name="connsiteY1-60" fmla="*/ 1271752 h 2617076"/>
                  <a:gd name="connsiteX2-61" fmla="*/ 4025462 w 8187558"/>
                  <a:gd name="connsiteY2-62" fmla="*/ 2617076 h 2617076"/>
                  <a:gd name="connsiteX3-63" fmla="*/ 0 w 8187558"/>
                  <a:gd name="connsiteY3-64" fmla="*/ 1229711 h 2617076"/>
                  <a:gd name="connsiteX4-65" fmla="*/ 31531 w 8187558"/>
                  <a:gd name="connsiteY4-66" fmla="*/ 147145 h 2617076"/>
                  <a:gd name="connsiteX5-67" fmla="*/ 4046482 w 8187558"/>
                  <a:gd name="connsiteY5-68" fmla="*/ 1576552 h 2617076"/>
                  <a:gd name="connsiteX6-69" fmla="*/ 8187558 w 8187558"/>
                  <a:gd name="connsiteY6-70" fmla="*/ 0 h 2617076"/>
                  <a:gd name="connsiteX0-71" fmla="*/ 8187558 w 8187558"/>
                  <a:gd name="connsiteY0-72" fmla="*/ 0 h 2617076"/>
                  <a:gd name="connsiteX1-73" fmla="*/ 8187558 w 8187558"/>
                  <a:gd name="connsiteY1-74" fmla="*/ 1271752 h 2617076"/>
                  <a:gd name="connsiteX2-75" fmla="*/ 4025462 w 8187558"/>
                  <a:gd name="connsiteY2-76" fmla="*/ 2617076 h 2617076"/>
                  <a:gd name="connsiteX3-77" fmla="*/ 0 w 8187558"/>
                  <a:gd name="connsiteY3-78" fmla="*/ 1229711 h 2617076"/>
                  <a:gd name="connsiteX4-79" fmla="*/ 31531 w 8187558"/>
                  <a:gd name="connsiteY4-80" fmla="*/ 147145 h 2617076"/>
                  <a:gd name="connsiteX5-81" fmla="*/ 4046482 w 8187558"/>
                  <a:gd name="connsiteY5-82" fmla="*/ 1576552 h 2617076"/>
                  <a:gd name="connsiteX6-83" fmla="*/ 8187558 w 8187558"/>
                  <a:gd name="connsiteY6-84" fmla="*/ 0 h 2617076"/>
                  <a:gd name="connsiteX0-85" fmla="*/ 8187558 w 8187558"/>
                  <a:gd name="connsiteY0-86" fmla="*/ 0 h 2638097"/>
                  <a:gd name="connsiteX1-87" fmla="*/ 8187558 w 8187558"/>
                  <a:gd name="connsiteY1-88" fmla="*/ 1271752 h 2638097"/>
                  <a:gd name="connsiteX2-89" fmla="*/ 4099035 w 8187558"/>
                  <a:gd name="connsiteY2-90" fmla="*/ 2638097 h 2638097"/>
                  <a:gd name="connsiteX3-91" fmla="*/ 0 w 8187558"/>
                  <a:gd name="connsiteY3-92" fmla="*/ 1229711 h 2638097"/>
                  <a:gd name="connsiteX4-93" fmla="*/ 31531 w 8187558"/>
                  <a:gd name="connsiteY4-94" fmla="*/ 147145 h 2638097"/>
                  <a:gd name="connsiteX5-95" fmla="*/ 4046482 w 8187558"/>
                  <a:gd name="connsiteY5-96" fmla="*/ 1576552 h 2638097"/>
                  <a:gd name="connsiteX6-97" fmla="*/ 8187558 w 8187558"/>
                  <a:gd name="connsiteY6-98" fmla="*/ 0 h 2638097"/>
                  <a:gd name="connsiteX0-99" fmla="*/ 8187558 w 8187558"/>
                  <a:gd name="connsiteY0-100" fmla="*/ 0 h 2638097"/>
                  <a:gd name="connsiteX1-101" fmla="*/ 8187558 w 8187558"/>
                  <a:gd name="connsiteY1-102" fmla="*/ 1271752 h 2638097"/>
                  <a:gd name="connsiteX2-103" fmla="*/ 4099035 w 8187558"/>
                  <a:gd name="connsiteY2-104" fmla="*/ 2638097 h 2638097"/>
                  <a:gd name="connsiteX3-105" fmla="*/ 0 w 8187558"/>
                  <a:gd name="connsiteY3-106" fmla="*/ 1229711 h 2638097"/>
                  <a:gd name="connsiteX4-107" fmla="*/ 31531 w 8187558"/>
                  <a:gd name="connsiteY4-108" fmla="*/ 147145 h 2638097"/>
                  <a:gd name="connsiteX5-109" fmla="*/ 4046482 w 8187558"/>
                  <a:gd name="connsiteY5-110" fmla="*/ 1576552 h 2638097"/>
                  <a:gd name="connsiteX6-111" fmla="*/ 8187558 w 8187558"/>
                  <a:gd name="connsiteY6-112" fmla="*/ 0 h 2638097"/>
                  <a:gd name="connsiteX0-113" fmla="*/ 8187558 w 8187558"/>
                  <a:gd name="connsiteY0-114" fmla="*/ 0 h 2638097"/>
                  <a:gd name="connsiteX1-115" fmla="*/ 8187558 w 8187558"/>
                  <a:gd name="connsiteY1-116" fmla="*/ 1271752 h 2638097"/>
                  <a:gd name="connsiteX2-117" fmla="*/ 4099035 w 8187558"/>
                  <a:gd name="connsiteY2-118" fmla="*/ 2638097 h 2638097"/>
                  <a:gd name="connsiteX3-119" fmla="*/ 0 w 8187558"/>
                  <a:gd name="connsiteY3-120" fmla="*/ 1229711 h 2638097"/>
                  <a:gd name="connsiteX4-121" fmla="*/ 31531 w 8187558"/>
                  <a:gd name="connsiteY4-122" fmla="*/ 147145 h 2638097"/>
                  <a:gd name="connsiteX5-123" fmla="*/ 4046482 w 8187558"/>
                  <a:gd name="connsiteY5-124" fmla="*/ 1576552 h 2638097"/>
                  <a:gd name="connsiteX6-125" fmla="*/ 8187558 w 8187558"/>
                  <a:gd name="connsiteY6-126" fmla="*/ 0 h 2638097"/>
                  <a:gd name="connsiteX0-127" fmla="*/ 8187558 w 8187558"/>
                  <a:gd name="connsiteY0-128" fmla="*/ 0 h 2638097"/>
                  <a:gd name="connsiteX1-129" fmla="*/ 8187558 w 8187558"/>
                  <a:gd name="connsiteY1-130" fmla="*/ 1271752 h 2638097"/>
                  <a:gd name="connsiteX2-131" fmla="*/ 4099035 w 8187558"/>
                  <a:gd name="connsiteY2-132" fmla="*/ 2638097 h 2638097"/>
                  <a:gd name="connsiteX3-133" fmla="*/ 0 w 8187558"/>
                  <a:gd name="connsiteY3-134" fmla="*/ 1229711 h 2638097"/>
                  <a:gd name="connsiteX4-135" fmla="*/ 31531 w 8187558"/>
                  <a:gd name="connsiteY4-136" fmla="*/ 147145 h 2638097"/>
                  <a:gd name="connsiteX5-137" fmla="*/ 4046482 w 8187558"/>
                  <a:gd name="connsiteY5-138" fmla="*/ 1576552 h 2638097"/>
                  <a:gd name="connsiteX6-139" fmla="*/ 8187558 w 8187558"/>
                  <a:gd name="connsiteY6-140" fmla="*/ 0 h 2638097"/>
                  <a:gd name="connsiteX0-141" fmla="*/ 8187558 w 8187558"/>
                  <a:gd name="connsiteY0-142" fmla="*/ 0 h 2638097"/>
                  <a:gd name="connsiteX1-143" fmla="*/ 8187558 w 8187558"/>
                  <a:gd name="connsiteY1-144" fmla="*/ 1271752 h 2638097"/>
                  <a:gd name="connsiteX2-145" fmla="*/ 4099035 w 8187558"/>
                  <a:gd name="connsiteY2-146" fmla="*/ 2638097 h 2638097"/>
                  <a:gd name="connsiteX3-147" fmla="*/ 0 w 8187558"/>
                  <a:gd name="connsiteY3-148" fmla="*/ 1229711 h 2638097"/>
                  <a:gd name="connsiteX4-149" fmla="*/ 31531 w 8187558"/>
                  <a:gd name="connsiteY4-150" fmla="*/ 147145 h 2638097"/>
                  <a:gd name="connsiteX5-151" fmla="*/ 4088524 w 8187558"/>
                  <a:gd name="connsiteY5-152" fmla="*/ 1597573 h 2638097"/>
                  <a:gd name="connsiteX6-153" fmla="*/ 8187558 w 8187558"/>
                  <a:gd name="connsiteY6-154" fmla="*/ 0 h 2638097"/>
                  <a:gd name="connsiteX0-155" fmla="*/ 8187558 w 8187558"/>
                  <a:gd name="connsiteY0-156" fmla="*/ 0 h 2638097"/>
                  <a:gd name="connsiteX1-157" fmla="*/ 8187558 w 8187558"/>
                  <a:gd name="connsiteY1-158" fmla="*/ 1271752 h 2638097"/>
                  <a:gd name="connsiteX2-159" fmla="*/ 4099035 w 8187558"/>
                  <a:gd name="connsiteY2-160" fmla="*/ 2638097 h 2638097"/>
                  <a:gd name="connsiteX3-161" fmla="*/ 0 w 8187558"/>
                  <a:gd name="connsiteY3-162" fmla="*/ 1229711 h 2638097"/>
                  <a:gd name="connsiteX4-163" fmla="*/ 31531 w 8187558"/>
                  <a:gd name="connsiteY4-164" fmla="*/ 147145 h 2638097"/>
                  <a:gd name="connsiteX5-165" fmla="*/ 4088524 w 8187558"/>
                  <a:gd name="connsiteY5-166" fmla="*/ 1597573 h 2638097"/>
                  <a:gd name="connsiteX6-167" fmla="*/ 8187558 w 8187558"/>
                  <a:gd name="connsiteY6-168" fmla="*/ 0 h 2638097"/>
                  <a:gd name="connsiteX0-169" fmla="*/ 8187558 w 8187558"/>
                  <a:gd name="connsiteY0-170" fmla="*/ 0 h 2638097"/>
                  <a:gd name="connsiteX1-171" fmla="*/ 8187558 w 8187558"/>
                  <a:gd name="connsiteY1-172" fmla="*/ 1271752 h 2638097"/>
                  <a:gd name="connsiteX2-173" fmla="*/ 4099035 w 8187558"/>
                  <a:gd name="connsiteY2-174" fmla="*/ 2638097 h 2638097"/>
                  <a:gd name="connsiteX3-175" fmla="*/ 0 w 8187558"/>
                  <a:gd name="connsiteY3-176" fmla="*/ 1229711 h 2638097"/>
                  <a:gd name="connsiteX4-177" fmla="*/ 31531 w 8187558"/>
                  <a:gd name="connsiteY4-178" fmla="*/ 147145 h 2638097"/>
                  <a:gd name="connsiteX5-179" fmla="*/ 4099035 w 8187558"/>
                  <a:gd name="connsiteY5-180" fmla="*/ 1566042 h 2638097"/>
                  <a:gd name="connsiteX6-181" fmla="*/ 8187558 w 8187558"/>
                  <a:gd name="connsiteY6-182" fmla="*/ 0 h 2638097"/>
                  <a:gd name="connsiteX0-183" fmla="*/ 8187558 w 8187558"/>
                  <a:gd name="connsiteY0-184" fmla="*/ 0 h 2638097"/>
                  <a:gd name="connsiteX1-185" fmla="*/ 8187558 w 8187558"/>
                  <a:gd name="connsiteY1-186" fmla="*/ 1271752 h 2638097"/>
                  <a:gd name="connsiteX2-187" fmla="*/ 4099035 w 8187558"/>
                  <a:gd name="connsiteY2-188" fmla="*/ 2638097 h 2638097"/>
                  <a:gd name="connsiteX3-189" fmla="*/ 0 w 8187558"/>
                  <a:gd name="connsiteY3-190" fmla="*/ 1229711 h 2638097"/>
                  <a:gd name="connsiteX4-191" fmla="*/ 31531 w 8187558"/>
                  <a:gd name="connsiteY4-192" fmla="*/ 147145 h 2638097"/>
                  <a:gd name="connsiteX5-193" fmla="*/ 4099035 w 8187558"/>
                  <a:gd name="connsiteY5-194" fmla="*/ 1566042 h 2638097"/>
                  <a:gd name="connsiteX6-195" fmla="*/ 8187558 w 8187558"/>
                  <a:gd name="connsiteY6-196" fmla="*/ 0 h 2638097"/>
                  <a:gd name="connsiteX0-197" fmla="*/ 8187558 w 8187558"/>
                  <a:gd name="connsiteY0-198" fmla="*/ 0 h 2638097"/>
                  <a:gd name="connsiteX1-199" fmla="*/ 8187558 w 8187558"/>
                  <a:gd name="connsiteY1-200" fmla="*/ 1271752 h 2638097"/>
                  <a:gd name="connsiteX2-201" fmla="*/ 4099035 w 8187558"/>
                  <a:gd name="connsiteY2-202" fmla="*/ 2638097 h 2638097"/>
                  <a:gd name="connsiteX3-203" fmla="*/ 0 w 8187558"/>
                  <a:gd name="connsiteY3-204" fmla="*/ 1229711 h 2638097"/>
                  <a:gd name="connsiteX4-205" fmla="*/ 31531 w 8187558"/>
                  <a:gd name="connsiteY4-206" fmla="*/ 147145 h 2638097"/>
                  <a:gd name="connsiteX5-207" fmla="*/ 4099035 w 8187558"/>
                  <a:gd name="connsiteY5-208" fmla="*/ 1566042 h 2638097"/>
                  <a:gd name="connsiteX6-209" fmla="*/ 8187558 w 8187558"/>
                  <a:gd name="connsiteY6-210" fmla="*/ 0 h 2638097"/>
                  <a:gd name="connsiteX0-211" fmla="*/ 8187558 w 8187558"/>
                  <a:gd name="connsiteY0-212" fmla="*/ 0 h 2638097"/>
                  <a:gd name="connsiteX1-213" fmla="*/ 8187558 w 8187558"/>
                  <a:gd name="connsiteY1-214" fmla="*/ 1271752 h 2638097"/>
                  <a:gd name="connsiteX2-215" fmla="*/ 4099035 w 8187558"/>
                  <a:gd name="connsiteY2-216" fmla="*/ 2638097 h 2638097"/>
                  <a:gd name="connsiteX3-217" fmla="*/ 0 w 8187558"/>
                  <a:gd name="connsiteY3-218" fmla="*/ 1229711 h 2638097"/>
                  <a:gd name="connsiteX4-219" fmla="*/ 31531 w 8187558"/>
                  <a:gd name="connsiteY4-220" fmla="*/ 147145 h 2638097"/>
                  <a:gd name="connsiteX5-221" fmla="*/ 4099035 w 8187558"/>
                  <a:gd name="connsiteY5-222" fmla="*/ 1566042 h 2638097"/>
                  <a:gd name="connsiteX6-223" fmla="*/ 8187558 w 8187558"/>
                  <a:gd name="connsiteY6-224" fmla="*/ 0 h 2638097"/>
                  <a:gd name="connsiteX0-225" fmla="*/ 8187558 w 8187558"/>
                  <a:gd name="connsiteY0-226" fmla="*/ 0 h 2638097"/>
                  <a:gd name="connsiteX1-227" fmla="*/ 8187558 w 8187558"/>
                  <a:gd name="connsiteY1-228" fmla="*/ 1271752 h 2638097"/>
                  <a:gd name="connsiteX2-229" fmla="*/ 4099035 w 8187558"/>
                  <a:gd name="connsiteY2-230" fmla="*/ 2638097 h 2638097"/>
                  <a:gd name="connsiteX3-231" fmla="*/ 0 w 8187558"/>
                  <a:gd name="connsiteY3-232" fmla="*/ 1229711 h 2638097"/>
                  <a:gd name="connsiteX4-233" fmla="*/ 31531 w 8187558"/>
                  <a:gd name="connsiteY4-234" fmla="*/ 147145 h 2638097"/>
                  <a:gd name="connsiteX5-235" fmla="*/ 4099035 w 8187558"/>
                  <a:gd name="connsiteY5-236" fmla="*/ 1566042 h 2638097"/>
                  <a:gd name="connsiteX6-237" fmla="*/ 8187558 w 8187558"/>
                  <a:gd name="connsiteY6-238" fmla="*/ 0 h 2638097"/>
                  <a:gd name="connsiteX0-239" fmla="*/ 8187558 w 8187558"/>
                  <a:gd name="connsiteY0-240" fmla="*/ 0 h 2638097"/>
                  <a:gd name="connsiteX1-241" fmla="*/ 8187558 w 8187558"/>
                  <a:gd name="connsiteY1-242" fmla="*/ 1271752 h 2638097"/>
                  <a:gd name="connsiteX2-243" fmla="*/ 4099035 w 8187558"/>
                  <a:gd name="connsiteY2-244" fmla="*/ 2638097 h 2638097"/>
                  <a:gd name="connsiteX3-245" fmla="*/ 0 w 8187558"/>
                  <a:gd name="connsiteY3-246" fmla="*/ 1229711 h 2638097"/>
                  <a:gd name="connsiteX4-247" fmla="*/ 31531 w 8187558"/>
                  <a:gd name="connsiteY4-248" fmla="*/ 147145 h 2638097"/>
                  <a:gd name="connsiteX5-249" fmla="*/ 4099035 w 8187558"/>
                  <a:gd name="connsiteY5-250" fmla="*/ 1566042 h 2638097"/>
                  <a:gd name="connsiteX6-251" fmla="*/ 8187558 w 8187558"/>
                  <a:gd name="connsiteY6-252" fmla="*/ 0 h 2638097"/>
                  <a:gd name="connsiteX0-253" fmla="*/ 8187558 w 8187558"/>
                  <a:gd name="connsiteY0-254" fmla="*/ 0 h 2638097"/>
                  <a:gd name="connsiteX1-255" fmla="*/ 8187558 w 8187558"/>
                  <a:gd name="connsiteY1-256" fmla="*/ 1271752 h 2638097"/>
                  <a:gd name="connsiteX2-257" fmla="*/ 4099035 w 8187558"/>
                  <a:gd name="connsiteY2-258" fmla="*/ 2638097 h 2638097"/>
                  <a:gd name="connsiteX3-259" fmla="*/ 0 w 8187558"/>
                  <a:gd name="connsiteY3-260" fmla="*/ 1229711 h 2638097"/>
                  <a:gd name="connsiteX4-261" fmla="*/ 31531 w 8187558"/>
                  <a:gd name="connsiteY4-262" fmla="*/ 147145 h 2638097"/>
                  <a:gd name="connsiteX5-263" fmla="*/ 4099035 w 8187558"/>
                  <a:gd name="connsiteY5-264" fmla="*/ 1566042 h 2638097"/>
                  <a:gd name="connsiteX6-265" fmla="*/ 8187558 w 8187558"/>
                  <a:gd name="connsiteY6-266" fmla="*/ 0 h 2638097"/>
                  <a:gd name="connsiteX0-267" fmla="*/ 8187558 w 8187558"/>
                  <a:gd name="connsiteY0-268" fmla="*/ 0 h 2638097"/>
                  <a:gd name="connsiteX1-269" fmla="*/ 8187558 w 8187558"/>
                  <a:gd name="connsiteY1-270" fmla="*/ 1271752 h 2638097"/>
                  <a:gd name="connsiteX2-271" fmla="*/ 4099035 w 8187558"/>
                  <a:gd name="connsiteY2-272" fmla="*/ 2638097 h 2638097"/>
                  <a:gd name="connsiteX3-273" fmla="*/ 0 w 8187558"/>
                  <a:gd name="connsiteY3-274" fmla="*/ 1229711 h 2638097"/>
                  <a:gd name="connsiteX4-275" fmla="*/ 31531 w 8187558"/>
                  <a:gd name="connsiteY4-276" fmla="*/ 147145 h 2638097"/>
                  <a:gd name="connsiteX5-277" fmla="*/ 4099035 w 8187558"/>
                  <a:gd name="connsiteY5-278" fmla="*/ 1566042 h 2638097"/>
                  <a:gd name="connsiteX6-279" fmla="*/ 8187558 w 8187558"/>
                  <a:gd name="connsiteY6-280" fmla="*/ 0 h 2638097"/>
                  <a:gd name="connsiteX0-281" fmla="*/ 8187558 w 8187558"/>
                  <a:gd name="connsiteY0-282" fmla="*/ 0 h 2638097"/>
                  <a:gd name="connsiteX1-283" fmla="*/ 8187558 w 8187558"/>
                  <a:gd name="connsiteY1-284" fmla="*/ 1271752 h 2638097"/>
                  <a:gd name="connsiteX2-285" fmla="*/ 4099035 w 8187558"/>
                  <a:gd name="connsiteY2-286" fmla="*/ 2638097 h 2638097"/>
                  <a:gd name="connsiteX3-287" fmla="*/ 0 w 8187558"/>
                  <a:gd name="connsiteY3-288" fmla="*/ 1229711 h 2638097"/>
                  <a:gd name="connsiteX4-289" fmla="*/ 31531 w 8187558"/>
                  <a:gd name="connsiteY4-290" fmla="*/ 147145 h 2638097"/>
                  <a:gd name="connsiteX5-291" fmla="*/ 4099035 w 8187558"/>
                  <a:gd name="connsiteY5-292" fmla="*/ 1566042 h 2638097"/>
                  <a:gd name="connsiteX6-293" fmla="*/ 8187558 w 8187558"/>
                  <a:gd name="connsiteY6-294" fmla="*/ 0 h 2638097"/>
                  <a:gd name="connsiteX0-295" fmla="*/ 8176538 w 8176538"/>
                  <a:gd name="connsiteY0-296" fmla="*/ 0 h 2638097"/>
                  <a:gd name="connsiteX1-297" fmla="*/ 8176538 w 8176538"/>
                  <a:gd name="connsiteY1-298" fmla="*/ 1271752 h 2638097"/>
                  <a:gd name="connsiteX2-299" fmla="*/ 4088015 w 8176538"/>
                  <a:gd name="connsiteY2-300" fmla="*/ 2638097 h 2638097"/>
                  <a:gd name="connsiteX3-301" fmla="*/ 0 w 8176538"/>
                  <a:gd name="connsiteY3-302" fmla="*/ 1269888 h 2638097"/>
                  <a:gd name="connsiteX4-303" fmla="*/ 20511 w 8176538"/>
                  <a:gd name="connsiteY4-304" fmla="*/ 147145 h 2638097"/>
                  <a:gd name="connsiteX5-305" fmla="*/ 4088015 w 8176538"/>
                  <a:gd name="connsiteY5-306" fmla="*/ 1566042 h 2638097"/>
                  <a:gd name="connsiteX6-307" fmla="*/ 8176538 w 8176538"/>
                  <a:gd name="connsiteY6-308" fmla="*/ 0 h 2638097"/>
                  <a:gd name="connsiteX0-309" fmla="*/ 8176538 w 8176538"/>
                  <a:gd name="connsiteY0-310" fmla="*/ 0 h 2772020"/>
                  <a:gd name="connsiteX1-311" fmla="*/ 8176538 w 8176538"/>
                  <a:gd name="connsiteY1-312" fmla="*/ 1271752 h 2772020"/>
                  <a:gd name="connsiteX2-313" fmla="*/ 4099034 w 8176538"/>
                  <a:gd name="connsiteY2-314" fmla="*/ 2772020 h 2772020"/>
                  <a:gd name="connsiteX3-315" fmla="*/ 0 w 8176538"/>
                  <a:gd name="connsiteY3-316" fmla="*/ 1269888 h 2772020"/>
                  <a:gd name="connsiteX4-317" fmla="*/ 20511 w 8176538"/>
                  <a:gd name="connsiteY4-318" fmla="*/ 147145 h 2772020"/>
                  <a:gd name="connsiteX5-319" fmla="*/ 4088015 w 8176538"/>
                  <a:gd name="connsiteY5-320" fmla="*/ 1566042 h 2772020"/>
                  <a:gd name="connsiteX6-321" fmla="*/ 8176538 w 8176538"/>
                  <a:gd name="connsiteY6-322" fmla="*/ 0 h 2772020"/>
                  <a:gd name="connsiteX0-323" fmla="*/ 8176538 w 8176538"/>
                  <a:gd name="connsiteY0-324" fmla="*/ 0 h 2772339"/>
                  <a:gd name="connsiteX1-325" fmla="*/ 8176538 w 8176538"/>
                  <a:gd name="connsiteY1-326" fmla="*/ 1378890 h 2772339"/>
                  <a:gd name="connsiteX2-327" fmla="*/ 4099034 w 8176538"/>
                  <a:gd name="connsiteY2-328" fmla="*/ 2772020 h 2772339"/>
                  <a:gd name="connsiteX3-329" fmla="*/ 0 w 8176538"/>
                  <a:gd name="connsiteY3-330" fmla="*/ 1269888 h 2772339"/>
                  <a:gd name="connsiteX4-331" fmla="*/ 20511 w 8176538"/>
                  <a:gd name="connsiteY4-332" fmla="*/ 147145 h 2772339"/>
                  <a:gd name="connsiteX5-333" fmla="*/ 4088015 w 8176538"/>
                  <a:gd name="connsiteY5-334" fmla="*/ 1566042 h 2772339"/>
                  <a:gd name="connsiteX6-335" fmla="*/ 8176538 w 8176538"/>
                  <a:gd name="connsiteY6-336" fmla="*/ 0 h 2772339"/>
                  <a:gd name="connsiteX0-337" fmla="*/ 8176538 w 8176538"/>
                  <a:gd name="connsiteY0-338" fmla="*/ 0 h 2825888"/>
                  <a:gd name="connsiteX1-339" fmla="*/ 8176538 w 8176538"/>
                  <a:gd name="connsiteY1-340" fmla="*/ 1378890 h 2825888"/>
                  <a:gd name="connsiteX2-341" fmla="*/ 4099034 w 8176538"/>
                  <a:gd name="connsiteY2-342" fmla="*/ 2825590 h 2825888"/>
                  <a:gd name="connsiteX3-343" fmla="*/ 0 w 8176538"/>
                  <a:gd name="connsiteY3-344" fmla="*/ 1269888 h 2825888"/>
                  <a:gd name="connsiteX4-345" fmla="*/ 20511 w 8176538"/>
                  <a:gd name="connsiteY4-346" fmla="*/ 147145 h 2825888"/>
                  <a:gd name="connsiteX5-347" fmla="*/ 4088015 w 8176538"/>
                  <a:gd name="connsiteY5-348" fmla="*/ 1566042 h 2825888"/>
                  <a:gd name="connsiteX6-349" fmla="*/ 8176538 w 8176538"/>
                  <a:gd name="connsiteY6-350" fmla="*/ 0 h 2825888"/>
                  <a:gd name="connsiteX0-351" fmla="*/ 8165518 w 8165518"/>
                  <a:gd name="connsiteY0-352" fmla="*/ 0 h 2825606"/>
                  <a:gd name="connsiteX1-353" fmla="*/ 8165518 w 8165518"/>
                  <a:gd name="connsiteY1-354" fmla="*/ 1378890 h 2825606"/>
                  <a:gd name="connsiteX2-355" fmla="*/ 4088014 w 8165518"/>
                  <a:gd name="connsiteY2-356" fmla="*/ 2825590 h 2825606"/>
                  <a:gd name="connsiteX3-357" fmla="*/ 0 w 8165518"/>
                  <a:gd name="connsiteY3-358" fmla="*/ 1403811 h 2825606"/>
                  <a:gd name="connsiteX4-359" fmla="*/ 9491 w 8165518"/>
                  <a:gd name="connsiteY4-360" fmla="*/ 147145 h 2825606"/>
                  <a:gd name="connsiteX5-361" fmla="*/ 4076995 w 8165518"/>
                  <a:gd name="connsiteY5-362" fmla="*/ 1566042 h 2825606"/>
                  <a:gd name="connsiteX6-363" fmla="*/ 8165518 w 8165518"/>
                  <a:gd name="connsiteY6-364" fmla="*/ 0 h 2825606"/>
                  <a:gd name="connsiteX0-365" fmla="*/ 8165518 w 8165518"/>
                  <a:gd name="connsiteY0-366" fmla="*/ 0 h 2879174"/>
                  <a:gd name="connsiteX1-367" fmla="*/ 8165518 w 8165518"/>
                  <a:gd name="connsiteY1-368" fmla="*/ 1378890 h 2879174"/>
                  <a:gd name="connsiteX2-369" fmla="*/ 4132092 w 8165518"/>
                  <a:gd name="connsiteY2-370" fmla="*/ 2879159 h 2879174"/>
                  <a:gd name="connsiteX3-371" fmla="*/ 0 w 8165518"/>
                  <a:gd name="connsiteY3-372" fmla="*/ 1403811 h 2879174"/>
                  <a:gd name="connsiteX4-373" fmla="*/ 9491 w 8165518"/>
                  <a:gd name="connsiteY4-374" fmla="*/ 147145 h 2879174"/>
                  <a:gd name="connsiteX5-375" fmla="*/ 4076995 w 8165518"/>
                  <a:gd name="connsiteY5-376" fmla="*/ 1566042 h 2879174"/>
                  <a:gd name="connsiteX6-377" fmla="*/ 8165518 w 8165518"/>
                  <a:gd name="connsiteY6-378" fmla="*/ 0 h 2879174"/>
                  <a:gd name="connsiteX0-379" fmla="*/ 8165518 w 8176537"/>
                  <a:gd name="connsiteY0-380" fmla="*/ 0 h 2879410"/>
                  <a:gd name="connsiteX1-381" fmla="*/ 8176537 w 8176537"/>
                  <a:gd name="connsiteY1-382" fmla="*/ 1499420 h 2879410"/>
                  <a:gd name="connsiteX2-383" fmla="*/ 4132092 w 8176537"/>
                  <a:gd name="connsiteY2-384" fmla="*/ 2879159 h 2879410"/>
                  <a:gd name="connsiteX3-385" fmla="*/ 0 w 8176537"/>
                  <a:gd name="connsiteY3-386" fmla="*/ 1403811 h 2879410"/>
                  <a:gd name="connsiteX4-387" fmla="*/ 9491 w 8176537"/>
                  <a:gd name="connsiteY4-388" fmla="*/ 147145 h 2879410"/>
                  <a:gd name="connsiteX5-389" fmla="*/ 4076995 w 8176537"/>
                  <a:gd name="connsiteY5-390" fmla="*/ 1566042 h 2879410"/>
                  <a:gd name="connsiteX6-391" fmla="*/ 8165518 w 8176537"/>
                  <a:gd name="connsiteY6-392" fmla="*/ 0 h 2879410"/>
                  <a:gd name="connsiteX0-393" fmla="*/ 8165518 w 8176537"/>
                  <a:gd name="connsiteY0-394" fmla="*/ 0 h 2879262"/>
                  <a:gd name="connsiteX1-395" fmla="*/ 8176537 w 8176537"/>
                  <a:gd name="connsiteY1-396" fmla="*/ 1499420 h 2879262"/>
                  <a:gd name="connsiteX2-397" fmla="*/ 4132092 w 8176537"/>
                  <a:gd name="connsiteY2-398" fmla="*/ 2879159 h 2879262"/>
                  <a:gd name="connsiteX3-399" fmla="*/ 0 w 8176537"/>
                  <a:gd name="connsiteY3-400" fmla="*/ 1403811 h 2879262"/>
                  <a:gd name="connsiteX4-401" fmla="*/ 9491 w 8176537"/>
                  <a:gd name="connsiteY4-402" fmla="*/ 147145 h 2879262"/>
                  <a:gd name="connsiteX5-403" fmla="*/ 4076995 w 8176537"/>
                  <a:gd name="connsiteY5-404" fmla="*/ 1566042 h 2879262"/>
                  <a:gd name="connsiteX6-405" fmla="*/ 8165518 w 8176537"/>
                  <a:gd name="connsiteY6-406" fmla="*/ 0 h 2879262"/>
                  <a:gd name="connsiteX0-407" fmla="*/ 8165518 w 8176537"/>
                  <a:gd name="connsiteY0-408" fmla="*/ 0 h 2879163"/>
                  <a:gd name="connsiteX1-409" fmla="*/ 8176537 w 8176537"/>
                  <a:gd name="connsiteY1-410" fmla="*/ 1499420 h 2879163"/>
                  <a:gd name="connsiteX2-411" fmla="*/ 4132092 w 8176537"/>
                  <a:gd name="connsiteY2-412" fmla="*/ 2879159 h 2879163"/>
                  <a:gd name="connsiteX3-413" fmla="*/ 0 w 8176537"/>
                  <a:gd name="connsiteY3-414" fmla="*/ 1510948 h 2879163"/>
                  <a:gd name="connsiteX4-415" fmla="*/ 9491 w 8176537"/>
                  <a:gd name="connsiteY4-416" fmla="*/ 147145 h 2879163"/>
                  <a:gd name="connsiteX5-417" fmla="*/ 4076995 w 8176537"/>
                  <a:gd name="connsiteY5-418" fmla="*/ 1566042 h 2879163"/>
                  <a:gd name="connsiteX6-419" fmla="*/ 8165518 w 8176537"/>
                  <a:gd name="connsiteY6-420" fmla="*/ 0 h 2879163"/>
                  <a:gd name="connsiteX0-421" fmla="*/ 8165518 w 8198577"/>
                  <a:gd name="connsiteY0-422" fmla="*/ 0 h 2879451"/>
                  <a:gd name="connsiteX1-423" fmla="*/ 8198577 w 8198577"/>
                  <a:gd name="connsiteY1-424" fmla="*/ 1606558 h 2879451"/>
                  <a:gd name="connsiteX2-425" fmla="*/ 4132092 w 8198577"/>
                  <a:gd name="connsiteY2-426" fmla="*/ 2879159 h 2879451"/>
                  <a:gd name="connsiteX3-427" fmla="*/ 0 w 8198577"/>
                  <a:gd name="connsiteY3-428" fmla="*/ 1510948 h 2879451"/>
                  <a:gd name="connsiteX4-429" fmla="*/ 9491 w 8198577"/>
                  <a:gd name="connsiteY4-430" fmla="*/ 147145 h 2879451"/>
                  <a:gd name="connsiteX5-431" fmla="*/ 4076995 w 8198577"/>
                  <a:gd name="connsiteY5-432" fmla="*/ 1566042 h 2879451"/>
                  <a:gd name="connsiteX6-433" fmla="*/ 8165518 w 8198577"/>
                  <a:gd name="connsiteY6-434" fmla="*/ 0 h 2879451"/>
                  <a:gd name="connsiteX0-435" fmla="*/ 8165518 w 8165518"/>
                  <a:gd name="connsiteY0-436" fmla="*/ 0 h 2880066"/>
                  <a:gd name="connsiteX1-437" fmla="*/ 8165518 w 8165518"/>
                  <a:gd name="connsiteY1-438" fmla="*/ 1673520 h 2880066"/>
                  <a:gd name="connsiteX2-439" fmla="*/ 4132092 w 8165518"/>
                  <a:gd name="connsiteY2-440" fmla="*/ 2879159 h 2880066"/>
                  <a:gd name="connsiteX3-441" fmla="*/ 0 w 8165518"/>
                  <a:gd name="connsiteY3-442" fmla="*/ 1510948 h 2880066"/>
                  <a:gd name="connsiteX4-443" fmla="*/ 9491 w 8165518"/>
                  <a:gd name="connsiteY4-444" fmla="*/ 147145 h 2880066"/>
                  <a:gd name="connsiteX5-445" fmla="*/ 4076995 w 8165518"/>
                  <a:gd name="connsiteY5-446" fmla="*/ 1566042 h 2880066"/>
                  <a:gd name="connsiteX6-447" fmla="*/ 8165518 w 8165518"/>
                  <a:gd name="connsiteY6-448" fmla="*/ 0 h 2880066"/>
                  <a:gd name="connsiteX0-449" fmla="*/ 8156794 w 8156794"/>
                  <a:gd name="connsiteY0-450" fmla="*/ 0 h 2879270"/>
                  <a:gd name="connsiteX1-451" fmla="*/ 8156794 w 8156794"/>
                  <a:gd name="connsiteY1-452" fmla="*/ 1673520 h 2879270"/>
                  <a:gd name="connsiteX2-453" fmla="*/ 4123368 w 8156794"/>
                  <a:gd name="connsiteY2-454" fmla="*/ 2879159 h 2879270"/>
                  <a:gd name="connsiteX3-455" fmla="*/ 2295 w 8156794"/>
                  <a:gd name="connsiteY3-456" fmla="*/ 1618086 h 2879270"/>
                  <a:gd name="connsiteX4-457" fmla="*/ 767 w 8156794"/>
                  <a:gd name="connsiteY4-458" fmla="*/ 147145 h 2879270"/>
                  <a:gd name="connsiteX5-459" fmla="*/ 4068271 w 8156794"/>
                  <a:gd name="connsiteY5-460" fmla="*/ 1566042 h 2879270"/>
                  <a:gd name="connsiteX6-461" fmla="*/ 8156794 w 8156794"/>
                  <a:gd name="connsiteY6-462" fmla="*/ 0 h 2879270"/>
                  <a:gd name="connsiteX0-463" fmla="*/ 8156794 w 8156794"/>
                  <a:gd name="connsiteY0-464" fmla="*/ 0 h 2973000"/>
                  <a:gd name="connsiteX1-465" fmla="*/ 8156794 w 8156794"/>
                  <a:gd name="connsiteY1-466" fmla="*/ 1673520 h 2973000"/>
                  <a:gd name="connsiteX2-467" fmla="*/ 4134388 w 8156794"/>
                  <a:gd name="connsiteY2-468" fmla="*/ 2972904 h 2973000"/>
                  <a:gd name="connsiteX3-469" fmla="*/ 2295 w 8156794"/>
                  <a:gd name="connsiteY3-470" fmla="*/ 1618086 h 2973000"/>
                  <a:gd name="connsiteX4-471" fmla="*/ 767 w 8156794"/>
                  <a:gd name="connsiteY4-472" fmla="*/ 147145 h 2973000"/>
                  <a:gd name="connsiteX5-473" fmla="*/ 4068271 w 8156794"/>
                  <a:gd name="connsiteY5-474" fmla="*/ 1566042 h 2973000"/>
                  <a:gd name="connsiteX6-475" fmla="*/ 8156794 w 8156794"/>
                  <a:gd name="connsiteY6-476" fmla="*/ 0 h 2973000"/>
                  <a:gd name="connsiteX0-477" fmla="*/ 8156794 w 8156794"/>
                  <a:gd name="connsiteY0-478" fmla="*/ 0 h 2973000"/>
                  <a:gd name="connsiteX1-479" fmla="*/ 8156794 w 8156794"/>
                  <a:gd name="connsiteY1-480" fmla="*/ 1673520 h 2973000"/>
                  <a:gd name="connsiteX2-481" fmla="*/ 4134388 w 8156794"/>
                  <a:gd name="connsiteY2-482" fmla="*/ 2972904 h 2973000"/>
                  <a:gd name="connsiteX3-483" fmla="*/ 2295 w 8156794"/>
                  <a:gd name="connsiteY3-484" fmla="*/ 1618086 h 2973000"/>
                  <a:gd name="connsiteX4-485" fmla="*/ 767 w 8156794"/>
                  <a:gd name="connsiteY4-486" fmla="*/ 147145 h 2973000"/>
                  <a:gd name="connsiteX5-487" fmla="*/ 4068271 w 8156794"/>
                  <a:gd name="connsiteY5-488" fmla="*/ 1566042 h 2973000"/>
                  <a:gd name="connsiteX6-489" fmla="*/ 8156794 w 8156794"/>
                  <a:gd name="connsiteY6-490" fmla="*/ 0 h 2973000"/>
                  <a:gd name="connsiteX0-491" fmla="*/ 8156794 w 8156794"/>
                  <a:gd name="connsiteY0-492" fmla="*/ 0 h 2973000"/>
                  <a:gd name="connsiteX1-493" fmla="*/ 8156794 w 8156794"/>
                  <a:gd name="connsiteY1-494" fmla="*/ 1673520 h 2973000"/>
                  <a:gd name="connsiteX2-495" fmla="*/ 4134388 w 8156794"/>
                  <a:gd name="connsiteY2-496" fmla="*/ 2972904 h 2973000"/>
                  <a:gd name="connsiteX3-497" fmla="*/ 2295 w 8156794"/>
                  <a:gd name="connsiteY3-498" fmla="*/ 1618086 h 2973000"/>
                  <a:gd name="connsiteX4-499" fmla="*/ 767 w 8156794"/>
                  <a:gd name="connsiteY4-500" fmla="*/ 147145 h 2973000"/>
                  <a:gd name="connsiteX5-501" fmla="*/ 4068271 w 8156794"/>
                  <a:gd name="connsiteY5-502" fmla="*/ 1566042 h 2973000"/>
                  <a:gd name="connsiteX6-503" fmla="*/ 8156794 w 8156794"/>
                  <a:gd name="connsiteY6-504" fmla="*/ 0 h 2973000"/>
                  <a:gd name="connsiteX0-505" fmla="*/ 8156794 w 8156794"/>
                  <a:gd name="connsiteY0-506" fmla="*/ 0 h 2973020"/>
                  <a:gd name="connsiteX1-507" fmla="*/ 8156794 w 8156794"/>
                  <a:gd name="connsiteY1-508" fmla="*/ 1673520 h 2973020"/>
                  <a:gd name="connsiteX2-509" fmla="*/ 4134388 w 8156794"/>
                  <a:gd name="connsiteY2-510" fmla="*/ 2972904 h 2973020"/>
                  <a:gd name="connsiteX3-511" fmla="*/ 2295 w 8156794"/>
                  <a:gd name="connsiteY3-512" fmla="*/ 1618086 h 2973020"/>
                  <a:gd name="connsiteX4-513" fmla="*/ 767 w 8156794"/>
                  <a:gd name="connsiteY4-514" fmla="*/ 147145 h 2973020"/>
                  <a:gd name="connsiteX5-515" fmla="*/ 4068271 w 8156794"/>
                  <a:gd name="connsiteY5-516" fmla="*/ 1566042 h 2973020"/>
                  <a:gd name="connsiteX6-517" fmla="*/ 8156794 w 8156794"/>
                  <a:gd name="connsiteY6-518" fmla="*/ 0 h 2973020"/>
                  <a:gd name="connsiteX0-519" fmla="*/ 8156794 w 8156794"/>
                  <a:gd name="connsiteY0-520" fmla="*/ 0 h 2973021"/>
                  <a:gd name="connsiteX1-521" fmla="*/ 8156794 w 8156794"/>
                  <a:gd name="connsiteY1-522" fmla="*/ 1673520 h 2973021"/>
                  <a:gd name="connsiteX2-523" fmla="*/ 4134388 w 8156794"/>
                  <a:gd name="connsiteY2-524" fmla="*/ 2972904 h 2973021"/>
                  <a:gd name="connsiteX3-525" fmla="*/ 2295 w 8156794"/>
                  <a:gd name="connsiteY3-526" fmla="*/ 1618086 h 2973021"/>
                  <a:gd name="connsiteX4-527" fmla="*/ 767 w 8156794"/>
                  <a:gd name="connsiteY4-528" fmla="*/ 147145 h 2973021"/>
                  <a:gd name="connsiteX5-529" fmla="*/ 4068271 w 8156794"/>
                  <a:gd name="connsiteY5-530" fmla="*/ 1566042 h 2973021"/>
                  <a:gd name="connsiteX6-531" fmla="*/ 8156794 w 8156794"/>
                  <a:gd name="connsiteY6-532" fmla="*/ 0 h 2973021"/>
                  <a:gd name="connsiteX0-533" fmla="*/ 8156794 w 8156794"/>
                  <a:gd name="connsiteY0-534" fmla="*/ 0 h 2973021"/>
                  <a:gd name="connsiteX1-535" fmla="*/ 8156794 w 8156794"/>
                  <a:gd name="connsiteY1-536" fmla="*/ 1673520 h 2973021"/>
                  <a:gd name="connsiteX2-537" fmla="*/ 4134388 w 8156794"/>
                  <a:gd name="connsiteY2-538" fmla="*/ 2972904 h 2973021"/>
                  <a:gd name="connsiteX3-539" fmla="*/ 2295 w 8156794"/>
                  <a:gd name="connsiteY3-540" fmla="*/ 1618086 h 2973021"/>
                  <a:gd name="connsiteX4-541" fmla="*/ 767 w 8156794"/>
                  <a:gd name="connsiteY4-542" fmla="*/ 147145 h 2973021"/>
                  <a:gd name="connsiteX5-543" fmla="*/ 4068271 w 8156794"/>
                  <a:gd name="connsiteY5-544" fmla="*/ 1566042 h 2973021"/>
                  <a:gd name="connsiteX6-545" fmla="*/ 8156794 w 8156794"/>
                  <a:gd name="connsiteY6-546" fmla="*/ 0 h 2973021"/>
                  <a:gd name="connsiteX0-547" fmla="*/ 8156794 w 8156794"/>
                  <a:gd name="connsiteY0-548" fmla="*/ 0 h 2973021"/>
                  <a:gd name="connsiteX1-549" fmla="*/ 8156794 w 8156794"/>
                  <a:gd name="connsiteY1-550" fmla="*/ 1673520 h 2973021"/>
                  <a:gd name="connsiteX2-551" fmla="*/ 4134388 w 8156794"/>
                  <a:gd name="connsiteY2-552" fmla="*/ 2972904 h 2973021"/>
                  <a:gd name="connsiteX3-553" fmla="*/ 2295 w 8156794"/>
                  <a:gd name="connsiteY3-554" fmla="*/ 1618086 h 2973021"/>
                  <a:gd name="connsiteX4-555" fmla="*/ 767 w 8156794"/>
                  <a:gd name="connsiteY4-556" fmla="*/ 147145 h 2973021"/>
                  <a:gd name="connsiteX5-557" fmla="*/ 4068271 w 8156794"/>
                  <a:gd name="connsiteY5-558" fmla="*/ 1566042 h 2973021"/>
                  <a:gd name="connsiteX6-559" fmla="*/ 8156794 w 8156794"/>
                  <a:gd name="connsiteY6-560" fmla="*/ 0 h 2973021"/>
                  <a:gd name="connsiteX0-561" fmla="*/ 8156794 w 8156794"/>
                  <a:gd name="connsiteY0-562" fmla="*/ 0 h 2973021"/>
                  <a:gd name="connsiteX1-563" fmla="*/ 8156794 w 8156794"/>
                  <a:gd name="connsiteY1-564" fmla="*/ 1673520 h 2973021"/>
                  <a:gd name="connsiteX2-565" fmla="*/ 4134388 w 8156794"/>
                  <a:gd name="connsiteY2-566" fmla="*/ 2972904 h 2973021"/>
                  <a:gd name="connsiteX3-567" fmla="*/ 2295 w 8156794"/>
                  <a:gd name="connsiteY3-568" fmla="*/ 1618086 h 2973021"/>
                  <a:gd name="connsiteX4-569" fmla="*/ 767 w 8156794"/>
                  <a:gd name="connsiteY4-570" fmla="*/ 147145 h 2973021"/>
                  <a:gd name="connsiteX5-571" fmla="*/ 4068271 w 8156794"/>
                  <a:gd name="connsiteY5-572" fmla="*/ 1566042 h 2973021"/>
                  <a:gd name="connsiteX6-573" fmla="*/ 8156794 w 8156794"/>
                  <a:gd name="connsiteY6-574" fmla="*/ 0 h 2973021"/>
                  <a:gd name="connsiteX0-575" fmla="*/ 8156794 w 8156794"/>
                  <a:gd name="connsiteY0-576" fmla="*/ 0 h 2973141"/>
                  <a:gd name="connsiteX1-577" fmla="*/ 8156794 w 8156794"/>
                  <a:gd name="connsiteY1-578" fmla="*/ 1673520 h 2973141"/>
                  <a:gd name="connsiteX2-579" fmla="*/ 4134388 w 8156794"/>
                  <a:gd name="connsiteY2-580" fmla="*/ 2972904 h 2973141"/>
                  <a:gd name="connsiteX3-581" fmla="*/ 2295 w 8156794"/>
                  <a:gd name="connsiteY3-582" fmla="*/ 1618086 h 2973141"/>
                  <a:gd name="connsiteX4-583" fmla="*/ 767 w 8156794"/>
                  <a:gd name="connsiteY4-584" fmla="*/ 147145 h 2973141"/>
                  <a:gd name="connsiteX5-585" fmla="*/ 4068271 w 8156794"/>
                  <a:gd name="connsiteY5-586" fmla="*/ 1566042 h 2973141"/>
                  <a:gd name="connsiteX6-587" fmla="*/ 8156794 w 8156794"/>
                  <a:gd name="connsiteY6-588" fmla="*/ 0 h 2973141"/>
                  <a:gd name="connsiteX0-589" fmla="*/ 8156794 w 8156794"/>
                  <a:gd name="connsiteY0-590" fmla="*/ 0 h 3066827"/>
                  <a:gd name="connsiteX1-591" fmla="*/ 8156794 w 8156794"/>
                  <a:gd name="connsiteY1-592" fmla="*/ 1673520 h 3066827"/>
                  <a:gd name="connsiteX2-593" fmla="*/ 4123353 w 8156794"/>
                  <a:gd name="connsiteY2-594" fmla="*/ 3066650 h 3066827"/>
                  <a:gd name="connsiteX3-595" fmla="*/ 2295 w 8156794"/>
                  <a:gd name="connsiteY3-596" fmla="*/ 1618086 h 3066827"/>
                  <a:gd name="connsiteX4-597" fmla="*/ 767 w 8156794"/>
                  <a:gd name="connsiteY4-598" fmla="*/ 147145 h 3066827"/>
                  <a:gd name="connsiteX5-599" fmla="*/ 4068271 w 8156794"/>
                  <a:gd name="connsiteY5-600" fmla="*/ 1566042 h 3066827"/>
                  <a:gd name="connsiteX6-601" fmla="*/ 8156794 w 8156794"/>
                  <a:gd name="connsiteY6-602" fmla="*/ 0 h 3066827"/>
                  <a:gd name="connsiteX0-603" fmla="*/ 8123689 w 8156794"/>
                  <a:gd name="connsiteY0-604" fmla="*/ 0 h 2999866"/>
                  <a:gd name="connsiteX1-605" fmla="*/ 8156794 w 8156794"/>
                  <a:gd name="connsiteY1-606" fmla="*/ 1606559 h 2999866"/>
                  <a:gd name="connsiteX2-607" fmla="*/ 4123353 w 8156794"/>
                  <a:gd name="connsiteY2-608" fmla="*/ 2999689 h 2999866"/>
                  <a:gd name="connsiteX3-609" fmla="*/ 2295 w 8156794"/>
                  <a:gd name="connsiteY3-610" fmla="*/ 1551125 h 2999866"/>
                  <a:gd name="connsiteX4-611" fmla="*/ 767 w 8156794"/>
                  <a:gd name="connsiteY4-612" fmla="*/ 80184 h 2999866"/>
                  <a:gd name="connsiteX5-613" fmla="*/ 4068271 w 8156794"/>
                  <a:gd name="connsiteY5-614" fmla="*/ 1499081 h 2999866"/>
                  <a:gd name="connsiteX6-615" fmla="*/ 8123689 w 8156794"/>
                  <a:gd name="connsiteY6-616" fmla="*/ 0 h 2999866"/>
                  <a:gd name="connsiteX0-617" fmla="*/ 8167828 w 8167828"/>
                  <a:gd name="connsiteY0-618" fmla="*/ 0 h 3026651"/>
                  <a:gd name="connsiteX1-619" fmla="*/ 8156794 w 8167828"/>
                  <a:gd name="connsiteY1-620" fmla="*/ 1633344 h 3026651"/>
                  <a:gd name="connsiteX2-621" fmla="*/ 4123353 w 8167828"/>
                  <a:gd name="connsiteY2-622" fmla="*/ 3026474 h 3026651"/>
                  <a:gd name="connsiteX3-623" fmla="*/ 2295 w 8167828"/>
                  <a:gd name="connsiteY3-624" fmla="*/ 1577910 h 3026651"/>
                  <a:gd name="connsiteX4-625" fmla="*/ 767 w 8167828"/>
                  <a:gd name="connsiteY4-626" fmla="*/ 106969 h 3026651"/>
                  <a:gd name="connsiteX5-627" fmla="*/ 4068271 w 8167828"/>
                  <a:gd name="connsiteY5-628" fmla="*/ 1525866 h 3026651"/>
                  <a:gd name="connsiteX6-629" fmla="*/ 8167828 w 8167828"/>
                  <a:gd name="connsiteY6-630" fmla="*/ 0 h 3026651"/>
                  <a:gd name="connsiteX0-631" fmla="*/ 8167828 w 8167828"/>
                  <a:gd name="connsiteY0-632" fmla="*/ 0 h 3027228"/>
                  <a:gd name="connsiteX1-633" fmla="*/ 8145760 w 8167828"/>
                  <a:gd name="connsiteY1-634" fmla="*/ 1686913 h 3027228"/>
                  <a:gd name="connsiteX2-635" fmla="*/ 4123353 w 8167828"/>
                  <a:gd name="connsiteY2-636" fmla="*/ 3026474 h 3027228"/>
                  <a:gd name="connsiteX3-637" fmla="*/ 2295 w 8167828"/>
                  <a:gd name="connsiteY3-638" fmla="*/ 1577910 h 3027228"/>
                  <a:gd name="connsiteX4-639" fmla="*/ 767 w 8167828"/>
                  <a:gd name="connsiteY4-640" fmla="*/ 106969 h 3027228"/>
                  <a:gd name="connsiteX5-641" fmla="*/ 4068271 w 8167828"/>
                  <a:gd name="connsiteY5-642" fmla="*/ 1525866 h 3027228"/>
                  <a:gd name="connsiteX6-643" fmla="*/ 8167828 w 8167828"/>
                  <a:gd name="connsiteY6-644" fmla="*/ 0 h 3027228"/>
                  <a:gd name="connsiteX0-645" fmla="*/ 8156794 w 8156794"/>
                  <a:gd name="connsiteY0-646" fmla="*/ 0 h 2933483"/>
                  <a:gd name="connsiteX1-647" fmla="*/ 8145760 w 8156794"/>
                  <a:gd name="connsiteY1-648" fmla="*/ 1593168 h 2933483"/>
                  <a:gd name="connsiteX2-649" fmla="*/ 4123353 w 8156794"/>
                  <a:gd name="connsiteY2-650" fmla="*/ 2932729 h 2933483"/>
                  <a:gd name="connsiteX3-651" fmla="*/ 2295 w 8156794"/>
                  <a:gd name="connsiteY3-652" fmla="*/ 1484165 h 2933483"/>
                  <a:gd name="connsiteX4-653" fmla="*/ 767 w 8156794"/>
                  <a:gd name="connsiteY4-654" fmla="*/ 13224 h 2933483"/>
                  <a:gd name="connsiteX5-655" fmla="*/ 4068271 w 8156794"/>
                  <a:gd name="connsiteY5-656" fmla="*/ 1432121 h 2933483"/>
                  <a:gd name="connsiteX6-657" fmla="*/ 8156794 w 8156794"/>
                  <a:gd name="connsiteY6-658" fmla="*/ 0 h 2933483"/>
                  <a:gd name="connsiteX0-659" fmla="*/ 8156794 w 8156794"/>
                  <a:gd name="connsiteY0-660" fmla="*/ 0 h 2933483"/>
                  <a:gd name="connsiteX1-661" fmla="*/ 8145760 w 8156794"/>
                  <a:gd name="connsiteY1-662" fmla="*/ 1593168 h 2933483"/>
                  <a:gd name="connsiteX2-663" fmla="*/ 4123353 w 8156794"/>
                  <a:gd name="connsiteY2-664" fmla="*/ 2932729 h 2933483"/>
                  <a:gd name="connsiteX3-665" fmla="*/ 2295 w 8156794"/>
                  <a:gd name="connsiteY3-666" fmla="*/ 1484165 h 2933483"/>
                  <a:gd name="connsiteX4-667" fmla="*/ 767 w 8156794"/>
                  <a:gd name="connsiteY4-668" fmla="*/ 13224 h 2933483"/>
                  <a:gd name="connsiteX5-669" fmla="*/ 4068271 w 8156794"/>
                  <a:gd name="connsiteY5-670" fmla="*/ 1432121 h 2933483"/>
                  <a:gd name="connsiteX6-671" fmla="*/ 8156794 w 8156794"/>
                  <a:gd name="connsiteY6-672" fmla="*/ 0 h 2933483"/>
                  <a:gd name="connsiteX0-673" fmla="*/ 8123689 w 8145760"/>
                  <a:gd name="connsiteY0-674" fmla="*/ 13560 h 2920259"/>
                  <a:gd name="connsiteX1-675" fmla="*/ 8145760 w 8145760"/>
                  <a:gd name="connsiteY1-676" fmla="*/ 1579944 h 2920259"/>
                  <a:gd name="connsiteX2-677" fmla="*/ 4123353 w 8145760"/>
                  <a:gd name="connsiteY2-678" fmla="*/ 2919505 h 2920259"/>
                  <a:gd name="connsiteX3-679" fmla="*/ 2295 w 8145760"/>
                  <a:gd name="connsiteY3-680" fmla="*/ 1470941 h 2920259"/>
                  <a:gd name="connsiteX4-681" fmla="*/ 767 w 8145760"/>
                  <a:gd name="connsiteY4-682" fmla="*/ 0 h 2920259"/>
                  <a:gd name="connsiteX5-683" fmla="*/ 4068271 w 8145760"/>
                  <a:gd name="connsiteY5-684" fmla="*/ 1418897 h 2920259"/>
                  <a:gd name="connsiteX6-685" fmla="*/ 8123689 w 8145760"/>
                  <a:gd name="connsiteY6-686" fmla="*/ 13560 h 2920259"/>
                  <a:gd name="connsiteX0-687" fmla="*/ 8178863 w 8178863"/>
                  <a:gd name="connsiteY0-688" fmla="*/ 26952 h 2920259"/>
                  <a:gd name="connsiteX1-689" fmla="*/ 8145760 w 8178863"/>
                  <a:gd name="connsiteY1-690" fmla="*/ 1579944 h 2920259"/>
                  <a:gd name="connsiteX2-691" fmla="*/ 4123353 w 8178863"/>
                  <a:gd name="connsiteY2-692" fmla="*/ 2919505 h 2920259"/>
                  <a:gd name="connsiteX3-693" fmla="*/ 2295 w 8178863"/>
                  <a:gd name="connsiteY3-694" fmla="*/ 1470941 h 2920259"/>
                  <a:gd name="connsiteX4-695" fmla="*/ 767 w 8178863"/>
                  <a:gd name="connsiteY4-696" fmla="*/ 0 h 2920259"/>
                  <a:gd name="connsiteX5-697" fmla="*/ 4068271 w 8178863"/>
                  <a:gd name="connsiteY5-698" fmla="*/ 1418897 h 2920259"/>
                  <a:gd name="connsiteX6-699" fmla="*/ 8178863 w 8178863"/>
                  <a:gd name="connsiteY6-700" fmla="*/ 26952 h 2920259"/>
                  <a:gd name="connsiteX0-701" fmla="*/ 8167827 w 8167827"/>
                  <a:gd name="connsiteY0-702" fmla="*/ 40343 h 2920259"/>
                  <a:gd name="connsiteX1-703" fmla="*/ 8145760 w 8167827"/>
                  <a:gd name="connsiteY1-704" fmla="*/ 1579944 h 2920259"/>
                  <a:gd name="connsiteX2-705" fmla="*/ 4123353 w 8167827"/>
                  <a:gd name="connsiteY2-706" fmla="*/ 2919505 h 2920259"/>
                  <a:gd name="connsiteX3-707" fmla="*/ 2295 w 8167827"/>
                  <a:gd name="connsiteY3-708" fmla="*/ 1470941 h 2920259"/>
                  <a:gd name="connsiteX4-709" fmla="*/ 767 w 8167827"/>
                  <a:gd name="connsiteY4-710" fmla="*/ 0 h 2920259"/>
                  <a:gd name="connsiteX5-711" fmla="*/ 4068271 w 8167827"/>
                  <a:gd name="connsiteY5-712" fmla="*/ 1418897 h 2920259"/>
                  <a:gd name="connsiteX6-713" fmla="*/ 8167827 w 8167827"/>
                  <a:gd name="connsiteY6-714" fmla="*/ 40343 h 2920259"/>
                  <a:gd name="connsiteX0-715" fmla="*/ 8123687 w 8145760"/>
                  <a:gd name="connsiteY0-716" fmla="*/ 53735 h 2920259"/>
                  <a:gd name="connsiteX1-717" fmla="*/ 8145760 w 8145760"/>
                  <a:gd name="connsiteY1-718" fmla="*/ 1579944 h 2920259"/>
                  <a:gd name="connsiteX2-719" fmla="*/ 4123353 w 8145760"/>
                  <a:gd name="connsiteY2-720" fmla="*/ 2919505 h 2920259"/>
                  <a:gd name="connsiteX3-721" fmla="*/ 2295 w 8145760"/>
                  <a:gd name="connsiteY3-722" fmla="*/ 1470941 h 2920259"/>
                  <a:gd name="connsiteX4-723" fmla="*/ 767 w 8145760"/>
                  <a:gd name="connsiteY4-724" fmla="*/ 0 h 2920259"/>
                  <a:gd name="connsiteX5-725" fmla="*/ 4068271 w 8145760"/>
                  <a:gd name="connsiteY5-726" fmla="*/ 1418897 h 2920259"/>
                  <a:gd name="connsiteX6-727" fmla="*/ 8123687 w 8145760"/>
                  <a:gd name="connsiteY6-728" fmla="*/ 53735 h 2920259"/>
                  <a:gd name="connsiteX0-729" fmla="*/ 8161918 w 8161918"/>
                  <a:gd name="connsiteY0-730" fmla="*/ 0 h 2943855"/>
                  <a:gd name="connsiteX1-731" fmla="*/ 8145760 w 8161918"/>
                  <a:gd name="connsiteY1-732" fmla="*/ 1603540 h 2943855"/>
                  <a:gd name="connsiteX2-733" fmla="*/ 4123353 w 8161918"/>
                  <a:gd name="connsiteY2-734" fmla="*/ 2943101 h 2943855"/>
                  <a:gd name="connsiteX3-735" fmla="*/ 2295 w 8161918"/>
                  <a:gd name="connsiteY3-736" fmla="*/ 1494537 h 2943855"/>
                  <a:gd name="connsiteX4-737" fmla="*/ 767 w 8161918"/>
                  <a:gd name="connsiteY4-738" fmla="*/ 23596 h 2943855"/>
                  <a:gd name="connsiteX5-739" fmla="*/ 4068271 w 8161918"/>
                  <a:gd name="connsiteY5-740" fmla="*/ 1442493 h 2943855"/>
                  <a:gd name="connsiteX6-741" fmla="*/ 8161918 w 8161918"/>
                  <a:gd name="connsiteY6-742" fmla="*/ 0 h 2943855"/>
                  <a:gd name="connsiteX0-743" fmla="*/ 8144926 w 8145760"/>
                  <a:gd name="connsiteY0-744" fmla="*/ 43424 h 2920259"/>
                  <a:gd name="connsiteX1-745" fmla="*/ 8145760 w 8145760"/>
                  <a:gd name="connsiteY1-746" fmla="*/ 1579944 h 2920259"/>
                  <a:gd name="connsiteX2-747" fmla="*/ 4123353 w 8145760"/>
                  <a:gd name="connsiteY2-748" fmla="*/ 2919505 h 2920259"/>
                  <a:gd name="connsiteX3-749" fmla="*/ 2295 w 8145760"/>
                  <a:gd name="connsiteY3-750" fmla="*/ 1470941 h 2920259"/>
                  <a:gd name="connsiteX4-751" fmla="*/ 767 w 8145760"/>
                  <a:gd name="connsiteY4-752" fmla="*/ 0 h 2920259"/>
                  <a:gd name="connsiteX5-753" fmla="*/ 4068271 w 8145760"/>
                  <a:gd name="connsiteY5-754" fmla="*/ 1418897 h 2920259"/>
                  <a:gd name="connsiteX6-755" fmla="*/ 8144926 w 8145760"/>
                  <a:gd name="connsiteY6-756" fmla="*/ 43424 h 2920259"/>
                  <a:gd name="connsiteX0-757" fmla="*/ 8161918 w 8161918"/>
                  <a:gd name="connsiteY0-758" fmla="*/ 0 h 2959321"/>
                  <a:gd name="connsiteX1-759" fmla="*/ 8145760 w 8161918"/>
                  <a:gd name="connsiteY1-760" fmla="*/ 1619006 h 2959321"/>
                  <a:gd name="connsiteX2-761" fmla="*/ 4123353 w 8161918"/>
                  <a:gd name="connsiteY2-762" fmla="*/ 2958567 h 2959321"/>
                  <a:gd name="connsiteX3-763" fmla="*/ 2295 w 8161918"/>
                  <a:gd name="connsiteY3-764" fmla="*/ 1510003 h 2959321"/>
                  <a:gd name="connsiteX4-765" fmla="*/ 767 w 8161918"/>
                  <a:gd name="connsiteY4-766" fmla="*/ 39062 h 2959321"/>
                  <a:gd name="connsiteX5-767" fmla="*/ 4068271 w 8161918"/>
                  <a:gd name="connsiteY5-768" fmla="*/ 1457959 h 2959321"/>
                  <a:gd name="connsiteX6-769" fmla="*/ 8161918 w 8161918"/>
                  <a:gd name="connsiteY6-770" fmla="*/ 0 h 2959321"/>
                  <a:gd name="connsiteX0-771" fmla="*/ 8161918 w 8162752"/>
                  <a:gd name="connsiteY0-772" fmla="*/ 0 h 2959488"/>
                  <a:gd name="connsiteX1-773" fmla="*/ 8162752 w 8162752"/>
                  <a:gd name="connsiteY1-774" fmla="*/ 1629317 h 2959488"/>
                  <a:gd name="connsiteX2-775" fmla="*/ 4123353 w 8162752"/>
                  <a:gd name="connsiteY2-776" fmla="*/ 2958567 h 2959488"/>
                  <a:gd name="connsiteX3-777" fmla="*/ 2295 w 8162752"/>
                  <a:gd name="connsiteY3-778" fmla="*/ 1510003 h 2959488"/>
                  <a:gd name="connsiteX4-779" fmla="*/ 767 w 8162752"/>
                  <a:gd name="connsiteY4-780" fmla="*/ 39062 h 2959488"/>
                  <a:gd name="connsiteX5-781" fmla="*/ 4068271 w 8162752"/>
                  <a:gd name="connsiteY5-782" fmla="*/ 1457959 h 2959488"/>
                  <a:gd name="connsiteX6-783" fmla="*/ 8161918 w 8162752"/>
                  <a:gd name="connsiteY6-784" fmla="*/ 0 h 2959488"/>
                  <a:gd name="connsiteX0-785" fmla="*/ 8165930 w 8166764"/>
                  <a:gd name="connsiteY0-786" fmla="*/ 7337 h 2966825"/>
                  <a:gd name="connsiteX1-787" fmla="*/ 8166764 w 8166764"/>
                  <a:gd name="connsiteY1-788" fmla="*/ 1636654 h 2966825"/>
                  <a:gd name="connsiteX2-789" fmla="*/ 4127365 w 8166764"/>
                  <a:gd name="connsiteY2-790" fmla="*/ 2965904 h 2966825"/>
                  <a:gd name="connsiteX3-791" fmla="*/ 6307 w 8166764"/>
                  <a:gd name="connsiteY3-792" fmla="*/ 1517340 h 2966825"/>
                  <a:gd name="connsiteX4-793" fmla="*/ 532 w 8166764"/>
                  <a:gd name="connsiteY4-794" fmla="*/ 0 h 2966825"/>
                  <a:gd name="connsiteX5-795" fmla="*/ 4072283 w 8166764"/>
                  <a:gd name="connsiteY5-796" fmla="*/ 1465296 h 2966825"/>
                  <a:gd name="connsiteX6-797" fmla="*/ 8165930 w 8166764"/>
                  <a:gd name="connsiteY6-798" fmla="*/ 7337 h 2966825"/>
                  <a:gd name="connsiteX0-799" fmla="*/ 8168119 w 8168953"/>
                  <a:gd name="connsiteY0-800" fmla="*/ 7337 h 2966682"/>
                  <a:gd name="connsiteX1-801" fmla="*/ 8168953 w 8168953"/>
                  <a:gd name="connsiteY1-802" fmla="*/ 1636654 h 2966682"/>
                  <a:gd name="connsiteX2-803" fmla="*/ 4129554 w 8168953"/>
                  <a:gd name="connsiteY2-804" fmla="*/ 2965904 h 2966682"/>
                  <a:gd name="connsiteX3-805" fmla="*/ 0 w 8168953"/>
                  <a:gd name="connsiteY3-806" fmla="*/ 1527651 h 2966682"/>
                  <a:gd name="connsiteX4-807" fmla="*/ 2721 w 8168953"/>
                  <a:gd name="connsiteY4-808" fmla="*/ 0 h 2966682"/>
                  <a:gd name="connsiteX5-809" fmla="*/ 4074472 w 8168953"/>
                  <a:gd name="connsiteY5-810" fmla="*/ 1465296 h 2966682"/>
                  <a:gd name="connsiteX6-811" fmla="*/ 8168119 w 8168953"/>
                  <a:gd name="connsiteY6-812" fmla="*/ 7337 h 2966682"/>
                  <a:gd name="connsiteX0-813" fmla="*/ 8168119 w 8168953"/>
                  <a:gd name="connsiteY0-814" fmla="*/ 7337 h 3100377"/>
                  <a:gd name="connsiteX1-815" fmla="*/ 8168953 w 8168953"/>
                  <a:gd name="connsiteY1-816" fmla="*/ 1636654 h 3100377"/>
                  <a:gd name="connsiteX2-817" fmla="*/ 4118520 w 8168953"/>
                  <a:gd name="connsiteY2-818" fmla="*/ 3099826 h 3100377"/>
                  <a:gd name="connsiteX3-819" fmla="*/ 0 w 8168953"/>
                  <a:gd name="connsiteY3-820" fmla="*/ 1527651 h 3100377"/>
                  <a:gd name="connsiteX4-821" fmla="*/ 2721 w 8168953"/>
                  <a:gd name="connsiteY4-822" fmla="*/ 0 h 3100377"/>
                  <a:gd name="connsiteX5-823" fmla="*/ 4074472 w 8168953"/>
                  <a:gd name="connsiteY5-824" fmla="*/ 1465296 h 3100377"/>
                  <a:gd name="connsiteX6-825" fmla="*/ 8168119 w 8168953"/>
                  <a:gd name="connsiteY6-826" fmla="*/ 7337 h 3100377"/>
                  <a:gd name="connsiteX0-827" fmla="*/ 8168119 w 8168953"/>
                  <a:gd name="connsiteY0-828" fmla="*/ 7337 h 3100429"/>
                  <a:gd name="connsiteX1-829" fmla="*/ 8168953 w 8168953"/>
                  <a:gd name="connsiteY1-830" fmla="*/ 1636654 h 3100429"/>
                  <a:gd name="connsiteX2-831" fmla="*/ 4118520 w 8168953"/>
                  <a:gd name="connsiteY2-832" fmla="*/ 3099826 h 3100429"/>
                  <a:gd name="connsiteX3-833" fmla="*/ 0 w 8168953"/>
                  <a:gd name="connsiteY3-834" fmla="*/ 1527651 h 3100429"/>
                  <a:gd name="connsiteX4-835" fmla="*/ 2721 w 8168953"/>
                  <a:gd name="connsiteY4-836" fmla="*/ 0 h 3100429"/>
                  <a:gd name="connsiteX5-837" fmla="*/ 4074472 w 8168953"/>
                  <a:gd name="connsiteY5-838" fmla="*/ 1465296 h 3100429"/>
                  <a:gd name="connsiteX6-839" fmla="*/ 8168119 w 8168953"/>
                  <a:gd name="connsiteY6-840" fmla="*/ 7337 h 3100429"/>
                  <a:gd name="connsiteX0-841" fmla="*/ 8165849 w 8166683"/>
                  <a:gd name="connsiteY0-842" fmla="*/ 7337 h 3099826"/>
                  <a:gd name="connsiteX1-843" fmla="*/ 8166683 w 8166683"/>
                  <a:gd name="connsiteY1-844" fmla="*/ 1636654 h 3099826"/>
                  <a:gd name="connsiteX2-845" fmla="*/ 4116250 w 8166683"/>
                  <a:gd name="connsiteY2-846" fmla="*/ 3099826 h 3099826"/>
                  <a:gd name="connsiteX3-847" fmla="*/ 8764 w 8166683"/>
                  <a:gd name="connsiteY3-848" fmla="*/ 1634789 h 3099826"/>
                  <a:gd name="connsiteX4-849" fmla="*/ 451 w 8166683"/>
                  <a:gd name="connsiteY4-850" fmla="*/ 0 h 3099826"/>
                  <a:gd name="connsiteX5-851" fmla="*/ 4072202 w 8166683"/>
                  <a:gd name="connsiteY5-852" fmla="*/ 1465296 h 3099826"/>
                  <a:gd name="connsiteX6-853" fmla="*/ 8165849 w 8166683"/>
                  <a:gd name="connsiteY6-854" fmla="*/ 7337 h 3099826"/>
                  <a:gd name="connsiteX0-855" fmla="*/ 8165849 w 8166683"/>
                  <a:gd name="connsiteY0-856" fmla="*/ 7337 h 3099826"/>
                  <a:gd name="connsiteX1-857" fmla="*/ 8166683 w 8166683"/>
                  <a:gd name="connsiteY1-858" fmla="*/ 1636654 h 3099826"/>
                  <a:gd name="connsiteX2-859" fmla="*/ 4116250 w 8166683"/>
                  <a:gd name="connsiteY2-860" fmla="*/ 3099826 h 3099826"/>
                  <a:gd name="connsiteX3-861" fmla="*/ 8764 w 8166683"/>
                  <a:gd name="connsiteY3-862" fmla="*/ 1634789 h 3099826"/>
                  <a:gd name="connsiteX4-863" fmla="*/ 451 w 8166683"/>
                  <a:gd name="connsiteY4-864" fmla="*/ 0 h 3099826"/>
                  <a:gd name="connsiteX5-865" fmla="*/ 4072202 w 8166683"/>
                  <a:gd name="connsiteY5-866" fmla="*/ 1465296 h 3099826"/>
                  <a:gd name="connsiteX6-867" fmla="*/ 8165849 w 8166683"/>
                  <a:gd name="connsiteY6-868" fmla="*/ 7337 h 3099826"/>
                  <a:gd name="connsiteX0-869" fmla="*/ 8165849 w 8166683"/>
                  <a:gd name="connsiteY0-870" fmla="*/ 7337 h 3099826"/>
                  <a:gd name="connsiteX1-871" fmla="*/ 8166683 w 8166683"/>
                  <a:gd name="connsiteY1-872" fmla="*/ 1636654 h 3099826"/>
                  <a:gd name="connsiteX2-873" fmla="*/ 4116250 w 8166683"/>
                  <a:gd name="connsiteY2-874" fmla="*/ 3099826 h 3099826"/>
                  <a:gd name="connsiteX3-875" fmla="*/ 8764 w 8166683"/>
                  <a:gd name="connsiteY3-876" fmla="*/ 1634789 h 3099826"/>
                  <a:gd name="connsiteX4-877" fmla="*/ 451 w 8166683"/>
                  <a:gd name="connsiteY4-878" fmla="*/ 0 h 3099826"/>
                  <a:gd name="connsiteX5-879" fmla="*/ 4061168 w 8166683"/>
                  <a:gd name="connsiteY5-880" fmla="*/ 1438511 h 3099826"/>
                  <a:gd name="connsiteX6-881" fmla="*/ 8165849 w 8166683"/>
                  <a:gd name="connsiteY6-882" fmla="*/ 7337 h 3099826"/>
                  <a:gd name="connsiteX0-883" fmla="*/ 8165849 w 8166683"/>
                  <a:gd name="connsiteY0-884" fmla="*/ 7337 h 3099826"/>
                  <a:gd name="connsiteX1-885" fmla="*/ 8166683 w 8166683"/>
                  <a:gd name="connsiteY1-886" fmla="*/ 1636654 h 3099826"/>
                  <a:gd name="connsiteX2-887" fmla="*/ 4116250 w 8166683"/>
                  <a:gd name="connsiteY2-888" fmla="*/ 3099826 h 3099826"/>
                  <a:gd name="connsiteX3-889" fmla="*/ 8764 w 8166683"/>
                  <a:gd name="connsiteY3-890" fmla="*/ 1634789 h 3099826"/>
                  <a:gd name="connsiteX4-891" fmla="*/ 451 w 8166683"/>
                  <a:gd name="connsiteY4-892" fmla="*/ 0 h 3099826"/>
                  <a:gd name="connsiteX5-893" fmla="*/ 4061168 w 8166683"/>
                  <a:gd name="connsiteY5-894" fmla="*/ 1438511 h 3099826"/>
                  <a:gd name="connsiteX6-895" fmla="*/ 8165849 w 8166683"/>
                  <a:gd name="connsiteY6-896" fmla="*/ 7337 h 309982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25" name="Group 224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26" name="Freeform 225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-1" fmla="*/ 3725333 w 4641485"/>
                    <a:gd name="connsiteY0-2" fmla="*/ 0 h 1049866"/>
                    <a:gd name="connsiteX1-3" fmla="*/ 4641485 w 4641485"/>
                    <a:gd name="connsiteY1-4" fmla="*/ 239402 h 1049866"/>
                    <a:gd name="connsiteX2-5" fmla="*/ 3962400 w 4641485"/>
                    <a:gd name="connsiteY2-6" fmla="*/ 541866 h 1049866"/>
                    <a:gd name="connsiteX3-7" fmla="*/ 3742267 w 4641485"/>
                    <a:gd name="connsiteY3-8" fmla="*/ 457200 h 1049866"/>
                    <a:gd name="connsiteX4-9" fmla="*/ 2269067 w 4641485"/>
                    <a:gd name="connsiteY4-10" fmla="*/ 1049866 h 1049866"/>
                    <a:gd name="connsiteX5-11" fmla="*/ 880533 w 4641485"/>
                    <a:gd name="connsiteY5-12" fmla="*/ 457200 h 1049866"/>
                    <a:gd name="connsiteX6-13" fmla="*/ 592667 w 4641485"/>
                    <a:gd name="connsiteY6-14" fmla="*/ 541866 h 1049866"/>
                    <a:gd name="connsiteX7-15" fmla="*/ 0 w 4641485"/>
                    <a:gd name="connsiteY7-16" fmla="*/ 254000 h 1049866"/>
                    <a:gd name="connsiteX8-17" fmla="*/ 880533 w 4641485"/>
                    <a:gd name="connsiteY8-18" fmla="*/ 16933 h 1049866"/>
                    <a:gd name="connsiteX9-19" fmla="*/ 2302933 w 4641485"/>
                    <a:gd name="connsiteY9-20" fmla="*/ 626533 h 1049866"/>
                    <a:gd name="connsiteX10-21" fmla="*/ 3725333 w 4641485"/>
                    <a:gd name="connsiteY10-22" fmla="*/ 0 h 1049866"/>
                    <a:gd name="connsiteX0-23" fmla="*/ 3756864 w 4673016"/>
                    <a:gd name="connsiteY0-24" fmla="*/ 0 h 1049866"/>
                    <a:gd name="connsiteX1-25" fmla="*/ 4673016 w 4673016"/>
                    <a:gd name="connsiteY1-26" fmla="*/ 239402 h 1049866"/>
                    <a:gd name="connsiteX2-27" fmla="*/ 3993931 w 4673016"/>
                    <a:gd name="connsiteY2-28" fmla="*/ 541866 h 1049866"/>
                    <a:gd name="connsiteX3-29" fmla="*/ 3773798 w 4673016"/>
                    <a:gd name="connsiteY3-30" fmla="*/ 457200 h 1049866"/>
                    <a:gd name="connsiteX4-31" fmla="*/ 2300598 w 4673016"/>
                    <a:gd name="connsiteY4-32" fmla="*/ 1049866 h 1049866"/>
                    <a:gd name="connsiteX5-33" fmla="*/ 912064 w 4673016"/>
                    <a:gd name="connsiteY5-34" fmla="*/ 457200 h 1049866"/>
                    <a:gd name="connsiteX6-35" fmla="*/ 624198 w 4673016"/>
                    <a:gd name="connsiteY6-36" fmla="*/ 541866 h 1049866"/>
                    <a:gd name="connsiteX7-37" fmla="*/ 0 w 4673016"/>
                    <a:gd name="connsiteY7-38" fmla="*/ 232979 h 1049866"/>
                    <a:gd name="connsiteX8-39" fmla="*/ 912064 w 4673016"/>
                    <a:gd name="connsiteY8-40" fmla="*/ 16933 h 1049866"/>
                    <a:gd name="connsiteX9-41" fmla="*/ 2334464 w 4673016"/>
                    <a:gd name="connsiteY9-42" fmla="*/ 626533 h 1049866"/>
                    <a:gd name="connsiteX10-43" fmla="*/ 3756864 w 4673016"/>
                    <a:gd name="connsiteY10-44" fmla="*/ 0 h 1049866"/>
                    <a:gd name="connsiteX0-45" fmla="*/ 3756864 w 4673016"/>
                    <a:gd name="connsiteY0-46" fmla="*/ 0 h 1049866"/>
                    <a:gd name="connsiteX1-47" fmla="*/ 4673016 w 4673016"/>
                    <a:gd name="connsiteY1-48" fmla="*/ 239402 h 1049866"/>
                    <a:gd name="connsiteX2-49" fmla="*/ 3993931 w 4673016"/>
                    <a:gd name="connsiteY2-50" fmla="*/ 541866 h 1049866"/>
                    <a:gd name="connsiteX3-51" fmla="*/ 3784308 w 4673016"/>
                    <a:gd name="connsiteY3-52" fmla="*/ 404648 h 1049866"/>
                    <a:gd name="connsiteX4-53" fmla="*/ 2300598 w 4673016"/>
                    <a:gd name="connsiteY4-54" fmla="*/ 1049866 h 1049866"/>
                    <a:gd name="connsiteX5-55" fmla="*/ 912064 w 4673016"/>
                    <a:gd name="connsiteY5-56" fmla="*/ 457200 h 1049866"/>
                    <a:gd name="connsiteX6-57" fmla="*/ 624198 w 4673016"/>
                    <a:gd name="connsiteY6-58" fmla="*/ 541866 h 1049866"/>
                    <a:gd name="connsiteX7-59" fmla="*/ 0 w 4673016"/>
                    <a:gd name="connsiteY7-60" fmla="*/ 232979 h 1049866"/>
                    <a:gd name="connsiteX8-61" fmla="*/ 912064 w 4673016"/>
                    <a:gd name="connsiteY8-62" fmla="*/ 16933 h 1049866"/>
                    <a:gd name="connsiteX9-63" fmla="*/ 2334464 w 4673016"/>
                    <a:gd name="connsiteY9-64" fmla="*/ 626533 h 1049866"/>
                    <a:gd name="connsiteX10-65" fmla="*/ 3756864 w 4673016"/>
                    <a:gd name="connsiteY10-66" fmla="*/ 0 h 1049866"/>
                    <a:gd name="connsiteX0-67" fmla="*/ 3756864 w 4673016"/>
                    <a:gd name="connsiteY0-68" fmla="*/ 0 h 1049866"/>
                    <a:gd name="connsiteX1-69" fmla="*/ 4673016 w 4673016"/>
                    <a:gd name="connsiteY1-70" fmla="*/ 239402 h 1049866"/>
                    <a:gd name="connsiteX2-71" fmla="*/ 3993931 w 4673016"/>
                    <a:gd name="connsiteY2-72" fmla="*/ 541866 h 1049866"/>
                    <a:gd name="connsiteX3-73" fmla="*/ 3794818 w 4673016"/>
                    <a:gd name="connsiteY3-74" fmla="*/ 436179 h 1049866"/>
                    <a:gd name="connsiteX4-75" fmla="*/ 2300598 w 4673016"/>
                    <a:gd name="connsiteY4-76" fmla="*/ 1049866 h 1049866"/>
                    <a:gd name="connsiteX5-77" fmla="*/ 912064 w 4673016"/>
                    <a:gd name="connsiteY5-78" fmla="*/ 457200 h 1049866"/>
                    <a:gd name="connsiteX6-79" fmla="*/ 624198 w 4673016"/>
                    <a:gd name="connsiteY6-80" fmla="*/ 541866 h 1049866"/>
                    <a:gd name="connsiteX7-81" fmla="*/ 0 w 4673016"/>
                    <a:gd name="connsiteY7-82" fmla="*/ 232979 h 1049866"/>
                    <a:gd name="connsiteX8-83" fmla="*/ 912064 w 4673016"/>
                    <a:gd name="connsiteY8-84" fmla="*/ 16933 h 1049866"/>
                    <a:gd name="connsiteX9-85" fmla="*/ 2334464 w 4673016"/>
                    <a:gd name="connsiteY9-86" fmla="*/ 626533 h 1049866"/>
                    <a:gd name="connsiteX10-87" fmla="*/ 3756864 w 4673016"/>
                    <a:gd name="connsiteY10-88" fmla="*/ 0 h 1049866"/>
                    <a:gd name="connsiteX0-89" fmla="*/ 3756864 w 4673016"/>
                    <a:gd name="connsiteY0-90" fmla="*/ 0 h 1049866"/>
                    <a:gd name="connsiteX1-91" fmla="*/ 4673016 w 4673016"/>
                    <a:gd name="connsiteY1-92" fmla="*/ 239402 h 1049866"/>
                    <a:gd name="connsiteX2-93" fmla="*/ 3993931 w 4673016"/>
                    <a:gd name="connsiteY2-94" fmla="*/ 541866 h 1049866"/>
                    <a:gd name="connsiteX3-95" fmla="*/ 3794818 w 4673016"/>
                    <a:gd name="connsiteY3-96" fmla="*/ 436179 h 1049866"/>
                    <a:gd name="connsiteX4-97" fmla="*/ 2300598 w 4673016"/>
                    <a:gd name="connsiteY4-98" fmla="*/ 1049866 h 1049866"/>
                    <a:gd name="connsiteX5-99" fmla="*/ 912064 w 4673016"/>
                    <a:gd name="connsiteY5-100" fmla="*/ 457200 h 1049866"/>
                    <a:gd name="connsiteX6-101" fmla="*/ 624198 w 4673016"/>
                    <a:gd name="connsiteY6-102" fmla="*/ 541866 h 1049866"/>
                    <a:gd name="connsiteX7-103" fmla="*/ 0 w 4673016"/>
                    <a:gd name="connsiteY7-104" fmla="*/ 232979 h 1049866"/>
                    <a:gd name="connsiteX8-105" fmla="*/ 912064 w 4673016"/>
                    <a:gd name="connsiteY8-106" fmla="*/ 16933 h 1049866"/>
                    <a:gd name="connsiteX9-107" fmla="*/ 2323954 w 4673016"/>
                    <a:gd name="connsiteY9-108" fmla="*/ 616023 h 1049866"/>
                    <a:gd name="connsiteX10-109" fmla="*/ 3756864 w 4673016"/>
                    <a:gd name="connsiteY10-110" fmla="*/ 0 h 1049866"/>
                    <a:gd name="connsiteX0-111" fmla="*/ 3756864 w 4673016"/>
                    <a:gd name="connsiteY0-112" fmla="*/ 0 h 1049866"/>
                    <a:gd name="connsiteX1-113" fmla="*/ 4673016 w 4673016"/>
                    <a:gd name="connsiteY1-114" fmla="*/ 239402 h 1049866"/>
                    <a:gd name="connsiteX2-115" fmla="*/ 3993931 w 4673016"/>
                    <a:gd name="connsiteY2-116" fmla="*/ 541866 h 1049866"/>
                    <a:gd name="connsiteX3-117" fmla="*/ 3794818 w 4673016"/>
                    <a:gd name="connsiteY3-118" fmla="*/ 436179 h 1049866"/>
                    <a:gd name="connsiteX4-119" fmla="*/ 2300598 w 4673016"/>
                    <a:gd name="connsiteY4-120" fmla="*/ 1049866 h 1049866"/>
                    <a:gd name="connsiteX5-121" fmla="*/ 912064 w 4673016"/>
                    <a:gd name="connsiteY5-122" fmla="*/ 457200 h 1049866"/>
                    <a:gd name="connsiteX6-123" fmla="*/ 624198 w 4673016"/>
                    <a:gd name="connsiteY6-124" fmla="*/ 541866 h 1049866"/>
                    <a:gd name="connsiteX7-125" fmla="*/ 0 w 4673016"/>
                    <a:gd name="connsiteY7-126" fmla="*/ 275021 h 1049866"/>
                    <a:gd name="connsiteX8-127" fmla="*/ 912064 w 4673016"/>
                    <a:gd name="connsiteY8-128" fmla="*/ 16933 h 1049866"/>
                    <a:gd name="connsiteX9-129" fmla="*/ 2323954 w 4673016"/>
                    <a:gd name="connsiteY9-130" fmla="*/ 616023 h 1049866"/>
                    <a:gd name="connsiteX10-131" fmla="*/ 3756864 w 4673016"/>
                    <a:gd name="connsiteY10-132" fmla="*/ 0 h 1049866"/>
                    <a:gd name="connsiteX0-133" fmla="*/ 3756864 w 4673016"/>
                    <a:gd name="connsiteY0-134" fmla="*/ 0 h 1049866"/>
                    <a:gd name="connsiteX1-135" fmla="*/ 4673016 w 4673016"/>
                    <a:gd name="connsiteY1-136" fmla="*/ 239402 h 1049866"/>
                    <a:gd name="connsiteX2-137" fmla="*/ 3993931 w 4673016"/>
                    <a:gd name="connsiteY2-138" fmla="*/ 541866 h 1049866"/>
                    <a:gd name="connsiteX3-139" fmla="*/ 3815839 w 4673016"/>
                    <a:gd name="connsiteY3-140" fmla="*/ 467710 h 1049866"/>
                    <a:gd name="connsiteX4-141" fmla="*/ 2300598 w 4673016"/>
                    <a:gd name="connsiteY4-142" fmla="*/ 1049866 h 1049866"/>
                    <a:gd name="connsiteX5-143" fmla="*/ 912064 w 4673016"/>
                    <a:gd name="connsiteY5-144" fmla="*/ 457200 h 1049866"/>
                    <a:gd name="connsiteX6-145" fmla="*/ 624198 w 4673016"/>
                    <a:gd name="connsiteY6-146" fmla="*/ 541866 h 1049866"/>
                    <a:gd name="connsiteX7-147" fmla="*/ 0 w 4673016"/>
                    <a:gd name="connsiteY7-148" fmla="*/ 275021 h 1049866"/>
                    <a:gd name="connsiteX8-149" fmla="*/ 912064 w 4673016"/>
                    <a:gd name="connsiteY8-150" fmla="*/ 16933 h 1049866"/>
                    <a:gd name="connsiteX9-151" fmla="*/ 2323954 w 4673016"/>
                    <a:gd name="connsiteY9-152" fmla="*/ 616023 h 1049866"/>
                    <a:gd name="connsiteX10-153" fmla="*/ 3756864 w 4673016"/>
                    <a:gd name="connsiteY10-154" fmla="*/ 0 h 104986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" name="Freeform 226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" name="Freeform 227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" name="Freeform 228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-1" fmla="*/ 168165 w 3731172"/>
                    <a:gd name="connsiteY0-2" fmla="*/ 73572 h 1418896"/>
                    <a:gd name="connsiteX1-3" fmla="*/ 451945 w 3731172"/>
                    <a:gd name="connsiteY1-4" fmla="*/ 0 h 1418896"/>
                    <a:gd name="connsiteX2-5" fmla="*/ 1881352 w 3731172"/>
                    <a:gd name="connsiteY2-6" fmla="*/ 599089 h 1418896"/>
                    <a:gd name="connsiteX3-7" fmla="*/ 3363310 w 3731172"/>
                    <a:gd name="connsiteY3-8" fmla="*/ 0 h 1418896"/>
                    <a:gd name="connsiteX4-9" fmla="*/ 3584027 w 3731172"/>
                    <a:gd name="connsiteY4-10" fmla="*/ 73572 h 1418896"/>
                    <a:gd name="connsiteX5-11" fmla="*/ 2627586 w 3731172"/>
                    <a:gd name="connsiteY5-12" fmla="*/ 441434 h 1418896"/>
                    <a:gd name="connsiteX6-13" fmla="*/ 2596055 w 3731172"/>
                    <a:gd name="connsiteY6-14" fmla="*/ 914400 h 1418896"/>
                    <a:gd name="connsiteX7-15" fmla="*/ 3731172 w 3731172"/>
                    <a:gd name="connsiteY7-16" fmla="*/ 1345324 h 1418896"/>
                    <a:gd name="connsiteX8-17" fmla="*/ 3447393 w 3731172"/>
                    <a:gd name="connsiteY8-18" fmla="*/ 1408386 h 1418896"/>
                    <a:gd name="connsiteX9-19" fmla="*/ 1870841 w 3731172"/>
                    <a:gd name="connsiteY9-20" fmla="*/ 746234 h 1418896"/>
                    <a:gd name="connsiteX10-21" fmla="*/ 262758 w 3731172"/>
                    <a:gd name="connsiteY10-22" fmla="*/ 1418896 h 1418896"/>
                    <a:gd name="connsiteX11-23" fmla="*/ 0 w 3731172"/>
                    <a:gd name="connsiteY11-24" fmla="*/ 1324303 h 1418896"/>
                    <a:gd name="connsiteX12-25" fmla="*/ 1145627 w 3731172"/>
                    <a:gd name="connsiteY12-26" fmla="*/ 882869 h 1418896"/>
                    <a:gd name="connsiteX13-27" fmla="*/ 1114096 w 3731172"/>
                    <a:gd name="connsiteY13-28" fmla="*/ 409903 h 1418896"/>
                    <a:gd name="connsiteX14-29" fmla="*/ 441434 w 3731172"/>
                    <a:gd name="connsiteY14-30" fmla="*/ 10510 h 1418896"/>
                    <a:gd name="connsiteX15-31" fmla="*/ 441434 w 3731172"/>
                    <a:gd name="connsiteY15-32" fmla="*/ 10510 h 1418896"/>
                    <a:gd name="connsiteX0-33" fmla="*/ 168165 w 3731172"/>
                    <a:gd name="connsiteY0-34" fmla="*/ 73572 h 1418896"/>
                    <a:gd name="connsiteX1-35" fmla="*/ 451945 w 3731172"/>
                    <a:gd name="connsiteY1-36" fmla="*/ 0 h 1418896"/>
                    <a:gd name="connsiteX2-37" fmla="*/ 1881352 w 3731172"/>
                    <a:gd name="connsiteY2-38" fmla="*/ 599089 h 1418896"/>
                    <a:gd name="connsiteX3-39" fmla="*/ 3363310 w 3731172"/>
                    <a:gd name="connsiteY3-40" fmla="*/ 0 h 1418896"/>
                    <a:gd name="connsiteX4-41" fmla="*/ 3584027 w 3731172"/>
                    <a:gd name="connsiteY4-42" fmla="*/ 73572 h 1418896"/>
                    <a:gd name="connsiteX5-43" fmla="*/ 2627586 w 3731172"/>
                    <a:gd name="connsiteY5-44" fmla="*/ 441434 h 1418896"/>
                    <a:gd name="connsiteX6-45" fmla="*/ 2596055 w 3731172"/>
                    <a:gd name="connsiteY6-46" fmla="*/ 914400 h 1418896"/>
                    <a:gd name="connsiteX7-47" fmla="*/ 3731172 w 3731172"/>
                    <a:gd name="connsiteY7-48" fmla="*/ 1345324 h 1418896"/>
                    <a:gd name="connsiteX8-49" fmla="*/ 3447393 w 3731172"/>
                    <a:gd name="connsiteY8-50" fmla="*/ 1408386 h 1418896"/>
                    <a:gd name="connsiteX9-51" fmla="*/ 1870841 w 3731172"/>
                    <a:gd name="connsiteY9-52" fmla="*/ 746234 h 1418896"/>
                    <a:gd name="connsiteX10-53" fmla="*/ 262758 w 3731172"/>
                    <a:gd name="connsiteY10-54" fmla="*/ 1418896 h 1418896"/>
                    <a:gd name="connsiteX11-55" fmla="*/ 0 w 3731172"/>
                    <a:gd name="connsiteY11-56" fmla="*/ 1324303 h 1418896"/>
                    <a:gd name="connsiteX12-57" fmla="*/ 1145627 w 3731172"/>
                    <a:gd name="connsiteY12-58" fmla="*/ 882869 h 1418896"/>
                    <a:gd name="connsiteX13-59" fmla="*/ 1114096 w 3731172"/>
                    <a:gd name="connsiteY13-60" fmla="*/ 409903 h 1418896"/>
                    <a:gd name="connsiteX14-61" fmla="*/ 441434 w 3731172"/>
                    <a:gd name="connsiteY14-62" fmla="*/ 10510 h 1418896"/>
                    <a:gd name="connsiteX0-63" fmla="*/ 168165 w 3731172"/>
                    <a:gd name="connsiteY0-64" fmla="*/ 73572 h 1418896"/>
                    <a:gd name="connsiteX1-65" fmla="*/ 451945 w 3731172"/>
                    <a:gd name="connsiteY1-66" fmla="*/ 0 h 1418896"/>
                    <a:gd name="connsiteX2-67" fmla="*/ 1881352 w 3731172"/>
                    <a:gd name="connsiteY2-68" fmla="*/ 599089 h 1418896"/>
                    <a:gd name="connsiteX3-69" fmla="*/ 3363310 w 3731172"/>
                    <a:gd name="connsiteY3-70" fmla="*/ 0 h 1418896"/>
                    <a:gd name="connsiteX4-71" fmla="*/ 3584027 w 3731172"/>
                    <a:gd name="connsiteY4-72" fmla="*/ 73572 h 1418896"/>
                    <a:gd name="connsiteX5-73" fmla="*/ 2627586 w 3731172"/>
                    <a:gd name="connsiteY5-74" fmla="*/ 441434 h 1418896"/>
                    <a:gd name="connsiteX6-75" fmla="*/ 2596055 w 3731172"/>
                    <a:gd name="connsiteY6-76" fmla="*/ 914400 h 1418896"/>
                    <a:gd name="connsiteX7-77" fmla="*/ 3731172 w 3731172"/>
                    <a:gd name="connsiteY7-78" fmla="*/ 1345324 h 1418896"/>
                    <a:gd name="connsiteX8-79" fmla="*/ 3447393 w 3731172"/>
                    <a:gd name="connsiteY8-80" fmla="*/ 1408386 h 1418896"/>
                    <a:gd name="connsiteX9-81" fmla="*/ 1870841 w 3731172"/>
                    <a:gd name="connsiteY9-82" fmla="*/ 746234 h 1418896"/>
                    <a:gd name="connsiteX10-83" fmla="*/ 262758 w 3731172"/>
                    <a:gd name="connsiteY10-84" fmla="*/ 1418896 h 1418896"/>
                    <a:gd name="connsiteX11-85" fmla="*/ 0 w 3731172"/>
                    <a:gd name="connsiteY11-86" fmla="*/ 1324303 h 1418896"/>
                    <a:gd name="connsiteX12-87" fmla="*/ 1145627 w 3731172"/>
                    <a:gd name="connsiteY12-88" fmla="*/ 882869 h 1418896"/>
                    <a:gd name="connsiteX13-89" fmla="*/ 1114096 w 3731172"/>
                    <a:gd name="connsiteY13-90" fmla="*/ 409903 h 1418896"/>
                    <a:gd name="connsiteX14-91" fmla="*/ 357351 w 3731172"/>
                    <a:gd name="connsiteY14-92" fmla="*/ 115613 h 1418896"/>
                    <a:gd name="connsiteX0-93" fmla="*/ 168165 w 3731172"/>
                    <a:gd name="connsiteY0-94" fmla="*/ 73572 h 1418896"/>
                    <a:gd name="connsiteX1-95" fmla="*/ 451945 w 3731172"/>
                    <a:gd name="connsiteY1-96" fmla="*/ 0 h 1418896"/>
                    <a:gd name="connsiteX2-97" fmla="*/ 1881352 w 3731172"/>
                    <a:gd name="connsiteY2-98" fmla="*/ 599089 h 1418896"/>
                    <a:gd name="connsiteX3-99" fmla="*/ 3363310 w 3731172"/>
                    <a:gd name="connsiteY3-100" fmla="*/ 0 h 1418896"/>
                    <a:gd name="connsiteX4-101" fmla="*/ 3584027 w 3731172"/>
                    <a:gd name="connsiteY4-102" fmla="*/ 73572 h 1418896"/>
                    <a:gd name="connsiteX5-103" fmla="*/ 2627586 w 3731172"/>
                    <a:gd name="connsiteY5-104" fmla="*/ 441434 h 1418896"/>
                    <a:gd name="connsiteX6-105" fmla="*/ 2596055 w 3731172"/>
                    <a:gd name="connsiteY6-106" fmla="*/ 914400 h 1418896"/>
                    <a:gd name="connsiteX7-107" fmla="*/ 3731172 w 3731172"/>
                    <a:gd name="connsiteY7-108" fmla="*/ 1345324 h 1418896"/>
                    <a:gd name="connsiteX8-109" fmla="*/ 3447393 w 3731172"/>
                    <a:gd name="connsiteY8-110" fmla="*/ 1408386 h 1418896"/>
                    <a:gd name="connsiteX9-111" fmla="*/ 1870841 w 3731172"/>
                    <a:gd name="connsiteY9-112" fmla="*/ 746234 h 1418896"/>
                    <a:gd name="connsiteX10-113" fmla="*/ 262758 w 3731172"/>
                    <a:gd name="connsiteY10-114" fmla="*/ 1418896 h 1418896"/>
                    <a:gd name="connsiteX11-115" fmla="*/ 0 w 3731172"/>
                    <a:gd name="connsiteY11-116" fmla="*/ 1324303 h 1418896"/>
                    <a:gd name="connsiteX12-117" fmla="*/ 1145627 w 3731172"/>
                    <a:gd name="connsiteY12-118" fmla="*/ 882869 h 1418896"/>
                    <a:gd name="connsiteX13-119" fmla="*/ 1114096 w 3731172"/>
                    <a:gd name="connsiteY13-120" fmla="*/ 409903 h 1418896"/>
                    <a:gd name="connsiteX14-121" fmla="*/ 147144 w 3731172"/>
                    <a:gd name="connsiteY14-122" fmla="*/ 63061 h 1418896"/>
                    <a:gd name="connsiteX0-123" fmla="*/ 168165 w 3731172"/>
                    <a:gd name="connsiteY0-124" fmla="*/ 73572 h 1418896"/>
                    <a:gd name="connsiteX1-125" fmla="*/ 451945 w 3731172"/>
                    <a:gd name="connsiteY1-126" fmla="*/ 0 h 1418896"/>
                    <a:gd name="connsiteX2-127" fmla="*/ 1881352 w 3731172"/>
                    <a:gd name="connsiteY2-128" fmla="*/ 599089 h 1418896"/>
                    <a:gd name="connsiteX3-129" fmla="*/ 3363310 w 3731172"/>
                    <a:gd name="connsiteY3-130" fmla="*/ 0 h 1418896"/>
                    <a:gd name="connsiteX4-131" fmla="*/ 3584027 w 3731172"/>
                    <a:gd name="connsiteY4-132" fmla="*/ 73572 h 1418896"/>
                    <a:gd name="connsiteX5-133" fmla="*/ 2627586 w 3731172"/>
                    <a:gd name="connsiteY5-134" fmla="*/ 441434 h 1418896"/>
                    <a:gd name="connsiteX6-135" fmla="*/ 2596055 w 3731172"/>
                    <a:gd name="connsiteY6-136" fmla="*/ 914400 h 1418896"/>
                    <a:gd name="connsiteX7-137" fmla="*/ 3731172 w 3731172"/>
                    <a:gd name="connsiteY7-138" fmla="*/ 1345324 h 1418896"/>
                    <a:gd name="connsiteX8-139" fmla="*/ 3447393 w 3731172"/>
                    <a:gd name="connsiteY8-140" fmla="*/ 1408386 h 1418896"/>
                    <a:gd name="connsiteX9-141" fmla="*/ 1870841 w 3731172"/>
                    <a:gd name="connsiteY9-142" fmla="*/ 746234 h 1418896"/>
                    <a:gd name="connsiteX10-143" fmla="*/ 262758 w 3731172"/>
                    <a:gd name="connsiteY10-144" fmla="*/ 1418896 h 1418896"/>
                    <a:gd name="connsiteX11-145" fmla="*/ 0 w 3731172"/>
                    <a:gd name="connsiteY11-146" fmla="*/ 1324303 h 1418896"/>
                    <a:gd name="connsiteX12-147" fmla="*/ 1145627 w 3731172"/>
                    <a:gd name="connsiteY12-148" fmla="*/ 882869 h 1418896"/>
                    <a:gd name="connsiteX13-149" fmla="*/ 1114096 w 3731172"/>
                    <a:gd name="connsiteY13-150" fmla="*/ 420413 h 1418896"/>
                    <a:gd name="connsiteX14-151" fmla="*/ 147144 w 3731172"/>
                    <a:gd name="connsiteY14-152" fmla="*/ 63061 h 1418896"/>
                    <a:gd name="connsiteX0-153" fmla="*/ 168165 w 3731172"/>
                    <a:gd name="connsiteY0-154" fmla="*/ 73572 h 1418896"/>
                    <a:gd name="connsiteX1-155" fmla="*/ 451945 w 3731172"/>
                    <a:gd name="connsiteY1-156" fmla="*/ 0 h 1418896"/>
                    <a:gd name="connsiteX2-157" fmla="*/ 1881352 w 3731172"/>
                    <a:gd name="connsiteY2-158" fmla="*/ 599089 h 1418896"/>
                    <a:gd name="connsiteX3-159" fmla="*/ 3363310 w 3731172"/>
                    <a:gd name="connsiteY3-160" fmla="*/ 0 h 1418896"/>
                    <a:gd name="connsiteX4-161" fmla="*/ 3584027 w 3731172"/>
                    <a:gd name="connsiteY4-162" fmla="*/ 73572 h 1418896"/>
                    <a:gd name="connsiteX5-163" fmla="*/ 2627586 w 3731172"/>
                    <a:gd name="connsiteY5-164" fmla="*/ 441434 h 1418896"/>
                    <a:gd name="connsiteX6-165" fmla="*/ 2596055 w 3731172"/>
                    <a:gd name="connsiteY6-166" fmla="*/ 914400 h 1418896"/>
                    <a:gd name="connsiteX7-167" fmla="*/ 3731172 w 3731172"/>
                    <a:gd name="connsiteY7-168" fmla="*/ 1345324 h 1418896"/>
                    <a:gd name="connsiteX8-169" fmla="*/ 3447393 w 3731172"/>
                    <a:gd name="connsiteY8-170" fmla="*/ 1408386 h 1418896"/>
                    <a:gd name="connsiteX9-171" fmla="*/ 1870841 w 3731172"/>
                    <a:gd name="connsiteY9-172" fmla="*/ 746234 h 1418896"/>
                    <a:gd name="connsiteX10-173" fmla="*/ 262758 w 3731172"/>
                    <a:gd name="connsiteY10-174" fmla="*/ 1418896 h 1418896"/>
                    <a:gd name="connsiteX11-175" fmla="*/ 0 w 3731172"/>
                    <a:gd name="connsiteY11-176" fmla="*/ 1324303 h 1418896"/>
                    <a:gd name="connsiteX12-177" fmla="*/ 1145627 w 3731172"/>
                    <a:gd name="connsiteY12-178" fmla="*/ 882869 h 1418896"/>
                    <a:gd name="connsiteX13-179" fmla="*/ 1114096 w 3731172"/>
                    <a:gd name="connsiteY13-180" fmla="*/ 420413 h 1418896"/>
                    <a:gd name="connsiteX14-181" fmla="*/ 189185 w 3731172"/>
                    <a:gd name="connsiteY14-182" fmla="*/ 84081 h 1418896"/>
                    <a:gd name="connsiteX0-183" fmla="*/ 168165 w 3731172"/>
                    <a:gd name="connsiteY0-184" fmla="*/ 73572 h 1418896"/>
                    <a:gd name="connsiteX1-185" fmla="*/ 451945 w 3731172"/>
                    <a:gd name="connsiteY1-186" fmla="*/ 0 h 1418896"/>
                    <a:gd name="connsiteX2-187" fmla="*/ 1881352 w 3731172"/>
                    <a:gd name="connsiteY2-188" fmla="*/ 599089 h 1418896"/>
                    <a:gd name="connsiteX3-189" fmla="*/ 3363310 w 3731172"/>
                    <a:gd name="connsiteY3-190" fmla="*/ 0 h 1418896"/>
                    <a:gd name="connsiteX4-191" fmla="*/ 3584027 w 3731172"/>
                    <a:gd name="connsiteY4-192" fmla="*/ 73572 h 1418896"/>
                    <a:gd name="connsiteX5-193" fmla="*/ 2627586 w 3731172"/>
                    <a:gd name="connsiteY5-194" fmla="*/ 441434 h 1418896"/>
                    <a:gd name="connsiteX6-195" fmla="*/ 2596055 w 3731172"/>
                    <a:gd name="connsiteY6-196" fmla="*/ 914400 h 1418896"/>
                    <a:gd name="connsiteX7-197" fmla="*/ 3731172 w 3731172"/>
                    <a:gd name="connsiteY7-198" fmla="*/ 1345324 h 1418896"/>
                    <a:gd name="connsiteX8-199" fmla="*/ 3447393 w 3731172"/>
                    <a:gd name="connsiteY8-200" fmla="*/ 1408386 h 1418896"/>
                    <a:gd name="connsiteX9-201" fmla="*/ 1870841 w 3731172"/>
                    <a:gd name="connsiteY9-202" fmla="*/ 746234 h 1418896"/>
                    <a:gd name="connsiteX10-203" fmla="*/ 262758 w 3731172"/>
                    <a:gd name="connsiteY10-204" fmla="*/ 1418896 h 1418896"/>
                    <a:gd name="connsiteX11-205" fmla="*/ 0 w 3731172"/>
                    <a:gd name="connsiteY11-206" fmla="*/ 1324303 h 1418896"/>
                    <a:gd name="connsiteX12-207" fmla="*/ 1145627 w 3731172"/>
                    <a:gd name="connsiteY12-208" fmla="*/ 882869 h 1418896"/>
                    <a:gd name="connsiteX13-209" fmla="*/ 1114096 w 3731172"/>
                    <a:gd name="connsiteY13-210" fmla="*/ 420413 h 1418896"/>
                    <a:gd name="connsiteX14-211" fmla="*/ 189185 w 3731172"/>
                    <a:gd name="connsiteY14-212" fmla="*/ 84081 h 1418896"/>
                    <a:gd name="connsiteX15-213" fmla="*/ 168165 w 3731172"/>
                    <a:gd name="connsiteY15-214" fmla="*/ 73572 h 1418896"/>
                    <a:gd name="connsiteX0-215" fmla="*/ 168165 w 3731172"/>
                    <a:gd name="connsiteY0-216" fmla="*/ 73572 h 1418896"/>
                    <a:gd name="connsiteX1-217" fmla="*/ 451945 w 3731172"/>
                    <a:gd name="connsiteY1-218" fmla="*/ 0 h 1418896"/>
                    <a:gd name="connsiteX2-219" fmla="*/ 1881352 w 3731172"/>
                    <a:gd name="connsiteY2-220" fmla="*/ 599089 h 1418896"/>
                    <a:gd name="connsiteX3-221" fmla="*/ 3363310 w 3731172"/>
                    <a:gd name="connsiteY3-222" fmla="*/ 0 h 1418896"/>
                    <a:gd name="connsiteX4-223" fmla="*/ 3584027 w 3731172"/>
                    <a:gd name="connsiteY4-224" fmla="*/ 73572 h 1418896"/>
                    <a:gd name="connsiteX5-225" fmla="*/ 2627586 w 3731172"/>
                    <a:gd name="connsiteY5-226" fmla="*/ 441434 h 1418896"/>
                    <a:gd name="connsiteX6-227" fmla="*/ 2596055 w 3731172"/>
                    <a:gd name="connsiteY6-228" fmla="*/ 914400 h 1418896"/>
                    <a:gd name="connsiteX7-229" fmla="*/ 3731172 w 3731172"/>
                    <a:gd name="connsiteY7-230" fmla="*/ 1345324 h 1418896"/>
                    <a:gd name="connsiteX8-231" fmla="*/ 3447393 w 3731172"/>
                    <a:gd name="connsiteY8-232" fmla="*/ 1408386 h 1418896"/>
                    <a:gd name="connsiteX9-233" fmla="*/ 1870841 w 3731172"/>
                    <a:gd name="connsiteY9-234" fmla="*/ 746234 h 1418896"/>
                    <a:gd name="connsiteX10-235" fmla="*/ 262758 w 3731172"/>
                    <a:gd name="connsiteY10-236" fmla="*/ 1418896 h 1418896"/>
                    <a:gd name="connsiteX11-237" fmla="*/ 0 w 3731172"/>
                    <a:gd name="connsiteY11-238" fmla="*/ 1324303 h 1418896"/>
                    <a:gd name="connsiteX12-239" fmla="*/ 1145627 w 3731172"/>
                    <a:gd name="connsiteY12-240" fmla="*/ 882869 h 1418896"/>
                    <a:gd name="connsiteX13-241" fmla="*/ 1156137 w 3731172"/>
                    <a:gd name="connsiteY13-242" fmla="*/ 441434 h 1418896"/>
                    <a:gd name="connsiteX14-243" fmla="*/ 189185 w 3731172"/>
                    <a:gd name="connsiteY14-244" fmla="*/ 84081 h 1418896"/>
                    <a:gd name="connsiteX15-245" fmla="*/ 168165 w 3731172"/>
                    <a:gd name="connsiteY15-246" fmla="*/ 73572 h 1418896"/>
                    <a:gd name="connsiteX0-247" fmla="*/ 168165 w 3731172"/>
                    <a:gd name="connsiteY0-248" fmla="*/ 73572 h 1418896"/>
                    <a:gd name="connsiteX1-249" fmla="*/ 451945 w 3731172"/>
                    <a:gd name="connsiteY1-250" fmla="*/ 0 h 1418896"/>
                    <a:gd name="connsiteX2-251" fmla="*/ 1881352 w 3731172"/>
                    <a:gd name="connsiteY2-252" fmla="*/ 599089 h 1418896"/>
                    <a:gd name="connsiteX3-253" fmla="*/ 3363310 w 3731172"/>
                    <a:gd name="connsiteY3-254" fmla="*/ 0 h 1418896"/>
                    <a:gd name="connsiteX4-255" fmla="*/ 3584027 w 3731172"/>
                    <a:gd name="connsiteY4-256" fmla="*/ 73572 h 1418896"/>
                    <a:gd name="connsiteX5-257" fmla="*/ 2627586 w 3731172"/>
                    <a:gd name="connsiteY5-258" fmla="*/ 441434 h 1418896"/>
                    <a:gd name="connsiteX6-259" fmla="*/ 2596055 w 3731172"/>
                    <a:gd name="connsiteY6-260" fmla="*/ 914400 h 1418896"/>
                    <a:gd name="connsiteX7-261" fmla="*/ 3731172 w 3731172"/>
                    <a:gd name="connsiteY7-262" fmla="*/ 1345324 h 1418896"/>
                    <a:gd name="connsiteX8-263" fmla="*/ 3447393 w 3731172"/>
                    <a:gd name="connsiteY8-264" fmla="*/ 1408386 h 1418896"/>
                    <a:gd name="connsiteX9-265" fmla="*/ 1870841 w 3731172"/>
                    <a:gd name="connsiteY9-266" fmla="*/ 746234 h 1418896"/>
                    <a:gd name="connsiteX10-267" fmla="*/ 262758 w 3731172"/>
                    <a:gd name="connsiteY10-268" fmla="*/ 1418896 h 1418896"/>
                    <a:gd name="connsiteX11-269" fmla="*/ 0 w 3731172"/>
                    <a:gd name="connsiteY11-270" fmla="*/ 1324303 h 1418896"/>
                    <a:gd name="connsiteX12-271" fmla="*/ 1145627 w 3731172"/>
                    <a:gd name="connsiteY12-272" fmla="*/ 882869 h 1418896"/>
                    <a:gd name="connsiteX13-273" fmla="*/ 1145626 w 3731172"/>
                    <a:gd name="connsiteY13-274" fmla="*/ 451945 h 1418896"/>
                    <a:gd name="connsiteX14-275" fmla="*/ 189185 w 3731172"/>
                    <a:gd name="connsiteY14-276" fmla="*/ 84081 h 1418896"/>
                    <a:gd name="connsiteX15-277" fmla="*/ 168165 w 3731172"/>
                    <a:gd name="connsiteY15-278" fmla="*/ 73572 h 1418896"/>
                    <a:gd name="connsiteX0-279" fmla="*/ 168165 w 3731172"/>
                    <a:gd name="connsiteY0-280" fmla="*/ 73572 h 1418896"/>
                    <a:gd name="connsiteX1-281" fmla="*/ 451945 w 3731172"/>
                    <a:gd name="connsiteY1-282" fmla="*/ 0 h 1418896"/>
                    <a:gd name="connsiteX2-283" fmla="*/ 1881352 w 3731172"/>
                    <a:gd name="connsiteY2-284" fmla="*/ 599089 h 1418896"/>
                    <a:gd name="connsiteX3-285" fmla="*/ 3363310 w 3731172"/>
                    <a:gd name="connsiteY3-286" fmla="*/ 0 h 1418896"/>
                    <a:gd name="connsiteX4-287" fmla="*/ 3584027 w 3731172"/>
                    <a:gd name="connsiteY4-288" fmla="*/ 73572 h 1418896"/>
                    <a:gd name="connsiteX5-289" fmla="*/ 2627586 w 3731172"/>
                    <a:gd name="connsiteY5-290" fmla="*/ 441434 h 1418896"/>
                    <a:gd name="connsiteX6-291" fmla="*/ 2596055 w 3731172"/>
                    <a:gd name="connsiteY6-292" fmla="*/ 914400 h 1418896"/>
                    <a:gd name="connsiteX7-293" fmla="*/ 3731172 w 3731172"/>
                    <a:gd name="connsiteY7-294" fmla="*/ 1345324 h 1418896"/>
                    <a:gd name="connsiteX8-295" fmla="*/ 3447393 w 3731172"/>
                    <a:gd name="connsiteY8-296" fmla="*/ 1408386 h 1418896"/>
                    <a:gd name="connsiteX9-297" fmla="*/ 1870841 w 3731172"/>
                    <a:gd name="connsiteY9-298" fmla="*/ 746234 h 1418896"/>
                    <a:gd name="connsiteX10-299" fmla="*/ 262758 w 3731172"/>
                    <a:gd name="connsiteY10-300" fmla="*/ 1418896 h 1418896"/>
                    <a:gd name="connsiteX11-301" fmla="*/ 0 w 3731172"/>
                    <a:gd name="connsiteY11-302" fmla="*/ 1324303 h 1418896"/>
                    <a:gd name="connsiteX12-303" fmla="*/ 1145627 w 3731172"/>
                    <a:gd name="connsiteY12-304" fmla="*/ 903890 h 1418896"/>
                    <a:gd name="connsiteX13-305" fmla="*/ 1145626 w 3731172"/>
                    <a:gd name="connsiteY13-306" fmla="*/ 451945 h 1418896"/>
                    <a:gd name="connsiteX14-307" fmla="*/ 189185 w 3731172"/>
                    <a:gd name="connsiteY14-308" fmla="*/ 84081 h 1418896"/>
                    <a:gd name="connsiteX15-309" fmla="*/ 168165 w 3731172"/>
                    <a:gd name="connsiteY15-310" fmla="*/ 73572 h 1418896"/>
                    <a:gd name="connsiteX0-311" fmla="*/ 147144 w 3710151"/>
                    <a:gd name="connsiteY0-312" fmla="*/ 73572 h 1418896"/>
                    <a:gd name="connsiteX1-313" fmla="*/ 430924 w 3710151"/>
                    <a:gd name="connsiteY1-314" fmla="*/ 0 h 1418896"/>
                    <a:gd name="connsiteX2-315" fmla="*/ 1860331 w 3710151"/>
                    <a:gd name="connsiteY2-316" fmla="*/ 599089 h 1418896"/>
                    <a:gd name="connsiteX3-317" fmla="*/ 3342289 w 3710151"/>
                    <a:gd name="connsiteY3-318" fmla="*/ 0 h 1418896"/>
                    <a:gd name="connsiteX4-319" fmla="*/ 3563006 w 3710151"/>
                    <a:gd name="connsiteY4-320" fmla="*/ 73572 h 1418896"/>
                    <a:gd name="connsiteX5-321" fmla="*/ 2606565 w 3710151"/>
                    <a:gd name="connsiteY5-322" fmla="*/ 441434 h 1418896"/>
                    <a:gd name="connsiteX6-323" fmla="*/ 2575034 w 3710151"/>
                    <a:gd name="connsiteY6-324" fmla="*/ 914400 h 1418896"/>
                    <a:gd name="connsiteX7-325" fmla="*/ 3710151 w 3710151"/>
                    <a:gd name="connsiteY7-326" fmla="*/ 1345324 h 1418896"/>
                    <a:gd name="connsiteX8-327" fmla="*/ 3426372 w 3710151"/>
                    <a:gd name="connsiteY8-328" fmla="*/ 1408386 h 1418896"/>
                    <a:gd name="connsiteX9-329" fmla="*/ 1849820 w 3710151"/>
                    <a:gd name="connsiteY9-330" fmla="*/ 746234 h 1418896"/>
                    <a:gd name="connsiteX10-331" fmla="*/ 241737 w 3710151"/>
                    <a:gd name="connsiteY10-332" fmla="*/ 1418896 h 1418896"/>
                    <a:gd name="connsiteX11-333" fmla="*/ 0 w 3710151"/>
                    <a:gd name="connsiteY11-334" fmla="*/ 1334814 h 1418896"/>
                    <a:gd name="connsiteX12-335" fmla="*/ 1124606 w 3710151"/>
                    <a:gd name="connsiteY12-336" fmla="*/ 903890 h 1418896"/>
                    <a:gd name="connsiteX13-337" fmla="*/ 1124605 w 3710151"/>
                    <a:gd name="connsiteY13-338" fmla="*/ 451945 h 1418896"/>
                    <a:gd name="connsiteX14-339" fmla="*/ 168164 w 3710151"/>
                    <a:gd name="connsiteY14-340" fmla="*/ 84081 h 1418896"/>
                    <a:gd name="connsiteX15-341" fmla="*/ 147144 w 3710151"/>
                    <a:gd name="connsiteY15-342" fmla="*/ 73572 h 1418896"/>
                    <a:gd name="connsiteX0-343" fmla="*/ 147144 w 3710151"/>
                    <a:gd name="connsiteY0-344" fmla="*/ 73572 h 1418896"/>
                    <a:gd name="connsiteX1-345" fmla="*/ 430924 w 3710151"/>
                    <a:gd name="connsiteY1-346" fmla="*/ 0 h 1418896"/>
                    <a:gd name="connsiteX2-347" fmla="*/ 1860331 w 3710151"/>
                    <a:gd name="connsiteY2-348" fmla="*/ 599089 h 1418896"/>
                    <a:gd name="connsiteX3-349" fmla="*/ 3342289 w 3710151"/>
                    <a:gd name="connsiteY3-350" fmla="*/ 0 h 1418896"/>
                    <a:gd name="connsiteX4-351" fmla="*/ 3563006 w 3710151"/>
                    <a:gd name="connsiteY4-352" fmla="*/ 73572 h 1418896"/>
                    <a:gd name="connsiteX5-353" fmla="*/ 2606565 w 3710151"/>
                    <a:gd name="connsiteY5-354" fmla="*/ 441434 h 1418896"/>
                    <a:gd name="connsiteX6-355" fmla="*/ 2606565 w 3710151"/>
                    <a:gd name="connsiteY6-356" fmla="*/ 924910 h 1418896"/>
                    <a:gd name="connsiteX7-357" fmla="*/ 3710151 w 3710151"/>
                    <a:gd name="connsiteY7-358" fmla="*/ 1345324 h 1418896"/>
                    <a:gd name="connsiteX8-359" fmla="*/ 3426372 w 3710151"/>
                    <a:gd name="connsiteY8-360" fmla="*/ 1408386 h 1418896"/>
                    <a:gd name="connsiteX9-361" fmla="*/ 1849820 w 3710151"/>
                    <a:gd name="connsiteY9-362" fmla="*/ 746234 h 1418896"/>
                    <a:gd name="connsiteX10-363" fmla="*/ 241737 w 3710151"/>
                    <a:gd name="connsiteY10-364" fmla="*/ 1418896 h 1418896"/>
                    <a:gd name="connsiteX11-365" fmla="*/ 0 w 3710151"/>
                    <a:gd name="connsiteY11-366" fmla="*/ 1334814 h 1418896"/>
                    <a:gd name="connsiteX12-367" fmla="*/ 1124606 w 3710151"/>
                    <a:gd name="connsiteY12-368" fmla="*/ 903890 h 1418896"/>
                    <a:gd name="connsiteX13-369" fmla="*/ 1124605 w 3710151"/>
                    <a:gd name="connsiteY13-370" fmla="*/ 451945 h 1418896"/>
                    <a:gd name="connsiteX14-371" fmla="*/ 168164 w 3710151"/>
                    <a:gd name="connsiteY14-372" fmla="*/ 84081 h 1418896"/>
                    <a:gd name="connsiteX15-373" fmla="*/ 147144 w 3710151"/>
                    <a:gd name="connsiteY15-374" fmla="*/ 73572 h 1418896"/>
                    <a:gd name="connsiteX0-375" fmla="*/ 147144 w 3710151"/>
                    <a:gd name="connsiteY0-376" fmla="*/ 73572 h 1418896"/>
                    <a:gd name="connsiteX1-377" fmla="*/ 430924 w 3710151"/>
                    <a:gd name="connsiteY1-378" fmla="*/ 0 h 1418896"/>
                    <a:gd name="connsiteX2-379" fmla="*/ 1860331 w 3710151"/>
                    <a:gd name="connsiteY2-380" fmla="*/ 599089 h 1418896"/>
                    <a:gd name="connsiteX3-381" fmla="*/ 3342289 w 3710151"/>
                    <a:gd name="connsiteY3-382" fmla="*/ 0 h 1418896"/>
                    <a:gd name="connsiteX4-383" fmla="*/ 3563006 w 3710151"/>
                    <a:gd name="connsiteY4-384" fmla="*/ 73572 h 1418896"/>
                    <a:gd name="connsiteX5-385" fmla="*/ 2606565 w 3710151"/>
                    <a:gd name="connsiteY5-386" fmla="*/ 441434 h 1418896"/>
                    <a:gd name="connsiteX6-387" fmla="*/ 2610282 w 3710151"/>
                    <a:gd name="connsiteY6-388" fmla="*/ 902607 h 1418896"/>
                    <a:gd name="connsiteX7-389" fmla="*/ 3710151 w 3710151"/>
                    <a:gd name="connsiteY7-390" fmla="*/ 1345324 h 1418896"/>
                    <a:gd name="connsiteX8-391" fmla="*/ 3426372 w 3710151"/>
                    <a:gd name="connsiteY8-392" fmla="*/ 1408386 h 1418896"/>
                    <a:gd name="connsiteX9-393" fmla="*/ 1849820 w 3710151"/>
                    <a:gd name="connsiteY9-394" fmla="*/ 746234 h 1418896"/>
                    <a:gd name="connsiteX10-395" fmla="*/ 241737 w 3710151"/>
                    <a:gd name="connsiteY10-396" fmla="*/ 1418896 h 1418896"/>
                    <a:gd name="connsiteX11-397" fmla="*/ 0 w 3710151"/>
                    <a:gd name="connsiteY11-398" fmla="*/ 1334814 h 1418896"/>
                    <a:gd name="connsiteX12-399" fmla="*/ 1124606 w 3710151"/>
                    <a:gd name="connsiteY12-400" fmla="*/ 903890 h 1418896"/>
                    <a:gd name="connsiteX13-401" fmla="*/ 1124605 w 3710151"/>
                    <a:gd name="connsiteY13-402" fmla="*/ 451945 h 1418896"/>
                    <a:gd name="connsiteX14-403" fmla="*/ 168164 w 3710151"/>
                    <a:gd name="connsiteY14-404" fmla="*/ 84081 h 1418896"/>
                    <a:gd name="connsiteX15-405" fmla="*/ 147144 w 3710151"/>
                    <a:gd name="connsiteY15-406" fmla="*/ 73572 h 1418896"/>
                    <a:gd name="connsiteX0-407" fmla="*/ 147144 w 3710151"/>
                    <a:gd name="connsiteY0-408" fmla="*/ 73572 h 1418896"/>
                    <a:gd name="connsiteX1-409" fmla="*/ 430924 w 3710151"/>
                    <a:gd name="connsiteY1-410" fmla="*/ 0 h 1418896"/>
                    <a:gd name="connsiteX2-411" fmla="*/ 1860331 w 3710151"/>
                    <a:gd name="connsiteY2-412" fmla="*/ 599089 h 1418896"/>
                    <a:gd name="connsiteX3-413" fmla="*/ 3342289 w 3710151"/>
                    <a:gd name="connsiteY3-414" fmla="*/ 0 h 1418896"/>
                    <a:gd name="connsiteX4-415" fmla="*/ 3563006 w 3710151"/>
                    <a:gd name="connsiteY4-416" fmla="*/ 73572 h 1418896"/>
                    <a:gd name="connsiteX5-417" fmla="*/ 2617717 w 3710151"/>
                    <a:gd name="connsiteY5-418" fmla="*/ 445151 h 1418896"/>
                    <a:gd name="connsiteX6-419" fmla="*/ 2610282 w 3710151"/>
                    <a:gd name="connsiteY6-420" fmla="*/ 902607 h 1418896"/>
                    <a:gd name="connsiteX7-421" fmla="*/ 3710151 w 3710151"/>
                    <a:gd name="connsiteY7-422" fmla="*/ 1345324 h 1418896"/>
                    <a:gd name="connsiteX8-423" fmla="*/ 3426372 w 3710151"/>
                    <a:gd name="connsiteY8-424" fmla="*/ 1408386 h 1418896"/>
                    <a:gd name="connsiteX9-425" fmla="*/ 1849820 w 3710151"/>
                    <a:gd name="connsiteY9-426" fmla="*/ 746234 h 1418896"/>
                    <a:gd name="connsiteX10-427" fmla="*/ 241737 w 3710151"/>
                    <a:gd name="connsiteY10-428" fmla="*/ 1418896 h 1418896"/>
                    <a:gd name="connsiteX11-429" fmla="*/ 0 w 3710151"/>
                    <a:gd name="connsiteY11-430" fmla="*/ 1334814 h 1418896"/>
                    <a:gd name="connsiteX12-431" fmla="*/ 1124606 w 3710151"/>
                    <a:gd name="connsiteY12-432" fmla="*/ 903890 h 1418896"/>
                    <a:gd name="connsiteX13-433" fmla="*/ 1124605 w 3710151"/>
                    <a:gd name="connsiteY13-434" fmla="*/ 451945 h 1418896"/>
                    <a:gd name="connsiteX14-435" fmla="*/ 168164 w 3710151"/>
                    <a:gd name="connsiteY14-436" fmla="*/ 84081 h 1418896"/>
                    <a:gd name="connsiteX15-437" fmla="*/ 147144 w 3710151"/>
                    <a:gd name="connsiteY15-438" fmla="*/ 73572 h 1418896"/>
                    <a:gd name="connsiteX0-439" fmla="*/ 147144 w 3710151"/>
                    <a:gd name="connsiteY0-440" fmla="*/ 73572 h 1418896"/>
                    <a:gd name="connsiteX1-441" fmla="*/ 430924 w 3710151"/>
                    <a:gd name="connsiteY1-442" fmla="*/ 0 h 1418896"/>
                    <a:gd name="connsiteX2-443" fmla="*/ 1860331 w 3710151"/>
                    <a:gd name="connsiteY2-444" fmla="*/ 599089 h 1418896"/>
                    <a:gd name="connsiteX3-445" fmla="*/ 3342289 w 3710151"/>
                    <a:gd name="connsiteY3-446" fmla="*/ 0 h 1418896"/>
                    <a:gd name="connsiteX4-447" fmla="*/ 3563006 w 3710151"/>
                    <a:gd name="connsiteY4-448" fmla="*/ 73572 h 1418896"/>
                    <a:gd name="connsiteX5-449" fmla="*/ 2617717 w 3710151"/>
                    <a:gd name="connsiteY5-450" fmla="*/ 448868 h 1418896"/>
                    <a:gd name="connsiteX6-451" fmla="*/ 2610282 w 3710151"/>
                    <a:gd name="connsiteY6-452" fmla="*/ 902607 h 1418896"/>
                    <a:gd name="connsiteX7-453" fmla="*/ 3710151 w 3710151"/>
                    <a:gd name="connsiteY7-454" fmla="*/ 1345324 h 1418896"/>
                    <a:gd name="connsiteX8-455" fmla="*/ 3426372 w 3710151"/>
                    <a:gd name="connsiteY8-456" fmla="*/ 1408386 h 1418896"/>
                    <a:gd name="connsiteX9-457" fmla="*/ 1849820 w 3710151"/>
                    <a:gd name="connsiteY9-458" fmla="*/ 746234 h 1418896"/>
                    <a:gd name="connsiteX10-459" fmla="*/ 241737 w 3710151"/>
                    <a:gd name="connsiteY10-460" fmla="*/ 1418896 h 1418896"/>
                    <a:gd name="connsiteX11-461" fmla="*/ 0 w 3710151"/>
                    <a:gd name="connsiteY11-462" fmla="*/ 1334814 h 1418896"/>
                    <a:gd name="connsiteX12-463" fmla="*/ 1124606 w 3710151"/>
                    <a:gd name="connsiteY12-464" fmla="*/ 903890 h 1418896"/>
                    <a:gd name="connsiteX13-465" fmla="*/ 1124605 w 3710151"/>
                    <a:gd name="connsiteY13-466" fmla="*/ 451945 h 1418896"/>
                    <a:gd name="connsiteX14-467" fmla="*/ 168164 w 3710151"/>
                    <a:gd name="connsiteY14-468" fmla="*/ 84081 h 1418896"/>
                    <a:gd name="connsiteX15-469" fmla="*/ 147144 w 3710151"/>
                    <a:gd name="connsiteY15-470" fmla="*/ 73572 h 1418896"/>
                    <a:gd name="connsiteX0-471" fmla="*/ 147144 w 3710151"/>
                    <a:gd name="connsiteY0-472" fmla="*/ 73572 h 1418896"/>
                    <a:gd name="connsiteX1-473" fmla="*/ 430924 w 3710151"/>
                    <a:gd name="connsiteY1-474" fmla="*/ 0 h 1418896"/>
                    <a:gd name="connsiteX2-475" fmla="*/ 1838028 w 3710151"/>
                    <a:gd name="connsiteY2-476" fmla="*/ 591655 h 1418896"/>
                    <a:gd name="connsiteX3-477" fmla="*/ 3342289 w 3710151"/>
                    <a:gd name="connsiteY3-478" fmla="*/ 0 h 1418896"/>
                    <a:gd name="connsiteX4-479" fmla="*/ 3563006 w 3710151"/>
                    <a:gd name="connsiteY4-480" fmla="*/ 73572 h 1418896"/>
                    <a:gd name="connsiteX5-481" fmla="*/ 2617717 w 3710151"/>
                    <a:gd name="connsiteY5-482" fmla="*/ 448868 h 1418896"/>
                    <a:gd name="connsiteX6-483" fmla="*/ 2610282 w 3710151"/>
                    <a:gd name="connsiteY6-484" fmla="*/ 902607 h 1418896"/>
                    <a:gd name="connsiteX7-485" fmla="*/ 3710151 w 3710151"/>
                    <a:gd name="connsiteY7-486" fmla="*/ 1345324 h 1418896"/>
                    <a:gd name="connsiteX8-487" fmla="*/ 3426372 w 3710151"/>
                    <a:gd name="connsiteY8-488" fmla="*/ 1408386 h 1418896"/>
                    <a:gd name="connsiteX9-489" fmla="*/ 1849820 w 3710151"/>
                    <a:gd name="connsiteY9-490" fmla="*/ 746234 h 1418896"/>
                    <a:gd name="connsiteX10-491" fmla="*/ 241737 w 3710151"/>
                    <a:gd name="connsiteY10-492" fmla="*/ 1418896 h 1418896"/>
                    <a:gd name="connsiteX11-493" fmla="*/ 0 w 3710151"/>
                    <a:gd name="connsiteY11-494" fmla="*/ 1334814 h 1418896"/>
                    <a:gd name="connsiteX12-495" fmla="*/ 1124606 w 3710151"/>
                    <a:gd name="connsiteY12-496" fmla="*/ 903890 h 1418896"/>
                    <a:gd name="connsiteX13-497" fmla="*/ 1124605 w 3710151"/>
                    <a:gd name="connsiteY13-498" fmla="*/ 451945 h 1418896"/>
                    <a:gd name="connsiteX14-499" fmla="*/ 168164 w 3710151"/>
                    <a:gd name="connsiteY14-500" fmla="*/ 84081 h 1418896"/>
                    <a:gd name="connsiteX15-501" fmla="*/ 147144 w 3710151"/>
                    <a:gd name="connsiteY15-502" fmla="*/ 73572 h 1418896"/>
                    <a:gd name="connsiteX0-503" fmla="*/ 147144 w 3710151"/>
                    <a:gd name="connsiteY0-504" fmla="*/ 73572 h 1418896"/>
                    <a:gd name="connsiteX1-505" fmla="*/ 430924 w 3710151"/>
                    <a:gd name="connsiteY1-506" fmla="*/ 0 h 1418896"/>
                    <a:gd name="connsiteX2-507" fmla="*/ 1838028 w 3710151"/>
                    <a:gd name="connsiteY2-508" fmla="*/ 591655 h 1418896"/>
                    <a:gd name="connsiteX3-509" fmla="*/ 3342289 w 3710151"/>
                    <a:gd name="connsiteY3-510" fmla="*/ 0 h 1418896"/>
                    <a:gd name="connsiteX4-511" fmla="*/ 3563006 w 3710151"/>
                    <a:gd name="connsiteY4-512" fmla="*/ 73572 h 1418896"/>
                    <a:gd name="connsiteX5-513" fmla="*/ 2617717 w 3710151"/>
                    <a:gd name="connsiteY5-514" fmla="*/ 448868 h 1418896"/>
                    <a:gd name="connsiteX6-515" fmla="*/ 2610282 w 3710151"/>
                    <a:gd name="connsiteY6-516" fmla="*/ 902607 h 1418896"/>
                    <a:gd name="connsiteX7-517" fmla="*/ 3710151 w 3710151"/>
                    <a:gd name="connsiteY7-518" fmla="*/ 1345324 h 1418896"/>
                    <a:gd name="connsiteX8-519" fmla="*/ 3426372 w 3710151"/>
                    <a:gd name="connsiteY8-520" fmla="*/ 1408386 h 1418896"/>
                    <a:gd name="connsiteX9-521" fmla="*/ 1849820 w 3710151"/>
                    <a:gd name="connsiteY9-522" fmla="*/ 746234 h 1418896"/>
                    <a:gd name="connsiteX10-523" fmla="*/ 241737 w 3710151"/>
                    <a:gd name="connsiteY10-524" fmla="*/ 1418896 h 1418896"/>
                    <a:gd name="connsiteX11-525" fmla="*/ 0 w 3710151"/>
                    <a:gd name="connsiteY11-526" fmla="*/ 1334814 h 1418896"/>
                    <a:gd name="connsiteX12-527" fmla="*/ 1124606 w 3710151"/>
                    <a:gd name="connsiteY12-528" fmla="*/ 903890 h 1418896"/>
                    <a:gd name="connsiteX13-529" fmla="*/ 1087434 w 3710151"/>
                    <a:gd name="connsiteY13-530" fmla="*/ 451945 h 1418896"/>
                    <a:gd name="connsiteX14-531" fmla="*/ 168164 w 3710151"/>
                    <a:gd name="connsiteY14-532" fmla="*/ 84081 h 1418896"/>
                    <a:gd name="connsiteX15-533" fmla="*/ 147144 w 3710151"/>
                    <a:gd name="connsiteY15-534" fmla="*/ 73572 h 1418896"/>
                    <a:gd name="connsiteX0-535" fmla="*/ 147144 w 3710151"/>
                    <a:gd name="connsiteY0-536" fmla="*/ 73572 h 1418896"/>
                    <a:gd name="connsiteX1-537" fmla="*/ 430924 w 3710151"/>
                    <a:gd name="connsiteY1-538" fmla="*/ 0 h 1418896"/>
                    <a:gd name="connsiteX2-539" fmla="*/ 1838028 w 3710151"/>
                    <a:gd name="connsiteY2-540" fmla="*/ 591655 h 1418896"/>
                    <a:gd name="connsiteX3-541" fmla="*/ 3342289 w 3710151"/>
                    <a:gd name="connsiteY3-542" fmla="*/ 0 h 1418896"/>
                    <a:gd name="connsiteX4-543" fmla="*/ 3563006 w 3710151"/>
                    <a:gd name="connsiteY4-544" fmla="*/ 73572 h 1418896"/>
                    <a:gd name="connsiteX5-545" fmla="*/ 2617717 w 3710151"/>
                    <a:gd name="connsiteY5-546" fmla="*/ 448868 h 1418896"/>
                    <a:gd name="connsiteX6-547" fmla="*/ 2610282 w 3710151"/>
                    <a:gd name="connsiteY6-548" fmla="*/ 902607 h 1418896"/>
                    <a:gd name="connsiteX7-549" fmla="*/ 3710151 w 3710151"/>
                    <a:gd name="connsiteY7-550" fmla="*/ 1345324 h 1418896"/>
                    <a:gd name="connsiteX8-551" fmla="*/ 3426372 w 3710151"/>
                    <a:gd name="connsiteY8-552" fmla="*/ 1408386 h 1418896"/>
                    <a:gd name="connsiteX9-553" fmla="*/ 1849820 w 3710151"/>
                    <a:gd name="connsiteY9-554" fmla="*/ 746234 h 1418896"/>
                    <a:gd name="connsiteX10-555" fmla="*/ 241737 w 3710151"/>
                    <a:gd name="connsiteY10-556" fmla="*/ 1418896 h 1418896"/>
                    <a:gd name="connsiteX11-557" fmla="*/ 0 w 3710151"/>
                    <a:gd name="connsiteY11-558" fmla="*/ 1334814 h 1418896"/>
                    <a:gd name="connsiteX12-559" fmla="*/ 1098586 w 3710151"/>
                    <a:gd name="connsiteY12-560" fmla="*/ 903890 h 1418896"/>
                    <a:gd name="connsiteX13-561" fmla="*/ 1087434 w 3710151"/>
                    <a:gd name="connsiteY13-562" fmla="*/ 451945 h 1418896"/>
                    <a:gd name="connsiteX14-563" fmla="*/ 168164 w 3710151"/>
                    <a:gd name="connsiteY14-564" fmla="*/ 84081 h 1418896"/>
                    <a:gd name="connsiteX15-565" fmla="*/ 147144 w 3710151"/>
                    <a:gd name="connsiteY15-566" fmla="*/ 73572 h 1418896"/>
                    <a:gd name="connsiteX0-567" fmla="*/ 162012 w 3725019"/>
                    <a:gd name="connsiteY0-568" fmla="*/ 73572 h 1418896"/>
                    <a:gd name="connsiteX1-569" fmla="*/ 445792 w 3725019"/>
                    <a:gd name="connsiteY1-570" fmla="*/ 0 h 1418896"/>
                    <a:gd name="connsiteX2-571" fmla="*/ 1852896 w 3725019"/>
                    <a:gd name="connsiteY2-572" fmla="*/ 591655 h 1418896"/>
                    <a:gd name="connsiteX3-573" fmla="*/ 3357157 w 3725019"/>
                    <a:gd name="connsiteY3-574" fmla="*/ 0 h 1418896"/>
                    <a:gd name="connsiteX4-575" fmla="*/ 3577874 w 3725019"/>
                    <a:gd name="connsiteY4-576" fmla="*/ 73572 h 1418896"/>
                    <a:gd name="connsiteX5-577" fmla="*/ 2632585 w 3725019"/>
                    <a:gd name="connsiteY5-578" fmla="*/ 448868 h 1418896"/>
                    <a:gd name="connsiteX6-579" fmla="*/ 2625150 w 3725019"/>
                    <a:gd name="connsiteY6-580" fmla="*/ 902607 h 1418896"/>
                    <a:gd name="connsiteX7-581" fmla="*/ 3725019 w 3725019"/>
                    <a:gd name="connsiteY7-582" fmla="*/ 1345324 h 1418896"/>
                    <a:gd name="connsiteX8-583" fmla="*/ 3441240 w 3725019"/>
                    <a:gd name="connsiteY8-584" fmla="*/ 1408386 h 1418896"/>
                    <a:gd name="connsiteX9-585" fmla="*/ 1864688 w 3725019"/>
                    <a:gd name="connsiteY9-586" fmla="*/ 746234 h 1418896"/>
                    <a:gd name="connsiteX10-587" fmla="*/ 256605 w 3725019"/>
                    <a:gd name="connsiteY10-588" fmla="*/ 1418896 h 1418896"/>
                    <a:gd name="connsiteX11-589" fmla="*/ 0 w 3725019"/>
                    <a:gd name="connsiteY11-590" fmla="*/ 1331097 h 1418896"/>
                    <a:gd name="connsiteX12-591" fmla="*/ 1113454 w 3725019"/>
                    <a:gd name="connsiteY12-592" fmla="*/ 903890 h 1418896"/>
                    <a:gd name="connsiteX13-593" fmla="*/ 1102302 w 3725019"/>
                    <a:gd name="connsiteY13-594" fmla="*/ 451945 h 1418896"/>
                    <a:gd name="connsiteX14-595" fmla="*/ 183032 w 3725019"/>
                    <a:gd name="connsiteY14-596" fmla="*/ 84081 h 1418896"/>
                    <a:gd name="connsiteX15-597" fmla="*/ 162012 w 3725019"/>
                    <a:gd name="connsiteY15-598" fmla="*/ 73572 h 141889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0" name="Group 229"/>
            <p:cNvGrpSpPr/>
            <p:nvPr/>
          </p:nvGrpSpPr>
          <p:grpSpPr>
            <a:xfrm>
              <a:off x="4517036" y="4382125"/>
              <a:ext cx="764498" cy="449705"/>
              <a:chOff x="7493876" y="2774731"/>
              <a:chExt cx="1481958" cy="894622"/>
            </a:xfrm>
          </p:grpSpPr>
          <p:sp>
            <p:nvSpPr>
              <p:cNvPr id="231" name="Freeform 230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-1" fmla="*/ 8187558 w 8187558"/>
                  <a:gd name="connsiteY0-2" fmla="*/ 0 h 2617076"/>
                  <a:gd name="connsiteX1-3" fmla="*/ 8187558 w 8187558"/>
                  <a:gd name="connsiteY1-4" fmla="*/ 1271752 h 2617076"/>
                  <a:gd name="connsiteX2-5" fmla="*/ 4025462 w 8187558"/>
                  <a:gd name="connsiteY2-6" fmla="*/ 2617076 h 2617076"/>
                  <a:gd name="connsiteX3-7" fmla="*/ 0 w 8187558"/>
                  <a:gd name="connsiteY3-8" fmla="*/ 1229711 h 2617076"/>
                  <a:gd name="connsiteX4-9" fmla="*/ 31531 w 8187558"/>
                  <a:gd name="connsiteY4-10" fmla="*/ 147145 h 2617076"/>
                  <a:gd name="connsiteX5-11" fmla="*/ 4046482 w 8187558"/>
                  <a:gd name="connsiteY5-12" fmla="*/ 1576552 h 2617076"/>
                  <a:gd name="connsiteX6-13" fmla="*/ 8187558 w 8187558"/>
                  <a:gd name="connsiteY6-14" fmla="*/ 0 h 2617076"/>
                  <a:gd name="connsiteX0-15" fmla="*/ 8187558 w 8187558"/>
                  <a:gd name="connsiteY0-16" fmla="*/ 0 h 2617076"/>
                  <a:gd name="connsiteX1-17" fmla="*/ 8187558 w 8187558"/>
                  <a:gd name="connsiteY1-18" fmla="*/ 1271752 h 2617076"/>
                  <a:gd name="connsiteX2-19" fmla="*/ 4025462 w 8187558"/>
                  <a:gd name="connsiteY2-20" fmla="*/ 2617076 h 2617076"/>
                  <a:gd name="connsiteX3-21" fmla="*/ 0 w 8187558"/>
                  <a:gd name="connsiteY3-22" fmla="*/ 1229711 h 2617076"/>
                  <a:gd name="connsiteX4-23" fmla="*/ 31531 w 8187558"/>
                  <a:gd name="connsiteY4-24" fmla="*/ 147145 h 2617076"/>
                  <a:gd name="connsiteX5-25" fmla="*/ 4046482 w 8187558"/>
                  <a:gd name="connsiteY5-26" fmla="*/ 1576552 h 2617076"/>
                  <a:gd name="connsiteX6-27" fmla="*/ 8187558 w 8187558"/>
                  <a:gd name="connsiteY6-28" fmla="*/ 0 h 2617076"/>
                  <a:gd name="connsiteX0-29" fmla="*/ 8187558 w 8187558"/>
                  <a:gd name="connsiteY0-30" fmla="*/ 0 h 2617076"/>
                  <a:gd name="connsiteX1-31" fmla="*/ 8187558 w 8187558"/>
                  <a:gd name="connsiteY1-32" fmla="*/ 1271752 h 2617076"/>
                  <a:gd name="connsiteX2-33" fmla="*/ 4025462 w 8187558"/>
                  <a:gd name="connsiteY2-34" fmla="*/ 2617076 h 2617076"/>
                  <a:gd name="connsiteX3-35" fmla="*/ 0 w 8187558"/>
                  <a:gd name="connsiteY3-36" fmla="*/ 1229711 h 2617076"/>
                  <a:gd name="connsiteX4-37" fmla="*/ 31531 w 8187558"/>
                  <a:gd name="connsiteY4-38" fmla="*/ 147145 h 2617076"/>
                  <a:gd name="connsiteX5-39" fmla="*/ 4046482 w 8187558"/>
                  <a:gd name="connsiteY5-40" fmla="*/ 1576552 h 2617076"/>
                  <a:gd name="connsiteX6-41" fmla="*/ 8187558 w 8187558"/>
                  <a:gd name="connsiteY6-42" fmla="*/ 0 h 2617076"/>
                  <a:gd name="connsiteX0-43" fmla="*/ 8187558 w 8187558"/>
                  <a:gd name="connsiteY0-44" fmla="*/ 0 h 2617076"/>
                  <a:gd name="connsiteX1-45" fmla="*/ 8187558 w 8187558"/>
                  <a:gd name="connsiteY1-46" fmla="*/ 1271752 h 2617076"/>
                  <a:gd name="connsiteX2-47" fmla="*/ 4025462 w 8187558"/>
                  <a:gd name="connsiteY2-48" fmla="*/ 2617076 h 2617076"/>
                  <a:gd name="connsiteX3-49" fmla="*/ 0 w 8187558"/>
                  <a:gd name="connsiteY3-50" fmla="*/ 1229711 h 2617076"/>
                  <a:gd name="connsiteX4-51" fmla="*/ 31531 w 8187558"/>
                  <a:gd name="connsiteY4-52" fmla="*/ 147145 h 2617076"/>
                  <a:gd name="connsiteX5-53" fmla="*/ 4046482 w 8187558"/>
                  <a:gd name="connsiteY5-54" fmla="*/ 1576552 h 2617076"/>
                  <a:gd name="connsiteX6-55" fmla="*/ 8187558 w 8187558"/>
                  <a:gd name="connsiteY6-56" fmla="*/ 0 h 2617076"/>
                  <a:gd name="connsiteX0-57" fmla="*/ 8187558 w 8187558"/>
                  <a:gd name="connsiteY0-58" fmla="*/ 0 h 2617076"/>
                  <a:gd name="connsiteX1-59" fmla="*/ 8187558 w 8187558"/>
                  <a:gd name="connsiteY1-60" fmla="*/ 1271752 h 2617076"/>
                  <a:gd name="connsiteX2-61" fmla="*/ 4025462 w 8187558"/>
                  <a:gd name="connsiteY2-62" fmla="*/ 2617076 h 2617076"/>
                  <a:gd name="connsiteX3-63" fmla="*/ 0 w 8187558"/>
                  <a:gd name="connsiteY3-64" fmla="*/ 1229711 h 2617076"/>
                  <a:gd name="connsiteX4-65" fmla="*/ 31531 w 8187558"/>
                  <a:gd name="connsiteY4-66" fmla="*/ 147145 h 2617076"/>
                  <a:gd name="connsiteX5-67" fmla="*/ 4046482 w 8187558"/>
                  <a:gd name="connsiteY5-68" fmla="*/ 1576552 h 2617076"/>
                  <a:gd name="connsiteX6-69" fmla="*/ 8187558 w 8187558"/>
                  <a:gd name="connsiteY6-70" fmla="*/ 0 h 2617076"/>
                  <a:gd name="connsiteX0-71" fmla="*/ 8187558 w 8187558"/>
                  <a:gd name="connsiteY0-72" fmla="*/ 0 h 2617076"/>
                  <a:gd name="connsiteX1-73" fmla="*/ 8187558 w 8187558"/>
                  <a:gd name="connsiteY1-74" fmla="*/ 1271752 h 2617076"/>
                  <a:gd name="connsiteX2-75" fmla="*/ 4025462 w 8187558"/>
                  <a:gd name="connsiteY2-76" fmla="*/ 2617076 h 2617076"/>
                  <a:gd name="connsiteX3-77" fmla="*/ 0 w 8187558"/>
                  <a:gd name="connsiteY3-78" fmla="*/ 1229711 h 2617076"/>
                  <a:gd name="connsiteX4-79" fmla="*/ 31531 w 8187558"/>
                  <a:gd name="connsiteY4-80" fmla="*/ 147145 h 2617076"/>
                  <a:gd name="connsiteX5-81" fmla="*/ 4046482 w 8187558"/>
                  <a:gd name="connsiteY5-82" fmla="*/ 1576552 h 2617076"/>
                  <a:gd name="connsiteX6-83" fmla="*/ 8187558 w 8187558"/>
                  <a:gd name="connsiteY6-84" fmla="*/ 0 h 2617076"/>
                  <a:gd name="connsiteX0-85" fmla="*/ 8187558 w 8187558"/>
                  <a:gd name="connsiteY0-86" fmla="*/ 0 h 2638097"/>
                  <a:gd name="connsiteX1-87" fmla="*/ 8187558 w 8187558"/>
                  <a:gd name="connsiteY1-88" fmla="*/ 1271752 h 2638097"/>
                  <a:gd name="connsiteX2-89" fmla="*/ 4099035 w 8187558"/>
                  <a:gd name="connsiteY2-90" fmla="*/ 2638097 h 2638097"/>
                  <a:gd name="connsiteX3-91" fmla="*/ 0 w 8187558"/>
                  <a:gd name="connsiteY3-92" fmla="*/ 1229711 h 2638097"/>
                  <a:gd name="connsiteX4-93" fmla="*/ 31531 w 8187558"/>
                  <a:gd name="connsiteY4-94" fmla="*/ 147145 h 2638097"/>
                  <a:gd name="connsiteX5-95" fmla="*/ 4046482 w 8187558"/>
                  <a:gd name="connsiteY5-96" fmla="*/ 1576552 h 2638097"/>
                  <a:gd name="connsiteX6-97" fmla="*/ 8187558 w 8187558"/>
                  <a:gd name="connsiteY6-98" fmla="*/ 0 h 2638097"/>
                  <a:gd name="connsiteX0-99" fmla="*/ 8187558 w 8187558"/>
                  <a:gd name="connsiteY0-100" fmla="*/ 0 h 2638097"/>
                  <a:gd name="connsiteX1-101" fmla="*/ 8187558 w 8187558"/>
                  <a:gd name="connsiteY1-102" fmla="*/ 1271752 h 2638097"/>
                  <a:gd name="connsiteX2-103" fmla="*/ 4099035 w 8187558"/>
                  <a:gd name="connsiteY2-104" fmla="*/ 2638097 h 2638097"/>
                  <a:gd name="connsiteX3-105" fmla="*/ 0 w 8187558"/>
                  <a:gd name="connsiteY3-106" fmla="*/ 1229711 h 2638097"/>
                  <a:gd name="connsiteX4-107" fmla="*/ 31531 w 8187558"/>
                  <a:gd name="connsiteY4-108" fmla="*/ 147145 h 2638097"/>
                  <a:gd name="connsiteX5-109" fmla="*/ 4046482 w 8187558"/>
                  <a:gd name="connsiteY5-110" fmla="*/ 1576552 h 2638097"/>
                  <a:gd name="connsiteX6-111" fmla="*/ 8187558 w 8187558"/>
                  <a:gd name="connsiteY6-112" fmla="*/ 0 h 2638097"/>
                  <a:gd name="connsiteX0-113" fmla="*/ 8187558 w 8187558"/>
                  <a:gd name="connsiteY0-114" fmla="*/ 0 h 2638097"/>
                  <a:gd name="connsiteX1-115" fmla="*/ 8187558 w 8187558"/>
                  <a:gd name="connsiteY1-116" fmla="*/ 1271752 h 2638097"/>
                  <a:gd name="connsiteX2-117" fmla="*/ 4099035 w 8187558"/>
                  <a:gd name="connsiteY2-118" fmla="*/ 2638097 h 2638097"/>
                  <a:gd name="connsiteX3-119" fmla="*/ 0 w 8187558"/>
                  <a:gd name="connsiteY3-120" fmla="*/ 1229711 h 2638097"/>
                  <a:gd name="connsiteX4-121" fmla="*/ 31531 w 8187558"/>
                  <a:gd name="connsiteY4-122" fmla="*/ 147145 h 2638097"/>
                  <a:gd name="connsiteX5-123" fmla="*/ 4046482 w 8187558"/>
                  <a:gd name="connsiteY5-124" fmla="*/ 1576552 h 2638097"/>
                  <a:gd name="connsiteX6-125" fmla="*/ 8187558 w 8187558"/>
                  <a:gd name="connsiteY6-126" fmla="*/ 0 h 2638097"/>
                  <a:gd name="connsiteX0-127" fmla="*/ 8187558 w 8187558"/>
                  <a:gd name="connsiteY0-128" fmla="*/ 0 h 2638097"/>
                  <a:gd name="connsiteX1-129" fmla="*/ 8187558 w 8187558"/>
                  <a:gd name="connsiteY1-130" fmla="*/ 1271752 h 2638097"/>
                  <a:gd name="connsiteX2-131" fmla="*/ 4099035 w 8187558"/>
                  <a:gd name="connsiteY2-132" fmla="*/ 2638097 h 2638097"/>
                  <a:gd name="connsiteX3-133" fmla="*/ 0 w 8187558"/>
                  <a:gd name="connsiteY3-134" fmla="*/ 1229711 h 2638097"/>
                  <a:gd name="connsiteX4-135" fmla="*/ 31531 w 8187558"/>
                  <a:gd name="connsiteY4-136" fmla="*/ 147145 h 2638097"/>
                  <a:gd name="connsiteX5-137" fmla="*/ 4046482 w 8187558"/>
                  <a:gd name="connsiteY5-138" fmla="*/ 1576552 h 2638097"/>
                  <a:gd name="connsiteX6-139" fmla="*/ 8187558 w 8187558"/>
                  <a:gd name="connsiteY6-140" fmla="*/ 0 h 2638097"/>
                  <a:gd name="connsiteX0-141" fmla="*/ 8187558 w 8187558"/>
                  <a:gd name="connsiteY0-142" fmla="*/ 0 h 2638097"/>
                  <a:gd name="connsiteX1-143" fmla="*/ 8187558 w 8187558"/>
                  <a:gd name="connsiteY1-144" fmla="*/ 1271752 h 2638097"/>
                  <a:gd name="connsiteX2-145" fmla="*/ 4099035 w 8187558"/>
                  <a:gd name="connsiteY2-146" fmla="*/ 2638097 h 2638097"/>
                  <a:gd name="connsiteX3-147" fmla="*/ 0 w 8187558"/>
                  <a:gd name="connsiteY3-148" fmla="*/ 1229711 h 2638097"/>
                  <a:gd name="connsiteX4-149" fmla="*/ 31531 w 8187558"/>
                  <a:gd name="connsiteY4-150" fmla="*/ 147145 h 2638097"/>
                  <a:gd name="connsiteX5-151" fmla="*/ 4088524 w 8187558"/>
                  <a:gd name="connsiteY5-152" fmla="*/ 1597573 h 2638097"/>
                  <a:gd name="connsiteX6-153" fmla="*/ 8187558 w 8187558"/>
                  <a:gd name="connsiteY6-154" fmla="*/ 0 h 2638097"/>
                  <a:gd name="connsiteX0-155" fmla="*/ 8187558 w 8187558"/>
                  <a:gd name="connsiteY0-156" fmla="*/ 0 h 2638097"/>
                  <a:gd name="connsiteX1-157" fmla="*/ 8187558 w 8187558"/>
                  <a:gd name="connsiteY1-158" fmla="*/ 1271752 h 2638097"/>
                  <a:gd name="connsiteX2-159" fmla="*/ 4099035 w 8187558"/>
                  <a:gd name="connsiteY2-160" fmla="*/ 2638097 h 2638097"/>
                  <a:gd name="connsiteX3-161" fmla="*/ 0 w 8187558"/>
                  <a:gd name="connsiteY3-162" fmla="*/ 1229711 h 2638097"/>
                  <a:gd name="connsiteX4-163" fmla="*/ 31531 w 8187558"/>
                  <a:gd name="connsiteY4-164" fmla="*/ 147145 h 2638097"/>
                  <a:gd name="connsiteX5-165" fmla="*/ 4088524 w 8187558"/>
                  <a:gd name="connsiteY5-166" fmla="*/ 1597573 h 2638097"/>
                  <a:gd name="connsiteX6-167" fmla="*/ 8187558 w 8187558"/>
                  <a:gd name="connsiteY6-168" fmla="*/ 0 h 2638097"/>
                  <a:gd name="connsiteX0-169" fmla="*/ 8187558 w 8187558"/>
                  <a:gd name="connsiteY0-170" fmla="*/ 0 h 2638097"/>
                  <a:gd name="connsiteX1-171" fmla="*/ 8187558 w 8187558"/>
                  <a:gd name="connsiteY1-172" fmla="*/ 1271752 h 2638097"/>
                  <a:gd name="connsiteX2-173" fmla="*/ 4099035 w 8187558"/>
                  <a:gd name="connsiteY2-174" fmla="*/ 2638097 h 2638097"/>
                  <a:gd name="connsiteX3-175" fmla="*/ 0 w 8187558"/>
                  <a:gd name="connsiteY3-176" fmla="*/ 1229711 h 2638097"/>
                  <a:gd name="connsiteX4-177" fmla="*/ 31531 w 8187558"/>
                  <a:gd name="connsiteY4-178" fmla="*/ 147145 h 2638097"/>
                  <a:gd name="connsiteX5-179" fmla="*/ 4099035 w 8187558"/>
                  <a:gd name="connsiteY5-180" fmla="*/ 1566042 h 2638097"/>
                  <a:gd name="connsiteX6-181" fmla="*/ 8187558 w 8187558"/>
                  <a:gd name="connsiteY6-182" fmla="*/ 0 h 2638097"/>
                  <a:gd name="connsiteX0-183" fmla="*/ 8187558 w 8187558"/>
                  <a:gd name="connsiteY0-184" fmla="*/ 0 h 2638097"/>
                  <a:gd name="connsiteX1-185" fmla="*/ 8187558 w 8187558"/>
                  <a:gd name="connsiteY1-186" fmla="*/ 1271752 h 2638097"/>
                  <a:gd name="connsiteX2-187" fmla="*/ 4099035 w 8187558"/>
                  <a:gd name="connsiteY2-188" fmla="*/ 2638097 h 2638097"/>
                  <a:gd name="connsiteX3-189" fmla="*/ 0 w 8187558"/>
                  <a:gd name="connsiteY3-190" fmla="*/ 1229711 h 2638097"/>
                  <a:gd name="connsiteX4-191" fmla="*/ 31531 w 8187558"/>
                  <a:gd name="connsiteY4-192" fmla="*/ 147145 h 2638097"/>
                  <a:gd name="connsiteX5-193" fmla="*/ 4099035 w 8187558"/>
                  <a:gd name="connsiteY5-194" fmla="*/ 1566042 h 2638097"/>
                  <a:gd name="connsiteX6-195" fmla="*/ 8187558 w 8187558"/>
                  <a:gd name="connsiteY6-196" fmla="*/ 0 h 2638097"/>
                  <a:gd name="connsiteX0-197" fmla="*/ 8187558 w 8187558"/>
                  <a:gd name="connsiteY0-198" fmla="*/ 0 h 2638097"/>
                  <a:gd name="connsiteX1-199" fmla="*/ 8187558 w 8187558"/>
                  <a:gd name="connsiteY1-200" fmla="*/ 1271752 h 2638097"/>
                  <a:gd name="connsiteX2-201" fmla="*/ 4099035 w 8187558"/>
                  <a:gd name="connsiteY2-202" fmla="*/ 2638097 h 2638097"/>
                  <a:gd name="connsiteX3-203" fmla="*/ 0 w 8187558"/>
                  <a:gd name="connsiteY3-204" fmla="*/ 1229711 h 2638097"/>
                  <a:gd name="connsiteX4-205" fmla="*/ 31531 w 8187558"/>
                  <a:gd name="connsiteY4-206" fmla="*/ 147145 h 2638097"/>
                  <a:gd name="connsiteX5-207" fmla="*/ 4099035 w 8187558"/>
                  <a:gd name="connsiteY5-208" fmla="*/ 1566042 h 2638097"/>
                  <a:gd name="connsiteX6-209" fmla="*/ 8187558 w 8187558"/>
                  <a:gd name="connsiteY6-210" fmla="*/ 0 h 2638097"/>
                  <a:gd name="connsiteX0-211" fmla="*/ 8187558 w 8187558"/>
                  <a:gd name="connsiteY0-212" fmla="*/ 0 h 2638097"/>
                  <a:gd name="connsiteX1-213" fmla="*/ 8187558 w 8187558"/>
                  <a:gd name="connsiteY1-214" fmla="*/ 1271752 h 2638097"/>
                  <a:gd name="connsiteX2-215" fmla="*/ 4099035 w 8187558"/>
                  <a:gd name="connsiteY2-216" fmla="*/ 2638097 h 2638097"/>
                  <a:gd name="connsiteX3-217" fmla="*/ 0 w 8187558"/>
                  <a:gd name="connsiteY3-218" fmla="*/ 1229711 h 2638097"/>
                  <a:gd name="connsiteX4-219" fmla="*/ 31531 w 8187558"/>
                  <a:gd name="connsiteY4-220" fmla="*/ 147145 h 2638097"/>
                  <a:gd name="connsiteX5-221" fmla="*/ 4099035 w 8187558"/>
                  <a:gd name="connsiteY5-222" fmla="*/ 1566042 h 2638097"/>
                  <a:gd name="connsiteX6-223" fmla="*/ 8187558 w 8187558"/>
                  <a:gd name="connsiteY6-224" fmla="*/ 0 h 2638097"/>
                  <a:gd name="connsiteX0-225" fmla="*/ 8187558 w 8187558"/>
                  <a:gd name="connsiteY0-226" fmla="*/ 0 h 2638097"/>
                  <a:gd name="connsiteX1-227" fmla="*/ 8187558 w 8187558"/>
                  <a:gd name="connsiteY1-228" fmla="*/ 1271752 h 2638097"/>
                  <a:gd name="connsiteX2-229" fmla="*/ 4099035 w 8187558"/>
                  <a:gd name="connsiteY2-230" fmla="*/ 2638097 h 2638097"/>
                  <a:gd name="connsiteX3-231" fmla="*/ 0 w 8187558"/>
                  <a:gd name="connsiteY3-232" fmla="*/ 1229711 h 2638097"/>
                  <a:gd name="connsiteX4-233" fmla="*/ 31531 w 8187558"/>
                  <a:gd name="connsiteY4-234" fmla="*/ 147145 h 2638097"/>
                  <a:gd name="connsiteX5-235" fmla="*/ 4099035 w 8187558"/>
                  <a:gd name="connsiteY5-236" fmla="*/ 1566042 h 2638097"/>
                  <a:gd name="connsiteX6-237" fmla="*/ 8187558 w 8187558"/>
                  <a:gd name="connsiteY6-238" fmla="*/ 0 h 2638097"/>
                  <a:gd name="connsiteX0-239" fmla="*/ 8187558 w 8187558"/>
                  <a:gd name="connsiteY0-240" fmla="*/ 0 h 2638097"/>
                  <a:gd name="connsiteX1-241" fmla="*/ 8187558 w 8187558"/>
                  <a:gd name="connsiteY1-242" fmla="*/ 1271752 h 2638097"/>
                  <a:gd name="connsiteX2-243" fmla="*/ 4099035 w 8187558"/>
                  <a:gd name="connsiteY2-244" fmla="*/ 2638097 h 2638097"/>
                  <a:gd name="connsiteX3-245" fmla="*/ 0 w 8187558"/>
                  <a:gd name="connsiteY3-246" fmla="*/ 1229711 h 2638097"/>
                  <a:gd name="connsiteX4-247" fmla="*/ 31531 w 8187558"/>
                  <a:gd name="connsiteY4-248" fmla="*/ 147145 h 2638097"/>
                  <a:gd name="connsiteX5-249" fmla="*/ 4099035 w 8187558"/>
                  <a:gd name="connsiteY5-250" fmla="*/ 1566042 h 2638097"/>
                  <a:gd name="connsiteX6-251" fmla="*/ 8187558 w 8187558"/>
                  <a:gd name="connsiteY6-252" fmla="*/ 0 h 2638097"/>
                  <a:gd name="connsiteX0-253" fmla="*/ 8187558 w 8187558"/>
                  <a:gd name="connsiteY0-254" fmla="*/ 0 h 2638097"/>
                  <a:gd name="connsiteX1-255" fmla="*/ 8187558 w 8187558"/>
                  <a:gd name="connsiteY1-256" fmla="*/ 1271752 h 2638097"/>
                  <a:gd name="connsiteX2-257" fmla="*/ 4099035 w 8187558"/>
                  <a:gd name="connsiteY2-258" fmla="*/ 2638097 h 2638097"/>
                  <a:gd name="connsiteX3-259" fmla="*/ 0 w 8187558"/>
                  <a:gd name="connsiteY3-260" fmla="*/ 1229711 h 2638097"/>
                  <a:gd name="connsiteX4-261" fmla="*/ 31531 w 8187558"/>
                  <a:gd name="connsiteY4-262" fmla="*/ 147145 h 2638097"/>
                  <a:gd name="connsiteX5-263" fmla="*/ 4099035 w 8187558"/>
                  <a:gd name="connsiteY5-264" fmla="*/ 1566042 h 2638097"/>
                  <a:gd name="connsiteX6-265" fmla="*/ 8187558 w 8187558"/>
                  <a:gd name="connsiteY6-266" fmla="*/ 0 h 2638097"/>
                  <a:gd name="connsiteX0-267" fmla="*/ 8187558 w 8187558"/>
                  <a:gd name="connsiteY0-268" fmla="*/ 0 h 2638097"/>
                  <a:gd name="connsiteX1-269" fmla="*/ 8187558 w 8187558"/>
                  <a:gd name="connsiteY1-270" fmla="*/ 1271752 h 2638097"/>
                  <a:gd name="connsiteX2-271" fmla="*/ 4099035 w 8187558"/>
                  <a:gd name="connsiteY2-272" fmla="*/ 2638097 h 2638097"/>
                  <a:gd name="connsiteX3-273" fmla="*/ 0 w 8187558"/>
                  <a:gd name="connsiteY3-274" fmla="*/ 1229711 h 2638097"/>
                  <a:gd name="connsiteX4-275" fmla="*/ 31531 w 8187558"/>
                  <a:gd name="connsiteY4-276" fmla="*/ 147145 h 2638097"/>
                  <a:gd name="connsiteX5-277" fmla="*/ 4099035 w 8187558"/>
                  <a:gd name="connsiteY5-278" fmla="*/ 1566042 h 2638097"/>
                  <a:gd name="connsiteX6-279" fmla="*/ 8187558 w 8187558"/>
                  <a:gd name="connsiteY6-280" fmla="*/ 0 h 2638097"/>
                  <a:gd name="connsiteX0-281" fmla="*/ 8187558 w 8187558"/>
                  <a:gd name="connsiteY0-282" fmla="*/ 0 h 2638097"/>
                  <a:gd name="connsiteX1-283" fmla="*/ 8187558 w 8187558"/>
                  <a:gd name="connsiteY1-284" fmla="*/ 1271752 h 2638097"/>
                  <a:gd name="connsiteX2-285" fmla="*/ 4099035 w 8187558"/>
                  <a:gd name="connsiteY2-286" fmla="*/ 2638097 h 2638097"/>
                  <a:gd name="connsiteX3-287" fmla="*/ 0 w 8187558"/>
                  <a:gd name="connsiteY3-288" fmla="*/ 1229711 h 2638097"/>
                  <a:gd name="connsiteX4-289" fmla="*/ 31531 w 8187558"/>
                  <a:gd name="connsiteY4-290" fmla="*/ 147145 h 2638097"/>
                  <a:gd name="connsiteX5-291" fmla="*/ 4099035 w 8187558"/>
                  <a:gd name="connsiteY5-292" fmla="*/ 1566042 h 2638097"/>
                  <a:gd name="connsiteX6-293" fmla="*/ 8187558 w 8187558"/>
                  <a:gd name="connsiteY6-294" fmla="*/ 0 h 2638097"/>
                  <a:gd name="connsiteX0-295" fmla="*/ 8176538 w 8176538"/>
                  <a:gd name="connsiteY0-296" fmla="*/ 0 h 2638097"/>
                  <a:gd name="connsiteX1-297" fmla="*/ 8176538 w 8176538"/>
                  <a:gd name="connsiteY1-298" fmla="*/ 1271752 h 2638097"/>
                  <a:gd name="connsiteX2-299" fmla="*/ 4088015 w 8176538"/>
                  <a:gd name="connsiteY2-300" fmla="*/ 2638097 h 2638097"/>
                  <a:gd name="connsiteX3-301" fmla="*/ 0 w 8176538"/>
                  <a:gd name="connsiteY3-302" fmla="*/ 1269888 h 2638097"/>
                  <a:gd name="connsiteX4-303" fmla="*/ 20511 w 8176538"/>
                  <a:gd name="connsiteY4-304" fmla="*/ 147145 h 2638097"/>
                  <a:gd name="connsiteX5-305" fmla="*/ 4088015 w 8176538"/>
                  <a:gd name="connsiteY5-306" fmla="*/ 1566042 h 2638097"/>
                  <a:gd name="connsiteX6-307" fmla="*/ 8176538 w 8176538"/>
                  <a:gd name="connsiteY6-308" fmla="*/ 0 h 2638097"/>
                  <a:gd name="connsiteX0-309" fmla="*/ 8176538 w 8176538"/>
                  <a:gd name="connsiteY0-310" fmla="*/ 0 h 2772020"/>
                  <a:gd name="connsiteX1-311" fmla="*/ 8176538 w 8176538"/>
                  <a:gd name="connsiteY1-312" fmla="*/ 1271752 h 2772020"/>
                  <a:gd name="connsiteX2-313" fmla="*/ 4099034 w 8176538"/>
                  <a:gd name="connsiteY2-314" fmla="*/ 2772020 h 2772020"/>
                  <a:gd name="connsiteX3-315" fmla="*/ 0 w 8176538"/>
                  <a:gd name="connsiteY3-316" fmla="*/ 1269888 h 2772020"/>
                  <a:gd name="connsiteX4-317" fmla="*/ 20511 w 8176538"/>
                  <a:gd name="connsiteY4-318" fmla="*/ 147145 h 2772020"/>
                  <a:gd name="connsiteX5-319" fmla="*/ 4088015 w 8176538"/>
                  <a:gd name="connsiteY5-320" fmla="*/ 1566042 h 2772020"/>
                  <a:gd name="connsiteX6-321" fmla="*/ 8176538 w 8176538"/>
                  <a:gd name="connsiteY6-322" fmla="*/ 0 h 2772020"/>
                  <a:gd name="connsiteX0-323" fmla="*/ 8176538 w 8176538"/>
                  <a:gd name="connsiteY0-324" fmla="*/ 0 h 2772339"/>
                  <a:gd name="connsiteX1-325" fmla="*/ 8176538 w 8176538"/>
                  <a:gd name="connsiteY1-326" fmla="*/ 1378890 h 2772339"/>
                  <a:gd name="connsiteX2-327" fmla="*/ 4099034 w 8176538"/>
                  <a:gd name="connsiteY2-328" fmla="*/ 2772020 h 2772339"/>
                  <a:gd name="connsiteX3-329" fmla="*/ 0 w 8176538"/>
                  <a:gd name="connsiteY3-330" fmla="*/ 1269888 h 2772339"/>
                  <a:gd name="connsiteX4-331" fmla="*/ 20511 w 8176538"/>
                  <a:gd name="connsiteY4-332" fmla="*/ 147145 h 2772339"/>
                  <a:gd name="connsiteX5-333" fmla="*/ 4088015 w 8176538"/>
                  <a:gd name="connsiteY5-334" fmla="*/ 1566042 h 2772339"/>
                  <a:gd name="connsiteX6-335" fmla="*/ 8176538 w 8176538"/>
                  <a:gd name="connsiteY6-336" fmla="*/ 0 h 2772339"/>
                  <a:gd name="connsiteX0-337" fmla="*/ 8176538 w 8176538"/>
                  <a:gd name="connsiteY0-338" fmla="*/ 0 h 2825888"/>
                  <a:gd name="connsiteX1-339" fmla="*/ 8176538 w 8176538"/>
                  <a:gd name="connsiteY1-340" fmla="*/ 1378890 h 2825888"/>
                  <a:gd name="connsiteX2-341" fmla="*/ 4099034 w 8176538"/>
                  <a:gd name="connsiteY2-342" fmla="*/ 2825590 h 2825888"/>
                  <a:gd name="connsiteX3-343" fmla="*/ 0 w 8176538"/>
                  <a:gd name="connsiteY3-344" fmla="*/ 1269888 h 2825888"/>
                  <a:gd name="connsiteX4-345" fmla="*/ 20511 w 8176538"/>
                  <a:gd name="connsiteY4-346" fmla="*/ 147145 h 2825888"/>
                  <a:gd name="connsiteX5-347" fmla="*/ 4088015 w 8176538"/>
                  <a:gd name="connsiteY5-348" fmla="*/ 1566042 h 2825888"/>
                  <a:gd name="connsiteX6-349" fmla="*/ 8176538 w 8176538"/>
                  <a:gd name="connsiteY6-350" fmla="*/ 0 h 2825888"/>
                  <a:gd name="connsiteX0-351" fmla="*/ 8165518 w 8165518"/>
                  <a:gd name="connsiteY0-352" fmla="*/ 0 h 2825606"/>
                  <a:gd name="connsiteX1-353" fmla="*/ 8165518 w 8165518"/>
                  <a:gd name="connsiteY1-354" fmla="*/ 1378890 h 2825606"/>
                  <a:gd name="connsiteX2-355" fmla="*/ 4088014 w 8165518"/>
                  <a:gd name="connsiteY2-356" fmla="*/ 2825590 h 2825606"/>
                  <a:gd name="connsiteX3-357" fmla="*/ 0 w 8165518"/>
                  <a:gd name="connsiteY3-358" fmla="*/ 1403811 h 2825606"/>
                  <a:gd name="connsiteX4-359" fmla="*/ 9491 w 8165518"/>
                  <a:gd name="connsiteY4-360" fmla="*/ 147145 h 2825606"/>
                  <a:gd name="connsiteX5-361" fmla="*/ 4076995 w 8165518"/>
                  <a:gd name="connsiteY5-362" fmla="*/ 1566042 h 2825606"/>
                  <a:gd name="connsiteX6-363" fmla="*/ 8165518 w 8165518"/>
                  <a:gd name="connsiteY6-364" fmla="*/ 0 h 2825606"/>
                  <a:gd name="connsiteX0-365" fmla="*/ 8165518 w 8165518"/>
                  <a:gd name="connsiteY0-366" fmla="*/ 0 h 2879174"/>
                  <a:gd name="connsiteX1-367" fmla="*/ 8165518 w 8165518"/>
                  <a:gd name="connsiteY1-368" fmla="*/ 1378890 h 2879174"/>
                  <a:gd name="connsiteX2-369" fmla="*/ 4132092 w 8165518"/>
                  <a:gd name="connsiteY2-370" fmla="*/ 2879159 h 2879174"/>
                  <a:gd name="connsiteX3-371" fmla="*/ 0 w 8165518"/>
                  <a:gd name="connsiteY3-372" fmla="*/ 1403811 h 2879174"/>
                  <a:gd name="connsiteX4-373" fmla="*/ 9491 w 8165518"/>
                  <a:gd name="connsiteY4-374" fmla="*/ 147145 h 2879174"/>
                  <a:gd name="connsiteX5-375" fmla="*/ 4076995 w 8165518"/>
                  <a:gd name="connsiteY5-376" fmla="*/ 1566042 h 2879174"/>
                  <a:gd name="connsiteX6-377" fmla="*/ 8165518 w 8165518"/>
                  <a:gd name="connsiteY6-378" fmla="*/ 0 h 2879174"/>
                  <a:gd name="connsiteX0-379" fmla="*/ 8165518 w 8176537"/>
                  <a:gd name="connsiteY0-380" fmla="*/ 0 h 2879410"/>
                  <a:gd name="connsiteX1-381" fmla="*/ 8176537 w 8176537"/>
                  <a:gd name="connsiteY1-382" fmla="*/ 1499420 h 2879410"/>
                  <a:gd name="connsiteX2-383" fmla="*/ 4132092 w 8176537"/>
                  <a:gd name="connsiteY2-384" fmla="*/ 2879159 h 2879410"/>
                  <a:gd name="connsiteX3-385" fmla="*/ 0 w 8176537"/>
                  <a:gd name="connsiteY3-386" fmla="*/ 1403811 h 2879410"/>
                  <a:gd name="connsiteX4-387" fmla="*/ 9491 w 8176537"/>
                  <a:gd name="connsiteY4-388" fmla="*/ 147145 h 2879410"/>
                  <a:gd name="connsiteX5-389" fmla="*/ 4076995 w 8176537"/>
                  <a:gd name="connsiteY5-390" fmla="*/ 1566042 h 2879410"/>
                  <a:gd name="connsiteX6-391" fmla="*/ 8165518 w 8176537"/>
                  <a:gd name="connsiteY6-392" fmla="*/ 0 h 2879410"/>
                  <a:gd name="connsiteX0-393" fmla="*/ 8165518 w 8176537"/>
                  <a:gd name="connsiteY0-394" fmla="*/ 0 h 2879262"/>
                  <a:gd name="connsiteX1-395" fmla="*/ 8176537 w 8176537"/>
                  <a:gd name="connsiteY1-396" fmla="*/ 1499420 h 2879262"/>
                  <a:gd name="connsiteX2-397" fmla="*/ 4132092 w 8176537"/>
                  <a:gd name="connsiteY2-398" fmla="*/ 2879159 h 2879262"/>
                  <a:gd name="connsiteX3-399" fmla="*/ 0 w 8176537"/>
                  <a:gd name="connsiteY3-400" fmla="*/ 1403811 h 2879262"/>
                  <a:gd name="connsiteX4-401" fmla="*/ 9491 w 8176537"/>
                  <a:gd name="connsiteY4-402" fmla="*/ 147145 h 2879262"/>
                  <a:gd name="connsiteX5-403" fmla="*/ 4076995 w 8176537"/>
                  <a:gd name="connsiteY5-404" fmla="*/ 1566042 h 2879262"/>
                  <a:gd name="connsiteX6-405" fmla="*/ 8165518 w 8176537"/>
                  <a:gd name="connsiteY6-406" fmla="*/ 0 h 2879262"/>
                  <a:gd name="connsiteX0-407" fmla="*/ 8165518 w 8176537"/>
                  <a:gd name="connsiteY0-408" fmla="*/ 0 h 2879163"/>
                  <a:gd name="connsiteX1-409" fmla="*/ 8176537 w 8176537"/>
                  <a:gd name="connsiteY1-410" fmla="*/ 1499420 h 2879163"/>
                  <a:gd name="connsiteX2-411" fmla="*/ 4132092 w 8176537"/>
                  <a:gd name="connsiteY2-412" fmla="*/ 2879159 h 2879163"/>
                  <a:gd name="connsiteX3-413" fmla="*/ 0 w 8176537"/>
                  <a:gd name="connsiteY3-414" fmla="*/ 1510948 h 2879163"/>
                  <a:gd name="connsiteX4-415" fmla="*/ 9491 w 8176537"/>
                  <a:gd name="connsiteY4-416" fmla="*/ 147145 h 2879163"/>
                  <a:gd name="connsiteX5-417" fmla="*/ 4076995 w 8176537"/>
                  <a:gd name="connsiteY5-418" fmla="*/ 1566042 h 2879163"/>
                  <a:gd name="connsiteX6-419" fmla="*/ 8165518 w 8176537"/>
                  <a:gd name="connsiteY6-420" fmla="*/ 0 h 2879163"/>
                  <a:gd name="connsiteX0-421" fmla="*/ 8165518 w 8198577"/>
                  <a:gd name="connsiteY0-422" fmla="*/ 0 h 2879451"/>
                  <a:gd name="connsiteX1-423" fmla="*/ 8198577 w 8198577"/>
                  <a:gd name="connsiteY1-424" fmla="*/ 1606558 h 2879451"/>
                  <a:gd name="connsiteX2-425" fmla="*/ 4132092 w 8198577"/>
                  <a:gd name="connsiteY2-426" fmla="*/ 2879159 h 2879451"/>
                  <a:gd name="connsiteX3-427" fmla="*/ 0 w 8198577"/>
                  <a:gd name="connsiteY3-428" fmla="*/ 1510948 h 2879451"/>
                  <a:gd name="connsiteX4-429" fmla="*/ 9491 w 8198577"/>
                  <a:gd name="connsiteY4-430" fmla="*/ 147145 h 2879451"/>
                  <a:gd name="connsiteX5-431" fmla="*/ 4076995 w 8198577"/>
                  <a:gd name="connsiteY5-432" fmla="*/ 1566042 h 2879451"/>
                  <a:gd name="connsiteX6-433" fmla="*/ 8165518 w 8198577"/>
                  <a:gd name="connsiteY6-434" fmla="*/ 0 h 2879451"/>
                  <a:gd name="connsiteX0-435" fmla="*/ 8165518 w 8165518"/>
                  <a:gd name="connsiteY0-436" fmla="*/ 0 h 2880066"/>
                  <a:gd name="connsiteX1-437" fmla="*/ 8165518 w 8165518"/>
                  <a:gd name="connsiteY1-438" fmla="*/ 1673520 h 2880066"/>
                  <a:gd name="connsiteX2-439" fmla="*/ 4132092 w 8165518"/>
                  <a:gd name="connsiteY2-440" fmla="*/ 2879159 h 2880066"/>
                  <a:gd name="connsiteX3-441" fmla="*/ 0 w 8165518"/>
                  <a:gd name="connsiteY3-442" fmla="*/ 1510948 h 2880066"/>
                  <a:gd name="connsiteX4-443" fmla="*/ 9491 w 8165518"/>
                  <a:gd name="connsiteY4-444" fmla="*/ 147145 h 2880066"/>
                  <a:gd name="connsiteX5-445" fmla="*/ 4076995 w 8165518"/>
                  <a:gd name="connsiteY5-446" fmla="*/ 1566042 h 2880066"/>
                  <a:gd name="connsiteX6-447" fmla="*/ 8165518 w 8165518"/>
                  <a:gd name="connsiteY6-448" fmla="*/ 0 h 2880066"/>
                  <a:gd name="connsiteX0-449" fmla="*/ 8156794 w 8156794"/>
                  <a:gd name="connsiteY0-450" fmla="*/ 0 h 2879270"/>
                  <a:gd name="connsiteX1-451" fmla="*/ 8156794 w 8156794"/>
                  <a:gd name="connsiteY1-452" fmla="*/ 1673520 h 2879270"/>
                  <a:gd name="connsiteX2-453" fmla="*/ 4123368 w 8156794"/>
                  <a:gd name="connsiteY2-454" fmla="*/ 2879159 h 2879270"/>
                  <a:gd name="connsiteX3-455" fmla="*/ 2295 w 8156794"/>
                  <a:gd name="connsiteY3-456" fmla="*/ 1618086 h 2879270"/>
                  <a:gd name="connsiteX4-457" fmla="*/ 767 w 8156794"/>
                  <a:gd name="connsiteY4-458" fmla="*/ 147145 h 2879270"/>
                  <a:gd name="connsiteX5-459" fmla="*/ 4068271 w 8156794"/>
                  <a:gd name="connsiteY5-460" fmla="*/ 1566042 h 2879270"/>
                  <a:gd name="connsiteX6-461" fmla="*/ 8156794 w 8156794"/>
                  <a:gd name="connsiteY6-462" fmla="*/ 0 h 2879270"/>
                  <a:gd name="connsiteX0-463" fmla="*/ 8156794 w 8156794"/>
                  <a:gd name="connsiteY0-464" fmla="*/ 0 h 2973000"/>
                  <a:gd name="connsiteX1-465" fmla="*/ 8156794 w 8156794"/>
                  <a:gd name="connsiteY1-466" fmla="*/ 1673520 h 2973000"/>
                  <a:gd name="connsiteX2-467" fmla="*/ 4134388 w 8156794"/>
                  <a:gd name="connsiteY2-468" fmla="*/ 2972904 h 2973000"/>
                  <a:gd name="connsiteX3-469" fmla="*/ 2295 w 8156794"/>
                  <a:gd name="connsiteY3-470" fmla="*/ 1618086 h 2973000"/>
                  <a:gd name="connsiteX4-471" fmla="*/ 767 w 8156794"/>
                  <a:gd name="connsiteY4-472" fmla="*/ 147145 h 2973000"/>
                  <a:gd name="connsiteX5-473" fmla="*/ 4068271 w 8156794"/>
                  <a:gd name="connsiteY5-474" fmla="*/ 1566042 h 2973000"/>
                  <a:gd name="connsiteX6-475" fmla="*/ 8156794 w 8156794"/>
                  <a:gd name="connsiteY6-476" fmla="*/ 0 h 2973000"/>
                  <a:gd name="connsiteX0-477" fmla="*/ 8156794 w 8156794"/>
                  <a:gd name="connsiteY0-478" fmla="*/ 0 h 2973000"/>
                  <a:gd name="connsiteX1-479" fmla="*/ 8156794 w 8156794"/>
                  <a:gd name="connsiteY1-480" fmla="*/ 1673520 h 2973000"/>
                  <a:gd name="connsiteX2-481" fmla="*/ 4134388 w 8156794"/>
                  <a:gd name="connsiteY2-482" fmla="*/ 2972904 h 2973000"/>
                  <a:gd name="connsiteX3-483" fmla="*/ 2295 w 8156794"/>
                  <a:gd name="connsiteY3-484" fmla="*/ 1618086 h 2973000"/>
                  <a:gd name="connsiteX4-485" fmla="*/ 767 w 8156794"/>
                  <a:gd name="connsiteY4-486" fmla="*/ 147145 h 2973000"/>
                  <a:gd name="connsiteX5-487" fmla="*/ 4068271 w 8156794"/>
                  <a:gd name="connsiteY5-488" fmla="*/ 1566042 h 2973000"/>
                  <a:gd name="connsiteX6-489" fmla="*/ 8156794 w 8156794"/>
                  <a:gd name="connsiteY6-490" fmla="*/ 0 h 2973000"/>
                  <a:gd name="connsiteX0-491" fmla="*/ 8156794 w 8156794"/>
                  <a:gd name="connsiteY0-492" fmla="*/ 0 h 2973000"/>
                  <a:gd name="connsiteX1-493" fmla="*/ 8156794 w 8156794"/>
                  <a:gd name="connsiteY1-494" fmla="*/ 1673520 h 2973000"/>
                  <a:gd name="connsiteX2-495" fmla="*/ 4134388 w 8156794"/>
                  <a:gd name="connsiteY2-496" fmla="*/ 2972904 h 2973000"/>
                  <a:gd name="connsiteX3-497" fmla="*/ 2295 w 8156794"/>
                  <a:gd name="connsiteY3-498" fmla="*/ 1618086 h 2973000"/>
                  <a:gd name="connsiteX4-499" fmla="*/ 767 w 8156794"/>
                  <a:gd name="connsiteY4-500" fmla="*/ 147145 h 2973000"/>
                  <a:gd name="connsiteX5-501" fmla="*/ 4068271 w 8156794"/>
                  <a:gd name="connsiteY5-502" fmla="*/ 1566042 h 2973000"/>
                  <a:gd name="connsiteX6-503" fmla="*/ 8156794 w 8156794"/>
                  <a:gd name="connsiteY6-504" fmla="*/ 0 h 2973000"/>
                  <a:gd name="connsiteX0-505" fmla="*/ 8156794 w 8156794"/>
                  <a:gd name="connsiteY0-506" fmla="*/ 0 h 2973020"/>
                  <a:gd name="connsiteX1-507" fmla="*/ 8156794 w 8156794"/>
                  <a:gd name="connsiteY1-508" fmla="*/ 1673520 h 2973020"/>
                  <a:gd name="connsiteX2-509" fmla="*/ 4134388 w 8156794"/>
                  <a:gd name="connsiteY2-510" fmla="*/ 2972904 h 2973020"/>
                  <a:gd name="connsiteX3-511" fmla="*/ 2295 w 8156794"/>
                  <a:gd name="connsiteY3-512" fmla="*/ 1618086 h 2973020"/>
                  <a:gd name="connsiteX4-513" fmla="*/ 767 w 8156794"/>
                  <a:gd name="connsiteY4-514" fmla="*/ 147145 h 2973020"/>
                  <a:gd name="connsiteX5-515" fmla="*/ 4068271 w 8156794"/>
                  <a:gd name="connsiteY5-516" fmla="*/ 1566042 h 2973020"/>
                  <a:gd name="connsiteX6-517" fmla="*/ 8156794 w 8156794"/>
                  <a:gd name="connsiteY6-518" fmla="*/ 0 h 2973020"/>
                  <a:gd name="connsiteX0-519" fmla="*/ 8156794 w 8156794"/>
                  <a:gd name="connsiteY0-520" fmla="*/ 0 h 2973021"/>
                  <a:gd name="connsiteX1-521" fmla="*/ 8156794 w 8156794"/>
                  <a:gd name="connsiteY1-522" fmla="*/ 1673520 h 2973021"/>
                  <a:gd name="connsiteX2-523" fmla="*/ 4134388 w 8156794"/>
                  <a:gd name="connsiteY2-524" fmla="*/ 2972904 h 2973021"/>
                  <a:gd name="connsiteX3-525" fmla="*/ 2295 w 8156794"/>
                  <a:gd name="connsiteY3-526" fmla="*/ 1618086 h 2973021"/>
                  <a:gd name="connsiteX4-527" fmla="*/ 767 w 8156794"/>
                  <a:gd name="connsiteY4-528" fmla="*/ 147145 h 2973021"/>
                  <a:gd name="connsiteX5-529" fmla="*/ 4068271 w 8156794"/>
                  <a:gd name="connsiteY5-530" fmla="*/ 1566042 h 2973021"/>
                  <a:gd name="connsiteX6-531" fmla="*/ 8156794 w 8156794"/>
                  <a:gd name="connsiteY6-532" fmla="*/ 0 h 2973021"/>
                  <a:gd name="connsiteX0-533" fmla="*/ 8156794 w 8156794"/>
                  <a:gd name="connsiteY0-534" fmla="*/ 0 h 2973021"/>
                  <a:gd name="connsiteX1-535" fmla="*/ 8156794 w 8156794"/>
                  <a:gd name="connsiteY1-536" fmla="*/ 1673520 h 2973021"/>
                  <a:gd name="connsiteX2-537" fmla="*/ 4134388 w 8156794"/>
                  <a:gd name="connsiteY2-538" fmla="*/ 2972904 h 2973021"/>
                  <a:gd name="connsiteX3-539" fmla="*/ 2295 w 8156794"/>
                  <a:gd name="connsiteY3-540" fmla="*/ 1618086 h 2973021"/>
                  <a:gd name="connsiteX4-541" fmla="*/ 767 w 8156794"/>
                  <a:gd name="connsiteY4-542" fmla="*/ 147145 h 2973021"/>
                  <a:gd name="connsiteX5-543" fmla="*/ 4068271 w 8156794"/>
                  <a:gd name="connsiteY5-544" fmla="*/ 1566042 h 2973021"/>
                  <a:gd name="connsiteX6-545" fmla="*/ 8156794 w 8156794"/>
                  <a:gd name="connsiteY6-546" fmla="*/ 0 h 2973021"/>
                  <a:gd name="connsiteX0-547" fmla="*/ 8156794 w 8156794"/>
                  <a:gd name="connsiteY0-548" fmla="*/ 0 h 2973021"/>
                  <a:gd name="connsiteX1-549" fmla="*/ 8156794 w 8156794"/>
                  <a:gd name="connsiteY1-550" fmla="*/ 1673520 h 2973021"/>
                  <a:gd name="connsiteX2-551" fmla="*/ 4134388 w 8156794"/>
                  <a:gd name="connsiteY2-552" fmla="*/ 2972904 h 2973021"/>
                  <a:gd name="connsiteX3-553" fmla="*/ 2295 w 8156794"/>
                  <a:gd name="connsiteY3-554" fmla="*/ 1618086 h 2973021"/>
                  <a:gd name="connsiteX4-555" fmla="*/ 767 w 8156794"/>
                  <a:gd name="connsiteY4-556" fmla="*/ 147145 h 2973021"/>
                  <a:gd name="connsiteX5-557" fmla="*/ 4068271 w 8156794"/>
                  <a:gd name="connsiteY5-558" fmla="*/ 1566042 h 2973021"/>
                  <a:gd name="connsiteX6-559" fmla="*/ 8156794 w 8156794"/>
                  <a:gd name="connsiteY6-560" fmla="*/ 0 h 2973021"/>
                  <a:gd name="connsiteX0-561" fmla="*/ 8156794 w 8156794"/>
                  <a:gd name="connsiteY0-562" fmla="*/ 0 h 2973021"/>
                  <a:gd name="connsiteX1-563" fmla="*/ 8156794 w 8156794"/>
                  <a:gd name="connsiteY1-564" fmla="*/ 1673520 h 2973021"/>
                  <a:gd name="connsiteX2-565" fmla="*/ 4134388 w 8156794"/>
                  <a:gd name="connsiteY2-566" fmla="*/ 2972904 h 2973021"/>
                  <a:gd name="connsiteX3-567" fmla="*/ 2295 w 8156794"/>
                  <a:gd name="connsiteY3-568" fmla="*/ 1618086 h 2973021"/>
                  <a:gd name="connsiteX4-569" fmla="*/ 767 w 8156794"/>
                  <a:gd name="connsiteY4-570" fmla="*/ 147145 h 2973021"/>
                  <a:gd name="connsiteX5-571" fmla="*/ 4068271 w 8156794"/>
                  <a:gd name="connsiteY5-572" fmla="*/ 1566042 h 2973021"/>
                  <a:gd name="connsiteX6-573" fmla="*/ 8156794 w 8156794"/>
                  <a:gd name="connsiteY6-574" fmla="*/ 0 h 2973021"/>
                  <a:gd name="connsiteX0-575" fmla="*/ 8156794 w 8156794"/>
                  <a:gd name="connsiteY0-576" fmla="*/ 0 h 2973141"/>
                  <a:gd name="connsiteX1-577" fmla="*/ 8156794 w 8156794"/>
                  <a:gd name="connsiteY1-578" fmla="*/ 1673520 h 2973141"/>
                  <a:gd name="connsiteX2-579" fmla="*/ 4134388 w 8156794"/>
                  <a:gd name="connsiteY2-580" fmla="*/ 2972904 h 2973141"/>
                  <a:gd name="connsiteX3-581" fmla="*/ 2295 w 8156794"/>
                  <a:gd name="connsiteY3-582" fmla="*/ 1618086 h 2973141"/>
                  <a:gd name="connsiteX4-583" fmla="*/ 767 w 8156794"/>
                  <a:gd name="connsiteY4-584" fmla="*/ 147145 h 2973141"/>
                  <a:gd name="connsiteX5-585" fmla="*/ 4068271 w 8156794"/>
                  <a:gd name="connsiteY5-586" fmla="*/ 1566042 h 2973141"/>
                  <a:gd name="connsiteX6-587" fmla="*/ 8156794 w 8156794"/>
                  <a:gd name="connsiteY6-588" fmla="*/ 0 h 2973141"/>
                  <a:gd name="connsiteX0-589" fmla="*/ 8156794 w 8156794"/>
                  <a:gd name="connsiteY0-590" fmla="*/ 0 h 3066827"/>
                  <a:gd name="connsiteX1-591" fmla="*/ 8156794 w 8156794"/>
                  <a:gd name="connsiteY1-592" fmla="*/ 1673520 h 3066827"/>
                  <a:gd name="connsiteX2-593" fmla="*/ 4123353 w 8156794"/>
                  <a:gd name="connsiteY2-594" fmla="*/ 3066650 h 3066827"/>
                  <a:gd name="connsiteX3-595" fmla="*/ 2295 w 8156794"/>
                  <a:gd name="connsiteY3-596" fmla="*/ 1618086 h 3066827"/>
                  <a:gd name="connsiteX4-597" fmla="*/ 767 w 8156794"/>
                  <a:gd name="connsiteY4-598" fmla="*/ 147145 h 3066827"/>
                  <a:gd name="connsiteX5-599" fmla="*/ 4068271 w 8156794"/>
                  <a:gd name="connsiteY5-600" fmla="*/ 1566042 h 3066827"/>
                  <a:gd name="connsiteX6-601" fmla="*/ 8156794 w 8156794"/>
                  <a:gd name="connsiteY6-602" fmla="*/ 0 h 3066827"/>
                  <a:gd name="connsiteX0-603" fmla="*/ 8123689 w 8156794"/>
                  <a:gd name="connsiteY0-604" fmla="*/ 0 h 2999866"/>
                  <a:gd name="connsiteX1-605" fmla="*/ 8156794 w 8156794"/>
                  <a:gd name="connsiteY1-606" fmla="*/ 1606559 h 2999866"/>
                  <a:gd name="connsiteX2-607" fmla="*/ 4123353 w 8156794"/>
                  <a:gd name="connsiteY2-608" fmla="*/ 2999689 h 2999866"/>
                  <a:gd name="connsiteX3-609" fmla="*/ 2295 w 8156794"/>
                  <a:gd name="connsiteY3-610" fmla="*/ 1551125 h 2999866"/>
                  <a:gd name="connsiteX4-611" fmla="*/ 767 w 8156794"/>
                  <a:gd name="connsiteY4-612" fmla="*/ 80184 h 2999866"/>
                  <a:gd name="connsiteX5-613" fmla="*/ 4068271 w 8156794"/>
                  <a:gd name="connsiteY5-614" fmla="*/ 1499081 h 2999866"/>
                  <a:gd name="connsiteX6-615" fmla="*/ 8123689 w 8156794"/>
                  <a:gd name="connsiteY6-616" fmla="*/ 0 h 2999866"/>
                  <a:gd name="connsiteX0-617" fmla="*/ 8167828 w 8167828"/>
                  <a:gd name="connsiteY0-618" fmla="*/ 0 h 3026651"/>
                  <a:gd name="connsiteX1-619" fmla="*/ 8156794 w 8167828"/>
                  <a:gd name="connsiteY1-620" fmla="*/ 1633344 h 3026651"/>
                  <a:gd name="connsiteX2-621" fmla="*/ 4123353 w 8167828"/>
                  <a:gd name="connsiteY2-622" fmla="*/ 3026474 h 3026651"/>
                  <a:gd name="connsiteX3-623" fmla="*/ 2295 w 8167828"/>
                  <a:gd name="connsiteY3-624" fmla="*/ 1577910 h 3026651"/>
                  <a:gd name="connsiteX4-625" fmla="*/ 767 w 8167828"/>
                  <a:gd name="connsiteY4-626" fmla="*/ 106969 h 3026651"/>
                  <a:gd name="connsiteX5-627" fmla="*/ 4068271 w 8167828"/>
                  <a:gd name="connsiteY5-628" fmla="*/ 1525866 h 3026651"/>
                  <a:gd name="connsiteX6-629" fmla="*/ 8167828 w 8167828"/>
                  <a:gd name="connsiteY6-630" fmla="*/ 0 h 3026651"/>
                  <a:gd name="connsiteX0-631" fmla="*/ 8167828 w 8167828"/>
                  <a:gd name="connsiteY0-632" fmla="*/ 0 h 3027228"/>
                  <a:gd name="connsiteX1-633" fmla="*/ 8145760 w 8167828"/>
                  <a:gd name="connsiteY1-634" fmla="*/ 1686913 h 3027228"/>
                  <a:gd name="connsiteX2-635" fmla="*/ 4123353 w 8167828"/>
                  <a:gd name="connsiteY2-636" fmla="*/ 3026474 h 3027228"/>
                  <a:gd name="connsiteX3-637" fmla="*/ 2295 w 8167828"/>
                  <a:gd name="connsiteY3-638" fmla="*/ 1577910 h 3027228"/>
                  <a:gd name="connsiteX4-639" fmla="*/ 767 w 8167828"/>
                  <a:gd name="connsiteY4-640" fmla="*/ 106969 h 3027228"/>
                  <a:gd name="connsiteX5-641" fmla="*/ 4068271 w 8167828"/>
                  <a:gd name="connsiteY5-642" fmla="*/ 1525866 h 3027228"/>
                  <a:gd name="connsiteX6-643" fmla="*/ 8167828 w 8167828"/>
                  <a:gd name="connsiteY6-644" fmla="*/ 0 h 3027228"/>
                  <a:gd name="connsiteX0-645" fmla="*/ 8156794 w 8156794"/>
                  <a:gd name="connsiteY0-646" fmla="*/ 0 h 2933483"/>
                  <a:gd name="connsiteX1-647" fmla="*/ 8145760 w 8156794"/>
                  <a:gd name="connsiteY1-648" fmla="*/ 1593168 h 2933483"/>
                  <a:gd name="connsiteX2-649" fmla="*/ 4123353 w 8156794"/>
                  <a:gd name="connsiteY2-650" fmla="*/ 2932729 h 2933483"/>
                  <a:gd name="connsiteX3-651" fmla="*/ 2295 w 8156794"/>
                  <a:gd name="connsiteY3-652" fmla="*/ 1484165 h 2933483"/>
                  <a:gd name="connsiteX4-653" fmla="*/ 767 w 8156794"/>
                  <a:gd name="connsiteY4-654" fmla="*/ 13224 h 2933483"/>
                  <a:gd name="connsiteX5-655" fmla="*/ 4068271 w 8156794"/>
                  <a:gd name="connsiteY5-656" fmla="*/ 1432121 h 2933483"/>
                  <a:gd name="connsiteX6-657" fmla="*/ 8156794 w 8156794"/>
                  <a:gd name="connsiteY6-658" fmla="*/ 0 h 2933483"/>
                  <a:gd name="connsiteX0-659" fmla="*/ 8156794 w 8156794"/>
                  <a:gd name="connsiteY0-660" fmla="*/ 0 h 2933483"/>
                  <a:gd name="connsiteX1-661" fmla="*/ 8145760 w 8156794"/>
                  <a:gd name="connsiteY1-662" fmla="*/ 1593168 h 2933483"/>
                  <a:gd name="connsiteX2-663" fmla="*/ 4123353 w 8156794"/>
                  <a:gd name="connsiteY2-664" fmla="*/ 2932729 h 2933483"/>
                  <a:gd name="connsiteX3-665" fmla="*/ 2295 w 8156794"/>
                  <a:gd name="connsiteY3-666" fmla="*/ 1484165 h 2933483"/>
                  <a:gd name="connsiteX4-667" fmla="*/ 767 w 8156794"/>
                  <a:gd name="connsiteY4-668" fmla="*/ 13224 h 2933483"/>
                  <a:gd name="connsiteX5-669" fmla="*/ 4068271 w 8156794"/>
                  <a:gd name="connsiteY5-670" fmla="*/ 1432121 h 2933483"/>
                  <a:gd name="connsiteX6-671" fmla="*/ 8156794 w 8156794"/>
                  <a:gd name="connsiteY6-672" fmla="*/ 0 h 2933483"/>
                  <a:gd name="connsiteX0-673" fmla="*/ 8123689 w 8145760"/>
                  <a:gd name="connsiteY0-674" fmla="*/ 13560 h 2920259"/>
                  <a:gd name="connsiteX1-675" fmla="*/ 8145760 w 8145760"/>
                  <a:gd name="connsiteY1-676" fmla="*/ 1579944 h 2920259"/>
                  <a:gd name="connsiteX2-677" fmla="*/ 4123353 w 8145760"/>
                  <a:gd name="connsiteY2-678" fmla="*/ 2919505 h 2920259"/>
                  <a:gd name="connsiteX3-679" fmla="*/ 2295 w 8145760"/>
                  <a:gd name="connsiteY3-680" fmla="*/ 1470941 h 2920259"/>
                  <a:gd name="connsiteX4-681" fmla="*/ 767 w 8145760"/>
                  <a:gd name="connsiteY4-682" fmla="*/ 0 h 2920259"/>
                  <a:gd name="connsiteX5-683" fmla="*/ 4068271 w 8145760"/>
                  <a:gd name="connsiteY5-684" fmla="*/ 1418897 h 2920259"/>
                  <a:gd name="connsiteX6-685" fmla="*/ 8123689 w 8145760"/>
                  <a:gd name="connsiteY6-686" fmla="*/ 13560 h 2920259"/>
                  <a:gd name="connsiteX0-687" fmla="*/ 8178863 w 8178863"/>
                  <a:gd name="connsiteY0-688" fmla="*/ 26952 h 2920259"/>
                  <a:gd name="connsiteX1-689" fmla="*/ 8145760 w 8178863"/>
                  <a:gd name="connsiteY1-690" fmla="*/ 1579944 h 2920259"/>
                  <a:gd name="connsiteX2-691" fmla="*/ 4123353 w 8178863"/>
                  <a:gd name="connsiteY2-692" fmla="*/ 2919505 h 2920259"/>
                  <a:gd name="connsiteX3-693" fmla="*/ 2295 w 8178863"/>
                  <a:gd name="connsiteY3-694" fmla="*/ 1470941 h 2920259"/>
                  <a:gd name="connsiteX4-695" fmla="*/ 767 w 8178863"/>
                  <a:gd name="connsiteY4-696" fmla="*/ 0 h 2920259"/>
                  <a:gd name="connsiteX5-697" fmla="*/ 4068271 w 8178863"/>
                  <a:gd name="connsiteY5-698" fmla="*/ 1418897 h 2920259"/>
                  <a:gd name="connsiteX6-699" fmla="*/ 8178863 w 8178863"/>
                  <a:gd name="connsiteY6-700" fmla="*/ 26952 h 2920259"/>
                  <a:gd name="connsiteX0-701" fmla="*/ 8167827 w 8167827"/>
                  <a:gd name="connsiteY0-702" fmla="*/ 40343 h 2920259"/>
                  <a:gd name="connsiteX1-703" fmla="*/ 8145760 w 8167827"/>
                  <a:gd name="connsiteY1-704" fmla="*/ 1579944 h 2920259"/>
                  <a:gd name="connsiteX2-705" fmla="*/ 4123353 w 8167827"/>
                  <a:gd name="connsiteY2-706" fmla="*/ 2919505 h 2920259"/>
                  <a:gd name="connsiteX3-707" fmla="*/ 2295 w 8167827"/>
                  <a:gd name="connsiteY3-708" fmla="*/ 1470941 h 2920259"/>
                  <a:gd name="connsiteX4-709" fmla="*/ 767 w 8167827"/>
                  <a:gd name="connsiteY4-710" fmla="*/ 0 h 2920259"/>
                  <a:gd name="connsiteX5-711" fmla="*/ 4068271 w 8167827"/>
                  <a:gd name="connsiteY5-712" fmla="*/ 1418897 h 2920259"/>
                  <a:gd name="connsiteX6-713" fmla="*/ 8167827 w 8167827"/>
                  <a:gd name="connsiteY6-714" fmla="*/ 40343 h 2920259"/>
                  <a:gd name="connsiteX0-715" fmla="*/ 8123687 w 8145760"/>
                  <a:gd name="connsiteY0-716" fmla="*/ 53735 h 2920259"/>
                  <a:gd name="connsiteX1-717" fmla="*/ 8145760 w 8145760"/>
                  <a:gd name="connsiteY1-718" fmla="*/ 1579944 h 2920259"/>
                  <a:gd name="connsiteX2-719" fmla="*/ 4123353 w 8145760"/>
                  <a:gd name="connsiteY2-720" fmla="*/ 2919505 h 2920259"/>
                  <a:gd name="connsiteX3-721" fmla="*/ 2295 w 8145760"/>
                  <a:gd name="connsiteY3-722" fmla="*/ 1470941 h 2920259"/>
                  <a:gd name="connsiteX4-723" fmla="*/ 767 w 8145760"/>
                  <a:gd name="connsiteY4-724" fmla="*/ 0 h 2920259"/>
                  <a:gd name="connsiteX5-725" fmla="*/ 4068271 w 8145760"/>
                  <a:gd name="connsiteY5-726" fmla="*/ 1418897 h 2920259"/>
                  <a:gd name="connsiteX6-727" fmla="*/ 8123687 w 8145760"/>
                  <a:gd name="connsiteY6-728" fmla="*/ 53735 h 2920259"/>
                  <a:gd name="connsiteX0-729" fmla="*/ 8161918 w 8161918"/>
                  <a:gd name="connsiteY0-730" fmla="*/ 0 h 2943855"/>
                  <a:gd name="connsiteX1-731" fmla="*/ 8145760 w 8161918"/>
                  <a:gd name="connsiteY1-732" fmla="*/ 1603540 h 2943855"/>
                  <a:gd name="connsiteX2-733" fmla="*/ 4123353 w 8161918"/>
                  <a:gd name="connsiteY2-734" fmla="*/ 2943101 h 2943855"/>
                  <a:gd name="connsiteX3-735" fmla="*/ 2295 w 8161918"/>
                  <a:gd name="connsiteY3-736" fmla="*/ 1494537 h 2943855"/>
                  <a:gd name="connsiteX4-737" fmla="*/ 767 w 8161918"/>
                  <a:gd name="connsiteY4-738" fmla="*/ 23596 h 2943855"/>
                  <a:gd name="connsiteX5-739" fmla="*/ 4068271 w 8161918"/>
                  <a:gd name="connsiteY5-740" fmla="*/ 1442493 h 2943855"/>
                  <a:gd name="connsiteX6-741" fmla="*/ 8161918 w 8161918"/>
                  <a:gd name="connsiteY6-742" fmla="*/ 0 h 2943855"/>
                  <a:gd name="connsiteX0-743" fmla="*/ 8144926 w 8145760"/>
                  <a:gd name="connsiteY0-744" fmla="*/ 43424 h 2920259"/>
                  <a:gd name="connsiteX1-745" fmla="*/ 8145760 w 8145760"/>
                  <a:gd name="connsiteY1-746" fmla="*/ 1579944 h 2920259"/>
                  <a:gd name="connsiteX2-747" fmla="*/ 4123353 w 8145760"/>
                  <a:gd name="connsiteY2-748" fmla="*/ 2919505 h 2920259"/>
                  <a:gd name="connsiteX3-749" fmla="*/ 2295 w 8145760"/>
                  <a:gd name="connsiteY3-750" fmla="*/ 1470941 h 2920259"/>
                  <a:gd name="connsiteX4-751" fmla="*/ 767 w 8145760"/>
                  <a:gd name="connsiteY4-752" fmla="*/ 0 h 2920259"/>
                  <a:gd name="connsiteX5-753" fmla="*/ 4068271 w 8145760"/>
                  <a:gd name="connsiteY5-754" fmla="*/ 1418897 h 2920259"/>
                  <a:gd name="connsiteX6-755" fmla="*/ 8144926 w 8145760"/>
                  <a:gd name="connsiteY6-756" fmla="*/ 43424 h 2920259"/>
                  <a:gd name="connsiteX0-757" fmla="*/ 8161918 w 8161918"/>
                  <a:gd name="connsiteY0-758" fmla="*/ 0 h 2959321"/>
                  <a:gd name="connsiteX1-759" fmla="*/ 8145760 w 8161918"/>
                  <a:gd name="connsiteY1-760" fmla="*/ 1619006 h 2959321"/>
                  <a:gd name="connsiteX2-761" fmla="*/ 4123353 w 8161918"/>
                  <a:gd name="connsiteY2-762" fmla="*/ 2958567 h 2959321"/>
                  <a:gd name="connsiteX3-763" fmla="*/ 2295 w 8161918"/>
                  <a:gd name="connsiteY3-764" fmla="*/ 1510003 h 2959321"/>
                  <a:gd name="connsiteX4-765" fmla="*/ 767 w 8161918"/>
                  <a:gd name="connsiteY4-766" fmla="*/ 39062 h 2959321"/>
                  <a:gd name="connsiteX5-767" fmla="*/ 4068271 w 8161918"/>
                  <a:gd name="connsiteY5-768" fmla="*/ 1457959 h 2959321"/>
                  <a:gd name="connsiteX6-769" fmla="*/ 8161918 w 8161918"/>
                  <a:gd name="connsiteY6-770" fmla="*/ 0 h 2959321"/>
                  <a:gd name="connsiteX0-771" fmla="*/ 8161918 w 8162752"/>
                  <a:gd name="connsiteY0-772" fmla="*/ 0 h 2959488"/>
                  <a:gd name="connsiteX1-773" fmla="*/ 8162752 w 8162752"/>
                  <a:gd name="connsiteY1-774" fmla="*/ 1629317 h 2959488"/>
                  <a:gd name="connsiteX2-775" fmla="*/ 4123353 w 8162752"/>
                  <a:gd name="connsiteY2-776" fmla="*/ 2958567 h 2959488"/>
                  <a:gd name="connsiteX3-777" fmla="*/ 2295 w 8162752"/>
                  <a:gd name="connsiteY3-778" fmla="*/ 1510003 h 2959488"/>
                  <a:gd name="connsiteX4-779" fmla="*/ 767 w 8162752"/>
                  <a:gd name="connsiteY4-780" fmla="*/ 39062 h 2959488"/>
                  <a:gd name="connsiteX5-781" fmla="*/ 4068271 w 8162752"/>
                  <a:gd name="connsiteY5-782" fmla="*/ 1457959 h 2959488"/>
                  <a:gd name="connsiteX6-783" fmla="*/ 8161918 w 8162752"/>
                  <a:gd name="connsiteY6-784" fmla="*/ 0 h 2959488"/>
                  <a:gd name="connsiteX0-785" fmla="*/ 8165930 w 8166764"/>
                  <a:gd name="connsiteY0-786" fmla="*/ 7337 h 2966825"/>
                  <a:gd name="connsiteX1-787" fmla="*/ 8166764 w 8166764"/>
                  <a:gd name="connsiteY1-788" fmla="*/ 1636654 h 2966825"/>
                  <a:gd name="connsiteX2-789" fmla="*/ 4127365 w 8166764"/>
                  <a:gd name="connsiteY2-790" fmla="*/ 2965904 h 2966825"/>
                  <a:gd name="connsiteX3-791" fmla="*/ 6307 w 8166764"/>
                  <a:gd name="connsiteY3-792" fmla="*/ 1517340 h 2966825"/>
                  <a:gd name="connsiteX4-793" fmla="*/ 532 w 8166764"/>
                  <a:gd name="connsiteY4-794" fmla="*/ 0 h 2966825"/>
                  <a:gd name="connsiteX5-795" fmla="*/ 4072283 w 8166764"/>
                  <a:gd name="connsiteY5-796" fmla="*/ 1465296 h 2966825"/>
                  <a:gd name="connsiteX6-797" fmla="*/ 8165930 w 8166764"/>
                  <a:gd name="connsiteY6-798" fmla="*/ 7337 h 2966825"/>
                  <a:gd name="connsiteX0-799" fmla="*/ 8168119 w 8168953"/>
                  <a:gd name="connsiteY0-800" fmla="*/ 7337 h 2966682"/>
                  <a:gd name="connsiteX1-801" fmla="*/ 8168953 w 8168953"/>
                  <a:gd name="connsiteY1-802" fmla="*/ 1636654 h 2966682"/>
                  <a:gd name="connsiteX2-803" fmla="*/ 4129554 w 8168953"/>
                  <a:gd name="connsiteY2-804" fmla="*/ 2965904 h 2966682"/>
                  <a:gd name="connsiteX3-805" fmla="*/ 0 w 8168953"/>
                  <a:gd name="connsiteY3-806" fmla="*/ 1527651 h 2966682"/>
                  <a:gd name="connsiteX4-807" fmla="*/ 2721 w 8168953"/>
                  <a:gd name="connsiteY4-808" fmla="*/ 0 h 2966682"/>
                  <a:gd name="connsiteX5-809" fmla="*/ 4074472 w 8168953"/>
                  <a:gd name="connsiteY5-810" fmla="*/ 1465296 h 2966682"/>
                  <a:gd name="connsiteX6-811" fmla="*/ 8168119 w 8168953"/>
                  <a:gd name="connsiteY6-812" fmla="*/ 7337 h 2966682"/>
                  <a:gd name="connsiteX0-813" fmla="*/ 8168119 w 8168953"/>
                  <a:gd name="connsiteY0-814" fmla="*/ 7337 h 3100377"/>
                  <a:gd name="connsiteX1-815" fmla="*/ 8168953 w 8168953"/>
                  <a:gd name="connsiteY1-816" fmla="*/ 1636654 h 3100377"/>
                  <a:gd name="connsiteX2-817" fmla="*/ 4118520 w 8168953"/>
                  <a:gd name="connsiteY2-818" fmla="*/ 3099826 h 3100377"/>
                  <a:gd name="connsiteX3-819" fmla="*/ 0 w 8168953"/>
                  <a:gd name="connsiteY3-820" fmla="*/ 1527651 h 3100377"/>
                  <a:gd name="connsiteX4-821" fmla="*/ 2721 w 8168953"/>
                  <a:gd name="connsiteY4-822" fmla="*/ 0 h 3100377"/>
                  <a:gd name="connsiteX5-823" fmla="*/ 4074472 w 8168953"/>
                  <a:gd name="connsiteY5-824" fmla="*/ 1465296 h 3100377"/>
                  <a:gd name="connsiteX6-825" fmla="*/ 8168119 w 8168953"/>
                  <a:gd name="connsiteY6-826" fmla="*/ 7337 h 3100377"/>
                  <a:gd name="connsiteX0-827" fmla="*/ 8168119 w 8168953"/>
                  <a:gd name="connsiteY0-828" fmla="*/ 7337 h 3100429"/>
                  <a:gd name="connsiteX1-829" fmla="*/ 8168953 w 8168953"/>
                  <a:gd name="connsiteY1-830" fmla="*/ 1636654 h 3100429"/>
                  <a:gd name="connsiteX2-831" fmla="*/ 4118520 w 8168953"/>
                  <a:gd name="connsiteY2-832" fmla="*/ 3099826 h 3100429"/>
                  <a:gd name="connsiteX3-833" fmla="*/ 0 w 8168953"/>
                  <a:gd name="connsiteY3-834" fmla="*/ 1527651 h 3100429"/>
                  <a:gd name="connsiteX4-835" fmla="*/ 2721 w 8168953"/>
                  <a:gd name="connsiteY4-836" fmla="*/ 0 h 3100429"/>
                  <a:gd name="connsiteX5-837" fmla="*/ 4074472 w 8168953"/>
                  <a:gd name="connsiteY5-838" fmla="*/ 1465296 h 3100429"/>
                  <a:gd name="connsiteX6-839" fmla="*/ 8168119 w 8168953"/>
                  <a:gd name="connsiteY6-840" fmla="*/ 7337 h 3100429"/>
                  <a:gd name="connsiteX0-841" fmla="*/ 8165849 w 8166683"/>
                  <a:gd name="connsiteY0-842" fmla="*/ 7337 h 3099826"/>
                  <a:gd name="connsiteX1-843" fmla="*/ 8166683 w 8166683"/>
                  <a:gd name="connsiteY1-844" fmla="*/ 1636654 h 3099826"/>
                  <a:gd name="connsiteX2-845" fmla="*/ 4116250 w 8166683"/>
                  <a:gd name="connsiteY2-846" fmla="*/ 3099826 h 3099826"/>
                  <a:gd name="connsiteX3-847" fmla="*/ 8764 w 8166683"/>
                  <a:gd name="connsiteY3-848" fmla="*/ 1634789 h 3099826"/>
                  <a:gd name="connsiteX4-849" fmla="*/ 451 w 8166683"/>
                  <a:gd name="connsiteY4-850" fmla="*/ 0 h 3099826"/>
                  <a:gd name="connsiteX5-851" fmla="*/ 4072202 w 8166683"/>
                  <a:gd name="connsiteY5-852" fmla="*/ 1465296 h 3099826"/>
                  <a:gd name="connsiteX6-853" fmla="*/ 8165849 w 8166683"/>
                  <a:gd name="connsiteY6-854" fmla="*/ 7337 h 3099826"/>
                  <a:gd name="connsiteX0-855" fmla="*/ 8165849 w 8166683"/>
                  <a:gd name="connsiteY0-856" fmla="*/ 7337 h 3099826"/>
                  <a:gd name="connsiteX1-857" fmla="*/ 8166683 w 8166683"/>
                  <a:gd name="connsiteY1-858" fmla="*/ 1636654 h 3099826"/>
                  <a:gd name="connsiteX2-859" fmla="*/ 4116250 w 8166683"/>
                  <a:gd name="connsiteY2-860" fmla="*/ 3099826 h 3099826"/>
                  <a:gd name="connsiteX3-861" fmla="*/ 8764 w 8166683"/>
                  <a:gd name="connsiteY3-862" fmla="*/ 1634789 h 3099826"/>
                  <a:gd name="connsiteX4-863" fmla="*/ 451 w 8166683"/>
                  <a:gd name="connsiteY4-864" fmla="*/ 0 h 3099826"/>
                  <a:gd name="connsiteX5-865" fmla="*/ 4072202 w 8166683"/>
                  <a:gd name="connsiteY5-866" fmla="*/ 1465296 h 3099826"/>
                  <a:gd name="connsiteX6-867" fmla="*/ 8165849 w 8166683"/>
                  <a:gd name="connsiteY6-868" fmla="*/ 7337 h 3099826"/>
                  <a:gd name="connsiteX0-869" fmla="*/ 8165849 w 8166683"/>
                  <a:gd name="connsiteY0-870" fmla="*/ 7337 h 3099826"/>
                  <a:gd name="connsiteX1-871" fmla="*/ 8166683 w 8166683"/>
                  <a:gd name="connsiteY1-872" fmla="*/ 1636654 h 3099826"/>
                  <a:gd name="connsiteX2-873" fmla="*/ 4116250 w 8166683"/>
                  <a:gd name="connsiteY2-874" fmla="*/ 3099826 h 3099826"/>
                  <a:gd name="connsiteX3-875" fmla="*/ 8764 w 8166683"/>
                  <a:gd name="connsiteY3-876" fmla="*/ 1634789 h 3099826"/>
                  <a:gd name="connsiteX4-877" fmla="*/ 451 w 8166683"/>
                  <a:gd name="connsiteY4-878" fmla="*/ 0 h 3099826"/>
                  <a:gd name="connsiteX5-879" fmla="*/ 4061168 w 8166683"/>
                  <a:gd name="connsiteY5-880" fmla="*/ 1438511 h 3099826"/>
                  <a:gd name="connsiteX6-881" fmla="*/ 8165849 w 8166683"/>
                  <a:gd name="connsiteY6-882" fmla="*/ 7337 h 3099826"/>
                  <a:gd name="connsiteX0-883" fmla="*/ 8165849 w 8166683"/>
                  <a:gd name="connsiteY0-884" fmla="*/ 7337 h 3099826"/>
                  <a:gd name="connsiteX1-885" fmla="*/ 8166683 w 8166683"/>
                  <a:gd name="connsiteY1-886" fmla="*/ 1636654 h 3099826"/>
                  <a:gd name="connsiteX2-887" fmla="*/ 4116250 w 8166683"/>
                  <a:gd name="connsiteY2-888" fmla="*/ 3099826 h 3099826"/>
                  <a:gd name="connsiteX3-889" fmla="*/ 8764 w 8166683"/>
                  <a:gd name="connsiteY3-890" fmla="*/ 1634789 h 3099826"/>
                  <a:gd name="connsiteX4-891" fmla="*/ 451 w 8166683"/>
                  <a:gd name="connsiteY4-892" fmla="*/ 0 h 3099826"/>
                  <a:gd name="connsiteX5-893" fmla="*/ 4061168 w 8166683"/>
                  <a:gd name="connsiteY5-894" fmla="*/ 1438511 h 3099826"/>
                  <a:gd name="connsiteX6-895" fmla="*/ 8165849 w 8166683"/>
                  <a:gd name="connsiteY6-896" fmla="*/ 7337 h 309982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33" name="Group 232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34" name="Freeform 233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-1" fmla="*/ 3725333 w 4641485"/>
                    <a:gd name="connsiteY0-2" fmla="*/ 0 h 1049866"/>
                    <a:gd name="connsiteX1-3" fmla="*/ 4641485 w 4641485"/>
                    <a:gd name="connsiteY1-4" fmla="*/ 239402 h 1049866"/>
                    <a:gd name="connsiteX2-5" fmla="*/ 3962400 w 4641485"/>
                    <a:gd name="connsiteY2-6" fmla="*/ 541866 h 1049866"/>
                    <a:gd name="connsiteX3-7" fmla="*/ 3742267 w 4641485"/>
                    <a:gd name="connsiteY3-8" fmla="*/ 457200 h 1049866"/>
                    <a:gd name="connsiteX4-9" fmla="*/ 2269067 w 4641485"/>
                    <a:gd name="connsiteY4-10" fmla="*/ 1049866 h 1049866"/>
                    <a:gd name="connsiteX5-11" fmla="*/ 880533 w 4641485"/>
                    <a:gd name="connsiteY5-12" fmla="*/ 457200 h 1049866"/>
                    <a:gd name="connsiteX6-13" fmla="*/ 592667 w 4641485"/>
                    <a:gd name="connsiteY6-14" fmla="*/ 541866 h 1049866"/>
                    <a:gd name="connsiteX7-15" fmla="*/ 0 w 4641485"/>
                    <a:gd name="connsiteY7-16" fmla="*/ 254000 h 1049866"/>
                    <a:gd name="connsiteX8-17" fmla="*/ 880533 w 4641485"/>
                    <a:gd name="connsiteY8-18" fmla="*/ 16933 h 1049866"/>
                    <a:gd name="connsiteX9-19" fmla="*/ 2302933 w 4641485"/>
                    <a:gd name="connsiteY9-20" fmla="*/ 626533 h 1049866"/>
                    <a:gd name="connsiteX10-21" fmla="*/ 3725333 w 4641485"/>
                    <a:gd name="connsiteY10-22" fmla="*/ 0 h 1049866"/>
                    <a:gd name="connsiteX0-23" fmla="*/ 3756864 w 4673016"/>
                    <a:gd name="connsiteY0-24" fmla="*/ 0 h 1049866"/>
                    <a:gd name="connsiteX1-25" fmla="*/ 4673016 w 4673016"/>
                    <a:gd name="connsiteY1-26" fmla="*/ 239402 h 1049866"/>
                    <a:gd name="connsiteX2-27" fmla="*/ 3993931 w 4673016"/>
                    <a:gd name="connsiteY2-28" fmla="*/ 541866 h 1049866"/>
                    <a:gd name="connsiteX3-29" fmla="*/ 3773798 w 4673016"/>
                    <a:gd name="connsiteY3-30" fmla="*/ 457200 h 1049866"/>
                    <a:gd name="connsiteX4-31" fmla="*/ 2300598 w 4673016"/>
                    <a:gd name="connsiteY4-32" fmla="*/ 1049866 h 1049866"/>
                    <a:gd name="connsiteX5-33" fmla="*/ 912064 w 4673016"/>
                    <a:gd name="connsiteY5-34" fmla="*/ 457200 h 1049866"/>
                    <a:gd name="connsiteX6-35" fmla="*/ 624198 w 4673016"/>
                    <a:gd name="connsiteY6-36" fmla="*/ 541866 h 1049866"/>
                    <a:gd name="connsiteX7-37" fmla="*/ 0 w 4673016"/>
                    <a:gd name="connsiteY7-38" fmla="*/ 232979 h 1049866"/>
                    <a:gd name="connsiteX8-39" fmla="*/ 912064 w 4673016"/>
                    <a:gd name="connsiteY8-40" fmla="*/ 16933 h 1049866"/>
                    <a:gd name="connsiteX9-41" fmla="*/ 2334464 w 4673016"/>
                    <a:gd name="connsiteY9-42" fmla="*/ 626533 h 1049866"/>
                    <a:gd name="connsiteX10-43" fmla="*/ 3756864 w 4673016"/>
                    <a:gd name="connsiteY10-44" fmla="*/ 0 h 1049866"/>
                    <a:gd name="connsiteX0-45" fmla="*/ 3756864 w 4673016"/>
                    <a:gd name="connsiteY0-46" fmla="*/ 0 h 1049866"/>
                    <a:gd name="connsiteX1-47" fmla="*/ 4673016 w 4673016"/>
                    <a:gd name="connsiteY1-48" fmla="*/ 239402 h 1049866"/>
                    <a:gd name="connsiteX2-49" fmla="*/ 3993931 w 4673016"/>
                    <a:gd name="connsiteY2-50" fmla="*/ 541866 h 1049866"/>
                    <a:gd name="connsiteX3-51" fmla="*/ 3784308 w 4673016"/>
                    <a:gd name="connsiteY3-52" fmla="*/ 404648 h 1049866"/>
                    <a:gd name="connsiteX4-53" fmla="*/ 2300598 w 4673016"/>
                    <a:gd name="connsiteY4-54" fmla="*/ 1049866 h 1049866"/>
                    <a:gd name="connsiteX5-55" fmla="*/ 912064 w 4673016"/>
                    <a:gd name="connsiteY5-56" fmla="*/ 457200 h 1049866"/>
                    <a:gd name="connsiteX6-57" fmla="*/ 624198 w 4673016"/>
                    <a:gd name="connsiteY6-58" fmla="*/ 541866 h 1049866"/>
                    <a:gd name="connsiteX7-59" fmla="*/ 0 w 4673016"/>
                    <a:gd name="connsiteY7-60" fmla="*/ 232979 h 1049866"/>
                    <a:gd name="connsiteX8-61" fmla="*/ 912064 w 4673016"/>
                    <a:gd name="connsiteY8-62" fmla="*/ 16933 h 1049866"/>
                    <a:gd name="connsiteX9-63" fmla="*/ 2334464 w 4673016"/>
                    <a:gd name="connsiteY9-64" fmla="*/ 626533 h 1049866"/>
                    <a:gd name="connsiteX10-65" fmla="*/ 3756864 w 4673016"/>
                    <a:gd name="connsiteY10-66" fmla="*/ 0 h 1049866"/>
                    <a:gd name="connsiteX0-67" fmla="*/ 3756864 w 4673016"/>
                    <a:gd name="connsiteY0-68" fmla="*/ 0 h 1049866"/>
                    <a:gd name="connsiteX1-69" fmla="*/ 4673016 w 4673016"/>
                    <a:gd name="connsiteY1-70" fmla="*/ 239402 h 1049866"/>
                    <a:gd name="connsiteX2-71" fmla="*/ 3993931 w 4673016"/>
                    <a:gd name="connsiteY2-72" fmla="*/ 541866 h 1049866"/>
                    <a:gd name="connsiteX3-73" fmla="*/ 3794818 w 4673016"/>
                    <a:gd name="connsiteY3-74" fmla="*/ 436179 h 1049866"/>
                    <a:gd name="connsiteX4-75" fmla="*/ 2300598 w 4673016"/>
                    <a:gd name="connsiteY4-76" fmla="*/ 1049866 h 1049866"/>
                    <a:gd name="connsiteX5-77" fmla="*/ 912064 w 4673016"/>
                    <a:gd name="connsiteY5-78" fmla="*/ 457200 h 1049866"/>
                    <a:gd name="connsiteX6-79" fmla="*/ 624198 w 4673016"/>
                    <a:gd name="connsiteY6-80" fmla="*/ 541866 h 1049866"/>
                    <a:gd name="connsiteX7-81" fmla="*/ 0 w 4673016"/>
                    <a:gd name="connsiteY7-82" fmla="*/ 232979 h 1049866"/>
                    <a:gd name="connsiteX8-83" fmla="*/ 912064 w 4673016"/>
                    <a:gd name="connsiteY8-84" fmla="*/ 16933 h 1049866"/>
                    <a:gd name="connsiteX9-85" fmla="*/ 2334464 w 4673016"/>
                    <a:gd name="connsiteY9-86" fmla="*/ 626533 h 1049866"/>
                    <a:gd name="connsiteX10-87" fmla="*/ 3756864 w 4673016"/>
                    <a:gd name="connsiteY10-88" fmla="*/ 0 h 1049866"/>
                    <a:gd name="connsiteX0-89" fmla="*/ 3756864 w 4673016"/>
                    <a:gd name="connsiteY0-90" fmla="*/ 0 h 1049866"/>
                    <a:gd name="connsiteX1-91" fmla="*/ 4673016 w 4673016"/>
                    <a:gd name="connsiteY1-92" fmla="*/ 239402 h 1049866"/>
                    <a:gd name="connsiteX2-93" fmla="*/ 3993931 w 4673016"/>
                    <a:gd name="connsiteY2-94" fmla="*/ 541866 h 1049866"/>
                    <a:gd name="connsiteX3-95" fmla="*/ 3794818 w 4673016"/>
                    <a:gd name="connsiteY3-96" fmla="*/ 436179 h 1049866"/>
                    <a:gd name="connsiteX4-97" fmla="*/ 2300598 w 4673016"/>
                    <a:gd name="connsiteY4-98" fmla="*/ 1049866 h 1049866"/>
                    <a:gd name="connsiteX5-99" fmla="*/ 912064 w 4673016"/>
                    <a:gd name="connsiteY5-100" fmla="*/ 457200 h 1049866"/>
                    <a:gd name="connsiteX6-101" fmla="*/ 624198 w 4673016"/>
                    <a:gd name="connsiteY6-102" fmla="*/ 541866 h 1049866"/>
                    <a:gd name="connsiteX7-103" fmla="*/ 0 w 4673016"/>
                    <a:gd name="connsiteY7-104" fmla="*/ 232979 h 1049866"/>
                    <a:gd name="connsiteX8-105" fmla="*/ 912064 w 4673016"/>
                    <a:gd name="connsiteY8-106" fmla="*/ 16933 h 1049866"/>
                    <a:gd name="connsiteX9-107" fmla="*/ 2323954 w 4673016"/>
                    <a:gd name="connsiteY9-108" fmla="*/ 616023 h 1049866"/>
                    <a:gd name="connsiteX10-109" fmla="*/ 3756864 w 4673016"/>
                    <a:gd name="connsiteY10-110" fmla="*/ 0 h 1049866"/>
                    <a:gd name="connsiteX0-111" fmla="*/ 3756864 w 4673016"/>
                    <a:gd name="connsiteY0-112" fmla="*/ 0 h 1049866"/>
                    <a:gd name="connsiteX1-113" fmla="*/ 4673016 w 4673016"/>
                    <a:gd name="connsiteY1-114" fmla="*/ 239402 h 1049866"/>
                    <a:gd name="connsiteX2-115" fmla="*/ 3993931 w 4673016"/>
                    <a:gd name="connsiteY2-116" fmla="*/ 541866 h 1049866"/>
                    <a:gd name="connsiteX3-117" fmla="*/ 3794818 w 4673016"/>
                    <a:gd name="connsiteY3-118" fmla="*/ 436179 h 1049866"/>
                    <a:gd name="connsiteX4-119" fmla="*/ 2300598 w 4673016"/>
                    <a:gd name="connsiteY4-120" fmla="*/ 1049866 h 1049866"/>
                    <a:gd name="connsiteX5-121" fmla="*/ 912064 w 4673016"/>
                    <a:gd name="connsiteY5-122" fmla="*/ 457200 h 1049866"/>
                    <a:gd name="connsiteX6-123" fmla="*/ 624198 w 4673016"/>
                    <a:gd name="connsiteY6-124" fmla="*/ 541866 h 1049866"/>
                    <a:gd name="connsiteX7-125" fmla="*/ 0 w 4673016"/>
                    <a:gd name="connsiteY7-126" fmla="*/ 275021 h 1049866"/>
                    <a:gd name="connsiteX8-127" fmla="*/ 912064 w 4673016"/>
                    <a:gd name="connsiteY8-128" fmla="*/ 16933 h 1049866"/>
                    <a:gd name="connsiteX9-129" fmla="*/ 2323954 w 4673016"/>
                    <a:gd name="connsiteY9-130" fmla="*/ 616023 h 1049866"/>
                    <a:gd name="connsiteX10-131" fmla="*/ 3756864 w 4673016"/>
                    <a:gd name="connsiteY10-132" fmla="*/ 0 h 1049866"/>
                    <a:gd name="connsiteX0-133" fmla="*/ 3756864 w 4673016"/>
                    <a:gd name="connsiteY0-134" fmla="*/ 0 h 1049866"/>
                    <a:gd name="connsiteX1-135" fmla="*/ 4673016 w 4673016"/>
                    <a:gd name="connsiteY1-136" fmla="*/ 239402 h 1049866"/>
                    <a:gd name="connsiteX2-137" fmla="*/ 3993931 w 4673016"/>
                    <a:gd name="connsiteY2-138" fmla="*/ 541866 h 1049866"/>
                    <a:gd name="connsiteX3-139" fmla="*/ 3815839 w 4673016"/>
                    <a:gd name="connsiteY3-140" fmla="*/ 467710 h 1049866"/>
                    <a:gd name="connsiteX4-141" fmla="*/ 2300598 w 4673016"/>
                    <a:gd name="connsiteY4-142" fmla="*/ 1049866 h 1049866"/>
                    <a:gd name="connsiteX5-143" fmla="*/ 912064 w 4673016"/>
                    <a:gd name="connsiteY5-144" fmla="*/ 457200 h 1049866"/>
                    <a:gd name="connsiteX6-145" fmla="*/ 624198 w 4673016"/>
                    <a:gd name="connsiteY6-146" fmla="*/ 541866 h 1049866"/>
                    <a:gd name="connsiteX7-147" fmla="*/ 0 w 4673016"/>
                    <a:gd name="connsiteY7-148" fmla="*/ 275021 h 1049866"/>
                    <a:gd name="connsiteX8-149" fmla="*/ 912064 w 4673016"/>
                    <a:gd name="connsiteY8-150" fmla="*/ 16933 h 1049866"/>
                    <a:gd name="connsiteX9-151" fmla="*/ 2323954 w 4673016"/>
                    <a:gd name="connsiteY9-152" fmla="*/ 616023 h 1049866"/>
                    <a:gd name="connsiteX10-153" fmla="*/ 3756864 w 4673016"/>
                    <a:gd name="connsiteY10-154" fmla="*/ 0 h 104986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34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Freeform 235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Freeform 236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-1" fmla="*/ 168165 w 3731172"/>
                    <a:gd name="connsiteY0-2" fmla="*/ 73572 h 1418896"/>
                    <a:gd name="connsiteX1-3" fmla="*/ 451945 w 3731172"/>
                    <a:gd name="connsiteY1-4" fmla="*/ 0 h 1418896"/>
                    <a:gd name="connsiteX2-5" fmla="*/ 1881352 w 3731172"/>
                    <a:gd name="connsiteY2-6" fmla="*/ 599089 h 1418896"/>
                    <a:gd name="connsiteX3-7" fmla="*/ 3363310 w 3731172"/>
                    <a:gd name="connsiteY3-8" fmla="*/ 0 h 1418896"/>
                    <a:gd name="connsiteX4-9" fmla="*/ 3584027 w 3731172"/>
                    <a:gd name="connsiteY4-10" fmla="*/ 73572 h 1418896"/>
                    <a:gd name="connsiteX5-11" fmla="*/ 2627586 w 3731172"/>
                    <a:gd name="connsiteY5-12" fmla="*/ 441434 h 1418896"/>
                    <a:gd name="connsiteX6-13" fmla="*/ 2596055 w 3731172"/>
                    <a:gd name="connsiteY6-14" fmla="*/ 914400 h 1418896"/>
                    <a:gd name="connsiteX7-15" fmla="*/ 3731172 w 3731172"/>
                    <a:gd name="connsiteY7-16" fmla="*/ 1345324 h 1418896"/>
                    <a:gd name="connsiteX8-17" fmla="*/ 3447393 w 3731172"/>
                    <a:gd name="connsiteY8-18" fmla="*/ 1408386 h 1418896"/>
                    <a:gd name="connsiteX9-19" fmla="*/ 1870841 w 3731172"/>
                    <a:gd name="connsiteY9-20" fmla="*/ 746234 h 1418896"/>
                    <a:gd name="connsiteX10-21" fmla="*/ 262758 w 3731172"/>
                    <a:gd name="connsiteY10-22" fmla="*/ 1418896 h 1418896"/>
                    <a:gd name="connsiteX11-23" fmla="*/ 0 w 3731172"/>
                    <a:gd name="connsiteY11-24" fmla="*/ 1324303 h 1418896"/>
                    <a:gd name="connsiteX12-25" fmla="*/ 1145627 w 3731172"/>
                    <a:gd name="connsiteY12-26" fmla="*/ 882869 h 1418896"/>
                    <a:gd name="connsiteX13-27" fmla="*/ 1114096 w 3731172"/>
                    <a:gd name="connsiteY13-28" fmla="*/ 409903 h 1418896"/>
                    <a:gd name="connsiteX14-29" fmla="*/ 441434 w 3731172"/>
                    <a:gd name="connsiteY14-30" fmla="*/ 10510 h 1418896"/>
                    <a:gd name="connsiteX15-31" fmla="*/ 441434 w 3731172"/>
                    <a:gd name="connsiteY15-32" fmla="*/ 10510 h 1418896"/>
                    <a:gd name="connsiteX0-33" fmla="*/ 168165 w 3731172"/>
                    <a:gd name="connsiteY0-34" fmla="*/ 73572 h 1418896"/>
                    <a:gd name="connsiteX1-35" fmla="*/ 451945 w 3731172"/>
                    <a:gd name="connsiteY1-36" fmla="*/ 0 h 1418896"/>
                    <a:gd name="connsiteX2-37" fmla="*/ 1881352 w 3731172"/>
                    <a:gd name="connsiteY2-38" fmla="*/ 599089 h 1418896"/>
                    <a:gd name="connsiteX3-39" fmla="*/ 3363310 w 3731172"/>
                    <a:gd name="connsiteY3-40" fmla="*/ 0 h 1418896"/>
                    <a:gd name="connsiteX4-41" fmla="*/ 3584027 w 3731172"/>
                    <a:gd name="connsiteY4-42" fmla="*/ 73572 h 1418896"/>
                    <a:gd name="connsiteX5-43" fmla="*/ 2627586 w 3731172"/>
                    <a:gd name="connsiteY5-44" fmla="*/ 441434 h 1418896"/>
                    <a:gd name="connsiteX6-45" fmla="*/ 2596055 w 3731172"/>
                    <a:gd name="connsiteY6-46" fmla="*/ 914400 h 1418896"/>
                    <a:gd name="connsiteX7-47" fmla="*/ 3731172 w 3731172"/>
                    <a:gd name="connsiteY7-48" fmla="*/ 1345324 h 1418896"/>
                    <a:gd name="connsiteX8-49" fmla="*/ 3447393 w 3731172"/>
                    <a:gd name="connsiteY8-50" fmla="*/ 1408386 h 1418896"/>
                    <a:gd name="connsiteX9-51" fmla="*/ 1870841 w 3731172"/>
                    <a:gd name="connsiteY9-52" fmla="*/ 746234 h 1418896"/>
                    <a:gd name="connsiteX10-53" fmla="*/ 262758 w 3731172"/>
                    <a:gd name="connsiteY10-54" fmla="*/ 1418896 h 1418896"/>
                    <a:gd name="connsiteX11-55" fmla="*/ 0 w 3731172"/>
                    <a:gd name="connsiteY11-56" fmla="*/ 1324303 h 1418896"/>
                    <a:gd name="connsiteX12-57" fmla="*/ 1145627 w 3731172"/>
                    <a:gd name="connsiteY12-58" fmla="*/ 882869 h 1418896"/>
                    <a:gd name="connsiteX13-59" fmla="*/ 1114096 w 3731172"/>
                    <a:gd name="connsiteY13-60" fmla="*/ 409903 h 1418896"/>
                    <a:gd name="connsiteX14-61" fmla="*/ 441434 w 3731172"/>
                    <a:gd name="connsiteY14-62" fmla="*/ 10510 h 1418896"/>
                    <a:gd name="connsiteX0-63" fmla="*/ 168165 w 3731172"/>
                    <a:gd name="connsiteY0-64" fmla="*/ 73572 h 1418896"/>
                    <a:gd name="connsiteX1-65" fmla="*/ 451945 w 3731172"/>
                    <a:gd name="connsiteY1-66" fmla="*/ 0 h 1418896"/>
                    <a:gd name="connsiteX2-67" fmla="*/ 1881352 w 3731172"/>
                    <a:gd name="connsiteY2-68" fmla="*/ 599089 h 1418896"/>
                    <a:gd name="connsiteX3-69" fmla="*/ 3363310 w 3731172"/>
                    <a:gd name="connsiteY3-70" fmla="*/ 0 h 1418896"/>
                    <a:gd name="connsiteX4-71" fmla="*/ 3584027 w 3731172"/>
                    <a:gd name="connsiteY4-72" fmla="*/ 73572 h 1418896"/>
                    <a:gd name="connsiteX5-73" fmla="*/ 2627586 w 3731172"/>
                    <a:gd name="connsiteY5-74" fmla="*/ 441434 h 1418896"/>
                    <a:gd name="connsiteX6-75" fmla="*/ 2596055 w 3731172"/>
                    <a:gd name="connsiteY6-76" fmla="*/ 914400 h 1418896"/>
                    <a:gd name="connsiteX7-77" fmla="*/ 3731172 w 3731172"/>
                    <a:gd name="connsiteY7-78" fmla="*/ 1345324 h 1418896"/>
                    <a:gd name="connsiteX8-79" fmla="*/ 3447393 w 3731172"/>
                    <a:gd name="connsiteY8-80" fmla="*/ 1408386 h 1418896"/>
                    <a:gd name="connsiteX9-81" fmla="*/ 1870841 w 3731172"/>
                    <a:gd name="connsiteY9-82" fmla="*/ 746234 h 1418896"/>
                    <a:gd name="connsiteX10-83" fmla="*/ 262758 w 3731172"/>
                    <a:gd name="connsiteY10-84" fmla="*/ 1418896 h 1418896"/>
                    <a:gd name="connsiteX11-85" fmla="*/ 0 w 3731172"/>
                    <a:gd name="connsiteY11-86" fmla="*/ 1324303 h 1418896"/>
                    <a:gd name="connsiteX12-87" fmla="*/ 1145627 w 3731172"/>
                    <a:gd name="connsiteY12-88" fmla="*/ 882869 h 1418896"/>
                    <a:gd name="connsiteX13-89" fmla="*/ 1114096 w 3731172"/>
                    <a:gd name="connsiteY13-90" fmla="*/ 409903 h 1418896"/>
                    <a:gd name="connsiteX14-91" fmla="*/ 357351 w 3731172"/>
                    <a:gd name="connsiteY14-92" fmla="*/ 115613 h 1418896"/>
                    <a:gd name="connsiteX0-93" fmla="*/ 168165 w 3731172"/>
                    <a:gd name="connsiteY0-94" fmla="*/ 73572 h 1418896"/>
                    <a:gd name="connsiteX1-95" fmla="*/ 451945 w 3731172"/>
                    <a:gd name="connsiteY1-96" fmla="*/ 0 h 1418896"/>
                    <a:gd name="connsiteX2-97" fmla="*/ 1881352 w 3731172"/>
                    <a:gd name="connsiteY2-98" fmla="*/ 599089 h 1418896"/>
                    <a:gd name="connsiteX3-99" fmla="*/ 3363310 w 3731172"/>
                    <a:gd name="connsiteY3-100" fmla="*/ 0 h 1418896"/>
                    <a:gd name="connsiteX4-101" fmla="*/ 3584027 w 3731172"/>
                    <a:gd name="connsiteY4-102" fmla="*/ 73572 h 1418896"/>
                    <a:gd name="connsiteX5-103" fmla="*/ 2627586 w 3731172"/>
                    <a:gd name="connsiteY5-104" fmla="*/ 441434 h 1418896"/>
                    <a:gd name="connsiteX6-105" fmla="*/ 2596055 w 3731172"/>
                    <a:gd name="connsiteY6-106" fmla="*/ 914400 h 1418896"/>
                    <a:gd name="connsiteX7-107" fmla="*/ 3731172 w 3731172"/>
                    <a:gd name="connsiteY7-108" fmla="*/ 1345324 h 1418896"/>
                    <a:gd name="connsiteX8-109" fmla="*/ 3447393 w 3731172"/>
                    <a:gd name="connsiteY8-110" fmla="*/ 1408386 h 1418896"/>
                    <a:gd name="connsiteX9-111" fmla="*/ 1870841 w 3731172"/>
                    <a:gd name="connsiteY9-112" fmla="*/ 746234 h 1418896"/>
                    <a:gd name="connsiteX10-113" fmla="*/ 262758 w 3731172"/>
                    <a:gd name="connsiteY10-114" fmla="*/ 1418896 h 1418896"/>
                    <a:gd name="connsiteX11-115" fmla="*/ 0 w 3731172"/>
                    <a:gd name="connsiteY11-116" fmla="*/ 1324303 h 1418896"/>
                    <a:gd name="connsiteX12-117" fmla="*/ 1145627 w 3731172"/>
                    <a:gd name="connsiteY12-118" fmla="*/ 882869 h 1418896"/>
                    <a:gd name="connsiteX13-119" fmla="*/ 1114096 w 3731172"/>
                    <a:gd name="connsiteY13-120" fmla="*/ 409903 h 1418896"/>
                    <a:gd name="connsiteX14-121" fmla="*/ 147144 w 3731172"/>
                    <a:gd name="connsiteY14-122" fmla="*/ 63061 h 1418896"/>
                    <a:gd name="connsiteX0-123" fmla="*/ 168165 w 3731172"/>
                    <a:gd name="connsiteY0-124" fmla="*/ 73572 h 1418896"/>
                    <a:gd name="connsiteX1-125" fmla="*/ 451945 w 3731172"/>
                    <a:gd name="connsiteY1-126" fmla="*/ 0 h 1418896"/>
                    <a:gd name="connsiteX2-127" fmla="*/ 1881352 w 3731172"/>
                    <a:gd name="connsiteY2-128" fmla="*/ 599089 h 1418896"/>
                    <a:gd name="connsiteX3-129" fmla="*/ 3363310 w 3731172"/>
                    <a:gd name="connsiteY3-130" fmla="*/ 0 h 1418896"/>
                    <a:gd name="connsiteX4-131" fmla="*/ 3584027 w 3731172"/>
                    <a:gd name="connsiteY4-132" fmla="*/ 73572 h 1418896"/>
                    <a:gd name="connsiteX5-133" fmla="*/ 2627586 w 3731172"/>
                    <a:gd name="connsiteY5-134" fmla="*/ 441434 h 1418896"/>
                    <a:gd name="connsiteX6-135" fmla="*/ 2596055 w 3731172"/>
                    <a:gd name="connsiteY6-136" fmla="*/ 914400 h 1418896"/>
                    <a:gd name="connsiteX7-137" fmla="*/ 3731172 w 3731172"/>
                    <a:gd name="connsiteY7-138" fmla="*/ 1345324 h 1418896"/>
                    <a:gd name="connsiteX8-139" fmla="*/ 3447393 w 3731172"/>
                    <a:gd name="connsiteY8-140" fmla="*/ 1408386 h 1418896"/>
                    <a:gd name="connsiteX9-141" fmla="*/ 1870841 w 3731172"/>
                    <a:gd name="connsiteY9-142" fmla="*/ 746234 h 1418896"/>
                    <a:gd name="connsiteX10-143" fmla="*/ 262758 w 3731172"/>
                    <a:gd name="connsiteY10-144" fmla="*/ 1418896 h 1418896"/>
                    <a:gd name="connsiteX11-145" fmla="*/ 0 w 3731172"/>
                    <a:gd name="connsiteY11-146" fmla="*/ 1324303 h 1418896"/>
                    <a:gd name="connsiteX12-147" fmla="*/ 1145627 w 3731172"/>
                    <a:gd name="connsiteY12-148" fmla="*/ 882869 h 1418896"/>
                    <a:gd name="connsiteX13-149" fmla="*/ 1114096 w 3731172"/>
                    <a:gd name="connsiteY13-150" fmla="*/ 420413 h 1418896"/>
                    <a:gd name="connsiteX14-151" fmla="*/ 147144 w 3731172"/>
                    <a:gd name="connsiteY14-152" fmla="*/ 63061 h 1418896"/>
                    <a:gd name="connsiteX0-153" fmla="*/ 168165 w 3731172"/>
                    <a:gd name="connsiteY0-154" fmla="*/ 73572 h 1418896"/>
                    <a:gd name="connsiteX1-155" fmla="*/ 451945 w 3731172"/>
                    <a:gd name="connsiteY1-156" fmla="*/ 0 h 1418896"/>
                    <a:gd name="connsiteX2-157" fmla="*/ 1881352 w 3731172"/>
                    <a:gd name="connsiteY2-158" fmla="*/ 599089 h 1418896"/>
                    <a:gd name="connsiteX3-159" fmla="*/ 3363310 w 3731172"/>
                    <a:gd name="connsiteY3-160" fmla="*/ 0 h 1418896"/>
                    <a:gd name="connsiteX4-161" fmla="*/ 3584027 w 3731172"/>
                    <a:gd name="connsiteY4-162" fmla="*/ 73572 h 1418896"/>
                    <a:gd name="connsiteX5-163" fmla="*/ 2627586 w 3731172"/>
                    <a:gd name="connsiteY5-164" fmla="*/ 441434 h 1418896"/>
                    <a:gd name="connsiteX6-165" fmla="*/ 2596055 w 3731172"/>
                    <a:gd name="connsiteY6-166" fmla="*/ 914400 h 1418896"/>
                    <a:gd name="connsiteX7-167" fmla="*/ 3731172 w 3731172"/>
                    <a:gd name="connsiteY7-168" fmla="*/ 1345324 h 1418896"/>
                    <a:gd name="connsiteX8-169" fmla="*/ 3447393 w 3731172"/>
                    <a:gd name="connsiteY8-170" fmla="*/ 1408386 h 1418896"/>
                    <a:gd name="connsiteX9-171" fmla="*/ 1870841 w 3731172"/>
                    <a:gd name="connsiteY9-172" fmla="*/ 746234 h 1418896"/>
                    <a:gd name="connsiteX10-173" fmla="*/ 262758 w 3731172"/>
                    <a:gd name="connsiteY10-174" fmla="*/ 1418896 h 1418896"/>
                    <a:gd name="connsiteX11-175" fmla="*/ 0 w 3731172"/>
                    <a:gd name="connsiteY11-176" fmla="*/ 1324303 h 1418896"/>
                    <a:gd name="connsiteX12-177" fmla="*/ 1145627 w 3731172"/>
                    <a:gd name="connsiteY12-178" fmla="*/ 882869 h 1418896"/>
                    <a:gd name="connsiteX13-179" fmla="*/ 1114096 w 3731172"/>
                    <a:gd name="connsiteY13-180" fmla="*/ 420413 h 1418896"/>
                    <a:gd name="connsiteX14-181" fmla="*/ 189185 w 3731172"/>
                    <a:gd name="connsiteY14-182" fmla="*/ 84081 h 1418896"/>
                    <a:gd name="connsiteX0-183" fmla="*/ 168165 w 3731172"/>
                    <a:gd name="connsiteY0-184" fmla="*/ 73572 h 1418896"/>
                    <a:gd name="connsiteX1-185" fmla="*/ 451945 w 3731172"/>
                    <a:gd name="connsiteY1-186" fmla="*/ 0 h 1418896"/>
                    <a:gd name="connsiteX2-187" fmla="*/ 1881352 w 3731172"/>
                    <a:gd name="connsiteY2-188" fmla="*/ 599089 h 1418896"/>
                    <a:gd name="connsiteX3-189" fmla="*/ 3363310 w 3731172"/>
                    <a:gd name="connsiteY3-190" fmla="*/ 0 h 1418896"/>
                    <a:gd name="connsiteX4-191" fmla="*/ 3584027 w 3731172"/>
                    <a:gd name="connsiteY4-192" fmla="*/ 73572 h 1418896"/>
                    <a:gd name="connsiteX5-193" fmla="*/ 2627586 w 3731172"/>
                    <a:gd name="connsiteY5-194" fmla="*/ 441434 h 1418896"/>
                    <a:gd name="connsiteX6-195" fmla="*/ 2596055 w 3731172"/>
                    <a:gd name="connsiteY6-196" fmla="*/ 914400 h 1418896"/>
                    <a:gd name="connsiteX7-197" fmla="*/ 3731172 w 3731172"/>
                    <a:gd name="connsiteY7-198" fmla="*/ 1345324 h 1418896"/>
                    <a:gd name="connsiteX8-199" fmla="*/ 3447393 w 3731172"/>
                    <a:gd name="connsiteY8-200" fmla="*/ 1408386 h 1418896"/>
                    <a:gd name="connsiteX9-201" fmla="*/ 1870841 w 3731172"/>
                    <a:gd name="connsiteY9-202" fmla="*/ 746234 h 1418896"/>
                    <a:gd name="connsiteX10-203" fmla="*/ 262758 w 3731172"/>
                    <a:gd name="connsiteY10-204" fmla="*/ 1418896 h 1418896"/>
                    <a:gd name="connsiteX11-205" fmla="*/ 0 w 3731172"/>
                    <a:gd name="connsiteY11-206" fmla="*/ 1324303 h 1418896"/>
                    <a:gd name="connsiteX12-207" fmla="*/ 1145627 w 3731172"/>
                    <a:gd name="connsiteY12-208" fmla="*/ 882869 h 1418896"/>
                    <a:gd name="connsiteX13-209" fmla="*/ 1114096 w 3731172"/>
                    <a:gd name="connsiteY13-210" fmla="*/ 420413 h 1418896"/>
                    <a:gd name="connsiteX14-211" fmla="*/ 189185 w 3731172"/>
                    <a:gd name="connsiteY14-212" fmla="*/ 84081 h 1418896"/>
                    <a:gd name="connsiteX15-213" fmla="*/ 168165 w 3731172"/>
                    <a:gd name="connsiteY15-214" fmla="*/ 73572 h 1418896"/>
                    <a:gd name="connsiteX0-215" fmla="*/ 168165 w 3731172"/>
                    <a:gd name="connsiteY0-216" fmla="*/ 73572 h 1418896"/>
                    <a:gd name="connsiteX1-217" fmla="*/ 451945 w 3731172"/>
                    <a:gd name="connsiteY1-218" fmla="*/ 0 h 1418896"/>
                    <a:gd name="connsiteX2-219" fmla="*/ 1881352 w 3731172"/>
                    <a:gd name="connsiteY2-220" fmla="*/ 599089 h 1418896"/>
                    <a:gd name="connsiteX3-221" fmla="*/ 3363310 w 3731172"/>
                    <a:gd name="connsiteY3-222" fmla="*/ 0 h 1418896"/>
                    <a:gd name="connsiteX4-223" fmla="*/ 3584027 w 3731172"/>
                    <a:gd name="connsiteY4-224" fmla="*/ 73572 h 1418896"/>
                    <a:gd name="connsiteX5-225" fmla="*/ 2627586 w 3731172"/>
                    <a:gd name="connsiteY5-226" fmla="*/ 441434 h 1418896"/>
                    <a:gd name="connsiteX6-227" fmla="*/ 2596055 w 3731172"/>
                    <a:gd name="connsiteY6-228" fmla="*/ 914400 h 1418896"/>
                    <a:gd name="connsiteX7-229" fmla="*/ 3731172 w 3731172"/>
                    <a:gd name="connsiteY7-230" fmla="*/ 1345324 h 1418896"/>
                    <a:gd name="connsiteX8-231" fmla="*/ 3447393 w 3731172"/>
                    <a:gd name="connsiteY8-232" fmla="*/ 1408386 h 1418896"/>
                    <a:gd name="connsiteX9-233" fmla="*/ 1870841 w 3731172"/>
                    <a:gd name="connsiteY9-234" fmla="*/ 746234 h 1418896"/>
                    <a:gd name="connsiteX10-235" fmla="*/ 262758 w 3731172"/>
                    <a:gd name="connsiteY10-236" fmla="*/ 1418896 h 1418896"/>
                    <a:gd name="connsiteX11-237" fmla="*/ 0 w 3731172"/>
                    <a:gd name="connsiteY11-238" fmla="*/ 1324303 h 1418896"/>
                    <a:gd name="connsiteX12-239" fmla="*/ 1145627 w 3731172"/>
                    <a:gd name="connsiteY12-240" fmla="*/ 882869 h 1418896"/>
                    <a:gd name="connsiteX13-241" fmla="*/ 1156137 w 3731172"/>
                    <a:gd name="connsiteY13-242" fmla="*/ 441434 h 1418896"/>
                    <a:gd name="connsiteX14-243" fmla="*/ 189185 w 3731172"/>
                    <a:gd name="connsiteY14-244" fmla="*/ 84081 h 1418896"/>
                    <a:gd name="connsiteX15-245" fmla="*/ 168165 w 3731172"/>
                    <a:gd name="connsiteY15-246" fmla="*/ 73572 h 1418896"/>
                    <a:gd name="connsiteX0-247" fmla="*/ 168165 w 3731172"/>
                    <a:gd name="connsiteY0-248" fmla="*/ 73572 h 1418896"/>
                    <a:gd name="connsiteX1-249" fmla="*/ 451945 w 3731172"/>
                    <a:gd name="connsiteY1-250" fmla="*/ 0 h 1418896"/>
                    <a:gd name="connsiteX2-251" fmla="*/ 1881352 w 3731172"/>
                    <a:gd name="connsiteY2-252" fmla="*/ 599089 h 1418896"/>
                    <a:gd name="connsiteX3-253" fmla="*/ 3363310 w 3731172"/>
                    <a:gd name="connsiteY3-254" fmla="*/ 0 h 1418896"/>
                    <a:gd name="connsiteX4-255" fmla="*/ 3584027 w 3731172"/>
                    <a:gd name="connsiteY4-256" fmla="*/ 73572 h 1418896"/>
                    <a:gd name="connsiteX5-257" fmla="*/ 2627586 w 3731172"/>
                    <a:gd name="connsiteY5-258" fmla="*/ 441434 h 1418896"/>
                    <a:gd name="connsiteX6-259" fmla="*/ 2596055 w 3731172"/>
                    <a:gd name="connsiteY6-260" fmla="*/ 914400 h 1418896"/>
                    <a:gd name="connsiteX7-261" fmla="*/ 3731172 w 3731172"/>
                    <a:gd name="connsiteY7-262" fmla="*/ 1345324 h 1418896"/>
                    <a:gd name="connsiteX8-263" fmla="*/ 3447393 w 3731172"/>
                    <a:gd name="connsiteY8-264" fmla="*/ 1408386 h 1418896"/>
                    <a:gd name="connsiteX9-265" fmla="*/ 1870841 w 3731172"/>
                    <a:gd name="connsiteY9-266" fmla="*/ 746234 h 1418896"/>
                    <a:gd name="connsiteX10-267" fmla="*/ 262758 w 3731172"/>
                    <a:gd name="connsiteY10-268" fmla="*/ 1418896 h 1418896"/>
                    <a:gd name="connsiteX11-269" fmla="*/ 0 w 3731172"/>
                    <a:gd name="connsiteY11-270" fmla="*/ 1324303 h 1418896"/>
                    <a:gd name="connsiteX12-271" fmla="*/ 1145627 w 3731172"/>
                    <a:gd name="connsiteY12-272" fmla="*/ 882869 h 1418896"/>
                    <a:gd name="connsiteX13-273" fmla="*/ 1145626 w 3731172"/>
                    <a:gd name="connsiteY13-274" fmla="*/ 451945 h 1418896"/>
                    <a:gd name="connsiteX14-275" fmla="*/ 189185 w 3731172"/>
                    <a:gd name="connsiteY14-276" fmla="*/ 84081 h 1418896"/>
                    <a:gd name="connsiteX15-277" fmla="*/ 168165 w 3731172"/>
                    <a:gd name="connsiteY15-278" fmla="*/ 73572 h 1418896"/>
                    <a:gd name="connsiteX0-279" fmla="*/ 168165 w 3731172"/>
                    <a:gd name="connsiteY0-280" fmla="*/ 73572 h 1418896"/>
                    <a:gd name="connsiteX1-281" fmla="*/ 451945 w 3731172"/>
                    <a:gd name="connsiteY1-282" fmla="*/ 0 h 1418896"/>
                    <a:gd name="connsiteX2-283" fmla="*/ 1881352 w 3731172"/>
                    <a:gd name="connsiteY2-284" fmla="*/ 599089 h 1418896"/>
                    <a:gd name="connsiteX3-285" fmla="*/ 3363310 w 3731172"/>
                    <a:gd name="connsiteY3-286" fmla="*/ 0 h 1418896"/>
                    <a:gd name="connsiteX4-287" fmla="*/ 3584027 w 3731172"/>
                    <a:gd name="connsiteY4-288" fmla="*/ 73572 h 1418896"/>
                    <a:gd name="connsiteX5-289" fmla="*/ 2627586 w 3731172"/>
                    <a:gd name="connsiteY5-290" fmla="*/ 441434 h 1418896"/>
                    <a:gd name="connsiteX6-291" fmla="*/ 2596055 w 3731172"/>
                    <a:gd name="connsiteY6-292" fmla="*/ 914400 h 1418896"/>
                    <a:gd name="connsiteX7-293" fmla="*/ 3731172 w 3731172"/>
                    <a:gd name="connsiteY7-294" fmla="*/ 1345324 h 1418896"/>
                    <a:gd name="connsiteX8-295" fmla="*/ 3447393 w 3731172"/>
                    <a:gd name="connsiteY8-296" fmla="*/ 1408386 h 1418896"/>
                    <a:gd name="connsiteX9-297" fmla="*/ 1870841 w 3731172"/>
                    <a:gd name="connsiteY9-298" fmla="*/ 746234 h 1418896"/>
                    <a:gd name="connsiteX10-299" fmla="*/ 262758 w 3731172"/>
                    <a:gd name="connsiteY10-300" fmla="*/ 1418896 h 1418896"/>
                    <a:gd name="connsiteX11-301" fmla="*/ 0 w 3731172"/>
                    <a:gd name="connsiteY11-302" fmla="*/ 1324303 h 1418896"/>
                    <a:gd name="connsiteX12-303" fmla="*/ 1145627 w 3731172"/>
                    <a:gd name="connsiteY12-304" fmla="*/ 903890 h 1418896"/>
                    <a:gd name="connsiteX13-305" fmla="*/ 1145626 w 3731172"/>
                    <a:gd name="connsiteY13-306" fmla="*/ 451945 h 1418896"/>
                    <a:gd name="connsiteX14-307" fmla="*/ 189185 w 3731172"/>
                    <a:gd name="connsiteY14-308" fmla="*/ 84081 h 1418896"/>
                    <a:gd name="connsiteX15-309" fmla="*/ 168165 w 3731172"/>
                    <a:gd name="connsiteY15-310" fmla="*/ 73572 h 1418896"/>
                    <a:gd name="connsiteX0-311" fmla="*/ 147144 w 3710151"/>
                    <a:gd name="connsiteY0-312" fmla="*/ 73572 h 1418896"/>
                    <a:gd name="connsiteX1-313" fmla="*/ 430924 w 3710151"/>
                    <a:gd name="connsiteY1-314" fmla="*/ 0 h 1418896"/>
                    <a:gd name="connsiteX2-315" fmla="*/ 1860331 w 3710151"/>
                    <a:gd name="connsiteY2-316" fmla="*/ 599089 h 1418896"/>
                    <a:gd name="connsiteX3-317" fmla="*/ 3342289 w 3710151"/>
                    <a:gd name="connsiteY3-318" fmla="*/ 0 h 1418896"/>
                    <a:gd name="connsiteX4-319" fmla="*/ 3563006 w 3710151"/>
                    <a:gd name="connsiteY4-320" fmla="*/ 73572 h 1418896"/>
                    <a:gd name="connsiteX5-321" fmla="*/ 2606565 w 3710151"/>
                    <a:gd name="connsiteY5-322" fmla="*/ 441434 h 1418896"/>
                    <a:gd name="connsiteX6-323" fmla="*/ 2575034 w 3710151"/>
                    <a:gd name="connsiteY6-324" fmla="*/ 914400 h 1418896"/>
                    <a:gd name="connsiteX7-325" fmla="*/ 3710151 w 3710151"/>
                    <a:gd name="connsiteY7-326" fmla="*/ 1345324 h 1418896"/>
                    <a:gd name="connsiteX8-327" fmla="*/ 3426372 w 3710151"/>
                    <a:gd name="connsiteY8-328" fmla="*/ 1408386 h 1418896"/>
                    <a:gd name="connsiteX9-329" fmla="*/ 1849820 w 3710151"/>
                    <a:gd name="connsiteY9-330" fmla="*/ 746234 h 1418896"/>
                    <a:gd name="connsiteX10-331" fmla="*/ 241737 w 3710151"/>
                    <a:gd name="connsiteY10-332" fmla="*/ 1418896 h 1418896"/>
                    <a:gd name="connsiteX11-333" fmla="*/ 0 w 3710151"/>
                    <a:gd name="connsiteY11-334" fmla="*/ 1334814 h 1418896"/>
                    <a:gd name="connsiteX12-335" fmla="*/ 1124606 w 3710151"/>
                    <a:gd name="connsiteY12-336" fmla="*/ 903890 h 1418896"/>
                    <a:gd name="connsiteX13-337" fmla="*/ 1124605 w 3710151"/>
                    <a:gd name="connsiteY13-338" fmla="*/ 451945 h 1418896"/>
                    <a:gd name="connsiteX14-339" fmla="*/ 168164 w 3710151"/>
                    <a:gd name="connsiteY14-340" fmla="*/ 84081 h 1418896"/>
                    <a:gd name="connsiteX15-341" fmla="*/ 147144 w 3710151"/>
                    <a:gd name="connsiteY15-342" fmla="*/ 73572 h 1418896"/>
                    <a:gd name="connsiteX0-343" fmla="*/ 147144 w 3710151"/>
                    <a:gd name="connsiteY0-344" fmla="*/ 73572 h 1418896"/>
                    <a:gd name="connsiteX1-345" fmla="*/ 430924 w 3710151"/>
                    <a:gd name="connsiteY1-346" fmla="*/ 0 h 1418896"/>
                    <a:gd name="connsiteX2-347" fmla="*/ 1860331 w 3710151"/>
                    <a:gd name="connsiteY2-348" fmla="*/ 599089 h 1418896"/>
                    <a:gd name="connsiteX3-349" fmla="*/ 3342289 w 3710151"/>
                    <a:gd name="connsiteY3-350" fmla="*/ 0 h 1418896"/>
                    <a:gd name="connsiteX4-351" fmla="*/ 3563006 w 3710151"/>
                    <a:gd name="connsiteY4-352" fmla="*/ 73572 h 1418896"/>
                    <a:gd name="connsiteX5-353" fmla="*/ 2606565 w 3710151"/>
                    <a:gd name="connsiteY5-354" fmla="*/ 441434 h 1418896"/>
                    <a:gd name="connsiteX6-355" fmla="*/ 2606565 w 3710151"/>
                    <a:gd name="connsiteY6-356" fmla="*/ 924910 h 1418896"/>
                    <a:gd name="connsiteX7-357" fmla="*/ 3710151 w 3710151"/>
                    <a:gd name="connsiteY7-358" fmla="*/ 1345324 h 1418896"/>
                    <a:gd name="connsiteX8-359" fmla="*/ 3426372 w 3710151"/>
                    <a:gd name="connsiteY8-360" fmla="*/ 1408386 h 1418896"/>
                    <a:gd name="connsiteX9-361" fmla="*/ 1849820 w 3710151"/>
                    <a:gd name="connsiteY9-362" fmla="*/ 746234 h 1418896"/>
                    <a:gd name="connsiteX10-363" fmla="*/ 241737 w 3710151"/>
                    <a:gd name="connsiteY10-364" fmla="*/ 1418896 h 1418896"/>
                    <a:gd name="connsiteX11-365" fmla="*/ 0 w 3710151"/>
                    <a:gd name="connsiteY11-366" fmla="*/ 1334814 h 1418896"/>
                    <a:gd name="connsiteX12-367" fmla="*/ 1124606 w 3710151"/>
                    <a:gd name="connsiteY12-368" fmla="*/ 903890 h 1418896"/>
                    <a:gd name="connsiteX13-369" fmla="*/ 1124605 w 3710151"/>
                    <a:gd name="connsiteY13-370" fmla="*/ 451945 h 1418896"/>
                    <a:gd name="connsiteX14-371" fmla="*/ 168164 w 3710151"/>
                    <a:gd name="connsiteY14-372" fmla="*/ 84081 h 1418896"/>
                    <a:gd name="connsiteX15-373" fmla="*/ 147144 w 3710151"/>
                    <a:gd name="connsiteY15-374" fmla="*/ 73572 h 1418896"/>
                    <a:gd name="connsiteX0-375" fmla="*/ 147144 w 3710151"/>
                    <a:gd name="connsiteY0-376" fmla="*/ 73572 h 1418896"/>
                    <a:gd name="connsiteX1-377" fmla="*/ 430924 w 3710151"/>
                    <a:gd name="connsiteY1-378" fmla="*/ 0 h 1418896"/>
                    <a:gd name="connsiteX2-379" fmla="*/ 1860331 w 3710151"/>
                    <a:gd name="connsiteY2-380" fmla="*/ 599089 h 1418896"/>
                    <a:gd name="connsiteX3-381" fmla="*/ 3342289 w 3710151"/>
                    <a:gd name="connsiteY3-382" fmla="*/ 0 h 1418896"/>
                    <a:gd name="connsiteX4-383" fmla="*/ 3563006 w 3710151"/>
                    <a:gd name="connsiteY4-384" fmla="*/ 73572 h 1418896"/>
                    <a:gd name="connsiteX5-385" fmla="*/ 2606565 w 3710151"/>
                    <a:gd name="connsiteY5-386" fmla="*/ 441434 h 1418896"/>
                    <a:gd name="connsiteX6-387" fmla="*/ 2610282 w 3710151"/>
                    <a:gd name="connsiteY6-388" fmla="*/ 902607 h 1418896"/>
                    <a:gd name="connsiteX7-389" fmla="*/ 3710151 w 3710151"/>
                    <a:gd name="connsiteY7-390" fmla="*/ 1345324 h 1418896"/>
                    <a:gd name="connsiteX8-391" fmla="*/ 3426372 w 3710151"/>
                    <a:gd name="connsiteY8-392" fmla="*/ 1408386 h 1418896"/>
                    <a:gd name="connsiteX9-393" fmla="*/ 1849820 w 3710151"/>
                    <a:gd name="connsiteY9-394" fmla="*/ 746234 h 1418896"/>
                    <a:gd name="connsiteX10-395" fmla="*/ 241737 w 3710151"/>
                    <a:gd name="connsiteY10-396" fmla="*/ 1418896 h 1418896"/>
                    <a:gd name="connsiteX11-397" fmla="*/ 0 w 3710151"/>
                    <a:gd name="connsiteY11-398" fmla="*/ 1334814 h 1418896"/>
                    <a:gd name="connsiteX12-399" fmla="*/ 1124606 w 3710151"/>
                    <a:gd name="connsiteY12-400" fmla="*/ 903890 h 1418896"/>
                    <a:gd name="connsiteX13-401" fmla="*/ 1124605 w 3710151"/>
                    <a:gd name="connsiteY13-402" fmla="*/ 451945 h 1418896"/>
                    <a:gd name="connsiteX14-403" fmla="*/ 168164 w 3710151"/>
                    <a:gd name="connsiteY14-404" fmla="*/ 84081 h 1418896"/>
                    <a:gd name="connsiteX15-405" fmla="*/ 147144 w 3710151"/>
                    <a:gd name="connsiteY15-406" fmla="*/ 73572 h 1418896"/>
                    <a:gd name="connsiteX0-407" fmla="*/ 147144 w 3710151"/>
                    <a:gd name="connsiteY0-408" fmla="*/ 73572 h 1418896"/>
                    <a:gd name="connsiteX1-409" fmla="*/ 430924 w 3710151"/>
                    <a:gd name="connsiteY1-410" fmla="*/ 0 h 1418896"/>
                    <a:gd name="connsiteX2-411" fmla="*/ 1860331 w 3710151"/>
                    <a:gd name="connsiteY2-412" fmla="*/ 599089 h 1418896"/>
                    <a:gd name="connsiteX3-413" fmla="*/ 3342289 w 3710151"/>
                    <a:gd name="connsiteY3-414" fmla="*/ 0 h 1418896"/>
                    <a:gd name="connsiteX4-415" fmla="*/ 3563006 w 3710151"/>
                    <a:gd name="connsiteY4-416" fmla="*/ 73572 h 1418896"/>
                    <a:gd name="connsiteX5-417" fmla="*/ 2617717 w 3710151"/>
                    <a:gd name="connsiteY5-418" fmla="*/ 445151 h 1418896"/>
                    <a:gd name="connsiteX6-419" fmla="*/ 2610282 w 3710151"/>
                    <a:gd name="connsiteY6-420" fmla="*/ 902607 h 1418896"/>
                    <a:gd name="connsiteX7-421" fmla="*/ 3710151 w 3710151"/>
                    <a:gd name="connsiteY7-422" fmla="*/ 1345324 h 1418896"/>
                    <a:gd name="connsiteX8-423" fmla="*/ 3426372 w 3710151"/>
                    <a:gd name="connsiteY8-424" fmla="*/ 1408386 h 1418896"/>
                    <a:gd name="connsiteX9-425" fmla="*/ 1849820 w 3710151"/>
                    <a:gd name="connsiteY9-426" fmla="*/ 746234 h 1418896"/>
                    <a:gd name="connsiteX10-427" fmla="*/ 241737 w 3710151"/>
                    <a:gd name="connsiteY10-428" fmla="*/ 1418896 h 1418896"/>
                    <a:gd name="connsiteX11-429" fmla="*/ 0 w 3710151"/>
                    <a:gd name="connsiteY11-430" fmla="*/ 1334814 h 1418896"/>
                    <a:gd name="connsiteX12-431" fmla="*/ 1124606 w 3710151"/>
                    <a:gd name="connsiteY12-432" fmla="*/ 903890 h 1418896"/>
                    <a:gd name="connsiteX13-433" fmla="*/ 1124605 w 3710151"/>
                    <a:gd name="connsiteY13-434" fmla="*/ 451945 h 1418896"/>
                    <a:gd name="connsiteX14-435" fmla="*/ 168164 w 3710151"/>
                    <a:gd name="connsiteY14-436" fmla="*/ 84081 h 1418896"/>
                    <a:gd name="connsiteX15-437" fmla="*/ 147144 w 3710151"/>
                    <a:gd name="connsiteY15-438" fmla="*/ 73572 h 1418896"/>
                    <a:gd name="connsiteX0-439" fmla="*/ 147144 w 3710151"/>
                    <a:gd name="connsiteY0-440" fmla="*/ 73572 h 1418896"/>
                    <a:gd name="connsiteX1-441" fmla="*/ 430924 w 3710151"/>
                    <a:gd name="connsiteY1-442" fmla="*/ 0 h 1418896"/>
                    <a:gd name="connsiteX2-443" fmla="*/ 1860331 w 3710151"/>
                    <a:gd name="connsiteY2-444" fmla="*/ 599089 h 1418896"/>
                    <a:gd name="connsiteX3-445" fmla="*/ 3342289 w 3710151"/>
                    <a:gd name="connsiteY3-446" fmla="*/ 0 h 1418896"/>
                    <a:gd name="connsiteX4-447" fmla="*/ 3563006 w 3710151"/>
                    <a:gd name="connsiteY4-448" fmla="*/ 73572 h 1418896"/>
                    <a:gd name="connsiteX5-449" fmla="*/ 2617717 w 3710151"/>
                    <a:gd name="connsiteY5-450" fmla="*/ 448868 h 1418896"/>
                    <a:gd name="connsiteX6-451" fmla="*/ 2610282 w 3710151"/>
                    <a:gd name="connsiteY6-452" fmla="*/ 902607 h 1418896"/>
                    <a:gd name="connsiteX7-453" fmla="*/ 3710151 w 3710151"/>
                    <a:gd name="connsiteY7-454" fmla="*/ 1345324 h 1418896"/>
                    <a:gd name="connsiteX8-455" fmla="*/ 3426372 w 3710151"/>
                    <a:gd name="connsiteY8-456" fmla="*/ 1408386 h 1418896"/>
                    <a:gd name="connsiteX9-457" fmla="*/ 1849820 w 3710151"/>
                    <a:gd name="connsiteY9-458" fmla="*/ 746234 h 1418896"/>
                    <a:gd name="connsiteX10-459" fmla="*/ 241737 w 3710151"/>
                    <a:gd name="connsiteY10-460" fmla="*/ 1418896 h 1418896"/>
                    <a:gd name="connsiteX11-461" fmla="*/ 0 w 3710151"/>
                    <a:gd name="connsiteY11-462" fmla="*/ 1334814 h 1418896"/>
                    <a:gd name="connsiteX12-463" fmla="*/ 1124606 w 3710151"/>
                    <a:gd name="connsiteY12-464" fmla="*/ 903890 h 1418896"/>
                    <a:gd name="connsiteX13-465" fmla="*/ 1124605 w 3710151"/>
                    <a:gd name="connsiteY13-466" fmla="*/ 451945 h 1418896"/>
                    <a:gd name="connsiteX14-467" fmla="*/ 168164 w 3710151"/>
                    <a:gd name="connsiteY14-468" fmla="*/ 84081 h 1418896"/>
                    <a:gd name="connsiteX15-469" fmla="*/ 147144 w 3710151"/>
                    <a:gd name="connsiteY15-470" fmla="*/ 73572 h 1418896"/>
                    <a:gd name="connsiteX0-471" fmla="*/ 147144 w 3710151"/>
                    <a:gd name="connsiteY0-472" fmla="*/ 73572 h 1418896"/>
                    <a:gd name="connsiteX1-473" fmla="*/ 430924 w 3710151"/>
                    <a:gd name="connsiteY1-474" fmla="*/ 0 h 1418896"/>
                    <a:gd name="connsiteX2-475" fmla="*/ 1838028 w 3710151"/>
                    <a:gd name="connsiteY2-476" fmla="*/ 591655 h 1418896"/>
                    <a:gd name="connsiteX3-477" fmla="*/ 3342289 w 3710151"/>
                    <a:gd name="connsiteY3-478" fmla="*/ 0 h 1418896"/>
                    <a:gd name="connsiteX4-479" fmla="*/ 3563006 w 3710151"/>
                    <a:gd name="connsiteY4-480" fmla="*/ 73572 h 1418896"/>
                    <a:gd name="connsiteX5-481" fmla="*/ 2617717 w 3710151"/>
                    <a:gd name="connsiteY5-482" fmla="*/ 448868 h 1418896"/>
                    <a:gd name="connsiteX6-483" fmla="*/ 2610282 w 3710151"/>
                    <a:gd name="connsiteY6-484" fmla="*/ 902607 h 1418896"/>
                    <a:gd name="connsiteX7-485" fmla="*/ 3710151 w 3710151"/>
                    <a:gd name="connsiteY7-486" fmla="*/ 1345324 h 1418896"/>
                    <a:gd name="connsiteX8-487" fmla="*/ 3426372 w 3710151"/>
                    <a:gd name="connsiteY8-488" fmla="*/ 1408386 h 1418896"/>
                    <a:gd name="connsiteX9-489" fmla="*/ 1849820 w 3710151"/>
                    <a:gd name="connsiteY9-490" fmla="*/ 746234 h 1418896"/>
                    <a:gd name="connsiteX10-491" fmla="*/ 241737 w 3710151"/>
                    <a:gd name="connsiteY10-492" fmla="*/ 1418896 h 1418896"/>
                    <a:gd name="connsiteX11-493" fmla="*/ 0 w 3710151"/>
                    <a:gd name="connsiteY11-494" fmla="*/ 1334814 h 1418896"/>
                    <a:gd name="connsiteX12-495" fmla="*/ 1124606 w 3710151"/>
                    <a:gd name="connsiteY12-496" fmla="*/ 903890 h 1418896"/>
                    <a:gd name="connsiteX13-497" fmla="*/ 1124605 w 3710151"/>
                    <a:gd name="connsiteY13-498" fmla="*/ 451945 h 1418896"/>
                    <a:gd name="connsiteX14-499" fmla="*/ 168164 w 3710151"/>
                    <a:gd name="connsiteY14-500" fmla="*/ 84081 h 1418896"/>
                    <a:gd name="connsiteX15-501" fmla="*/ 147144 w 3710151"/>
                    <a:gd name="connsiteY15-502" fmla="*/ 73572 h 1418896"/>
                    <a:gd name="connsiteX0-503" fmla="*/ 147144 w 3710151"/>
                    <a:gd name="connsiteY0-504" fmla="*/ 73572 h 1418896"/>
                    <a:gd name="connsiteX1-505" fmla="*/ 430924 w 3710151"/>
                    <a:gd name="connsiteY1-506" fmla="*/ 0 h 1418896"/>
                    <a:gd name="connsiteX2-507" fmla="*/ 1838028 w 3710151"/>
                    <a:gd name="connsiteY2-508" fmla="*/ 591655 h 1418896"/>
                    <a:gd name="connsiteX3-509" fmla="*/ 3342289 w 3710151"/>
                    <a:gd name="connsiteY3-510" fmla="*/ 0 h 1418896"/>
                    <a:gd name="connsiteX4-511" fmla="*/ 3563006 w 3710151"/>
                    <a:gd name="connsiteY4-512" fmla="*/ 73572 h 1418896"/>
                    <a:gd name="connsiteX5-513" fmla="*/ 2617717 w 3710151"/>
                    <a:gd name="connsiteY5-514" fmla="*/ 448868 h 1418896"/>
                    <a:gd name="connsiteX6-515" fmla="*/ 2610282 w 3710151"/>
                    <a:gd name="connsiteY6-516" fmla="*/ 902607 h 1418896"/>
                    <a:gd name="connsiteX7-517" fmla="*/ 3710151 w 3710151"/>
                    <a:gd name="connsiteY7-518" fmla="*/ 1345324 h 1418896"/>
                    <a:gd name="connsiteX8-519" fmla="*/ 3426372 w 3710151"/>
                    <a:gd name="connsiteY8-520" fmla="*/ 1408386 h 1418896"/>
                    <a:gd name="connsiteX9-521" fmla="*/ 1849820 w 3710151"/>
                    <a:gd name="connsiteY9-522" fmla="*/ 746234 h 1418896"/>
                    <a:gd name="connsiteX10-523" fmla="*/ 241737 w 3710151"/>
                    <a:gd name="connsiteY10-524" fmla="*/ 1418896 h 1418896"/>
                    <a:gd name="connsiteX11-525" fmla="*/ 0 w 3710151"/>
                    <a:gd name="connsiteY11-526" fmla="*/ 1334814 h 1418896"/>
                    <a:gd name="connsiteX12-527" fmla="*/ 1124606 w 3710151"/>
                    <a:gd name="connsiteY12-528" fmla="*/ 903890 h 1418896"/>
                    <a:gd name="connsiteX13-529" fmla="*/ 1087434 w 3710151"/>
                    <a:gd name="connsiteY13-530" fmla="*/ 451945 h 1418896"/>
                    <a:gd name="connsiteX14-531" fmla="*/ 168164 w 3710151"/>
                    <a:gd name="connsiteY14-532" fmla="*/ 84081 h 1418896"/>
                    <a:gd name="connsiteX15-533" fmla="*/ 147144 w 3710151"/>
                    <a:gd name="connsiteY15-534" fmla="*/ 73572 h 1418896"/>
                    <a:gd name="connsiteX0-535" fmla="*/ 147144 w 3710151"/>
                    <a:gd name="connsiteY0-536" fmla="*/ 73572 h 1418896"/>
                    <a:gd name="connsiteX1-537" fmla="*/ 430924 w 3710151"/>
                    <a:gd name="connsiteY1-538" fmla="*/ 0 h 1418896"/>
                    <a:gd name="connsiteX2-539" fmla="*/ 1838028 w 3710151"/>
                    <a:gd name="connsiteY2-540" fmla="*/ 591655 h 1418896"/>
                    <a:gd name="connsiteX3-541" fmla="*/ 3342289 w 3710151"/>
                    <a:gd name="connsiteY3-542" fmla="*/ 0 h 1418896"/>
                    <a:gd name="connsiteX4-543" fmla="*/ 3563006 w 3710151"/>
                    <a:gd name="connsiteY4-544" fmla="*/ 73572 h 1418896"/>
                    <a:gd name="connsiteX5-545" fmla="*/ 2617717 w 3710151"/>
                    <a:gd name="connsiteY5-546" fmla="*/ 448868 h 1418896"/>
                    <a:gd name="connsiteX6-547" fmla="*/ 2610282 w 3710151"/>
                    <a:gd name="connsiteY6-548" fmla="*/ 902607 h 1418896"/>
                    <a:gd name="connsiteX7-549" fmla="*/ 3710151 w 3710151"/>
                    <a:gd name="connsiteY7-550" fmla="*/ 1345324 h 1418896"/>
                    <a:gd name="connsiteX8-551" fmla="*/ 3426372 w 3710151"/>
                    <a:gd name="connsiteY8-552" fmla="*/ 1408386 h 1418896"/>
                    <a:gd name="connsiteX9-553" fmla="*/ 1849820 w 3710151"/>
                    <a:gd name="connsiteY9-554" fmla="*/ 746234 h 1418896"/>
                    <a:gd name="connsiteX10-555" fmla="*/ 241737 w 3710151"/>
                    <a:gd name="connsiteY10-556" fmla="*/ 1418896 h 1418896"/>
                    <a:gd name="connsiteX11-557" fmla="*/ 0 w 3710151"/>
                    <a:gd name="connsiteY11-558" fmla="*/ 1334814 h 1418896"/>
                    <a:gd name="connsiteX12-559" fmla="*/ 1098586 w 3710151"/>
                    <a:gd name="connsiteY12-560" fmla="*/ 903890 h 1418896"/>
                    <a:gd name="connsiteX13-561" fmla="*/ 1087434 w 3710151"/>
                    <a:gd name="connsiteY13-562" fmla="*/ 451945 h 1418896"/>
                    <a:gd name="connsiteX14-563" fmla="*/ 168164 w 3710151"/>
                    <a:gd name="connsiteY14-564" fmla="*/ 84081 h 1418896"/>
                    <a:gd name="connsiteX15-565" fmla="*/ 147144 w 3710151"/>
                    <a:gd name="connsiteY15-566" fmla="*/ 73572 h 1418896"/>
                    <a:gd name="connsiteX0-567" fmla="*/ 162012 w 3725019"/>
                    <a:gd name="connsiteY0-568" fmla="*/ 73572 h 1418896"/>
                    <a:gd name="connsiteX1-569" fmla="*/ 445792 w 3725019"/>
                    <a:gd name="connsiteY1-570" fmla="*/ 0 h 1418896"/>
                    <a:gd name="connsiteX2-571" fmla="*/ 1852896 w 3725019"/>
                    <a:gd name="connsiteY2-572" fmla="*/ 591655 h 1418896"/>
                    <a:gd name="connsiteX3-573" fmla="*/ 3357157 w 3725019"/>
                    <a:gd name="connsiteY3-574" fmla="*/ 0 h 1418896"/>
                    <a:gd name="connsiteX4-575" fmla="*/ 3577874 w 3725019"/>
                    <a:gd name="connsiteY4-576" fmla="*/ 73572 h 1418896"/>
                    <a:gd name="connsiteX5-577" fmla="*/ 2632585 w 3725019"/>
                    <a:gd name="connsiteY5-578" fmla="*/ 448868 h 1418896"/>
                    <a:gd name="connsiteX6-579" fmla="*/ 2625150 w 3725019"/>
                    <a:gd name="connsiteY6-580" fmla="*/ 902607 h 1418896"/>
                    <a:gd name="connsiteX7-581" fmla="*/ 3725019 w 3725019"/>
                    <a:gd name="connsiteY7-582" fmla="*/ 1345324 h 1418896"/>
                    <a:gd name="connsiteX8-583" fmla="*/ 3441240 w 3725019"/>
                    <a:gd name="connsiteY8-584" fmla="*/ 1408386 h 1418896"/>
                    <a:gd name="connsiteX9-585" fmla="*/ 1864688 w 3725019"/>
                    <a:gd name="connsiteY9-586" fmla="*/ 746234 h 1418896"/>
                    <a:gd name="connsiteX10-587" fmla="*/ 256605 w 3725019"/>
                    <a:gd name="connsiteY10-588" fmla="*/ 1418896 h 1418896"/>
                    <a:gd name="connsiteX11-589" fmla="*/ 0 w 3725019"/>
                    <a:gd name="connsiteY11-590" fmla="*/ 1331097 h 1418896"/>
                    <a:gd name="connsiteX12-591" fmla="*/ 1113454 w 3725019"/>
                    <a:gd name="connsiteY12-592" fmla="*/ 903890 h 1418896"/>
                    <a:gd name="connsiteX13-593" fmla="*/ 1102302 w 3725019"/>
                    <a:gd name="connsiteY13-594" fmla="*/ 451945 h 1418896"/>
                    <a:gd name="connsiteX14-595" fmla="*/ 183032 w 3725019"/>
                    <a:gd name="connsiteY14-596" fmla="*/ 84081 h 1418896"/>
                    <a:gd name="connsiteX15-597" fmla="*/ 162012 w 3725019"/>
                    <a:gd name="connsiteY15-598" fmla="*/ 73572 h 141889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2" name="Group 136"/>
            <p:cNvGrpSpPr/>
            <p:nvPr/>
          </p:nvGrpSpPr>
          <p:grpSpPr bwMode="auto">
            <a:xfrm>
              <a:off x="7851988" y="5988681"/>
              <a:ext cx="641350" cy="558800"/>
              <a:chOff x="-44" y="1473"/>
              <a:chExt cx="981" cy="1105"/>
            </a:xfrm>
          </p:grpSpPr>
          <p:pic>
            <p:nvPicPr>
              <p:cNvPr id="203" name="Picture 13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4" name="Freeform 138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5" name="Group 139"/>
            <p:cNvGrpSpPr/>
            <p:nvPr/>
          </p:nvGrpSpPr>
          <p:grpSpPr bwMode="auto">
            <a:xfrm>
              <a:off x="6916190" y="5955947"/>
              <a:ext cx="641350" cy="558800"/>
              <a:chOff x="-44" y="1473"/>
              <a:chExt cx="981" cy="1105"/>
            </a:xfrm>
          </p:grpSpPr>
          <p:pic>
            <p:nvPicPr>
              <p:cNvPr id="206" name="Picture 14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" name="Freeform 141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8" name="Group 142"/>
            <p:cNvGrpSpPr/>
            <p:nvPr/>
          </p:nvGrpSpPr>
          <p:grpSpPr bwMode="auto">
            <a:xfrm>
              <a:off x="3921589" y="5865644"/>
              <a:ext cx="641350" cy="558800"/>
              <a:chOff x="-44" y="1473"/>
              <a:chExt cx="981" cy="1105"/>
            </a:xfrm>
          </p:grpSpPr>
          <p:pic>
            <p:nvPicPr>
              <p:cNvPr id="209" name="Picture 14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0" name="Freeform 144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1" name="Group 145"/>
            <p:cNvGrpSpPr/>
            <p:nvPr/>
          </p:nvGrpSpPr>
          <p:grpSpPr bwMode="auto">
            <a:xfrm>
              <a:off x="4833534" y="5813400"/>
              <a:ext cx="641350" cy="558800"/>
              <a:chOff x="-44" y="1473"/>
              <a:chExt cx="981" cy="1105"/>
            </a:xfrm>
          </p:grpSpPr>
          <p:pic>
            <p:nvPicPr>
              <p:cNvPr id="212" name="Picture 14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3" name="Freeform 147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44" name="Text Box 41"/>
          <p:cNvSpPr txBox="1">
            <a:spLocks noChangeArrowheads="1"/>
          </p:cNvSpPr>
          <p:nvPr/>
        </p:nvSpPr>
        <p:spPr bwMode="auto">
          <a:xfrm>
            <a:off x="4790324" y="5542214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223.1.2.1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970204" y="933306"/>
            <a:ext cx="9250457" cy="4702911"/>
            <a:chOff x="2970204" y="933306"/>
            <a:chExt cx="9250457" cy="4702911"/>
          </a:xfrm>
        </p:grpSpPr>
        <p:grpSp>
          <p:nvGrpSpPr>
            <p:cNvPr id="90" name="Group 89"/>
            <p:cNvGrpSpPr/>
            <p:nvPr/>
          </p:nvGrpSpPr>
          <p:grpSpPr>
            <a:xfrm>
              <a:off x="8152109" y="933306"/>
              <a:ext cx="3438291" cy="864497"/>
              <a:chOff x="6090834" y="607842"/>
              <a:chExt cx="3438291" cy="864497"/>
            </a:xfrm>
          </p:grpSpPr>
          <p:sp>
            <p:nvSpPr>
              <p:cNvPr id="91" name="Text Box 191"/>
              <p:cNvSpPr txBox="1">
                <a:spLocks noChangeArrowheads="1"/>
              </p:cNvSpPr>
              <p:nvPr/>
            </p:nvSpPr>
            <p:spPr bwMode="auto">
              <a:xfrm>
                <a:off x="7255489" y="607842"/>
                <a:ext cx="227363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subnet 223.1.1.0/24</a:t>
                </a:r>
                <a:endPara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cxnSp>
            <p:nvCxnSpPr>
              <p:cNvPr id="92" name="Straight Connector 91"/>
              <p:cNvCxnSpPr/>
              <p:nvPr/>
            </p:nvCxnSpPr>
            <p:spPr>
              <a:xfrm flipH="1">
                <a:off x="6090834" y="866887"/>
                <a:ext cx="1222333" cy="60545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/>
            <p:cNvGrpSpPr/>
            <p:nvPr/>
          </p:nvGrpSpPr>
          <p:grpSpPr>
            <a:xfrm>
              <a:off x="8567981" y="2945502"/>
              <a:ext cx="2911345" cy="632023"/>
              <a:chOff x="6090835" y="840316"/>
              <a:chExt cx="2911345" cy="632023"/>
            </a:xfrm>
          </p:grpSpPr>
          <p:sp>
            <p:nvSpPr>
              <p:cNvPr id="96" name="Text Box 191"/>
              <p:cNvSpPr txBox="1">
                <a:spLocks noChangeArrowheads="1"/>
              </p:cNvSpPr>
              <p:nvPr/>
            </p:nvSpPr>
            <p:spPr bwMode="auto">
              <a:xfrm>
                <a:off x="6728544" y="840316"/>
                <a:ext cx="227363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subnet 223.1.7.0/24</a:t>
                </a:r>
                <a:endPara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cxnSp>
            <p:nvCxnSpPr>
              <p:cNvPr id="104" name="Straight Connector 103"/>
              <p:cNvCxnSpPr/>
              <p:nvPr/>
            </p:nvCxnSpPr>
            <p:spPr>
              <a:xfrm flipH="1">
                <a:off x="6090835" y="1102963"/>
                <a:ext cx="700005" cy="36937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/>
            <p:cNvGrpSpPr/>
            <p:nvPr/>
          </p:nvGrpSpPr>
          <p:grpSpPr>
            <a:xfrm>
              <a:off x="9262822" y="5019691"/>
              <a:ext cx="2957839" cy="616526"/>
              <a:chOff x="6090835" y="855813"/>
              <a:chExt cx="2957839" cy="616526"/>
            </a:xfrm>
          </p:grpSpPr>
          <p:sp>
            <p:nvSpPr>
              <p:cNvPr id="106" name="Text Box 191"/>
              <p:cNvSpPr txBox="1">
                <a:spLocks noChangeArrowheads="1"/>
              </p:cNvSpPr>
              <p:nvPr/>
            </p:nvSpPr>
            <p:spPr bwMode="auto">
              <a:xfrm>
                <a:off x="6775038" y="855813"/>
                <a:ext cx="227363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subnet 223.1.3.0/24</a:t>
                </a:r>
                <a:endPara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 flipH="1">
                <a:off x="6090835" y="1102963"/>
                <a:ext cx="700005" cy="36937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2970204" y="4924121"/>
              <a:ext cx="2681511" cy="616523"/>
              <a:chOff x="2350272" y="4955118"/>
              <a:chExt cx="2681511" cy="616523"/>
            </a:xfrm>
          </p:grpSpPr>
          <p:sp>
            <p:nvSpPr>
              <p:cNvPr id="109" name="Text Box 191"/>
              <p:cNvSpPr txBox="1">
                <a:spLocks noChangeArrowheads="1"/>
              </p:cNvSpPr>
              <p:nvPr/>
            </p:nvSpPr>
            <p:spPr bwMode="auto">
              <a:xfrm>
                <a:off x="2350272" y="4955118"/>
                <a:ext cx="227363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subnet 223.1.2.0/24</a:t>
                </a:r>
                <a:endPara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cxnSp>
            <p:nvCxnSpPr>
              <p:cNvPr id="110" name="Straight Connector 109"/>
              <p:cNvCxnSpPr/>
              <p:nvPr/>
            </p:nvCxnSpPr>
            <p:spPr>
              <a:xfrm>
                <a:off x="4331778" y="5202265"/>
                <a:ext cx="700005" cy="36937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>
              <a:off x="4362467" y="3185728"/>
              <a:ext cx="2495532" cy="492537"/>
              <a:chOff x="2536251" y="5079104"/>
              <a:chExt cx="2495532" cy="492537"/>
            </a:xfrm>
          </p:grpSpPr>
          <p:sp>
            <p:nvSpPr>
              <p:cNvPr id="112" name="Text Box 191"/>
              <p:cNvSpPr txBox="1">
                <a:spLocks noChangeArrowheads="1"/>
              </p:cNvSpPr>
              <p:nvPr/>
            </p:nvSpPr>
            <p:spPr bwMode="auto">
              <a:xfrm>
                <a:off x="2536251" y="5079104"/>
                <a:ext cx="227363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subnet 223.1.9.0/24</a:t>
                </a:r>
                <a:endPara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cxnSp>
            <p:nvCxnSpPr>
              <p:cNvPr id="113" name="Straight Connector 112"/>
              <p:cNvCxnSpPr/>
              <p:nvPr/>
            </p:nvCxnSpPr>
            <p:spPr>
              <a:xfrm>
                <a:off x="4559085" y="5349499"/>
                <a:ext cx="472698" cy="22214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6605504" y="4602997"/>
              <a:ext cx="2273636" cy="648084"/>
              <a:chOff x="1320582" y="5594888"/>
              <a:chExt cx="2273636" cy="648084"/>
            </a:xfrm>
          </p:grpSpPr>
          <p:sp>
            <p:nvSpPr>
              <p:cNvPr id="115" name="Text Box 191"/>
              <p:cNvSpPr txBox="1">
                <a:spLocks noChangeArrowheads="1"/>
              </p:cNvSpPr>
              <p:nvPr/>
            </p:nvSpPr>
            <p:spPr bwMode="auto">
              <a:xfrm>
                <a:off x="1320582" y="5842862"/>
                <a:ext cx="227363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subnet 223.1.8.0/24</a:t>
                </a:r>
                <a:endPara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V="1">
                <a:off x="2355742" y="5594888"/>
                <a:ext cx="0" cy="340963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91470" y="2491440"/>
            <a:ext cx="75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R1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409618" y="4492098"/>
            <a:ext cx="75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9631427" y="4433726"/>
            <a:ext cx="75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R3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nk 7"/>
          <p:cNvSpPr/>
          <p:nvPr/>
        </p:nvSpPr>
        <p:spPr bwMode="auto">
          <a:xfrm>
            <a:off x="4361760" y="151560"/>
            <a:ext cx="6315840" cy="6515640"/>
          </a:xfrm>
          <a:prstGeom prst="rect">
            <a:avLst/>
          </a:prstGeom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9377"/>
    </mc:Choice>
    <mc:Fallback>
      <p:transition spd="slow" advTm="1193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IP addressing: CIDR</a:t>
            </a:r>
            <a:endParaRPr lang="en-US" dirty="0"/>
          </a:p>
        </p:txBody>
      </p:sp>
      <p:sp>
        <p:nvSpPr>
          <p:cNvPr id="81" name="Rectangle 3"/>
          <p:cNvSpPr txBox="1">
            <a:spLocks noChangeArrowheads="1"/>
          </p:cNvSpPr>
          <p:nvPr/>
        </p:nvSpPr>
        <p:spPr>
          <a:xfrm>
            <a:off x="910964" y="1504586"/>
            <a:ext cx="11096157" cy="2078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CIDR: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lassless 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nter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omain 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outing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(pronounced “cider”)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ariable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-length subnet masking allowing arbitrary-length prefixes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address format: 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a.b.c.d/x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where the x most significant bits are the network prefix, and the remaining 32-x bits form the host identifier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82930" marR="0" lvl="1" indent="-23368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42716" y="3863272"/>
            <a:ext cx="6054725" cy="1628477"/>
            <a:chOff x="3242716" y="3863272"/>
            <a:chExt cx="6054725" cy="1628477"/>
          </a:xfrm>
        </p:grpSpPr>
        <p:sp>
          <p:nvSpPr>
            <p:cNvPr id="71" name="Text Box 5"/>
            <p:cNvSpPr txBox="1">
              <a:spLocks noChangeArrowheads="1"/>
            </p:cNvSpPr>
            <p:nvPr/>
          </p:nvSpPr>
          <p:spPr bwMode="auto">
            <a:xfrm>
              <a:off x="3242716" y="4444297"/>
              <a:ext cx="57502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11001000  00010111  0001000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0  00000000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84" name="Text Box 6"/>
            <p:cNvSpPr txBox="1">
              <a:spLocks noChangeArrowheads="1"/>
            </p:cNvSpPr>
            <p:nvPr/>
          </p:nvSpPr>
          <p:spPr bwMode="auto">
            <a:xfrm>
              <a:off x="4574788" y="3899784"/>
              <a:ext cx="104695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Network 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prefix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85" name="Text Box 7"/>
            <p:cNvSpPr txBox="1">
              <a:spLocks noChangeArrowheads="1"/>
            </p:cNvSpPr>
            <p:nvPr/>
          </p:nvSpPr>
          <p:spPr bwMode="auto">
            <a:xfrm>
              <a:off x="8046580" y="3863272"/>
              <a:ext cx="615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host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part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89" name="Line 8"/>
            <p:cNvSpPr>
              <a:spLocks noChangeShapeType="1"/>
            </p:cNvSpPr>
            <p:nvPr/>
          </p:nvSpPr>
          <p:spPr bwMode="auto">
            <a:xfrm flipV="1">
              <a:off x="5825040" y="4209345"/>
              <a:ext cx="127828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11"/>
            <p:cNvSpPr>
              <a:spLocks noChangeShapeType="1"/>
            </p:cNvSpPr>
            <p:nvPr/>
          </p:nvSpPr>
          <p:spPr bwMode="auto">
            <a:xfrm flipV="1">
              <a:off x="8702129" y="4198234"/>
              <a:ext cx="595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Text Box 12"/>
            <p:cNvSpPr txBox="1">
              <a:spLocks noChangeArrowheads="1"/>
            </p:cNvSpPr>
            <p:nvPr/>
          </p:nvSpPr>
          <p:spPr bwMode="auto">
            <a:xfrm>
              <a:off x="5179466" y="5030084"/>
              <a:ext cx="208903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200.23.16.0/23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7" name="Line 14"/>
            <p:cNvSpPr>
              <a:spLocks noChangeShapeType="1"/>
            </p:cNvSpPr>
            <p:nvPr/>
          </p:nvSpPr>
          <p:spPr bwMode="auto">
            <a:xfrm flipH="1" flipV="1">
              <a:off x="3312565" y="4199821"/>
              <a:ext cx="1155917" cy="952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15"/>
            <p:cNvSpPr>
              <a:spLocks noChangeShapeType="1"/>
            </p:cNvSpPr>
            <p:nvPr/>
          </p:nvSpPr>
          <p:spPr bwMode="auto">
            <a:xfrm flipH="1" flipV="1">
              <a:off x="7137834" y="4209346"/>
              <a:ext cx="978176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Ink 8"/>
          <p:cNvSpPr/>
          <p:nvPr/>
        </p:nvSpPr>
        <p:spPr bwMode="auto">
          <a:xfrm>
            <a:off x="3373200" y="3764160"/>
            <a:ext cx="6148080" cy="1985760"/>
          </a:xfrm>
          <a:prstGeom prst="rect">
            <a:avLst/>
          </a:prstGeom>
        </p:spPr>
      </p:sp>
      <p:sp>
        <p:nvSpPr>
          <p:cNvPr id="4" name="文本框 3"/>
          <p:cNvSpPr txBox="1"/>
          <p:nvPr/>
        </p:nvSpPr>
        <p:spPr>
          <a:xfrm>
            <a:off x="1389380" y="980440"/>
            <a:ext cx="8636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无类域间路由(发音为“cider”)．可变长度子网掩码，允许任意长度的前缀．地址格式:a.b.c.d/x，其中x最有效位是网络前缀和剩下的32-x位组成终端标识符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1995"/>
    </mc:Choice>
    <mc:Fallback>
      <p:transition spd="slow" advTm="1819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11075005" cy="1152128"/>
          </a:xfrm>
        </p:spPr>
        <p:txBody>
          <a:bodyPr>
            <a:normAutofit/>
          </a:bodyPr>
          <a:lstStyle/>
          <a:p>
            <a:pPr algn="ctr"/>
            <a:r>
              <a:rPr lang="en-GB" sz="4400" dirty="0">
                <a:solidFill>
                  <a:srgbClr val="1C1C1C"/>
                </a:solidFill>
              </a:rPr>
              <a:t>CIDR Example</a:t>
            </a:r>
            <a:endParaRPr lang="en-GB" sz="4400" dirty="0">
              <a:solidFill>
                <a:srgbClr val="1C1C1C"/>
              </a:solidFill>
            </a:endParaRPr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5716372" y="2636971"/>
            <a:ext cx="0" cy="1619368"/>
          </a:xfrm>
          <a:prstGeom prst="line">
            <a:avLst/>
          </a:prstGeom>
          <a:noFill/>
          <a:ln w="28575" cmpd="sng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>
            <a:off x="8977507" y="2923287"/>
            <a:ext cx="0" cy="1126067"/>
          </a:xfrm>
          <a:prstGeom prst="line">
            <a:avLst/>
          </a:prstGeom>
          <a:noFill/>
          <a:ln w="28575" cmpd="sng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/>
          <p:nvPr/>
        </p:nvSpPr>
        <p:spPr>
          <a:xfrm>
            <a:off x="1981200" y="4505787"/>
            <a:ext cx="8229600" cy="66981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Mask must be a contiguous prefix bits of 1s, starting from the most significant bit, then 0s thereafter; this gives rise to a mask length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109106" y="1916833"/>
            <a:ext cx="6101735" cy="462307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 address: 12.4.0.0    subnet mask: 255.254.0.0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1603910" y="2591495"/>
            <a:ext cx="1363900" cy="462307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Address: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26"/>
          <p:cNvSpPr>
            <a:spLocks noChangeArrowheads="1"/>
          </p:cNvSpPr>
          <p:nvPr/>
        </p:nvSpPr>
        <p:spPr bwMode="auto">
          <a:xfrm>
            <a:off x="1696228" y="3860536"/>
            <a:ext cx="962303" cy="462307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Mask: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 Box 37"/>
          <p:cNvSpPr txBox="1">
            <a:spLocks noChangeArrowheads="1"/>
          </p:cNvSpPr>
          <p:nvPr/>
        </p:nvSpPr>
        <p:spPr bwMode="auto">
          <a:xfrm>
            <a:off x="1848703" y="5349638"/>
            <a:ext cx="8229600" cy="70852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notations: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/>
              </a:rPr>
              <a:t>IP address/mask length is equivalent to IP address/subnet mask: e.g., 12.4.0.0/15 or 12.4/15 is equivalent to 12.4.0.0/255.254.0.0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/>
            </a:endParaRP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3023935" y="2923286"/>
            <a:ext cx="0" cy="1333054"/>
          </a:xfrm>
          <a:prstGeom prst="line">
            <a:avLst/>
          </a:prstGeom>
          <a:noFill/>
          <a:ln w="28575" cmpd="sng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3199111" y="3128887"/>
            <a:ext cx="2172903" cy="462307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prefix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H="1">
            <a:off x="3023937" y="3148371"/>
            <a:ext cx="2692437" cy="1905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6755736" y="3128887"/>
            <a:ext cx="1378583" cy="462307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 part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5716375" y="3146948"/>
            <a:ext cx="3261135" cy="20474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23938" y="2636971"/>
            <a:ext cx="1488393" cy="370786"/>
          </a:xfrm>
          <a:prstGeom prst="rect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00001100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12330" y="2636971"/>
            <a:ext cx="1488393" cy="370786"/>
          </a:xfrm>
          <a:prstGeom prst="rect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00000100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00723" y="2636971"/>
            <a:ext cx="1488393" cy="370786"/>
          </a:xfrm>
          <a:prstGeom prst="rect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00000000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489117" y="2636971"/>
            <a:ext cx="1488393" cy="370786"/>
          </a:xfrm>
          <a:prstGeom prst="rect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00000000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23938" y="3885554"/>
            <a:ext cx="1488393" cy="370786"/>
          </a:xfrm>
          <a:prstGeom prst="rect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11111111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12330" y="3885554"/>
            <a:ext cx="1488393" cy="370786"/>
          </a:xfrm>
          <a:prstGeom prst="rect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11111110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00723" y="3885554"/>
            <a:ext cx="1488393" cy="370786"/>
          </a:xfrm>
          <a:prstGeom prst="rect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00000000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489117" y="3885554"/>
            <a:ext cx="1488393" cy="370786"/>
          </a:xfrm>
          <a:prstGeom prst="rect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00000000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Ink 4"/>
          <p:cNvSpPr/>
          <p:nvPr/>
        </p:nvSpPr>
        <p:spPr bwMode="auto">
          <a:xfrm>
            <a:off x="1403640" y="2241000"/>
            <a:ext cx="8731440" cy="4426200"/>
          </a:xfrm>
          <a:prstGeom prst="rect">
            <a:avLst/>
          </a:prstGeom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1558"/>
    </mc:Choice>
    <mc:Fallback>
      <p:transition spd="slow" advTm="1315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10945751" cy="1152128"/>
          </a:xfrm>
        </p:spPr>
        <p:txBody>
          <a:bodyPr>
            <a:normAutofit/>
          </a:bodyPr>
          <a:lstStyle/>
          <a:p>
            <a:pPr algn="ctr"/>
            <a:r>
              <a:rPr lang="en-GB" sz="4400" dirty="0">
                <a:solidFill>
                  <a:srgbClr val="1C1C1C"/>
                </a:solidFill>
              </a:rPr>
              <a:t>Classes of IP Addresses</a:t>
            </a:r>
            <a:endParaRPr lang="en-GB" sz="4400" dirty="0">
              <a:solidFill>
                <a:srgbClr val="1C1C1C"/>
              </a:solidFill>
            </a:endParaRPr>
          </a:p>
        </p:txBody>
      </p:sp>
      <p:sp>
        <p:nvSpPr>
          <p:cNvPr id="43" name="Content Placeholder 3"/>
          <p:cNvSpPr txBox="1"/>
          <p:nvPr/>
        </p:nvSpPr>
        <p:spPr>
          <a:xfrm>
            <a:off x="1530926" y="2106877"/>
            <a:ext cx="1842978" cy="5403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A1F28"/>
              </a:buClr>
              <a:buSzPct val="60000"/>
              <a:buFont typeface="Wingdings" panose="05000000000000000000"/>
              <a:buChar char=""/>
              <a:defRPr/>
            </a:pPr>
            <a:r>
              <a:rPr kumimoji="0" lang="en-US" sz="29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Class A</a:t>
            </a: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845498" y="2125750"/>
            <a:ext cx="3463766" cy="602901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Host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802550" y="2125750"/>
            <a:ext cx="1024905" cy="602901"/>
          </a:xfrm>
          <a:prstGeom prst="rect">
            <a:avLst/>
          </a:prstGeom>
          <a:solidFill>
            <a:srgbClr val="2DA2BF"/>
          </a:solidFill>
          <a:ln w="19050" cap="flat" cmpd="sng" algn="ctr">
            <a:solidFill>
              <a:srgbClr val="2DA2B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Ntwk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44749" y="2125750"/>
            <a:ext cx="357800" cy="602901"/>
          </a:xfrm>
          <a:prstGeom prst="rect">
            <a:avLst/>
          </a:prstGeom>
          <a:solidFill>
            <a:srgbClr val="EB641B"/>
          </a:solidFill>
          <a:ln w="19050" cap="flat" cmpd="sng" algn="ctr">
            <a:solidFill>
              <a:srgbClr val="EB641B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0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145303" y="1628805"/>
            <a:ext cx="598893" cy="602901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0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05823" y="1628803"/>
            <a:ext cx="598893" cy="602901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31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86314" y="1628805"/>
            <a:ext cx="598893" cy="602901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528009" y="1628804"/>
            <a:ext cx="598893" cy="602901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8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43237" y="2011701"/>
            <a:ext cx="18309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Example: MIT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18.*.*.*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4" name="Content Placeholder 3"/>
          <p:cNvSpPr txBox="1"/>
          <p:nvPr/>
        </p:nvSpPr>
        <p:spPr>
          <a:xfrm>
            <a:off x="1530926" y="3781826"/>
            <a:ext cx="1842978" cy="5403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A1F28"/>
              </a:buClr>
              <a:buSzPct val="60000"/>
              <a:buFont typeface="Wingdings" panose="05000000000000000000"/>
              <a:buChar char=""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Class B</a:t>
            </a: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916613" y="3800699"/>
            <a:ext cx="2392651" cy="602901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Host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007424" y="3800699"/>
            <a:ext cx="1909189" cy="602901"/>
          </a:xfrm>
          <a:prstGeom prst="rect">
            <a:avLst/>
          </a:prstGeom>
          <a:solidFill>
            <a:srgbClr val="2DA2BF"/>
          </a:solidFill>
          <a:ln w="19050" cap="flat" cmpd="sng" algn="ctr">
            <a:solidFill>
              <a:srgbClr val="2DA2B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Network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444749" y="3800699"/>
            <a:ext cx="562675" cy="602901"/>
          </a:xfrm>
          <a:prstGeom prst="rect">
            <a:avLst/>
          </a:prstGeom>
          <a:solidFill>
            <a:srgbClr val="EB641B"/>
          </a:solidFill>
          <a:ln w="19050" cap="flat" cmpd="sng" algn="ctr">
            <a:solidFill>
              <a:srgbClr val="EB641B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10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145303" y="3303754"/>
            <a:ext cx="598893" cy="602901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0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009818" y="3303754"/>
            <a:ext cx="598893" cy="602901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31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701051" y="3303754"/>
            <a:ext cx="598893" cy="602901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08669" y="3303754"/>
            <a:ext cx="598893" cy="602901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16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599955" y="3686650"/>
            <a:ext cx="1917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Example: NEU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129.10.*.*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546053" y="3303753"/>
            <a:ext cx="598893" cy="602901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8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6" name="Content Placeholder 3"/>
          <p:cNvSpPr txBox="1"/>
          <p:nvPr/>
        </p:nvSpPr>
        <p:spPr>
          <a:xfrm>
            <a:off x="1524000" y="5469317"/>
            <a:ext cx="1842978" cy="5403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A1F28"/>
              </a:buClr>
              <a:buSzPct val="60000"/>
              <a:buFont typeface="Wingdings" panose="05000000000000000000"/>
              <a:buChar char=""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Class C</a:t>
            </a: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106011" y="5488190"/>
            <a:ext cx="1196326" cy="602901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Host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142113" y="5488190"/>
            <a:ext cx="2963898" cy="602901"/>
          </a:xfrm>
          <a:prstGeom prst="rect">
            <a:avLst/>
          </a:prstGeom>
          <a:solidFill>
            <a:srgbClr val="2DA2BF"/>
          </a:solidFill>
          <a:ln w="19050" cap="flat" cmpd="sng" algn="ctr">
            <a:solidFill>
              <a:srgbClr val="2DA2B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Network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437822" y="5488190"/>
            <a:ext cx="695267" cy="602901"/>
          </a:xfrm>
          <a:prstGeom prst="rect">
            <a:avLst/>
          </a:prstGeom>
          <a:solidFill>
            <a:srgbClr val="EB641B"/>
          </a:solidFill>
          <a:ln w="19050" cap="flat" cmpd="sng" algn="ctr">
            <a:solidFill>
              <a:srgbClr val="EB641B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110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138377" y="4991245"/>
            <a:ext cx="598893" cy="602901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0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002892" y="4991245"/>
            <a:ext cx="598893" cy="602901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31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833642" y="4991245"/>
            <a:ext cx="598893" cy="602901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806565" y="4991245"/>
            <a:ext cx="598893" cy="602901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24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671580" y="5374141"/>
            <a:ext cx="17604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Example: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216.63.78.*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539127" y="4991244"/>
            <a:ext cx="598893" cy="602901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8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608669" y="1628802"/>
            <a:ext cx="598893" cy="602901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16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608669" y="4991243"/>
            <a:ext cx="598893" cy="602901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16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806565" y="3303754"/>
            <a:ext cx="598893" cy="602901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24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806564" y="1628801"/>
            <a:ext cx="598893" cy="602901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24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5937"/>
    </mc:Choice>
    <mc:Fallback>
      <p:transition spd="slow" advTm="13593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11281998" cy="1152128"/>
          </a:xfrm>
        </p:spPr>
        <p:txBody>
          <a:bodyPr>
            <a:normAutofit/>
          </a:bodyPr>
          <a:lstStyle/>
          <a:p>
            <a:pPr algn="ctr"/>
            <a:r>
              <a:rPr lang="en-GB" sz="4400" dirty="0">
                <a:solidFill>
                  <a:srgbClr val="1C1C1C"/>
                </a:solidFill>
              </a:rPr>
              <a:t>Class Sizes</a:t>
            </a:r>
            <a:endParaRPr lang="en-GB" sz="4400" dirty="0">
              <a:solidFill>
                <a:srgbClr val="1C1C1C"/>
              </a:solidFill>
            </a:endParaRPr>
          </a:p>
        </p:txBody>
      </p:sp>
      <p:graphicFrame>
        <p:nvGraphicFramePr>
          <p:cNvPr id="4" name="Content Placeholder 4"/>
          <p:cNvGraphicFramePr/>
          <p:nvPr/>
        </p:nvGraphicFramePr>
        <p:xfrm>
          <a:off x="1711125" y="2396664"/>
          <a:ext cx="8783256" cy="2931160"/>
        </p:xfrm>
        <a:graphic>
          <a:graphicData uri="http://schemas.openxmlformats.org/drawingml/2006/table">
            <a:tbl>
              <a:tblPr firstRow="1" bandRow="1"/>
              <a:tblGrid>
                <a:gridCol w="796724"/>
                <a:gridCol w="891251"/>
                <a:gridCol w="1122744"/>
                <a:gridCol w="2777924"/>
                <a:gridCol w="3194613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Class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Prefix Bits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Network Bits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Number</a:t>
                      </a:r>
                      <a:r>
                        <a:rPr lang="en-US" baseline="0" dirty="0"/>
                        <a:t> of Classes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Hosts</a:t>
                      </a:r>
                      <a:r>
                        <a:rPr lang="en-US" baseline="0" dirty="0"/>
                        <a:t> per Class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  <a:r>
                        <a:rPr lang="en-US" baseline="0" dirty="0"/>
                        <a:t> – 2 = 126</a:t>
                      </a:r>
                      <a:endParaRPr lang="en-US" baseline="0" dirty="0"/>
                    </a:p>
                    <a:p>
                      <a:r>
                        <a:rPr lang="en-US" baseline="0" dirty="0"/>
                        <a:t>(0 and 127 are reserved)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24</a:t>
                      </a:r>
                      <a:r>
                        <a:rPr lang="en-US" dirty="0"/>
                        <a:t> – 2 = 16,777,214</a:t>
                      </a:r>
                      <a:endParaRPr lang="en-US" dirty="0"/>
                    </a:p>
                    <a:p>
                      <a:r>
                        <a:rPr lang="en-US" dirty="0"/>
                        <a:t>(All 0 and</a:t>
                      </a:r>
                      <a:r>
                        <a:rPr lang="en-US" baseline="0" dirty="0"/>
                        <a:t> all 1 are reserved)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14</a:t>
                      </a:r>
                      <a:r>
                        <a:rPr lang="en-US" dirty="0"/>
                        <a:t> = 16,398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16</a:t>
                      </a:r>
                      <a:r>
                        <a:rPr lang="en-US" dirty="0"/>
                        <a:t> – 2 = 65,534</a:t>
                      </a:r>
                      <a:endParaRPr lang="en-US" dirty="0"/>
                    </a:p>
                    <a:p>
                      <a:r>
                        <a:rPr lang="en-US" dirty="0"/>
                        <a:t>(All 0 and</a:t>
                      </a:r>
                      <a:r>
                        <a:rPr lang="en-US" baseline="0" dirty="0"/>
                        <a:t> all 1 are reserved)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21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21</a:t>
                      </a:r>
                      <a:r>
                        <a:rPr lang="en-US" dirty="0"/>
                        <a:t> = 2,097,512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8</a:t>
                      </a:r>
                      <a:r>
                        <a:rPr lang="en-US" dirty="0"/>
                        <a:t> – 2 = 254</a:t>
                      </a:r>
                      <a:endParaRPr lang="en-US" dirty="0"/>
                    </a:p>
                    <a:p>
                      <a:r>
                        <a:rPr lang="en-US" dirty="0"/>
                        <a:t>(All 0 and</a:t>
                      </a:r>
                      <a:r>
                        <a:rPr lang="en-US" baseline="0" dirty="0"/>
                        <a:t> all 1 are reserved)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r>
                        <a:rPr lang="en-US" dirty="0"/>
                        <a:t>Total: 2,114,036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w Cen MT" panose="020B0602020104020603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 flipH="1">
            <a:off x="6530127" y="5591628"/>
            <a:ext cx="2330741" cy="954107"/>
            <a:chOff x="1219200" y="4876799"/>
            <a:chExt cx="5181605" cy="1384995"/>
          </a:xfrm>
        </p:grpSpPr>
        <p:sp>
          <p:nvSpPr>
            <p:cNvPr id="9" name="Rectangular Callout 8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2332"/>
                <a:gd name="adj2" fmla="val -14896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Too small to be useful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flipH="1">
            <a:off x="6738912" y="1736197"/>
            <a:ext cx="2330741" cy="586707"/>
            <a:chOff x="1219200" y="4876799"/>
            <a:chExt cx="5181605" cy="1384995"/>
          </a:xfrm>
        </p:grpSpPr>
        <p:sp>
          <p:nvSpPr>
            <p:cNvPr id="12" name="Rectangular Callout 11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25876"/>
                <a:gd name="adj2" fmla="val 17301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9204" y="4876799"/>
              <a:ext cx="5181601" cy="1235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Way too big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720771" y="3020993"/>
            <a:ext cx="8750460" cy="648183"/>
          </a:xfrm>
          <a:prstGeom prst="rect">
            <a:avLst/>
          </a:prstGeom>
          <a:noFill/>
          <a:ln w="76200" cap="flat" cmpd="sng" algn="ctr">
            <a:solidFill>
              <a:srgbClr val="DA1F2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22696" y="3647968"/>
            <a:ext cx="8750460" cy="648183"/>
          </a:xfrm>
          <a:prstGeom prst="rect">
            <a:avLst/>
          </a:prstGeom>
          <a:noFill/>
          <a:ln w="76200" cap="flat" cmpd="sng" algn="ctr">
            <a:solidFill>
              <a:srgbClr val="DA1F2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24621" y="4298093"/>
            <a:ext cx="8750460" cy="648183"/>
          </a:xfrm>
          <a:prstGeom prst="rect">
            <a:avLst/>
          </a:prstGeom>
          <a:noFill/>
          <a:ln w="76200" cap="flat" cmpd="sng" algn="ctr">
            <a:solidFill>
              <a:srgbClr val="DA1F2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8" name="Ink 17"/>
          <p:cNvSpPr/>
          <p:nvPr/>
        </p:nvSpPr>
        <p:spPr bwMode="auto">
          <a:xfrm>
            <a:off x="3540600" y="3038400"/>
            <a:ext cx="7878240" cy="2169360"/>
          </a:xfrm>
          <a:prstGeom prst="rect">
            <a:avLst/>
          </a:prstGeom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4353"/>
    </mc:Choice>
    <mc:Fallback>
      <p:transition spd="slow" advTm="1643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MS PGothic" panose="020B0600070205080204" pitchFamily="34" charset="-128"/>
              </a:rPr>
              <a:t>IP addressing: last words ...</a:t>
            </a:r>
            <a:endParaRPr lang="en-US" dirty="0"/>
          </a:p>
        </p:txBody>
      </p:sp>
      <p:sp>
        <p:nvSpPr>
          <p:cNvPr id="92" name="Rectangle 3"/>
          <p:cNvSpPr txBox="1">
            <a:spLocks noChangeArrowheads="1"/>
          </p:cNvSpPr>
          <p:nvPr/>
        </p:nvSpPr>
        <p:spPr>
          <a:xfrm>
            <a:off x="519278" y="1328204"/>
            <a:ext cx="5815260" cy="5099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how does an ISP get block of addresses?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ICANN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nternet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orporation for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ssigned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ames and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umbers http://www.icann.org/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74675" marR="0" lvl="1" indent="-2349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allocates IP addresses, through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 regional registries (RRs)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(who may then allocate to local registries)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74675" marR="0" lvl="1" indent="-2349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manages DNS root zone, including delegation of individual TLD (.com, .edu , …) management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635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780931" y="1374589"/>
            <a:ext cx="5040009" cy="3634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charset="0"/>
              <a:buNone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are there enough 32-bit IP addresses?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05130" marR="0" lvl="0" indent="-2749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ICANN allocated last chunk of IPv4 addresses to RRs in 2011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05130" marR="0" lvl="0" indent="-2749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 (next) helps IPv4 address space exhaustion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05130" marR="0" lvl="0" indent="-2749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IPv6 has 128-bit address space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74155" y="4946015"/>
            <a:ext cx="44234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ICANN:互联网名称与数字地址分配机构</a:t>
            </a:r>
            <a:endParaRPr lang="zh-CN" altLang="en-US"/>
          </a:p>
          <a:p>
            <a:r>
              <a:rPr lang="zh-CN" altLang="en-US"/>
              <a:t>分配IP地址，通过区域注册</a:t>
            </a:r>
            <a:endParaRPr lang="zh-CN" altLang="en-US"/>
          </a:p>
          <a:p>
            <a:r>
              <a:rPr lang="zh-CN" altLang="en-US"/>
              <a:t>管理DNS根区域，包括委派单个TLD管理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NAT(下一个)有助于IPv4地址空间的耗尽IPv6有128位的地址空间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411"/>
    </mc:Choice>
    <mc:Fallback>
      <p:transition spd="slow" advTm="8241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Network-layer services and protocols</a:t>
            </a:r>
            <a:endParaRPr lang="en-US" sz="4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1218" y="1443831"/>
            <a:ext cx="5617981" cy="52843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5130" marR="0" lvl="0" indent="-2749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Host-to-host communication service</a:t>
            </a:r>
            <a:endParaRPr kumimoji="0" lang="en-US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695325" marR="0" lvl="1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sender: 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encapsulates segments into datagrams, passes to link layer</a:t>
            </a:r>
            <a:endParaRPr kumimoji="0" lang="en-US" alt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695325" marR="0" lvl="1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receiver: 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delivers segments to transport layer protocol</a:t>
            </a:r>
            <a:endParaRPr kumimoji="0" lang="en-US" alt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405130" marR="0" lvl="0" indent="-2749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network layer protocols in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every Internet device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: hosts, routers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405130" marR="0" lvl="0" indent="-2749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routers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: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695325" marR="0" lvl="1" indent="-292100" algn="l" defTabSz="914400" rtl="0" eaLnBrk="1" fontAlgn="auto" latinLnBrk="0" hangingPunct="1">
              <a:lnSpc>
                <a:spcPct val="99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examines header fields in all IP datagrams passing through it</a:t>
            </a:r>
            <a:endParaRPr kumimoji="0" lang="en-US" alt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695325" marR="0" lvl="1" indent="-292100" algn="l" defTabSz="914400" rtl="0" eaLnBrk="1" fontAlgn="auto" latinLnBrk="0" hangingPunct="1">
              <a:lnSpc>
                <a:spcPct val="99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moves datagrams from input ports to output ports to transfer datagrams along end-end path</a:t>
            </a:r>
            <a:endParaRPr kumimoji="0" lang="en-US" alt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-1" fmla="*/ 434989 w 1537226"/>
              <a:gd name="connsiteY0-2" fmla="*/ 253346 h 1763594"/>
              <a:gd name="connsiteX1-3" fmla="*/ 488 w 1537226"/>
              <a:gd name="connsiteY1-4" fmla="*/ 921706 h 1763594"/>
              <a:gd name="connsiteX2-5" fmla="*/ 368142 w 1537226"/>
              <a:gd name="connsiteY2-6" fmla="*/ 1489812 h 1763594"/>
              <a:gd name="connsiteX3-7" fmla="*/ 1187008 w 1537226"/>
              <a:gd name="connsiteY3-8" fmla="*/ 1757156 h 1763594"/>
              <a:gd name="connsiteX4-9" fmla="*/ 1521239 w 1537226"/>
              <a:gd name="connsiteY4-10" fmla="*/ 1239177 h 1763594"/>
              <a:gd name="connsiteX5-11" fmla="*/ 1468998 w 1537226"/>
              <a:gd name="connsiteY5-12" fmla="*/ 654362 h 1763594"/>
              <a:gd name="connsiteX6-13" fmla="*/ 1337412 w 1537226"/>
              <a:gd name="connsiteY6-14" fmla="*/ 136383 h 1763594"/>
              <a:gd name="connsiteX7-15" fmla="*/ 1086739 w 1537226"/>
              <a:gd name="connsiteY7-16" fmla="*/ 2711 h 1763594"/>
              <a:gd name="connsiteX8-17" fmla="*/ 434989 w 1537226"/>
              <a:gd name="connsiteY8-18" fmla="*/ 253346 h 1763594"/>
              <a:gd name="connsiteX0-19" fmla="*/ 434989 w 1537226"/>
              <a:gd name="connsiteY0-20" fmla="*/ 253346 h 1763594"/>
              <a:gd name="connsiteX1-21" fmla="*/ 488 w 1537226"/>
              <a:gd name="connsiteY1-22" fmla="*/ 921706 h 1763594"/>
              <a:gd name="connsiteX2-23" fmla="*/ 368142 w 1537226"/>
              <a:gd name="connsiteY2-24" fmla="*/ 1489812 h 1763594"/>
              <a:gd name="connsiteX3-25" fmla="*/ 1187008 w 1537226"/>
              <a:gd name="connsiteY3-26" fmla="*/ 1757156 h 1763594"/>
              <a:gd name="connsiteX4-27" fmla="*/ 1521239 w 1537226"/>
              <a:gd name="connsiteY4-28" fmla="*/ 1239177 h 1763594"/>
              <a:gd name="connsiteX5-29" fmla="*/ 1468998 w 1537226"/>
              <a:gd name="connsiteY5-30" fmla="*/ 654362 h 1763594"/>
              <a:gd name="connsiteX6-31" fmla="*/ 1337412 w 1537226"/>
              <a:gd name="connsiteY6-32" fmla="*/ 136383 h 1763594"/>
              <a:gd name="connsiteX7-33" fmla="*/ 839572 w 1537226"/>
              <a:gd name="connsiteY7-34" fmla="*/ 2711 h 1763594"/>
              <a:gd name="connsiteX8-35" fmla="*/ 434989 w 1537226"/>
              <a:gd name="connsiteY8-36" fmla="*/ 253346 h 1763594"/>
              <a:gd name="connsiteX0-37" fmla="*/ 360357 w 1536743"/>
              <a:gd name="connsiteY0-38" fmla="*/ 534641 h 1782088"/>
              <a:gd name="connsiteX1-39" fmla="*/ 5 w 1536743"/>
              <a:gd name="connsiteY1-40" fmla="*/ 940200 h 1782088"/>
              <a:gd name="connsiteX2-41" fmla="*/ 367659 w 1536743"/>
              <a:gd name="connsiteY2-42" fmla="*/ 1508306 h 1782088"/>
              <a:gd name="connsiteX3-43" fmla="*/ 1186525 w 1536743"/>
              <a:gd name="connsiteY3-44" fmla="*/ 1775650 h 1782088"/>
              <a:gd name="connsiteX4-45" fmla="*/ 1520756 w 1536743"/>
              <a:gd name="connsiteY4-46" fmla="*/ 1257671 h 1782088"/>
              <a:gd name="connsiteX5-47" fmla="*/ 1468515 w 1536743"/>
              <a:gd name="connsiteY5-48" fmla="*/ 672856 h 1782088"/>
              <a:gd name="connsiteX6-49" fmla="*/ 1336929 w 1536743"/>
              <a:gd name="connsiteY6-50" fmla="*/ 154877 h 1782088"/>
              <a:gd name="connsiteX7-51" fmla="*/ 839089 w 1536743"/>
              <a:gd name="connsiteY7-52" fmla="*/ 21205 h 1782088"/>
              <a:gd name="connsiteX8-53" fmla="*/ 360357 w 1536743"/>
              <a:gd name="connsiteY8-54" fmla="*/ 534641 h 1782088"/>
              <a:gd name="connsiteX0-55" fmla="*/ 360355 w 1536741"/>
              <a:gd name="connsiteY0-56" fmla="*/ 534641 h 1782088"/>
              <a:gd name="connsiteX1-57" fmla="*/ 3 w 1536741"/>
              <a:gd name="connsiteY1-58" fmla="*/ 940200 h 1782088"/>
              <a:gd name="connsiteX2-59" fmla="*/ 367657 w 1536741"/>
              <a:gd name="connsiteY2-60" fmla="*/ 1508306 h 1782088"/>
              <a:gd name="connsiteX3-61" fmla="*/ 1186523 w 1536741"/>
              <a:gd name="connsiteY3-62" fmla="*/ 1775650 h 1782088"/>
              <a:gd name="connsiteX4-63" fmla="*/ 1520754 w 1536741"/>
              <a:gd name="connsiteY4-64" fmla="*/ 1257671 h 1782088"/>
              <a:gd name="connsiteX5-65" fmla="*/ 1468513 w 1536741"/>
              <a:gd name="connsiteY5-66" fmla="*/ 672856 h 1782088"/>
              <a:gd name="connsiteX6-67" fmla="*/ 1336927 w 1536741"/>
              <a:gd name="connsiteY6-68" fmla="*/ 154877 h 1782088"/>
              <a:gd name="connsiteX7-69" fmla="*/ 839087 w 1536741"/>
              <a:gd name="connsiteY7-70" fmla="*/ 21205 h 1782088"/>
              <a:gd name="connsiteX8-71" fmla="*/ 360355 w 1536741"/>
              <a:gd name="connsiteY8-72" fmla="*/ 534641 h 1782088"/>
              <a:gd name="connsiteX0-73" fmla="*/ 382604 w 1558990"/>
              <a:gd name="connsiteY0-74" fmla="*/ 534641 h 1810599"/>
              <a:gd name="connsiteX1-75" fmla="*/ 22252 w 1558990"/>
              <a:gd name="connsiteY1-76" fmla="*/ 940200 h 1810599"/>
              <a:gd name="connsiteX2-77" fmla="*/ 167457 w 1558990"/>
              <a:gd name="connsiteY2-78" fmla="*/ 1672556 h 1810599"/>
              <a:gd name="connsiteX3-79" fmla="*/ 1208772 w 1558990"/>
              <a:gd name="connsiteY3-80" fmla="*/ 1775650 h 1810599"/>
              <a:gd name="connsiteX4-81" fmla="*/ 1543003 w 1558990"/>
              <a:gd name="connsiteY4-82" fmla="*/ 1257671 h 1810599"/>
              <a:gd name="connsiteX5-83" fmla="*/ 1490762 w 1558990"/>
              <a:gd name="connsiteY5-84" fmla="*/ 672856 h 1810599"/>
              <a:gd name="connsiteX6-85" fmla="*/ 1359176 w 1558990"/>
              <a:gd name="connsiteY6-86" fmla="*/ 154877 h 1810599"/>
              <a:gd name="connsiteX7-87" fmla="*/ 861336 w 1558990"/>
              <a:gd name="connsiteY7-88" fmla="*/ 21205 h 1810599"/>
              <a:gd name="connsiteX8-89" fmla="*/ 382604 w 1558990"/>
              <a:gd name="connsiteY8-90" fmla="*/ 534641 h 1810599"/>
              <a:gd name="connsiteX0-91" fmla="*/ 393458 w 1593840"/>
              <a:gd name="connsiteY0-92" fmla="*/ 534641 h 1793264"/>
              <a:gd name="connsiteX1-93" fmla="*/ 33106 w 1593840"/>
              <a:gd name="connsiteY1-94" fmla="*/ 940200 h 1793264"/>
              <a:gd name="connsiteX2-95" fmla="*/ 178311 w 1593840"/>
              <a:gd name="connsiteY2-96" fmla="*/ 1672556 h 1793264"/>
              <a:gd name="connsiteX3-97" fmla="*/ 1464139 w 1593840"/>
              <a:gd name="connsiteY3-98" fmla="*/ 1752440 h 1793264"/>
              <a:gd name="connsiteX4-99" fmla="*/ 1553857 w 1593840"/>
              <a:gd name="connsiteY4-100" fmla="*/ 1257671 h 1793264"/>
              <a:gd name="connsiteX5-101" fmla="*/ 1501616 w 1593840"/>
              <a:gd name="connsiteY5-102" fmla="*/ 672856 h 1793264"/>
              <a:gd name="connsiteX6-103" fmla="*/ 1370030 w 1593840"/>
              <a:gd name="connsiteY6-104" fmla="*/ 154877 h 1793264"/>
              <a:gd name="connsiteX7-105" fmla="*/ 872190 w 1593840"/>
              <a:gd name="connsiteY7-106" fmla="*/ 21205 h 1793264"/>
              <a:gd name="connsiteX8-107" fmla="*/ 393458 w 1593840"/>
              <a:gd name="connsiteY8-108" fmla="*/ 534641 h 1793264"/>
              <a:gd name="connsiteX0-109" fmla="*/ 393458 w 1566550"/>
              <a:gd name="connsiteY0-110" fmla="*/ 534641 h 1840341"/>
              <a:gd name="connsiteX1-111" fmla="*/ 33106 w 1566550"/>
              <a:gd name="connsiteY1-112" fmla="*/ 940200 h 1840341"/>
              <a:gd name="connsiteX2-113" fmla="*/ 178311 w 1566550"/>
              <a:gd name="connsiteY2-114" fmla="*/ 1672556 h 1840341"/>
              <a:gd name="connsiteX3-115" fmla="*/ 1464139 w 1566550"/>
              <a:gd name="connsiteY3-116" fmla="*/ 1752440 h 1840341"/>
              <a:gd name="connsiteX4-117" fmla="*/ 1553857 w 1566550"/>
              <a:gd name="connsiteY4-118" fmla="*/ 1257671 h 1840341"/>
              <a:gd name="connsiteX5-119" fmla="*/ 1501616 w 1566550"/>
              <a:gd name="connsiteY5-120" fmla="*/ 672856 h 1840341"/>
              <a:gd name="connsiteX6-121" fmla="*/ 1370030 w 1566550"/>
              <a:gd name="connsiteY6-122" fmla="*/ 154877 h 1840341"/>
              <a:gd name="connsiteX7-123" fmla="*/ 872190 w 1566550"/>
              <a:gd name="connsiteY7-124" fmla="*/ 21205 h 1840341"/>
              <a:gd name="connsiteX8-125" fmla="*/ 393458 w 1566550"/>
              <a:gd name="connsiteY8-126" fmla="*/ 534641 h 1840341"/>
              <a:gd name="connsiteX0-127" fmla="*/ 393458 w 1555557"/>
              <a:gd name="connsiteY0-128" fmla="*/ 534641 h 1787187"/>
              <a:gd name="connsiteX1-129" fmla="*/ 33106 w 1555557"/>
              <a:gd name="connsiteY1-130" fmla="*/ 940200 h 1787187"/>
              <a:gd name="connsiteX2-131" fmla="*/ 178311 w 1555557"/>
              <a:gd name="connsiteY2-132" fmla="*/ 1672556 h 1787187"/>
              <a:gd name="connsiteX3-133" fmla="*/ 1464139 w 1555557"/>
              <a:gd name="connsiteY3-134" fmla="*/ 1752440 h 1787187"/>
              <a:gd name="connsiteX4-135" fmla="*/ 1553857 w 1555557"/>
              <a:gd name="connsiteY4-136" fmla="*/ 1257671 h 1787187"/>
              <a:gd name="connsiteX5-137" fmla="*/ 1501616 w 1555557"/>
              <a:gd name="connsiteY5-138" fmla="*/ 672856 h 1787187"/>
              <a:gd name="connsiteX6-139" fmla="*/ 1370030 w 1555557"/>
              <a:gd name="connsiteY6-140" fmla="*/ 154877 h 1787187"/>
              <a:gd name="connsiteX7-141" fmla="*/ 872190 w 1555557"/>
              <a:gd name="connsiteY7-142" fmla="*/ 21205 h 1787187"/>
              <a:gd name="connsiteX8-143" fmla="*/ 393458 w 1555557"/>
              <a:gd name="connsiteY8-144" fmla="*/ 534641 h 1787187"/>
              <a:gd name="connsiteX0-145" fmla="*/ 401126 w 1664928"/>
              <a:gd name="connsiteY0-146" fmla="*/ 534641 h 1783934"/>
              <a:gd name="connsiteX1-147" fmla="*/ 40774 w 1664928"/>
              <a:gd name="connsiteY1-148" fmla="*/ 940200 h 1783934"/>
              <a:gd name="connsiteX2-149" fmla="*/ 185979 w 1664928"/>
              <a:gd name="connsiteY2-150" fmla="*/ 1672556 h 1783934"/>
              <a:gd name="connsiteX3-151" fmla="*/ 1618513 w 1664928"/>
              <a:gd name="connsiteY3-152" fmla="*/ 1747798 h 1783934"/>
              <a:gd name="connsiteX4-153" fmla="*/ 1561525 w 1664928"/>
              <a:gd name="connsiteY4-154" fmla="*/ 1257671 h 1783934"/>
              <a:gd name="connsiteX5-155" fmla="*/ 1509284 w 1664928"/>
              <a:gd name="connsiteY5-156" fmla="*/ 672856 h 1783934"/>
              <a:gd name="connsiteX6-157" fmla="*/ 1377698 w 1664928"/>
              <a:gd name="connsiteY6-158" fmla="*/ 154877 h 1783934"/>
              <a:gd name="connsiteX7-159" fmla="*/ 879858 w 1664928"/>
              <a:gd name="connsiteY7-160" fmla="*/ 21205 h 1783934"/>
              <a:gd name="connsiteX8-161" fmla="*/ 401126 w 1664928"/>
              <a:gd name="connsiteY8-162" fmla="*/ 534641 h 1783934"/>
              <a:gd name="connsiteX0-163" fmla="*/ 408119 w 1718774"/>
              <a:gd name="connsiteY0-164" fmla="*/ 534641 h 1826522"/>
              <a:gd name="connsiteX1-165" fmla="*/ 47767 w 1718774"/>
              <a:gd name="connsiteY1-166" fmla="*/ 940200 h 1826522"/>
              <a:gd name="connsiteX2-167" fmla="*/ 179001 w 1718774"/>
              <a:gd name="connsiteY2-168" fmla="*/ 1742186 h 1826522"/>
              <a:gd name="connsiteX3-169" fmla="*/ 1625506 w 1718774"/>
              <a:gd name="connsiteY3-170" fmla="*/ 1747798 h 1826522"/>
              <a:gd name="connsiteX4-171" fmla="*/ 1568518 w 1718774"/>
              <a:gd name="connsiteY4-172" fmla="*/ 1257671 h 1826522"/>
              <a:gd name="connsiteX5-173" fmla="*/ 1516277 w 1718774"/>
              <a:gd name="connsiteY5-174" fmla="*/ 672856 h 1826522"/>
              <a:gd name="connsiteX6-175" fmla="*/ 1384691 w 1718774"/>
              <a:gd name="connsiteY6-176" fmla="*/ 154877 h 1826522"/>
              <a:gd name="connsiteX7-177" fmla="*/ 886851 w 1718774"/>
              <a:gd name="connsiteY7-178" fmla="*/ 21205 h 1826522"/>
              <a:gd name="connsiteX8-179" fmla="*/ 408119 w 1718774"/>
              <a:gd name="connsiteY8-180" fmla="*/ 534641 h 1826522"/>
              <a:gd name="connsiteX0-181" fmla="*/ 477759 w 1796623"/>
              <a:gd name="connsiteY0-182" fmla="*/ 534641 h 1818043"/>
              <a:gd name="connsiteX1-183" fmla="*/ 117407 w 1796623"/>
              <a:gd name="connsiteY1-184" fmla="*/ 940200 h 1818043"/>
              <a:gd name="connsiteX2-185" fmla="*/ 136864 w 1796623"/>
              <a:gd name="connsiteY2-186" fmla="*/ 1728260 h 1818043"/>
              <a:gd name="connsiteX3-187" fmla="*/ 1695146 w 1796623"/>
              <a:gd name="connsiteY3-188" fmla="*/ 1747798 h 1818043"/>
              <a:gd name="connsiteX4-189" fmla="*/ 1638158 w 1796623"/>
              <a:gd name="connsiteY4-190" fmla="*/ 1257671 h 1818043"/>
              <a:gd name="connsiteX5-191" fmla="*/ 1585917 w 1796623"/>
              <a:gd name="connsiteY5-192" fmla="*/ 672856 h 1818043"/>
              <a:gd name="connsiteX6-193" fmla="*/ 1454331 w 1796623"/>
              <a:gd name="connsiteY6-194" fmla="*/ 154877 h 1818043"/>
              <a:gd name="connsiteX7-195" fmla="*/ 956491 w 1796623"/>
              <a:gd name="connsiteY7-196" fmla="*/ 21205 h 1818043"/>
              <a:gd name="connsiteX8-197" fmla="*/ 477759 w 1796623"/>
              <a:gd name="connsiteY8-198" fmla="*/ 534641 h 1818043"/>
              <a:gd name="connsiteX0-199" fmla="*/ 396783 w 1688820"/>
              <a:gd name="connsiteY0-200" fmla="*/ 534641 h 1815615"/>
              <a:gd name="connsiteX1-201" fmla="*/ 36431 w 1688820"/>
              <a:gd name="connsiteY1-202" fmla="*/ 940200 h 1815615"/>
              <a:gd name="connsiteX2-203" fmla="*/ 55888 w 1688820"/>
              <a:gd name="connsiteY2-204" fmla="*/ 1728260 h 1815615"/>
              <a:gd name="connsiteX3-205" fmla="*/ 421834 w 1688820"/>
              <a:gd name="connsiteY3-206" fmla="*/ 1798118 h 1815615"/>
              <a:gd name="connsiteX4-207" fmla="*/ 1614170 w 1688820"/>
              <a:gd name="connsiteY4-208" fmla="*/ 1747798 h 1815615"/>
              <a:gd name="connsiteX5-209" fmla="*/ 1557182 w 1688820"/>
              <a:gd name="connsiteY5-210" fmla="*/ 1257671 h 1815615"/>
              <a:gd name="connsiteX6-211" fmla="*/ 1504941 w 1688820"/>
              <a:gd name="connsiteY6-212" fmla="*/ 672856 h 1815615"/>
              <a:gd name="connsiteX7-213" fmla="*/ 1373355 w 1688820"/>
              <a:gd name="connsiteY7-214" fmla="*/ 154877 h 1815615"/>
              <a:gd name="connsiteX8-215" fmla="*/ 875515 w 1688820"/>
              <a:gd name="connsiteY8-216" fmla="*/ 21205 h 1815615"/>
              <a:gd name="connsiteX9" fmla="*/ 396783 w 1688820"/>
              <a:gd name="connsiteY9" fmla="*/ 534641 h 1815615"/>
              <a:gd name="connsiteX0-217" fmla="*/ 394951 w 1689541"/>
              <a:gd name="connsiteY0-218" fmla="*/ 534641 h 1877271"/>
              <a:gd name="connsiteX1-219" fmla="*/ 34599 w 1689541"/>
              <a:gd name="connsiteY1-220" fmla="*/ 940200 h 1877271"/>
              <a:gd name="connsiteX2-221" fmla="*/ 54056 w 1689541"/>
              <a:gd name="connsiteY2-222" fmla="*/ 1728260 h 1877271"/>
              <a:gd name="connsiteX3-223" fmla="*/ 385071 w 1689541"/>
              <a:gd name="connsiteY3-224" fmla="*/ 1877032 h 1877271"/>
              <a:gd name="connsiteX4-225" fmla="*/ 1612338 w 1689541"/>
              <a:gd name="connsiteY4-226" fmla="*/ 1747798 h 1877271"/>
              <a:gd name="connsiteX5-227" fmla="*/ 1555350 w 1689541"/>
              <a:gd name="connsiteY5-228" fmla="*/ 1257671 h 1877271"/>
              <a:gd name="connsiteX6-229" fmla="*/ 1503109 w 1689541"/>
              <a:gd name="connsiteY6-230" fmla="*/ 672856 h 1877271"/>
              <a:gd name="connsiteX7-231" fmla="*/ 1371523 w 1689541"/>
              <a:gd name="connsiteY7-232" fmla="*/ 154877 h 1877271"/>
              <a:gd name="connsiteX8-233" fmla="*/ 873683 w 1689541"/>
              <a:gd name="connsiteY8-234" fmla="*/ 21205 h 1877271"/>
              <a:gd name="connsiteX9-235" fmla="*/ 394951 w 1689541"/>
              <a:gd name="connsiteY9-236" fmla="*/ 534641 h 1877271"/>
              <a:gd name="connsiteX0-237" fmla="*/ 394949 w 1689541"/>
              <a:gd name="connsiteY0-238" fmla="*/ 534641 h 1877032"/>
              <a:gd name="connsiteX1-239" fmla="*/ 34597 w 1689541"/>
              <a:gd name="connsiteY1-240" fmla="*/ 940200 h 1877032"/>
              <a:gd name="connsiteX2-241" fmla="*/ 54054 w 1689541"/>
              <a:gd name="connsiteY2-242" fmla="*/ 1728260 h 1877032"/>
              <a:gd name="connsiteX3-243" fmla="*/ 385069 w 1689541"/>
              <a:gd name="connsiteY3-244" fmla="*/ 1877032 h 1877032"/>
              <a:gd name="connsiteX4-245" fmla="*/ 1612336 w 1689541"/>
              <a:gd name="connsiteY4-246" fmla="*/ 1747798 h 1877032"/>
              <a:gd name="connsiteX5-247" fmla="*/ 1555348 w 1689541"/>
              <a:gd name="connsiteY5-248" fmla="*/ 1257671 h 1877032"/>
              <a:gd name="connsiteX6-249" fmla="*/ 1503107 w 1689541"/>
              <a:gd name="connsiteY6-250" fmla="*/ 672856 h 1877032"/>
              <a:gd name="connsiteX7-251" fmla="*/ 1371521 w 1689541"/>
              <a:gd name="connsiteY7-252" fmla="*/ 154877 h 1877032"/>
              <a:gd name="connsiteX8-253" fmla="*/ 873681 w 1689541"/>
              <a:gd name="connsiteY8-254" fmla="*/ 21205 h 1877032"/>
              <a:gd name="connsiteX9-255" fmla="*/ 394949 w 1689541"/>
              <a:gd name="connsiteY9-256" fmla="*/ 534641 h 1877032"/>
              <a:gd name="connsiteX0-257" fmla="*/ 394949 w 1683795"/>
              <a:gd name="connsiteY0-258" fmla="*/ 534641 h 1877032"/>
              <a:gd name="connsiteX1-259" fmla="*/ 34597 w 1683795"/>
              <a:gd name="connsiteY1-260" fmla="*/ 940200 h 1877032"/>
              <a:gd name="connsiteX2-261" fmla="*/ 54054 w 1683795"/>
              <a:gd name="connsiteY2-262" fmla="*/ 1728260 h 1877032"/>
              <a:gd name="connsiteX3-263" fmla="*/ 385069 w 1683795"/>
              <a:gd name="connsiteY3-264" fmla="*/ 1877032 h 1877032"/>
              <a:gd name="connsiteX4-265" fmla="*/ 1605349 w 1683795"/>
              <a:gd name="connsiteY4-266" fmla="*/ 1798860 h 1877032"/>
              <a:gd name="connsiteX5-267" fmla="*/ 1555348 w 1683795"/>
              <a:gd name="connsiteY5-268" fmla="*/ 1257671 h 1877032"/>
              <a:gd name="connsiteX6-269" fmla="*/ 1503107 w 1683795"/>
              <a:gd name="connsiteY6-270" fmla="*/ 672856 h 1877032"/>
              <a:gd name="connsiteX7-271" fmla="*/ 1371521 w 1683795"/>
              <a:gd name="connsiteY7-272" fmla="*/ 154877 h 1877032"/>
              <a:gd name="connsiteX8-273" fmla="*/ 873681 w 1683795"/>
              <a:gd name="connsiteY8-274" fmla="*/ 21205 h 1877032"/>
              <a:gd name="connsiteX9-275" fmla="*/ 394949 w 1683795"/>
              <a:gd name="connsiteY9-276" fmla="*/ 534641 h 1877032"/>
              <a:gd name="connsiteX0-277" fmla="*/ 394949 w 1720794"/>
              <a:gd name="connsiteY0-278" fmla="*/ 534641 h 1877032"/>
              <a:gd name="connsiteX1-279" fmla="*/ 34597 w 1720794"/>
              <a:gd name="connsiteY1-280" fmla="*/ 940200 h 1877032"/>
              <a:gd name="connsiteX2-281" fmla="*/ 54054 w 1720794"/>
              <a:gd name="connsiteY2-282" fmla="*/ 1728260 h 1877032"/>
              <a:gd name="connsiteX3-283" fmla="*/ 385069 w 1720794"/>
              <a:gd name="connsiteY3-284" fmla="*/ 1877032 h 1877032"/>
              <a:gd name="connsiteX4-285" fmla="*/ 1605349 w 1720794"/>
              <a:gd name="connsiteY4-286" fmla="*/ 1798860 h 1877032"/>
              <a:gd name="connsiteX5-287" fmla="*/ 1555348 w 1720794"/>
              <a:gd name="connsiteY5-288" fmla="*/ 1257671 h 1877032"/>
              <a:gd name="connsiteX6-289" fmla="*/ 1503107 w 1720794"/>
              <a:gd name="connsiteY6-290" fmla="*/ 672856 h 1877032"/>
              <a:gd name="connsiteX7-291" fmla="*/ 1371521 w 1720794"/>
              <a:gd name="connsiteY7-292" fmla="*/ 154877 h 1877032"/>
              <a:gd name="connsiteX8-293" fmla="*/ 873681 w 1720794"/>
              <a:gd name="connsiteY8-294" fmla="*/ 21205 h 1877032"/>
              <a:gd name="connsiteX9-295" fmla="*/ 394949 w 1720794"/>
              <a:gd name="connsiteY9-296" fmla="*/ 534641 h 1877032"/>
              <a:gd name="connsiteX0-297" fmla="*/ 394949 w 1720794"/>
              <a:gd name="connsiteY0-298" fmla="*/ 534641 h 1877032"/>
              <a:gd name="connsiteX1-299" fmla="*/ 34597 w 1720794"/>
              <a:gd name="connsiteY1-300" fmla="*/ 940200 h 1877032"/>
              <a:gd name="connsiteX2-301" fmla="*/ 54054 w 1720794"/>
              <a:gd name="connsiteY2-302" fmla="*/ 1728260 h 1877032"/>
              <a:gd name="connsiteX3-303" fmla="*/ 385069 w 1720794"/>
              <a:gd name="connsiteY3-304" fmla="*/ 1877032 h 1877032"/>
              <a:gd name="connsiteX4-305" fmla="*/ 1605349 w 1720794"/>
              <a:gd name="connsiteY4-306" fmla="*/ 1798860 h 1877032"/>
              <a:gd name="connsiteX5-307" fmla="*/ 1555348 w 1720794"/>
              <a:gd name="connsiteY5-308" fmla="*/ 1257671 h 1877032"/>
              <a:gd name="connsiteX6-309" fmla="*/ 1503107 w 1720794"/>
              <a:gd name="connsiteY6-310" fmla="*/ 672856 h 1877032"/>
              <a:gd name="connsiteX7-311" fmla="*/ 1371521 w 1720794"/>
              <a:gd name="connsiteY7-312" fmla="*/ 154877 h 1877032"/>
              <a:gd name="connsiteX8-313" fmla="*/ 873681 w 1720794"/>
              <a:gd name="connsiteY8-314" fmla="*/ 21205 h 1877032"/>
              <a:gd name="connsiteX9-315" fmla="*/ 394949 w 1720794"/>
              <a:gd name="connsiteY9-316" fmla="*/ 534641 h 1877032"/>
              <a:gd name="connsiteX0-317" fmla="*/ 394949 w 1671512"/>
              <a:gd name="connsiteY0-318" fmla="*/ 534641 h 1877032"/>
              <a:gd name="connsiteX1-319" fmla="*/ 34597 w 1671512"/>
              <a:gd name="connsiteY1-320" fmla="*/ 940200 h 1877032"/>
              <a:gd name="connsiteX2-321" fmla="*/ 54054 w 1671512"/>
              <a:gd name="connsiteY2-322" fmla="*/ 1728260 h 1877032"/>
              <a:gd name="connsiteX3-323" fmla="*/ 385069 w 1671512"/>
              <a:gd name="connsiteY3-324" fmla="*/ 1877032 h 1877032"/>
              <a:gd name="connsiteX4-325" fmla="*/ 1605349 w 1671512"/>
              <a:gd name="connsiteY4-326" fmla="*/ 1798860 h 1877032"/>
              <a:gd name="connsiteX5-327" fmla="*/ 1555348 w 1671512"/>
              <a:gd name="connsiteY5-328" fmla="*/ 1257671 h 1877032"/>
              <a:gd name="connsiteX6-329" fmla="*/ 1503107 w 1671512"/>
              <a:gd name="connsiteY6-330" fmla="*/ 672856 h 1877032"/>
              <a:gd name="connsiteX7-331" fmla="*/ 1371521 w 1671512"/>
              <a:gd name="connsiteY7-332" fmla="*/ 154877 h 1877032"/>
              <a:gd name="connsiteX8-333" fmla="*/ 873681 w 1671512"/>
              <a:gd name="connsiteY8-334" fmla="*/ 21205 h 1877032"/>
              <a:gd name="connsiteX9-335" fmla="*/ 394949 w 1671512"/>
              <a:gd name="connsiteY9-336" fmla="*/ 534641 h 1877032"/>
              <a:gd name="connsiteX0-337" fmla="*/ 394949 w 1677296"/>
              <a:gd name="connsiteY0-338" fmla="*/ 534641 h 1877032"/>
              <a:gd name="connsiteX1-339" fmla="*/ 34597 w 1677296"/>
              <a:gd name="connsiteY1-340" fmla="*/ 940200 h 1877032"/>
              <a:gd name="connsiteX2-341" fmla="*/ 54054 w 1677296"/>
              <a:gd name="connsiteY2-342" fmla="*/ 1728260 h 1877032"/>
              <a:gd name="connsiteX3-343" fmla="*/ 385069 w 1677296"/>
              <a:gd name="connsiteY3-344" fmla="*/ 1877032 h 1877032"/>
              <a:gd name="connsiteX4-345" fmla="*/ 1612334 w 1677296"/>
              <a:gd name="connsiteY4-346" fmla="*/ 1840637 h 1877032"/>
              <a:gd name="connsiteX5-347" fmla="*/ 1555348 w 1677296"/>
              <a:gd name="connsiteY5-348" fmla="*/ 1257671 h 1877032"/>
              <a:gd name="connsiteX6-349" fmla="*/ 1503107 w 1677296"/>
              <a:gd name="connsiteY6-350" fmla="*/ 672856 h 1877032"/>
              <a:gd name="connsiteX7-351" fmla="*/ 1371521 w 1677296"/>
              <a:gd name="connsiteY7-352" fmla="*/ 154877 h 1877032"/>
              <a:gd name="connsiteX8-353" fmla="*/ 873681 w 1677296"/>
              <a:gd name="connsiteY8-354" fmla="*/ 21205 h 1877032"/>
              <a:gd name="connsiteX9-355" fmla="*/ 394949 w 1677296"/>
              <a:gd name="connsiteY9-356" fmla="*/ 534641 h 1877032"/>
              <a:gd name="connsiteX0-357" fmla="*/ 394949 w 1677298"/>
              <a:gd name="connsiteY0-358" fmla="*/ 534641 h 1877032"/>
              <a:gd name="connsiteX1-359" fmla="*/ 34597 w 1677298"/>
              <a:gd name="connsiteY1-360" fmla="*/ 940200 h 1877032"/>
              <a:gd name="connsiteX2-361" fmla="*/ 54054 w 1677298"/>
              <a:gd name="connsiteY2-362" fmla="*/ 1728260 h 1877032"/>
              <a:gd name="connsiteX3-363" fmla="*/ 385069 w 1677298"/>
              <a:gd name="connsiteY3-364" fmla="*/ 1877032 h 1877032"/>
              <a:gd name="connsiteX4-365" fmla="*/ 1612334 w 1677298"/>
              <a:gd name="connsiteY4-366" fmla="*/ 1840637 h 1877032"/>
              <a:gd name="connsiteX5-367" fmla="*/ 1555348 w 1677298"/>
              <a:gd name="connsiteY5-368" fmla="*/ 1257671 h 1877032"/>
              <a:gd name="connsiteX6-369" fmla="*/ 1503107 w 1677298"/>
              <a:gd name="connsiteY6-370" fmla="*/ 672856 h 1877032"/>
              <a:gd name="connsiteX7-371" fmla="*/ 1371521 w 1677298"/>
              <a:gd name="connsiteY7-372" fmla="*/ 154877 h 1877032"/>
              <a:gd name="connsiteX8-373" fmla="*/ 873681 w 1677298"/>
              <a:gd name="connsiteY8-374" fmla="*/ 21205 h 1877032"/>
              <a:gd name="connsiteX9-375" fmla="*/ 394949 w 1677298"/>
              <a:gd name="connsiteY9-376" fmla="*/ 534641 h 1877032"/>
              <a:gd name="connsiteX0-377" fmla="*/ 394949 w 1677296"/>
              <a:gd name="connsiteY0-378" fmla="*/ 534641 h 1904936"/>
              <a:gd name="connsiteX1-379" fmla="*/ 34597 w 1677296"/>
              <a:gd name="connsiteY1-380" fmla="*/ 940200 h 1904936"/>
              <a:gd name="connsiteX2-381" fmla="*/ 54054 w 1677296"/>
              <a:gd name="connsiteY2-382" fmla="*/ 1728260 h 1904936"/>
              <a:gd name="connsiteX3-383" fmla="*/ 385069 w 1677296"/>
              <a:gd name="connsiteY3-384" fmla="*/ 1877032 h 1904936"/>
              <a:gd name="connsiteX4-385" fmla="*/ 1612334 w 1677296"/>
              <a:gd name="connsiteY4-386" fmla="*/ 1840637 h 1904936"/>
              <a:gd name="connsiteX5-387" fmla="*/ 1555348 w 1677296"/>
              <a:gd name="connsiteY5-388" fmla="*/ 1257671 h 1904936"/>
              <a:gd name="connsiteX6-389" fmla="*/ 1503107 w 1677296"/>
              <a:gd name="connsiteY6-390" fmla="*/ 672856 h 1904936"/>
              <a:gd name="connsiteX7-391" fmla="*/ 1371521 w 1677296"/>
              <a:gd name="connsiteY7-392" fmla="*/ 154877 h 1904936"/>
              <a:gd name="connsiteX8-393" fmla="*/ 873681 w 1677296"/>
              <a:gd name="connsiteY8-394" fmla="*/ 21205 h 1904936"/>
              <a:gd name="connsiteX9-395" fmla="*/ 394949 w 1677296"/>
              <a:gd name="connsiteY9-396" fmla="*/ 534641 h 1904936"/>
              <a:gd name="connsiteX0-397" fmla="*/ 461539 w 1743887"/>
              <a:gd name="connsiteY0-398" fmla="*/ 534641 h 1904936"/>
              <a:gd name="connsiteX1-399" fmla="*/ 101187 w 1743887"/>
              <a:gd name="connsiteY1-400" fmla="*/ 940200 h 1904936"/>
              <a:gd name="connsiteX2-401" fmla="*/ 22840 w 1743887"/>
              <a:gd name="connsiteY2-402" fmla="*/ 1737812 h 1904936"/>
              <a:gd name="connsiteX3-403" fmla="*/ 451659 w 1743887"/>
              <a:gd name="connsiteY3-404" fmla="*/ 1877032 h 1904936"/>
              <a:gd name="connsiteX4-405" fmla="*/ 1678924 w 1743887"/>
              <a:gd name="connsiteY4-406" fmla="*/ 1840637 h 1904936"/>
              <a:gd name="connsiteX5-407" fmla="*/ 1621938 w 1743887"/>
              <a:gd name="connsiteY5-408" fmla="*/ 1257671 h 1904936"/>
              <a:gd name="connsiteX6-409" fmla="*/ 1569697 w 1743887"/>
              <a:gd name="connsiteY6-410" fmla="*/ 672856 h 1904936"/>
              <a:gd name="connsiteX7-411" fmla="*/ 1438111 w 1743887"/>
              <a:gd name="connsiteY7-412" fmla="*/ 154877 h 1904936"/>
              <a:gd name="connsiteX8-413" fmla="*/ 940271 w 1743887"/>
              <a:gd name="connsiteY8-414" fmla="*/ 21205 h 1904936"/>
              <a:gd name="connsiteX9-415" fmla="*/ 461539 w 1743887"/>
              <a:gd name="connsiteY9-416" fmla="*/ 534641 h 1904936"/>
              <a:gd name="connsiteX0-417" fmla="*/ 452050 w 1756359"/>
              <a:gd name="connsiteY0-418" fmla="*/ 534641 h 1891359"/>
              <a:gd name="connsiteX1-419" fmla="*/ 91698 w 1756359"/>
              <a:gd name="connsiteY1-420" fmla="*/ 940200 h 1891359"/>
              <a:gd name="connsiteX2-421" fmla="*/ 13351 w 1756359"/>
              <a:gd name="connsiteY2-422" fmla="*/ 1737812 h 1891359"/>
              <a:gd name="connsiteX3-423" fmla="*/ 309435 w 1756359"/>
              <a:gd name="connsiteY3-424" fmla="*/ 1891359 h 1891359"/>
              <a:gd name="connsiteX4-425" fmla="*/ 1669435 w 1756359"/>
              <a:gd name="connsiteY4-426" fmla="*/ 1840637 h 1891359"/>
              <a:gd name="connsiteX5-427" fmla="*/ 1612449 w 1756359"/>
              <a:gd name="connsiteY5-428" fmla="*/ 1257671 h 1891359"/>
              <a:gd name="connsiteX6-429" fmla="*/ 1560208 w 1756359"/>
              <a:gd name="connsiteY6-430" fmla="*/ 672856 h 1891359"/>
              <a:gd name="connsiteX7-431" fmla="*/ 1428622 w 1756359"/>
              <a:gd name="connsiteY7-432" fmla="*/ 154877 h 1891359"/>
              <a:gd name="connsiteX8-433" fmla="*/ 930782 w 1756359"/>
              <a:gd name="connsiteY8-434" fmla="*/ 21205 h 1891359"/>
              <a:gd name="connsiteX9-435" fmla="*/ 452050 w 1756359"/>
              <a:gd name="connsiteY9-436" fmla="*/ 534641 h 1891359"/>
              <a:gd name="connsiteX0-437" fmla="*/ 452050 w 1756257"/>
              <a:gd name="connsiteY0-438" fmla="*/ 534641 h 1891359"/>
              <a:gd name="connsiteX1-439" fmla="*/ 91698 w 1756257"/>
              <a:gd name="connsiteY1-440" fmla="*/ 940200 h 1891359"/>
              <a:gd name="connsiteX2-441" fmla="*/ 13351 w 1756257"/>
              <a:gd name="connsiteY2-442" fmla="*/ 1737812 h 1891359"/>
              <a:gd name="connsiteX3-443" fmla="*/ 309435 w 1756257"/>
              <a:gd name="connsiteY3-444" fmla="*/ 1891359 h 1891359"/>
              <a:gd name="connsiteX4-445" fmla="*/ 1669435 w 1756257"/>
              <a:gd name="connsiteY4-446" fmla="*/ 1840637 h 1891359"/>
              <a:gd name="connsiteX5-447" fmla="*/ 1612449 w 1756257"/>
              <a:gd name="connsiteY5-448" fmla="*/ 1257671 h 1891359"/>
              <a:gd name="connsiteX6-449" fmla="*/ 1563496 w 1756257"/>
              <a:gd name="connsiteY6-450" fmla="*/ 959631 h 1891359"/>
              <a:gd name="connsiteX7-451" fmla="*/ 1560208 w 1756257"/>
              <a:gd name="connsiteY7-452" fmla="*/ 672856 h 1891359"/>
              <a:gd name="connsiteX8-453" fmla="*/ 1428622 w 1756257"/>
              <a:gd name="connsiteY8-454" fmla="*/ 154877 h 1891359"/>
              <a:gd name="connsiteX9-455" fmla="*/ 930782 w 1756257"/>
              <a:gd name="connsiteY9-456" fmla="*/ 21205 h 1891359"/>
              <a:gd name="connsiteX10" fmla="*/ 452050 w 1756257"/>
              <a:gd name="connsiteY10" fmla="*/ 534641 h 1891359"/>
              <a:gd name="connsiteX0-457" fmla="*/ 452050 w 1764590"/>
              <a:gd name="connsiteY0-458" fmla="*/ 534641 h 1891359"/>
              <a:gd name="connsiteX1-459" fmla="*/ 91698 w 1764590"/>
              <a:gd name="connsiteY1-460" fmla="*/ 940200 h 1891359"/>
              <a:gd name="connsiteX2-461" fmla="*/ 13351 w 1764590"/>
              <a:gd name="connsiteY2-462" fmla="*/ 1737812 h 1891359"/>
              <a:gd name="connsiteX3-463" fmla="*/ 309435 w 1764590"/>
              <a:gd name="connsiteY3-464" fmla="*/ 1891359 h 1891359"/>
              <a:gd name="connsiteX4-465" fmla="*/ 1669435 w 1764590"/>
              <a:gd name="connsiteY4-466" fmla="*/ 1840637 h 1891359"/>
              <a:gd name="connsiteX5-467" fmla="*/ 1612449 w 1764590"/>
              <a:gd name="connsiteY5-468" fmla="*/ 1257671 h 1891359"/>
              <a:gd name="connsiteX6-469" fmla="*/ 1309780 w 1764590"/>
              <a:gd name="connsiteY6-470" fmla="*/ 1046341 h 1891359"/>
              <a:gd name="connsiteX7-471" fmla="*/ 1560208 w 1764590"/>
              <a:gd name="connsiteY7-472" fmla="*/ 672856 h 1891359"/>
              <a:gd name="connsiteX8-473" fmla="*/ 1428622 w 1764590"/>
              <a:gd name="connsiteY8-474" fmla="*/ 154877 h 1891359"/>
              <a:gd name="connsiteX9-475" fmla="*/ 930782 w 1764590"/>
              <a:gd name="connsiteY9-476" fmla="*/ 21205 h 1891359"/>
              <a:gd name="connsiteX10-477" fmla="*/ 452050 w 1764590"/>
              <a:gd name="connsiteY10-478" fmla="*/ 534641 h 1891359"/>
              <a:gd name="connsiteX0-479" fmla="*/ 452050 w 1764592"/>
              <a:gd name="connsiteY0-480" fmla="*/ 534641 h 1891359"/>
              <a:gd name="connsiteX1-481" fmla="*/ 91698 w 1764592"/>
              <a:gd name="connsiteY1-482" fmla="*/ 940200 h 1891359"/>
              <a:gd name="connsiteX2-483" fmla="*/ 13351 w 1764592"/>
              <a:gd name="connsiteY2-484" fmla="*/ 1737812 h 1891359"/>
              <a:gd name="connsiteX3-485" fmla="*/ 309435 w 1764592"/>
              <a:gd name="connsiteY3-486" fmla="*/ 1891359 h 1891359"/>
              <a:gd name="connsiteX4-487" fmla="*/ 1669435 w 1764592"/>
              <a:gd name="connsiteY4-488" fmla="*/ 1840637 h 1891359"/>
              <a:gd name="connsiteX5-489" fmla="*/ 1612449 w 1764592"/>
              <a:gd name="connsiteY5-490" fmla="*/ 1257671 h 1891359"/>
              <a:gd name="connsiteX6-491" fmla="*/ 1309780 w 1764592"/>
              <a:gd name="connsiteY6-492" fmla="*/ 1046341 h 1891359"/>
              <a:gd name="connsiteX7-493" fmla="*/ 1560208 w 1764592"/>
              <a:gd name="connsiteY7-494" fmla="*/ 672856 h 1891359"/>
              <a:gd name="connsiteX8-495" fmla="*/ 1428622 w 1764592"/>
              <a:gd name="connsiteY8-496" fmla="*/ 154877 h 1891359"/>
              <a:gd name="connsiteX9-497" fmla="*/ 930782 w 1764592"/>
              <a:gd name="connsiteY9-498" fmla="*/ 21205 h 1891359"/>
              <a:gd name="connsiteX10-499" fmla="*/ 452050 w 1764592"/>
              <a:gd name="connsiteY10-500" fmla="*/ 534641 h 1891359"/>
              <a:gd name="connsiteX0-501" fmla="*/ 452050 w 1764590"/>
              <a:gd name="connsiteY0-502" fmla="*/ 534641 h 1891359"/>
              <a:gd name="connsiteX1-503" fmla="*/ 91698 w 1764590"/>
              <a:gd name="connsiteY1-504" fmla="*/ 940200 h 1891359"/>
              <a:gd name="connsiteX2-505" fmla="*/ 13351 w 1764590"/>
              <a:gd name="connsiteY2-506" fmla="*/ 1737812 h 1891359"/>
              <a:gd name="connsiteX3-507" fmla="*/ 309435 w 1764590"/>
              <a:gd name="connsiteY3-508" fmla="*/ 1891359 h 1891359"/>
              <a:gd name="connsiteX4-509" fmla="*/ 1669435 w 1764590"/>
              <a:gd name="connsiteY4-510" fmla="*/ 1840637 h 1891359"/>
              <a:gd name="connsiteX5-511" fmla="*/ 1612449 w 1764590"/>
              <a:gd name="connsiteY5-512" fmla="*/ 1257671 h 1891359"/>
              <a:gd name="connsiteX6-513" fmla="*/ 1309780 w 1764590"/>
              <a:gd name="connsiteY6-514" fmla="*/ 1046341 h 1891359"/>
              <a:gd name="connsiteX7-515" fmla="*/ 1560208 w 1764590"/>
              <a:gd name="connsiteY7-516" fmla="*/ 672856 h 1891359"/>
              <a:gd name="connsiteX8-517" fmla="*/ 1428622 w 1764590"/>
              <a:gd name="connsiteY8-518" fmla="*/ 154877 h 1891359"/>
              <a:gd name="connsiteX9-519" fmla="*/ 930782 w 1764590"/>
              <a:gd name="connsiteY9-520" fmla="*/ 21205 h 1891359"/>
              <a:gd name="connsiteX10-521" fmla="*/ 452050 w 1764590"/>
              <a:gd name="connsiteY10-522" fmla="*/ 534641 h 1891359"/>
              <a:gd name="connsiteX0-523" fmla="*/ 452050 w 1792731"/>
              <a:gd name="connsiteY0-524" fmla="*/ 534641 h 1891359"/>
              <a:gd name="connsiteX1-525" fmla="*/ 91698 w 1792731"/>
              <a:gd name="connsiteY1-526" fmla="*/ 940200 h 1891359"/>
              <a:gd name="connsiteX2-527" fmla="*/ 13351 w 1792731"/>
              <a:gd name="connsiteY2-528" fmla="*/ 1737812 h 1891359"/>
              <a:gd name="connsiteX3-529" fmla="*/ 309435 w 1792731"/>
              <a:gd name="connsiteY3-530" fmla="*/ 1891359 h 1891359"/>
              <a:gd name="connsiteX4-531" fmla="*/ 1669435 w 1792731"/>
              <a:gd name="connsiteY4-532" fmla="*/ 1840637 h 1891359"/>
              <a:gd name="connsiteX5-533" fmla="*/ 1688563 w 1792731"/>
              <a:gd name="connsiteY5-534" fmla="*/ 1292355 h 1891359"/>
              <a:gd name="connsiteX6-535" fmla="*/ 1309780 w 1792731"/>
              <a:gd name="connsiteY6-536" fmla="*/ 1046341 h 1891359"/>
              <a:gd name="connsiteX7-537" fmla="*/ 1560208 w 1792731"/>
              <a:gd name="connsiteY7-538" fmla="*/ 672856 h 1891359"/>
              <a:gd name="connsiteX8-539" fmla="*/ 1428622 w 1792731"/>
              <a:gd name="connsiteY8-540" fmla="*/ 154877 h 1891359"/>
              <a:gd name="connsiteX9-541" fmla="*/ 930782 w 1792731"/>
              <a:gd name="connsiteY9-542" fmla="*/ 21205 h 1891359"/>
              <a:gd name="connsiteX10-543" fmla="*/ 452050 w 1792731"/>
              <a:gd name="connsiteY10-544" fmla="*/ 534641 h 1891359"/>
              <a:gd name="connsiteX0-545" fmla="*/ 452050 w 1814809"/>
              <a:gd name="connsiteY0-546" fmla="*/ 534641 h 1891359"/>
              <a:gd name="connsiteX1-547" fmla="*/ 91698 w 1814809"/>
              <a:gd name="connsiteY1-548" fmla="*/ 940200 h 1891359"/>
              <a:gd name="connsiteX2-549" fmla="*/ 13351 w 1814809"/>
              <a:gd name="connsiteY2-550" fmla="*/ 1737812 h 1891359"/>
              <a:gd name="connsiteX3-551" fmla="*/ 309435 w 1814809"/>
              <a:gd name="connsiteY3-552" fmla="*/ 1891359 h 1891359"/>
              <a:gd name="connsiteX4-553" fmla="*/ 1669435 w 1814809"/>
              <a:gd name="connsiteY4-554" fmla="*/ 1840637 h 1891359"/>
              <a:gd name="connsiteX5-555" fmla="*/ 1688563 w 1814809"/>
              <a:gd name="connsiteY5-556" fmla="*/ 1292355 h 1891359"/>
              <a:gd name="connsiteX6-557" fmla="*/ 1309780 w 1814809"/>
              <a:gd name="connsiteY6-558" fmla="*/ 1046341 h 1891359"/>
              <a:gd name="connsiteX7-559" fmla="*/ 1560208 w 1814809"/>
              <a:gd name="connsiteY7-560" fmla="*/ 672856 h 1891359"/>
              <a:gd name="connsiteX8-561" fmla="*/ 1428622 w 1814809"/>
              <a:gd name="connsiteY8-562" fmla="*/ 154877 h 1891359"/>
              <a:gd name="connsiteX9-563" fmla="*/ 930782 w 1814809"/>
              <a:gd name="connsiteY9-564" fmla="*/ 21205 h 1891359"/>
              <a:gd name="connsiteX10-565" fmla="*/ 452050 w 1814809"/>
              <a:gd name="connsiteY10-566" fmla="*/ 534641 h 1891359"/>
              <a:gd name="connsiteX0-567" fmla="*/ 452050 w 1814809"/>
              <a:gd name="connsiteY0-568" fmla="*/ 534641 h 1891359"/>
              <a:gd name="connsiteX1-569" fmla="*/ 91698 w 1814809"/>
              <a:gd name="connsiteY1-570" fmla="*/ 940200 h 1891359"/>
              <a:gd name="connsiteX2-571" fmla="*/ 13351 w 1814809"/>
              <a:gd name="connsiteY2-572" fmla="*/ 1737812 h 1891359"/>
              <a:gd name="connsiteX3-573" fmla="*/ 309435 w 1814809"/>
              <a:gd name="connsiteY3-574" fmla="*/ 1891359 h 1891359"/>
              <a:gd name="connsiteX4-575" fmla="*/ 1669435 w 1814809"/>
              <a:gd name="connsiteY4-576" fmla="*/ 1840637 h 1891359"/>
              <a:gd name="connsiteX5-577" fmla="*/ 1688563 w 1814809"/>
              <a:gd name="connsiteY5-578" fmla="*/ 1292355 h 1891359"/>
              <a:gd name="connsiteX6-579" fmla="*/ 1309780 w 1814809"/>
              <a:gd name="connsiteY6-580" fmla="*/ 1046341 h 1891359"/>
              <a:gd name="connsiteX7-581" fmla="*/ 1619996 w 1814809"/>
              <a:gd name="connsiteY7-582" fmla="*/ 526399 h 1891359"/>
              <a:gd name="connsiteX8-583" fmla="*/ 1428622 w 1814809"/>
              <a:gd name="connsiteY8-584" fmla="*/ 154877 h 1891359"/>
              <a:gd name="connsiteX9-585" fmla="*/ 930782 w 1814809"/>
              <a:gd name="connsiteY9-586" fmla="*/ 21205 h 1891359"/>
              <a:gd name="connsiteX10-587" fmla="*/ 452050 w 1814809"/>
              <a:gd name="connsiteY10-588" fmla="*/ 534641 h 1891359"/>
              <a:gd name="connsiteX0-589" fmla="*/ 452050 w 1814809"/>
              <a:gd name="connsiteY0-590" fmla="*/ 542872 h 1899590"/>
              <a:gd name="connsiteX1-591" fmla="*/ 91698 w 1814809"/>
              <a:gd name="connsiteY1-592" fmla="*/ 948431 h 1899590"/>
              <a:gd name="connsiteX2-593" fmla="*/ 13351 w 1814809"/>
              <a:gd name="connsiteY2-594" fmla="*/ 1746043 h 1899590"/>
              <a:gd name="connsiteX3-595" fmla="*/ 309435 w 1814809"/>
              <a:gd name="connsiteY3-596" fmla="*/ 1899590 h 1899590"/>
              <a:gd name="connsiteX4-597" fmla="*/ 1669435 w 1814809"/>
              <a:gd name="connsiteY4-598" fmla="*/ 1848868 h 1899590"/>
              <a:gd name="connsiteX5-599" fmla="*/ 1688563 w 1814809"/>
              <a:gd name="connsiteY5-600" fmla="*/ 1300586 h 1899590"/>
              <a:gd name="connsiteX6-601" fmla="*/ 1309780 w 1814809"/>
              <a:gd name="connsiteY6-602" fmla="*/ 1054572 h 1899590"/>
              <a:gd name="connsiteX7-603" fmla="*/ 1619996 w 1814809"/>
              <a:gd name="connsiteY7-604" fmla="*/ 534630 h 1899590"/>
              <a:gd name="connsiteX8-605" fmla="*/ 1488411 w 1814809"/>
              <a:gd name="connsiteY8-606" fmla="*/ 129049 h 1899590"/>
              <a:gd name="connsiteX9-607" fmla="*/ 930782 w 1814809"/>
              <a:gd name="connsiteY9-608" fmla="*/ 29436 h 1899590"/>
              <a:gd name="connsiteX10-609" fmla="*/ 452050 w 1814809"/>
              <a:gd name="connsiteY10-610" fmla="*/ 542872 h 1899590"/>
              <a:gd name="connsiteX0-611" fmla="*/ 452050 w 1814809"/>
              <a:gd name="connsiteY0-612" fmla="*/ 540513 h 1897231"/>
              <a:gd name="connsiteX1-613" fmla="*/ 91698 w 1814809"/>
              <a:gd name="connsiteY1-614" fmla="*/ 946072 h 1897231"/>
              <a:gd name="connsiteX2-615" fmla="*/ 13351 w 1814809"/>
              <a:gd name="connsiteY2-616" fmla="*/ 1743684 h 1897231"/>
              <a:gd name="connsiteX3-617" fmla="*/ 309435 w 1814809"/>
              <a:gd name="connsiteY3-618" fmla="*/ 1897231 h 1897231"/>
              <a:gd name="connsiteX4-619" fmla="*/ 1669435 w 1814809"/>
              <a:gd name="connsiteY4-620" fmla="*/ 1846509 h 1897231"/>
              <a:gd name="connsiteX5-621" fmla="*/ 1688563 w 1814809"/>
              <a:gd name="connsiteY5-622" fmla="*/ 1298227 h 1897231"/>
              <a:gd name="connsiteX6-623" fmla="*/ 1309780 w 1814809"/>
              <a:gd name="connsiteY6-624" fmla="*/ 1052213 h 1897231"/>
              <a:gd name="connsiteX7-625" fmla="*/ 1619996 w 1814809"/>
              <a:gd name="connsiteY7-626" fmla="*/ 532271 h 1897231"/>
              <a:gd name="connsiteX8-627" fmla="*/ 1488411 w 1814809"/>
              <a:gd name="connsiteY8-628" fmla="*/ 126690 h 1897231"/>
              <a:gd name="connsiteX9-629" fmla="*/ 930782 w 1814809"/>
              <a:gd name="connsiteY9-630" fmla="*/ 27077 h 1897231"/>
              <a:gd name="connsiteX10-631" fmla="*/ 452050 w 1814809"/>
              <a:gd name="connsiteY10-632" fmla="*/ 540513 h 1897231"/>
              <a:gd name="connsiteX0-633" fmla="*/ 452050 w 1814809"/>
              <a:gd name="connsiteY0-634" fmla="*/ 540513 h 1897231"/>
              <a:gd name="connsiteX1-635" fmla="*/ 91698 w 1814809"/>
              <a:gd name="connsiteY1-636" fmla="*/ 946072 h 1897231"/>
              <a:gd name="connsiteX2-637" fmla="*/ 13351 w 1814809"/>
              <a:gd name="connsiteY2-638" fmla="*/ 1743684 h 1897231"/>
              <a:gd name="connsiteX3-639" fmla="*/ 309435 w 1814809"/>
              <a:gd name="connsiteY3-640" fmla="*/ 1897231 h 1897231"/>
              <a:gd name="connsiteX4-641" fmla="*/ 1669435 w 1814809"/>
              <a:gd name="connsiteY4-642" fmla="*/ 1846509 h 1897231"/>
              <a:gd name="connsiteX5-643" fmla="*/ 1688563 w 1814809"/>
              <a:gd name="connsiteY5-644" fmla="*/ 1298227 h 1897231"/>
              <a:gd name="connsiteX6-645" fmla="*/ 1309780 w 1814809"/>
              <a:gd name="connsiteY6-646" fmla="*/ 1052213 h 1897231"/>
              <a:gd name="connsiteX7-647" fmla="*/ 1619996 w 1814809"/>
              <a:gd name="connsiteY7-648" fmla="*/ 532271 h 1897231"/>
              <a:gd name="connsiteX8-649" fmla="*/ 1488411 w 1814809"/>
              <a:gd name="connsiteY8-650" fmla="*/ 126690 h 1897231"/>
              <a:gd name="connsiteX9-651" fmla="*/ 930782 w 1814809"/>
              <a:gd name="connsiteY9-652" fmla="*/ 27077 h 1897231"/>
              <a:gd name="connsiteX10-653" fmla="*/ 452050 w 1814809"/>
              <a:gd name="connsiteY10-654" fmla="*/ 540513 h 1897231"/>
              <a:gd name="connsiteX0-655" fmla="*/ 288567 w 1811701"/>
              <a:gd name="connsiteY0-656" fmla="*/ 555674 h 1898251"/>
              <a:gd name="connsiteX1-657" fmla="*/ 88590 w 1811701"/>
              <a:gd name="connsiteY1-658" fmla="*/ 947092 h 1898251"/>
              <a:gd name="connsiteX2-659" fmla="*/ 10243 w 1811701"/>
              <a:gd name="connsiteY2-660" fmla="*/ 1744704 h 1898251"/>
              <a:gd name="connsiteX3-661" fmla="*/ 306327 w 1811701"/>
              <a:gd name="connsiteY3-662" fmla="*/ 1898251 h 1898251"/>
              <a:gd name="connsiteX4-663" fmla="*/ 1666327 w 1811701"/>
              <a:gd name="connsiteY4-664" fmla="*/ 1847529 h 1898251"/>
              <a:gd name="connsiteX5-665" fmla="*/ 1685455 w 1811701"/>
              <a:gd name="connsiteY5-666" fmla="*/ 1299247 h 1898251"/>
              <a:gd name="connsiteX6-667" fmla="*/ 1306672 w 1811701"/>
              <a:gd name="connsiteY6-668" fmla="*/ 1053233 h 1898251"/>
              <a:gd name="connsiteX7-669" fmla="*/ 1616888 w 1811701"/>
              <a:gd name="connsiteY7-670" fmla="*/ 533291 h 1898251"/>
              <a:gd name="connsiteX8-671" fmla="*/ 1485303 w 1811701"/>
              <a:gd name="connsiteY8-672" fmla="*/ 127710 h 1898251"/>
              <a:gd name="connsiteX9-673" fmla="*/ 927674 w 1811701"/>
              <a:gd name="connsiteY9-674" fmla="*/ 28097 h 1898251"/>
              <a:gd name="connsiteX10-675" fmla="*/ 288567 w 1811701"/>
              <a:gd name="connsiteY10-676" fmla="*/ 555674 h 1898251"/>
              <a:gd name="connsiteX0-677" fmla="*/ 288567 w 1811701"/>
              <a:gd name="connsiteY0-678" fmla="*/ 479828 h 1822405"/>
              <a:gd name="connsiteX1-679" fmla="*/ 88590 w 1811701"/>
              <a:gd name="connsiteY1-680" fmla="*/ 871246 h 1822405"/>
              <a:gd name="connsiteX2-681" fmla="*/ 10243 w 1811701"/>
              <a:gd name="connsiteY2-682" fmla="*/ 1668858 h 1822405"/>
              <a:gd name="connsiteX3-683" fmla="*/ 306327 w 1811701"/>
              <a:gd name="connsiteY3-684" fmla="*/ 1822405 h 1822405"/>
              <a:gd name="connsiteX4-685" fmla="*/ 1666327 w 1811701"/>
              <a:gd name="connsiteY4-686" fmla="*/ 1771683 h 1822405"/>
              <a:gd name="connsiteX5-687" fmla="*/ 1685455 w 1811701"/>
              <a:gd name="connsiteY5-688" fmla="*/ 1223401 h 1822405"/>
              <a:gd name="connsiteX6-689" fmla="*/ 1306672 w 1811701"/>
              <a:gd name="connsiteY6-690" fmla="*/ 977387 h 1822405"/>
              <a:gd name="connsiteX7-691" fmla="*/ 1616888 w 1811701"/>
              <a:gd name="connsiteY7-692" fmla="*/ 457445 h 1822405"/>
              <a:gd name="connsiteX8-693" fmla="*/ 1485303 w 1811701"/>
              <a:gd name="connsiteY8-694" fmla="*/ 51864 h 1822405"/>
              <a:gd name="connsiteX9-695" fmla="*/ 895599 w 1811701"/>
              <a:gd name="connsiteY9-696" fmla="*/ 79530 h 1822405"/>
              <a:gd name="connsiteX10-697" fmla="*/ 288567 w 1811701"/>
              <a:gd name="connsiteY10-698" fmla="*/ 479828 h 1822405"/>
              <a:gd name="connsiteX0-699" fmla="*/ 288567 w 1811701"/>
              <a:gd name="connsiteY0-700" fmla="*/ 419258 h 1761835"/>
              <a:gd name="connsiteX1-701" fmla="*/ 88590 w 1811701"/>
              <a:gd name="connsiteY1-702" fmla="*/ 810676 h 1761835"/>
              <a:gd name="connsiteX2-703" fmla="*/ 10243 w 1811701"/>
              <a:gd name="connsiteY2-704" fmla="*/ 1608288 h 1761835"/>
              <a:gd name="connsiteX3-705" fmla="*/ 306327 w 1811701"/>
              <a:gd name="connsiteY3-706" fmla="*/ 1761835 h 1761835"/>
              <a:gd name="connsiteX4-707" fmla="*/ 1666327 w 1811701"/>
              <a:gd name="connsiteY4-708" fmla="*/ 1711113 h 1761835"/>
              <a:gd name="connsiteX5-709" fmla="*/ 1685455 w 1811701"/>
              <a:gd name="connsiteY5-710" fmla="*/ 1162831 h 1761835"/>
              <a:gd name="connsiteX6-711" fmla="*/ 1306672 w 1811701"/>
              <a:gd name="connsiteY6-712" fmla="*/ 916817 h 1761835"/>
              <a:gd name="connsiteX7-713" fmla="*/ 1616888 w 1811701"/>
              <a:gd name="connsiteY7-714" fmla="*/ 396875 h 1761835"/>
              <a:gd name="connsiteX8-715" fmla="*/ 1373040 w 1811701"/>
              <a:gd name="connsiteY8-716" fmla="*/ 118574 h 1761835"/>
              <a:gd name="connsiteX9-717" fmla="*/ 895599 w 1811701"/>
              <a:gd name="connsiteY9-718" fmla="*/ 18960 h 1761835"/>
              <a:gd name="connsiteX10-719" fmla="*/ 288567 w 1811701"/>
              <a:gd name="connsiteY10-720" fmla="*/ 419258 h 1761835"/>
              <a:gd name="connsiteX0-721" fmla="*/ 288567 w 1811701"/>
              <a:gd name="connsiteY0-722" fmla="*/ 419258 h 1761835"/>
              <a:gd name="connsiteX1-723" fmla="*/ 88590 w 1811701"/>
              <a:gd name="connsiteY1-724" fmla="*/ 810676 h 1761835"/>
              <a:gd name="connsiteX2-725" fmla="*/ 10243 w 1811701"/>
              <a:gd name="connsiteY2-726" fmla="*/ 1608288 h 1761835"/>
              <a:gd name="connsiteX3-727" fmla="*/ 306327 w 1811701"/>
              <a:gd name="connsiteY3-728" fmla="*/ 1761835 h 1761835"/>
              <a:gd name="connsiteX4-729" fmla="*/ 1666327 w 1811701"/>
              <a:gd name="connsiteY4-730" fmla="*/ 1711113 h 1761835"/>
              <a:gd name="connsiteX5-731" fmla="*/ 1685455 w 1811701"/>
              <a:gd name="connsiteY5-732" fmla="*/ 1162831 h 1761835"/>
              <a:gd name="connsiteX6-733" fmla="*/ 1306672 w 1811701"/>
              <a:gd name="connsiteY6-734" fmla="*/ 916817 h 1761835"/>
              <a:gd name="connsiteX7-735" fmla="*/ 1584814 w 1811701"/>
              <a:gd name="connsiteY7-736" fmla="*/ 510012 h 1761835"/>
              <a:gd name="connsiteX8-737" fmla="*/ 1373040 w 1811701"/>
              <a:gd name="connsiteY8-738" fmla="*/ 118574 h 1761835"/>
              <a:gd name="connsiteX9-739" fmla="*/ 895599 w 1811701"/>
              <a:gd name="connsiteY9-740" fmla="*/ 18960 h 1761835"/>
              <a:gd name="connsiteX10-741" fmla="*/ 288567 w 1811701"/>
              <a:gd name="connsiteY10-742" fmla="*/ 419258 h 1761835"/>
              <a:gd name="connsiteX0-743" fmla="*/ 288567 w 1770444"/>
              <a:gd name="connsiteY0-744" fmla="*/ 419258 h 1761835"/>
              <a:gd name="connsiteX1-745" fmla="*/ 88590 w 1770444"/>
              <a:gd name="connsiteY1-746" fmla="*/ 810676 h 1761835"/>
              <a:gd name="connsiteX2-747" fmla="*/ 10243 w 1770444"/>
              <a:gd name="connsiteY2-748" fmla="*/ 1608288 h 1761835"/>
              <a:gd name="connsiteX3-749" fmla="*/ 306327 w 1770444"/>
              <a:gd name="connsiteY3-750" fmla="*/ 1761835 h 1761835"/>
              <a:gd name="connsiteX4-751" fmla="*/ 1666327 w 1770444"/>
              <a:gd name="connsiteY4-752" fmla="*/ 1711113 h 1761835"/>
              <a:gd name="connsiteX5-753" fmla="*/ 1589229 w 1770444"/>
              <a:gd name="connsiteY5-754" fmla="*/ 1176973 h 1761835"/>
              <a:gd name="connsiteX6-755" fmla="*/ 1306672 w 1770444"/>
              <a:gd name="connsiteY6-756" fmla="*/ 916817 h 1761835"/>
              <a:gd name="connsiteX7-757" fmla="*/ 1584814 w 1770444"/>
              <a:gd name="connsiteY7-758" fmla="*/ 510012 h 1761835"/>
              <a:gd name="connsiteX8-759" fmla="*/ 1373040 w 1770444"/>
              <a:gd name="connsiteY8-760" fmla="*/ 118574 h 1761835"/>
              <a:gd name="connsiteX9-761" fmla="*/ 895599 w 1770444"/>
              <a:gd name="connsiteY9-762" fmla="*/ 18960 h 1761835"/>
              <a:gd name="connsiteX10-763" fmla="*/ 288567 w 1770444"/>
              <a:gd name="connsiteY10-764" fmla="*/ 419258 h 1761835"/>
              <a:gd name="connsiteX0-765" fmla="*/ 288567 w 1592514"/>
              <a:gd name="connsiteY0-766" fmla="*/ 419258 h 1863058"/>
              <a:gd name="connsiteX1-767" fmla="*/ 88590 w 1592514"/>
              <a:gd name="connsiteY1-768" fmla="*/ 810676 h 1863058"/>
              <a:gd name="connsiteX2-769" fmla="*/ 10243 w 1592514"/>
              <a:gd name="connsiteY2-770" fmla="*/ 1608288 h 1863058"/>
              <a:gd name="connsiteX3-771" fmla="*/ 306327 w 1592514"/>
              <a:gd name="connsiteY3-772" fmla="*/ 1761835 h 1863058"/>
              <a:gd name="connsiteX4-773" fmla="*/ 1377650 w 1592514"/>
              <a:gd name="connsiteY4-774" fmla="*/ 1838393 h 1863058"/>
              <a:gd name="connsiteX5-775" fmla="*/ 1589229 w 1592514"/>
              <a:gd name="connsiteY5-776" fmla="*/ 1176973 h 1863058"/>
              <a:gd name="connsiteX6-777" fmla="*/ 1306672 w 1592514"/>
              <a:gd name="connsiteY6-778" fmla="*/ 916817 h 1863058"/>
              <a:gd name="connsiteX7-779" fmla="*/ 1584814 w 1592514"/>
              <a:gd name="connsiteY7-780" fmla="*/ 510012 h 1863058"/>
              <a:gd name="connsiteX8-781" fmla="*/ 1373040 w 1592514"/>
              <a:gd name="connsiteY8-782" fmla="*/ 118574 h 1863058"/>
              <a:gd name="connsiteX9-783" fmla="*/ 895599 w 1592514"/>
              <a:gd name="connsiteY9-784" fmla="*/ 18960 h 1863058"/>
              <a:gd name="connsiteX10-785" fmla="*/ 288567 w 1592514"/>
              <a:gd name="connsiteY10-786" fmla="*/ 419258 h 1863058"/>
              <a:gd name="connsiteX0-787" fmla="*/ 421322 w 1594935"/>
              <a:gd name="connsiteY0-788" fmla="*/ 616342 h 1876292"/>
              <a:gd name="connsiteX1-789" fmla="*/ 91011 w 1594935"/>
              <a:gd name="connsiteY1-790" fmla="*/ 823910 h 1876292"/>
              <a:gd name="connsiteX2-791" fmla="*/ 12664 w 1594935"/>
              <a:gd name="connsiteY2-792" fmla="*/ 1621522 h 1876292"/>
              <a:gd name="connsiteX3-793" fmla="*/ 308748 w 1594935"/>
              <a:gd name="connsiteY3-794" fmla="*/ 1775069 h 1876292"/>
              <a:gd name="connsiteX4-795" fmla="*/ 1380071 w 1594935"/>
              <a:gd name="connsiteY4-796" fmla="*/ 1851627 h 1876292"/>
              <a:gd name="connsiteX5-797" fmla="*/ 1591650 w 1594935"/>
              <a:gd name="connsiteY5-798" fmla="*/ 1190207 h 1876292"/>
              <a:gd name="connsiteX6-799" fmla="*/ 1309093 w 1594935"/>
              <a:gd name="connsiteY6-800" fmla="*/ 930051 h 1876292"/>
              <a:gd name="connsiteX7-801" fmla="*/ 1587235 w 1594935"/>
              <a:gd name="connsiteY7-802" fmla="*/ 523246 h 1876292"/>
              <a:gd name="connsiteX8-803" fmla="*/ 1375461 w 1594935"/>
              <a:gd name="connsiteY8-804" fmla="*/ 131808 h 1876292"/>
              <a:gd name="connsiteX9-805" fmla="*/ 898020 w 1594935"/>
              <a:gd name="connsiteY9-806" fmla="*/ 32194 h 1876292"/>
              <a:gd name="connsiteX10-807" fmla="*/ 421322 w 1594935"/>
              <a:gd name="connsiteY10-808" fmla="*/ 616342 h 1876292"/>
              <a:gd name="connsiteX0-809" fmla="*/ 413257 w 1586870"/>
              <a:gd name="connsiteY0-810" fmla="*/ 616342 h 1876292"/>
              <a:gd name="connsiteX1-811" fmla="*/ 140873 w 1586870"/>
              <a:gd name="connsiteY1-812" fmla="*/ 993617 h 1876292"/>
              <a:gd name="connsiteX2-813" fmla="*/ 4599 w 1586870"/>
              <a:gd name="connsiteY2-814" fmla="*/ 1621522 h 1876292"/>
              <a:gd name="connsiteX3-815" fmla="*/ 300683 w 1586870"/>
              <a:gd name="connsiteY3-816" fmla="*/ 1775069 h 1876292"/>
              <a:gd name="connsiteX4-817" fmla="*/ 1372006 w 1586870"/>
              <a:gd name="connsiteY4-818" fmla="*/ 1851627 h 1876292"/>
              <a:gd name="connsiteX5-819" fmla="*/ 1583585 w 1586870"/>
              <a:gd name="connsiteY5-820" fmla="*/ 1190207 h 1876292"/>
              <a:gd name="connsiteX6-821" fmla="*/ 1301028 w 1586870"/>
              <a:gd name="connsiteY6-822" fmla="*/ 930051 h 1876292"/>
              <a:gd name="connsiteX7-823" fmla="*/ 1579170 w 1586870"/>
              <a:gd name="connsiteY7-824" fmla="*/ 523246 h 1876292"/>
              <a:gd name="connsiteX8-825" fmla="*/ 1367396 w 1586870"/>
              <a:gd name="connsiteY8-826" fmla="*/ 131808 h 1876292"/>
              <a:gd name="connsiteX9-827" fmla="*/ 889955 w 1586870"/>
              <a:gd name="connsiteY9-828" fmla="*/ 32194 h 1876292"/>
              <a:gd name="connsiteX10-829" fmla="*/ 413257 w 1586870"/>
              <a:gd name="connsiteY10-830" fmla="*/ 616342 h 1876292"/>
              <a:gd name="connsiteX0-831" fmla="*/ 284962 w 1458575"/>
              <a:gd name="connsiteY0-832" fmla="*/ 616342 h 1908017"/>
              <a:gd name="connsiteX1-833" fmla="*/ 12578 w 1458575"/>
              <a:gd name="connsiteY1-834" fmla="*/ 993617 h 1908017"/>
              <a:gd name="connsiteX2-835" fmla="*/ 172388 w 1458575"/>
              <a:gd name="connsiteY2-836" fmla="*/ 1775069 h 1908017"/>
              <a:gd name="connsiteX3-837" fmla="*/ 1243711 w 1458575"/>
              <a:gd name="connsiteY3-838" fmla="*/ 1851627 h 1908017"/>
              <a:gd name="connsiteX4-839" fmla="*/ 1455290 w 1458575"/>
              <a:gd name="connsiteY4-840" fmla="*/ 1190207 h 1908017"/>
              <a:gd name="connsiteX5-841" fmla="*/ 1172733 w 1458575"/>
              <a:gd name="connsiteY5-842" fmla="*/ 930051 h 1908017"/>
              <a:gd name="connsiteX6-843" fmla="*/ 1450875 w 1458575"/>
              <a:gd name="connsiteY6-844" fmla="*/ 523246 h 1908017"/>
              <a:gd name="connsiteX7-845" fmla="*/ 1239101 w 1458575"/>
              <a:gd name="connsiteY7-846" fmla="*/ 131808 h 1908017"/>
              <a:gd name="connsiteX8-847" fmla="*/ 761660 w 1458575"/>
              <a:gd name="connsiteY8-848" fmla="*/ 32194 h 1908017"/>
              <a:gd name="connsiteX9-849" fmla="*/ 284962 w 1458575"/>
              <a:gd name="connsiteY9-850" fmla="*/ 616342 h 1908017"/>
              <a:gd name="connsiteX0-851" fmla="*/ 343858 w 1519131"/>
              <a:gd name="connsiteY0-852" fmla="*/ 616342 h 1885036"/>
              <a:gd name="connsiteX1-853" fmla="*/ 71474 w 1519131"/>
              <a:gd name="connsiteY1-854" fmla="*/ 993617 h 1885036"/>
              <a:gd name="connsiteX2-855" fmla="*/ 115432 w 1519131"/>
              <a:gd name="connsiteY2-856" fmla="*/ 1704358 h 1885036"/>
              <a:gd name="connsiteX3-857" fmla="*/ 1302607 w 1519131"/>
              <a:gd name="connsiteY3-858" fmla="*/ 1851627 h 1885036"/>
              <a:gd name="connsiteX4-859" fmla="*/ 1514186 w 1519131"/>
              <a:gd name="connsiteY4-860" fmla="*/ 1190207 h 1885036"/>
              <a:gd name="connsiteX5-861" fmla="*/ 1231629 w 1519131"/>
              <a:gd name="connsiteY5-862" fmla="*/ 930051 h 1885036"/>
              <a:gd name="connsiteX6-863" fmla="*/ 1509771 w 1519131"/>
              <a:gd name="connsiteY6-864" fmla="*/ 523246 h 1885036"/>
              <a:gd name="connsiteX7-865" fmla="*/ 1297997 w 1519131"/>
              <a:gd name="connsiteY7-866" fmla="*/ 131808 h 1885036"/>
              <a:gd name="connsiteX8-867" fmla="*/ 820556 w 1519131"/>
              <a:gd name="connsiteY8-868" fmla="*/ 32194 h 1885036"/>
              <a:gd name="connsiteX9-869" fmla="*/ 343858 w 1519131"/>
              <a:gd name="connsiteY9-870" fmla="*/ 616342 h 1885036"/>
              <a:gd name="connsiteX0-871" fmla="*/ 343858 w 1549812"/>
              <a:gd name="connsiteY0-872" fmla="*/ 616342 h 1800235"/>
              <a:gd name="connsiteX1-873" fmla="*/ 71474 w 1549812"/>
              <a:gd name="connsiteY1-874" fmla="*/ 993617 h 1800235"/>
              <a:gd name="connsiteX2-875" fmla="*/ 115432 w 1549812"/>
              <a:gd name="connsiteY2-876" fmla="*/ 1704358 h 1800235"/>
              <a:gd name="connsiteX3-877" fmla="*/ 1389496 w 1549812"/>
              <a:gd name="connsiteY3-878" fmla="*/ 1724347 h 1800235"/>
              <a:gd name="connsiteX4-879" fmla="*/ 1514186 w 1549812"/>
              <a:gd name="connsiteY4-880" fmla="*/ 1190207 h 1800235"/>
              <a:gd name="connsiteX5-881" fmla="*/ 1231629 w 1549812"/>
              <a:gd name="connsiteY5-882" fmla="*/ 930051 h 1800235"/>
              <a:gd name="connsiteX6-883" fmla="*/ 1509771 w 1549812"/>
              <a:gd name="connsiteY6-884" fmla="*/ 523246 h 1800235"/>
              <a:gd name="connsiteX7-885" fmla="*/ 1297997 w 1549812"/>
              <a:gd name="connsiteY7-886" fmla="*/ 131808 h 1800235"/>
              <a:gd name="connsiteX8-887" fmla="*/ 820556 w 1549812"/>
              <a:gd name="connsiteY8-888" fmla="*/ 32194 h 1800235"/>
              <a:gd name="connsiteX9-889" fmla="*/ 343858 w 1549812"/>
              <a:gd name="connsiteY9-890" fmla="*/ 616342 h 18002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235" y="connsiteY9-236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417"/>
          <p:cNvSpPr/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418"/>
          <p:cNvGrpSpPr/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13" name="Rectangle 41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14" name="AutoShape 42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15" name="Freeform 427"/>
          <p:cNvSpPr/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580"/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mobile network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19" name="Text Box 580"/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enterprise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Calibri" panose="020F0502020204030204" pitchFamily="34" charset="0"/>
              </a:rPr>
              <a:t>          network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-1" fmla="*/ 434989 w 1537226"/>
              <a:gd name="connsiteY0-2" fmla="*/ 253346 h 1763594"/>
              <a:gd name="connsiteX1-3" fmla="*/ 488 w 1537226"/>
              <a:gd name="connsiteY1-4" fmla="*/ 921706 h 1763594"/>
              <a:gd name="connsiteX2-5" fmla="*/ 368142 w 1537226"/>
              <a:gd name="connsiteY2-6" fmla="*/ 1489812 h 1763594"/>
              <a:gd name="connsiteX3-7" fmla="*/ 1187008 w 1537226"/>
              <a:gd name="connsiteY3-8" fmla="*/ 1757156 h 1763594"/>
              <a:gd name="connsiteX4-9" fmla="*/ 1521239 w 1537226"/>
              <a:gd name="connsiteY4-10" fmla="*/ 1239177 h 1763594"/>
              <a:gd name="connsiteX5-11" fmla="*/ 1468998 w 1537226"/>
              <a:gd name="connsiteY5-12" fmla="*/ 654362 h 1763594"/>
              <a:gd name="connsiteX6-13" fmla="*/ 1337412 w 1537226"/>
              <a:gd name="connsiteY6-14" fmla="*/ 136383 h 1763594"/>
              <a:gd name="connsiteX7-15" fmla="*/ 1086739 w 1537226"/>
              <a:gd name="connsiteY7-16" fmla="*/ 2711 h 1763594"/>
              <a:gd name="connsiteX8-17" fmla="*/ 434989 w 1537226"/>
              <a:gd name="connsiteY8-18" fmla="*/ 253346 h 1763594"/>
              <a:gd name="connsiteX0-19" fmla="*/ 434989 w 1537226"/>
              <a:gd name="connsiteY0-20" fmla="*/ 253346 h 1763594"/>
              <a:gd name="connsiteX1-21" fmla="*/ 488 w 1537226"/>
              <a:gd name="connsiteY1-22" fmla="*/ 921706 h 1763594"/>
              <a:gd name="connsiteX2-23" fmla="*/ 368142 w 1537226"/>
              <a:gd name="connsiteY2-24" fmla="*/ 1489812 h 1763594"/>
              <a:gd name="connsiteX3-25" fmla="*/ 1187008 w 1537226"/>
              <a:gd name="connsiteY3-26" fmla="*/ 1757156 h 1763594"/>
              <a:gd name="connsiteX4-27" fmla="*/ 1521239 w 1537226"/>
              <a:gd name="connsiteY4-28" fmla="*/ 1239177 h 1763594"/>
              <a:gd name="connsiteX5-29" fmla="*/ 1468998 w 1537226"/>
              <a:gd name="connsiteY5-30" fmla="*/ 654362 h 1763594"/>
              <a:gd name="connsiteX6-31" fmla="*/ 1337412 w 1537226"/>
              <a:gd name="connsiteY6-32" fmla="*/ 136383 h 1763594"/>
              <a:gd name="connsiteX7-33" fmla="*/ 839572 w 1537226"/>
              <a:gd name="connsiteY7-34" fmla="*/ 2711 h 1763594"/>
              <a:gd name="connsiteX8-35" fmla="*/ 434989 w 1537226"/>
              <a:gd name="connsiteY8-36" fmla="*/ 253346 h 1763594"/>
              <a:gd name="connsiteX0-37" fmla="*/ 360357 w 1536743"/>
              <a:gd name="connsiteY0-38" fmla="*/ 534641 h 1782088"/>
              <a:gd name="connsiteX1-39" fmla="*/ 5 w 1536743"/>
              <a:gd name="connsiteY1-40" fmla="*/ 940200 h 1782088"/>
              <a:gd name="connsiteX2-41" fmla="*/ 367659 w 1536743"/>
              <a:gd name="connsiteY2-42" fmla="*/ 1508306 h 1782088"/>
              <a:gd name="connsiteX3-43" fmla="*/ 1186525 w 1536743"/>
              <a:gd name="connsiteY3-44" fmla="*/ 1775650 h 1782088"/>
              <a:gd name="connsiteX4-45" fmla="*/ 1520756 w 1536743"/>
              <a:gd name="connsiteY4-46" fmla="*/ 1257671 h 1782088"/>
              <a:gd name="connsiteX5-47" fmla="*/ 1468515 w 1536743"/>
              <a:gd name="connsiteY5-48" fmla="*/ 672856 h 1782088"/>
              <a:gd name="connsiteX6-49" fmla="*/ 1336929 w 1536743"/>
              <a:gd name="connsiteY6-50" fmla="*/ 154877 h 1782088"/>
              <a:gd name="connsiteX7-51" fmla="*/ 839089 w 1536743"/>
              <a:gd name="connsiteY7-52" fmla="*/ 21205 h 1782088"/>
              <a:gd name="connsiteX8-53" fmla="*/ 360357 w 1536743"/>
              <a:gd name="connsiteY8-54" fmla="*/ 534641 h 1782088"/>
              <a:gd name="connsiteX0-55" fmla="*/ 360355 w 1536741"/>
              <a:gd name="connsiteY0-56" fmla="*/ 534641 h 1782088"/>
              <a:gd name="connsiteX1-57" fmla="*/ 3 w 1536741"/>
              <a:gd name="connsiteY1-58" fmla="*/ 940200 h 1782088"/>
              <a:gd name="connsiteX2-59" fmla="*/ 367657 w 1536741"/>
              <a:gd name="connsiteY2-60" fmla="*/ 1508306 h 1782088"/>
              <a:gd name="connsiteX3-61" fmla="*/ 1186523 w 1536741"/>
              <a:gd name="connsiteY3-62" fmla="*/ 1775650 h 1782088"/>
              <a:gd name="connsiteX4-63" fmla="*/ 1520754 w 1536741"/>
              <a:gd name="connsiteY4-64" fmla="*/ 1257671 h 1782088"/>
              <a:gd name="connsiteX5-65" fmla="*/ 1468513 w 1536741"/>
              <a:gd name="connsiteY5-66" fmla="*/ 672856 h 1782088"/>
              <a:gd name="connsiteX6-67" fmla="*/ 1336927 w 1536741"/>
              <a:gd name="connsiteY6-68" fmla="*/ 154877 h 1782088"/>
              <a:gd name="connsiteX7-69" fmla="*/ 839087 w 1536741"/>
              <a:gd name="connsiteY7-70" fmla="*/ 21205 h 1782088"/>
              <a:gd name="connsiteX8-71" fmla="*/ 360355 w 1536741"/>
              <a:gd name="connsiteY8-72" fmla="*/ 534641 h 1782088"/>
              <a:gd name="connsiteX0-73" fmla="*/ 360355 w 1534770"/>
              <a:gd name="connsiteY0-74" fmla="*/ 553225 h 1800672"/>
              <a:gd name="connsiteX1-75" fmla="*/ 3 w 1534770"/>
              <a:gd name="connsiteY1-76" fmla="*/ 958784 h 1800672"/>
              <a:gd name="connsiteX2-77" fmla="*/ 367657 w 1534770"/>
              <a:gd name="connsiteY2-78" fmla="*/ 1526890 h 1800672"/>
              <a:gd name="connsiteX3-79" fmla="*/ 1186523 w 1534770"/>
              <a:gd name="connsiteY3-80" fmla="*/ 1794234 h 1800672"/>
              <a:gd name="connsiteX4-81" fmla="*/ 1520754 w 1534770"/>
              <a:gd name="connsiteY4-82" fmla="*/ 1276255 h 1800672"/>
              <a:gd name="connsiteX5-83" fmla="*/ 1468513 w 1534770"/>
              <a:gd name="connsiteY5-84" fmla="*/ 691440 h 1800672"/>
              <a:gd name="connsiteX6-85" fmla="*/ 1435794 w 1534770"/>
              <a:gd name="connsiteY6-86" fmla="*/ 107761 h 1800672"/>
              <a:gd name="connsiteX7-87" fmla="*/ 839087 w 1534770"/>
              <a:gd name="connsiteY7-88" fmla="*/ 39789 h 1800672"/>
              <a:gd name="connsiteX8-89" fmla="*/ 360355 w 1534770"/>
              <a:gd name="connsiteY8-90" fmla="*/ 553225 h 1800672"/>
              <a:gd name="connsiteX0-91" fmla="*/ 360355 w 1580585"/>
              <a:gd name="connsiteY0-92" fmla="*/ 553225 h 1880420"/>
              <a:gd name="connsiteX1-93" fmla="*/ 3 w 1580585"/>
              <a:gd name="connsiteY1-94" fmla="*/ 958784 h 1880420"/>
              <a:gd name="connsiteX2-95" fmla="*/ 367657 w 1580585"/>
              <a:gd name="connsiteY2-96" fmla="*/ 1526890 h 1880420"/>
              <a:gd name="connsiteX3-97" fmla="*/ 1186523 w 1580585"/>
              <a:gd name="connsiteY3-98" fmla="*/ 1794234 h 1880420"/>
              <a:gd name="connsiteX4-99" fmla="*/ 1570188 w 1580585"/>
              <a:gd name="connsiteY4-100" fmla="*/ 1785433 h 1880420"/>
              <a:gd name="connsiteX5-101" fmla="*/ 1468513 w 1580585"/>
              <a:gd name="connsiteY5-102" fmla="*/ 691440 h 1880420"/>
              <a:gd name="connsiteX6-103" fmla="*/ 1435794 w 1580585"/>
              <a:gd name="connsiteY6-104" fmla="*/ 107761 h 1880420"/>
              <a:gd name="connsiteX7-105" fmla="*/ 839087 w 1580585"/>
              <a:gd name="connsiteY7-106" fmla="*/ 39789 h 1880420"/>
              <a:gd name="connsiteX8-107" fmla="*/ 360355 w 1580585"/>
              <a:gd name="connsiteY8-108" fmla="*/ 553225 h 1880420"/>
              <a:gd name="connsiteX0-109" fmla="*/ 316588 w 1580732"/>
              <a:gd name="connsiteY0-110" fmla="*/ 359285 h 1867156"/>
              <a:gd name="connsiteX1-111" fmla="*/ 150 w 1580732"/>
              <a:gd name="connsiteY1-112" fmla="*/ 945520 h 1867156"/>
              <a:gd name="connsiteX2-113" fmla="*/ 367804 w 1580732"/>
              <a:gd name="connsiteY2-114" fmla="*/ 1513626 h 1867156"/>
              <a:gd name="connsiteX3-115" fmla="*/ 1186670 w 1580732"/>
              <a:gd name="connsiteY3-116" fmla="*/ 1780970 h 1867156"/>
              <a:gd name="connsiteX4-117" fmla="*/ 1570335 w 1580732"/>
              <a:gd name="connsiteY4-118" fmla="*/ 1772169 h 1867156"/>
              <a:gd name="connsiteX5-119" fmla="*/ 1468660 w 1580732"/>
              <a:gd name="connsiteY5-120" fmla="*/ 678176 h 1867156"/>
              <a:gd name="connsiteX6-121" fmla="*/ 1435941 w 1580732"/>
              <a:gd name="connsiteY6-122" fmla="*/ 94497 h 1867156"/>
              <a:gd name="connsiteX7-123" fmla="*/ 839234 w 1580732"/>
              <a:gd name="connsiteY7-124" fmla="*/ 26525 h 1867156"/>
              <a:gd name="connsiteX8-125" fmla="*/ 316588 w 1580732"/>
              <a:gd name="connsiteY8-126" fmla="*/ 359285 h 1867156"/>
              <a:gd name="connsiteX0-127" fmla="*/ 163575 w 1427719"/>
              <a:gd name="connsiteY0-128" fmla="*/ 359285 h 1867156"/>
              <a:gd name="connsiteX1-129" fmla="*/ 836 w 1427719"/>
              <a:gd name="connsiteY1-130" fmla="*/ 1076921 h 1867156"/>
              <a:gd name="connsiteX2-131" fmla="*/ 214791 w 1427719"/>
              <a:gd name="connsiteY2-132" fmla="*/ 1513626 h 1867156"/>
              <a:gd name="connsiteX3-133" fmla="*/ 1033657 w 1427719"/>
              <a:gd name="connsiteY3-134" fmla="*/ 1780970 h 1867156"/>
              <a:gd name="connsiteX4-135" fmla="*/ 1417322 w 1427719"/>
              <a:gd name="connsiteY4-136" fmla="*/ 1772169 h 1867156"/>
              <a:gd name="connsiteX5-137" fmla="*/ 1315647 w 1427719"/>
              <a:gd name="connsiteY5-138" fmla="*/ 678176 h 1867156"/>
              <a:gd name="connsiteX6-139" fmla="*/ 1282928 w 1427719"/>
              <a:gd name="connsiteY6-140" fmla="*/ 94497 h 1867156"/>
              <a:gd name="connsiteX7-141" fmla="*/ 686221 w 1427719"/>
              <a:gd name="connsiteY7-142" fmla="*/ 26525 h 1867156"/>
              <a:gd name="connsiteX8-143" fmla="*/ 163575 w 1427719"/>
              <a:gd name="connsiteY8-144" fmla="*/ 359285 h 1867156"/>
              <a:gd name="connsiteX0-145" fmla="*/ 163575 w 1426632"/>
              <a:gd name="connsiteY0-146" fmla="*/ 394322 h 1902193"/>
              <a:gd name="connsiteX1-147" fmla="*/ 836 w 1426632"/>
              <a:gd name="connsiteY1-148" fmla="*/ 1111958 h 1902193"/>
              <a:gd name="connsiteX2-149" fmla="*/ 214791 w 1426632"/>
              <a:gd name="connsiteY2-150" fmla="*/ 1548663 h 1902193"/>
              <a:gd name="connsiteX3-151" fmla="*/ 1033657 w 1426632"/>
              <a:gd name="connsiteY3-152" fmla="*/ 1816007 h 1902193"/>
              <a:gd name="connsiteX4-153" fmla="*/ 1417322 w 1426632"/>
              <a:gd name="connsiteY4-154" fmla="*/ 1807206 h 1902193"/>
              <a:gd name="connsiteX5-155" fmla="*/ 1315647 w 1426632"/>
              <a:gd name="connsiteY5-156" fmla="*/ 713213 h 1902193"/>
              <a:gd name="connsiteX6-157" fmla="*/ 1401843 w 1426632"/>
              <a:gd name="connsiteY6-158" fmla="*/ 63834 h 1902193"/>
              <a:gd name="connsiteX7-159" fmla="*/ 686221 w 1426632"/>
              <a:gd name="connsiteY7-160" fmla="*/ 61562 h 1902193"/>
              <a:gd name="connsiteX8-161" fmla="*/ 163575 w 1426632"/>
              <a:gd name="connsiteY8-162" fmla="*/ 394322 h 1902193"/>
              <a:gd name="connsiteX0-163" fmla="*/ 163575 w 1435249"/>
              <a:gd name="connsiteY0-164" fmla="*/ 394322 h 1885560"/>
              <a:gd name="connsiteX1-165" fmla="*/ 836 w 1435249"/>
              <a:gd name="connsiteY1-166" fmla="*/ 1111958 h 1885560"/>
              <a:gd name="connsiteX2-167" fmla="*/ 214791 w 1435249"/>
              <a:gd name="connsiteY2-168" fmla="*/ 1548663 h 1885560"/>
              <a:gd name="connsiteX3-169" fmla="*/ 1033657 w 1435249"/>
              <a:gd name="connsiteY3-170" fmla="*/ 1816007 h 1885560"/>
              <a:gd name="connsiteX4-171" fmla="*/ 1417322 w 1435249"/>
              <a:gd name="connsiteY4-172" fmla="*/ 1807206 h 1885560"/>
              <a:gd name="connsiteX5-173" fmla="*/ 1375103 w 1435249"/>
              <a:gd name="connsiteY5-174" fmla="*/ 943164 h 1885560"/>
              <a:gd name="connsiteX6-175" fmla="*/ 1401843 w 1435249"/>
              <a:gd name="connsiteY6-176" fmla="*/ 63834 h 1885560"/>
              <a:gd name="connsiteX7-177" fmla="*/ 686221 w 1435249"/>
              <a:gd name="connsiteY7-178" fmla="*/ 61562 h 1885560"/>
              <a:gd name="connsiteX8-179" fmla="*/ 163575 w 1435249"/>
              <a:gd name="connsiteY8-180" fmla="*/ 394322 h 1885560"/>
              <a:gd name="connsiteX0-181" fmla="*/ 128947 w 1438213"/>
              <a:gd name="connsiteY0-182" fmla="*/ 345176 h 1883146"/>
              <a:gd name="connsiteX1-183" fmla="*/ 3802 w 1438213"/>
              <a:gd name="connsiteY1-184" fmla="*/ 1109544 h 1883146"/>
              <a:gd name="connsiteX2-185" fmla="*/ 217757 w 1438213"/>
              <a:gd name="connsiteY2-186" fmla="*/ 1546249 h 1883146"/>
              <a:gd name="connsiteX3-187" fmla="*/ 1036623 w 1438213"/>
              <a:gd name="connsiteY3-188" fmla="*/ 1813593 h 1883146"/>
              <a:gd name="connsiteX4-189" fmla="*/ 1420288 w 1438213"/>
              <a:gd name="connsiteY4-190" fmla="*/ 1804792 h 1883146"/>
              <a:gd name="connsiteX5-191" fmla="*/ 1378069 w 1438213"/>
              <a:gd name="connsiteY5-192" fmla="*/ 940750 h 1883146"/>
              <a:gd name="connsiteX6-193" fmla="*/ 1404809 w 1438213"/>
              <a:gd name="connsiteY6-194" fmla="*/ 61420 h 1883146"/>
              <a:gd name="connsiteX7-195" fmla="*/ 689187 w 1438213"/>
              <a:gd name="connsiteY7-196" fmla="*/ 59148 h 1883146"/>
              <a:gd name="connsiteX8-197" fmla="*/ 128947 w 1438213"/>
              <a:gd name="connsiteY8-198" fmla="*/ 345176 h 1883146"/>
              <a:gd name="connsiteX0-199" fmla="*/ 126587 w 1435854"/>
              <a:gd name="connsiteY0-200" fmla="*/ 353278 h 1891248"/>
              <a:gd name="connsiteX1-201" fmla="*/ 1442 w 1435854"/>
              <a:gd name="connsiteY1-202" fmla="*/ 1117646 h 1891248"/>
              <a:gd name="connsiteX2-203" fmla="*/ 215397 w 1435854"/>
              <a:gd name="connsiteY2-204" fmla="*/ 1554351 h 1891248"/>
              <a:gd name="connsiteX3-205" fmla="*/ 1034263 w 1435854"/>
              <a:gd name="connsiteY3-206" fmla="*/ 1821695 h 1891248"/>
              <a:gd name="connsiteX4-207" fmla="*/ 1417928 w 1435854"/>
              <a:gd name="connsiteY4-208" fmla="*/ 1812894 h 1891248"/>
              <a:gd name="connsiteX5-209" fmla="*/ 1375709 w 1435854"/>
              <a:gd name="connsiteY5-210" fmla="*/ 948852 h 1891248"/>
              <a:gd name="connsiteX6-211" fmla="*/ 1402449 w 1435854"/>
              <a:gd name="connsiteY6-212" fmla="*/ 69522 h 1891248"/>
              <a:gd name="connsiteX7-213" fmla="*/ 221605 w 1435854"/>
              <a:gd name="connsiteY7-214" fmla="*/ 47778 h 1891248"/>
              <a:gd name="connsiteX8-215" fmla="*/ 126587 w 1435854"/>
              <a:gd name="connsiteY8-216" fmla="*/ 353278 h 1891248"/>
              <a:gd name="connsiteX0-217" fmla="*/ 35803 w 1453152"/>
              <a:gd name="connsiteY0-218" fmla="*/ 439993 h 1896181"/>
              <a:gd name="connsiteX1-219" fmla="*/ 18740 w 1453152"/>
              <a:gd name="connsiteY1-220" fmla="*/ 1122579 h 1896181"/>
              <a:gd name="connsiteX2-221" fmla="*/ 232695 w 1453152"/>
              <a:gd name="connsiteY2-222" fmla="*/ 1559284 h 1896181"/>
              <a:gd name="connsiteX3-223" fmla="*/ 1051561 w 1453152"/>
              <a:gd name="connsiteY3-224" fmla="*/ 1826628 h 1896181"/>
              <a:gd name="connsiteX4-225" fmla="*/ 1435226 w 1453152"/>
              <a:gd name="connsiteY4-226" fmla="*/ 1817827 h 1896181"/>
              <a:gd name="connsiteX5-227" fmla="*/ 1393007 w 1453152"/>
              <a:gd name="connsiteY5-228" fmla="*/ 953785 h 1896181"/>
              <a:gd name="connsiteX6-229" fmla="*/ 1419747 w 1453152"/>
              <a:gd name="connsiteY6-230" fmla="*/ 74455 h 1896181"/>
              <a:gd name="connsiteX7-231" fmla="*/ 238903 w 1453152"/>
              <a:gd name="connsiteY7-232" fmla="*/ 52711 h 1896181"/>
              <a:gd name="connsiteX8-233" fmla="*/ 35803 w 1453152"/>
              <a:gd name="connsiteY8-234" fmla="*/ 439993 h 1896181"/>
              <a:gd name="connsiteX0-235" fmla="*/ 35803 w 1447873"/>
              <a:gd name="connsiteY0-236" fmla="*/ 439993 h 1952840"/>
              <a:gd name="connsiteX1-237" fmla="*/ 18740 w 1447873"/>
              <a:gd name="connsiteY1-238" fmla="*/ 1122579 h 1952840"/>
              <a:gd name="connsiteX2-239" fmla="*/ 232695 w 1447873"/>
              <a:gd name="connsiteY2-240" fmla="*/ 1559284 h 1952840"/>
              <a:gd name="connsiteX3-241" fmla="*/ 1130848 w 1447873"/>
              <a:gd name="connsiteY3-242" fmla="*/ 1925181 h 1952840"/>
              <a:gd name="connsiteX4-243" fmla="*/ 1435226 w 1447873"/>
              <a:gd name="connsiteY4-244" fmla="*/ 1817827 h 1952840"/>
              <a:gd name="connsiteX5-245" fmla="*/ 1393007 w 1447873"/>
              <a:gd name="connsiteY5-246" fmla="*/ 953785 h 1952840"/>
              <a:gd name="connsiteX6-247" fmla="*/ 1419747 w 1447873"/>
              <a:gd name="connsiteY6-248" fmla="*/ 74455 h 1952840"/>
              <a:gd name="connsiteX7-249" fmla="*/ 238903 w 1447873"/>
              <a:gd name="connsiteY7-250" fmla="*/ 52711 h 1952840"/>
              <a:gd name="connsiteX8-251" fmla="*/ 35803 w 1447873"/>
              <a:gd name="connsiteY8-252" fmla="*/ 439993 h 19528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22" name="Freeform 21"/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-1" fmla="*/ 3618 w 651290"/>
                <a:gd name="connsiteY0-2" fmla="*/ 593378 h 593378"/>
                <a:gd name="connsiteX1-3" fmla="*/ 0 w 651290"/>
                <a:gd name="connsiteY1-4" fmla="*/ 242416 h 593378"/>
                <a:gd name="connsiteX2-5" fmla="*/ 423338 w 651290"/>
                <a:gd name="connsiteY2-6" fmla="*/ 101308 h 593378"/>
                <a:gd name="connsiteX3-7" fmla="*/ 647672 w 651290"/>
                <a:gd name="connsiteY3-8" fmla="*/ 0 h 593378"/>
                <a:gd name="connsiteX4-9" fmla="*/ 651290 w 651290"/>
                <a:gd name="connsiteY4-10" fmla="*/ 593378 h 593378"/>
                <a:gd name="connsiteX5-11" fmla="*/ 3618 w 651290"/>
                <a:gd name="connsiteY5-12" fmla="*/ 593378 h 593378"/>
                <a:gd name="connsiteX0-13" fmla="*/ 3618 w 651290"/>
                <a:gd name="connsiteY0-14" fmla="*/ 662124 h 662124"/>
                <a:gd name="connsiteX1-15" fmla="*/ 0 w 651290"/>
                <a:gd name="connsiteY1-16" fmla="*/ 311162 h 662124"/>
                <a:gd name="connsiteX2-17" fmla="*/ 376300 w 651290"/>
                <a:gd name="connsiteY2-18" fmla="*/ 0 h 662124"/>
                <a:gd name="connsiteX3-19" fmla="*/ 647672 w 651290"/>
                <a:gd name="connsiteY3-20" fmla="*/ 68746 h 662124"/>
                <a:gd name="connsiteX4-21" fmla="*/ 651290 w 651290"/>
                <a:gd name="connsiteY4-22" fmla="*/ 662124 h 662124"/>
                <a:gd name="connsiteX5-23" fmla="*/ 3618 w 651290"/>
                <a:gd name="connsiteY5-24" fmla="*/ 662124 h 662124"/>
                <a:gd name="connsiteX0-25" fmla="*/ 0 w 647672"/>
                <a:gd name="connsiteY0-26" fmla="*/ 662124 h 662124"/>
                <a:gd name="connsiteX1-27" fmla="*/ 123021 w 647672"/>
                <a:gd name="connsiteY1-28" fmla="*/ 83217 h 662124"/>
                <a:gd name="connsiteX2-29" fmla="*/ 372682 w 647672"/>
                <a:gd name="connsiteY2-30" fmla="*/ 0 h 662124"/>
                <a:gd name="connsiteX3-31" fmla="*/ 644054 w 647672"/>
                <a:gd name="connsiteY3-32" fmla="*/ 68746 h 662124"/>
                <a:gd name="connsiteX4-33" fmla="*/ 647672 w 647672"/>
                <a:gd name="connsiteY4-34" fmla="*/ 662124 h 662124"/>
                <a:gd name="connsiteX5-35" fmla="*/ 0 w 647672"/>
                <a:gd name="connsiteY5-36" fmla="*/ 662124 h 662124"/>
                <a:gd name="connsiteX0-37" fmla="*/ 7238 w 524651"/>
                <a:gd name="connsiteY0-38" fmla="*/ 669360 h 669360"/>
                <a:gd name="connsiteX1-39" fmla="*/ 0 w 524651"/>
                <a:gd name="connsiteY1-40" fmla="*/ 83217 h 669360"/>
                <a:gd name="connsiteX2-41" fmla="*/ 249661 w 524651"/>
                <a:gd name="connsiteY2-42" fmla="*/ 0 h 669360"/>
                <a:gd name="connsiteX3-43" fmla="*/ 521033 w 524651"/>
                <a:gd name="connsiteY3-44" fmla="*/ 68746 h 669360"/>
                <a:gd name="connsiteX4-45" fmla="*/ 524651 w 524651"/>
                <a:gd name="connsiteY4-46" fmla="*/ 662124 h 669360"/>
                <a:gd name="connsiteX5-47" fmla="*/ 7238 w 524651"/>
                <a:gd name="connsiteY5-48" fmla="*/ 669360 h 669360"/>
                <a:gd name="connsiteX0-49" fmla="*/ 438 w 528706"/>
                <a:gd name="connsiteY0-50" fmla="*/ 665742 h 665742"/>
                <a:gd name="connsiteX1-51" fmla="*/ 4055 w 528706"/>
                <a:gd name="connsiteY1-52" fmla="*/ 83217 h 665742"/>
                <a:gd name="connsiteX2-53" fmla="*/ 253716 w 528706"/>
                <a:gd name="connsiteY2-54" fmla="*/ 0 h 665742"/>
                <a:gd name="connsiteX3-55" fmla="*/ 525088 w 528706"/>
                <a:gd name="connsiteY3-56" fmla="*/ 68746 h 665742"/>
                <a:gd name="connsiteX4-57" fmla="*/ 528706 w 528706"/>
                <a:gd name="connsiteY4-58" fmla="*/ 662124 h 665742"/>
                <a:gd name="connsiteX5-59" fmla="*/ 438 w 528706"/>
                <a:gd name="connsiteY5-60" fmla="*/ 665742 h 665742"/>
                <a:gd name="connsiteX0-61" fmla="*/ 155 w 546514"/>
                <a:gd name="connsiteY0-62" fmla="*/ 662124 h 662124"/>
                <a:gd name="connsiteX1-63" fmla="*/ 21863 w 546514"/>
                <a:gd name="connsiteY1-64" fmla="*/ 83217 h 662124"/>
                <a:gd name="connsiteX2-65" fmla="*/ 271524 w 546514"/>
                <a:gd name="connsiteY2-66" fmla="*/ 0 h 662124"/>
                <a:gd name="connsiteX3-67" fmla="*/ 542896 w 546514"/>
                <a:gd name="connsiteY3-68" fmla="*/ 68746 h 662124"/>
                <a:gd name="connsiteX4-69" fmla="*/ 546514 w 546514"/>
                <a:gd name="connsiteY4-70" fmla="*/ 662124 h 662124"/>
                <a:gd name="connsiteX5-71" fmla="*/ 155 w 546514"/>
                <a:gd name="connsiteY5-72" fmla="*/ 662124 h 662124"/>
                <a:gd name="connsiteX0-73" fmla="*/ 10856 w 524651"/>
                <a:gd name="connsiteY0-74" fmla="*/ 658506 h 662124"/>
                <a:gd name="connsiteX1-75" fmla="*/ 0 w 524651"/>
                <a:gd name="connsiteY1-76" fmla="*/ 83217 h 662124"/>
                <a:gd name="connsiteX2-77" fmla="*/ 249661 w 524651"/>
                <a:gd name="connsiteY2-78" fmla="*/ 0 h 662124"/>
                <a:gd name="connsiteX3-79" fmla="*/ 521033 w 524651"/>
                <a:gd name="connsiteY3-80" fmla="*/ 68746 h 662124"/>
                <a:gd name="connsiteX4-81" fmla="*/ 524651 w 524651"/>
                <a:gd name="connsiteY4-82" fmla="*/ 662124 h 662124"/>
                <a:gd name="connsiteX5-83" fmla="*/ 10856 w 524651"/>
                <a:gd name="connsiteY5-84" fmla="*/ 658506 h 6621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1" name="Freeform 30"/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-1" fmla="*/ 3618 w 651290"/>
                <a:gd name="connsiteY0-2" fmla="*/ 593378 h 593378"/>
                <a:gd name="connsiteX1-3" fmla="*/ 0 w 651290"/>
                <a:gd name="connsiteY1-4" fmla="*/ 242416 h 593378"/>
                <a:gd name="connsiteX2-5" fmla="*/ 423338 w 651290"/>
                <a:gd name="connsiteY2-6" fmla="*/ 101308 h 593378"/>
                <a:gd name="connsiteX3-7" fmla="*/ 647672 w 651290"/>
                <a:gd name="connsiteY3-8" fmla="*/ 0 h 593378"/>
                <a:gd name="connsiteX4-9" fmla="*/ 651290 w 651290"/>
                <a:gd name="connsiteY4-10" fmla="*/ 593378 h 593378"/>
                <a:gd name="connsiteX5-11" fmla="*/ 3618 w 651290"/>
                <a:gd name="connsiteY5-12" fmla="*/ 593378 h 593378"/>
                <a:gd name="connsiteX0-13" fmla="*/ 3618 w 651290"/>
                <a:gd name="connsiteY0-14" fmla="*/ 662124 h 662124"/>
                <a:gd name="connsiteX1-15" fmla="*/ 0 w 651290"/>
                <a:gd name="connsiteY1-16" fmla="*/ 311162 h 662124"/>
                <a:gd name="connsiteX2-17" fmla="*/ 376300 w 651290"/>
                <a:gd name="connsiteY2-18" fmla="*/ 0 h 662124"/>
                <a:gd name="connsiteX3-19" fmla="*/ 647672 w 651290"/>
                <a:gd name="connsiteY3-20" fmla="*/ 68746 h 662124"/>
                <a:gd name="connsiteX4-21" fmla="*/ 651290 w 651290"/>
                <a:gd name="connsiteY4-22" fmla="*/ 662124 h 662124"/>
                <a:gd name="connsiteX5-23" fmla="*/ 3618 w 651290"/>
                <a:gd name="connsiteY5-24" fmla="*/ 662124 h 662124"/>
                <a:gd name="connsiteX0-25" fmla="*/ 0 w 647672"/>
                <a:gd name="connsiteY0-26" fmla="*/ 662124 h 662124"/>
                <a:gd name="connsiteX1-27" fmla="*/ 123021 w 647672"/>
                <a:gd name="connsiteY1-28" fmla="*/ 83217 h 662124"/>
                <a:gd name="connsiteX2-29" fmla="*/ 372682 w 647672"/>
                <a:gd name="connsiteY2-30" fmla="*/ 0 h 662124"/>
                <a:gd name="connsiteX3-31" fmla="*/ 644054 w 647672"/>
                <a:gd name="connsiteY3-32" fmla="*/ 68746 h 662124"/>
                <a:gd name="connsiteX4-33" fmla="*/ 647672 w 647672"/>
                <a:gd name="connsiteY4-34" fmla="*/ 662124 h 662124"/>
                <a:gd name="connsiteX5-35" fmla="*/ 0 w 647672"/>
                <a:gd name="connsiteY5-36" fmla="*/ 662124 h 662124"/>
                <a:gd name="connsiteX0-37" fmla="*/ 7238 w 524651"/>
                <a:gd name="connsiteY0-38" fmla="*/ 669360 h 669360"/>
                <a:gd name="connsiteX1-39" fmla="*/ 0 w 524651"/>
                <a:gd name="connsiteY1-40" fmla="*/ 83217 h 669360"/>
                <a:gd name="connsiteX2-41" fmla="*/ 249661 w 524651"/>
                <a:gd name="connsiteY2-42" fmla="*/ 0 h 669360"/>
                <a:gd name="connsiteX3-43" fmla="*/ 521033 w 524651"/>
                <a:gd name="connsiteY3-44" fmla="*/ 68746 h 669360"/>
                <a:gd name="connsiteX4-45" fmla="*/ 524651 w 524651"/>
                <a:gd name="connsiteY4-46" fmla="*/ 662124 h 669360"/>
                <a:gd name="connsiteX5-47" fmla="*/ 7238 w 524651"/>
                <a:gd name="connsiteY5-48" fmla="*/ 669360 h 669360"/>
                <a:gd name="connsiteX0-49" fmla="*/ 438 w 528706"/>
                <a:gd name="connsiteY0-50" fmla="*/ 665742 h 665742"/>
                <a:gd name="connsiteX1-51" fmla="*/ 4055 w 528706"/>
                <a:gd name="connsiteY1-52" fmla="*/ 83217 h 665742"/>
                <a:gd name="connsiteX2-53" fmla="*/ 253716 w 528706"/>
                <a:gd name="connsiteY2-54" fmla="*/ 0 h 665742"/>
                <a:gd name="connsiteX3-55" fmla="*/ 525088 w 528706"/>
                <a:gd name="connsiteY3-56" fmla="*/ 68746 h 665742"/>
                <a:gd name="connsiteX4-57" fmla="*/ 528706 w 528706"/>
                <a:gd name="connsiteY4-58" fmla="*/ 662124 h 665742"/>
                <a:gd name="connsiteX5-59" fmla="*/ 438 w 528706"/>
                <a:gd name="connsiteY5-60" fmla="*/ 665742 h 665742"/>
                <a:gd name="connsiteX0-61" fmla="*/ 155 w 546514"/>
                <a:gd name="connsiteY0-62" fmla="*/ 662124 h 662124"/>
                <a:gd name="connsiteX1-63" fmla="*/ 21863 w 546514"/>
                <a:gd name="connsiteY1-64" fmla="*/ 83217 h 662124"/>
                <a:gd name="connsiteX2-65" fmla="*/ 271524 w 546514"/>
                <a:gd name="connsiteY2-66" fmla="*/ 0 h 662124"/>
                <a:gd name="connsiteX3-67" fmla="*/ 542896 w 546514"/>
                <a:gd name="connsiteY3-68" fmla="*/ 68746 h 662124"/>
                <a:gd name="connsiteX4-69" fmla="*/ 546514 w 546514"/>
                <a:gd name="connsiteY4-70" fmla="*/ 662124 h 662124"/>
                <a:gd name="connsiteX5-71" fmla="*/ 155 w 546514"/>
                <a:gd name="connsiteY5-72" fmla="*/ 662124 h 662124"/>
                <a:gd name="connsiteX0-73" fmla="*/ 10856 w 524651"/>
                <a:gd name="connsiteY0-74" fmla="*/ 658506 h 662124"/>
                <a:gd name="connsiteX1-75" fmla="*/ 0 w 524651"/>
                <a:gd name="connsiteY1-76" fmla="*/ 83217 h 662124"/>
                <a:gd name="connsiteX2-77" fmla="*/ 249661 w 524651"/>
                <a:gd name="connsiteY2-78" fmla="*/ 0 h 662124"/>
                <a:gd name="connsiteX3-79" fmla="*/ 521033 w 524651"/>
                <a:gd name="connsiteY3-80" fmla="*/ 68746 h 662124"/>
                <a:gd name="connsiteX4-81" fmla="*/ 524651 w 524651"/>
                <a:gd name="connsiteY4-82" fmla="*/ 662124 h 662124"/>
                <a:gd name="connsiteX5-83" fmla="*/ 10856 w 524651"/>
                <a:gd name="connsiteY5-84" fmla="*/ 658506 h 66212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/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-1" fmla="*/ 434989 w 1537226"/>
              <a:gd name="connsiteY0-2" fmla="*/ 253346 h 1763594"/>
              <a:gd name="connsiteX1-3" fmla="*/ 488 w 1537226"/>
              <a:gd name="connsiteY1-4" fmla="*/ 921706 h 1763594"/>
              <a:gd name="connsiteX2-5" fmla="*/ 368142 w 1537226"/>
              <a:gd name="connsiteY2-6" fmla="*/ 1489812 h 1763594"/>
              <a:gd name="connsiteX3-7" fmla="*/ 1187008 w 1537226"/>
              <a:gd name="connsiteY3-8" fmla="*/ 1757156 h 1763594"/>
              <a:gd name="connsiteX4-9" fmla="*/ 1521239 w 1537226"/>
              <a:gd name="connsiteY4-10" fmla="*/ 1239177 h 1763594"/>
              <a:gd name="connsiteX5-11" fmla="*/ 1468998 w 1537226"/>
              <a:gd name="connsiteY5-12" fmla="*/ 654362 h 1763594"/>
              <a:gd name="connsiteX6-13" fmla="*/ 1337412 w 1537226"/>
              <a:gd name="connsiteY6-14" fmla="*/ 136383 h 1763594"/>
              <a:gd name="connsiteX7-15" fmla="*/ 1086739 w 1537226"/>
              <a:gd name="connsiteY7-16" fmla="*/ 2711 h 1763594"/>
              <a:gd name="connsiteX8-17" fmla="*/ 434989 w 1537226"/>
              <a:gd name="connsiteY8-18" fmla="*/ 253346 h 1763594"/>
              <a:gd name="connsiteX0-19" fmla="*/ 434989 w 1537226"/>
              <a:gd name="connsiteY0-20" fmla="*/ 253346 h 1763594"/>
              <a:gd name="connsiteX1-21" fmla="*/ 488 w 1537226"/>
              <a:gd name="connsiteY1-22" fmla="*/ 921706 h 1763594"/>
              <a:gd name="connsiteX2-23" fmla="*/ 368142 w 1537226"/>
              <a:gd name="connsiteY2-24" fmla="*/ 1489812 h 1763594"/>
              <a:gd name="connsiteX3-25" fmla="*/ 1187008 w 1537226"/>
              <a:gd name="connsiteY3-26" fmla="*/ 1757156 h 1763594"/>
              <a:gd name="connsiteX4-27" fmla="*/ 1521239 w 1537226"/>
              <a:gd name="connsiteY4-28" fmla="*/ 1239177 h 1763594"/>
              <a:gd name="connsiteX5-29" fmla="*/ 1468998 w 1537226"/>
              <a:gd name="connsiteY5-30" fmla="*/ 654362 h 1763594"/>
              <a:gd name="connsiteX6-31" fmla="*/ 1337412 w 1537226"/>
              <a:gd name="connsiteY6-32" fmla="*/ 136383 h 1763594"/>
              <a:gd name="connsiteX7-33" fmla="*/ 839572 w 1537226"/>
              <a:gd name="connsiteY7-34" fmla="*/ 2711 h 1763594"/>
              <a:gd name="connsiteX8-35" fmla="*/ 434989 w 1537226"/>
              <a:gd name="connsiteY8-36" fmla="*/ 253346 h 1763594"/>
              <a:gd name="connsiteX0-37" fmla="*/ 360357 w 1536743"/>
              <a:gd name="connsiteY0-38" fmla="*/ 534641 h 1782088"/>
              <a:gd name="connsiteX1-39" fmla="*/ 5 w 1536743"/>
              <a:gd name="connsiteY1-40" fmla="*/ 940200 h 1782088"/>
              <a:gd name="connsiteX2-41" fmla="*/ 367659 w 1536743"/>
              <a:gd name="connsiteY2-42" fmla="*/ 1508306 h 1782088"/>
              <a:gd name="connsiteX3-43" fmla="*/ 1186525 w 1536743"/>
              <a:gd name="connsiteY3-44" fmla="*/ 1775650 h 1782088"/>
              <a:gd name="connsiteX4-45" fmla="*/ 1520756 w 1536743"/>
              <a:gd name="connsiteY4-46" fmla="*/ 1257671 h 1782088"/>
              <a:gd name="connsiteX5-47" fmla="*/ 1468515 w 1536743"/>
              <a:gd name="connsiteY5-48" fmla="*/ 672856 h 1782088"/>
              <a:gd name="connsiteX6-49" fmla="*/ 1336929 w 1536743"/>
              <a:gd name="connsiteY6-50" fmla="*/ 154877 h 1782088"/>
              <a:gd name="connsiteX7-51" fmla="*/ 839089 w 1536743"/>
              <a:gd name="connsiteY7-52" fmla="*/ 21205 h 1782088"/>
              <a:gd name="connsiteX8-53" fmla="*/ 360357 w 1536743"/>
              <a:gd name="connsiteY8-54" fmla="*/ 534641 h 1782088"/>
              <a:gd name="connsiteX0-55" fmla="*/ 360355 w 1536741"/>
              <a:gd name="connsiteY0-56" fmla="*/ 534641 h 1782088"/>
              <a:gd name="connsiteX1-57" fmla="*/ 3 w 1536741"/>
              <a:gd name="connsiteY1-58" fmla="*/ 940200 h 1782088"/>
              <a:gd name="connsiteX2-59" fmla="*/ 367657 w 1536741"/>
              <a:gd name="connsiteY2-60" fmla="*/ 1508306 h 1782088"/>
              <a:gd name="connsiteX3-61" fmla="*/ 1186523 w 1536741"/>
              <a:gd name="connsiteY3-62" fmla="*/ 1775650 h 1782088"/>
              <a:gd name="connsiteX4-63" fmla="*/ 1520754 w 1536741"/>
              <a:gd name="connsiteY4-64" fmla="*/ 1257671 h 1782088"/>
              <a:gd name="connsiteX5-65" fmla="*/ 1468513 w 1536741"/>
              <a:gd name="connsiteY5-66" fmla="*/ 672856 h 1782088"/>
              <a:gd name="connsiteX6-67" fmla="*/ 1336927 w 1536741"/>
              <a:gd name="connsiteY6-68" fmla="*/ 154877 h 1782088"/>
              <a:gd name="connsiteX7-69" fmla="*/ 839087 w 1536741"/>
              <a:gd name="connsiteY7-70" fmla="*/ 21205 h 1782088"/>
              <a:gd name="connsiteX8-71" fmla="*/ 360355 w 1536741"/>
              <a:gd name="connsiteY8-72" fmla="*/ 534641 h 1782088"/>
              <a:gd name="connsiteX0-73" fmla="*/ 360355 w 1494463"/>
              <a:gd name="connsiteY0-74" fmla="*/ 534641 h 1775651"/>
              <a:gd name="connsiteX1-75" fmla="*/ 3 w 1494463"/>
              <a:gd name="connsiteY1-76" fmla="*/ 940200 h 1775651"/>
              <a:gd name="connsiteX2-77" fmla="*/ 367657 w 1494463"/>
              <a:gd name="connsiteY2-78" fmla="*/ 1508306 h 1775651"/>
              <a:gd name="connsiteX3-79" fmla="*/ 1186523 w 1494463"/>
              <a:gd name="connsiteY3-80" fmla="*/ 1775650 h 1775651"/>
              <a:gd name="connsiteX4-81" fmla="*/ 1467465 w 1494463"/>
              <a:gd name="connsiteY4-82" fmla="*/ 1510813 h 1775651"/>
              <a:gd name="connsiteX5-83" fmla="*/ 1468513 w 1494463"/>
              <a:gd name="connsiteY5-84" fmla="*/ 672856 h 1775651"/>
              <a:gd name="connsiteX6-85" fmla="*/ 1336927 w 1494463"/>
              <a:gd name="connsiteY6-86" fmla="*/ 154877 h 1775651"/>
              <a:gd name="connsiteX7-87" fmla="*/ 839087 w 1494463"/>
              <a:gd name="connsiteY7-88" fmla="*/ 21205 h 1775651"/>
              <a:gd name="connsiteX8-89" fmla="*/ 360355 w 1494463"/>
              <a:gd name="connsiteY8-90" fmla="*/ 534641 h 1775651"/>
              <a:gd name="connsiteX0-91" fmla="*/ 360355 w 1491064"/>
              <a:gd name="connsiteY0-92" fmla="*/ 552327 h 1793337"/>
              <a:gd name="connsiteX1-93" fmla="*/ 3 w 1491064"/>
              <a:gd name="connsiteY1-94" fmla="*/ 957886 h 1793337"/>
              <a:gd name="connsiteX2-95" fmla="*/ 367657 w 1491064"/>
              <a:gd name="connsiteY2-96" fmla="*/ 1525992 h 1793337"/>
              <a:gd name="connsiteX3-97" fmla="*/ 1186523 w 1491064"/>
              <a:gd name="connsiteY3-98" fmla="*/ 1793336 h 1793337"/>
              <a:gd name="connsiteX4-99" fmla="*/ 1467465 w 1491064"/>
              <a:gd name="connsiteY4-100" fmla="*/ 1528499 h 1793337"/>
              <a:gd name="connsiteX5-101" fmla="*/ 1468513 w 1491064"/>
              <a:gd name="connsiteY5-102" fmla="*/ 690542 h 1793337"/>
              <a:gd name="connsiteX6-103" fmla="*/ 1407977 w 1491064"/>
              <a:gd name="connsiteY6-104" fmla="*/ 109278 h 1793337"/>
              <a:gd name="connsiteX7-105" fmla="*/ 839087 w 1491064"/>
              <a:gd name="connsiteY7-106" fmla="*/ 38891 h 1793337"/>
              <a:gd name="connsiteX8-107" fmla="*/ 360355 w 1491064"/>
              <a:gd name="connsiteY8-108" fmla="*/ 552327 h 1793337"/>
              <a:gd name="connsiteX0-109" fmla="*/ 360355 w 1502818"/>
              <a:gd name="connsiteY0-110" fmla="*/ 552327 h 1612281"/>
              <a:gd name="connsiteX1-111" fmla="*/ 3 w 1502818"/>
              <a:gd name="connsiteY1-112" fmla="*/ 957886 h 1612281"/>
              <a:gd name="connsiteX2-113" fmla="*/ 367657 w 1502818"/>
              <a:gd name="connsiteY2-114" fmla="*/ 1525992 h 1612281"/>
              <a:gd name="connsiteX3-115" fmla="*/ 1026659 w 1502818"/>
              <a:gd name="connsiteY3-116" fmla="*/ 1582385 h 1612281"/>
              <a:gd name="connsiteX4-117" fmla="*/ 1467465 w 1502818"/>
              <a:gd name="connsiteY4-118" fmla="*/ 1528499 h 1612281"/>
              <a:gd name="connsiteX5-119" fmla="*/ 1468513 w 1502818"/>
              <a:gd name="connsiteY5-120" fmla="*/ 690542 h 1612281"/>
              <a:gd name="connsiteX6-121" fmla="*/ 1407977 w 1502818"/>
              <a:gd name="connsiteY6-122" fmla="*/ 109278 h 1612281"/>
              <a:gd name="connsiteX7-123" fmla="*/ 839087 w 1502818"/>
              <a:gd name="connsiteY7-124" fmla="*/ 38891 h 1612281"/>
              <a:gd name="connsiteX8-125" fmla="*/ 360355 w 1502818"/>
              <a:gd name="connsiteY8-126" fmla="*/ 552327 h 1612281"/>
              <a:gd name="connsiteX0-127" fmla="*/ 360384 w 1502847"/>
              <a:gd name="connsiteY0-128" fmla="*/ 552327 h 1803602"/>
              <a:gd name="connsiteX1-129" fmla="*/ 32 w 1502847"/>
              <a:gd name="connsiteY1-130" fmla="*/ 957886 h 1803602"/>
              <a:gd name="connsiteX2-131" fmla="*/ 385448 w 1502847"/>
              <a:gd name="connsiteY2-132" fmla="*/ 1779134 h 1803602"/>
              <a:gd name="connsiteX3-133" fmla="*/ 1026688 w 1502847"/>
              <a:gd name="connsiteY3-134" fmla="*/ 1582385 h 1803602"/>
              <a:gd name="connsiteX4-135" fmla="*/ 1467494 w 1502847"/>
              <a:gd name="connsiteY4-136" fmla="*/ 1528499 h 1803602"/>
              <a:gd name="connsiteX5-137" fmla="*/ 1468542 w 1502847"/>
              <a:gd name="connsiteY5-138" fmla="*/ 690542 h 1803602"/>
              <a:gd name="connsiteX6-139" fmla="*/ 1408006 w 1502847"/>
              <a:gd name="connsiteY6-140" fmla="*/ 109278 h 1803602"/>
              <a:gd name="connsiteX7-141" fmla="*/ 839116 w 1502847"/>
              <a:gd name="connsiteY7-142" fmla="*/ 38891 h 1803602"/>
              <a:gd name="connsiteX8-143" fmla="*/ 360384 w 1502847"/>
              <a:gd name="connsiteY8-144" fmla="*/ 552327 h 1803602"/>
              <a:gd name="connsiteX0-145" fmla="*/ 360384 w 1502847"/>
              <a:gd name="connsiteY0-146" fmla="*/ 552327 h 1826319"/>
              <a:gd name="connsiteX1-147" fmla="*/ 32 w 1502847"/>
              <a:gd name="connsiteY1-148" fmla="*/ 957886 h 1826319"/>
              <a:gd name="connsiteX2-149" fmla="*/ 385448 w 1502847"/>
              <a:gd name="connsiteY2-150" fmla="*/ 1779134 h 1826319"/>
              <a:gd name="connsiteX3-151" fmla="*/ 1026688 w 1502847"/>
              <a:gd name="connsiteY3-152" fmla="*/ 1582385 h 1826319"/>
              <a:gd name="connsiteX4-153" fmla="*/ 1467494 w 1502847"/>
              <a:gd name="connsiteY4-154" fmla="*/ 1528499 h 1826319"/>
              <a:gd name="connsiteX5-155" fmla="*/ 1468542 w 1502847"/>
              <a:gd name="connsiteY5-156" fmla="*/ 690542 h 1826319"/>
              <a:gd name="connsiteX6-157" fmla="*/ 1408006 w 1502847"/>
              <a:gd name="connsiteY6-158" fmla="*/ 109278 h 1826319"/>
              <a:gd name="connsiteX7-159" fmla="*/ 839116 w 1502847"/>
              <a:gd name="connsiteY7-160" fmla="*/ 38891 h 1826319"/>
              <a:gd name="connsiteX8-161" fmla="*/ 360384 w 1502847"/>
              <a:gd name="connsiteY8-162" fmla="*/ 552327 h 1826319"/>
              <a:gd name="connsiteX0-163" fmla="*/ 289852 w 1503366"/>
              <a:gd name="connsiteY0-164" fmla="*/ 461730 h 1820101"/>
              <a:gd name="connsiteX1-165" fmla="*/ 551 w 1503366"/>
              <a:gd name="connsiteY1-166" fmla="*/ 951668 h 1820101"/>
              <a:gd name="connsiteX2-167" fmla="*/ 385967 w 1503366"/>
              <a:gd name="connsiteY2-168" fmla="*/ 1772916 h 1820101"/>
              <a:gd name="connsiteX3-169" fmla="*/ 1027207 w 1503366"/>
              <a:gd name="connsiteY3-170" fmla="*/ 1576167 h 1820101"/>
              <a:gd name="connsiteX4-171" fmla="*/ 1468013 w 1503366"/>
              <a:gd name="connsiteY4-172" fmla="*/ 1522281 h 1820101"/>
              <a:gd name="connsiteX5-173" fmla="*/ 1469061 w 1503366"/>
              <a:gd name="connsiteY5-174" fmla="*/ 684324 h 1820101"/>
              <a:gd name="connsiteX6-175" fmla="*/ 1408525 w 1503366"/>
              <a:gd name="connsiteY6-176" fmla="*/ 103060 h 1820101"/>
              <a:gd name="connsiteX7-177" fmla="*/ 839635 w 1503366"/>
              <a:gd name="connsiteY7-178" fmla="*/ 32673 h 1820101"/>
              <a:gd name="connsiteX8-179" fmla="*/ 289852 w 1503366"/>
              <a:gd name="connsiteY8-180" fmla="*/ 461730 h 1820101"/>
              <a:gd name="connsiteX0-181" fmla="*/ 293376 w 1506890"/>
              <a:gd name="connsiteY0-182" fmla="*/ 461730 h 1820101"/>
              <a:gd name="connsiteX1-183" fmla="*/ 4075 w 1506890"/>
              <a:gd name="connsiteY1-184" fmla="*/ 951668 h 1820101"/>
              <a:gd name="connsiteX2-185" fmla="*/ 389491 w 1506890"/>
              <a:gd name="connsiteY2-186" fmla="*/ 1772916 h 1820101"/>
              <a:gd name="connsiteX3-187" fmla="*/ 1030731 w 1506890"/>
              <a:gd name="connsiteY3-188" fmla="*/ 1576167 h 1820101"/>
              <a:gd name="connsiteX4-189" fmla="*/ 1471537 w 1506890"/>
              <a:gd name="connsiteY4-190" fmla="*/ 1522281 h 1820101"/>
              <a:gd name="connsiteX5-191" fmla="*/ 1472585 w 1506890"/>
              <a:gd name="connsiteY5-192" fmla="*/ 684324 h 1820101"/>
              <a:gd name="connsiteX6-193" fmla="*/ 1412049 w 1506890"/>
              <a:gd name="connsiteY6-194" fmla="*/ 103060 h 1820101"/>
              <a:gd name="connsiteX7-195" fmla="*/ 843159 w 1506890"/>
              <a:gd name="connsiteY7-196" fmla="*/ 32673 h 1820101"/>
              <a:gd name="connsiteX8-197" fmla="*/ 293376 w 1506890"/>
              <a:gd name="connsiteY8-198" fmla="*/ 461730 h 1820101"/>
              <a:gd name="connsiteX0-199" fmla="*/ 203955 w 1545103"/>
              <a:gd name="connsiteY0-200" fmla="*/ 206126 h 1802639"/>
              <a:gd name="connsiteX1-201" fmla="*/ 42288 w 1545103"/>
              <a:gd name="connsiteY1-202" fmla="*/ 934206 h 1802639"/>
              <a:gd name="connsiteX2-203" fmla="*/ 427704 w 1545103"/>
              <a:gd name="connsiteY2-204" fmla="*/ 1755454 h 1802639"/>
              <a:gd name="connsiteX3-205" fmla="*/ 1068944 w 1545103"/>
              <a:gd name="connsiteY3-206" fmla="*/ 1558705 h 1802639"/>
              <a:gd name="connsiteX4-207" fmla="*/ 1509750 w 1545103"/>
              <a:gd name="connsiteY4-208" fmla="*/ 1504819 h 1802639"/>
              <a:gd name="connsiteX5-209" fmla="*/ 1510798 w 1545103"/>
              <a:gd name="connsiteY5-210" fmla="*/ 666862 h 1802639"/>
              <a:gd name="connsiteX6-211" fmla="*/ 1450262 w 1545103"/>
              <a:gd name="connsiteY6-212" fmla="*/ 85598 h 1802639"/>
              <a:gd name="connsiteX7-213" fmla="*/ 881372 w 1545103"/>
              <a:gd name="connsiteY7-214" fmla="*/ 15211 h 1802639"/>
              <a:gd name="connsiteX8-215" fmla="*/ 203955 w 1545103"/>
              <a:gd name="connsiteY8-216" fmla="*/ 206126 h 1802639"/>
              <a:gd name="connsiteX0-217" fmla="*/ 147252 w 1634267"/>
              <a:gd name="connsiteY0-218" fmla="*/ 113266 h 1796376"/>
              <a:gd name="connsiteX1-219" fmla="*/ 131452 w 1634267"/>
              <a:gd name="connsiteY1-220" fmla="*/ 927943 h 1796376"/>
              <a:gd name="connsiteX2-221" fmla="*/ 516868 w 1634267"/>
              <a:gd name="connsiteY2-222" fmla="*/ 1749191 h 1796376"/>
              <a:gd name="connsiteX3-223" fmla="*/ 1158108 w 1634267"/>
              <a:gd name="connsiteY3-224" fmla="*/ 1552442 h 1796376"/>
              <a:gd name="connsiteX4-225" fmla="*/ 1598914 w 1634267"/>
              <a:gd name="connsiteY4-226" fmla="*/ 1498556 h 1796376"/>
              <a:gd name="connsiteX5-227" fmla="*/ 1599962 w 1634267"/>
              <a:gd name="connsiteY5-228" fmla="*/ 660599 h 1796376"/>
              <a:gd name="connsiteX6-229" fmla="*/ 1539426 w 1634267"/>
              <a:gd name="connsiteY6-230" fmla="*/ 79335 h 1796376"/>
              <a:gd name="connsiteX7-231" fmla="*/ 970536 w 1634267"/>
              <a:gd name="connsiteY7-232" fmla="*/ 8948 h 1796376"/>
              <a:gd name="connsiteX8-233" fmla="*/ 147252 w 1634267"/>
              <a:gd name="connsiteY8-234" fmla="*/ 113266 h 17963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57" name="Group 56"/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62" name="Line 428"/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0"/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31"/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32"/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33"/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35"/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36"/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39"/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Line 440"/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Line 441"/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Line 443"/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Line 449"/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Line 428"/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Line 440"/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Line 541"/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Line 424"/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8" name="Picture 778" descr="antenna_radiation_stylized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781" descr="antenna_radiation_stylize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799" descr="cell_tower_radiation cop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Oval 800"/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86" name="Line 426"/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783"/>
          <p:cNvGrpSpPr/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88" name="Line 270"/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1"/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2"/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3"/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74"/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75"/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76"/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77"/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78"/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279"/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280"/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Line 281"/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Line 282"/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Line 283"/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Line 284"/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3" name="Picture 777" descr="access_point_stylized_sm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780" descr="access_point_stylized_sm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3" name="Group 112"/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114" name="Rectangle 113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7" name="Freeform 116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117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 118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1" name="Group 120"/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22" name="Freeform 121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" name="Freeform 12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130" name="Rectangle 129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" name="Freeform 132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7" name="Group 136"/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38" name="Freeform 137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1" name="Freeform 14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42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/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154" name="Freeform 153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Oval 15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6" name="Group 15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7" name="Freeform 15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157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5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1" name="Group 160"/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162" name="Freeform 161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Oval 162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4" name="Group 16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5" name="Freeform 16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6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6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9" name="Group 168"/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170" name="Freeform 169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Oval 17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3" name="Freeform 172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7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178" name="Freeform 177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Oval 17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1" name="Freeform 18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181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182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5" name="Group 184"/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186" name="Freeform 185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Oval 18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9" name="Freeform 18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19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1" name="Group 200"/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02" name="Freeform 201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Oval 202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4" name="Group 20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20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20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20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207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9" name="Group 208"/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10" name="Freeform 209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Oval 21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2" name="Group 211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212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 21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" name="Group 224"/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26" name="Freeform 225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Oval 22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8" name="Group 227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9" name="Freeform 22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1" name="Group 240"/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42" name="Freeform 241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4" name="Group 24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" name="Freeform 24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9" name="Group 248"/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250" name="Picture 1017" descr="antenna_stylized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018" descr="laptop_keyboar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Freeform 1019"/>
            <p:cNvSpPr/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3" name="Picture 1020" descr="scree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1021"/>
            <p:cNvSpPr/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1022"/>
            <p:cNvSpPr/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1023"/>
            <p:cNvSpPr/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1024"/>
            <p:cNvSpPr/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1025"/>
            <p:cNvSpPr/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1026"/>
            <p:cNvSpPr/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0" name="Group 1027"/>
            <p:cNvGrpSpPr/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7" name="Freeform 1028"/>
              <p:cNvSpPr/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1029"/>
              <p:cNvSpPr/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1030"/>
              <p:cNvSpPr/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1031"/>
              <p:cNvSpPr/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1032"/>
              <p:cNvSpPr/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1033"/>
              <p:cNvSpPr/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1" name="Freeform 1034"/>
            <p:cNvSpPr/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 1035"/>
            <p:cNvSpPr/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 1036"/>
            <p:cNvSpPr/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1037"/>
            <p:cNvSpPr/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1038"/>
            <p:cNvSpPr/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 1039"/>
            <p:cNvSpPr/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274" name="Picture 568" descr="light2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1017" descr="antenna_stylized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" name="Group 275"/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277" name="Picture 603" descr="car_icon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17" descr="antenna_stylized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9" name="Group 278"/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280" name="Group 279"/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87" name="Picture 1115" descr="antenna_stylized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" name="Picture 1116" descr="laptop_keyboard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" name="Freeform 1117"/>
              <p:cNvSpPr/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90" name="Picture 1118" descr="screen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1119"/>
              <p:cNvSpPr/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1120"/>
              <p:cNvSpPr/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1121"/>
              <p:cNvSpPr/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1122"/>
              <p:cNvSpPr/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1123"/>
              <p:cNvSpPr/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1124"/>
              <p:cNvSpPr/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7" name="Group 1125"/>
              <p:cNvGrpSpPr/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04" name="Freeform 1126"/>
                <p:cNvSpPr/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1127"/>
                <p:cNvSpPr/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1128"/>
                <p:cNvSpPr/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 1129"/>
                <p:cNvSpPr/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1130"/>
                <p:cNvSpPr/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 1131"/>
                <p:cNvSpPr/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8" name="Freeform 1132"/>
              <p:cNvSpPr/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133"/>
              <p:cNvSpPr/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134"/>
              <p:cNvSpPr/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135"/>
              <p:cNvSpPr/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136"/>
              <p:cNvSpPr/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137"/>
              <p:cNvSpPr/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1" name="Group 1139"/>
            <p:cNvGrpSpPr/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85" name="Picture 114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" name="Freeform 1141"/>
              <p:cNvSpPr/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2" name="Group 281"/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83" name="Picture 571" descr="fridge2.png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1115" descr="antenna_stylized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0" name="Group 309"/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11" name="Group 310"/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18" name="Straight Connector 317"/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20" name="Picture 319" descr="server_rack.png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server_rack.png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2" name="Picture 321" descr="server_rack.png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2" name="Group 311"/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13" name="Straight Connector 312"/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5" name="Picture 314" descr="server_rack.png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6" name="Picture 315" descr="server_rack.png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server_rack.png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56" name="Group 590"/>
          <p:cNvGrpSpPr/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57" name="Picture 591" descr="desktop_computer_stylized_medium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" name="Freeform 592"/>
            <p:cNvSpPr/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9" name="Group 1064"/>
          <p:cNvGrpSpPr/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360" name="Picture 1065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1066" descr="laptop_keyboard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1067"/>
            <p:cNvSpPr/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3" name="Picture 1068" descr="screen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" name="Freeform 1069"/>
            <p:cNvSpPr/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 1070"/>
            <p:cNvSpPr/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 1071"/>
            <p:cNvSpPr/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 1072"/>
            <p:cNvSpPr/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1073"/>
            <p:cNvSpPr/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 1074"/>
            <p:cNvSpPr/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0" name="Group 1075"/>
            <p:cNvGrpSpPr/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7" name="Freeform 1076"/>
              <p:cNvSpPr/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1077"/>
              <p:cNvSpPr/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 1078"/>
              <p:cNvSpPr/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 1079"/>
              <p:cNvSpPr/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Freeform 1080"/>
              <p:cNvSpPr/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 1081"/>
              <p:cNvSpPr/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1" name="Freeform 1082"/>
            <p:cNvSpPr/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1083"/>
            <p:cNvSpPr/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 1084"/>
            <p:cNvSpPr/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 1085"/>
            <p:cNvSpPr/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1086"/>
            <p:cNvSpPr/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Freeform 1087"/>
            <p:cNvSpPr/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3" name="Group 590"/>
          <p:cNvGrpSpPr/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384" name="Picture 591" descr="desktop_computer_stylized_medium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Freeform 592"/>
            <p:cNvSpPr/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6" name="Group 590"/>
          <p:cNvGrpSpPr/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387" name="Picture 591" descr="desktop_computer_stylized_medium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" name="Freeform 592"/>
            <p:cNvSpPr/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9" name="Group 1064"/>
          <p:cNvGrpSpPr/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390" name="Picture 1065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1" name="Picture 1066" descr="laptop_keyboard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1067"/>
            <p:cNvSpPr/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3" name="Picture 1068" descr="screen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Freeform 1069"/>
            <p:cNvSpPr/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Freeform 1070"/>
            <p:cNvSpPr/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Freeform 1071"/>
            <p:cNvSpPr/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Freeform 1072"/>
            <p:cNvSpPr/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Freeform 1073"/>
            <p:cNvSpPr/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Freeform 1074"/>
            <p:cNvSpPr/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0" name="Group 1075"/>
            <p:cNvGrpSpPr/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07" name="Freeform 1076"/>
              <p:cNvSpPr/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Freeform 1077"/>
              <p:cNvSpPr/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1078"/>
              <p:cNvSpPr/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1079"/>
              <p:cNvSpPr/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1080"/>
              <p:cNvSpPr/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1081"/>
              <p:cNvSpPr/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1" name="Freeform 1082"/>
            <p:cNvSpPr/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Freeform 1083"/>
            <p:cNvSpPr/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Freeform 1084"/>
            <p:cNvSpPr/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Freeform 1085"/>
            <p:cNvSpPr/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Freeform 1086"/>
            <p:cNvSpPr/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Freeform 1087"/>
            <p:cNvSpPr/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3" name="Freeform 984"/>
          <p:cNvSpPr/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Freeform 986"/>
          <p:cNvSpPr/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Freeform 987"/>
          <p:cNvSpPr/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Rectangle 988"/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grpSp>
        <p:nvGrpSpPr>
          <p:cNvPr id="417" name="Group 989"/>
          <p:cNvGrpSpPr/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418" name="AutoShape 990"/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419" name="AutoShape 991"/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420" name="Rectangle 992"/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grpSp>
        <p:nvGrpSpPr>
          <p:cNvPr id="421" name="Group 993"/>
          <p:cNvGrpSpPr/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422" name="AutoShape 994"/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423" name="AutoShape 995"/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424" name="Rectangle 996"/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425" name="Rectangle 997"/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grpSp>
        <p:nvGrpSpPr>
          <p:cNvPr id="426" name="Group 998"/>
          <p:cNvGrpSpPr/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427" name="AutoShape 999"/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428" name="AutoShape 1000"/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429" name="Freeform 1001"/>
          <p:cNvSpPr/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0" name="Group 1002"/>
          <p:cNvGrpSpPr/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431" name="AutoShape 1003"/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432" name="AutoShape 1004"/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433" name="Rectangle 1005"/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434" name="Freeform 1006"/>
          <p:cNvSpPr/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" name="Freeform 1007"/>
          <p:cNvSpPr/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val 1008"/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437" name="Freeform 1009"/>
          <p:cNvSpPr/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8" name="AutoShape 1010"/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439" name="AutoShape 1011"/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440" name="Oval 1012"/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441" name="Oval 1013"/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442" name="Oval 1014"/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443" name="Rectangle 1015"/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4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  <p:grpSp>
        <p:nvGrpSpPr>
          <p:cNvPr id="447" name="Group 590"/>
          <p:cNvGrpSpPr/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51" name="Picture 591" descr="desktop_computer_stylized_medium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592"/>
            <p:cNvSpPr/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46" name="Group 652"/>
          <p:cNvGrpSpPr/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453" name="Picture 653" descr="iphone_stylized_small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4" name="Picture 654" descr="antenna_radiation_stylize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3" name="Group 950"/>
          <p:cNvGrpSpPr/>
          <p:nvPr/>
        </p:nvGrpSpPr>
        <p:grpSpPr bwMode="auto">
          <a:xfrm>
            <a:off x="10253990" y="5273951"/>
            <a:ext cx="177192" cy="330833"/>
            <a:chOff x="4140" y="429"/>
            <a:chExt cx="1425" cy="2396"/>
          </a:xfrm>
        </p:grpSpPr>
        <p:sp>
          <p:nvSpPr>
            <p:cNvPr id="324" name="Freeform 951"/>
            <p:cNvSpPr/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326" name="Freeform 953"/>
            <p:cNvSpPr/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7" name="Freeform 954"/>
            <p:cNvSpPr/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8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grpSp>
          <p:nvGrpSpPr>
            <p:cNvPr id="329" name="Group 956"/>
            <p:cNvGrpSpPr/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4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355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30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grpSp>
          <p:nvGrpSpPr>
            <p:cNvPr id="331" name="Group 960"/>
            <p:cNvGrpSpPr/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2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353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32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333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grpSp>
          <p:nvGrpSpPr>
            <p:cNvPr id="334" name="Group 965"/>
            <p:cNvGrpSpPr/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50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351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35" name="Freeform 968"/>
            <p:cNvSpPr/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6" name="Group 969"/>
            <p:cNvGrpSpPr/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8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349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37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338" name="Freeform 973"/>
            <p:cNvSpPr/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9" name="Freeform 974"/>
            <p:cNvSpPr/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0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341" name="Freeform 976"/>
            <p:cNvSpPr/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343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344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345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346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347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</p:grpSp>
      <p:grpSp>
        <p:nvGrpSpPr>
          <p:cNvPr id="474" name="Group 473"/>
          <p:cNvGrpSpPr/>
          <p:nvPr/>
        </p:nvGrpSpPr>
        <p:grpSpPr>
          <a:xfrm>
            <a:off x="6571713" y="2686293"/>
            <a:ext cx="1038308" cy="956788"/>
            <a:chOff x="6571713" y="2686293"/>
            <a:chExt cx="1038308" cy="956788"/>
          </a:xfrm>
        </p:grpSpPr>
        <p:sp>
          <p:nvSpPr>
            <p:cNvPr id="463" name="Freeform 917"/>
            <p:cNvSpPr/>
            <p:nvPr/>
          </p:nvSpPr>
          <p:spPr bwMode="auto">
            <a:xfrm flipH="1">
              <a:off x="7291095" y="2700162"/>
              <a:ext cx="318926" cy="942919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  <a:gd name="connsiteX0" fmla="*/ 0 w 10140"/>
                <a:gd name="connsiteY0" fmla="*/ 9728 h 9728"/>
                <a:gd name="connsiteX1" fmla="*/ 10140 w 10140"/>
                <a:gd name="connsiteY1" fmla="*/ 0 h 9728"/>
                <a:gd name="connsiteX2" fmla="*/ 10140 w 10140"/>
                <a:gd name="connsiteY2" fmla="*/ 8670 h 9728"/>
                <a:gd name="connsiteX3" fmla="*/ 0 w 10140"/>
                <a:gd name="connsiteY3" fmla="*/ 9728 h 9728"/>
                <a:gd name="connsiteX0-1" fmla="*/ 319 w 10319"/>
                <a:gd name="connsiteY0-2" fmla="*/ 10000 h 10000"/>
                <a:gd name="connsiteX1-3" fmla="*/ 0 w 10319"/>
                <a:gd name="connsiteY1-4" fmla="*/ 9878 h 10000"/>
                <a:gd name="connsiteX2-5" fmla="*/ 10319 w 10319"/>
                <a:gd name="connsiteY2-6" fmla="*/ 0 h 10000"/>
                <a:gd name="connsiteX3-7" fmla="*/ 10319 w 10319"/>
                <a:gd name="connsiteY3-8" fmla="*/ 8912 h 10000"/>
                <a:gd name="connsiteX4" fmla="*/ 319 w 10319"/>
                <a:gd name="connsiteY4" fmla="*/ 10000 h 10000"/>
                <a:gd name="connsiteX0-9" fmla="*/ 2669 w 10319"/>
                <a:gd name="connsiteY0-10" fmla="*/ 10279 h 10279"/>
                <a:gd name="connsiteX1-11" fmla="*/ 0 w 10319"/>
                <a:gd name="connsiteY1-12" fmla="*/ 9878 h 10279"/>
                <a:gd name="connsiteX2-13" fmla="*/ 10319 w 10319"/>
                <a:gd name="connsiteY2-14" fmla="*/ 0 h 10279"/>
                <a:gd name="connsiteX3-15" fmla="*/ 10319 w 10319"/>
                <a:gd name="connsiteY3-16" fmla="*/ 8912 h 10279"/>
                <a:gd name="connsiteX4-17" fmla="*/ 2669 w 10319"/>
                <a:gd name="connsiteY4-18" fmla="*/ 10279 h 102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10319" h="10279">
                  <a:moveTo>
                    <a:pt x="2669" y="10279"/>
                  </a:moveTo>
                  <a:lnTo>
                    <a:pt x="0" y="9878"/>
                  </a:lnTo>
                  <a:lnTo>
                    <a:pt x="10319" y="0"/>
                  </a:lnTo>
                  <a:lnTo>
                    <a:pt x="10319" y="8912"/>
                  </a:lnTo>
                  <a:lnTo>
                    <a:pt x="2669" y="10279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55" name="Group 454"/>
            <p:cNvGrpSpPr/>
            <p:nvPr/>
          </p:nvGrpSpPr>
          <p:grpSpPr>
            <a:xfrm>
              <a:off x="6571713" y="2686293"/>
              <a:ext cx="764135" cy="854075"/>
              <a:chOff x="6571713" y="2686293"/>
              <a:chExt cx="764135" cy="854075"/>
            </a:xfrm>
          </p:grpSpPr>
          <p:sp>
            <p:nvSpPr>
              <p:cNvPr id="520" name="Rectangle 228"/>
              <p:cNvSpPr>
                <a:spLocks noChangeArrowheads="1"/>
              </p:cNvSpPr>
              <p:nvPr/>
            </p:nvSpPr>
            <p:spPr bwMode="auto"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21" name="Rectangle 229"/>
              <p:cNvSpPr>
                <a:spLocks noChangeArrowheads="1"/>
              </p:cNvSpPr>
              <p:nvPr/>
            </p:nvSpPr>
            <p:spPr bwMode="auto"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22" name="Text Box 230"/>
              <p:cNvSpPr txBox="1">
                <a:spLocks noChangeArrowheads="1"/>
              </p:cNvSpPr>
              <p:nvPr/>
            </p:nvSpPr>
            <p:spPr bwMode="auto"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application</a:t>
                </a:r>
                <a:endPara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transport</a:t>
                </a:r>
                <a:endPara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network</a:t>
                </a:r>
                <a:endPara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link</a:t>
                </a:r>
                <a:endPara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physical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6638631" y="289132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>
                <a:off x="6638631" y="304054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/>
              <p:cNvCxnSpPr/>
              <p:nvPr/>
            </p:nvCxnSpPr>
            <p:spPr>
              <a:xfrm>
                <a:off x="6638631" y="318977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/>
              <p:cNvCxnSpPr/>
              <p:nvPr/>
            </p:nvCxnSpPr>
            <p:spPr>
              <a:xfrm>
                <a:off x="6638631" y="333899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4" name="Group 463"/>
          <p:cNvGrpSpPr/>
          <p:nvPr/>
        </p:nvGrpSpPr>
        <p:grpSpPr>
          <a:xfrm>
            <a:off x="10202006" y="5357871"/>
            <a:ext cx="970347" cy="854075"/>
            <a:chOff x="10202006" y="5357871"/>
            <a:chExt cx="970347" cy="854075"/>
          </a:xfrm>
        </p:grpSpPr>
        <p:sp>
          <p:nvSpPr>
            <p:cNvPr id="530" name="Freeform 917"/>
            <p:cNvSpPr/>
            <p:nvPr/>
          </p:nvSpPr>
          <p:spPr bwMode="auto">
            <a:xfrm>
              <a:off x="10202006" y="5397682"/>
              <a:ext cx="281273" cy="773122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  <a:gd name="connsiteX0" fmla="*/ 0 w 10140"/>
                <a:gd name="connsiteY0" fmla="*/ 9728 h 9728"/>
                <a:gd name="connsiteX1" fmla="*/ 10140 w 10140"/>
                <a:gd name="connsiteY1" fmla="*/ 0 h 9728"/>
                <a:gd name="connsiteX2" fmla="*/ 10140 w 10140"/>
                <a:gd name="connsiteY2" fmla="*/ 8670 h 9728"/>
                <a:gd name="connsiteX3" fmla="*/ 0 w 10140"/>
                <a:gd name="connsiteY3" fmla="*/ 9728 h 9728"/>
                <a:gd name="connsiteX0-1" fmla="*/ 319 w 10319"/>
                <a:gd name="connsiteY0-2" fmla="*/ 10000 h 10000"/>
                <a:gd name="connsiteX1-3" fmla="*/ 0 w 10319"/>
                <a:gd name="connsiteY1-4" fmla="*/ 9878 h 10000"/>
                <a:gd name="connsiteX2-5" fmla="*/ 10319 w 10319"/>
                <a:gd name="connsiteY2-6" fmla="*/ 0 h 10000"/>
                <a:gd name="connsiteX3-7" fmla="*/ 10319 w 10319"/>
                <a:gd name="connsiteY3-8" fmla="*/ 8912 h 10000"/>
                <a:gd name="connsiteX4" fmla="*/ 319 w 10319"/>
                <a:gd name="connsiteY4" fmla="*/ 10000 h 10000"/>
                <a:gd name="connsiteX0-9" fmla="*/ 2669 w 10319"/>
                <a:gd name="connsiteY0-10" fmla="*/ 10279 h 10279"/>
                <a:gd name="connsiteX1-11" fmla="*/ 0 w 10319"/>
                <a:gd name="connsiteY1-12" fmla="*/ 9878 h 10279"/>
                <a:gd name="connsiteX2-13" fmla="*/ 10319 w 10319"/>
                <a:gd name="connsiteY2-14" fmla="*/ 0 h 10279"/>
                <a:gd name="connsiteX3-15" fmla="*/ 10319 w 10319"/>
                <a:gd name="connsiteY3-16" fmla="*/ 8912 h 10279"/>
                <a:gd name="connsiteX4-17" fmla="*/ 2669 w 10319"/>
                <a:gd name="connsiteY4-18" fmla="*/ 10279 h 10279"/>
                <a:gd name="connsiteX0-19" fmla="*/ 2669 w 10319"/>
                <a:gd name="connsiteY0-20" fmla="*/ 10279 h 11889"/>
                <a:gd name="connsiteX1-21" fmla="*/ 0 w 10319"/>
                <a:gd name="connsiteY1-22" fmla="*/ 9878 h 11889"/>
                <a:gd name="connsiteX2-23" fmla="*/ 10319 w 10319"/>
                <a:gd name="connsiteY2-24" fmla="*/ 0 h 11889"/>
                <a:gd name="connsiteX3-25" fmla="*/ 10011 w 10319"/>
                <a:gd name="connsiteY3-26" fmla="*/ 11889 h 11889"/>
                <a:gd name="connsiteX4-27" fmla="*/ 2669 w 10319"/>
                <a:gd name="connsiteY4-28" fmla="*/ 10279 h 11889"/>
                <a:gd name="connsiteX0-29" fmla="*/ 2669 w 10024"/>
                <a:gd name="connsiteY0-30" fmla="*/ 6818 h 8428"/>
                <a:gd name="connsiteX1-31" fmla="*/ 0 w 10024"/>
                <a:gd name="connsiteY1-32" fmla="*/ 6417 h 8428"/>
                <a:gd name="connsiteX2-33" fmla="*/ 9703 w 10024"/>
                <a:gd name="connsiteY2-34" fmla="*/ 0 h 8428"/>
                <a:gd name="connsiteX3-35" fmla="*/ 10011 w 10024"/>
                <a:gd name="connsiteY3-36" fmla="*/ 8428 h 8428"/>
                <a:gd name="connsiteX4-37" fmla="*/ 2669 w 10024"/>
                <a:gd name="connsiteY4-38" fmla="*/ 6818 h 8428"/>
                <a:gd name="connsiteX0-39" fmla="*/ 1741 w 9078"/>
                <a:gd name="connsiteY0-40" fmla="*/ 8090 h 10000"/>
                <a:gd name="connsiteX1-41" fmla="*/ 0 w 9078"/>
                <a:gd name="connsiteY1-42" fmla="*/ 6834 h 10000"/>
                <a:gd name="connsiteX2-43" fmla="*/ 8758 w 9078"/>
                <a:gd name="connsiteY2-44" fmla="*/ 0 h 10000"/>
                <a:gd name="connsiteX3-45" fmla="*/ 9065 w 9078"/>
                <a:gd name="connsiteY3-46" fmla="*/ 10000 h 10000"/>
                <a:gd name="connsiteX4-47" fmla="*/ 1741 w 9078"/>
                <a:gd name="connsiteY4-48" fmla="*/ 8090 h 10000"/>
                <a:gd name="connsiteX0-49" fmla="*/ 112 w 10001"/>
                <a:gd name="connsiteY0-50" fmla="*/ 7638 h 10000"/>
                <a:gd name="connsiteX1-51" fmla="*/ 0 w 10001"/>
                <a:gd name="connsiteY1-52" fmla="*/ 6834 h 10000"/>
                <a:gd name="connsiteX2-53" fmla="*/ 9647 w 10001"/>
                <a:gd name="connsiteY2-54" fmla="*/ 0 h 10000"/>
                <a:gd name="connsiteX3-55" fmla="*/ 9986 w 10001"/>
                <a:gd name="connsiteY3-56" fmla="*/ 10000 h 10000"/>
                <a:gd name="connsiteX4-57" fmla="*/ 112 w 10001"/>
                <a:gd name="connsiteY4-58" fmla="*/ 7638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10001" h="10000">
                  <a:moveTo>
                    <a:pt x="112" y="7638"/>
                  </a:moveTo>
                  <a:cubicBezTo>
                    <a:pt x="75" y="7370"/>
                    <a:pt x="37" y="7102"/>
                    <a:pt x="0" y="6834"/>
                  </a:cubicBezTo>
                  <a:lnTo>
                    <a:pt x="9647" y="0"/>
                  </a:lnTo>
                  <a:cubicBezTo>
                    <a:pt x="9534" y="4702"/>
                    <a:pt x="10099" y="5298"/>
                    <a:pt x="9986" y="10000"/>
                  </a:cubicBezTo>
                  <a:lnTo>
                    <a:pt x="112" y="7638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1" name="Group 530"/>
            <p:cNvGrpSpPr/>
            <p:nvPr/>
          </p:nvGrpSpPr>
          <p:grpSpPr>
            <a:xfrm>
              <a:off x="10408218" y="5357871"/>
              <a:ext cx="764135" cy="854075"/>
              <a:chOff x="6571713" y="2686293"/>
              <a:chExt cx="764135" cy="854075"/>
            </a:xfrm>
          </p:grpSpPr>
          <p:sp>
            <p:nvSpPr>
              <p:cNvPr id="532" name="Rectangle 228"/>
              <p:cNvSpPr>
                <a:spLocks noChangeArrowheads="1"/>
              </p:cNvSpPr>
              <p:nvPr/>
            </p:nvSpPr>
            <p:spPr bwMode="auto"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33" name="Rectangle 229"/>
              <p:cNvSpPr>
                <a:spLocks noChangeArrowheads="1"/>
              </p:cNvSpPr>
              <p:nvPr/>
            </p:nvSpPr>
            <p:spPr bwMode="auto"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534" name="Text Box 230"/>
              <p:cNvSpPr txBox="1">
                <a:spLocks noChangeArrowheads="1"/>
              </p:cNvSpPr>
              <p:nvPr/>
            </p:nvSpPr>
            <p:spPr bwMode="auto"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application</a:t>
                </a:r>
                <a:endPara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transport</a:t>
                </a:r>
                <a:endPara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network</a:t>
                </a:r>
                <a:endPara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link</a:t>
                </a:r>
                <a:endPara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rPr>
                  <a:t>physical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pitchFamily="34" charset="-128"/>
                  <a:cs typeface="+mn-cs"/>
                </a:endParaRPr>
              </a:p>
            </p:txBody>
          </p:sp>
          <p:cxnSp>
            <p:nvCxnSpPr>
              <p:cNvPr id="535" name="Straight Connector 534"/>
              <p:cNvCxnSpPr/>
              <p:nvPr/>
            </p:nvCxnSpPr>
            <p:spPr>
              <a:xfrm>
                <a:off x="6638631" y="289132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/>
              <p:cNvCxnSpPr/>
              <p:nvPr/>
            </p:nvCxnSpPr>
            <p:spPr>
              <a:xfrm>
                <a:off x="6638631" y="304054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>
                <a:off x="6638631" y="318977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/>
              <p:cNvCxnSpPr/>
              <p:nvPr/>
            </p:nvCxnSpPr>
            <p:spPr>
              <a:xfrm>
                <a:off x="6638631" y="333899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4" name="Group 950"/>
          <p:cNvGrpSpPr/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85" name="Freeform 951"/>
            <p:cNvSpPr/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487" name="Freeform 953"/>
            <p:cNvSpPr/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954"/>
            <p:cNvSpPr/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grpSp>
          <p:nvGrpSpPr>
            <p:cNvPr id="490" name="Group 956"/>
            <p:cNvGrpSpPr/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5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516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91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grpSp>
          <p:nvGrpSpPr>
            <p:cNvPr id="492" name="Group 960"/>
            <p:cNvGrpSpPr/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3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514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93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494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grpSp>
          <p:nvGrpSpPr>
            <p:cNvPr id="495" name="Group 965"/>
            <p:cNvGrpSpPr/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1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512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96" name="Freeform 968"/>
            <p:cNvSpPr/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7" name="Group 969"/>
            <p:cNvGrpSpPr/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9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  <p:sp>
            <p:nvSpPr>
              <p:cNvPr id="510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4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98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499" name="Freeform 973"/>
            <p:cNvSpPr/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Freeform 974"/>
            <p:cNvSpPr/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502" name="Freeform 976"/>
            <p:cNvSpPr/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504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505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506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507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508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4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194" name="Freeform 193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Oval 19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96" name="Group 19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7" name="Freeform 19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 197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 19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7" name="Group 216"/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18" name="Freeform 217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Oval 21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0" name="Group 21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" name="Freeform 22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221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5" name="Group 144"/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146" name="Freeform 145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3" name="Group 232"/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34" name="Freeform 233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6" name="Group 23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Freeform 23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 23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 23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3" name="Group 472"/>
          <p:cNvGrpSpPr/>
          <p:nvPr/>
        </p:nvGrpSpPr>
        <p:grpSpPr>
          <a:xfrm>
            <a:off x="7774998" y="3463448"/>
            <a:ext cx="3007624" cy="1690703"/>
            <a:chOff x="7774998" y="3463448"/>
            <a:chExt cx="3007624" cy="1690703"/>
          </a:xfrm>
        </p:grpSpPr>
        <p:grpSp>
          <p:nvGrpSpPr>
            <p:cNvPr id="458" name="Group 457"/>
            <p:cNvGrpSpPr/>
            <p:nvPr/>
          </p:nvGrpSpPr>
          <p:grpSpPr>
            <a:xfrm>
              <a:off x="7774998" y="4090572"/>
              <a:ext cx="571917" cy="577694"/>
              <a:chOff x="7774998" y="4090572"/>
              <a:chExt cx="571917" cy="577694"/>
            </a:xfrm>
          </p:grpSpPr>
          <p:sp>
            <p:nvSpPr>
              <p:cNvPr id="575" name="Freeform 917"/>
              <p:cNvSpPr/>
              <p:nvPr/>
            </p:nvSpPr>
            <p:spPr bwMode="auto">
              <a:xfrm rot="10800000">
                <a:off x="7818844" y="4090572"/>
                <a:ext cx="487903" cy="154569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-1" fmla="*/ 319 w 10319"/>
                  <a:gd name="connsiteY0-2" fmla="*/ 10000 h 10000"/>
                  <a:gd name="connsiteX1-3" fmla="*/ 0 w 10319"/>
                  <a:gd name="connsiteY1-4" fmla="*/ 9878 h 10000"/>
                  <a:gd name="connsiteX2-5" fmla="*/ 10319 w 10319"/>
                  <a:gd name="connsiteY2-6" fmla="*/ 0 h 10000"/>
                  <a:gd name="connsiteX3-7" fmla="*/ 10319 w 10319"/>
                  <a:gd name="connsiteY3-8" fmla="*/ 8912 h 10000"/>
                  <a:gd name="connsiteX4" fmla="*/ 319 w 10319"/>
                  <a:gd name="connsiteY4" fmla="*/ 10000 h 10000"/>
                  <a:gd name="connsiteX0-9" fmla="*/ 2669 w 10319"/>
                  <a:gd name="connsiteY0-10" fmla="*/ 10279 h 10279"/>
                  <a:gd name="connsiteX1-11" fmla="*/ 0 w 10319"/>
                  <a:gd name="connsiteY1-12" fmla="*/ 9878 h 10279"/>
                  <a:gd name="connsiteX2-13" fmla="*/ 10319 w 10319"/>
                  <a:gd name="connsiteY2-14" fmla="*/ 0 h 10279"/>
                  <a:gd name="connsiteX3-15" fmla="*/ 10319 w 10319"/>
                  <a:gd name="connsiteY3-16" fmla="*/ 8912 h 10279"/>
                  <a:gd name="connsiteX4-17" fmla="*/ 2669 w 10319"/>
                  <a:gd name="connsiteY4-18" fmla="*/ 10279 h 10279"/>
                  <a:gd name="connsiteX0-19" fmla="*/ 3432 w 11082"/>
                  <a:gd name="connsiteY0-20" fmla="*/ 1685 h 1685"/>
                  <a:gd name="connsiteX1-21" fmla="*/ 763 w 11082"/>
                  <a:gd name="connsiteY1-22" fmla="*/ 1284 h 1685"/>
                  <a:gd name="connsiteX2-23" fmla="*/ 0 w 11082"/>
                  <a:gd name="connsiteY2-24" fmla="*/ 0 h 1685"/>
                  <a:gd name="connsiteX3-25" fmla="*/ 11082 w 11082"/>
                  <a:gd name="connsiteY3-26" fmla="*/ 318 h 1685"/>
                  <a:gd name="connsiteX4-27" fmla="*/ 3432 w 11082"/>
                  <a:gd name="connsiteY4-28" fmla="*/ 1685 h 1685"/>
                  <a:gd name="connsiteX0-29" fmla="*/ 3097 w 14245"/>
                  <a:gd name="connsiteY0-30" fmla="*/ 10000 h 10000"/>
                  <a:gd name="connsiteX1-31" fmla="*/ 689 w 14245"/>
                  <a:gd name="connsiteY1-32" fmla="*/ 7620 h 10000"/>
                  <a:gd name="connsiteX2-33" fmla="*/ 0 w 14245"/>
                  <a:gd name="connsiteY2-34" fmla="*/ 0 h 10000"/>
                  <a:gd name="connsiteX3-35" fmla="*/ 14245 w 14245"/>
                  <a:gd name="connsiteY3-36" fmla="*/ 633 h 10000"/>
                  <a:gd name="connsiteX4-37" fmla="*/ 3097 w 14245"/>
                  <a:gd name="connsiteY4-38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17" y="connsiteY4-18"/>
                  </a:cxn>
                </a:cxnLst>
                <a:rect l="l" t="t" r="r" b="b"/>
                <a:pathLst>
                  <a:path w="14245" h="1000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76" name="Group 575"/>
              <p:cNvGrpSpPr/>
              <p:nvPr/>
            </p:nvGrpSpPr>
            <p:grpSpPr>
              <a:xfrm>
                <a:off x="7774998" y="4206600"/>
                <a:ext cx="571917" cy="461666"/>
                <a:chOff x="9980560" y="726571"/>
                <a:chExt cx="659732" cy="461666"/>
              </a:xfrm>
            </p:grpSpPr>
            <p:sp>
              <p:nvSpPr>
                <p:cNvPr id="577" name="Rectangle 228"/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78" name="Rectangle 229"/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79" name="Text Box 230"/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MS PGothic" panose="020B0600070205080204" pitchFamily="34" charset="-128"/>
                      <a:cs typeface="+mn-cs"/>
                    </a:rPr>
                    <a:t>network</a:t>
                  </a:r>
                  <a:endParaRPr kumimoji="0" lang="en-US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MS PGothic" panose="020B0600070205080204" pitchFamily="34" charset="-128"/>
                      <a:cs typeface="+mn-cs"/>
                    </a:rPr>
                    <a:t>link</a:t>
                  </a:r>
                  <a:endParaRPr kumimoji="0" lang="en-US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MS PGothic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80" name="Straight Connector 579"/>
                <p:cNvCxnSpPr/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580"/>
                <p:cNvCxnSpPr/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59" name="Group 458"/>
            <p:cNvGrpSpPr/>
            <p:nvPr/>
          </p:nvGrpSpPr>
          <p:grpSpPr>
            <a:xfrm>
              <a:off x="8692628" y="3463448"/>
              <a:ext cx="571917" cy="574365"/>
              <a:chOff x="8692628" y="3463448"/>
              <a:chExt cx="571917" cy="574365"/>
            </a:xfrm>
          </p:grpSpPr>
          <p:sp>
            <p:nvSpPr>
              <p:cNvPr id="573" name="Freeform 917"/>
              <p:cNvSpPr/>
              <p:nvPr/>
            </p:nvSpPr>
            <p:spPr bwMode="auto">
              <a:xfrm flipH="1">
                <a:off x="8735937" y="3883244"/>
                <a:ext cx="487903" cy="154569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-1" fmla="*/ 319 w 10319"/>
                  <a:gd name="connsiteY0-2" fmla="*/ 10000 h 10000"/>
                  <a:gd name="connsiteX1-3" fmla="*/ 0 w 10319"/>
                  <a:gd name="connsiteY1-4" fmla="*/ 9878 h 10000"/>
                  <a:gd name="connsiteX2-5" fmla="*/ 10319 w 10319"/>
                  <a:gd name="connsiteY2-6" fmla="*/ 0 h 10000"/>
                  <a:gd name="connsiteX3-7" fmla="*/ 10319 w 10319"/>
                  <a:gd name="connsiteY3-8" fmla="*/ 8912 h 10000"/>
                  <a:gd name="connsiteX4" fmla="*/ 319 w 10319"/>
                  <a:gd name="connsiteY4" fmla="*/ 10000 h 10000"/>
                  <a:gd name="connsiteX0-9" fmla="*/ 2669 w 10319"/>
                  <a:gd name="connsiteY0-10" fmla="*/ 10279 h 10279"/>
                  <a:gd name="connsiteX1-11" fmla="*/ 0 w 10319"/>
                  <a:gd name="connsiteY1-12" fmla="*/ 9878 h 10279"/>
                  <a:gd name="connsiteX2-13" fmla="*/ 10319 w 10319"/>
                  <a:gd name="connsiteY2-14" fmla="*/ 0 h 10279"/>
                  <a:gd name="connsiteX3-15" fmla="*/ 10319 w 10319"/>
                  <a:gd name="connsiteY3-16" fmla="*/ 8912 h 10279"/>
                  <a:gd name="connsiteX4-17" fmla="*/ 2669 w 10319"/>
                  <a:gd name="connsiteY4-18" fmla="*/ 10279 h 10279"/>
                  <a:gd name="connsiteX0-19" fmla="*/ 3432 w 11082"/>
                  <a:gd name="connsiteY0-20" fmla="*/ 1685 h 1685"/>
                  <a:gd name="connsiteX1-21" fmla="*/ 763 w 11082"/>
                  <a:gd name="connsiteY1-22" fmla="*/ 1284 h 1685"/>
                  <a:gd name="connsiteX2-23" fmla="*/ 0 w 11082"/>
                  <a:gd name="connsiteY2-24" fmla="*/ 0 h 1685"/>
                  <a:gd name="connsiteX3-25" fmla="*/ 11082 w 11082"/>
                  <a:gd name="connsiteY3-26" fmla="*/ 318 h 1685"/>
                  <a:gd name="connsiteX4-27" fmla="*/ 3432 w 11082"/>
                  <a:gd name="connsiteY4-28" fmla="*/ 1685 h 1685"/>
                  <a:gd name="connsiteX0-29" fmla="*/ 3097 w 14245"/>
                  <a:gd name="connsiteY0-30" fmla="*/ 10000 h 10000"/>
                  <a:gd name="connsiteX1-31" fmla="*/ 689 w 14245"/>
                  <a:gd name="connsiteY1-32" fmla="*/ 7620 h 10000"/>
                  <a:gd name="connsiteX2-33" fmla="*/ 0 w 14245"/>
                  <a:gd name="connsiteY2-34" fmla="*/ 0 h 10000"/>
                  <a:gd name="connsiteX3-35" fmla="*/ 14245 w 14245"/>
                  <a:gd name="connsiteY3-36" fmla="*/ 633 h 10000"/>
                  <a:gd name="connsiteX4-37" fmla="*/ 3097 w 14245"/>
                  <a:gd name="connsiteY4-38" fmla="*/ 1000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17" y="connsiteY4-18"/>
                  </a:cxn>
                </a:cxnLst>
                <a:rect l="l" t="t" r="r" b="b"/>
                <a:pathLst>
                  <a:path w="14245" h="1000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82" name="Group 581"/>
              <p:cNvGrpSpPr/>
              <p:nvPr/>
            </p:nvGrpSpPr>
            <p:grpSpPr>
              <a:xfrm>
                <a:off x="8692628" y="3463448"/>
                <a:ext cx="571917" cy="461666"/>
                <a:chOff x="9980560" y="726571"/>
                <a:chExt cx="659732" cy="461666"/>
              </a:xfrm>
            </p:grpSpPr>
            <p:sp>
              <p:nvSpPr>
                <p:cNvPr id="583" name="Rectangle 228"/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4" name="Rectangle 229"/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5" name="Text Box 230"/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MS PGothic" panose="020B0600070205080204" pitchFamily="34" charset="-128"/>
                      <a:cs typeface="+mn-cs"/>
                    </a:rPr>
                    <a:t>network</a:t>
                  </a:r>
                  <a:endParaRPr kumimoji="0" lang="en-US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MS PGothic" panose="020B0600070205080204" pitchFamily="34" charset="-128"/>
                      <a:cs typeface="+mn-cs"/>
                    </a:rPr>
                    <a:t>link</a:t>
                  </a:r>
                  <a:endParaRPr kumimoji="0" lang="en-US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MS PGothic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86" name="Straight Connector 585"/>
                <p:cNvCxnSpPr/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7" name="Straight Connector 586"/>
                <p:cNvCxnSpPr/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0" name="Group 459"/>
            <p:cNvGrpSpPr/>
            <p:nvPr/>
          </p:nvGrpSpPr>
          <p:grpSpPr>
            <a:xfrm>
              <a:off x="9846130" y="3502221"/>
              <a:ext cx="571917" cy="607211"/>
              <a:chOff x="9846130" y="3502221"/>
              <a:chExt cx="571917" cy="607211"/>
            </a:xfrm>
          </p:grpSpPr>
          <p:sp>
            <p:nvSpPr>
              <p:cNvPr id="574" name="Freeform 917"/>
              <p:cNvSpPr/>
              <p:nvPr/>
            </p:nvSpPr>
            <p:spPr bwMode="auto">
              <a:xfrm>
                <a:off x="9904716" y="3925785"/>
                <a:ext cx="466702" cy="183647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-1" fmla="*/ 319 w 10319"/>
                  <a:gd name="connsiteY0-2" fmla="*/ 10000 h 10000"/>
                  <a:gd name="connsiteX1-3" fmla="*/ 0 w 10319"/>
                  <a:gd name="connsiteY1-4" fmla="*/ 9878 h 10000"/>
                  <a:gd name="connsiteX2-5" fmla="*/ 10319 w 10319"/>
                  <a:gd name="connsiteY2-6" fmla="*/ 0 h 10000"/>
                  <a:gd name="connsiteX3-7" fmla="*/ 10319 w 10319"/>
                  <a:gd name="connsiteY3-8" fmla="*/ 8912 h 10000"/>
                  <a:gd name="connsiteX4" fmla="*/ 319 w 10319"/>
                  <a:gd name="connsiteY4" fmla="*/ 10000 h 10000"/>
                  <a:gd name="connsiteX0-9" fmla="*/ 2669 w 10319"/>
                  <a:gd name="connsiteY0-10" fmla="*/ 10279 h 10279"/>
                  <a:gd name="connsiteX1-11" fmla="*/ 0 w 10319"/>
                  <a:gd name="connsiteY1-12" fmla="*/ 9878 h 10279"/>
                  <a:gd name="connsiteX2-13" fmla="*/ 10319 w 10319"/>
                  <a:gd name="connsiteY2-14" fmla="*/ 0 h 10279"/>
                  <a:gd name="connsiteX3-15" fmla="*/ 10319 w 10319"/>
                  <a:gd name="connsiteY3-16" fmla="*/ 8912 h 10279"/>
                  <a:gd name="connsiteX4-17" fmla="*/ 2669 w 10319"/>
                  <a:gd name="connsiteY4-18" fmla="*/ 10279 h 10279"/>
                  <a:gd name="connsiteX0-19" fmla="*/ 3432 w 11082"/>
                  <a:gd name="connsiteY0-20" fmla="*/ 1685 h 1685"/>
                  <a:gd name="connsiteX1-21" fmla="*/ 763 w 11082"/>
                  <a:gd name="connsiteY1-22" fmla="*/ 1284 h 1685"/>
                  <a:gd name="connsiteX2-23" fmla="*/ 0 w 11082"/>
                  <a:gd name="connsiteY2-24" fmla="*/ 0 h 1685"/>
                  <a:gd name="connsiteX3-25" fmla="*/ 11082 w 11082"/>
                  <a:gd name="connsiteY3-26" fmla="*/ 318 h 1685"/>
                  <a:gd name="connsiteX4-27" fmla="*/ 3432 w 11082"/>
                  <a:gd name="connsiteY4-28" fmla="*/ 1685 h 1685"/>
                  <a:gd name="connsiteX0-29" fmla="*/ 3097 w 14245"/>
                  <a:gd name="connsiteY0-30" fmla="*/ 10000 h 10000"/>
                  <a:gd name="connsiteX1-31" fmla="*/ 689 w 14245"/>
                  <a:gd name="connsiteY1-32" fmla="*/ 7620 h 10000"/>
                  <a:gd name="connsiteX2-33" fmla="*/ 0 w 14245"/>
                  <a:gd name="connsiteY2-34" fmla="*/ 0 h 10000"/>
                  <a:gd name="connsiteX3-35" fmla="*/ 14245 w 14245"/>
                  <a:gd name="connsiteY3-36" fmla="*/ 633 h 10000"/>
                  <a:gd name="connsiteX4-37" fmla="*/ 3097 w 14245"/>
                  <a:gd name="connsiteY4-38" fmla="*/ 10000 h 10000"/>
                  <a:gd name="connsiteX0-39" fmla="*/ 2478 w 13626"/>
                  <a:gd name="connsiteY0-40" fmla="*/ 9373 h 9373"/>
                  <a:gd name="connsiteX1-41" fmla="*/ 70 w 13626"/>
                  <a:gd name="connsiteY1-42" fmla="*/ 6993 h 9373"/>
                  <a:gd name="connsiteX2-43" fmla="*/ 41 w 13626"/>
                  <a:gd name="connsiteY2-44" fmla="*/ 0 h 9373"/>
                  <a:gd name="connsiteX3-45" fmla="*/ 13626 w 13626"/>
                  <a:gd name="connsiteY3-46" fmla="*/ 6 h 9373"/>
                  <a:gd name="connsiteX4-47" fmla="*/ 2478 w 13626"/>
                  <a:gd name="connsiteY4-48" fmla="*/ 9373 h 9373"/>
                  <a:gd name="connsiteX0-49" fmla="*/ 1334 w 10000"/>
                  <a:gd name="connsiteY0-50" fmla="*/ 12676 h 12676"/>
                  <a:gd name="connsiteX1-51" fmla="*/ 51 w 10000"/>
                  <a:gd name="connsiteY1-52" fmla="*/ 7461 h 12676"/>
                  <a:gd name="connsiteX2-53" fmla="*/ 30 w 10000"/>
                  <a:gd name="connsiteY2-54" fmla="*/ 0 h 12676"/>
                  <a:gd name="connsiteX3-55" fmla="*/ 10000 w 10000"/>
                  <a:gd name="connsiteY3-56" fmla="*/ 6 h 12676"/>
                  <a:gd name="connsiteX4-57" fmla="*/ 1334 w 10000"/>
                  <a:gd name="connsiteY4-58" fmla="*/ 12676 h 1267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17" y="connsiteY4-18"/>
                  </a:cxn>
                </a:cxnLst>
                <a:rect l="l" t="t" r="r" b="b"/>
                <a:pathLst>
                  <a:path w="10000" h="12676">
                    <a:moveTo>
                      <a:pt x="1334" y="12676"/>
                    </a:moveTo>
                    <a:lnTo>
                      <a:pt x="51" y="7461"/>
                    </a:ln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1334" y="126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89" name="Group 588"/>
              <p:cNvGrpSpPr/>
              <p:nvPr/>
            </p:nvGrpSpPr>
            <p:grpSpPr>
              <a:xfrm>
                <a:off x="9846130" y="3502221"/>
                <a:ext cx="571917" cy="461666"/>
                <a:chOff x="9980560" y="726571"/>
                <a:chExt cx="659732" cy="461666"/>
              </a:xfrm>
            </p:grpSpPr>
            <p:sp>
              <p:nvSpPr>
                <p:cNvPr id="590" name="Rectangle 228"/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1" name="Rectangle 229"/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2" name="Text Box 230"/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MS PGothic" panose="020B0600070205080204" pitchFamily="34" charset="-128"/>
                      <a:cs typeface="+mn-cs"/>
                    </a:rPr>
                    <a:t>network</a:t>
                  </a:r>
                  <a:endParaRPr kumimoji="0" lang="en-US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MS PGothic" panose="020B0600070205080204" pitchFamily="34" charset="-128"/>
                      <a:cs typeface="+mn-cs"/>
                    </a:rPr>
                    <a:t>link</a:t>
                  </a:r>
                  <a:endParaRPr kumimoji="0" lang="en-US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MS PGothic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93" name="Straight Connector 592"/>
                <p:cNvCxnSpPr/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4" name="Straight Connector 593"/>
                <p:cNvCxnSpPr/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1" name="Group 460"/>
            <p:cNvGrpSpPr/>
            <p:nvPr/>
          </p:nvGrpSpPr>
          <p:grpSpPr>
            <a:xfrm>
              <a:off x="9554792" y="4299763"/>
              <a:ext cx="571917" cy="630904"/>
              <a:chOff x="9554792" y="4299763"/>
              <a:chExt cx="571917" cy="630904"/>
            </a:xfrm>
          </p:grpSpPr>
          <p:sp>
            <p:nvSpPr>
              <p:cNvPr id="595" name="Freeform 917"/>
              <p:cNvSpPr/>
              <p:nvPr/>
            </p:nvSpPr>
            <p:spPr bwMode="auto">
              <a:xfrm>
                <a:off x="9598301" y="4724405"/>
                <a:ext cx="466702" cy="206262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-1" fmla="*/ 319 w 10319"/>
                  <a:gd name="connsiteY0-2" fmla="*/ 10000 h 10000"/>
                  <a:gd name="connsiteX1-3" fmla="*/ 0 w 10319"/>
                  <a:gd name="connsiteY1-4" fmla="*/ 9878 h 10000"/>
                  <a:gd name="connsiteX2-5" fmla="*/ 10319 w 10319"/>
                  <a:gd name="connsiteY2-6" fmla="*/ 0 h 10000"/>
                  <a:gd name="connsiteX3-7" fmla="*/ 10319 w 10319"/>
                  <a:gd name="connsiteY3-8" fmla="*/ 8912 h 10000"/>
                  <a:gd name="connsiteX4" fmla="*/ 319 w 10319"/>
                  <a:gd name="connsiteY4" fmla="*/ 10000 h 10000"/>
                  <a:gd name="connsiteX0-9" fmla="*/ 2669 w 10319"/>
                  <a:gd name="connsiteY0-10" fmla="*/ 10279 h 10279"/>
                  <a:gd name="connsiteX1-11" fmla="*/ 0 w 10319"/>
                  <a:gd name="connsiteY1-12" fmla="*/ 9878 h 10279"/>
                  <a:gd name="connsiteX2-13" fmla="*/ 10319 w 10319"/>
                  <a:gd name="connsiteY2-14" fmla="*/ 0 h 10279"/>
                  <a:gd name="connsiteX3-15" fmla="*/ 10319 w 10319"/>
                  <a:gd name="connsiteY3-16" fmla="*/ 8912 h 10279"/>
                  <a:gd name="connsiteX4-17" fmla="*/ 2669 w 10319"/>
                  <a:gd name="connsiteY4-18" fmla="*/ 10279 h 10279"/>
                  <a:gd name="connsiteX0-19" fmla="*/ 3432 w 11082"/>
                  <a:gd name="connsiteY0-20" fmla="*/ 1685 h 1685"/>
                  <a:gd name="connsiteX1-21" fmla="*/ 763 w 11082"/>
                  <a:gd name="connsiteY1-22" fmla="*/ 1284 h 1685"/>
                  <a:gd name="connsiteX2-23" fmla="*/ 0 w 11082"/>
                  <a:gd name="connsiteY2-24" fmla="*/ 0 h 1685"/>
                  <a:gd name="connsiteX3-25" fmla="*/ 11082 w 11082"/>
                  <a:gd name="connsiteY3-26" fmla="*/ 318 h 1685"/>
                  <a:gd name="connsiteX4-27" fmla="*/ 3432 w 11082"/>
                  <a:gd name="connsiteY4-28" fmla="*/ 1685 h 1685"/>
                  <a:gd name="connsiteX0-29" fmla="*/ 3097 w 14245"/>
                  <a:gd name="connsiteY0-30" fmla="*/ 10000 h 10000"/>
                  <a:gd name="connsiteX1-31" fmla="*/ 689 w 14245"/>
                  <a:gd name="connsiteY1-32" fmla="*/ 7620 h 10000"/>
                  <a:gd name="connsiteX2-33" fmla="*/ 0 w 14245"/>
                  <a:gd name="connsiteY2-34" fmla="*/ 0 h 10000"/>
                  <a:gd name="connsiteX3-35" fmla="*/ 14245 w 14245"/>
                  <a:gd name="connsiteY3-36" fmla="*/ 633 h 10000"/>
                  <a:gd name="connsiteX4-37" fmla="*/ 3097 w 14245"/>
                  <a:gd name="connsiteY4-38" fmla="*/ 10000 h 10000"/>
                  <a:gd name="connsiteX0-39" fmla="*/ 2478 w 13626"/>
                  <a:gd name="connsiteY0-40" fmla="*/ 9373 h 9373"/>
                  <a:gd name="connsiteX1-41" fmla="*/ 70 w 13626"/>
                  <a:gd name="connsiteY1-42" fmla="*/ 6993 h 9373"/>
                  <a:gd name="connsiteX2-43" fmla="*/ 41 w 13626"/>
                  <a:gd name="connsiteY2-44" fmla="*/ 0 h 9373"/>
                  <a:gd name="connsiteX3-45" fmla="*/ 13626 w 13626"/>
                  <a:gd name="connsiteY3-46" fmla="*/ 6 h 9373"/>
                  <a:gd name="connsiteX4-47" fmla="*/ 2478 w 13626"/>
                  <a:gd name="connsiteY4-48" fmla="*/ 9373 h 9373"/>
                  <a:gd name="connsiteX0-49" fmla="*/ 1334 w 10000"/>
                  <a:gd name="connsiteY0-50" fmla="*/ 12676 h 12676"/>
                  <a:gd name="connsiteX1-51" fmla="*/ 51 w 10000"/>
                  <a:gd name="connsiteY1-52" fmla="*/ 7461 h 12676"/>
                  <a:gd name="connsiteX2-53" fmla="*/ 30 w 10000"/>
                  <a:gd name="connsiteY2-54" fmla="*/ 0 h 12676"/>
                  <a:gd name="connsiteX3-55" fmla="*/ 10000 w 10000"/>
                  <a:gd name="connsiteY3-56" fmla="*/ 6 h 12676"/>
                  <a:gd name="connsiteX4-57" fmla="*/ 1334 w 10000"/>
                  <a:gd name="connsiteY4-58" fmla="*/ 12676 h 12676"/>
                  <a:gd name="connsiteX0-59" fmla="*/ 434 w 10000"/>
                  <a:gd name="connsiteY0-60" fmla="*/ 14237 h 14237"/>
                  <a:gd name="connsiteX1-61" fmla="*/ 51 w 10000"/>
                  <a:gd name="connsiteY1-62" fmla="*/ 7461 h 14237"/>
                  <a:gd name="connsiteX2-63" fmla="*/ 30 w 10000"/>
                  <a:gd name="connsiteY2-64" fmla="*/ 0 h 14237"/>
                  <a:gd name="connsiteX3-65" fmla="*/ 10000 w 10000"/>
                  <a:gd name="connsiteY3-66" fmla="*/ 6 h 14237"/>
                  <a:gd name="connsiteX4-67" fmla="*/ 434 w 10000"/>
                  <a:gd name="connsiteY4-68" fmla="*/ 14237 h 142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17" y="connsiteY4-18"/>
                  </a:cxn>
                </a:cxnLst>
                <a:rect l="l" t="t" r="r" b="b"/>
                <a:pathLst>
                  <a:path w="10000" h="14237">
                    <a:moveTo>
                      <a:pt x="434" y="14237"/>
                    </a:moveTo>
                    <a:cubicBezTo>
                      <a:pt x="306" y="11978"/>
                      <a:pt x="179" y="9720"/>
                      <a:pt x="51" y="7461"/>
                    </a:cubicBez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434" y="1423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67" name="Group 566"/>
              <p:cNvGrpSpPr/>
              <p:nvPr/>
            </p:nvGrpSpPr>
            <p:grpSpPr>
              <a:xfrm>
                <a:off x="9554792" y="4299763"/>
                <a:ext cx="571917" cy="461666"/>
                <a:chOff x="9980560" y="726571"/>
                <a:chExt cx="659732" cy="461666"/>
              </a:xfrm>
            </p:grpSpPr>
            <p:sp>
              <p:nvSpPr>
                <p:cNvPr id="568" name="Rectangle 228"/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9" name="Rectangle 229"/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70" name="Text Box 230"/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MS PGothic" panose="020B0600070205080204" pitchFamily="34" charset="-128"/>
                      <a:cs typeface="+mn-cs"/>
                    </a:rPr>
                    <a:t>network</a:t>
                  </a:r>
                  <a:endParaRPr kumimoji="0" lang="en-US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MS PGothic" panose="020B0600070205080204" pitchFamily="34" charset="-128"/>
                      <a:cs typeface="+mn-cs"/>
                    </a:rPr>
                    <a:t>link</a:t>
                  </a:r>
                  <a:endParaRPr kumimoji="0" lang="en-US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MS PGothic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71" name="Straight Connector 570"/>
                <p:cNvCxnSpPr/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2" name="Straight Connector 571"/>
                <p:cNvCxnSpPr/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2" name="Group 461"/>
            <p:cNvGrpSpPr/>
            <p:nvPr/>
          </p:nvGrpSpPr>
          <p:grpSpPr>
            <a:xfrm>
              <a:off x="10153753" y="4577638"/>
              <a:ext cx="628869" cy="576513"/>
              <a:chOff x="10153753" y="4577638"/>
              <a:chExt cx="628869" cy="576513"/>
            </a:xfrm>
          </p:grpSpPr>
          <p:sp>
            <p:nvSpPr>
              <p:cNvPr id="596" name="Freeform 917"/>
              <p:cNvSpPr/>
              <p:nvPr/>
            </p:nvSpPr>
            <p:spPr bwMode="auto">
              <a:xfrm>
                <a:off x="10153753" y="5002899"/>
                <a:ext cx="590332" cy="151252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-1" fmla="*/ 319 w 10319"/>
                  <a:gd name="connsiteY0-2" fmla="*/ 10000 h 10000"/>
                  <a:gd name="connsiteX1-3" fmla="*/ 0 w 10319"/>
                  <a:gd name="connsiteY1-4" fmla="*/ 9878 h 10000"/>
                  <a:gd name="connsiteX2-5" fmla="*/ 10319 w 10319"/>
                  <a:gd name="connsiteY2-6" fmla="*/ 0 h 10000"/>
                  <a:gd name="connsiteX3-7" fmla="*/ 10319 w 10319"/>
                  <a:gd name="connsiteY3-8" fmla="*/ 8912 h 10000"/>
                  <a:gd name="connsiteX4" fmla="*/ 319 w 10319"/>
                  <a:gd name="connsiteY4" fmla="*/ 10000 h 10000"/>
                  <a:gd name="connsiteX0-9" fmla="*/ 2669 w 10319"/>
                  <a:gd name="connsiteY0-10" fmla="*/ 10279 h 10279"/>
                  <a:gd name="connsiteX1-11" fmla="*/ 0 w 10319"/>
                  <a:gd name="connsiteY1-12" fmla="*/ 9878 h 10279"/>
                  <a:gd name="connsiteX2-13" fmla="*/ 10319 w 10319"/>
                  <a:gd name="connsiteY2-14" fmla="*/ 0 h 10279"/>
                  <a:gd name="connsiteX3-15" fmla="*/ 10319 w 10319"/>
                  <a:gd name="connsiteY3-16" fmla="*/ 8912 h 10279"/>
                  <a:gd name="connsiteX4-17" fmla="*/ 2669 w 10319"/>
                  <a:gd name="connsiteY4-18" fmla="*/ 10279 h 10279"/>
                  <a:gd name="connsiteX0-19" fmla="*/ 3432 w 11082"/>
                  <a:gd name="connsiteY0-20" fmla="*/ 1685 h 1685"/>
                  <a:gd name="connsiteX1-21" fmla="*/ 763 w 11082"/>
                  <a:gd name="connsiteY1-22" fmla="*/ 1284 h 1685"/>
                  <a:gd name="connsiteX2-23" fmla="*/ 0 w 11082"/>
                  <a:gd name="connsiteY2-24" fmla="*/ 0 h 1685"/>
                  <a:gd name="connsiteX3-25" fmla="*/ 11082 w 11082"/>
                  <a:gd name="connsiteY3-26" fmla="*/ 318 h 1685"/>
                  <a:gd name="connsiteX4-27" fmla="*/ 3432 w 11082"/>
                  <a:gd name="connsiteY4-28" fmla="*/ 1685 h 1685"/>
                  <a:gd name="connsiteX0-29" fmla="*/ 3097 w 14245"/>
                  <a:gd name="connsiteY0-30" fmla="*/ 10000 h 10000"/>
                  <a:gd name="connsiteX1-31" fmla="*/ 689 w 14245"/>
                  <a:gd name="connsiteY1-32" fmla="*/ 7620 h 10000"/>
                  <a:gd name="connsiteX2-33" fmla="*/ 0 w 14245"/>
                  <a:gd name="connsiteY2-34" fmla="*/ 0 h 10000"/>
                  <a:gd name="connsiteX3-35" fmla="*/ 14245 w 14245"/>
                  <a:gd name="connsiteY3-36" fmla="*/ 633 h 10000"/>
                  <a:gd name="connsiteX4-37" fmla="*/ 3097 w 14245"/>
                  <a:gd name="connsiteY4-38" fmla="*/ 10000 h 10000"/>
                  <a:gd name="connsiteX0-39" fmla="*/ 2478 w 13626"/>
                  <a:gd name="connsiteY0-40" fmla="*/ 9373 h 9373"/>
                  <a:gd name="connsiteX1-41" fmla="*/ 70 w 13626"/>
                  <a:gd name="connsiteY1-42" fmla="*/ 6993 h 9373"/>
                  <a:gd name="connsiteX2-43" fmla="*/ 41 w 13626"/>
                  <a:gd name="connsiteY2-44" fmla="*/ 0 h 9373"/>
                  <a:gd name="connsiteX3-45" fmla="*/ 13626 w 13626"/>
                  <a:gd name="connsiteY3-46" fmla="*/ 6 h 9373"/>
                  <a:gd name="connsiteX4-47" fmla="*/ 2478 w 13626"/>
                  <a:gd name="connsiteY4-48" fmla="*/ 9373 h 9373"/>
                  <a:gd name="connsiteX0-49" fmla="*/ 1334 w 10000"/>
                  <a:gd name="connsiteY0-50" fmla="*/ 12676 h 12676"/>
                  <a:gd name="connsiteX1-51" fmla="*/ 51 w 10000"/>
                  <a:gd name="connsiteY1-52" fmla="*/ 7461 h 12676"/>
                  <a:gd name="connsiteX2-53" fmla="*/ 30 w 10000"/>
                  <a:gd name="connsiteY2-54" fmla="*/ 0 h 12676"/>
                  <a:gd name="connsiteX3-55" fmla="*/ 10000 w 10000"/>
                  <a:gd name="connsiteY3-56" fmla="*/ 6 h 12676"/>
                  <a:gd name="connsiteX4-57" fmla="*/ 1334 w 10000"/>
                  <a:gd name="connsiteY4-58" fmla="*/ 12676 h 12676"/>
                  <a:gd name="connsiteX0-59" fmla="*/ 434 w 10000"/>
                  <a:gd name="connsiteY0-60" fmla="*/ 14237 h 14237"/>
                  <a:gd name="connsiteX1-61" fmla="*/ 51 w 10000"/>
                  <a:gd name="connsiteY1-62" fmla="*/ 7461 h 14237"/>
                  <a:gd name="connsiteX2-63" fmla="*/ 30 w 10000"/>
                  <a:gd name="connsiteY2-64" fmla="*/ 0 h 14237"/>
                  <a:gd name="connsiteX3-65" fmla="*/ 10000 w 10000"/>
                  <a:gd name="connsiteY3-66" fmla="*/ 6 h 14237"/>
                  <a:gd name="connsiteX4-67" fmla="*/ 434 w 10000"/>
                  <a:gd name="connsiteY4-68" fmla="*/ 14237 h 14237"/>
                  <a:gd name="connsiteX0-69" fmla="*/ 434 w 12908"/>
                  <a:gd name="connsiteY0-70" fmla="*/ 14237 h 14237"/>
                  <a:gd name="connsiteX1-71" fmla="*/ 51 w 12908"/>
                  <a:gd name="connsiteY1-72" fmla="*/ 7461 h 14237"/>
                  <a:gd name="connsiteX2-73" fmla="*/ 30 w 12908"/>
                  <a:gd name="connsiteY2-74" fmla="*/ 0 h 14237"/>
                  <a:gd name="connsiteX3-75" fmla="*/ 12908 w 12908"/>
                  <a:gd name="connsiteY3-76" fmla="*/ 3797 h 14237"/>
                  <a:gd name="connsiteX4-77" fmla="*/ 434 w 12908"/>
                  <a:gd name="connsiteY4-78" fmla="*/ 14237 h 14237"/>
                  <a:gd name="connsiteX0-79" fmla="*/ 391 w 12865"/>
                  <a:gd name="connsiteY0-80" fmla="*/ 10892 h 10892"/>
                  <a:gd name="connsiteX1-81" fmla="*/ 8 w 12865"/>
                  <a:gd name="connsiteY1-82" fmla="*/ 4116 h 10892"/>
                  <a:gd name="connsiteX2-83" fmla="*/ 2479 w 12865"/>
                  <a:gd name="connsiteY2-84" fmla="*/ 0 h 10892"/>
                  <a:gd name="connsiteX3-85" fmla="*/ 12865 w 12865"/>
                  <a:gd name="connsiteY3-86" fmla="*/ 452 h 10892"/>
                  <a:gd name="connsiteX4-87" fmla="*/ 391 w 12865"/>
                  <a:gd name="connsiteY4-88" fmla="*/ 10892 h 10892"/>
                  <a:gd name="connsiteX0-89" fmla="*/ 183 w 12657"/>
                  <a:gd name="connsiteY0-90" fmla="*/ 10892 h 10892"/>
                  <a:gd name="connsiteX1-91" fmla="*/ 8 w 12657"/>
                  <a:gd name="connsiteY1-92" fmla="*/ 7238 h 10892"/>
                  <a:gd name="connsiteX2-93" fmla="*/ 2271 w 12657"/>
                  <a:gd name="connsiteY2-94" fmla="*/ 0 h 10892"/>
                  <a:gd name="connsiteX3-95" fmla="*/ 12657 w 12657"/>
                  <a:gd name="connsiteY3-96" fmla="*/ 452 h 10892"/>
                  <a:gd name="connsiteX4-97" fmla="*/ 183 w 12657"/>
                  <a:gd name="connsiteY4-98" fmla="*/ 10892 h 10892"/>
                  <a:gd name="connsiteX0-99" fmla="*/ 175 w 12649"/>
                  <a:gd name="connsiteY0-100" fmla="*/ 10892 h 10892"/>
                  <a:gd name="connsiteX1-101" fmla="*/ 0 w 12649"/>
                  <a:gd name="connsiteY1-102" fmla="*/ 7238 h 10892"/>
                  <a:gd name="connsiteX2-103" fmla="*/ 2263 w 12649"/>
                  <a:gd name="connsiteY2-104" fmla="*/ 0 h 10892"/>
                  <a:gd name="connsiteX3-105" fmla="*/ 12649 w 12649"/>
                  <a:gd name="connsiteY3-106" fmla="*/ 452 h 10892"/>
                  <a:gd name="connsiteX4-107" fmla="*/ 175 w 12649"/>
                  <a:gd name="connsiteY4-108" fmla="*/ 10892 h 10892"/>
                  <a:gd name="connsiteX0-109" fmla="*/ 175 w 12649"/>
                  <a:gd name="connsiteY0-110" fmla="*/ 10892 h 10892"/>
                  <a:gd name="connsiteX1-111" fmla="*/ 0 w 12649"/>
                  <a:gd name="connsiteY1-112" fmla="*/ 7238 h 10892"/>
                  <a:gd name="connsiteX2-113" fmla="*/ 2263 w 12649"/>
                  <a:gd name="connsiteY2-114" fmla="*/ 0 h 10892"/>
                  <a:gd name="connsiteX3-115" fmla="*/ 12649 w 12649"/>
                  <a:gd name="connsiteY3-116" fmla="*/ 452 h 10892"/>
                  <a:gd name="connsiteX4-117" fmla="*/ 175 w 12649"/>
                  <a:gd name="connsiteY4-118" fmla="*/ 10892 h 10892"/>
                  <a:gd name="connsiteX0-119" fmla="*/ 175 w 12649"/>
                  <a:gd name="connsiteY0-120" fmla="*/ 10440 h 10440"/>
                  <a:gd name="connsiteX1-121" fmla="*/ 0 w 12649"/>
                  <a:gd name="connsiteY1-122" fmla="*/ 6786 h 10440"/>
                  <a:gd name="connsiteX2-123" fmla="*/ 2263 w 12649"/>
                  <a:gd name="connsiteY2-124" fmla="*/ 217 h 10440"/>
                  <a:gd name="connsiteX3-125" fmla="*/ 12649 w 12649"/>
                  <a:gd name="connsiteY3-126" fmla="*/ 0 h 10440"/>
                  <a:gd name="connsiteX4-127" fmla="*/ 175 w 12649"/>
                  <a:gd name="connsiteY4-128" fmla="*/ 10440 h 104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17" y="connsiteY4-18"/>
                  </a:cxn>
                </a:cxnLst>
                <a:rect l="l" t="t" r="r" b="b"/>
                <a:pathLst>
                  <a:path w="12649" h="10440">
                    <a:moveTo>
                      <a:pt x="175" y="10440"/>
                    </a:moveTo>
                    <a:cubicBezTo>
                      <a:pt x="47" y="8181"/>
                      <a:pt x="128" y="9045"/>
                      <a:pt x="0" y="6786"/>
                    </a:cubicBezTo>
                    <a:cubicBezTo>
                      <a:pt x="1563" y="2515"/>
                      <a:pt x="1463" y="3373"/>
                      <a:pt x="2263" y="217"/>
                    </a:cubicBezTo>
                    <a:lnTo>
                      <a:pt x="12649" y="0"/>
                    </a:lnTo>
                    <a:lnTo>
                      <a:pt x="175" y="1044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61" name="Group 560"/>
              <p:cNvGrpSpPr/>
              <p:nvPr/>
            </p:nvGrpSpPr>
            <p:grpSpPr>
              <a:xfrm>
                <a:off x="10210705" y="4577638"/>
                <a:ext cx="571917" cy="461666"/>
                <a:chOff x="9980560" y="726571"/>
                <a:chExt cx="659732" cy="461666"/>
              </a:xfrm>
            </p:grpSpPr>
            <p:sp>
              <p:nvSpPr>
                <p:cNvPr id="562" name="Rectangle 228"/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3" name="Rectangle 229"/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4" name="Text Box 230"/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MS PGothic" panose="020B0600070205080204" pitchFamily="34" charset="-128"/>
                      <a:cs typeface="+mn-cs"/>
                    </a:rPr>
                    <a:t>network</a:t>
                  </a:r>
                  <a:endParaRPr kumimoji="0" lang="en-US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MS PGothic" panose="020B0600070205080204" pitchFamily="34" charset="-128"/>
                      <a:cs typeface="+mn-cs"/>
                    </a:rPr>
                    <a:t>link</a:t>
                  </a:r>
                  <a:endParaRPr kumimoji="0" lang="en-US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MS PGothic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/>
                <p:cNvCxnSpPr/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05" name="Group 104"/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06" name="Freeform 105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10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1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57" name="Freeform 456"/>
          <p:cNvSpPr/>
          <p:nvPr/>
        </p:nvSpPr>
        <p:spPr>
          <a:xfrm>
            <a:off x="7288696" y="3114260"/>
            <a:ext cx="3064097" cy="2683755"/>
          </a:xfrm>
          <a:custGeom>
            <a:avLst/>
            <a:gdLst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993913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-1" fmla="*/ 0 w 2769704"/>
              <a:gd name="connsiteY0-2" fmla="*/ 0 h 2637182"/>
              <a:gd name="connsiteX1-3" fmla="*/ 980661 w 2769704"/>
              <a:gd name="connsiteY1-4" fmla="*/ 1007165 h 2637182"/>
              <a:gd name="connsiteX2-5" fmla="*/ 2014330 w 2769704"/>
              <a:gd name="connsiteY2-6" fmla="*/ 1016216 h 2637182"/>
              <a:gd name="connsiteX3-7" fmla="*/ 2478156 w 2769704"/>
              <a:gd name="connsiteY3-8" fmla="*/ 1007165 h 2637182"/>
              <a:gd name="connsiteX4-9" fmla="*/ 2054087 w 2769704"/>
              <a:gd name="connsiteY4-10" fmla="*/ 1709530 h 2637182"/>
              <a:gd name="connsiteX5-11" fmla="*/ 2650434 w 2769704"/>
              <a:gd name="connsiteY5-12" fmla="*/ 2001078 h 2637182"/>
              <a:gd name="connsiteX6-13" fmla="*/ 2769704 w 2769704"/>
              <a:gd name="connsiteY6-14" fmla="*/ 2637182 h 2637182"/>
              <a:gd name="connsiteX0-15" fmla="*/ 0 w 2769704"/>
              <a:gd name="connsiteY0-16" fmla="*/ 0 h 2637182"/>
              <a:gd name="connsiteX1-17" fmla="*/ 980661 w 2769704"/>
              <a:gd name="connsiteY1-18" fmla="*/ 1007165 h 2637182"/>
              <a:gd name="connsiteX2-19" fmla="*/ 2014330 w 2769704"/>
              <a:gd name="connsiteY2-20" fmla="*/ 998374 h 2637182"/>
              <a:gd name="connsiteX3-21" fmla="*/ 2478156 w 2769704"/>
              <a:gd name="connsiteY3-22" fmla="*/ 1007165 h 2637182"/>
              <a:gd name="connsiteX4-23" fmla="*/ 2054087 w 2769704"/>
              <a:gd name="connsiteY4-24" fmla="*/ 1709530 h 2637182"/>
              <a:gd name="connsiteX5-25" fmla="*/ 2650434 w 2769704"/>
              <a:gd name="connsiteY5-26" fmla="*/ 2001078 h 2637182"/>
              <a:gd name="connsiteX6-27" fmla="*/ 2769704 w 2769704"/>
              <a:gd name="connsiteY6-28" fmla="*/ 2637182 h 2637182"/>
              <a:gd name="connsiteX0-29" fmla="*/ 0 w 2769704"/>
              <a:gd name="connsiteY0-30" fmla="*/ 0 h 2637182"/>
              <a:gd name="connsiteX1-31" fmla="*/ 980661 w 2769704"/>
              <a:gd name="connsiteY1-32" fmla="*/ 1007165 h 2637182"/>
              <a:gd name="connsiteX2-33" fmla="*/ 2014330 w 2769704"/>
              <a:gd name="connsiteY2-34" fmla="*/ 1011756 h 2637182"/>
              <a:gd name="connsiteX3-35" fmla="*/ 2478156 w 2769704"/>
              <a:gd name="connsiteY3-36" fmla="*/ 1007165 h 2637182"/>
              <a:gd name="connsiteX4-37" fmla="*/ 2054087 w 2769704"/>
              <a:gd name="connsiteY4-38" fmla="*/ 1709530 h 2637182"/>
              <a:gd name="connsiteX5-39" fmla="*/ 2650434 w 2769704"/>
              <a:gd name="connsiteY5-40" fmla="*/ 2001078 h 2637182"/>
              <a:gd name="connsiteX6-41" fmla="*/ 2769704 w 2769704"/>
              <a:gd name="connsiteY6-42" fmla="*/ 2637182 h 2637182"/>
              <a:gd name="connsiteX0-43" fmla="*/ 0 w 2769704"/>
              <a:gd name="connsiteY0-44" fmla="*/ 0 h 2637182"/>
              <a:gd name="connsiteX1-45" fmla="*/ 980661 w 2769704"/>
              <a:gd name="connsiteY1-46" fmla="*/ 1007165 h 2637182"/>
              <a:gd name="connsiteX2-47" fmla="*/ 2014330 w 2769704"/>
              <a:gd name="connsiteY2-48" fmla="*/ 1011756 h 2637182"/>
              <a:gd name="connsiteX3-49" fmla="*/ 2478156 w 2769704"/>
              <a:gd name="connsiteY3-50" fmla="*/ 1007165 h 2637182"/>
              <a:gd name="connsiteX4-51" fmla="*/ 2054087 w 2769704"/>
              <a:gd name="connsiteY4-52" fmla="*/ 1709530 h 2637182"/>
              <a:gd name="connsiteX5-53" fmla="*/ 2753026 w 2769704"/>
              <a:gd name="connsiteY5-54" fmla="*/ 2050143 h 2637182"/>
              <a:gd name="connsiteX6-55" fmla="*/ 2769704 w 2769704"/>
              <a:gd name="connsiteY6-56" fmla="*/ 2637182 h 2637182"/>
              <a:gd name="connsiteX0-57" fmla="*/ 0 w 2753026"/>
              <a:gd name="connsiteY0-58" fmla="*/ 0 h 2628261"/>
              <a:gd name="connsiteX1-59" fmla="*/ 980661 w 2753026"/>
              <a:gd name="connsiteY1-60" fmla="*/ 1007165 h 2628261"/>
              <a:gd name="connsiteX2-61" fmla="*/ 2014330 w 2753026"/>
              <a:gd name="connsiteY2-62" fmla="*/ 1011756 h 2628261"/>
              <a:gd name="connsiteX3-63" fmla="*/ 2478156 w 2753026"/>
              <a:gd name="connsiteY3-64" fmla="*/ 1007165 h 2628261"/>
              <a:gd name="connsiteX4-65" fmla="*/ 2054087 w 2753026"/>
              <a:gd name="connsiteY4-66" fmla="*/ 1709530 h 2628261"/>
              <a:gd name="connsiteX5-67" fmla="*/ 2753026 w 2753026"/>
              <a:gd name="connsiteY5-68" fmla="*/ 2050143 h 2628261"/>
              <a:gd name="connsiteX6-69" fmla="*/ 2742942 w 2753026"/>
              <a:gd name="connsiteY6-70" fmla="*/ 2628261 h 2628261"/>
              <a:gd name="connsiteX0-71" fmla="*/ 0 w 2760784"/>
              <a:gd name="connsiteY0-72" fmla="*/ 0 h 2820062"/>
              <a:gd name="connsiteX1-73" fmla="*/ 980661 w 2760784"/>
              <a:gd name="connsiteY1-74" fmla="*/ 1007165 h 2820062"/>
              <a:gd name="connsiteX2-75" fmla="*/ 2014330 w 2760784"/>
              <a:gd name="connsiteY2-76" fmla="*/ 1011756 h 2820062"/>
              <a:gd name="connsiteX3-77" fmla="*/ 2478156 w 2760784"/>
              <a:gd name="connsiteY3-78" fmla="*/ 1007165 h 2820062"/>
              <a:gd name="connsiteX4-79" fmla="*/ 2054087 w 2760784"/>
              <a:gd name="connsiteY4-80" fmla="*/ 1709530 h 2820062"/>
              <a:gd name="connsiteX5-81" fmla="*/ 2753026 w 2760784"/>
              <a:gd name="connsiteY5-82" fmla="*/ 2050143 h 2820062"/>
              <a:gd name="connsiteX6-83" fmla="*/ 2760784 w 2760784"/>
              <a:gd name="connsiteY6-84" fmla="*/ 2820062 h 2820062"/>
              <a:gd name="connsiteX0-85" fmla="*/ 0 w 2760784"/>
              <a:gd name="connsiteY0-86" fmla="*/ 0 h 2820062"/>
              <a:gd name="connsiteX1-87" fmla="*/ 980661 w 2760784"/>
              <a:gd name="connsiteY1-88" fmla="*/ 1007165 h 2820062"/>
              <a:gd name="connsiteX2-89" fmla="*/ 2014330 w 2760784"/>
              <a:gd name="connsiteY2-90" fmla="*/ 1011756 h 2820062"/>
              <a:gd name="connsiteX3-91" fmla="*/ 2478156 w 2760784"/>
              <a:gd name="connsiteY3-92" fmla="*/ 1007165 h 2820062"/>
              <a:gd name="connsiteX4-93" fmla="*/ 2054087 w 2760784"/>
              <a:gd name="connsiteY4-94" fmla="*/ 1709530 h 2820062"/>
              <a:gd name="connsiteX5-95" fmla="*/ 2753026 w 2760784"/>
              <a:gd name="connsiteY5-96" fmla="*/ 2050143 h 2820062"/>
              <a:gd name="connsiteX6-97" fmla="*/ 2760783 w 2760784"/>
              <a:gd name="connsiteY6-98" fmla="*/ 2639768 h 2820062"/>
              <a:gd name="connsiteX7" fmla="*/ 2760784 w 2760784"/>
              <a:gd name="connsiteY7" fmla="*/ 2820062 h 2820062"/>
              <a:gd name="connsiteX0-99" fmla="*/ 0 w 3188991"/>
              <a:gd name="connsiteY0-100" fmla="*/ 0 h 2681787"/>
              <a:gd name="connsiteX1-101" fmla="*/ 980661 w 3188991"/>
              <a:gd name="connsiteY1-102" fmla="*/ 1007165 h 2681787"/>
              <a:gd name="connsiteX2-103" fmla="*/ 2014330 w 3188991"/>
              <a:gd name="connsiteY2-104" fmla="*/ 1011756 h 2681787"/>
              <a:gd name="connsiteX3-105" fmla="*/ 2478156 w 3188991"/>
              <a:gd name="connsiteY3-106" fmla="*/ 1007165 h 2681787"/>
              <a:gd name="connsiteX4-107" fmla="*/ 2054087 w 3188991"/>
              <a:gd name="connsiteY4-108" fmla="*/ 1709530 h 2681787"/>
              <a:gd name="connsiteX5-109" fmla="*/ 2753026 w 3188991"/>
              <a:gd name="connsiteY5-110" fmla="*/ 2050143 h 2681787"/>
              <a:gd name="connsiteX6-111" fmla="*/ 2760783 w 3188991"/>
              <a:gd name="connsiteY6-112" fmla="*/ 2639768 h 2681787"/>
              <a:gd name="connsiteX7-113" fmla="*/ 3188991 w 3188991"/>
              <a:gd name="connsiteY7-114" fmla="*/ 2681787 h 2681787"/>
              <a:gd name="connsiteX0-115" fmla="*/ 0 w 3188991"/>
              <a:gd name="connsiteY0-116" fmla="*/ 0 h 2691285"/>
              <a:gd name="connsiteX1-117" fmla="*/ 980661 w 3188991"/>
              <a:gd name="connsiteY1-118" fmla="*/ 1007165 h 2691285"/>
              <a:gd name="connsiteX2-119" fmla="*/ 2014330 w 3188991"/>
              <a:gd name="connsiteY2-120" fmla="*/ 1011756 h 2691285"/>
              <a:gd name="connsiteX3-121" fmla="*/ 2478156 w 3188991"/>
              <a:gd name="connsiteY3-122" fmla="*/ 1007165 h 2691285"/>
              <a:gd name="connsiteX4-123" fmla="*/ 2054087 w 3188991"/>
              <a:gd name="connsiteY4-124" fmla="*/ 1709530 h 2691285"/>
              <a:gd name="connsiteX5-125" fmla="*/ 2753026 w 3188991"/>
              <a:gd name="connsiteY5-126" fmla="*/ 2050143 h 2691285"/>
              <a:gd name="connsiteX6-127" fmla="*/ 2760783 w 3188991"/>
              <a:gd name="connsiteY6-128" fmla="*/ 2639768 h 2691285"/>
              <a:gd name="connsiteX7-129" fmla="*/ 3188991 w 3188991"/>
              <a:gd name="connsiteY7-130" fmla="*/ 2681787 h 2691285"/>
              <a:gd name="connsiteX0-131" fmla="*/ 0 w 3188991"/>
              <a:gd name="connsiteY0-132" fmla="*/ 0 h 2700394"/>
              <a:gd name="connsiteX1-133" fmla="*/ 980661 w 3188991"/>
              <a:gd name="connsiteY1-134" fmla="*/ 1007165 h 2700394"/>
              <a:gd name="connsiteX2-135" fmla="*/ 2014330 w 3188991"/>
              <a:gd name="connsiteY2-136" fmla="*/ 1011756 h 2700394"/>
              <a:gd name="connsiteX3-137" fmla="*/ 2478156 w 3188991"/>
              <a:gd name="connsiteY3-138" fmla="*/ 1007165 h 2700394"/>
              <a:gd name="connsiteX4-139" fmla="*/ 2054087 w 3188991"/>
              <a:gd name="connsiteY4-140" fmla="*/ 1709530 h 2700394"/>
              <a:gd name="connsiteX5-141" fmla="*/ 2753026 w 3188991"/>
              <a:gd name="connsiteY5-142" fmla="*/ 2050143 h 2700394"/>
              <a:gd name="connsiteX6-143" fmla="*/ 2765243 w 3188991"/>
              <a:gd name="connsiteY6-144" fmla="*/ 2662071 h 2700394"/>
              <a:gd name="connsiteX7-145" fmla="*/ 3188991 w 3188991"/>
              <a:gd name="connsiteY7-146" fmla="*/ 2681787 h 2700394"/>
              <a:gd name="connsiteX0-147" fmla="*/ 0 w 3188991"/>
              <a:gd name="connsiteY0-148" fmla="*/ 0 h 2686921"/>
              <a:gd name="connsiteX1-149" fmla="*/ 980661 w 3188991"/>
              <a:gd name="connsiteY1-150" fmla="*/ 1007165 h 2686921"/>
              <a:gd name="connsiteX2-151" fmla="*/ 2014330 w 3188991"/>
              <a:gd name="connsiteY2-152" fmla="*/ 1011756 h 2686921"/>
              <a:gd name="connsiteX3-153" fmla="*/ 2478156 w 3188991"/>
              <a:gd name="connsiteY3-154" fmla="*/ 1007165 h 2686921"/>
              <a:gd name="connsiteX4-155" fmla="*/ 2054087 w 3188991"/>
              <a:gd name="connsiteY4-156" fmla="*/ 1709530 h 2686921"/>
              <a:gd name="connsiteX5-157" fmla="*/ 2753026 w 3188991"/>
              <a:gd name="connsiteY5-158" fmla="*/ 2050143 h 2686921"/>
              <a:gd name="connsiteX6-159" fmla="*/ 2765243 w 3188991"/>
              <a:gd name="connsiteY6-160" fmla="*/ 2662071 h 2686921"/>
              <a:gd name="connsiteX7-161" fmla="*/ 3188991 w 3188991"/>
              <a:gd name="connsiteY7-162" fmla="*/ 2681787 h 2686921"/>
              <a:gd name="connsiteX0-163" fmla="*/ 0 w 3188991"/>
              <a:gd name="connsiteY0-164" fmla="*/ 0 h 2689619"/>
              <a:gd name="connsiteX1-165" fmla="*/ 980661 w 3188991"/>
              <a:gd name="connsiteY1-166" fmla="*/ 1007165 h 2689619"/>
              <a:gd name="connsiteX2-167" fmla="*/ 2014330 w 3188991"/>
              <a:gd name="connsiteY2-168" fmla="*/ 1011756 h 2689619"/>
              <a:gd name="connsiteX3-169" fmla="*/ 2478156 w 3188991"/>
              <a:gd name="connsiteY3-170" fmla="*/ 1007165 h 2689619"/>
              <a:gd name="connsiteX4-171" fmla="*/ 2054087 w 3188991"/>
              <a:gd name="connsiteY4-172" fmla="*/ 1709530 h 2689619"/>
              <a:gd name="connsiteX5-173" fmla="*/ 2753026 w 3188991"/>
              <a:gd name="connsiteY5-174" fmla="*/ 2050143 h 2689619"/>
              <a:gd name="connsiteX6-175" fmla="*/ 2769703 w 3188991"/>
              <a:gd name="connsiteY6-176" fmla="*/ 2675452 h 2689619"/>
              <a:gd name="connsiteX7-177" fmla="*/ 3188991 w 3188991"/>
              <a:gd name="connsiteY7-178" fmla="*/ 2681787 h 2689619"/>
              <a:gd name="connsiteX0-179" fmla="*/ 0 w 3188991"/>
              <a:gd name="connsiteY0-180" fmla="*/ 0 h 2681967"/>
              <a:gd name="connsiteX1-181" fmla="*/ 980661 w 3188991"/>
              <a:gd name="connsiteY1-182" fmla="*/ 1007165 h 2681967"/>
              <a:gd name="connsiteX2-183" fmla="*/ 2014330 w 3188991"/>
              <a:gd name="connsiteY2-184" fmla="*/ 1011756 h 2681967"/>
              <a:gd name="connsiteX3-185" fmla="*/ 2478156 w 3188991"/>
              <a:gd name="connsiteY3-186" fmla="*/ 1007165 h 2681967"/>
              <a:gd name="connsiteX4-187" fmla="*/ 2054087 w 3188991"/>
              <a:gd name="connsiteY4-188" fmla="*/ 1709530 h 2681967"/>
              <a:gd name="connsiteX5-189" fmla="*/ 2753026 w 3188991"/>
              <a:gd name="connsiteY5-190" fmla="*/ 2050143 h 2681967"/>
              <a:gd name="connsiteX6-191" fmla="*/ 2769703 w 3188991"/>
              <a:gd name="connsiteY6-192" fmla="*/ 2675452 h 2681967"/>
              <a:gd name="connsiteX7-193" fmla="*/ 3188991 w 3188991"/>
              <a:gd name="connsiteY7-194" fmla="*/ 2681787 h 2681967"/>
              <a:gd name="connsiteX0-195" fmla="*/ 0 w 3188991"/>
              <a:gd name="connsiteY0-196" fmla="*/ 0 h 2687647"/>
              <a:gd name="connsiteX1-197" fmla="*/ 980661 w 3188991"/>
              <a:gd name="connsiteY1-198" fmla="*/ 1007165 h 2687647"/>
              <a:gd name="connsiteX2-199" fmla="*/ 2014330 w 3188991"/>
              <a:gd name="connsiteY2-200" fmla="*/ 1011756 h 2687647"/>
              <a:gd name="connsiteX3-201" fmla="*/ 2478156 w 3188991"/>
              <a:gd name="connsiteY3-202" fmla="*/ 1007165 h 2687647"/>
              <a:gd name="connsiteX4-203" fmla="*/ 2054087 w 3188991"/>
              <a:gd name="connsiteY4-204" fmla="*/ 1709530 h 2687647"/>
              <a:gd name="connsiteX5-205" fmla="*/ 2753026 w 3188991"/>
              <a:gd name="connsiteY5-206" fmla="*/ 2050143 h 2687647"/>
              <a:gd name="connsiteX6-207" fmla="*/ 2769703 w 3188991"/>
              <a:gd name="connsiteY6-208" fmla="*/ 2675452 h 2687647"/>
              <a:gd name="connsiteX7-209" fmla="*/ 3188991 w 3188991"/>
              <a:gd name="connsiteY7-210" fmla="*/ 2681787 h 2687647"/>
              <a:gd name="connsiteX0-211" fmla="*/ 0 w 3064097"/>
              <a:gd name="connsiteY0-212" fmla="*/ 0 h 2687647"/>
              <a:gd name="connsiteX1-213" fmla="*/ 980661 w 3064097"/>
              <a:gd name="connsiteY1-214" fmla="*/ 1007165 h 2687647"/>
              <a:gd name="connsiteX2-215" fmla="*/ 2014330 w 3064097"/>
              <a:gd name="connsiteY2-216" fmla="*/ 1011756 h 2687647"/>
              <a:gd name="connsiteX3-217" fmla="*/ 2478156 w 3064097"/>
              <a:gd name="connsiteY3-218" fmla="*/ 1007165 h 2687647"/>
              <a:gd name="connsiteX4-219" fmla="*/ 2054087 w 3064097"/>
              <a:gd name="connsiteY4-220" fmla="*/ 1709530 h 2687647"/>
              <a:gd name="connsiteX5-221" fmla="*/ 2753026 w 3064097"/>
              <a:gd name="connsiteY5-222" fmla="*/ 2050143 h 2687647"/>
              <a:gd name="connsiteX6-223" fmla="*/ 2769703 w 3064097"/>
              <a:gd name="connsiteY6-224" fmla="*/ 2675452 h 2687647"/>
              <a:gd name="connsiteX7-225" fmla="*/ 3064097 w 3064097"/>
              <a:gd name="connsiteY7-226" fmla="*/ 2681787 h 2687647"/>
              <a:gd name="connsiteX0-227" fmla="*/ 0 w 3064097"/>
              <a:gd name="connsiteY0-228" fmla="*/ 0 h 2683755"/>
              <a:gd name="connsiteX1-229" fmla="*/ 980661 w 3064097"/>
              <a:gd name="connsiteY1-230" fmla="*/ 1007165 h 2683755"/>
              <a:gd name="connsiteX2-231" fmla="*/ 2014330 w 3064097"/>
              <a:gd name="connsiteY2-232" fmla="*/ 1011756 h 2683755"/>
              <a:gd name="connsiteX3-233" fmla="*/ 2478156 w 3064097"/>
              <a:gd name="connsiteY3-234" fmla="*/ 1007165 h 2683755"/>
              <a:gd name="connsiteX4-235" fmla="*/ 2054087 w 3064097"/>
              <a:gd name="connsiteY4-236" fmla="*/ 1709530 h 2683755"/>
              <a:gd name="connsiteX5-237" fmla="*/ 2753026 w 3064097"/>
              <a:gd name="connsiteY5-238" fmla="*/ 2050143 h 2683755"/>
              <a:gd name="connsiteX6-239" fmla="*/ 2769703 w 3064097"/>
              <a:gd name="connsiteY6-240" fmla="*/ 2675452 h 2683755"/>
              <a:gd name="connsiteX7-241" fmla="*/ 3064097 w 3064097"/>
              <a:gd name="connsiteY7-242" fmla="*/ 2681787 h 2683755"/>
              <a:gd name="connsiteX0-243" fmla="*/ 0 w 3064097"/>
              <a:gd name="connsiteY0-244" fmla="*/ 0 h 2683755"/>
              <a:gd name="connsiteX1-245" fmla="*/ 980661 w 3064097"/>
              <a:gd name="connsiteY1-246" fmla="*/ 1007165 h 2683755"/>
              <a:gd name="connsiteX2-247" fmla="*/ 2014330 w 3064097"/>
              <a:gd name="connsiteY2-248" fmla="*/ 1011756 h 2683755"/>
              <a:gd name="connsiteX3-249" fmla="*/ 2478156 w 3064097"/>
              <a:gd name="connsiteY3-250" fmla="*/ 1007165 h 2683755"/>
              <a:gd name="connsiteX4-251" fmla="*/ 2054087 w 3064097"/>
              <a:gd name="connsiteY4-252" fmla="*/ 1709530 h 2683755"/>
              <a:gd name="connsiteX5-253" fmla="*/ 2753026 w 3064097"/>
              <a:gd name="connsiteY5-254" fmla="*/ 2050143 h 2683755"/>
              <a:gd name="connsiteX6-255" fmla="*/ 2769703 w 3064097"/>
              <a:gd name="connsiteY6-256" fmla="*/ 2675452 h 2683755"/>
              <a:gd name="connsiteX7-257" fmla="*/ 3064097 w 3064097"/>
              <a:gd name="connsiteY7-258" fmla="*/ 2681787 h 26837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13" y="connsiteY7-114"/>
              </a:cxn>
            </a:cxnLst>
            <a:rect l="l" t="t" r="r" b="b"/>
            <a:pathLst>
              <a:path w="3064097" h="2683755">
                <a:moveTo>
                  <a:pt x="0" y="0"/>
                </a:moveTo>
                <a:lnTo>
                  <a:pt x="980661" y="1007165"/>
                </a:lnTo>
                <a:lnTo>
                  <a:pt x="2014330" y="1011756"/>
                </a:lnTo>
                <a:lnTo>
                  <a:pt x="2478156" y="1007165"/>
                </a:lnTo>
                <a:lnTo>
                  <a:pt x="2054087" y="1709530"/>
                </a:lnTo>
                <a:lnTo>
                  <a:pt x="2753026" y="2050143"/>
                </a:lnTo>
                <a:lnTo>
                  <a:pt x="2769703" y="2675452"/>
                </a:lnTo>
                <a:cubicBezTo>
                  <a:pt x="2903519" y="2686485"/>
                  <a:pt x="2930284" y="2684136"/>
                  <a:pt x="3064097" y="2681787"/>
                </a:cubicBezTo>
              </a:path>
            </a:pathLst>
          </a:custGeom>
          <a:noFill/>
          <a:ln w="3175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543892" y="2922262"/>
            <a:ext cx="3175" cy="379738"/>
            <a:chOff x="6543892" y="2922262"/>
            <a:chExt cx="3175" cy="379738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6543892" y="2922262"/>
              <a:ext cx="0" cy="14796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Arrow Connector 538"/>
            <p:cNvCxnSpPr/>
            <p:nvPr/>
          </p:nvCxnSpPr>
          <p:spPr>
            <a:xfrm>
              <a:off x="6547067" y="3154037"/>
              <a:ext cx="0" cy="14796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1" name="Group 540"/>
          <p:cNvGrpSpPr/>
          <p:nvPr/>
        </p:nvGrpSpPr>
        <p:grpSpPr>
          <a:xfrm>
            <a:off x="11233367" y="5608312"/>
            <a:ext cx="3175" cy="379738"/>
            <a:chOff x="6543892" y="2922262"/>
            <a:chExt cx="3175" cy="379738"/>
          </a:xfrm>
        </p:grpSpPr>
        <p:cxnSp>
          <p:nvCxnSpPr>
            <p:cNvPr id="542" name="Straight Arrow Connector 541"/>
            <p:cNvCxnSpPr/>
            <p:nvPr/>
          </p:nvCxnSpPr>
          <p:spPr>
            <a:xfrm flipV="1">
              <a:off x="6543892" y="2922262"/>
              <a:ext cx="0" cy="14796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/>
            <p:cNvCxnSpPr/>
            <p:nvPr/>
          </p:nvCxnSpPr>
          <p:spPr>
            <a:xfrm>
              <a:off x="6547067" y="3154037"/>
              <a:ext cx="0" cy="14796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74310" y="4547235"/>
            <a:ext cx="27946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路由器:</a:t>
            </a:r>
            <a:endParaRPr lang="zh-CN" altLang="en-US" sz="1200"/>
          </a:p>
          <a:p>
            <a:r>
              <a:rPr lang="zh-CN" altLang="en-US" sz="1200"/>
              <a:t>检查所有经过它的IP数据报的报头字段</a:t>
            </a:r>
            <a:endParaRPr lang="zh-CN" altLang="en-US" sz="1200"/>
          </a:p>
          <a:p>
            <a:r>
              <a:rPr lang="zh-CN" altLang="en-US" sz="1200"/>
              <a:t>将数据报从输入端口移动到输出端口，</a:t>
            </a:r>
            <a:endParaRPr lang="zh-CN" altLang="en-US" sz="1200"/>
          </a:p>
          <a:p>
            <a:r>
              <a:rPr lang="zh-CN" altLang="en-US" sz="1200"/>
              <a:t>以沿端-端路径传输数据报</a:t>
            </a:r>
            <a:endParaRPr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5217795" y="875030"/>
            <a:ext cx="36137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主机对主机通信服务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发送端:将段封装到数据报中，传递给链路层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接收端:将段发送到传输层协议</a:t>
            </a:r>
            <a:endParaRPr lang="zh-CN" altLang="en-US" sz="1200">
              <a:sym typeface="+mn-ea"/>
            </a:endParaRPr>
          </a:p>
          <a:p>
            <a:endParaRPr lang="zh-CN" altLang="en-US" sz="1200"/>
          </a:p>
          <a:p>
            <a:r>
              <a:rPr lang="zh-CN" altLang="en-US" sz="1200">
                <a:sym typeface="+mn-ea"/>
              </a:rPr>
              <a:t>网络层协议在</a:t>
            </a:r>
            <a:r>
              <a:rPr lang="zh-CN" altLang="en-US" sz="1200">
                <a:sym typeface="+mn-ea"/>
              </a:rPr>
              <a:t>每个互联网设备中的</a:t>
            </a:r>
            <a:r>
              <a:rPr lang="zh-CN" altLang="en-US" sz="1200">
                <a:sym typeface="+mn-ea"/>
              </a:rPr>
              <a:t>:主机、路由器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009"/>
    </mc:Choice>
    <mc:Fallback>
      <p:transition spd="slow" advTm="1300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891812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>
                <a:ea typeface="MS PGothic" panose="020B0600070205080204" pitchFamily="34" charset="-128"/>
              </a:rPr>
              <a:t>IP Datagram format</a:t>
            </a:r>
            <a:endParaRPr lang="en-US" dirty="0"/>
          </a:p>
        </p:txBody>
      </p:sp>
      <p:grpSp>
        <p:nvGrpSpPr>
          <p:cNvPr id="120" name="Group 55"/>
          <p:cNvGrpSpPr/>
          <p:nvPr/>
        </p:nvGrpSpPr>
        <p:grpSpPr bwMode="auto">
          <a:xfrm>
            <a:off x="4113579" y="1263416"/>
            <a:ext cx="4040188" cy="5326062"/>
            <a:chOff x="1929" y="607"/>
            <a:chExt cx="2545" cy="3355"/>
          </a:xfrm>
        </p:grpSpPr>
        <p:sp>
          <p:nvSpPr>
            <p:cNvPr id="122" name="Rectangle 5"/>
            <p:cNvSpPr>
              <a:spLocks noChangeArrowheads="1"/>
            </p:cNvSpPr>
            <p:nvPr/>
          </p:nvSpPr>
          <p:spPr bwMode="auto">
            <a:xfrm>
              <a:off x="1980" y="935"/>
              <a:ext cx="2489" cy="302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</a:ln>
            <a:effectLst>
              <a:outerShdw blurRad="139700" dist="38100" dir="18900000" algn="bl" rotWithShape="0">
                <a:srgbClr val="0000A3">
                  <a:alpha val="40000"/>
                </a:srgb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23" name="Text Box 6"/>
            <p:cNvSpPr txBox="1">
              <a:spLocks noChangeArrowheads="1"/>
            </p:cNvSpPr>
            <p:nvPr/>
          </p:nvSpPr>
          <p:spPr bwMode="auto">
            <a:xfrm>
              <a:off x="1954" y="973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ver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24" name="Text Box 7"/>
            <p:cNvSpPr txBox="1">
              <a:spLocks noChangeArrowheads="1"/>
            </p:cNvSpPr>
            <p:nvPr/>
          </p:nvSpPr>
          <p:spPr bwMode="auto">
            <a:xfrm>
              <a:off x="3529" y="1012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length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25" name="Line 8"/>
            <p:cNvSpPr>
              <a:spLocks noChangeShapeType="1"/>
            </p:cNvSpPr>
            <p:nvPr/>
          </p:nvSpPr>
          <p:spPr bwMode="auto">
            <a:xfrm>
              <a:off x="1988" y="1261"/>
              <a:ext cx="2486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26" name="Line 9"/>
            <p:cNvSpPr>
              <a:spLocks noChangeShapeType="1"/>
            </p:cNvSpPr>
            <p:nvPr/>
          </p:nvSpPr>
          <p:spPr bwMode="auto">
            <a:xfrm flipH="1" flipV="1">
              <a:off x="3210" y="941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27" name="Text Box 10"/>
            <p:cNvSpPr txBox="1">
              <a:spLocks noChangeArrowheads="1"/>
            </p:cNvSpPr>
            <p:nvPr/>
          </p:nvSpPr>
          <p:spPr bwMode="auto">
            <a:xfrm>
              <a:off x="2936" y="607"/>
              <a:ext cx="5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32 bits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>
              <a:off x="3552" y="762"/>
              <a:ext cx="899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29" name="Line 12"/>
            <p:cNvSpPr>
              <a:spLocks noChangeShapeType="1"/>
            </p:cNvSpPr>
            <p:nvPr/>
          </p:nvSpPr>
          <p:spPr bwMode="auto">
            <a:xfrm rot="10800000">
              <a:off x="1972" y="769"/>
              <a:ext cx="84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0" name="Text Box 13"/>
            <p:cNvSpPr txBox="1">
              <a:spLocks noChangeArrowheads="1"/>
            </p:cNvSpPr>
            <p:nvPr/>
          </p:nvSpPr>
          <p:spPr bwMode="auto">
            <a:xfrm>
              <a:off x="2635" y="2943"/>
              <a:ext cx="1236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payload data 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(variable length,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typically a TCP 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or UDP segment)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1" name="Text Box 14"/>
            <p:cNvSpPr txBox="1">
              <a:spLocks noChangeArrowheads="1"/>
            </p:cNvSpPr>
            <p:nvPr/>
          </p:nvSpPr>
          <p:spPr bwMode="auto">
            <a:xfrm>
              <a:off x="1929" y="1320"/>
              <a:ext cx="1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16-bit identifier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2" name="Line 15"/>
            <p:cNvSpPr>
              <a:spLocks noChangeShapeType="1"/>
            </p:cNvSpPr>
            <p:nvPr/>
          </p:nvSpPr>
          <p:spPr bwMode="auto">
            <a:xfrm flipV="1">
              <a:off x="1984" y="2205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3" name="Line 16"/>
            <p:cNvSpPr>
              <a:spLocks noChangeShapeType="1"/>
            </p:cNvSpPr>
            <p:nvPr/>
          </p:nvSpPr>
          <p:spPr bwMode="auto">
            <a:xfrm flipV="1">
              <a:off x="1984" y="2505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4" name="Text Box 17"/>
            <p:cNvSpPr txBox="1">
              <a:spLocks noChangeArrowheads="1"/>
            </p:cNvSpPr>
            <p:nvPr/>
          </p:nvSpPr>
          <p:spPr bwMode="auto">
            <a:xfrm>
              <a:off x="3497" y="1549"/>
              <a:ext cx="73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header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 checksum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5" name="Text Box 18"/>
            <p:cNvSpPr txBox="1">
              <a:spLocks noChangeArrowheads="1"/>
            </p:cNvSpPr>
            <p:nvPr/>
          </p:nvSpPr>
          <p:spPr bwMode="auto">
            <a:xfrm>
              <a:off x="2008" y="1531"/>
              <a:ext cx="5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time to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live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6" name="Text Box 19"/>
            <p:cNvSpPr txBox="1">
              <a:spLocks noChangeArrowheads="1"/>
            </p:cNvSpPr>
            <p:nvPr/>
          </p:nvSpPr>
          <p:spPr bwMode="auto">
            <a:xfrm>
              <a:off x="2629" y="1959"/>
              <a:ext cx="11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source IP address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7" name="Text Box 31"/>
            <p:cNvSpPr txBox="1">
              <a:spLocks noChangeArrowheads="1"/>
            </p:cNvSpPr>
            <p:nvPr/>
          </p:nvSpPr>
          <p:spPr bwMode="auto">
            <a:xfrm>
              <a:off x="2236" y="907"/>
              <a:ext cx="449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head.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len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8" name="Text Box 32"/>
            <p:cNvSpPr txBox="1">
              <a:spLocks noChangeArrowheads="1"/>
            </p:cNvSpPr>
            <p:nvPr/>
          </p:nvSpPr>
          <p:spPr bwMode="auto">
            <a:xfrm>
              <a:off x="2665" y="901"/>
              <a:ext cx="534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type of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service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39" name="Line 33"/>
            <p:cNvSpPr>
              <a:spLocks noChangeShapeType="1"/>
            </p:cNvSpPr>
            <p:nvPr/>
          </p:nvSpPr>
          <p:spPr bwMode="auto">
            <a:xfrm flipH="1" flipV="1">
              <a:off x="2646" y="938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0" name="Line 34"/>
            <p:cNvSpPr>
              <a:spLocks noChangeShapeType="1"/>
            </p:cNvSpPr>
            <p:nvPr/>
          </p:nvSpPr>
          <p:spPr bwMode="auto">
            <a:xfrm flipH="1" flipV="1">
              <a:off x="2259" y="944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1" name="Line 37"/>
            <p:cNvSpPr>
              <a:spLocks noChangeShapeType="1"/>
            </p:cNvSpPr>
            <p:nvPr/>
          </p:nvSpPr>
          <p:spPr bwMode="auto">
            <a:xfrm flipH="1" flipV="1">
              <a:off x="3210" y="1265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2" name="Text Box 38"/>
            <p:cNvSpPr txBox="1">
              <a:spLocks noChangeArrowheads="1"/>
            </p:cNvSpPr>
            <p:nvPr/>
          </p:nvSpPr>
          <p:spPr bwMode="auto">
            <a:xfrm>
              <a:off x="3117" y="1314"/>
              <a:ext cx="48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flgs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3" name="Line 39"/>
            <p:cNvSpPr>
              <a:spLocks noChangeShapeType="1"/>
            </p:cNvSpPr>
            <p:nvPr/>
          </p:nvSpPr>
          <p:spPr bwMode="auto">
            <a:xfrm flipH="1" flipV="1">
              <a:off x="3504" y="1259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4" name="Text Box 40"/>
            <p:cNvSpPr txBox="1">
              <a:spLocks noChangeArrowheads="1"/>
            </p:cNvSpPr>
            <p:nvPr/>
          </p:nvSpPr>
          <p:spPr bwMode="auto">
            <a:xfrm>
              <a:off x="3531" y="1230"/>
              <a:ext cx="9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fragment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 offset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5" name="Line 43"/>
            <p:cNvSpPr>
              <a:spLocks noChangeShapeType="1"/>
            </p:cNvSpPr>
            <p:nvPr/>
          </p:nvSpPr>
          <p:spPr bwMode="auto">
            <a:xfrm flipV="1">
              <a:off x="1984" y="1581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6" name="Line 44"/>
            <p:cNvSpPr>
              <a:spLocks noChangeShapeType="1"/>
            </p:cNvSpPr>
            <p:nvPr/>
          </p:nvSpPr>
          <p:spPr bwMode="auto">
            <a:xfrm flipH="1" flipV="1">
              <a:off x="3210" y="1583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7" name="Line 45"/>
            <p:cNvSpPr>
              <a:spLocks noChangeShapeType="1"/>
            </p:cNvSpPr>
            <p:nvPr/>
          </p:nvSpPr>
          <p:spPr bwMode="auto">
            <a:xfrm flipV="1">
              <a:off x="1972" y="1905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8" name="Text Box 46"/>
            <p:cNvSpPr txBox="1">
              <a:spLocks noChangeArrowheads="1"/>
            </p:cNvSpPr>
            <p:nvPr/>
          </p:nvSpPr>
          <p:spPr bwMode="auto">
            <a:xfrm>
              <a:off x="2668" y="1525"/>
              <a:ext cx="4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upper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 layer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49" name="Line 47"/>
            <p:cNvSpPr>
              <a:spLocks noChangeShapeType="1"/>
            </p:cNvSpPr>
            <p:nvPr/>
          </p:nvSpPr>
          <p:spPr bwMode="auto">
            <a:xfrm flipH="1" flipV="1">
              <a:off x="2610" y="1589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0" name="Text Box 49"/>
            <p:cNvSpPr txBox="1">
              <a:spLocks noChangeArrowheads="1"/>
            </p:cNvSpPr>
            <p:nvPr/>
          </p:nvSpPr>
          <p:spPr bwMode="auto">
            <a:xfrm>
              <a:off x="2516" y="2235"/>
              <a:ext cx="14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destination IP address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1" name="Line 50"/>
            <p:cNvSpPr>
              <a:spLocks noChangeShapeType="1"/>
            </p:cNvSpPr>
            <p:nvPr/>
          </p:nvSpPr>
          <p:spPr bwMode="auto">
            <a:xfrm flipV="1">
              <a:off x="1984" y="2787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2" name="Text Box 51"/>
            <p:cNvSpPr txBox="1">
              <a:spLocks noChangeArrowheads="1"/>
            </p:cNvSpPr>
            <p:nvPr/>
          </p:nvSpPr>
          <p:spPr bwMode="auto">
            <a:xfrm>
              <a:off x="2700" y="2529"/>
              <a:ext cx="10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options (if any)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53" name="Group 56"/>
          <p:cNvGrpSpPr/>
          <p:nvPr/>
        </p:nvGrpSpPr>
        <p:grpSpPr bwMode="auto">
          <a:xfrm>
            <a:off x="736966" y="1650761"/>
            <a:ext cx="3598863" cy="369886"/>
            <a:chOff x="-198" y="851"/>
            <a:chExt cx="2267" cy="233"/>
          </a:xfrm>
        </p:grpSpPr>
        <p:sp>
          <p:nvSpPr>
            <p:cNvPr id="154" name="Text Box 20"/>
            <p:cNvSpPr txBox="1">
              <a:spLocks noChangeArrowheads="1"/>
            </p:cNvSpPr>
            <p:nvPr/>
          </p:nvSpPr>
          <p:spPr bwMode="auto">
            <a:xfrm>
              <a:off x="-198" y="851"/>
              <a:ext cx="1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IP protocol version number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5" name="Line 23"/>
            <p:cNvSpPr>
              <a:spLocks noChangeShapeType="1"/>
            </p:cNvSpPr>
            <p:nvPr/>
          </p:nvSpPr>
          <p:spPr bwMode="auto">
            <a:xfrm flipV="1">
              <a:off x="1740" y="996"/>
              <a:ext cx="329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56" name="Group 57"/>
          <p:cNvGrpSpPr/>
          <p:nvPr/>
        </p:nvGrpSpPr>
        <p:grpSpPr bwMode="auto">
          <a:xfrm>
            <a:off x="900478" y="2004782"/>
            <a:ext cx="3817939" cy="369888"/>
            <a:chOff x="-95" y="1074"/>
            <a:chExt cx="2405" cy="233"/>
          </a:xfrm>
        </p:grpSpPr>
        <p:sp>
          <p:nvSpPr>
            <p:cNvPr id="157" name="Text Box 21"/>
            <p:cNvSpPr txBox="1">
              <a:spLocks noChangeArrowheads="1"/>
            </p:cNvSpPr>
            <p:nvPr/>
          </p:nvSpPr>
          <p:spPr bwMode="auto">
            <a:xfrm>
              <a:off x="-95" y="1074"/>
              <a:ext cx="18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header length(bytes)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8" name="Line 24"/>
            <p:cNvSpPr>
              <a:spLocks noChangeShapeType="1"/>
            </p:cNvSpPr>
            <p:nvPr/>
          </p:nvSpPr>
          <p:spPr bwMode="auto">
            <a:xfrm flipV="1">
              <a:off x="1748" y="1184"/>
              <a:ext cx="562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59" name="Group 60"/>
          <p:cNvGrpSpPr/>
          <p:nvPr/>
        </p:nvGrpSpPr>
        <p:grpSpPr bwMode="auto">
          <a:xfrm>
            <a:off x="-175849" y="3111541"/>
            <a:ext cx="5535615" cy="1247776"/>
            <a:chOff x="-773" y="1434"/>
            <a:chExt cx="3487" cy="786"/>
          </a:xfrm>
        </p:grpSpPr>
        <p:sp>
          <p:nvSpPr>
            <p:cNvPr id="160" name="Text Box 27"/>
            <p:cNvSpPr txBox="1">
              <a:spLocks noChangeArrowheads="1"/>
            </p:cNvSpPr>
            <p:nvPr/>
          </p:nvSpPr>
          <p:spPr bwMode="auto">
            <a:xfrm>
              <a:off x="-773" y="1987"/>
              <a:ext cx="25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upper layer protocol </a:t>
              </a: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(e.g., TCP or UDP)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61" name="Line 28"/>
            <p:cNvSpPr>
              <a:spLocks noChangeShapeType="1"/>
            </p:cNvSpPr>
            <p:nvPr/>
          </p:nvSpPr>
          <p:spPr bwMode="auto">
            <a:xfrm flipV="1">
              <a:off x="1766" y="1434"/>
              <a:ext cx="948" cy="67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62" name="Group 61"/>
          <p:cNvGrpSpPr/>
          <p:nvPr/>
        </p:nvGrpSpPr>
        <p:grpSpPr bwMode="auto">
          <a:xfrm>
            <a:off x="7774354" y="1652353"/>
            <a:ext cx="2259012" cy="646113"/>
            <a:chOff x="4235" y="852"/>
            <a:chExt cx="1423" cy="407"/>
          </a:xfrm>
        </p:grpSpPr>
        <p:sp>
          <p:nvSpPr>
            <p:cNvPr id="163" name="Text Box 26"/>
            <p:cNvSpPr txBox="1">
              <a:spLocks noChangeArrowheads="1"/>
            </p:cNvSpPr>
            <p:nvPr/>
          </p:nvSpPr>
          <p:spPr bwMode="auto">
            <a:xfrm>
              <a:off x="4662" y="852"/>
              <a:ext cx="99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total datagram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length (bytes)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64" name="Line 30"/>
            <p:cNvSpPr>
              <a:spLocks noChangeShapeType="1"/>
            </p:cNvSpPr>
            <p:nvPr/>
          </p:nvSpPr>
          <p:spPr bwMode="auto">
            <a:xfrm flipH="1">
              <a:off x="4235" y="1149"/>
              <a:ext cx="429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65" name="Group 58"/>
          <p:cNvGrpSpPr/>
          <p:nvPr/>
        </p:nvGrpSpPr>
        <p:grpSpPr bwMode="auto">
          <a:xfrm>
            <a:off x="1995857" y="2060348"/>
            <a:ext cx="3378202" cy="1452568"/>
            <a:chOff x="595" y="1109"/>
            <a:chExt cx="2128" cy="915"/>
          </a:xfrm>
        </p:grpSpPr>
        <p:sp>
          <p:nvSpPr>
            <p:cNvPr id="166" name="Text Box 35"/>
            <p:cNvSpPr txBox="1">
              <a:spLocks noChangeArrowheads="1"/>
            </p:cNvSpPr>
            <p:nvPr/>
          </p:nvSpPr>
          <p:spPr bwMode="auto">
            <a:xfrm>
              <a:off x="595" y="1307"/>
              <a:ext cx="1202" cy="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“type” of service:</a:t>
              </a:r>
              <a:endPara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285750" marR="0" lvl="0" indent="-1651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8"/>
                </a:buClr>
                <a:buSzTx/>
                <a:buFont typeface="Wingdings" panose="05000000000000000000" pitchFamily="2" charset="2"/>
                <a:buChar char="§"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diffserv (0:5)</a:t>
              </a:r>
              <a:endPara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285750" marR="0" lvl="0" indent="-1651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8"/>
                </a:buClr>
                <a:buSzTx/>
                <a:buFont typeface="Wingdings" panose="05000000000000000000" pitchFamily="2" charset="2"/>
                <a:buChar char="§"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ECN (6:7)</a:t>
              </a:r>
              <a:endPara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 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67" name="Line 36"/>
            <p:cNvSpPr>
              <a:spLocks noChangeShapeType="1"/>
            </p:cNvSpPr>
            <p:nvPr/>
          </p:nvSpPr>
          <p:spPr bwMode="auto">
            <a:xfrm flipV="1">
              <a:off x="1746" y="1109"/>
              <a:ext cx="977" cy="32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68" name="Group 62"/>
          <p:cNvGrpSpPr/>
          <p:nvPr/>
        </p:nvGrpSpPr>
        <p:grpSpPr bwMode="auto">
          <a:xfrm>
            <a:off x="6002705" y="2273066"/>
            <a:ext cx="4110038" cy="646113"/>
            <a:chOff x="3119" y="1243"/>
            <a:chExt cx="2589" cy="407"/>
          </a:xfrm>
        </p:grpSpPr>
        <p:sp>
          <p:nvSpPr>
            <p:cNvPr id="169" name="Text Box 25"/>
            <p:cNvSpPr txBox="1">
              <a:spLocks noChangeArrowheads="1"/>
            </p:cNvSpPr>
            <p:nvPr/>
          </p:nvSpPr>
          <p:spPr bwMode="auto">
            <a:xfrm>
              <a:off x="4663" y="1243"/>
              <a:ext cx="104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fragmentation/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reassembly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70" name="Line 29"/>
            <p:cNvSpPr>
              <a:spLocks noChangeShapeType="1"/>
            </p:cNvSpPr>
            <p:nvPr/>
          </p:nvSpPr>
          <p:spPr bwMode="auto">
            <a:xfrm flipH="1">
              <a:off x="3443" y="1358"/>
              <a:ext cx="1228" cy="17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71" name="Line 41"/>
            <p:cNvSpPr>
              <a:spLocks noChangeShapeType="1"/>
            </p:cNvSpPr>
            <p:nvPr/>
          </p:nvSpPr>
          <p:spPr bwMode="auto">
            <a:xfrm flipH="1" flipV="1">
              <a:off x="4301" y="1349"/>
              <a:ext cx="381" cy="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72" name="Line 42"/>
            <p:cNvSpPr>
              <a:spLocks noChangeShapeType="1"/>
            </p:cNvSpPr>
            <p:nvPr/>
          </p:nvSpPr>
          <p:spPr bwMode="auto">
            <a:xfrm flipH="1">
              <a:off x="3119" y="1354"/>
              <a:ext cx="1555" cy="103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73" name="Group 59"/>
          <p:cNvGrpSpPr/>
          <p:nvPr/>
        </p:nvGrpSpPr>
        <p:grpSpPr bwMode="auto">
          <a:xfrm>
            <a:off x="459115" y="3200477"/>
            <a:ext cx="3975103" cy="723900"/>
            <a:chOff x="-366" y="1483"/>
            <a:chExt cx="2504" cy="456"/>
          </a:xfrm>
        </p:grpSpPr>
        <p:sp>
          <p:nvSpPr>
            <p:cNvPr id="174" name="Text Box 22"/>
            <p:cNvSpPr txBox="1">
              <a:spLocks noChangeArrowheads="1"/>
            </p:cNvSpPr>
            <p:nvPr/>
          </p:nvSpPr>
          <p:spPr bwMode="auto">
            <a:xfrm>
              <a:off x="-366" y="1551"/>
              <a:ext cx="2144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TTL: remaining  max hops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(decremented at each router)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75" name="Line 48"/>
            <p:cNvSpPr>
              <a:spLocks noChangeShapeType="1"/>
            </p:cNvSpPr>
            <p:nvPr/>
          </p:nvSpPr>
          <p:spPr bwMode="auto">
            <a:xfrm flipV="1">
              <a:off x="1753" y="1483"/>
              <a:ext cx="385" cy="27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06513" y="4446414"/>
            <a:ext cx="2823045" cy="2083632"/>
            <a:chOff x="419725" y="4467070"/>
            <a:chExt cx="2823045" cy="2083632"/>
          </a:xfrm>
        </p:grpSpPr>
        <p:sp>
          <p:nvSpPr>
            <p:cNvPr id="179" name="Rectangle 54"/>
            <p:cNvSpPr>
              <a:spLocks noChangeArrowheads="1"/>
            </p:cNvSpPr>
            <p:nvPr/>
          </p:nvSpPr>
          <p:spPr bwMode="auto">
            <a:xfrm>
              <a:off x="437293" y="4954788"/>
              <a:ext cx="2805477" cy="146547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342900" marR="0" lvl="0" indent="-224155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A3"/>
                </a:buClr>
                <a:buSzPct val="100000"/>
                <a:buFont typeface="Wingdings" panose="05000000000000000000" pitchFamily="2" charset="2"/>
                <a:buChar char="§"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20 bytes of TCP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342900" marR="0" lvl="0" indent="-224155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A3"/>
                </a:buClr>
                <a:buSzPct val="100000"/>
                <a:buFont typeface="Wingdings" panose="05000000000000000000" pitchFamily="2" charset="2"/>
                <a:buChar char="§"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20 bytes of IP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342900" marR="0" lvl="0" indent="-224155" algn="l" defTabSz="914400" rtl="0" eaLnBrk="0" fontAlgn="base" latin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A3"/>
                </a:buClr>
                <a:buSzPct val="100000"/>
                <a:buFont typeface="Wingdings" panose="05000000000000000000" pitchFamily="2" charset="2"/>
                <a:buChar char="§"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= 40 bytes + app layer overhead for TCP+IP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419725" y="4751882"/>
              <a:ext cx="2683239" cy="179882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99607" y="4467070"/>
              <a:ext cx="156132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overhead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392130" y="4348085"/>
            <a:ext cx="3971903" cy="646113"/>
            <a:chOff x="7719934" y="4348085"/>
            <a:chExt cx="3971903" cy="646113"/>
          </a:xfrm>
        </p:grpSpPr>
        <p:sp>
          <p:nvSpPr>
            <p:cNvPr id="177" name="Text Box 52"/>
            <p:cNvSpPr txBox="1">
              <a:spLocks noChangeArrowheads="1"/>
            </p:cNvSpPr>
            <p:nvPr/>
          </p:nvSpPr>
          <p:spPr bwMode="auto">
            <a:xfrm>
              <a:off x="8778774" y="4348085"/>
              <a:ext cx="2913063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e.g., timestamp, record route taken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719934" y="4542020"/>
              <a:ext cx="98935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7411846" y="3384606"/>
            <a:ext cx="3971903" cy="369332"/>
            <a:chOff x="7719934" y="4348085"/>
            <a:chExt cx="3971903" cy="369332"/>
          </a:xfrm>
        </p:grpSpPr>
        <p:sp>
          <p:nvSpPr>
            <p:cNvPr id="67" name="Text Box 52"/>
            <p:cNvSpPr txBox="1">
              <a:spLocks noChangeArrowheads="1"/>
            </p:cNvSpPr>
            <p:nvPr/>
          </p:nvSpPr>
          <p:spPr bwMode="auto">
            <a:xfrm>
              <a:off x="8778774" y="4348085"/>
              <a:ext cx="29130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32-bit source IP address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7719934" y="4542020"/>
              <a:ext cx="98935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7393765" y="3862471"/>
            <a:ext cx="4181130" cy="369332"/>
            <a:chOff x="7719934" y="4348085"/>
            <a:chExt cx="4181130" cy="369332"/>
          </a:xfrm>
        </p:grpSpPr>
        <p:sp>
          <p:nvSpPr>
            <p:cNvPr id="70" name="Text Box 52"/>
            <p:cNvSpPr txBox="1">
              <a:spLocks noChangeArrowheads="1"/>
            </p:cNvSpPr>
            <p:nvPr/>
          </p:nvSpPr>
          <p:spPr bwMode="auto">
            <a:xfrm>
              <a:off x="8778774" y="4348085"/>
              <a:ext cx="31222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32-bit destination IP address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7719934" y="4542020"/>
              <a:ext cx="98935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7409262" y="2920899"/>
            <a:ext cx="3971903" cy="369332"/>
            <a:chOff x="7719934" y="4348085"/>
            <a:chExt cx="3971903" cy="369332"/>
          </a:xfrm>
        </p:grpSpPr>
        <p:sp>
          <p:nvSpPr>
            <p:cNvPr id="73" name="Text Box 52"/>
            <p:cNvSpPr txBox="1">
              <a:spLocks noChangeArrowheads="1"/>
            </p:cNvSpPr>
            <p:nvPr/>
          </p:nvSpPr>
          <p:spPr bwMode="auto">
            <a:xfrm>
              <a:off x="8778774" y="4348085"/>
              <a:ext cx="29130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header checksum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7719934" y="4542020"/>
              <a:ext cx="98935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Arrow Connector 74"/>
          <p:cNvCxnSpPr/>
          <p:nvPr/>
        </p:nvCxnSpPr>
        <p:spPr>
          <a:xfrm>
            <a:off x="11606272" y="1739666"/>
            <a:ext cx="0" cy="4833257"/>
          </a:xfrm>
          <a:prstGeom prst="straightConnector1">
            <a:avLst/>
          </a:prstGeom>
          <a:ln w="444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1286892" y="1745109"/>
            <a:ext cx="600364" cy="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1292334" y="6551152"/>
            <a:ext cx="600364" cy="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 rot="16200000">
            <a:off x="10272607" y="3609921"/>
            <a:ext cx="280871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Maximum length: 64K bytes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Typically: 1500 bytes or less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0525"/>
    </mc:Choice>
    <mc:Fallback>
      <p:transition spd="slow" advTm="34052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2890" y="1409075"/>
            <a:ext cx="5557988" cy="5201586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MS PGothic" panose="020B0600070205080204" pitchFamily="34" charset="-128"/>
                <a:cs typeface="MS PGothic" panose="020B0600070205080204" pitchFamily="34" charset="-128"/>
              </a:rPr>
              <a:t>network links have MTU (max. transmission unit) –the maximum amount of data that a link-layer frame can carry</a:t>
            </a:r>
            <a:endParaRPr lang="en-US" altLang="en-US" dirty="0"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different link types, different MTUs 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>
                <a:ea typeface="MS PGothic" panose="020B0600070205080204" pitchFamily="34" charset="-128"/>
                <a:cs typeface="MS PGothic" panose="020B0600070205080204" pitchFamily="34" charset="-128"/>
              </a:rPr>
              <a:t>large IP datagram divided (“</a:t>
            </a:r>
            <a:r>
              <a:rPr lang="en-US" altLang="ja-JP" dirty="0">
                <a:ea typeface="MS PGothic" panose="020B0600070205080204" pitchFamily="34" charset="-128"/>
                <a:cs typeface="MS PGothic" panose="020B0600070205080204" pitchFamily="34" charset="-128"/>
              </a:rPr>
              <a:t>fragmented”) within net</a:t>
            </a:r>
            <a:endParaRPr lang="en-US" altLang="ja-JP" dirty="0"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one datagram becomes several datagrams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ja-JP" dirty="0">
                <a:ea typeface="MS PGothic" panose="020B0600070205080204" pitchFamily="34" charset="-128"/>
              </a:rPr>
              <a:t>“reassembled” only at </a:t>
            </a:r>
            <a:r>
              <a:rPr lang="en-US" altLang="ja-JP" i="1" dirty="0">
                <a:ea typeface="MS PGothic" panose="020B0600070205080204" pitchFamily="34" charset="-128"/>
              </a:rPr>
              <a:t>destination</a:t>
            </a:r>
            <a:endParaRPr lang="en-US" altLang="ja-JP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IP header bits used to identify, order related fragments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IP fragmentation/reassembly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19616" y="6499361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Freeform 4"/>
          <p:cNvSpPr/>
          <p:nvPr/>
        </p:nvSpPr>
        <p:spPr bwMode="auto">
          <a:xfrm>
            <a:off x="7707312" y="1493863"/>
            <a:ext cx="2436813" cy="2255838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6" name="Freeform 5"/>
          <p:cNvSpPr/>
          <p:nvPr/>
        </p:nvSpPr>
        <p:spPr bwMode="auto">
          <a:xfrm>
            <a:off x="7707312" y="3895751"/>
            <a:ext cx="1976438" cy="1987550"/>
          </a:xfrm>
          <a:custGeom>
            <a:avLst/>
            <a:gdLst>
              <a:gd name="T0" fmla="*/ 2147483647 w 873"/>
              <a:gd name="T1" fmla="*/ 2147483647 h 940"/>
              <a:gd name="T2" fmla="*/ 2147483647 w 873"/>
              <a:gd name="T3" fmla="*/ 2147483647 h 940"/>
              <a:gd name="T4" fmla="*/ 2147483647 w 873"/>
              <a:gd name="T5" fmla="*/ 2147483647 h 940"/>
              <a:gd name="T6" fmla="*/ 2147483647 w 873"/>
              <a:gd name="T7" fmla="*/ 2147483647 h 940"/>
              <a:gd name="T8" fmla="*/ 2147483647 w 873"/>
              <a:gd name="T9" fmla="*/ 2147483647 h 940"/>
              <a:gd name="T10" fmla="*/ 2147483647 w 873"/>
              <a:gd name="T11" fmla="*/ 2147483647 h 940"/>
              <a:gd name="T12" fmla="*/ 2147483647 w 873"/>
              <a:gd name="T13" fmla="*/ 2147483647 h 940"/>
              <a:gd name="T14" fmla="*/ 2147483647 w 873"/>
              <a:gd name="T15" fmla="*/ 2147483647 h 940"/>
              <a:gd name="T16" fmla="*/ 2147483647 w 873"/>
              <a:gd name="T17" fmla="*/ 2147483647 h 940"/>
              <a:gd name="T18" fmla="*/ 2147483647 w 873"/>
              <a:gd name="T19" fmla="*/ 2147483647 h 940"/>
              <a:gd name="T20" fmla="*/ 2147483647 w 873"/>
              <a:gd name="T21" fmla="*/ 2147483647 h 9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73"/>
              <a:gd name="T34" fmla="*/ 0 h 940"/>
              <a:gd name="T35" fmla="*/ 873 w 873"/>
              <a:gd name="T36" fmla="*/ 940 h 94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73" h="940">
                <a:moveTo>
                  <a:pt x="2" y="405"/>
                </a:moveTo>
                <a:cubicBezTo>
                  <a:pt x="17" y="290"/>
                  <a:pt x="138" y="129"/>
                  <a:pt x="230" y="65"/>
                </a:cubicBezTo>
                <a:cubicBezTo>
                  <a:pt x="322" y="1"/>
                  <a:pt x="460" y="0"/>
                  <a:pt x="555" y="22"/>
                </a:cubicBezTo>
                <a:cubicBezTo>
                  <a:pt x="650" y="44"/>
                  <a:pt x="748" y="143"/>
                  <a:pt x="800" y="197"/>
                </a:cubicBezTo>
                <a:cubicBezTo>
                  <a:pt x="852" y="251"/>
                  <a:pt x="859" y="292"/>
                  <a:pt x="866" y="347"/>
                </a:cubicBezTo>
                <a:cubicBezTo>
                  <a:pt x="873" y="402"/>
                  <a:pt x="855" y="457"/>
                  <a:pt x="842" y="527"/>
                </a:cubicBezTo>
                <a:cubicBezTo>
                  <a:pt x="829" y="597"/>
                  <a:pt x="827" y="714"/>
                  <a:pt x="788" y="767"/>
                </a:cubicBezTo>
                <a:cubicBezTo>
                  <a:pt x="749" y="820"/>
                  <a:pt x="670" y="819"/>
                  <a:pt x="608" y="845"/>
                </a:cubicBezTo>
                <a:cubicBezTo>
                  <a:pt x="546" y="871"/>
                  <a:pt x="496" y="940"/>
                  <a:pt x="418" y="925"/>
                </a:cubicBezTo>
                <a:cubicBezTo>
                  <a:pt x="340" y="910"/>
                  <a:pt x="208" y="840"/>
                  <a:pt x="139" y="754"/>
                </a:cubicBezTo>
                <a:cubicBezTo>
                  <a:pt x="69" y="667"/>
                  <a:pt x="0" y="546"/>
                  <a:pt x="2" y="405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7" name="Line 16"/>
          <p:cNvSpPr>
            <a:spLocks noChangeShapeType="1"/>
          </p:cNvSpPr>
          <p:nvPr/>
        </p:nvSpPr>
        <p:spPr bwMode="auto">
          <a:xfrm flipV="1">
            <a:off x="7780337" y="2449538"/>
            <a:ext cx="127000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8" name="Line 17"/>
          <p:cNvSpPr>
            <a:spLocks noChangeShapeType="1"/>
          </p:cNvSpPr>
          <p:nvPr/>
        </p:nvSpPr>
        <p:spPr bwMode="auto">
          <a:xfrm>
            <a:off x="8356600" y="1774851"/>
            <a:ext cx="658812" cy="279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9" name="Line 18"/>
          <p:cNvSpPr>
            <a:spLocks noChangeShapeType="1"/>
          </p:cNvSpPr>
          <p:nvPr/>
        </p:nvSpPr>
        <p:spPr bwMode="auto">
          <a:xfrm>
            <a:off x="9202737" y="2111401"/>
            <a:ext cx="196850" cy="669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0" name="Line 19"/>
          <p:cNvSpPr>
            <a:spLocks noChangeShapeType="1"/>
          </p:cNvSpPr>
          <p:nvPr/>
        </p:nvSpPr>
        <p:spPr bwMode="auto">
          <a:xfrm>
            <a:off x="8105775" y="1887563"/>
            <a:ext cx="1587" cy="5826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1" name="Line 20"/>
          <p:cNvSpPr>
            <a:spLocks noChangeShapeType="1"/>
          </p:cNvSpPr>
          <p:nvPr/>
        </p:nvSpPr>
        <p:spPr bwMode="auto">
          <a:xfrm>
            <a:off x="8340725" y="2541613"/>
            <a:ext cx="971550" cy="401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2" name="Line 21"/>
          <p:cNvSpPr>
            <a:spLocks noChangeShapeType="1"/>
          </p:cNvSpPr>
          <p:nvPr/>
        </p:nvSpPr>
        <p:spPr bwMode="auto">
          <a:xfrm flipH="1" flipV="1">
            <a:off x="9613900" y="3071838"/>
            <a:ext cx="476250" cy="6873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3" name="Line 22"/>
          <p:cNvSpPr>
            <a:spLocks noChangeShapeType="1"/>
          </p:cNvSpPr>
          <p:nvPr/>
        </p:nvSpPr>
        <p:spPr bwMode="auto">
          <a:xfrm flipH="1">
            <a:off x="8364537" y="2079651"/>
            <a:ext cx="758825" cy="517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4" name="Line 23"/>
          <p:cNvSpPr>
            <a:spLocks noChangeShapeType="1"/>
          </p:cNvSpPr>
          <p:nvPr/>
        </p:nvSpPr>
        <p:spPr bwMode="auto">
          <a:xfrm flipH="1">
            <a:off x="8374062" y="1519263"/>
            <a:ext cx="476250" cy="342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5" name="Line 24"/>
          <p:cNvSpPr>
            <a:spLocks noChangeShapeType="1"/>
          </p:cNvSpPr>
          <p:nvPr/>
        </p:nvSpPr>
        <p:spPr bwMode="auto">
          <a:xfrm flipH="1">
            <a:off x="9091612" y="1695476"/>
            <a:ext cx="273050" cy="2365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6" name="Line 119"/>
          <p:cNvSpPr>
            <a:spLocks noChangeShapeType="1"/>
          </p:cNvSpPr>
          <p:nvPr/>
        </p:nvSpPr>
        <p:spPr bwMode="auto">
          <a:xfrm flipH="1">
            <a:off x="9508303" y="4069262"/>
            <a:ext cx="644816" cy="9763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147" name="Group 199"/>
          <p:cNvGrpSpPr/>
          <p:nvPr/>
        </p:nvGrpSpPr>
        <p:grpSpPr bwMode="auto">
          <a:xfrm>
            <a:off x="8113712" y="2821013"/>
            <a:ext cx="1222375" cy="403225"/>
            <a:chOff x="3152" y="1862"/>
            <a:chExt cx="770" cy="254"/>
          </a:xfrm>
        </p:grpSpPr>
        <p:grpSp>
          <p:nvGrpSpPr>
            <p:cNvPr id="148" name="Group 120"/>
            <p:cNvGrpSpPr/>
            <p:nvPr/>
          </p:nvGrpSpPr>
          <p:grpSpPr bwMode="auto">
            <a:xfrm rot="1433392">
              <a:off x="3152" y="1862"/>
              <a:ext cx="648" cy="108"/>
              <a:chOff x="4712" y="1742"/>
              <a:chExt cx="648" cy="108"/>
            </a:xfrm>
          </p:grpSpPr>
          <p:sp>
            <p:nvSpPr>
              <p:cNvPr id="150" name="Rectangle 121"/>
              <p:cNvSpPr>
                <a:spLocks noChangeArrowheads="1"/>
              </p:cNvSpPr>
              <p:nvPr/>
            </p:nvSpPr>
            <p:spPr bwMode="auto">
              <a:xfrm>
                <a:off x="4712" y="1742"/>
                <a:ext cx="648" cy="108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51" name="Rectangle 122"/>
              <p:cNvSpPr>
                <a:spLocks noChangeArrowheads="1"/>
              </p:cNvSpPr>
              <p:nvPr/>
            </p:nvSpPr>
            <p:spPr bwMode="auto">
              <a:xfrm>
                <a:off x="4710" y="1742"/>
                <a:ext cx="534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49" name="Line 132"/>
            <p:cNvSpPr>
              <a:spLocks noChangeShapeType="1"/>
            </p:cNvSpPr>
            <p:nvPr/>
          </p:nvSpPr>
          <p:spPr bwMode="auto">
            <a:xfrm>
              <a:off x="3784" y="2060"/>
              <a:ext cx="138" cy="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152" name="Text Box 136"/>
          <p:cNvSpPr txBox="1">
            <a:spLocks noChangeArrowheads="1"/>
          </p:cNvSpPr>
          <p:nvPr/>
        </p:nvSpPr>
        <p:spPr bwMode="auto">
          <a:xfrm>
            <a:off x="9725025" y="2106638"/>
            <a:ext cx="22637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fragmentation: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 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1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in: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 one large datagram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1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out: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 3 smaller datagrams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3" name="Line 118"/>
          <p:cNvSpPr>
            <a:spLocks noChangeShapeType="1"/>
          </p:cNvSpPr>
          <p:nvPr/>
        </p:nvSpPr>
        <p:spPr bwMode="auto">
          <a:xfrm>
            <a:off x="8594725" y="5043513"/>
            <a:ext cx="287337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154" name="Group 220"/>
          <p:cNvGrpSpPr/>
          <p:nvPr/>
        </p:nvGrpSpPr>
        <p:grpSpPr bwMode="auto">
          <a:xfrm>
            <a:off x="8516937" y="4218013"/>
            <a:ext cx="708025" cy="558800"/>
            <a:chOff x="3406" y="2742"/>
            <a:chExt cx="446" cy="352"/>
          </a:xfrm>
        </p:grpSpPr>
        <p:grpSp>
          <p:nvGrpSpPr>
            <p:cNvPr id="155" name="Group 137"/>
            <p:cNvGrpSpPr/>
            <p:nvPr/>
          </p:nvGrpSpPr>
          <p:grpSpPr bwMode="auto">
            <a:xfrm rot="-10773343">
              <a:off x="3566" y="2742"/>
              <a:ext cx="282" cy="108"/>
              <a:chOff x="5078" y="1860"/>
              <a:chExt cx="282" cy="108"/>
            </a:xfrm>
          </p:grpSpPr>
          <p:sp>
            <p:nvSpPr>
              <p:cNvPr id="165" name="Rectangle 138"/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66" name="Rectangle 139"/>
              <p:cNvSpPr>
                <a:spLocks noChangeArrowheads="1"/>
              </p:cNvSpPr>
              <p:nvPr/>
            </p:nvSpPr>
            <p:spPr bwMode="auto">
              <a:xfrm>
                <a:off x="5080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56" name="Group 140"/>
            <p:cNvGrpSpPr/>
            <p:nvPr/>
          </p:nvGrpSpPr>
          <p:grpSpPr bwMode="auto">
            <a:xfrm rot="-10773343">
              <a:off x="3568" y="2864"/>
              <a:ext cx="282" cy="108"/>
              <a:chOff x="5078" y="1860"/>
              <a:chExt cx="282" cy="108"/>
            </a:xfrm>
          </p:grpSpPr>
          <p:sp>
            <p:nvSpPr>
              <p:cNvPr id="163" name="Rectangle 141"/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64" name="Rectangle 142"/>
              <p:cNvSpPr>
                <a:spLocks noChangeArrowheads="1"/>
              </p:cNvSpPr>
              <p:nvPr/>
            </p:nvSpPr>
            <p:spPr bwMode="auto">
              <a:xfrm>
                <a:off x="5080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57" name="Group 143"/>
            <p:cNvGrpSpPr/>
            <p:nvPr/>
          </p:nvGrpSpPr>
          <p:grpSpPr bwMode="auto">
            <a:xfrm rot="-10773343">
              <a:off x="3570" y="2986"/>
              <a:ext cx="282" cy="108"/>
              <a:chOff x="5078" y="1860"/>
              <a:chExt cx="282" cy="108"/>
            </a:xfrm>
          </p:grpSpPr>
          <p:sp>
            <p:nvSpPr>
              <p:cNvPr id="161" name="Rectangle 144"/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162" name="Rectangle 145"/>
              <p:cNvSpPr>
                <a:spLocks noChangeArrowheads="1"/>
              </p:cNvSpPr>
              <p:nvPr/>
            </p:nvSpPr>
            <p:spPr bwMode="auto">
              <a:xfrm>
                <a:off x="5080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58" name="Line 146"/>
            <p:cNvSpPr>
              <a:spLocks noChangeShapeType="1"/>
            </p:cNvSpPr>
            <p:nvPr/>
          </p:nvSpPr>
          <p:spPr bwMode="auto">
            <a:xfrm rot="9691848">
              <a:off x="3412" y="2778"/>
              <a:ext cx="138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9" name="Line 147"/>
            <p:cNvSpPr>
              <a:spLocks noChangeShapeType="1"/>
            </p:cNvSpPr>
            <p:nvPr/>
          </p:nvSpPr>
          <p:spPr bwMode="auto">
            <a:xfrm rot="9691848">
              <a:off x="3406" y="2888"/>
              <a:ext cx="138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60" name="Line 148"/>
            <p:cNvSpPr>
              <a:spLocks noChangeShapeType="1"/>
            </p:cNvSpPr>
            <p:nvPr/>
          </p:nvSpPr>
          <p:spPr bwMode="auto">
            <a:xfrm rot="9691848">
              <a:off x="3408" y="3018"/>
              <a:ext cx="138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67" name="Group 233"/>
          <p:cNvGrpSpPr/>
          <p:nvPr/>
        </p:nvGrpSpPr>
        <p:grpSpPr bwMode="auto">
          <a:xfrm>
            <a:off x="7397752" y="3737001"/>
            <a:ext cx="1295400" cy="490537"/>
            <a:chOff x="2701" y="2439"/>
            <a:chExt cx="816" cy="309"/>
          </a:xfrm>
        </p:grpSpPr>
        <p:grpSp>
          <p:nvGrpSpPr>
            <p:cNvPr id="168" name="Group 232"/>
            <p:cNvGrpSpPr/>
            <p:nvPr/>
          </p:nvGrpSpPr>
          <p:grpSpPr bwMode="auto">
            <a:xfrm>
              <a:off x="2701" y="2639"/>
              <a:ext cx="806" cy="109"/>
              <a:chOff x="2540" y="2639"/>
              <a:chExt cx="806" cy="109"/>
            </a:xfrm>
          </p:grpSpPr>
          <p:grpSp>
            <p:nvGrpSpPr>
              <p:cNvPr id="170" name="Group 149"/>
              <p:cNvGrpSpPr/>
              <p:nvPr/>
            </p:nvGrpSpPr>
            <p:grpSpPr bwMode="auto">
              <a:xfrm rot="10793026">
                <a:off x="2697" y="2639"/>
                <a:ext cx="649" cy="109"/>
                <a:chOff x="4712" y="1742"/>
                <a:chExt cx="648" cy="108"/>
              </a:xfrm>
            </p:grpSpPr>
            <p:sp>
              <p:nvSpPr>
                <p:cNvPr id="172" name="Rectangle 150"/>
                <p:cNvSpPr>
                  <a:spLocks noChangeArrowheads="1"/>
                </p:cNvSpPr>
                <p:nvPr/>
              </p:nvSpPr>
              <p:spPr bwMode="auto">
                <a:xfrm>
                  <a:off x="4712" y="1742"/>
                  <a:ext cx="648" cy="108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73" name="Rectangle 151"/>
                <p:cNvSpPr>
                  <a:spLocks noChangeArrowheads="1"/>
                </p:cNvSpPr>
                <p:nvPr/>
              </p:nvSpPr>
              <p:spPr bwMode="auto">
                <a:xfrm>
                  <a:off x="4714" y="1744"/>
                  <a:ext cx="534" cy="10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71" name="Line 152"/>
              <p:cNvSpPr>
                <a:spLocks noChangeShapeType="1"/>
              </p:cNvSpPr>
              <p:nvPr/>
            </p:nvSpPr>
            <p:spPr bwMode="auto">
              <a:xfrm rot="9691848">
                <a:off x="2540" y="2666"/>
                <a:ext cx="138" cy="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69" name="Text Box 153"/>
            <p:cNvSpPr txBox="1">
              <a:spLocks noChangeArrowheads="1"/>
            </p:cNvSpPr>
            <p:nvPr/>
          </p:nvSpPr>
          <p:spPr bwMode="auto">
            <a:xfrm>
              <a:off x="2810" y="2439"/>
              <a:ext cx="70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reassembly</a:t>
              </a:r>
              <a:endPara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74" name="Group 162"/>
          <p:cNvGrpSpPr/>
          <p:nvPr/>
        </p:nvGrpSpPr>
        <p:grpSpPr bwMode="auto">
          <a:xfrm>
            <a:off x="6959600" y="1573238"/>
            <a:ext cx="838200" cy="1720850"/>
            <a:chOff x="2345" y="1140"/>
            <a:chExt cx="528" cy="1084"/>
          </a:xfrm>
        </p:grpSpPr>
        <p:sp>
          <p:nvSpPr>
            <p:cNvPr id="175" name="Line 8"/>
            <p:cNvSpPr>
              <a:spLocks noChangeShapeType="1"/>
            </p:cNvSpPr>
            <p:nvPr/>
          </p:nvSpPr>
          <p:spPr bwMode="auto">
            <a:xfrm flipV="1">
              <a:off x="2811" y="1459"/>
              <a:ext cx="62" cy="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76" name="Line 10"/>
            <p:cNvSpPr>
              <a:spLocks noChangeShapeType="1"/>
            </p:cNvSpPr>
            <p:nvPr/>
          </p:nvSpPr>
          <p:spPr bwMode="auto">
            <a:xfrm flipV="1">
              <a:off x="2811" y="1967"/>
              <a:ext cx="6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77" name="Line 15"/>
            <p:cNvSpPr>
              <a:spLocks noChangeShapeType="1"/>
            </p:cNvSpPr>
            <p:nvPr/>
          </p:nvSpPr>
          <p:spPr bwMode="auto">
            <a:xfrm>
              <a:off x="2868" y="1456"/>
              <a:ext cx="0" cy="5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78" name="Group 155"/>
            <p:cNvGrpSpPr/>
            <p:nvPr/>
          </p:nvGrpSpPr>
          <p:grpSpPr bwMode="auto">
            <a:xfrm>
              <a:off x="2345" y="1140"/>
              <a:ext cx="503" cy="444"/>
              <a:chOff x="-44" y="1473"/>
              <a:chExt cx="981" cy="1105"/>
            </a:xfrm>
          </p:grpSpPr>
          <p:pic>
            <p:nvPicPr>
              <p:cNvPr id="183" name="Picture 15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4" name="Freeform 157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79" name="Text Box 158"/>
            <p:cNvSpPr txBox="1">
              <a:spLocks noChangeArrowheads="1"/>
            </p:cNvSpPr>
            <p:nvPr/>
          </p:nvSpPr>
          <p:spPr bwMode="auto">
            <a:xfrm rot="5400000">
              <a:off x="2560" y="1508"/>
              <a:ext cx="27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…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180" name="Group 159"/>
            <p:cNvGrpSpPr/>
            <p:nvPr/>
          </p:nvGrpSpPr>
          <p:grpSpPr bwMode="auto">
            <a:xfrm>
              <a:off x="2357" y="1780"/>
              <a:ext cx="503" cy="444"/>
              <a:chOff x="-44" y="1473"/>
              <a:chExt cx="981" cy="1105"/>
            </a:xfrm>
          </p:grpSpPr>
          <p:pic>
            <p:nvPicPr>
              <p:cNvPr id="181" name="Picture 16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" name="Freeform 161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252" name="Group 221"/>
          <p:cNvGrpSpPr/>
          <p:nvPr/>
        </p:nvGrpSpPr>
        <p:grpSpPr bwMode="auto">
          <a:xfrm>
            <a:off x="7862887" y="4265638"/>
            <a:ext cx="738188" cy="1385888"/>
            <a:chOff x="2345" y="1140"/>
            <a:chExt cx="528" cy="1084"/>
          </a:xfrm>
        </p:grpSpPr>
        <p:sp>
          <p:nvSpPr>
            <p:cNvPr id="253" name="Line 222"/>
            <p:cNvSpPr>
              <a:spLocks noChangeShapeType="1"/>
            </p:cNvSpPr>
            <p:nvPr/>
          </p:nvSpPr>
          <p:spPr bwMode="auto">
            <a:xfrm flipV="1">
              <a:off x="2811" y="1459"/>
              <a:ext cx="62" cy="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54" name="Line 223"/>
            <p:cNvSpPr>
              <a:spLocks noChangeShapeType="1"/>
            </p:cNvSpPr>
            <p:nvPr/>
          </p:nvSpPr>
          <p:spPr bwMode="auto">
            <a:xfrm flipV="1">
              <a:off x="2811" y="1967"/>
              <a:ext cx="6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55" name="Line 224"/>
            <p:cNvSpPr>
              <a:spLocks noChangeShapeType="1"/>
            </p:cNvSpPr>
            <p:nvPr/>
          </p:nvSpPr>
          <p:spPr bwMode="auto">
            <a:xfrm>
              <a:off x="2868" y="1455"/>
              <a:ext cx="0" cy="5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256" name="Group 225"/>
            <p:cNvGrpSpPr/>
            <p:nvPr/>
          </p:nvGrpSpPr>
          <p:grpSpPr bwMode="auto">
            <a:xfrm>
              <a:off x="2345" y="1140"/>
              <a:ext cx="503" cy="444"/>
              <a:chOff x="-44" y="1473"/>
              <a:chExt cx="981" cy="1105"/>
            </a:xfrm>
          </p:grpSpPr>
          <p:pic>
            <p:nvPicPr>
              <p:cNvPr id="261" name="Picture 22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2" name="Freeform 227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57" name="Text Box 228"/>
            <p:cNvSpPr txBox="1">
              <a:spLocks noChangeArrowheads="1"/>
            </p:cNvSpPr>
            <p:nvPr/>
          </p:nvSpPr>
          <p:spPr bwMode="auto">
            <a:xfrm rot="5400000">
              <a:off x="2505" y="1527"/>
              <a:ext cx="339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…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grpSp>
          <p:nvGrpSpPr>
            <p:cNvPr id="258" name="Group 229"/>
            <p:cNvGrpSpPr/>
            <p:nvPr/>
          </p:nvGrpSpPr>
          <p:grpSpPr bwMode="auto">
            <a:xfrm>
              <a:off x="2357" y="1780"/>
              <a:ext cx="503" cy="444"/>
              <a:chOff x="-44" y="1473"/>
              <a:chExt cx="981" cy="1105"/>
            </a:xfrm>
          </p:grpSpPr>
          <p:pic>
            <p:nvPicPr>
              <p:cNvPr id="259" name="Picture 23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0" name="Freeform 231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263" name="Group 262"/>
          <p:cNvGrpSpPr/>
          <p:nvPr/>
        </p:nvGrpSpPr>
        <p:grpSpPr>
          <a:xfrm>
            <a:off x="7884408" y="1659012"/>
            <a:ext cx="632991" cy="300938"/>
            <a:chOff x="7493876" y="2774731"/>
            <a:chExt cx="1481958" cy="894622"/>
          </a:xfrm>
        </p:grpSpPr>
        <p:sp>
          <p:nvSpPr>
            <p:cNvPr id="264" name="Freeform 263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Oval 26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6" name="Group 26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67" name="Freeform 26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267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26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26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7" name="Group 286"/>
          <p:cNvGrpSpPr/>
          <p:nvPr/>
        </p:nvGrpSpPr>
        <p:grpSpPr>
          <a:xfrm>
            <a:off x="7880158" y="2314150"/>
            <a:ext cx="632991" cy="300938"/>
            <a:chOff x="7493876" y="2774731"/>
            <a:chExt cx="1481958" cy="894622"/>
          </a:xfrm>
        </p:grpSpPr>
        <p:sp>
          <p:nvSpPr>
            <p:cNvPr id="288" name="Freeform 287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" name="Oval 28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0" name="Group 289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1" name="Freeform 290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291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292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29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5" name="Group 294"/>
          <p:cNvGrpSpPr/>
          <p:nvPr/>
        </p:nvGrpSpPr>
        <p:grpSpPr>
          <a:xfrm>
            <a:off x="8793951" y="1869094"/>
            <a:ext cx="632991" cy="300938"/>
            <a:chOff x="7493876" y="2774731"/>
            <a:chExt cx="1481958" cy="894622"/>
          </a:xfrm>
        </p:grpSpPr>
        <p:sp>
          <p:nvSpPr>
            <p:cNvPr id="296" name="Freeform 295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Oval 29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9" name="Freeform 29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29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30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301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03" name="Group 302"/>
          <p:cNvGrpSpPr/>
          <p:nvPr/>
        </p:nvGrpSpPr>
        <p:grpSpPr>
          <a:xfrm>
            <a:off x="9121216" y="2764672"/>
            <a:ext cx="632991" cy="300938"/>
            <a:chOff x="7493876" y="2774731"/>
            <a:chExt cx="1481958" cy="894622"/>
          </a:xfrm>
        </p:grpSpPr>
        <p:sp>
          <p:nvSpPr>
            <p:cNvPr id="304" name="Freeform 303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5" name="Oval 304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06" name="Group 305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07" name="Freeform 30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Freeform 307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Freeform 30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Freeform 309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1" name="Group 200"/>
          <p:cNvGrpSpPr/>
          <p:nvPr/>
        </p:nvGrpSpPr>
        <p:grpSpPr bwMode="auto">
          <a:xfrm>
            <a:off x="9531350" y="2968651"/>
            <a:ext cx="1033462" cy="801687"/>
            <a:chOff x="4045" y="1955"/>
            <a:chExt cx="651" cy="505"/>
          </a:xfrm>
        </p:grpSpPr>
        <p:grpSp>
          <p:nvGrpSpPr>
            <p:cNvPr id="222" name="Group 123"/>
            <p:cNvGrpSpPr/>
            <p:nvPr/>
          </p:nvGrpSpPr>
          <p:grpSpPr bwMode="auto">
            <a:xfrm rot="3346875">
              <a:off x="3958" y="2042"/>
              <a:ext cx="282" cy="108"/>
              <a:chOff x="5078" y="1860"/>
              <a:chExt cx="282" cy="108"/>
            </a:xfrm>
          </p:grpSpPr>
          <p:sp>
            <p:nvSpPr>
              <p:cNvPr id="232" name="Rectangle 124"/>
              <p:cNvSpPr>
                <a:spLocks noChangeArrowheads="1"/>
              </p:cNvSpPr>
              <p:nvPr/>
            </p:nvSpPr>
            <p:spPr bwMode="auto">
              <a:xfrm>
                <a:off x="5215" y="1861"/>
                <a:ext cx="144" cy="108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33" name="Rectangle 125"/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23" name="Group 126"/>
            <p:cNvGrpSpPr/>
            <p:nvPr/>
          </p:nvGrpSpPr>
          <p:grpSpPr bwMode="auto">
            <a:xfrm rot="3215306">
              <a:off x="4158" y="2108"/>
              <a:ext cx="282" cy="108"/>
              <a:chOff x="5078" y="1860"/>
              <a:chExt cx="282" cy="108"/>
            </a:xfrm>
          </p:grpSpPr>
          <p:sp>
            <p:nvSpPr>
              <p:cNvPr id="230" name="Rectangle 127"/>
              <p:cNvSpPr>
                <a:spLocks noChangeArrowheads="1"/>
              </p:cNvSpPr>
              <p:nvPr/>
            </p:nvSpPr>
            <p:spPr bwMode="auto">
              <a:xfrm>
                <a:off x="5214" y="1860"/>
                <a:ext cx="144" cy="108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31" name="Rectangle 128"/>
              <p:cNvSpPr>
                <a:spLocks noChangeArrowheads="1"/>
              </p:cNvSpPr>
              <p:nvPr/>
            </p:nvSpPr>
            <p:spPr bwMode="auto">
              <a:xfrm>
                <a:off x="5076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24" name="Group 129"/>
            <p:cNvGrpSpPr/>
            <p:nvPr/>
          </p:nvGrpSpPr>
          <p:grpSpPr bwMode="auto">
            <a:xfrm rot="3051000">
              <a:off x="4380" y="2184"/>
              <a:ext cx="282" cy="108"/>
              <a:chOff x="5078" y="1860"/>
              <a:chExt cx="282" cy="108"/>
            </a:xfrm>
          </p:grpSpPr>
          <p:sp>
            <p:nvSpPr>
              <p:cNvPr id="228" name="Rectangle 130"/>
              <p:cNvSpPr>
                <a:spLocks noChangeArrowheads="1"/>
              </p:cNvSpPr>
              <p:nvPr/>
            </p:nvSpPr>
            <p:spPr bwMode="auto">
              <a:xfrm>
                <a:off x="5214" y="1860"/>
                <a:ext cx="144" cy="108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229" name="Rectangle 131"/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25" name="Line 133"/>
            <p:cNvSpPr>
              <a:spLocks noChangeShapeType="1"/>
            </p:cNvSpPr>
            <p:nvPr/>
          </p:nvSpPr>
          <p:spPr bwMode="auto">
            <a:xfrm>
              <a:off x="4184" y="2216"/>
              <a:ext cx="84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26" name="Line 134"/>
            <p:cNvSpPr>
              <a:spLocks noChangeShapeType="1"/>
            </p:cNvSpPr>
            <p:nvPr/>
          </p:nvSpPr>
          <p:spPr bwMode="auto">
            <a:xfrm>
              <a:off x="4388" y="2278"/>
              <a:ext cx="82" cy="1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27" name="Line 135"/>
            <p:cNvSpPr>
              <a:spLocks noChangeShapeType="1"/>
            </p:cNvSpPr>
            <p:nvPr/>
          </p:nvSpPr>
          <p:spPr bwMode="auto">
            <a:xfrm>
              <a:off x="4620" y="2350"/>
              <a:ext cx="76" cy="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311" name="Group 310"/>
          <p:cNvGrpSpPr/>
          <p:nvPr/>
        </p:nvGrpSpPr>
        <p:grpSpPr>
          <a:xfrm>
            <a:off x="9820071" y="3769540"/>
            <a:ext cx="632991" cy="300938"/>
            <a:chOff x="7493876" y="2774731"/>
            <a:chExt cx="1481958" cy="894622"/>
          </a:xfrm>
        </p:grpSpPr>
        <p:sp>
          <p:nvSpPr>
            <p:cNvPr id="312" name="Freeform 311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3" name="Oval 312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14" name="Group 31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15" name="Freeform 314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6" name="Freeform 315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7" name="Freeform 31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" name="Freeform 317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19" name="Group 318"/>
          <p:cNvGrpSpPr/>
          <p:nvPr/>
        </p:nvGrpSpPr>
        <p:grpSpPr>
          <a:xfrm>
            <a:off x="8883206" y="4890985"/>
            <a:ext cx="632991" cy="300938"/>
            <a:chOff x="7493876" y="2774731"/>
            <a:chExt cx="1481958" cy="894622"/>
          </a:xfrm>
        </p:grpSpPr>
        <p:sp>
          <p:nvSpPr>
            <p:cNvPr id="320" name="Freeform 319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1" name="Oval 320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22" name="Group 321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3" name="Freeform 322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4" name="Freeform 32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Freeform 324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Freeform 325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5344795" y="3569970"/>
            <a:ext cx="30118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网络链路有MTU (最大传输单元)</a:t>
            </a:r>
            <a:endParaRPr lang="zh-CN" altLang="en-US" sz="1200"/>
          </a:p>
          <a:p>
            <a:r>
              <a:rPr lang="zh-CN" altLang="en-US" sz="1200"/>
              <a:t>链路层帧能承载的最大数据量</a:t>
            </a:r>
            <a:endParaRPr lang="zh-CN" altLang="en-US" sz="1200"/>
          </a:p>
          <a:p>
            <a:r>
              <a:rPr lang="zh-CN" altLang="en-US" sz="1200"/>
              <a:t>不同的链路类型，不同的mtu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大型IP数据报在网络内被分割(“碎片化”)．</a:t>
            </a:r>
            <a:endParaRPr lang="zh-CN" altLang="en-US" sz="1200"/>
          </a:p>
          <a:p>
            <a:r>
              <a:rPr lang="zh-CN" altLang="en-US" sz="1200"/>
              <a:t>一个数据报可以变成多个数据报</a:t>
            </a:r>
            <a:endParaRPr lang="zh-CN" altLang="en-US" sz="1200"/>
          </a:p>
          <a:p>
            <a:r>
              <a:rPr lang="zh-CN" altLang="en-US" sz="1200"/>
              <a:t>“重组”只在目的</a:t>
            </a:r>
            <a:endParaRPr lang="zh-CN" altLang="en-US" sz="1200"/>
          </a:p>
          <a:p>
            <a:r>
              <a:rPr lang="zh-CN" altLang="en-US" sz="1200"/>
              <a:t>IP头位用于识别、排序相关片段</a:t>
            </a:r>
            <a:endParaRPr lang="zh-CN" altLang="en-US" sz="12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635"/>
    </mc:Choice>
    <mc:Fallback>
      <p:transition spd="slow" advTm="956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IP fragmentation/reassembly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19616" y="6499361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3" name="Group 4"/>
          <p:cNvGrpSpPr/>
          <p:nvPr/>
        </p:nvGrpSpPr>
        <p:grpSpPr bwMode="auto">
          <a:xfrm>
            <a:off x="4989773" y="1527176"/>
            <a:ext cx="4181475" cy="665163"/>
            <a:chOff x="3006" y="1205"/>
            <a:chExt cx="2634" cy="419"/>
          </a:xfrm>
        </p:grpSpPr>
        <p:sp>
          <p:nvSpPr>
            <p:cNvPr id="275" name="Rectangle 6"/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</a:ln>
            <a:effectLst>
              <a:outerShdw blurRad="50800" dist="38100" dir="18900000" algn="bl" rotWithShape="0">
                <a:srgbClr val="0000A3">
                  <a:alpha val="40000"/>
                </a:srgb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76" name="Text Box 7"/>
            <p:cNvSpPr txBox="1">
              <a:spLocks noChangeArrowheads="1"/>
            </p:cNvSpPr>
            <p:nvPr/>
          </p:nvSpPr>
          <p:spPr bwMode="auto">
            <a:xfrm>
              <a:off x="3734" y="1205"/>
              <a:ext cx="2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ID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=x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77" name="Text Box 8"/>
            <p:cNvSpPr txBox="1">
              <a:spLocks noChangeArrowheads="1"/>
            </p:cNvSpPr>
            <p:nvPr/>
          </p:nvSpPr>
          <p:spPr bwMode="auto">
            <a:xfrm>
              <a:off x="4648" y="1217"/>
              <a:ext cx="4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offset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=0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78" name="Text Box 9"/>
            <p:cNvSpPr txBox="1">
              <a:spLocks noChangeArrowheads="1"/>
            </p:cNvSpPr>
            <p:nvPr/>
          </p:nvSpPr>
          <p:spPr bwMode="auto">
            <a:xfrm>
              <a:off x="4032" y="1217"/>
              <a:ext cx="56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fragflag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=0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79" name="Text Box 10"/>
            <p:cNvSpPr txBox="1">
              <a:spLocks noChangeArrowheads="1"/>
            </p:cNvSpPr>
            <p:nvPr/>
          </p:nvSpPr>
          <p:spPr bwMode="auto">
            <a:xfrm>
              <a:off x="3230" y="1205"/>
              <a:ext cx="49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length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=4000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80" name="Line 11"/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81" name="Line 12"/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82" name="Line 13"/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83" name="Line 14"/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84" name="Line 15"/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285" name="Rectangle 16"/>
            <p:cNvSpPr>
              <a:spLocks noChangeArrowheads="1"/>
            </p:cNvSpPr>
            <p:nvPr/>
          </p:nvSpPr>
          <p:spPr bwMode="auto">
            <a:xfrm>
              <a:off x="5232" y="1237"/>
              <a:ext cx="138" cy="3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286" name="Group 70"/>
          <p:cNvGrpSpPr/>
          <p:nvPr/>
        </p:nvGrpSpPr>
        <p:grpSpPr bwMode="auto">
          <a:xfrm>
            <a:off x="5078673" y="2290763"/>
            <a:ext cx="4645025" cy="3330574"/>
            <a:chOff x="2321" y="1443"/>
            <a:chExt cx="2926" cy="2098"/>
          </a:xfrm>
        </p:grpSpPr>
        <p:grpSp>
          <p:nvGrpSpPr>
            <p:cNvPr id="327" name="Group 17"/>
            <p:cNvGrpSpPr/>
            <p:nvPr/>
          </p:nvGrpSpPr>
          <p:grpSpPr bwMode="auto">
            <a:xfrm>
              <a:off x="2613" y="2066"/>
              <a:ext cx="2634" cy="419"/>
              <a:chOff x="3006" y="1205"/>
              <a:chExt cx="2634" cy="419"/>
            </a:xfrm>
          </p:grpSpPr>
          <p:sp>
            <p:nvSpPr>
              <p:cNvPr id="359" name="Rectangle 19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</a:ln>
              <a:effectLst>
                <a:outerShdw blurRad="50800" dist="38100" dir="18900000" algn="bl" rotWithShape="0">
                  <a:srgbClr val="0000A3">
                    <a:alpha val="40000"/>
                  </a:srgb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60" name="Text Box 20"/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ID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=x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61" name="Text Box 21"/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offset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=0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62" name="Text Box 22"/>
              <p:cNvSpPr txBox="1">
                <a:spLocks noChangeArrowheads="1"/>
              </p:cNvSpPr>
              <p:nvPr/>
            </p:nvSpPr>
            <p:spPr bwMode="auto">
              <a:xfrm>
                <a:off x="4032" y="1217"/>
                <a:ext cx="566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fragflag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=1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63" name="Text Box 23"/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49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length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=1500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64" name="Line 24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65" name="Line 25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66" name="Line 26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67" name="Line 27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68" name="Line 28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69" name="Rectangle 29"/>
              <p:cNvSpPr>
                <a:spLocks noChangeArrowheads="1"/>
              </p:cNvSpPr>
              <p:nvPr/>
            </p:nvSpPr>
            <p:spPr bwMode="auto">
              <a:xfrm>
                <a:off x="5232" y="1235"/>
                <a:ext cx="138" cy="3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328" name="Group 30"/>
            <p:cNvGrpSpPr/>
            <p:nvPr/>
          </p:nvGrpSpPr>
          <p:grpSpPr bwMode="auto">
            <a:xfrm>
              <a:off x="2613" y="2570"/>
              <a:ext cx="2634" cy="419"/>
              <a:chOff x="3006" y="1205"/>
              <a:chExt cx="2634" cy="419"/>
            </a:xfrm>
          </p:grpSpPr>
          <p:sp>
            <p:nvSpPr>
              <p:cNvPr id="347" name="Rectangle 32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</a:ln>
              <a:effectLst>
                <a:outerShdw blurRad="50800" dist="38100" dir="18900000" algn="bl" rotWithShape="0">
                  <a:srgbClr val="0000A3">
                    <a:alpha val="40000"/>
                  </a:srgb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48" name="Text Box 33"/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ID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=x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49" name="Text Box 34"/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offset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=185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50" name="Text Box 35"/>
              <p:cNvSpPr txBox="1">
                <a:spLocks noChangeArrowheads="1"/>
              </p:cNvSpPr>
              <p:nvPr/>
            </p:nvSpPr>
            <p:spPr bwMode="auto">
              <a:xfrm>
                <a:off x="4032" y="1217"/>
                <a:ext cx="566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fragflag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=1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51" name="Text Box 36"/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49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length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=1500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52" name="Line 37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53" name="Line 38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54" name="Line 39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55" name="Line 40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56" name="Line 41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57" name="Rectangle 42"/>
              <p:cNvSpPr>
                <a:spLocks noChangeArrowheads="1"/>
              </p:cNvSpPr>
              <p:nvPr/>
            </p:nvSpPr>
            <p:spPr bwMode="auto">
              <a:xfrm>
                <a:off x="5232" y="1235"/>
                <a:ext cx="138" cy="3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329" name="Group 43"/>
            <p:cNvGrpSpPr/>
            <p:nvPr/>
          </p:nvGrpSpPr>
          <p:grpSpPr bwMode="auto">
            <a:xfrm>
              <a:off x="2607" y="3092"/>
              <a:ext cx="2634" cy="449"/>
              <a:chOff x="3006" y="1205"/>
              <a:chExt cx="2634" cy="449"/>
            </a:xfrm>
          </p:grpSpPr>
          <p:sp>
            <p:nvSpPr>
              <p:cNvPr id="335" name="Rectangle 45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</a:ln>
              <a:effectLst>
                <a:outerShdw blurRad="50800" dist="38100" dir="18900000" algn="bl" rotWithShape="0">
                  <a:srgbClr val="0000A3">
                    <a:alpha val="40000"/>
                  </a:srgb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36" name="Text Box 46"/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ID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=x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37" name="Text Box 47"/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offset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=370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38" name="Text Box 48"/>
              <p:cNvSpPr txBox="1">
                <a:spLocks noChangeArrowheads="1"/>
              </p:cNvSpPr>
              <p:nvPr/>
            </p:nvSpPr>
            <p:spPr bwMode="auto">
              <a:xfrm>
                <a:off x="4032" y="1217"/>
                <a:ext cx="566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fragflag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=0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39" name="Text Box 49"/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49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length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rPr>
                  <a:t>=1040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40" name="Line 50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41" name="Line 51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42" name="Line 52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43" name="Line 53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44" name="Line 54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  <p:sp>
            <p:nvSpPr>
              <p:cNvPr id="345" name="Rectangle 55"/>
              <p:cNvSpPr>
                <a:spLocks noChangeArrowheads="1"/>
              </p:cNvSpPr>
              <p:nvPr/>
            </p:nvSpPr>
            <p:spPr bwMode="auto">
              <a:xfrm>
                <a:off x="5224" y="1235"/>
                <a:ext cx="146" cy="41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0" name="Freeform 56"/>
            <p:cNvSpPr/>
            <p:nvPr/>
          </p:nvSpPr>
          <p:spPr bwMode="auto">
            <a:xfrm>
              <a:off x="2337" y="1443"/>
              <a:ext cx="210" cy="1362"/>
            </a:xfrm>
            <a:custGeom>
              <a:avLst/>
              <a:gdLst>
                <a:gd name="T0" fmla="*/ 0 w 210"/>
                <a:gd name="T1" fmla="*/ 0 h 1362"/>
                <a:gd name="T2" fmla="*/ 0 w 210"/>
                <a:gd name="T3" fmla="*/ 1362 h 1362"/>
                <a:gd name="T4" fmla="*/ 210 w 210"/>
                <a:gd name="T5" fmla="*/ 858 h 1362"/>
                <a:gd name="T6" fmla="*/ 0 60000 65536"/>
                <a:gd name="T7" fmla="*/ 0 60000 65536"/>
                <a:gd name="T8" fmla="*/ 0 60000 65536"/>
                <a:gd name="T9" fmla="*/ 0 w 210"/>
                <a:gd name="T10" fmla="*/ 0 h 1362"/>
                <a:gd name="T11" fmla="*/ 210 w 210"/>
                <a:gd name="T12" fmla="*/ 1362 h 13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" h="1362">
                  <a:moveTo>
                    <a:pt x="0" y="0"/>
                  </a:moveTo>
                  <a:lnTo>
                    <a:pt x="0" y="1362"/>
                  </a:lnTo>
                  <a:lnTo>
                    <a:pt x="210" y="858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31" name="Line 57"/>
            <p:cNvSpPr>
              <a:spLocks noChangeShapeType="1"/>
            </p:cNvSpPr>
            <p:nvPr/>
          </p:nvSpPr>
          <p:spPr bwMode="auto">
            <a:xfrm>
              <a:off x="2337" y="2787"/>
              <a:ext cx="228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32" name="Line 58"/>
            <p:cNvSpPr>
              <a:spLocks noChangeShapeType="1"/>
            </p:cNvSpPr>
            <p:nvPr/>
          </p:nvSpPr>
          <p:spPr bwMode="auto">
            <a:xfrm>
              <a:off x="2343" y="2793"/>
              <a:ext cx="210" cy="498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333" name="Text Box 59"/>
            <p:cNvSpPr txBox="1">
              <a:spLocks noChangeArrowheads="1"/>
            </p:cNvSpPr>
            <p:nvPr/>
          </p:nvSpPr>
          <p:spPr bwMode="auto">
            <a:xfrm>
              <a:off x="2321" y="1490"/>
              <a:ext cx="184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one large datagram becomes</a:t>
              </a:r>
              <a:endPara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several smaller datagrams</a:t>
              </a:r>
              <a:endPara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370" name="Rectangle 60"/>
          <p:cNvSpPr>
            <a:spLocks noChangeArrowheads="1"/>
          </p:cNvSpPr>
          <p:nvPr/>
        </p:nvSpPr>
        <p:spPr bwMode="auto">
          <a:xfrm>
            <a:off x="734518" y="1472029"/>
            <a:ext cx="3806877" cy="167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example: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A3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403225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4000 byte datagram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403225" marR="0" lvl="0" indent="-28448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MTU = 1500 bytes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77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71" name="Text Box 61"/>
          <p:cNvSpPr txBox="1">
            <a:spLocks noChangeArrowheads="1"/>
          </p:cNvSpPr>
          <p:nvPr/>
        </p:nvSpPr>
        <p:spPr bwMode="auto">
          <a:xfrm>
            <a:off x="2437073" y="3238500"/>
            <a:ext cx="14943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1480 bytes in 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data field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72" name="Text Box 63"/>
          <p:cNvSpPr txBox="1">
            <a:spLocks noChangeArrowheads="1"/>
          </p:cNvSpPr>
          <p:nvPr/>
        </p:nvSpPr>
        <p:spPr bwMode="auto">
          <a:xfrm>
            <a:off x="2899035" y="4071938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offset =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1480/8 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73" name="Line 68"/>
          <p:cNvSpPr>
            <a:spLocks noChangeShapeType="1"/>
          </p:cNvSpPr>
          <p:nvPr/>
        </p:nvSpPr>
        <p:spPr bwMode="auto">
          <a:xfrm>
            <a:off x="3380048" y="3590925"/>
            <a:ext cx="2619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74" name="Line 69"/>
          <p:cNvSpPr>
            <a:spLocks noChangeShapeType="1"/>
          </p:cNvSpPr>
          <p:nvPr/>
        </p:nvSpPr>
        <p:spPr bwMode="auto">
          <a:xfrm flipH="1">
            <a:off x="3713423" y="4394200"/>
            <a:ext cx="4672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Ink 6"/>
          <p:cNvSpPr/>
          <p:nvPr/>
        </p:nvSpPr>
        <p:spPr bwMode="auto">
          <a:xfrm>
            <a:off x="1299960" y="1252080"/>
            <a:ext cx="8037720" cy="4569840"/>
          </a:xfrm>
          <a:prstGeom prst="rect">
            <a:avLst/>
          </a:prstGeom>
        </p:spPr>
      </p:sp>
      <p:sp>
        <p:nvSpPr>
          <p:cNvPr id="2" name="文本框 1"/>
          <p:cNvSpPr txBox="1"/>
          <p:nvPr/>
        </p:nvSpPr>
        <p:spPr>
          <a:xfrm>
            <a:off x="1542415" y="2811145"/>
            <a:ext cx="1550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20bytes </a:t>
            </a:r>
            <a:r>
              <a:rPr lang="zh-CN" altLang="en-US"/>
              <a:t>首部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8986"/>
    </mc:Choice>
    <mc:Fallback>
      <p:transition spd="slow" advTm="2589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Network Layer I: roadmap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8305" indent="-278130">
              <a:spcBef>
                <a:spcPts val="600"/>
              </a:spcBef>
            </a:pPr>
            <a:r>
              <a:rPr lang="en-US" altLang="en-US" sz="3200" dirty="0">
                <a:ea typeface="MS PGothic" panose="020B0600070205080204" pitchFamily="34" charset="-128"/>
                <a:cs typeface="Calibri" panose="020F0502020204030204" pitchFamily="34" charset="0"/>
              </a:rPr>
              <a:t>IPv4 &amp; Addressing</a:t>
            </a:r>
            <a:endParaRPr lang="en-US" altLang="en-US" sz="3200" dirty="0"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>
                <a:solidFill>
                  <a:schemeClr val="bg1">
                    <a:lumMod val="65000"/>
                  </a:schemeClr>
                </a:solidFill>
                <a:ea typeface="MS PGothic" panose="020B0600070205080204" pitchFamily="34" charset="-128"/>
                <a:cs typeface="Calibri" panose="020F0502020204030204" pitchFamily="34" charset="0"/>
              </a:rPr>
              <a:t>IPv4 </a:t>
            </a: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ea typeface="MS PGothic" panose="020B0600070205080204" pitchFamily="34" charset="-128"/>
                <a:cs typeface="Calibri" panose="020F0502020204030204" pitchFamily="34" charset="0"/>
              </a:rPr>
              <a:t>datagram format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ea typeface="MS PGothic" panose="020B0600070205080204" pitchFamily="34" charset="-128"/>
                <a:cs typeface="Calibri" panose="020F0502020204030204" pitchFamily="34" charset="0"/>
              </a:rPr>
              <a:t>IPv4 addressing</a:t>
            </a:r>
            <a:endParaRPr lang="en-US" altLang="en-US" sz="2800" dirty="0"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solidFill>
                  <a:schemeClr val="bg1">
                    <a:lumMod val="65000"/>
                  </a:schemeClr>
                </a:solidFill>
                <a:ea typeface="MS PGothic" panose="020B0600070205080204" pitchFamily="34" charset="-128"/>
                <a:cs typeface="Calibri" panose="020F0502020204030204" pitchFamily="34" charset="0"/>
              </a:rPr>
              <a:t>IPv6</a:t>
            </a:r>
            <a:endParaRPr lang="en-US" altLang="en-US" sz="2800" dirty="0">
              <a:solidFill>
                <a:schemeClr val="bg1">
                  <a:lumMod val="65000"/>
                </a:schemeClr>
              </a:solidFill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photo, person, playing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6799" y="1758965"/>
            <a:ext cx="4304058" cy="39232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99"/>
    </mc:Choice>
    <mc:Fallback>
      <p:transition spd="slow" advTm="489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790" y="1409001"/>
            <a:ext cx="5557988" cy="4841896"/>
          </a:xfrm>
        </p:spPr>
        <p:txBody>
          <a:bodyPr>
            <a:normAutofit/>
          </a:bodyPr>
          <a:lstStyle/>
          <a:p>
            <a:pPr indent="-294005"/>
            <a:r>
              <a:rPr lang="en-US" altLang="en-US" sz="3200" dirty="0">
                <a:solidFill>
                  <a:srgbClr val="CC0000"/>
                </a:solidFill>
                <a:ea typeface="MS PGothic" panose="020B0600070205080204" pitchFamily="34" charset="-128"/>
                <a:cs typeface="MS PGothic" panose="020B0600070205080204" pitchFamily="34" charset="-128"/>
              </a:rPr>
              <a:t>interface:</a:t>
            </a:r>
            <a:r>
              <a:rPr lang="en-US" altLang="en-US" dirty="0">
                <a:ea typeface="MS PGothic" panose="020B0600070205080204" pitchFamily="34" charset="-128"/>
                <a:cs typeface="MS PGothic" panose="020B0600070205080204" pitchFamily="34" charset="-128"/>
              </a:rPr>
              <a:t> connection between host/router and physical link</a:t>
            </a:r>
            <a:endParaRPr lang="en-US" altLang="en-US" dirty="0"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522605" lvl="1" indent="-298450"/>
            <a:r>
              <a:rPr lang="en-US" altLang="en-US" sz="2800" dirty="0">
                <a:ea typeface="MS PGothic" panose="020B0600070205080204" pitchFamily="34" charset="-128"/>
              </a:rPr>
              <a:t>router</a:t>
            </a:r>
            <a:r>
              <a:rPr lang="en-US" altLang="ja-JP" sz="2800" dirty="0">
                <a:ea typeface="MS PGothic" panose="020B0600070205080204" pitchFamily="34" charset="-128"/>
              </a:rPr>
              <a:t>s typically have multiple interfaces</a:t>
            </a:r>
            <a:endParaRPr lang="en-US" altLang="ja-JP" sz="2800" dirty="0">
              <a:ea typeface="MS PGothic" panose="020B0600070205080204" pitchFamily="34" charset="-128"/>
            </a:endParaRPr>
          </a:p>
          <a:p>
            <a:pPr marL="522605" lvl="1" indent="-298450"/>
            <a:r>
              <a:rPr lang="en-US" altLang="en-US" sz="2800" dirty="0">
                <a:ea typeface="MS PGothic" panose="020B0600070205080204" pitchFamily="34" charset="-128"/>
              </a:rPr>
              <a:t>host typically has one or two interfaces </a:t>
            </a:r>
            <a:r>
              <a:rPr lang="en-US" altLang="en-US" dirty="0">
                <a:ea typeface="MS PGothic" panose="020B0600070205080204" pitchFamily="34" charset="-128"/>
              </a:rPr>
              <a:t>(e.g., wired Ethernet, wireless 802.11)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0" indent="-294005"/>
            <a:r>
              <a:rPr lang="en-US" altLang="en-US" sz="3200" dirty="0">
                <a:solidFill>
                  <a:srgbClr val="C00000"/>
                </a:solidFill>
                <a:ea typeface="MS PGothic" panose="020B0600070205080204" pitchFamily="34" charset="-128"/>
                <a:cs typeface="MS PGothic" panose="020B0600070205080204" pitchFamily="34" charset="-128"/>
              </a:rPr>
              <a:t>IP address:</a:t>
            </a:r>
            <a:r>
              <a:rPr lang="en-US" altLang="en-US" dirty="0">
                <a:solidFill>
                  <a:srgbClr val="C00000"/>
                </a:solidFill>
                <a:ea typeface="MS PGothic" panose="020B0600070205080204" pitchFamily="34" charset="-128"/>
                <a:cs typeface="MS PGothic" panose="020B0600070205080204" pitchFamily="34" charset="-128"/>
              </a:rPr>
              <a:t> </a:t>
            </a:r>
            <a:r>
              <a:rPr lang="en-US" altLang="en-US" dirty="0">
                <a:solidFill>
                  <a:prstClr val="black"/>
                </a:solidFill>
                <a:ea typeface="MS PGothic" panose="020B0600070205080204" pitchFamily="34" charset="-128"/>
                <a:cs typeface="MS PGothic" panose="020B0600070205080204" pitchFamily="34" charset="-128"/>
              </a:rPr>
              <a:t>32-bit identifier associated with each </a:t>
            </a:r>
            <a:r>
              <a:rPr lang="en-US" altLang="en-US" i="1" dirty="0">
                <a:solidFill>
                  <a:srgbClr val="0000A3"/>
                </a:solidFill>
                <a:ea typeface="MS PGothic" panose="020B0600070205080204" pitchFamily="34" charset="-128"/>
                <a:cs typeface="MS PGothic" panose="020B0600070205080204" pitchFamily="34" charset="-128"/>
              </a:rPr>
              <a:t>interface</a:t>
            </a:r>
            <a:r>
              <a:rPr lang="en-US" altLang="en-US" dirty="0">
                <a:solidFill>
                  <a:prstClr val="black"/>
                </a:solidFill>
                <a:ea typeface="MS PGothic" panose="020B0600070205080204" pitchFamily="34" charset="-128"/>
                <a:cs typeface="MS PGothic" panose="020B0600070205080204" pitchFamily="34" charset="-128"/>
              </a:rPr>
              <a:t> </a:t>
            </a:r>
            <a:endParaRPr lang="en-US" altLang="en-US" dirty="0">
              <a:solidFill>
                <a:prstClr val="black"/>
              </a:solidFill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298450" indent="0">
              <a:buNone/>
            </a:pPr>
            <a:endParaRPr lang="en-US" altLang="en-US" sz="3200" dirty="0"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IP addressing: introduction</a:t>
            </a:r>
            <a:endParaRPr lang="en-US" dirty="0"/>
          </a:p>
        </p:txBody>
      </p:sp>
      <p:sp>
        <p:nvSpPr>
          <p:cNvPr id="72" name="Freeform 140"/>
          <p:cNvSpPr/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3" name="Freeform 140"/>
          <p:cNvSpPr/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4" name="Freeform 140"/>
          <p:cNvSpPr/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5" name="Text Box 26"/>
          <p:cNvSpPr txBox="1">
            <a:spLocks noChangeArrowheads="1"/>
          </p:cNvSpPr>
          <p:nvPr/>
        </p:nvSpPr>
        <p:spPr bwMode="auto">
          <a:xfrm>
            <a:off x="7291388" y="1132798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76" name="Group 27"/>
          <p:cNvGrpSpPr/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/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8" name="Text Box 29"/>
            <p:cNvSpPr txBox="1">
              <a:spLocks noChangeArrowheads="1"/>
            </p:cNvSpPr>
            <p:nvPr/>
          </p:nvSpPr>
          <p:spPr bwMode="auto">
            <a:xfrm>
              <a:off x="3251" y="608"/>
              <a:ext cx="48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/>
          <p:cNvSpPr txBox="1">
            <a:spLocks noChangeArrowheads="1"/>
          </p:cNvSpPr>
          <p:nvPr/>
        </p:nvSpPr>
        <p:spPr bwMode="auto">
          <a:xfrm>
            <a:off x="7396163" y="3088598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8365672" y="2275798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2" name="Text Box 33"/>
          <p:cNvSpPr txBox="1">
            <a:spLocks noChangeArrowheads="1"/>
          </p:cNvSpPr>
          <p:nvPr/>
        </p:nvSpPr>
        <p:spPr bwMode="auto">
          <a:xfrm>
            <a:off x="9578749" y="2277157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6" name="Text Box 41"/>
          <p:cNvSpPr txBox="1">
            <a:spLocks noChangeArrowheads="1"/>
          </p:cNvSpPr>
          <p:nvPr/>
        </p:nvSpPr>
        <p:spPr bwMode="auto">
          <a:xfrm>
            <a:off x="10148207" y="3220134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7" name="Text Box 44"/>
          <p:cNvSpPr txBox="1">
            <a:spLocks noChangeArrowheads="1"/>
          </p:cNvSpPr>
          <p:nvPr/>
        </p:nvSpPr>
        <p:spPr bwMode="auto">
          <a:xfrm>
            <a:off x="10107612" y="1703391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8" name="Line 45"/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" name="Text Box 53"/>
          <p:cNvSpPr txBox="1">
            <a:spLocks noChangeArrowheads="1"/>
          </p:cNvSpPr>
          <p:nvPr/>
        </p:nvSpPr>
        <p:spPr bwMode="auto">
          <a:xfrm>
            <a:off x="9955213" y="4195086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2" name="Text Box 56"/>
          <p:cNvSpPr txBox="1">
            <a:spLocks noChangeArrowheads="1"/>
          </p:cNvSpPr>
          <p:nvPr/>
        </p:nvSpPr>
        <p:spPr bwMode="auto">
          <a:xfrm>
            <a:off x="8712200" y="4199848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93" name="Group 57"/>
          <p:cNvGrpSpPr/>
          <p:nvPr/>
        </p:nvGrpSpPr>
        <p:grpSpPr bwMode="auto">
          <a:xfrm>
            <a:off x="8885238" y="2996523"/>
            <a:ext cx="906462" cy="276225"/>
            <a:chOff x="4550" y="1257"/>
            <a:chExt cx="571" cy="174"/>
          </a:xfrm>
        </p:grpSpPr>
        <p:sp>
          <p:nvSpPr>
            <p:cNvPr id="94" name="Rectangle 58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5" name="Text Box 59"/>
            <p:cNvSpPr txBox="1">
              <a:spLocks noChangeArrowheads="1"/>
            </p:cNvSpPr>
            <p:nvPr/>
          </p:nvSpPr>
          <p:spPr bwMode="auto">
            <a:xfrm>
              <a:off x="4550" y="1257"/>
              <a:ext cx="53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858453" y="5432802"/>
            <a:ext cx="4633000" cy="898276"/>
            <a:chOff x="6727825" y="5192036"/>
            <a:chExt cx="4633000" cy="779601"/>
          </a:xfrm>
        </p:grpSpPr>
        <p:sp>
          <p:nvSpPr>
            <p:cNvPr id="96" name="Text Box 60"/>
            <p:cNvSpPr txBox="1">
              <a:spLocks noChangeArrowheads="1"/>
            </p:cNvSpPr>
            <p:nvPr/>
          </p:nvSpPr>
          <p:spPr bwMode="auto">
            <a:xfrm>
              <a:off x="6727825" y="5192036"/>
              <a:ext cx="4633000" cy="293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223.1.1.1 = 11011111 00000001 00000001 00000001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7" name="Freeform 61"/>
            <p:cNvSpPr/>
            <p:nvPr/>
          </p:nvSpPr>
          <p:spPr bwMode="auto">
            <a:xfrm>
              <a:off x="7803507" y="5460323"/>
              <a:ext cx="787382" cy="79375"/>
            </a:xfrm>
            <a:custGeom>
              <a:avLst/>
              <a:gdLst>
                <a:gd name="T0" fmla="*/ 0 w 562"/>
                <a:gd name="T1" fmla="*/ 0 h 58"/>
                <a:gd name="T2" fmla="*/ 0 w 562"/>
                <a:gd name="T3" fmla="*/ 2147483647 h 58"/>
                <a:gd name="T4" fmla="*/ 2147483647 w 562"/>
                <a:gd name="T5" fmla="*/ 2147483647 h 58"/>
                <a:gd name="T6" fmla="*/ 2147483647 w 562"/>
                <a:gd name="T7" fmla="*/ 2147483647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8"/>
                <a:gd name="T14" fmla="*/ 562 w 562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8">
                  <a:moveTo>
                    <a:pt x="0" y="0"/>
                  </a:moveTo>
                  <a:lnTo>
                    <a:pt x="0" y="58"/>
                  </a:lnTo>
                  <a:lnTo>
                    <a:pt x="562" y="58"/>
                  </a:lnTo>
                  <a:lnTo>
                    <a:pt x="562" y="16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8" name="Freeform 62"/>
            <p:cNvSpPr/>
            <p:nvPr/>
          </p:nvSpPr>
          <p:spPr bwMode="auto">
            <a:xfrm>
              <a:off x="8660740" y="5460323"/>
              <a:ext cx="756254" cy="92076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9" name="Freeform 63"/>
            <p:cNvSpPr/>
            <p:nvPr/>
          </p:nvSpPr>
          <p:spPr bwMode="auto">
            <a:xfrm>
              <a:off x="9517973" y="5449201"/>
              <a:ext cx="874494" cy="115203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0" name="Freeform 64"/>
            <p:cNvSpPr/>
            <p:nvPr/>
          </p:nvSpPr>
          <p:spPr bwMode="auto">
            <a:xfrm>
              <a:off x="10522127" y="5437195"/>
              <a:ext cx="701045" cy="115203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1" name="Text Box 65"/>
            <p:cNvSpPr txBox="1">
              <a:spLocks noChangeArrowheads="1"/>
            </p:cNvSpPr>
            <p:nvPr/>
          </p:nvSpPr>
          <p:spPr bwMode="auto">
            <a:xfrm>
              <a:off x="7897152" y="5668286"/>
              <a:ext cx="497252" cy="293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223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2" name="Text Box 66"/>
            <p:cNvSpPr txBox="1">
              <a:spLocks noChangeArrowheads="1"/>
            </p:cNvSpPr>
            <p:nvPr/>
          </p:nvSpPr>
          <p:spPr bwMode="auto">
            <a:xfrm>
              <a:off x="8940139" y="5677811"/>
              <a:ext cx="288862" cy="293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3" name="Text Box 67"/>
            <p:cNvSpPr txBox="1">
              <a:spLocks noChangeArrowheads="1"/>
            </p:cNvSpPr>
            <p:nvPr/>
          </p:nvSpPr>
          <p:spPr bwMode="auto">
            <a:xfrm>
              <a:off x="10897527" y="5677811"/>
              <a:ext cx="288862" cy="293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4" name="Text Box 68"/>
            <p:cNvSpPr txBox="1">
              <a:spLocks noChangeArrowheads="1"/>
            </p:cNvSpPr>
            <p:nvPr/>
          </p:nvSpPr>
          <p:spPr bwMode="auto">
            <a:xfrm>
              <a:off x="9878352" y="5677811"/>
              <a:ext cx="288862" cy="293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05" name="Group 73"/>
          <p:cNvGrpSpPr/>
          <p:nvPr/>
        </p:nvGrpSpPr>
        <p:grpSpPr bwMode="auto">
          <a:xfrm>
            <a:off x="7116763" y="1378861"/>
            <a:ext cx="641350" cy="558800"/>
            <a:chOff x="-44" y="1473"/>
            <a:chExt cx="981" cy="1105"/>
          </a:xfrm>
        </p:grpSpPr>
        <p:pic>
          <p:nvPicPr>
            <p:cNvPr id="106" name="Picture 74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75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08" name="Group 80"/>
          <p:cNvGrpSpPr/>
          <p:nvPr/>
        </p:nvGrpSpPr>
        <p:grpSpPr bwMode="auto">
          <a:xfrm>
            <a:off x="7112000" y="1977348"/>
            <a:ext cx="641350" cy="558800"/>
            <a:chOff x="-44" y="1473"/>
            <a:chExt cx="981" cy="1105"/>
          </a:xfrm>
        </p:grpSpPr>
        <p:pic>
          <p:nvPicPr>
            <p:cNvPr id="109" name="Picture 81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Freeform 82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83"/>
          <p:cNvGrpSpPr/>
          <p:nvPr/>
        </p:nvGrpSpPr>
        <p:grpSpPr bwMode="auto">
          <a:xfrm>
            <a:off x="7140575" y="2586948"/>
            <a:ext cx="641350" cy="558800"/>
            <a:chOff x="-44" y="1473"/>
            <a:chExt cx="981" cy="1105"/>
          </a:xfrm>
        </p:grpSpPr>
        <p:pic>
          <p:nvPicPr>
            <p:cNvPr id="112" name="Picture 84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Freeform 85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87"/>
          <p:cNvGrpSpPr/>
          <p:nvPr/>
        </p:nvGrpSpPr>
        <p:grpSpPr bwMode="auto">
          <a:xfrm flipH="1">
            <a:off x="10799763" y="1536023"/>
            <a:ext cx="641350" cy="558800"/>
            <a:chOff x="-44" y="1473"/>
            <a:chExt cx="981" cy="1105"/>
          </a:xfrm>
        </p:grpSpPr>
        <p:pic>
          <p:nvPicPr>
            <p:cNvPr id="115" name="Picture 88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Freeform 89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17" name="Group 90"/>
          <p:cNvGrpSpPr/>
          <p:nvPr/>
        </p:nvGrpSpPr>
        <p:grpSpPr bwMode="auto">
          <a:xfrm flipH="1">
            <a:off x="10814050" y="2815548"/>
            <a:ext cx="641350" cy="558800"/>
            <a:chOff x="-44" y="1473"/>
            <a:chExt cx="981" cy="1105"/>
          </a:xfrm>
        </p:grpSpPr>
        <p:pic>
          <p:nvPicPr>
            <p:cNvPr id="118" name="Picture 91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92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93"/>
          <p:cNvGrpSpPr/>
          <p:nvPr/>
        </p:nvGrpSpPr>
        <p:grpSpPr bwMode="auto">
          <a:xfrm flipH="1">
            <a:off x="9715500" y="4339548"/>
            <a:ext cx="641350" cy="558800"/>
            <a:chOff x="-44" y="1473"/>
            <a:chExt cx="981" cy="1105"/>
          </a:xfrm>
        </p:grpSpPr>
        <p:pic>
          <p:nvPicPr>
            <p:cNvPr id="121" name="Picture 94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95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23" name="Group 96"/>
          <p:cNvGrpSpPr/>
          <p:nvPr/>
        </p:nvGrpSpPr>
        <p:grpSpPr bwMode="auto">
          <a:xfrm flipH="1">
            <a:off x="8551863" y="4380823"/>
            <a:ext cx="641350" cy="558800"/>
            <a:chOff x="-44" y="1473"/>
            <a:chExt cx="981" cy="1105"/>
          </a:xfrm>
        </p:grpSpPr>
        <p:pic>
          <p:nvPicPr>
            <p:cNvPr id="124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98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/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706916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7734301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/>
          <p:cNvGrpSpPr/>
          <p:nvPr/>
        </p:nvGrpSpPr>
        <p:grpSpPr>
          <a:xfrm>
            <a:off x="9053641" y="2438501"/>
            <a:ext cx="632991" cy="300938"/>
            <a:chOff x="7493876" y="2774731"/>
            <a:chExt cx="1481958" cy="894622"/>
          </a:xfrm>
        </p:grpSpPr>
        <p:sp>
          <p:nvSpPr>
            <p:cNvPr id="146" name="Freeform 145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53" name="Straight Connector 152"/>
          <p:cNvCxnSpPr/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10631261" y="3225575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41671" y="4959722"/>
            <a:ext cx="4653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dotted-decimal IP address notation: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98949" y="6230200"/>
            <a:ext cx="4309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number is a byte (8 bits)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Ink 8"/>
          <p:cNvSpPr/>
          <p:nvPr/>
        </p:nvSpPr>
        <p:spPr bwMode="auto">
          <a:xfrm>
            <a:off x="3157920" y="4593240"/>
            <a:ext cx="8189280" cy="1611360"/>
          </a:xfrm>
          <a:prstGeom prst="rect">
            <a:avLst/>
          </a:prstGeom>
        </p:spPr>
      </p:sp>
      <p:sp>
        <p:nvSpPr>
          <p:cNvPr id="7" name="文本框 6"/>
          <p:cNvSpPr txBox="1"/>
          <p:nvPr/>
        </p:nvSpPr>
        <p:spPr>
          <a:xfrm>
            <a:off x="1755140" y="5366385"/>
            <a:ext cx="41979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接口:主机/路由器与物理链路的</a:t>
            </a:r>
            <a:r>
              <a:rPr lang="zh-CN" altLang="en-US" sz="1200"/>
              <a:t>连接</a:t>
            </a:r>
            <a:endParaRPr lang="zh-CN" altLang="en-US" sz="1200"/>
          </a:p>
          <a:p>
            <a:r>
              <a:rPr lang="zh-CN" altLang="en-US" sz="1200"/>
              <a:t>路由器之间的连接通常有多个接口</a:t>
            </a:r>
            <a:endParaRPr lang="zh-CN" altLang="en-US" sz="1200"/>
          </a:p>
          <a:p>
            <a:r>
              <a:rPr lang="zh-CN" altLang="en-US" sz="1200"/>
              <a:t>主机通常有一个或两个接口(例如，有线以太网、无线802.11)</a:t>
            </a:r>
            <a:endParaRPr lang="zh-CN" altLang="en-US" sz="1200"/>
          </a:p>
          <a:p>
            <a:r>
              <a:rPr lang="zh-CN" altLang="en-US" sz="1200"/>
              <a:t>IP地址:与每个接口相关联的32位标识符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437"/>
    </mc:Choice>
    <mc:Fallback>
      <p:transition spd="slow" advTm="994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790" y="1409001"/>
            <a:ext cx="5557988" cy="4841896"/>
          </a:xfrm>
        </p:spPr>
        <p:txBody>
          <a:bodyPr>
            <a:normAutofit/>
          </a:bodyPr>
          <a:lstStyle/>
          <a:p>
            <a:pPr indent="-294005"/>
            <a:r>
              <a:rPr lang="en-US" altLang="en-US" sz="3200" dirty="0">
                <a:solidFill>
                  <a:srgbClr val="CC0000"/>
                </a:solidFill>
                <a:ea typeface="MS PGothic" panose="020B0600070205080204" pitchFamily="34" charset="-128"/>
                <a:cs typeface="MS PGothic" panose="020B0600070205080204" pitchFamily="34" charset="-128"/>
              </a:rPr>
              <a:t>interface:</a:t>
            </a:r>
            <a:r>
              <a:rPr lang="en-US" altLang="en-US" dirty="0">
                <a:ea typeface="MS PGothic" panose="020B0600070205080204" pitchFamily="34" charset="-128"/>
                <a:cs typeface="MS PGothic" panose="020B0600070205080204" pitchFamily="34" charset="-128"/>
              </a:rPr>
              <a:t> connection between host/router and physical link</a:t>
            </a:r>
            <a:endParaRPr lang="en-US" altLang="en-US" dirty="0"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522605" lvl="1" indent="-298450"/>
            <a:r>
              <a:rPr lang="en-US" altLang="en-US" sz="2800" dirty="0">
                <a:ea typeface="MS PGothic" panose="020B0600070205080204" pitchFamily="34" charset="-128"/>
              </a:rPr>
              <a:t>router</a:t>
            </a:r>
            <a:r>
              <a:rPr lang="en-US" altLang="ja-JP" sz="2800" dirty="0">
                <a:ea typeface="MS PGothic" panose="020B0600070205080204" pitchFamily="34" charset="-128"/>
              </a:rPr>
              <a:t>s typically have multiple interfaces</a:t>
            </a:r>
            <a:endParaRPr lang="en-US" altLang="ja-JP" sz="2800" dirty="0">
              <a:ea typeface="MS PGothic" panose="020B0600070205080204" pitchFamily="34" charset="-128"/>
            </a:endParaRPr>
          </a:p>
          <a:p>
            <a:pPr marL="522605" lvl="1" indent="-298450"/>
            <a:r>
              <a:rPr lang="en-US" altLang="en-US" sz="2800" dirty="0">
                <a:ea typeface="MS PGothic" panose="020B0600070205080204" pitchFamily="34" charset="-128"/>
              </a:rPr>
              <a:t>host typically has one or two interfaces </a:t>
            </a:r>
            <a:r>
              <a:rPr lang="en-US" altLang="en-US" dirty="0">
                <a:ea typeface="MS PGothic" panose="020B0600070205080204" pitchFamily="34" charset="-128"/>
              </a:rPr>
              <a:t>(e.g., wired Ethernet, wireless 802.11)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0" indent="-294005"/>
            <a:r>
              <a:rPr lang="en-US" altLang="en-US" sz="3200" dirty="0">
                <a:solidFill>
                  <a:srgbClr val="C00000"/>
                </a:solidFill>
                <a:ea typeface="MS PGothic" panose="020B0600070205080204" pitchFamily="34" charset="-128"/>
                <a:cs typeface="MS PGothic" panose="020B0600070205080204" pitchFamily="34" charset="-128"/>
              </a:rPr>
              <a:t>IP address:</a:t>
            </a:r>
            <a:r>
              <a:rPr lang="en-US" altLang="en-US" dirty="0">
                <a:solidFill>
                  <a:srgbClr val="C00000"/>
                </a:solidFill>
                <a:ea typeface="MS PGothic" panose="020B0600070205080204" pitchFamily="34" charset="-128"/>
                <a:cs typeface="MS PGothic" panose="020B0600070205080204" pitchFamily="34" charset="-128"/>
              </a:rPr>
              <a:t> </a:t>
            </a:r>
            <a:r>
              <a:rPr lang="en-US" altLang="en-US" dirty="0">
                <a:solidFill>
                  <a:prstClr val="black"/>
                </a:solidFill>
                <a:ea typeface="MS PGothic" panose="020B0600070205080204" pitchFamily="34" charset="-128"/>
                <a:cs typeface="MS PGothic" panose="020B0600070205080204" pitchFamily="34" charset="-128"/>
              </a:rPr>
              <a:t>32-bit identifier associated with each </a:t>
            </a:r>
            <a:r>
              <a:rPr lang="en-US" altLang="en-US" i="1" dirty="0">
                <a:solidFill>
                  <a:srgbClr val="0000A3"/>
                </a:solidFill>
                <a:ea typeface="MS PGothic" panose="020B0600070205080204" pitchFamily="34" charset="-128"/>
                <a:cs typeface="MS PGothic" panose="020B0600070205080204" pitchFamily="34" charset="-128"/>
              </a:rPr>
              <a:t>interface</a:t>
            </a:r>
            <a:r>
              <a:rPr lang="en-US" altLang="en-US" dirty="0">
                <a:solidFill>
                  <a:prstClr val="black"/>
                </a:solidFill>
                <a:ea typeface="MS PGothic" panose="020B0600070205080204" pitchFamily="34" charset="-128"/>
                <a:cs typeface="MS PGothic" panose="020B0600070205080204" pitchFamily="34" charset="-128"/>
              </a:rPr>
              <a:t> </a:t>
            </a:r>
            <a:endParaRPr lang="en-US" altLang="en-US" dirty="0">
              <a:solidFill>
                <a:prstClr val="black"/>
              </a:solidFill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298450" indent="0">
              <a:buNone/>
            </a:pPr>
            <a:endParaRPr lang="en-US" altLang="en-US" sz="3200" dirty="0"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IP addressing: introduction</a:t>
            </a:r>
            <a:endParaRPr lang="en-US" dirty="0"/>
          </a:p>
        </p:txBody>
      </p:sp>
      <p:sp>
        <p:nvSpPr>
          <p:cNvPr id="72" name="Freeform 140"/>
          <p:cNvSpPr/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3" name="Freeform 140"/>
          <p:cNvSpPr/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4" name="Freeform 140"/>
          <p:cNvSpPr/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5" name="Text Box 26"/>
          <p:cNvSpPr txBox="1">
            <a:spLocks noChangeArrowheads="1"/>
          </p:cNvSpPr>
          <p:nvPr/>
        </p:nvSpPr>
        <p:spPr bwMode="auto">
          <a:xfrm>
            <a:off x="7291388" y="1132798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76" name="Group 27"/>
          <p:cNvGrpSpPr/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/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8" name="Text Box 29"/>
            <p:cNvSpPr txBox="1">
              <a:spLocks noChangeArrowheads="1"/>
            </p:cNvSpPr>
            <p:nvPr/>
          </p:nvSpPr>
          <p:spPr bwMode="auto">
            <a:xfrm>
              <a:off x="3251" y="608"/>
              <a:ext cx="48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/>
          <p:cNvSpPr txBox="1">
            <a:spLocks noChangeArrowheads="1"/>
          </p:cNvSpPr>
          <p:nvPr/>
        </p:nvSpPr>
        <p:spPr bwMode="auto">
          <a:xfrm>
            <a:off x="7396163" y="3088598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8365672" y="2275798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2" name="Text Box 33"/>
          <p:cNvSpPr txBox="1">
            <a:spLocks noChangeArrowheads="1"/>
          </p:cNvSpPr>
          <p:nvPr/>
        </p:nvSpPr>
        <p:spPr bwMode="auto">
          <a:xfrm>
            <a:off x="9578749" y="2277157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6" name="Text Box 41"/>
          <p:cNvSpPr txBox="1">
            <a:spLocks noChangeArrowheads="1"/>
          </p:cNvSpPr>
          <p:nvPr/>
        </p:nvSpPr>
        <p:spPr bwMode="auto">
          <a:xfrm>
            <a:off x="10148207" y="3220134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7" name="Text Box 44"/>
          <p:cNvSpPr txBox="1">
            <a:spLocks noChangeArrowheads="1"/>
          </p:cNvSpPr>
          <p:nvPr/>
        </p:nvSpPr>
        <p:spPr bwMode="auto">
          <a:xfrm>
            <a:off x="10107612" y="1703391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8" name="Line 45"/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" name="Text Box 53"/>
          <p:cNvSpPr txBox="1">
            <a:spLocks noChangeArrowheads="1"/>
          </p:cNvSpPr>
          <p:nvPr/>
        </p:nvSpPr>
        <p:spPr bwMode="auto">
          <a:xfrm>
            <a:off x="9955213" y="4195086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2" name="Text Box 56"/>
          <p:cNvSpPr txBox="1">
            <a:spLocks noChangeArrowheads="1"/>
          </p:cNvSpPr>
          <p:nvPr/>
        </p:nvSpPr>
        <p:spPr bwMode="auto">
          <a:xfrm>
            <a:off x="8712200" y="4199848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93" name="Group 57"/>
          <p:cNvGrpSpPr/>
          <p:nvPr/>
        </p:nvGrpSpPr>
        <p:grpSpPr bwMode="auto">
          <a:xfrm>
            <a:off x="8885238" y="2996523"/>
            <a:ext cx="906462" cy="276225"/>
            <a:chOff x="4550" y="1257"/>
            <a:chExt cx="571" cy="174"/>
          </a:xfrm>
        </p:grpSpPr>
        <p:sp>
          <p:nvSpPr>
            <p:cNvPr id="94" name="Rectangle 58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5" name="Text Box 59"/>
            <p:cNvSpPr txBox="1">
              <a:spLocks noChangeArrowheads="1"/>
            </p:cNvSpPr>
            <p:nvPr/>
          </p:nvSpPr>
          <p:spPr bwMode="auto">
            <a:xfrm>
              <a:off x="4550" y="1257"/>
              <a:ext cx="53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858453" y="5763537"/>
            <a:ext cx="4940300" cy="898276"/>
            <a:chOff x="6727825" y="5192036"/>
            <a:chExt cx="4940300" cy="779601"/>
          </a:xfrm>
        </p:grpSpPr>
        <p:sp>
          <p:nvSpPr>
            <p:cNvPr id="96" name="Text Box 60"/>
            <p:cNvSpPr txBox="1">
              <a:spLocks noChangeArrowheads="1"/>
            </p:cNvSpPr>
            <p:nvPr/>
          </p:nvSpPr>
          <p:spPr bwMode="auto">
            <a:xfrm>
              <a:off x="6727825" y="5192036"/>
              <a:ext cx="4633000" cy="293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223.1.1.1 = 11011111 00000001 00000001 00000001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7" name="Freeform 61"/>
            <p:cNvSpPr/>
            <p:nvPr/>
          </p:nvSpPr>
          <p:spPr bwMode="auto">
            <a:xfrm>
              <a:off x="7905750" y="5447623"/>
              <a:ext cx="892175" cy="92075"/>
            </a:xfrm>
            <a:custGeom>
              <a:avLst/>
              <a:gdLst>
                <a:gd name="T0" fmla="*/ 0 w 562"/>
                <a:gd name="T1" fmla="*/ 0 h 58"/>
                <a:gd name="T2" fmla="*/ 0 w 562"/>
                <a:gd name="T3" fmla="*/ 2147483647 h 58"/>
                <a:gd name="T4" fmla="*/ 2147483647 w 562"/>
                <a:gd name="T5" fmla="*/ 2147483647 h 58"/>
                <a:gd name="T6" fmla="*/ 2147483647 w 562"/>
                <a:gd name="T7" fmla="*/ 2147483647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8"/>
                <a:gd name="T14" fmla="*/ 562 w 562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8">
                  <a:moveTo>
                    <a:pt x="0" y="0"/>
                  </a:moveTo>
                  <a:lnTo>
                    <a:pt x="0" y="58"/>
                  </a:lnTo>
                  <a:lnTo>
                    <a:pt x="562" y="58"/>
                  </a:lnTo>
                  <a:lnTo>
                    <a:pt x="562" y="16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8" name="Freeform 62"/>
            <p:cNvSpPr/>
            <p:nvPr/>
          </p:nvSpPr>
          <p:spPr bwMode="auto">
            <a:xfrm>
              <a:off x="8867775" y="5466673"/>
              <a:ext cx="892175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9" name="Freeform 63"/>
            <p:cNvSpPr/>
            <p:nvPr/>
          </p:nvSpPr>
          <p:spPr bwMode="auto">
            <a:xfrm>
              <a:off x="9832975" y="5469848"/>
              <a:ext cx="869950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0" name="Freeform 64"/>
            <p:cNvSpPr/>
            <p:nvPr/>
          </p:nvSpPr>
          <p:spPr bwMode="auto">
            <a:xfrm>
              <a:off x="10798175" y="5473023"/>
              <a:ext cx="869950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1" name="Text Box 65"/>
            <p:cNvSpPr txBox="1">
              <a:spLocks noChangeArrowheads="1"/>
            </p:cNvSpPr>
            <p:nvPr/>
          </p:nvSpPr>
          <p:spPr bwMode="auto">
            <a:xfrm>
              <a:off x="8104188" y="5668286"/>
              <a:ext cx="497252" cy="293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223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2" name="Text Box 66"/>
            <p:cNvSpPr txBox="1">
              <a:spLocks noChangeArrowheads="1"/>
            </p:cNvSpPr>
            <p:nvPr/>
          </p:nvSpPr>
          <p:spPr bwMode="auto">
            <a:xfrm>
              <a:off x="9147175" y="5677811"/>
              <a:ext cx="288862" cy="293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3" name="Text Box 67"/>
            <p:cNvSpPr txBox="1">
              <a:spLocks noChangeArrowheads="1"/>
            </p:cNvSpPr>
            <p:nvPr/>
          </p:nvSpPr>
          <p:spPr bwMode="auto">
            <a:xfrm>
              <a:off x="11104563" y="5677811"/>
              <a:ext cx="288862" cy="293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04" name="Text Box 68"/>
            <p:cNvSpPr txBox="1">
              <a:spLocks noChangeArrowheads="1"/>
            </p:cNvSpPr>
            <p:nvPr/>
          </p:nvSpPr>
          <p:spPr bwMode="auto">
            <a:xfrm>
              <a:off x="10085388" y="5677811"/>
              <a:ext cx="288862" cy="293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05" name="Group 73"/>
          <p:cNvGrpSpPr/>
          <p:nvPr/>
        </p:nvGrpSpPr>
        <p:grpSpPr bwMode="auto">
          <a:xfrm>
            <a:off x="7116763" y="1378861"/>
            <a:ext cx="641350" cy="558800"/>
            <a:chOff x="-44" y="1473"/>
            <a:chExt cx="981" cy="1105"/>
          </a:xfrm>
        </p:grpSpPr>
        <p:pic>
          <p:nvPicPr>
            <p:cNvPr id="106" name="Picture 74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75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08" name="Group 80"/>
          <p:cNvGrpSpPr/>
          <p:nvPr/>
        </p:nvGrpSpPr>
        <p:grpSpPr bwMode="auto">
          <a:xfrm>
            <a:off x="7112000" y="1977348"/>
            <a:ext cx="641350" cy="558800"/>
            <a:chOff x="-44" y="1473"/>
            <a:chExt cx="981" cy="1105"/>
          </a:xfrm>
        </p:grpSpPr>
        <p:pic>
          <p:nvPicPr>
            <p:cNvPr id="109" name="Picture 81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Freeform 82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83"/>
          <p:cNvGrpSpPr/>
          <p:nvPr/>
        </p:nvGrpSpPr>
        <p:grpSpPr bwMode="auto">
          <a:xfrm>
            <a:off x="7140575" y="2586948"/>
            <a:ext cx="641350" cy="558800"/>
            <a:chOff x="-44" y="1473"/>
            <a:chExt cx="981" cy="1105"/>
          </a:xfrm>
        </p:grpSpPr>
        <p:pic>
          <p:nvPicPr>
            <p:cNvPr id="112" name="Picture 84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Freeform 85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87"/>
          <p:cNvGrpSpPr/>
          <p:nvPr/>
        </p:nvGrpSpPr>
        <p:grpSpPr bwMode="auto">
          <a:xfrm flipH="1">
            <a:off x="10799763" y="1536023"/>
            <a:ext cx="641350" cy="558800"/>
            <a:chOff x="-44" y="1473"/>
            <a:chExt cx="981" cy="1105"/>
          </a:xfrm>
        </p:grpSpPr>
        <p:pic>
          <p:nvPicPr>
            <p:cNvPr id="115" name="Picture 88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Freeform 89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17" name="Group 90"/>
          <p:cNvGrpSpPr/>
          <p:nvPr/>
        </p:nvGrpSpPr>
        <p:grpSpPr bwMode="auto">
          <a:xfrm flipH="1">
            <a:off x="10814050" y="2815548"/>
            <a:ext cx="641350" cy="558800"/>
            <a:chOff x="-44" y="1473"/>
            <a:chExt cx="981" cy="1105"/>
          </a:xfrm>
        </p:grpSpPr>
        <p:pic>
          <p:nvPicPr>
            <p:cNvPr id="118" name="Picture 91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92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93"/>
          <p:cNvGrpSpPr/>
          <p:nvPr/>
        </p:nvGrpSpPr>
        <p:grpSpPr bwMode="auto">
          <a:xfrm flipH="1">
            <a:off x="9715500" y="4339548"/>
            <a:ext cx="641350" cy="558800"/>
            <a:chOff x="-44" y="1473"/>
            <a:chExt cx="981" cy="1105"/>
          </a:xfrm>
        </p:grpSpPr>
        <p:pic>
          <p:nvPicPr>
            <p:cNvPr id="121" name="Picture 94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95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23" name="Group 96"/>
          <p:cNvGrpSpPr/>
          <p:nvPr/>
        </p:nvGrpSpPr>
        <p:grpSpPr bwMode="auto">
          <a:xfrm flipH="1">
            <a:off x="8551863" y="4380823"/>
            <a:ext cx="641350" cy="558800"/>
            <a:chOff x="-44" y="1473"/>
            <a:chExt cx="981" cy="1105"/>
          </a:xfrm>
        </p:grpSpPr>
        <p:pic>
          <p:nvPicPr>
            <p:cNvPr id="124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98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/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706916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7734301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/>
          <p:cNvGrpSpPr/>
          <p:nvPr/>
        </p:nvGrpSpPr>
        <p:grpSpPr>
          <a:xfrm>
            <a:off x="9053641" y="2438501"/>
            <a:ext cx="632991" cy="300938"/>
            <a:chOff x="7493876" y="2774731"/>
            <a:chExt cx="1481958" cy="894622"/>
          </a:xfrm>
        </p:grpSpPr>
        <p:sp>
          <p:nvSpPr>
            <p:cNvPr id="146" name="Freeform 145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53" name="Straight Connector 152"/>
          <p:cNvCxnSpPr/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10631261" y="3225575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41671" y="5290457"/>
            <a:ext cx="4653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dotted-decimal IP address notation: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6763" y="1171123"/>
            <a:ext cx="5878285" cy="519248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014358" y="5165271"/>
            <a:ext cx="5878285" cy="169272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Ink 11"/>
          <p:cNvSpPr/>
          <p:nvPr/>
        </p:nvSpPr>
        <p:spPr bwMode="auto">
          <a:xfrm>
            <a:off x="6626520" y="1244160"/>
            <a:ext cx="2432160" cy="1994040"/>
          </a:xfrm>
          <a:prstGeom prst="rect">
            <a:avLst/>
          </a:prstGeom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411"/>
    </mc:Choice>
    <mc:Fallback>
      <p:transition spd="slow" advTm="904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Subnets</a:t>
            </a:r>
            <a:endParaRPr lang="en-US" dirty="0"/>
          </a:p>
        </p:txBody>
      </p:sp>
      <p:sp>
        <p:nvSpPr>
          <p:cNvPr id="72" name="Freeform 140"/>
          <p:cNvSpPr/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3" name="Freeform 140"/>
          <p:cNvSpPr/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4" name="Freeform 140"/>
          <p:cNvSpPr/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5" name="Text Box 26"/>
          <p:cNvSpPr txBox="1">
            <a:spLocks noChangeArrowheads="1"/>
          </p:cNvSpPr>
          <p:nvPr/>
        </p:nvSpPr>
        <p:spPr bwMode="auto">
          <a:xfrm>
            <a:off x="7291388" y="1132798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76" name="Group 27"/>
          <p:cNvGrpSpPr/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/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8" name="Text Box 29"/>
            <p:cNvSpPr txBox="1">
              <a:spLocks noChangeArrowheads="1"/>
            </p:cNvSpPr>
            <p:nvPr/>
          </p:nvSpPr>
          <p:spPr bwMode="auto">
            <a:xfrm>
              <a:off x="3251" y="608"/>
              <a:ext cx="48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/>
          <p:cNvSpPr txBox="1">
            <a:spLocks noChangeArrowheads="1"/>
          </p:cNvSpPr>
          <p:nvPr/>
        </p:nvSpPr>
        <p:spPr bwMode="auto">
          <a:xfrm>
            <a:off x="7396163" y="3088598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8365672" y="2275798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2" name="Text Box 33"/>
          <p:cNvSpPr txBox="1">
            <a:spLocks noChangeArrowheads="1"/>
          </p:cNvSpPr>
          <p:nvPr/>
        </p:nvSpPr>
        <p:spPr bwMode="auto">
          <a:xfrm>
            <a:off x="9578749" y="2277157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6" name="Text Box 41"/>
          <p:cNvSpPr txBox="1">
            <a:spLocks noChangeArrowheads="1"/>
          </p:cNvSpPr>
          <p:nvPr/>
        </p:nvSpPr>
        <p:spPr bwMode="auto">
          <a:xfrm>
            <a:off x="10148207" y="3220134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7" name="Text Box 44"/>
          <p:cNvSpPr txBox="1">
            <a:spLocks noChangeArrowheads="1"/>
          </p:cNvSpPr>
          <p:nvPr/>
        </p:nvSpPr>
        <p:spPr bwMode="auto">
          <a:xfrm>
            <a:off x="10107612" y="1703391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8" name="Line 45"/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1" name="Text Box 53"/>
          <p:cNvSpPr txBox="1">
            <a:spLocks noChangeArrowheads="1"/>
          </p:cNvSpPr>
          <p:nvPr/>
        </p:nvSpPr>
        <p:spPr bwMode="auto">
          <a:xfrm>
            <a:off x="9955213" y="4195086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2" name="Text Box 56"/>
          <p:cNvSpPr txBox="1">
            <a:spLocks noChangeArrowheads="1"/>
          </p:cNvSpPr>
          <p:nvPr/>
        </p:nvSpPr>
        <p:spPr bwMode="auto">
          <a:xfrm>
            <a:off x="8712200" y="4199848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93" name="Group 57"/>
          <p:cNvGrpSpPr/>
          <p:nvPr/>
        </p:nvGrpSpPr>
        <p:grpSpPr bwMode="auto">
          <a:xfrm>
            <a:off x="8885238" y="2996523"/>
            <a:ext cx="906462" cy="276225"/>
            <a:chOff x="4550" y="1257"/>
            <a:chExt cx="571" cy="174"/>
          </a:xfrm>
        </p:grpSpPr>
        <p:sp>
          <p:nvSpPr>
            <p:cNvPr id="94" name="Rectangle 58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95" name="Text Box 59"/>
            <p:cNvSpPr txBox="1">
              <a:spLocks noChangeArrowheads="1"/>
            </p:cNvSpPr>
            <p:nvPr/>
          </p:nvSpPr>
          <p:spPr bwMode="auto">
            <a:xfrm>
              <a:off x="4550" y="1257"/>
              <a:ext cx="53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05" name="Group 73"/>
          <p:cNvGrpSpPr/>
          <p:nvPr/>
        </p:nvGrpSpPr>
        <p:grpSpPr bwMode="auto">
          <a:xfrm>
            <a:off x="7116763" y="1378861"/>
            <a:ext cx="641350" cy="558800"/>
            <a:chOff x="-44" y="1473"/>
            <a:chExt cx="981" cy="1105"/>
          </a:xfrm>
        </p:grpSpPr>
        <p:pic>
          <p:nvPicPr>
            <p:cNvPr id="106" name="Picture 74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75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08" name="Group 80"/>
          <p:cNvGrpSpPr/>
          <p:nvPr/>
        </p:nvGrpSpPr>
        <p:grpSpPr bwMode="auto">
          <a:xfrm>
            <a:off x="7112000" y="1977348"/>
            <a:ext cx="641350" cy="558800"/>
            <a:chOff x="-44" y="1473"/>
            <a:chExt cx="981" cy="1105"/>
          </a:xfrm>
        </p:grpSpPr>
        <p:pic>
          <p:nvPicPr>
            <p:cNvPr id="109" name="Picture 81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Freeform 82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83"/>
          <p:cNvGrpSpPr/>
          <p:nvPr/>
        </p:nvGrpSpPr>
        <p:grpSpPr bwMode="auto">
          <a:xfrm>
            <a:off x="7140575" y="2586948"/>
            <a:ext cx="641350" cy="558800"/>
            <a:chOff x="-44" y="1473"/>
            <a:chExt cx="981" cy="1105"/>
          </a:xfrm>
        </p:grpSpPr>
        <p:pic>
          <p:nvPicPr>
            <p:cNvPr id="112" name="Picture 84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Freeform 85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87"/>
          <p:cNvGrpSpPr/>
          <p:nvPr/>
        </p:nvGrpSpPr>
        <p:grpSpPr bwMode="auto">
          <a:xfrm flipH="1">
            <a:off x="10799763" y="1536023"/>
            <a:ext cx="641350" cy="558800"/>
            <a:chOff x="-44" y="1473"/>
            <a:chExt cx="981" cy="1105"/>
          </a:xfrm>
        </p:grpSpPr>
        <p:pic>
          <p:nvPicPr>
            <p:cNvPr id="115" name="Picture 88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Freeform 89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17" name="Group 90"/>
          <p:cNvGrpSpPr/>
          <p:nvPr/>
        </p:nvGrpSpPr>
        <p:grpSpPr bwMode="auto">
          <a:xfrm flipH="1">
            <a:off x="10814050" y="2815548"/>
            <a:ext cx="641350" cy="558800"/>
            <a:chOff x="-44" y="1473"/>
            <a:chExt cx="981" cy="1105"/>
          </a:xfrm>
        </p:grpSpPr>
        <p:pic>
          <p:nvPicPr>
            <p:cNvPr id="118" name="Picture 91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92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93"/>
          <p:cNvGrpSpPr/>
          <p:nvPr/>
        </p:nvGrpSpPr>
        <p:grpSpPr bwMode="auto">
          <a:xfrm flipH="1">
            <a:off x="9715500" y="4339548"/>
            <a:ext cx="641350" cy="558800"/>
            <a:chOff x="-44" y="1473"/>
            <a:chExt cx="981" cy="1105"/>
          </a:xfrm>
        </p:grpSpPr>
        <p:pic>
          <p:nvPicPr>
            <p:cNvPr id="121" name="Picture 94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95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grpSp>
        <p:nvGrpSpPr>
          <p:cNvPr id="123" name="Group 96"/>
          <p:cNvGrpSpPr/>
          <p:nvPr/>
        </p:nvGrpSpPr>
        <p:grpSpPr bwMode="auto">
          <a:xfrm flipH="1">
            <a:off x="8551863" y="4380823"/>
            <a:ext cx="641350" cy="558800"/>
            <a:chOff x="-44" y="1473"/>
            <a:chExt cx="981" cy="1105"/>
          </a:xfrm>
        </p:grpSpPr>
        <p:pic>
          <p:nvPicPr>
            <p:cNvPr id="124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98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/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7698824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7705979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10631261" y="3221529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3"/>
          <p:cNvSpPr txBox="1">
            <a:spLocks noChangeArrowheads="1"/>
          </p:cNvSpPr>
          <p:nvPr/>
        </p:nvSpPr>
        <p:spPr>
          <a:xfrm>
            <a:off x="910964" y="1504586"/>
            <a:ext cx="5504825" cy="221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marR="0" lvl="0" indent="-2349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What’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s a subnet ?</a:t>
            </a:r>
            <a:endParaRPr kumimoji="0" lang="en-US" altLang="ja-JP" sz="32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582930" marR="0" lvl="1" indent="-23368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device interfaces that can physically reach each other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without passing through an intervening router</a:t>
            </a: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582930" marR="0" lvl="1" indent="-23368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cxnSp>
        <p:nvCxnSpPr>
          <p:cNvPr id="165" name="Straight Connector 164"/>
          <p:cNvCxnSpPr/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/>
          <p:cNvGrpSpPr/>
          <p:nvPr/>
        </p:nvGrpSpPr>
        <p:grpSpPr>
          <a:xfrm>
            <a:off x="9053641" y="2438501"/>
            <a:ext cx="632991" cy="300938"/>
            <a:chOff x="7493876" y="2774731"/>
            <a:chExt cx="1481958" cy="894622"/>
          </a:xfrm>
        </p:grpSpPr>
        <p:sp>
          <p:nvSpPr>
            <p:cNvPr id="146" name="Freeform 145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-1" fmla="*/ 8187558 w 8187558"/>
                <a:gd name="connsiteY0-2" fmla="*/ 0 h 2617076"/>
                <a:gd name="connsiteX1-3" fmla="*/ 8187558 w 8187558"/>
                <a:gd name="connsiteY1-4" fmla="*/ 1271752 h 2617076"/>
                <a:gd name="connsiteX2-5" fmla="*/ 4025462 w 8187558"/>
                <a:gd name="connsiteY2-6" fmla="*/ 2617076 h 2617076"/>
                <a:gd name="connsiteX3-7" fmla="*/ 0 w 8187558"/>
                <a:gd name="connsiteY3-8" fmla="*/ 1229711 h 2617076"/>
                <a:gd name="connsiteX4-9" fmla="*/ 31531 w 8187558"/>
                <a:gd name="connsiteY4-10" fmla="*/ 147145 h 2617076"/>
                <a:gd name="connsiteX5-11" fmla="*/ 4046482 w 8187558"/>
                <a:gd name="connsiteY5-12" fmla="*/ 1576552 h 2617076"/>
                <a:gd name="connsiteX6-13" fmla="*/ 8187558 w 8187558"/>
                <a:gd name="connsiteY6-14" fmla="*/ 0 h 2617076"/>
                <a:gd name="connsiteX0-15" fmla="*/ 8187558 w 8187558"/>
                <a:gd name="connsiteY0-16" fmla="*/ 0 h 2617076"/>
                <a:gd name="connsiteX1-17" fmla="*/ 8187558 w 8187558"/>
                <a:gd name="connsiteY1-18" fmla="*/ 1271752 h 2617076"/>
                <a:gd name="connsiteX2-19" fmla="*/ 4025462 w 8187558"/>
                <a:gd name="connsiteY2-20" fmla="*/ 2617076 h 2617076"/>
                <a:gd name="connsiteX3-21" fmla="*/ 0 w 8187558"/>
                <a:gd name="connsiteY3-22" fmla="*/ 1229711 h 2617076"/>
                <a:gd name="connsiteX4-23" fmla="*/ 31531 w 8187558"/>
                <a:gd name="connsiteY4-24" fmla="*/ 147145 h 2617076"/>
                <a:gd name="connsiteX5-25" fmla="*/ 4046482 w 8187558"/>
                <a:gd name="connsiteY5-26" fmla="*/ 1576552 h 2617076"/>
                <a:gd name="connsiteX6-27" fmla="*/ 8187558 w 8187558"/>
                <a:gd name="connsiteY6-28" fmla="*/ 0 h 2617076"/>
                <a:gd name="connsiteX0-29" fmla="*/ 8187558 w 8187558"/>
                <a:gd name="connsiteY0-30" fmla="*/ 0 h 2617076"/>
                <a:gd name="connsiteX1-31" fmla="*/ 8187558 w 8187558"/>
                <a:gd name="connsiteY1-32" fmla="*/ 1271752 h 2617076"/>
                <a:gd name="connsiteX2-33" fmla="*/ 4025462 w 8187558"/>
                <a:gd name="connsiteY2-34" fmla="*/ 2617076 h 2617076"/>
                <a:gd name="connsiteX3-35" fmla="*/ 0 w 8187558"/>
                <a:gd name="connsiteY3-36" fmla="*/ 1229711 h 2617076"/>
                <a:gd name="connsiteX4-37" fmla="*/ 31531 w 8187558"/>
                <a:gd name="connsiteY4-38" fmla="*/ 147145 h 2617076"/>
                <a:gd name="connsiteX5-39" fmla="*/ 4046482 w 8187558"/>
                <a:gd name="connsiteY5-40" fmla="*/ 1576552 h 2617076"/>
                <a:gd name="connsiteX6-41" fmla="*/ 8187558 w 8187558"/>
                <a:gd name="connsiteY6-42" fmla="*/ 0 h 2617076"/>
                <a:gd name="connsiteX0-43" fmla="*/ 8187558 w 8187558"/>
                <a:gd name="connsiteY0-44" fmla="*/ 0 h 2617076"/>
                <a:gd name="connsiteX1-45" fmla="*/ 8187558 w 8187558"/>
                <a:gd name="connsiteY1-46" fmla="*/ 1271752 h 2617076"/>
                <a:gd name="connsiteX2-47" fmla="*/ 4025462 w 8187558"/>
                <a:gd name="connsiteY2-48" fmla="*/ 2617076 h 2617076"/>
                <a:gd name="connsiteX3-49" fmla="*/ 0 w 8187558"/>
                <a:gd name="connsiteY3-50" fmla="*/ 1229711 h 2617076"/>
                <a:gd name="connsiteX4-51" fmla="*/ 31531 w 8187558"/>
                <a:gd name="connsiteY4-52" fmla="*/ 147145 h 2617076"/>
                <a:gd name="connsiteX5-53" fmla="*/ 4046482 w 8187558"/>
                <a:gd name="connsiteY5-54" fmla="*/ 1576552 h 2617076"/>
                <a:gd name="connsiteX6-55" fmla="*/ 8187558 w 8187558"/>
                <a:gd name="connsiteY6-56" fmla="*/ 0 h 2617076"/>
                <a:gd name="connsiteX0-57" fmla="*/ 8187558 w 8187558"/>
                <a:gd name="connsiteY0-58" fmla="*/ 0 h 2617076"/>
                <a:gd name="connsiteX1-59" fmla="*/ 8187558 w 8187558"/>
                <a:gd name="connsiteY1-60" fmla="*/ 1271752 h 2617076"/>
                <a:gd name="connsiteX2-61" fmla="*/ 4025462 w 8187558"/>
                <a:gd name="connsiteY2-62" fmla="*/ 2617076 h 2617076"/>
                <a:gd name="connsiteX3-63" fmla="*/ 0 w 8187558"/>
                <a:gd name="connsiteY3-64" fmla="*/ 1229711 h 2617076"/>
                <a:gd name="connsiteX4-65" fmla="*/ 31531 w 8187558"/>
                <a:gd name="connsiteY4-66" fmla="*/ 147145 h 2617076"/>
                <a:gd name="connsiteX5-67" fmla="*/ 4046482 w 8187558"/>
                <a:gd name="connsiteY5-68" fmla="*/ 1576552 h 2617076"/>
                <a:gd name="connsiteX6-69" fmla="*/ 8187558 w 8187558"/>
                <a:gd name="connsiteY6-70" fmla="*/ 0 h 2617076"/>
                <a:gd name="connsiteX0-71" fmla="*/ 8187558 w 8187558"/>
                <a:gd name="connsiteY0-72" fmla="*/ 0 h 2617076"/>
                <a:gd name="connsiteX1-73" fmla="*/ 8187558 w 8187558"/>
                <a:gd name="connsiteY1-74" fmla="*/ 1271752 h 2617076"/>
                <a:gd name="connsiteX2-75" fmla="*/ 4025462 w 8187558"/>
                <a:gd name="connsiteY2-76" fmla="*/ 2617076 h 2617076"/>
                <a:gd name="connsiteX3-77" fmla="*/ 0 w 8187558"/>
                <a:gd name="connsiteY3-78" fmla="*/ 1229711 h 2617076"/>
                <a:gd name="connsiteX4-79" fmla="*/ 31531 w 8187558"/>
                <a:gd name="connsiteY4-80" fmla="*/ 147145 h 2617076"/>
                <a:gd name="connsiteX5-81" fmla="*/ 4046482 w 8187558"/>
                <a:gd name="connsiteY5-82" fmla="*/ 1576552 h 2617076"/>
                <a:gd name="connsiteX6-83" fmla="*/ 8187558 w 8187558"/>
                <a:gd name="connsiteY6-84" fmla="*/ 0 h 2617076"/>
                <a:gd name="connsiteX0-85" fmla="*/ 8187558 w 8187558"/>
                <a:gd name="connsiteY0-86" fmla="*/ 0 h 2638097"/>
                <a:gd name="connsiteX1-87" fmla="*/ 8187558 w 8187558"/>
                <a:gd name="connsiteY1-88" fmla="*/ 1271752 h 2638097"/>
                <a:gd name="connsiteX2-89" fmla="*/ 4099035 w 8187558"/>
                <a:gd name="connsiteY2-90" fmla="*/ 2638097 h 2638097"/>
                <a:gd name="connsiteX3-91" fmla="*/ 0 w 8187558"/>
                <a:gd name="connsiteY3-92" fmla="*/ 1229711 h 2638097"/>
                <a:gd name="connsiteX4-93" fmla="*/ 31531 w 8187558"/>
                <a:gd name="connsiteY4-94" fmla="*/ 147145 h 2638097"/>
                <a:gd name="connsiteX5-95" fmla="*/ 4046482 w 8187558"/>
                <a:gd name="connsiteY5-96" fmla="*/ 1576552 h 2638097"/>
                <a:gd name="connsiteX6-97" fmla="*/ 8187558 w 8187558"/>
                <a:gd name="connsiteY6-98" fmla="*/ 0 h 2638097"/>
                <a:gd name="connsiteX0-99" fmla="*/ 8187558 w 8187558"/>
                <a:gd name="connsiteY0-100" fmla="*/ 0 h 2638097"/>
                <a:gd name="connsiteX1-101" fmla="*/ 8187558 w 8187558"/>
                <a:gd name="connsiteY1-102" fmla="*/ 1271752 h 2638097"/>
                <a:gd name="connsiteX2-103" fmla="*/ 4099035 w 8187558"/>
                <a:gd name="connsiteY2-104" fmla="*/ 2638097 h 2638097"/>
                <a:gd name="connsiteX3-105" fmla="*/ 0 w 8187558"/>
                <a:gd name="connsiteY3-106" fmla="*/ 1229711 h 2638097"/>
                <a:gd name="connsiteX4-107" fmla="*/ 31531 w 8187558"/>
                <a:gd name="connsiteY4-108" fmla="*/ 147145 h 2638097"/>
                <a:gd name="connsiteX5-109" fmla="*/ 4046482 w 8187558"/>
                <a:gd name="connsiteY5-110" fmla="*/ 1576552 h 2638097"/>
                <a:gd name="connsiteX6-111" fmla="*/ 8187558 w 8187558"/>
                <a:gd name="connsiteY6-112" fmla="*/ 0 h 2638097"/>
                <a:gd name="connsiteX0-113" fmla="*/ 8187558 w 8187558"/>
                <a:gd name="connsiteY0-114" fmla="*/ 0 h 2638097"/>
                <a:gd name="connsiteX1-115" fmla="*/ 8187558 w 8187558"/>
                <a:gd name="connsiteY1-116" fmla="*/ 1271752 h 2638097"/>
                <a:gd name="connsiteX2-117" fmla="*/ 4099035 w 8187558"/>
                <a:gd name="connsiteY2-118" fmla="*/ 2638097 h 2638097"/>
                <a:gd name="connsiteX3-119" fmla="*/ 0 w 8187558"/>
                <a:gd name="connsiteY3-120" fmla="*/ 1229711 h 2638097"/>
                <a:gd name="connsiteX4-121" fmla="*/ 31531 w 8187558"/>
                <a:gd name="connsiteY4-122" fmla="*/ 147145 h 2638097"/>
                <a:gd name="connsiteX5-123" fmla="*/ 4046482 w 8187558"/>
                <a:gd name="connsiteY5-124" fmla="*/ 1576552 h 2638097"/>
                <a:gd name="connsiteX6-125" fmla="*/ 8187558 w 8187558"/>
                <a:gd name="connsiteY6-126" fmla="*/ 0 h 2638097"/>
                <a:gd name="connsiteX0-127" fmla="*/ 8187558 w 8187558"/>
                <a:gd name="connsiteY0-128" fmla="*/ 0 h 2638097"/>
                <a:gd name="connsiteX1-129" fmla="*/ 8187558 w 8187558"/>
                <a:gd name="connsiteY1-130" fmla="*/ 1271752 h 2638097"/>
                <a:gd name="connsiteX2-131" fmla="*/ 4099035 w 8187558"/>
                <a:gd name="connsiteY2-132" fmla="*/ 2638097 h 2638097"/>
                <a:gd name="connsiteX3-133" fmla="*/ 0 w 8187558"/>
                <a:gd name="connsiteY3-134" fmla="*/ 1229711 h 2638097"/>
                <a:gd name="connsiteX4-135" fmla="*/ 31531 w 8187558"/>
                <a:gd name="connsiteY4-136" fmla="*/ 147145 h 2638097"/>
                <a:gd name="connsiteX5-137" fmla="*/ 4046482 w 8187558"/>
                <a:gd name="connsiteY5-138" fmla="*/ 1576552 h 2638097"/>
                <a:gd name="connsiteX6-139" fmla="*/ 8187558 w 8187558"/>
                <a:gd name="connsiteY6-140" fmla="*/ 0 h 2638097"/>
                <a:gd name="connsiteX0-141" fmla="*/ 8187558 w 8187558"/>
                <a:gd name="connsiteY0-142" fmla="*/ 0 h 2638097"/>
                <a:gd name="connsiteX1-143" fmla="*/ 8187558 w 8187558"/>
                <a:gd name="connsiteY1-144" fmla="*/ 1271752 h 2638097"/>
                <a:gd name="connsiteX2-145" fmla="*/ 4099035 w 8187558"/>
                <a:gd name="connsiteY2-146" fmla="*/ 2638097 h 2638097"/>
                <a:gd name="connsiteX3-147" fmla="*/ 0 w 8187558"/>
                <a:gd name="connsiteY3-148" fmla="*/ 1229711 h 2638097"/>
                <a:gd name="connsiteX4-149" fmla="*/ 31531 w 8187558"/>
                <a:gd name="connsiteY4-150" fmla="*/ 147145 h 2638097"/>
                <a:gd name="connsiteX5-151" fmla="*/ 4088524 w 8187558"/>
                <a:gd name="connsiteY5-152" fmla="*/ 1597573 h 2638097"/>
                <a:gd name="connsiteX6-153" fmla="*/ 8187558 w 8187558"/>
                <a:gd name="connsiteY6-154" fmla="*/ 0 h 2638097"/>
                <a:gd name="connsiteX0-155" fmla="*/ 8187558 w 8187558"/>
                <a:gd name="connsiteY0-156" fmla="*/ 0 h 2638097"/>
                <a:gd name="connsiteX1-157" fmla="*/ 8187558 w 8187558"/>
                <a:gd name="connsiteY1-158" fmla="*/ 1271752 h 2638097"/>
                <a:gd name="connsiteX2-159" fmla="*/ 4099035 w 8187558"/>
                <a:gd name="connsiteY2-160" fmla="*/ 2638097 h 2638097"/>
                <a:gd name="connsiteX3-161" fmla="*/ 0 w 8187558"/>
                <a:gd name="connsiteY3-162" fmla="*/ 1229711 h 2638097"/>
                <a:gd name="connsiteX4-163" fmla="*/ 31531 w 8187558"/>
                <a:gd name="connsiteY4-164" fmla="*/ 147145 h 2638097"/>
                <a:gd name="connsiteX5-165" fmla="*/ 4088524 w 8187558"/>
                <a:gd name="connsiteY5-166" fmla="*/ 1597573 h 2638097"/>
                <a:gd name="connsiteX6-167" fmla="*/ 8187558 w 8187558"/>
                <a:gd name="connsiteY6-168" fmla="*/ 0 h 2638097"/>
                <a:gd name="connsiteX0-169" fmla="*/ 8187558 w 8187558"/>
                <a:gd name="connsiteY0-170" fmla="*/ 0 h 2638097"/>
                <a:gd name="connsiteX1-171" fmla="*/ 8187558 w 8187558"/>
                <a:gd name="connsiteY1-172" fmla="*/ 1271752 h 2638097"/>
                <a:gd name="connsiteX2-173" fmla="*/ 4099035 w 8187558"/>
                <a:gd name="connsiteY2-174" fmla="*/ 2638097 h 2638097"/>
                <a:gd name="connsiteX3-175" fmla="*/ 0 w 8187558"/>
                <a:gd name="connsiteY3-176" fmla="*/ 1229711 h 2638097"/>
                <a:gd name="connsiteX4-177" fmla="*/ 31531 w 8187558"/>
                <a:gd name="connsiteY4-178" fmla="*/ 147145 h 2638097"/>
                <a:gd name="connsiteX5-179" fmla="*/ 4099035 w 8187558"/>
                <a:gd name="connsiteY5-180" fmla="*/ 1566042 h 2638097"/>
                <a:gd name="connsiteX6-181" fmla="*/ 8187558 w 8187558"/>
                <a:gd name="connsiteY6-182" fmla="*/ 0 h 2638097"/>
                <a:gd name="connsiteX0-183" fmla="*/ 8187558 w 8187558"/>
                <a:gd name="connsiteY0-184" fmla="*/ 0 h 2638097"/>
                <a:gd name="connsiteX1-185" fmla="*/ 8187558 w 8187558"/>
                <a:gd name="connsiteY1-186" fmla="*/ 1271752 h 2638097"/>
                <a:gd name="connsiteX2-187" fmla="*/ 4099035 w 8187558"/>
                <a:gd name="connsiteY2-188" fmla="*/ 2638097 h 2638097"/>
                <a:gd name="connsiteX3-189" fmla="*/ 0 w 8187558"/>
                <a:gd name="connsiteY3-190" fmla="*/ 1229711 h 2638097"/>
                <a:gd name="connsiteX4-191" fmla="*/ 31531 w 8187558"/>
                <a:gd name="connsiteY4-192" fmla="*/ 147145 h 2638097"/>
                <a:gd name="connsiteX5-193" fmla="*/ 4099035 w 8187558"/>
                <a:gd name="connsiteY5-194" fmla="*/ 1566042 h 2638097"/>
                <a:gd name="connsiteX6-195" fmla="*/ 8187558 w 8187558"/>
                <a:gd name="connsiteY6-196" fmla="*/ 0 h 2638097"/>
                <a:gd name="connsiteX0-197" fmla="*/ 8187558 w 8187558"/>
                <a:gd name="connsiteY0-198" fmla="*/ 0 h 2638097"/>
                <a:gd name="connsiteX1-199" fmla="*/ 8187558 w 8187558"/>
                <a:gd name="connsiteY1-200" fmla="*/ 1271752 h 2638097"/>
                <a:gd name="connsiteX2-201" fmla="*/ 4099035 w 8187558"/>
                <a:gd name="connsiteY2-202" fmla="*/ 2638097 h 2638097"/>
                <a:gd name="connsiteX3-203" fmla="*/ 0 w 8187558"/>
                <a:gd name="connsiteY3-204" fmla="*/ 1229711 h 2638097"/>
                <a:gd name="connsiteX4-205" fmla="*/ 31531 w 8187558"/>
                <a:gd name="connsiteY4-206" fmla="*/ 147145 h 2638097"/>
                <a:gd name="connsiteX5-207" fmla="*/ 4099035 w 8187558"/>
                <a:gd name="connsiteY5-208" fmla="*/ 1566042 h 2638097"/>
                <a:gd name="connsiteX6-209" fmla="*/ 8187558 w 8187558"/>
                <a:gd name="connsiteY6-210" fmla="*/ 0 h 2638097"/>
                <a:gd name="connsiteX0-211" fmla="*/ 8187558 w 8187558"/>
                <a:gd name="connsiteY0-212" fmla="*/ 0 h 2638097"/>
                <a:gd name="connsiteX1-213" fmla="*/ 8187558 w 8187558"/>
                <a:gd name="connsiteY1-214" fmla="*/ 1271752 h 2638097"/>
                <a:gd name="connsiteX2-215" fmla="*/ 4099035 w 8187558"/>
                <a:gd name="connsiteY2-216" fmla="*/ 2638097 h 2638097"/>
                <a:gd name="connsiteX3-217" fmla="*/ 0 w 8187558"/>
                <a:gd name="connsiteY3-218" fmla="*/ 1229711 h 2638097"/>
                <a:gd name="connsiteX4-219" fmla="*/ 31531 w 8187558"/>
                <a:gd name="connsiteY4-220" fmla="*/ 147145 h 2638097"/>
                <a:gd name="connsiteX5-221" fmla="*/ 4099035 w 8187558"/>
                <a:gd name="connsiteY5-222" fmla="*/ 1566042 h 2638097"/>
                <a:gd name="connsiteX6-223" fmla="*/ 8187558 w 8187558"/>
                <a:gd name="connsiteY6-224" fmla="*/ 0 h 2638097"/>
                <a:gd name="connsiteX0-225" fmla="*/ 8187558 w 8187558"/>
                <a:gd name="connsiteY0-226" fmla="*/ 0 h 2638097"/>
                <a:gd name="connsiteX1-227" fmla="*/ 8187558 w 8187558"/>
                <a:gd name="connsiteY1-228" fmla="*/ 1271752 h 2638097"/>
                <a:gd name="connsiteX2-229" fmla="*/ 4099035 w 8187558"/>
                <a:gd name="connsiteY2-230" fmla="*/ 2638097 h 2638097"/>
                <a:gd name="connsiteX3-231" fmla="*/ 0 w 8187558"/>
                <a:gd name="connsiteY3-232" fmla="*/ 1229711 h 2638097"/>
                <a:gd name="connsiteX4-233" fmla="*/ 31531 w 8187558"/>
                <a:gd name="connsiteY4-234" fmla="*/ 147145 h 2638097"/>
                <a:gd name="connsiteX5-235" fmla="*/ 4099035 w 8187558"/>
                <a:gd name="connsiteY5-236" fmla="*/ 1566042 h 2638097"/>
                <a:gd name="connsiteX6-237" fmla="*/ 8187558 w 8187558"/>
                <a:gd name="connsiteY6-238" fmla="*/ 0 h 2638097"/>
                <a:gd name="connsiteX0-239" fmla="*/ 8187558 w 8187558"/>
                <a:gd name="connsiteY0-240" fmla="*/ 0 h 2638097"/>
                <a:gd name="connsiteX1-241" fmla="*/ 8187558 w 8187558"/>
                <a:gd name="connsiteY1-242" fmla="*/ 1271752 h 2638097"/>
                <a:gd name="connsiteX2-243" fmla="*/ 4099035 w 8187558"/>
                <a:gd name="connsiteY2-244" fmla="*/ 2638097 h 2638097"/>
                <a:gd name="connsiteX3-245" fmla="*/ 0 w 8187558"/>
                <a:gd name="connsiteY3-246" fmla="*/ 1229711 h 2638097"/>
                <a:gd name="connsiteX4-247" fmla="*/ 31531 w 8187558"/>
                <a:gd name="connsiteY4-248" fmla="*/ 147145 h 2638097"/>
                <a:gd name="connsiteX5-249" fmla="*/ 4099035 w 8187558"/>
                <a:gd name="connsiteY5-250" fmla="*/ 1566042 h 2638097"/>
                <a:gd name="connsiteX6-251" fmla="*/ 8187558 w 8187558"/>
                <a:gd name="connsiteY6-252" fmla="*/ 0 h 2638097"/>
                <a:gd name="connsiteX0-253" fmla="*/ 8187558 w 8187558"/>
                <a:gd name="connsiteY0-254" fmla="*/ 0 h 2638097"/>
                <a:gd name="connsiteX1-255" fmla="*/ 8187558 w 8187558"/>
                <a:gd name="connsiteY1-256" fmla="*/ 1271752 h 2638097"/>
                <a:gd name="connsiteX2-257" fmla="*/ 4099035 w 8187558"/>
                <a:gd name="connsiteY2-258" fmla="*/ 2638097 h 2638097"/>
                <a:gd name="connsiteX3-259" fmla="*/ 0 w 8187558"/>
                <a:gd name="connsiteY3-260" fmla="*/ 1229711 h 2638097"/>
                <a:gd name="connsiteX4-261" fmla="*/ 31531 w 8187558"/>
                <a:gd name="connsiteY4-262" fmla="*/ 147145 h 2638097"/>
                <a:gd name="connsiteX5-263" fmla="*/ 4099035 w 8187558"/>
                <a:gd name="connsiteY5-264" fmla="*/ 1566042 h 2638097"/>
                <a:gd name="connsiteX6-265" fmla="*/ 8187558 w 8187558"/>
                <a:gd name="connsiteY6-266" fmla="*/ 0 h 2638097"/>
                <a:gd name="connsiteX0-267" fmla="*/ 8187558 w 8187558"/>
                <a:gd name="connsiteY0-268" fmla="*/ 0 h 2638097"/>
                <a:gd name="connsiteX1-269" fmla="*/ 8187558 w 8187558"/>
                <a:gd name="connsiteY1-270" fmla="*/ 1271752 h 2638097"/>
                <a:gd name="connsiteX2-271" fmla="*/ 4099035 w 8187558"/>
                <a:gd name="connsiteY2-272" fmla="*/ 2638097 h 2638097"/>
                <a:gd name="connsiteX3-273" fmla="*/ 0 w 8187558"/>
                <a:gd name="connsiteY3-274" fmla="*/ 1229711 h 2638097"/>
                <a:gd name="connsiteX4-275" fmla="*/ 31531 w 8187558"/>
                <a:gd name="connsiteY4-276" fmla="*/ 147145 h 2638097"/>
                <a:gd name="connsiteX5-277" fmla="*/ 4099035 w 8187558"/>
                <a:gd name="connsiteY5-278" fmla="*/ 1566042 h 2638097"/>
                <a:gd name="connsiteX6-279" fmla="*/ 8187558 w 8187558"/>
                <a:gd name="connsiteY6-280" fmla="*/ 0 h 2638097"/>
                <a:gd name="connsiteX0-281" fmla="*/ 8187558 w 8187558"/>
                <a:gd name="connsiteY0-282" fmla="*/ 0 h 2638097"/>
                <a:gd name="connsiteX1-283" fmla="*/ 8187558 w 8187558"/>
                <a:gd name="connsiteY1-284" fmla="*/ 1271752 h 2638097"/>
                <a:gd name="connsiteX2-285" fmla="*/ 4099035 w 8187558"/>
                <a:gd name="connsiteY2-286" fmla="*/ 2638097 h 2638097"/>
                <a:gd name="connsiteX3-287" fmla="*/ 0 w 8187558"/>
                <a:gd name="connsiteY3-288" fmla="*/ 1229711 h 2638097"/>
                <a:gd name="connsiteX4-289" fmla="*/ 31531 w 8187558"/>
                <a:gd name="connsiteY4-290" fmla="*/ 147145 h 2638097"/>
                <a:gd name="connsiteX5-291" fmla="*/ 4099035 w 8187558"/>
                <a:gd name="connsiteY5-292" fmla="*/ 1566042 h 2638097"/>
                <a:gd name="connsiteX6-293" fmla="*/ 8187558 w 8187558"/>
                <a:gd name="connsiteY6-294" fmla="*/ 0 h 2638097"/>
                <a:gd name="connsiteX0-295" fmla="*/ 8176538 w 8176538"/>
                <a:gd name="connsiteY0-296" fmla="*/ 0 h 2638097"/>
                <a:gd name="connsiteX1-297" fmla="*/ 8176538 w 8176538"/>
                <a:gd name="connsiteY1-298" fmla="*/ 1271752 h 2638097"/>
                <a:gd name="connsiteX2-299" fmla="*/ 4088015 w 8176538"/>
                <a:gd name="connsiteY2-300" fmla="*/ 2638097 h 2638097"/>
                <a:gd name="connsiteX3-301" fmla="*/ 0 w 8176538"/>
                <a:gd name="connsiteY3-302" fmla="*/ 1269888 h 2638097"/>
                <a:gd name="connsiteX4-303" fmla="*/ 20511 w 8176538"/>
                <a:gd name="connsiteY4-304" fmla="*/ 147145 h 2638097"/>
                <a:gd name="connsiteX5-305" fmla="*/ 4088015 w 8176538"/>
                <a:gd name="connsiteY5-306" fmla="*/ 1566042 h 2638097"/>
                <a:gd name="connsiteX6-307" fmla="*/ 8176538 w 8176538"/>
                <a:gd name="connsiteY6-308" fmla="*/ 0 h 2638097"/>
                <a:gd name="connsiteX0-309" fmla="*/ 8176538 w 8176538"/>
                <a:gd name="connsiteY0-310" fmla="*/ 0 h 2772020"/>
                <a:gd name="connsiteX1-311" fmla="*/ 8176538 w 8176538"/>
                <a:gd name="connsiteY1-312" fmla="*/ 1271752 h 2772020"/>
                <a:gd name="connsiteX2-313" fmla="*/ 4099034 w 8176538"/>
                <a:gd name="connsiteY2-314" fmla="*/ 2772020 h 2772020"/>
                <a:gd name="connsiteX3-315" fmla="*/ 0 w 8176538"/>
                <a:gd name="connsiteY3-316" fmla="*/ 1269888 h 2772020"/>
                <a:gd name="connsiteX4-317" fmla="*/ 20511 w 8176538"/>
                <a:gd name="connsiteY4-318" fmla="*/ 147145 h 2772020"/>
                <a:gd name="connsiteX5-319" fmla="*/ 4088015 w 8176538"/>
                <a:gd name="connsiteY5-320" fmla="*/ 1566042 h 2772020"/>
                <a:gd name="connsiteX6-321" fmla="*/ 8176538 w 8176538"/>
                <a:gd name="connsiteY6-322" fmla="*/ 0 h 2772020"/>
                <a:gd name="connsiteX0-323" fmla="*/ 8176538 w 8176538"/>
                <a:gd name="connsiteY0-324" fmla="*/ 0 h 2772339"/>
                <a:gd name="connsiteX1-325" fmla="*/ 8176538 w 8176538"/>
                <a:gd name="connsiteY1-326" fmla="*/ 1378890 h 2772339"/>
                <a:gd name="connsiteX2-327" fmla="*/ 4099034 w 8176538"/>
                <a:gd name="connsiteY2-328" fmla="*/ 2772020 h 2772339"/>
                <a:gd name="connsiteX3-329" fmla="*/ 0 w 8176538"/>
                <a:gd name="connsiteY3-330" fmla="*/ 1269888 h 2772339"/>
                <a:gd name="connsiteX4-331" fmla="*/ 20511 w 8176538"/>
                <a:gd name="connsiteY4-332" fmla="*/ 147145 h 2772339"/>
                <a:gd name="connsiteX5-333" fmla="*/ 4088015 w 8176538"/>
                <a:gd name="connsiteY5-334" fmla="*/ 1566042 h 2772339"/>
                <a:gd name="connsiteX6-335" fmla="*/ 8176538 w 8176538"/>
                <a:gd name="connsiteY6-336" fmla="*/ 0 h 2772339"/>
                <a:gd name="connsiteX0-337" fmla="*/ 8176538 w 8176538"/>
                <a:gd name="connsiteY0-338" fmla="*/ 0 h 2825888"/>
                <a:gd name="connsiteX1-339" fmla="*/ 8176538 w 8176538"/>
                <a:gd name="connsiteY1-340" fmla="*/ 1378890 h 2825888"/>
                <a:gd name="connsiteX2-341" fmla="*/ 4099034 w 8176538"/>
                <a:gd name="connsiteY2-342" fmla="*/ 2825590 h 2825888"/>
                <a:gd name="connsiteX3-343" fmla="*/ 0 w 8176538"/>
                <a:gd name="connsiteY3-344" fmla="*/ 1269888 h 2825888"/>
                <a:gd name="connsiteX4-345" fmla="*/ 20511 w 8176538"/>
                <a:gd name="connsiteY4-346" fmla="*/ 147145 h 2825888"/>
                <a:gd name="connsiteX5-347" fmla="*/ 4088015 w 8176538"/>
                <a:gd name="connsiteY5-348" fmla="*/ 1566042 h 2825888"/>
                <a:gd name="connsiteX6-349" fmla="*/ 8176538 w 8176538"/>
                <a:gd name="connsiteY6-350" fmla="*/ 0 h 2825888"/>
                <a:gd name="connsiteX0-351" fmla="*/ 8165518 w 8165518"/>
                <a:gd name="connsiteY0-352" fmla="*/ 0 h 2825606"/>
                <a:gd name="connsiteX1-353" fmla="*/ 8165518 w 8165518"/>
                <a:gd name="connsiteY1-354" fmla="*/ 1378890 h 2825606"/>
                <a:gd name="connsiteX2-355" fmla="*/ 4088014 w 8165518"/>
                <a:gd name="connsiteY2-356" fmla="*/ 2825590 h 2825606"/>
                <a:gd name="connsiteX3-357" fmla="*/ 0 w 8165518"/>
                <a:gd name="connsiteY3-358" fmla="*/ 1403811 h 2825606"/>
                <a:gd name="connsiteX4-359" fmla="*/ 9491 w 8165518"/>
                <a:gd name="connsiteY4-360" fmla="*/ 147145 h 2825606"/>
                <a:gd name="connsiteX5-361" fmla="*/ 4076995 w 8165518"/>
                <a:gd name="connsiteY5-362" fmla="*/ 1566042 h 2825606"/>
                <a:gd name="connsiteX6-363" fmla="*/ 8165518 w 8165518"/>
                <a:gd name="connsiteY6-364" fmla="*/ 0 h 2825606"/>
                <a:gd name="connsiteX0-365" fmla="*/ 8165518 w 8165518"/>
                <a:gd name="connsiteY0-366" fmla="*/ 0 h 2879174"/>
                <a:gd name="connsiteX1-367" fmla="*/ 8165518 w 8165518"/>
                <a:gd name="connsiteY1-368" fmla="*/ 1378890 h 2879174"/>
                <a:gd name="connsiteX2-369" fmla="*/ 4132092 w 8165518"/>
                <a:gd name="connsiteY2-370" fmla="*/ 2879159 h 2879174"/>
                <a:gd name="connsiteX3-371" fmla="*/ 0 w 8165518"/>
                <a:gd name="connsiteY3-372" fmla="*/ 1403811 h 2879174"/>
                <a:gd name="connsiteX4-373" fmla="*/ 9491 w 8165518"/>
                <a:gd name="connsiteY4-374" fmla="*/ 147145 h 2879174"/>
                <a:gd name="connsiteX5-375" fmla="*/ 4076995 w 8165518"/>
                <a:gd name="connsiteY5-376" fmla="*/ 1566042 h 2879174"/>
                <a:gd name="connsiteX6-377" fmla="*/ 8165518 w 8165518"/>
                <a:gd name="connsiteY6-378" fmla="*/ 0 h 2879174"/>
                <a:gd name="connsiteX0-379" fmla="*/ 8165518 w 8176537"/>
                <a:gd name="connsiteY0-380" fmla="*/ 0 h 2879410"/>
                <a:gd name="connsiteX1-381" fmla="*/ 8176537 w 8176537"/>
                <a:gd name="connsiteY1-382" fmla="*/ 1499420 h 2879410"/>
                <a:gd name="connsiteX2-383" fmla="*/ 4132092 w 8176537"/>
                <a:gd name="connsiteY2-384" fmla="*/ 2879159 h 2879410"/>
                <a:gd name="connsiteX3-385" fmla="*/ 0 w 8176537"/>
                <a:gd name="connsiteY3-386" fmla="*/ 1403811 h 2879410"/>
                <a:gd name="connsiteX4-387" fmla="*/ 9491 w 8176537"/>
                <a:gd name="connsiteY4-388" fmla="*/ 147145 h 2879410"/>
                <a:gd name="connsiteX5-389" fmla="*/ 4076995 w 8176537"/>
                <a:gd name="connsiteY5-390" fmla="*/ 1566042 h 2879410"/>
                <a:gd name="connsiteX6-391" fmla="*/ 8165518 w 8176537"/>
                <a:gd name="connsiteY6-392" fmla="*/ 0 h 2879410"/>
                <a:gd name="connsiteX0-393" fmla="*/ 8165518 w 8176537"/>
                <a:gd name="connsiteY0-394" fmla="*/ 0 h 2879262"/>
                <a:gd name="connsiteX1-395" fmla="*/ 8176537 w 8176537"/>
                <a:gd name="connsiteY1-396" fmla="*/ 1499420 h 2879262"/>
                <a:gd name="connsiteX2-397" fmla="*/ 4132092 w 8176537"/>
                <a:gd name="connsiteY2-398" fmla="*/ 2879159 h 2879262"/>
                <a:gd name="connsiteX3-399" fmla="*/ 0 w 8176537"/>
                <a:gd name="connsiteY3-400" fmla="*/ 1403811 h 2879262"/>
                <a:gd name="connsiteX4-401" fmla="*/ 9491 w 8176537"/>
                <a:gd name="connsiteY4-402" fmla="*/ 147145 h 2879262"/>
                <a:gd name="connsiteX5-403" fmla="*/ 4076995 w 8176537"/>
                <a:gd name="connsiteY5-404" fmla="*/ 1566042 h 2879262"/>
                <a:gd name="connsiteX6-405" fmla="*/ 8165518 w 8176537"/>
                <a:gd name="connsiteY6-406" fmla="*/ 0 h 2879262"/>
                <a:gd name="connsiteX0-407" fmla="*/ 8165518 w 8176537"/>
                <a:gd name="connsiteY0-408" fmla="*/ 0 h 2879163"/>
                <a:gd name="connsiteX1-409" fmla="*/ 8176537 w 8176537"/>
                <a:gd name="connsiteY1-410" fmla="*/ 1499420 h 2879163"/>
                <a:gd name="connsiteX2-411" fmla="*/ 4132092 w 8176537"/>
                <a:gd name="connsiteY2-412" fmla="*/ 2879159 h 2879163"/>
                <a:gd name="connsiteX3-413" fmla="*/ 0 w 8176537"/>
                <a:gd name="connsiteY3-414" fmla="*/ 1510948 h 2879163"/>
                <a:gd name="connsiteX4-415" fmla="*/ 9491 w 8176537"/>
                <a:gd name="connsiteY4-416" fmla="*/ 147145 h 2879163"/>
                <a:gd name="connsiteX5-417" fmla="*/ 4076995 w 8176537"/>
                <a:gd name="connsiteY5-418" fmla="*/ 1566042 h 2879163"/>
                <a:gd name="connsiteX6-419" fmla="*/ 8165518 w 8176537"/>
                <a:gd name="connsiteY6-420" fmla="*/ 0 h 2879163"/>
                <a:gd name="connsiteX0-421" fmla="*/ 8165518 w 8198577"/>
                <a:gd name="connsiteY0-422" fmla="*/ 0 h 2879451"/>
                <a:gd name="connsiteX1-423" fmla="*/ 8198577 w 8198577"/>
                <a:gd name="connsiteY1-424" fmla="*/ 1606558 h 2879451"/>
                <a:gd name="connsiteX2-425" fmla="*/ 4132092 w 8198577"/>
                <a:gd name="connsiteY2-426" fmla="*/ 2879159 h 2879451"/>
                <a:gd name="connsiteX3-427" fmla="*/ 0 w 8198577"/>
                <a:gd name="connsiteY3-428" fmla="*/ 1510948 h 2879451"/>
                <a:gd name="connsiteX4-429" fmla="*/ 9491 w 8198577"/>
                <a:gd name="connsiteY4-430" fmla="*/ 147145 h 2879451"/>
                <a:gd name="connsiteX5-431" fmla="*/ 4076995 w 8198577"/>
                <a:gd name="connsiteY5-432" fmla="*/ 1566042 h 2879451"/>
                <a:gd name="connsiteX6-433" fmla="*/ 8165518 w 8198577"/>
                <a:gd name="connsiteY6-434" fmla="*/ 0 h 2879451"/>
                <a:gd name="connsiteX0-435" fmla="*/ 8165518 w 8165518"/>
                <a:gd name="connsiteY0-436" fmla="*/ 0 h 2880066"/>
                <a:gd name="connsiteX1-437" fmla="*/ 8165518 w 8165518"/>
                <a:gd name="connsiteY1-438" fmla="*/ 1673520 h 2880066"/>
                <a:gd name="connsiteX2-439" fmla="*/ 4132092 w 8165518"/>
                <a:gd name="connsiteY2-440" fmla="*/ 2879159 h 2880066"/>
                <a:gd name="connsiteX3-441" fmla="*/ 0 w 8165518"/>
                <a:gd name="connsiteY3-442" fmla="*/ 1510948 h 2880066"/>
                <a:gd name="connsiteX4-443" fmla="*/ 9491 w 8165518"/>
                <a:gd name="connsiteY4-444" fmla="*/ 147145 h 2880066"/>
                <a:gd name="connsiteX5-445" fmla="*/ 4076995 w 8165518"/>
                <a:gd name="connsiteY5-446" fmla="*/ 1566042 h 2880066"/>
                <a:gd name="connsiteX6-447" fmla="*/ 8165518 w 8165518"/>
                <a:gd name="connsiteY6-448" fmla="*/ 0 h 2880066"/>
                <a:gd name="connsiteX0-449" fmla="*/ 8156794 w 8156794"/>
                <a:gd name="connsiteY0-450" fmla="*/ 0 h 2879270"/>
                <a:gd name="connsiteX1-451" fmla="*/ 8156794 w 8156794"/>
                <a:gd name="connsiteY1-452" fmla="*/ 1673520 h 2879270"/>
                <a:gd name="connsiteX2-453" fmla="*/ 4123368 w 8156794"/>
                <a:gd name="connsiteY2-454" fmla="*/ 2879159 h 2879270"/>
                <a:gd name="connsiteX3-455" fmla="*/ 2295 w 8156794"/>
                <a:gd name="connsiteY3-456" fmla="*/ 1618086 h 2879270"/>
                <a:gd name="connsiteX4-457" fmla="*/ 767 w 8156794"/>
                <a:gd name="connsiteY4-458" fmla="*/ 147145 h 2879270"/>
                <a:gd name="connsiteX5-459" fmla="*/ 4068271 w 8156794"/>
                <a:gd name="connsiteY5-460" fmla="*/ 1566042 h 2879270"/>
                <a:gd name="connsiteX6-461" fmla="*/ 8156794 w 8156794"/>
                <a:gd name="connsiteY6-462" fmla="*/ 0 h 2879270"/>
                <a:gd name="connsiteX0-463" fmla="*/ 8156794 w 8156794"/>
                <a:gd name="connsiteY0-464" fmla="*/ 0 h 2973000"/>
                <a:gd name="connsiteX1-465" fmla="*/ 8156794 w 8156794"/>
                <a:gd name="connsiteY1-466" fmla="*/ 1673520 h 2973000"/>
                <a:gd name="connsiteX2-467" fmla="*/ 4134388 w 8156794"/>
                <a:gd name="connsiteY2-468" fmla="*/ 2972904 h 2973000"/>
                <a:gd name="connsiteX3-469" fmla="*/ 2295 w 8156794"/>
                <a:gd name="connsiteY3-470" fmla="*/ 1618086 h 2973000"/>
                <a:gd name="connsiteX4-471" fmla="*/ 767 w 8156794"/>
                <a:gd name="connsiteY4-472" fmla="*/ 147145 h 2973000"/>
                <a:gd name="connsiteX5-473" fmla="*/ 4068271 w 8156794"/>
                <a:gd name="connsiteY5-474" fmla="*/ 1566042 h 2973000"/>
                <a:gd name="connsiteX6-475" fmla="*/ 8156794 w 8156794"/>
                <a:gd name="connsiteY6-476" fmla="*/ 0 h 2973000"/>
                <a:gd name="connsiteX0-477" fmla="*/ 8156794 w 8156794"/>
                <a:gd name="connsiteY0-478" fmla="*/ 0 h 2973000"/>
                <a:gd name="connsiteX1-479" fmla="*/ 8156794 w 8156794"/>
                <a:gd name="connsiteY1-480" fmla="*/ 1673520 h 2973000"/>
                <a:gd name="connsiteX2-481" fmla="*/ 4134388 w 8156794"/>
                <a:gd name="connsiteY2-482" fmla="*/ 2972904 h 2973000"/>
                <a:gd name="connsiteX3-483" fmla="*/ 2295 w 8156794"/>
                <a:gd name="connsiteY3-484" fmla="*/ 1618086 h 2973000"/>
                <a:gd name="connsiteX4-485" fmla="*/ 767 w 8156794"/>
                <a:gd name="connsiteY4-486" fmla="*/ 147145 h 2973000"/>
                <a:gd name="connsiteX5-487" fmla="*/ 4068271 w 8156794"/>
                <a:gd name="connsiteY5-488" fmla="*/ 1566042 h 2973000"/>
                <a:gd name="connsiteX6-489" fmla="*/ 8156794 w 8156794"/>
                <a:gd name="connsiteY6-490" fmla="*/ 0 h 2973000"/>
                <a:gd name="connsiteX0-491" fmla="*/ 8156794 w 8156794"/>
                <a:gd name="connsiteY0-492" fmla="*/ 0 h 2973000"/>
                <a:gd name="connsiteX1-493" fmla="*/ 8156794 w 8156794"/>
                <a:gd name="connsiteY1-494" fmla="*/ 1673520 h 2973000"/>
                <a:gd name="connsiteX2-495" fmla="*/ 4134388 w 8156794"/>
                <a:gd name="connsiteY2-496" fmla="*/ 2972904 h 2973000"/>
                <a:gd name="connsiteX3-497" fmla="*/ 2295 w 8156794"/>
                <a:gd name="connsiteY3-498" fmla="*/ 1618086 h 2973000"/>
                <a:gd name="connsiteX4-499" fmla="*/ 767 w 8156794"/>
                <a:gd name="connsiteY4-500" fmla="*/ 147145 h 2973000"/>
                <a:gd name="connsiteX5-501" fmla="*/ 4068271 w 8156794"/>
                <a:gd name="connsiteY5-502" fmla="*/ 1566042 h 2973000"/>
                <a:gd name="connsiteX6-503" fmla="*/ 8156794 w 8156794"/>
                <a:gd name="connsiteY6-504" fmla="*/ 0 h 2973000"/>
                <a:gd name="connsiteX0-505" fmla="*/ 8156794 w 8156794"/>
                <a:gd name="connsiteY0-506" fmla="*/ 0 h 2973020"/>
                <a:gd name="connsiteX1-507" fmla="*/ 8156794 w 8156794"/>
                <a:gd name="connsiteY1-508" fmla="*/ 1673520 h 2973020"/>
                <a:gd name="connsiteX2-509" fmla="*/ 4134388 w 8156794"/>
                <a:gd name="connsiteY2-510" fmla="*/ 2972904 h 2973020"/>
                <a:gd name="connsiteX3-511" fmla="*/ 2295 w 8156794"/>
                <a:gd name="connsiteY3-512" fmla="*/ 1618086 h 2973020"/>
                <a:gd name="connsiteX4-513" fmla="*/ 767 w 8156794"/>
                <a:gd name="connsiteY4-514" fmla="*/ 147145 h 2973020"/>
                <a:gd name="connsiteX5-515" fmla="*/ 4068271 w 8156794"/>
                <a:gd name="connsiteY5-516" fmla="*/ 1566042 h 2973020"/>
                <a:gd name="connsiteX6-517" fmla="*/ 8156794 w 8156794"/>
                <a:gd name="connsiteY6-518" fmla="*/ 0 h 2973020"/>
                <a:gd name="connsiteX0-519" fmla="*/ 8156794 w 8156794"/>
                <a:gd name="connsiteY0-520" fmla="*/ 0 h 2973021"/>
                <a:gd name="connsiteX1-521" fmla="*/ 8156794 w 8156794"/>
                <a:gd name="connsiteY1-522" fmla="*/ 1673520 h 2973021"/>
                <a:gd name="connsiteX2-523" fmla="*/ 4134388 w 8156794"/>
                <a:gd name="connsiteY2-524" fmla="*/ 2972904 h 2973021"/>
                <a:gd name="connsiteX3-525" fmla="*/ 2295 w 8156794"/>
                <a:gd name="connsiteY3-526" fmla="*/ 1618086 h 2973021"/>
                <a:gd name="connsiteX4-527" fmla="*/ 767 w 8156794"/>
                <a:gd name="connsiteY4-528" fmla="*/ 147145 h 2973021"/>
                <a:gd name="connsiteX5-529" fmla="*/ 4068271 w 8156794"/>
                <a:gd name="connsiteY5-530" fmla="*/ 1566042 h 2973021"/>
                <a:gd name="connsiteX6-531" fmla="*/ 8156794 w 8156794"/>
                <a:gd name="connsiteY6-532" fmla="*/ 0 h 2973021"/>
                <a:gd name="connsiteX0-533" fmla="*/ 8156794 w 8156794"/>
                <a:gd name="connsiteY0-534" fmla="*/ 0 h 2973021"/>
                <a:gd name="connsiteX1-535" fmla="*/ 8156794 w 8156794"/>
                <a:gd name="connsiteY1-536" fmla="*/ 1673520 h 2973021"/>
                <a:gd name="connsiteX2-537" fmla="*/ 4134388 w 8156794"/>
                <a:gd name="connsiteY2-538" fmla="*/ 2972904 h 2973021"/>
                <a:gd name="connsiteX3-539" fmla="*/ 2295 w 8156794"/>
                <a:gd name="connsiteY3-540" fmla="*/ 1618086 h 2973021"/>
                <a:gd name="connsiteX4-541" fmla="*/ 767 w 8156794"/>
                <a:gd name="connsiteY4-542" fmla="*/ 147145 h 2973021"/>
                <a:gd name="connsiteX5-543" fmla="*/ 4068271 w 8156794"/>
                <a:gd name="connsiteY5-544" fmla="*/ 1566042 h 2973021"/>
                <a:gd name="connsiteX6-545" fmla="*/ 8156794 w 8156794"/>
                <a:gd name="connsiteY6-546" fmla="*/ 0 h 2973021"/>
                <a:gd name="connsiteX0-547" fmla="*/ 8156794 w 8156794"/>
                <a:gd name="connsiteY0-548" fmla="*/ 0 h 2973021"/>
                <a:gd name="connsiteX1-549" fmla="*/ 8156794 w 8156794"/>
                <a:gd name="connsiteY1-550" fmla="*/ 1673520 h 2973021"/>
                <a:gd name="connsiteX2-551" fmla="*/ 4134388 w 8156794"/>
                <a:gd name="connsiteY2-552" fmla="*/ 2972904 h 2973021"/>
                <a:gd name="connsiteX3-553" fmla="*/ 2295 w 8156794"/>
                <a:gd name="connsiteY3-554" fmla="*/ 1618086 h 2973021"/>
                <a:gd name="connsiteX4-555" fmla="*/ 767 w 8156794"/>
                <a:gd name="connsiteY4-556" fmla="*/ 147145 h 2973021"/>
                <a:gd name="connsiteX5-557" fmla="*/ 4068271 w 8156794"/>
                <a:gd name="connsiteY5-558" fmla="*/ 1566042 h 2973021"/>
                <a:gd name="connsiteX6-559" fmla="*/ 8156794 w 8156794"/>
                <a:gd name="connsiteY6-560" fmla="*/ 0 h 2973021"/>
                <a:gd name="connsiteX0-561" fmla="*/ 8156794 w 8156794"/>
                <a:gd name="connsiteY0-562" fmla="*/ 0 h 2973021"/>
                <a:gd name="connsiteX1-563" fmla="*/ 8156794 w 8156794"/>
                <a:gd name="connsiteY1-564" fmla="*/ 1673520 h 2973021"/>
                <a:gd name="connsiteX2-565" fmla="*/ 4134388 w 8156794"/>
                <a:gd name="connsiteY2-566" fmla="*/ 2972904 h 2973021"/>
                <a:gd name="connsiteX3-567" fmla="*/ 2295 w 8156794"/>
                <a:gd name="connsiteY3-568" fmla="*/ 1618086 h 2973021"/>
                <a:gd name="connsiteX4-569" fmla="*/ 767 w 8156794"/>
                <a:gd name="connsiteY4-570" fmla="*/ 147145 h 2973021"/>
                <a:gd name="connsiteX5-571" fmla="*/ 4068271 w 8156794"/>
                <a:gd name="connsiteY5-572" fmla="*/ 1566042 h 2973021"/>
                <a:gd name="connsiteX6-573" fmla="*/ 8156794 w 8156794"/>
                <a:gd name="connsiteY6-574" fmla="*/ 0 h 2973021"/>
                <a:gd name="connsiteX0-575" fmla="*/ 8156794 w 8156794"/>
                <a:gd name="connsiteY0-576" fmla="*/ 0 h 2973141"/>
                <a:gd name="connsiteX1-577" fmla="*/ 8156794 w 8156794"/>
                <a:gd name="connsiteY1-578" fmla="*/ 1673520 h 2973141"/>
                <a:gd name="connsiteX2-579" fmla="*/ 4134388 w 8156794"/>
                <a:gd name="connsiteY2-580" fmla="*/ 2972904 h 2973141"/>
                <a:gd name="connsiteX3-581" fmla="*/ 2295 w 8156794"/>
                <a:gd name="connsiteY3-582" fmla="*/ 1618086 h 2973141"/>
                <a:gd name="connsiteX4-583" fmla="*/ 767 w 8156794"/>
                <a:gd name="connsiteY4-584" fmla="*/ 147145 h 2973141"/>
                <a:gd name="connsiteX5-585" fmla="*/ 4068271 w 8156794"/>
                <a:gd name="connsiteY5-586" fmla="*/ 1566042 h 2973141"/>
                <a:gd name="connsiteX6-587" fmla="*/ 8156794 w 8156794"/>
                <a:gd name="connsiteY6-588" fmla="*/ 0 h 2973141"/>
                <a:gd name="connsiteX0-589" fmla="*/ 8156794 w 8156794"/>
                <a:gd name="connsiteY0-590" fmla="*/ 0 h 3066827"/>
                <a:gd name="connsiteX1-591" fmla="*/ 8156794 w 8156794"/>
                <a:gd name="connsiteY1-592" fmla="*/ 1673520 h 3066827"/>
                <a:gd name="connsiteX2-593" fmla="*/ 4123353 w 8156794"/>
                <a:gd name="connsiteY2-594" fmla="*/ 3066650 h 3066827"/>
                <a:gd name="connsiteX3-595" fmla="*/ 2295 w 8156794"/>
                <a:gd name="connsiteY3-596" fmla="*/ 1618086 h 3066827"/>
                <a:gd name="connsiteX4-597" fmla="*/ 767 w 8156794"/>
                <a:gd name="connsiteY4-598" fmla="*/ 147145 h 3066827"/>
                <a:gd name="connsiteX5-599" fmla="*/ 4068271 w 8156794"/>
                <a:gd name="connsiteY5-600" fmla="*/ 1566042 h 3066827"/>
                <a:gd name="connsiteX6-601" fmla="*/ 8156794 w 8156794"/>
                <a:gd name="connsiteY6-602" fmla="*/ 0 h 3066827"/>
                <a:gd name="connsiteX0-603" fmla="*/ 8123689 w 8156794"/>
                <a:gd name="connsiteY0-604" fmla="*/ 0 h 2999866"/>
                <a:gd name="connsiteX1-605" fmla="*/ 8156794 w 8156794"/>
                <a:gd name="connsiteY1-606" fmla="*/ 1606559 h 2999866"/>
                <a:gd name="connsiteX2-607" fmla="*/ 4123353 w 8156794"/>
                <a:gd name="connsiteY2-608" fmla="*/ 2999689 h 2999866"/>
                <a:gd name="connsiteX3-609" fmla="*/ 2295 w 8156794"/>
                <a:gd name="connsiteY3-610" fmla="*/ 1551125 h 2999866"/>
                <a:gd name="connsiteX4-611" fmla="*/ 767 w 8156794"/>
                <a:gd name="connsiteY4-612" fmla="*/ 80184 h 2999866"/>
                <a:gd name="connsiteX5-613" fmla="*/ 4068271 w 8156794"/>
                <a:gd name="connsiteY5-614" fmla="*/ 1499081 h 2999866"/>
                <a:gd name="connsiteX6-615" fmla="*/ 8123689 w 8156794"/>
                <a:gd name="connsiteY6-616" fmla="*/ 0 h 2999866"/>
                <a:gd name="connsiteX0-617" fmla="*/ 8167828 w 8167828"/>
                <a:gd name="connsiteY0-618" fmla="*/ 0 h 3026651"/>
                <a:gd name="connsiteX1-619" fmla="*/ 8156794 w 8167828"/>
                <a:gd name="connsiteY1-620" fmla="*/ 1633344 h 3026651"/>
                <a:gd name="connsiteX2-621" fmla="*/ 4123353 w 8167828"/>
                <a:gd name="connsiteY2-622" fmla="*/ 3026474 h 3026651"/>
                <a:gd name="connsiteX3-623" fmla="*/ 2295 w 8167828"/>
                <a:gd name="connsiteY3-624" fmla="*/ 1577910 h 3026651"/>
                <a:gd name="connsiteX4-625" fmla="*/ 767 w 8167828"/>
                <a:gd name="connsiteY4-626" fmla="*/ 106969 h 3026651"/>
                <a:gd name="connsiteX5-627" fmla="*/ 4068271 w 8167828"/>
                <a:gd name="connsiteY5-628" fmla="*/ 1525866 h 3026651"/>
                <a:gd name="connsiteX6-629" fmla="*/ 8167828 w 8167828"/>
                <a:gd name="connsiteY6-630" fmla="*/ 0 h 3026651"/>
                <a:gd name="connsiteX0-631" fmla="*/ 8167828 w 8167828"/>
                <a:gd name="connsiteY0-632" fmla="*/ 0 h 3027228"/>
                <a:gd name="connsiteX1-633" fmla="*/ 8145760 w 8167828"/>
                <a:gd name="connsiteY1-634" fmla="*/ 1686913 h 3027228"/>
                <a:gd name="connsiteX2-635" fmla="*/ 4123353 w 8167828"/>
                <a:gd name="connsiteY2-636" fmla="*/ 3026474 h 3027228"/>
                <a:gd name="connsiteX3-637" fmla="*/ 2295 w 8167828"/>
                <a:gd name="connsiteY3-638" fmla="*/ 1577910 h 3027228"/>
                <a:gd name="connsiteX4-639" fmla="*/ 767 w 8167828"/>
                <a:gd name="connsiteY4-640" fmla="*/ 106969 h 3027228"/>
                <a:gd name="connsiteX5-641" fmla="*/ 4068271 w 8167828"/>
                <a:gd name="connsiteY5-642" fmla="*/ 1525866 h 3027228"/>
                <a:gd name="connsiteX6-643" fmla="*/ 8167828 w 8167828"/>
                <a:gd name="connsiteY6-644" fmla="*/ 0 h 3027228"/>
                <a:gd name="connsiteX0-645" fmla="*/ 8156794 w 8156794"/>
                <a:gd name="connsiteY0-646" fmla="*/ 0 h 2933483"/>
                <a:gd name="connsiteX1-647" fmla="*/ 8145760 w 8156794"/>
                <a:gd name="connsiteY1-648" fmla="*/ 1593168 h 2933483"/>
                <a:gd name="connsiteX2-649" fmla="*/ 4123353 w 8156794"/>
                <a:gd name="connsiteY2-650" fmla="*/ 2932729 h 2933483"/>
                <a:gd name="connsiteX3-651" fmla="*/ 2295 w 8156794"/>
                <a:gd name="connsiteY3-652" fmla="*/ 1484165 h 2933483"/>
                <a:gd name="connsiteX4-653" fmla="*/ 767 w 8156794"/>
                <a:gd name="connsiteY4-654" fmla="*/ 13224 h 2933483"/>
                <a:gd name="connsiteX5-655" fmla="*/ 4068271 w 8156794"/>
                <a:gd name="connsiteY5-656" fmla="*/ 1432121 h 2933483"/>
                <a:gd name="connsiteX6-657" fmla="*/ 8156794 w 8156794"/>
                <a:gd name="connsiteY6-658" fmla="*/ 0 h 2933483"/>
                <a:gd name="connsiteX0-659" fmla="*/ 8156794 w 8156794"/>
                <a:gd name="connsiteY0-660" fmla="*/ 0 h 2933483"/>
                <a:gd name="connsiteX1-661" fmla="*/ 8145760 w 8156794"/>
                <a:gd name="connsiteY1-662" fmla="*/ 1593168 h 2933483"/>
                <a:gd name="connsiteX2-663" fmla="*/ 4123353 w 8156794"/>
                <a:gd name="connsiteY2-664" fmla="*/ 2932729 h 2933483"/>
                <a:gd name="connsiteX3-665" fmla="*/ 2295 w 8156794"/>
                <a:gd name="connsiteY3-666" fmla="*/ 1484165 h 2933483"/>
                <a:gd name="connsiteX4-667" fmla="*/ 767 w 8156794"/>
                <a:gd name="connsiteY4-668" fmla="*/ 13224 h 2933483"/>
                <a:gd name="connsiteX5-669" fmla="*/ 4068271 w 8156794"/>
                <a:gd name="connsiteY5-670" fmla="*/ 1432121 h 2933483"/>
                <a:gd name="connsiteX6-671" fmla="*/ 8156794 w 8156794"/>
                <a:gd name="connsiteY6-672" fmla="*/ 0 h 2933483"/>
                <a:gd name="connsiteX0-673" fmla="*/ 8123689 w 8145760"/>
                <a:gd name="connsiteY0-674" fmla="*/ 13560 h 2920259"/>
                <a:gd name="connsiteX1-675" fmla="*/ 8145760 w 8145760"/>
                <a:gd name="connsiteY1-676" fmla="*/ 1579944 h 2920259"/>
                <a:gd name="connsiteX2-677" fmla="*/ 4123353 w 8145760"/>
                <a:gd name="connsiteY2-678" fmla="*/ 2919505 h 2920259"/>
                <a:gd name="connsiteX3-679" fmla="*/ 2295 w 8145760"/>
                <a:gd name="connsiteY3-680" fmla="*/ 1470941 h 2920259"/>
                <a:gd name="connsiteX4-681" fmla="*/ 767 w 8145760"/>
                <a:gd name="connsiteY4-682" fmla="*/ 0 h 2920259"/>
                <a:gd name="connsiteX5-683" fmla="*/ 4068271 w 8145760"/>
                <a:gd name="connsiteY5-684" fmla="*/ 1418897 h 2920259"/>
                <a:gd name="connsiteX6-685" fmla="*/ 8123689 w 8145760"/>
                <a:gd name="connsiteY6-686" fmla="*/ 13560 h 2920259"/>
                <a:gd name="connsiteX0-687" fmla="*/ 8178863 w 8178863"/>
                <a:gd name="connsiteY0-688" fmla="*/ 26952 h 2920259"/>
                <a:gd name="connsiteX1-689" fmla="*/ 8145760 w 8178863"/>
                <a:gd name="connsiteY1-690" fmla="*/ 1579944 h 2920259"/>
                <a:gd name="connsiteX2-691" fmla="*/ 4123353 w 8178863"/>
                <a:gd name="connsiteY2-692" fmla="*/ 2919505 h 2920259"/>
                <a:gd name="connsiteX3-693" fmla="*/ 2295 w 8178863"/>
                <a:gd name="connsiteY3-694" fmla="*/ 1470941 h 2920259"/>
                <a:gd name="connsiteX4-695" fmla="*/ 767 w 8178863"/>
                <a:gd name="connsiteY4-696" fmla="*/ 0 h 2920259"/>
                <a:gd name="connsiteX5-697" fmla="*/ 4068271 w 8178863"/>
                <a:gd name="connsiteY5-698" fmla="*/ 1418897 h 2920259"/>
                <a:gd name="connsiteX6-699" fmla="*/ 8178863 w 8178863"/>
                <a:gd name="connsiteY6-700" fmla="*/ 26952 h 2920259"/>
                <a:gd name="connsiteX0-701" fmla="*/ 8167827 w 8167827"/>
                <a:gd name="connsiteY0-702" fmla="*/ 40343 h 2920259"/>
                <a:gd name="connsiteX1-703" fmla="*/ 8145760 w 8167827"/>
                <a:gd name="connsiteY1-704" fmla="*/ 1579944 h 2920259"/>
                <a:gd name="connsiteX2-705" fmla="*/ 4123353 w 8167827"/>
                <a:gd name="connsiteY2-706" fmla="*/ 2919505 h 2920259"/>
                <a:gd name="connsiteX3-707" fmla="*/ 2295 w 8167827"/>
                <a:gd name="connsiteY3-708" fmla="*/ 1470941 h 2920259"/>
                <a:gd name="connsiteX4-709" fmla="*/ 767 w 8167827"/>
                <a:gd name="connsiteY4-710" fmla="*/ 0 h 2920259"/>
                <a:gd name="connsiteX5-711" fmla="*/ 4068271 w 8167827"/>
                <a:gd name="connsiteY5-712" fmla="*/ 1418897 h 2920259"/>
                <a:gd name="connsiteX6-713" fmla="*/ 8167827 w 8167827"/>
                <a:gd name="connsiteY6-714" fmla="*/ 40343 h 2920259"/>
                <a:gd name="connsiteX0-715" fmla="*/ 8123687 w 8145760"/>
                <a:gd name="connsiteY0-716" fmla="*/ 53735 h 2920259"/>
                <a:gd name="connsiteX1-717" fmla="*/ 8145760 w 8145760"/>
                <a:gd name="connsiteY1-718" fmla="*/ 1579944 h 2920259"/>
                <a:gd name="connsiteX2-719" fmla="*/ 4123353 w 8145760"/>
                <a:gd name="connsiteY2-720" fmla="*/ 2919505 h 2920259"/>
                <a:gd name="connsiteX3-721" fmla="*/ 2295 w 8145760"/>
                <a:gd name="connsiteY3-722" fmla="*/ 1470941 h 2920259"/>
                <a:gd name="connsiteX4-723" fmla="*/ 767 w 8145760"/>
                <a:gd name="connsiteY4-724" fmla="*/ 0 h 2920259"/>
                <a:gd name="connsiteX5-725" fmla="*/ 4068271 w 8145760"/>
                <a:gd name="connsiteY5-726" fmla="*/ 1418897 h 2920259"/>
                <a:gd name="connsiteX6-727" fmla="*/ 8123687 w 8145760"/>
                <a:gd name="connsiteY6-728" fmla="*/ 53735 h 2920259"/>
                <a:gd name="connsiteX0-729" fmla="*/ 8161918 w 8161918"/>
                <a:gd name="connsiteY0-730" fmla="*/ 0 h 2943855"/>
                <a:gd name="connsiteX1-731" fmla="*/ 8145760 w 8161918"/>
                <a:gd name="connsiteY1-732" fmla="*/ 1603540 h 2943855"/>
                <a:gd name="connsiteX2-733" fmla="*/ 4123353 w 8161918"/>
                <a:gd name="connsiteY2-734" fmla="*/ 2943101 h 2943855"/>
                <a:gd name="connsiteX3-735" fmla="*/ 2295 w 8161918"/>
                <a:gd name="connsiteY3-736" fmla="*/ 1494537 h 2943855"/>
                <a:gd name="connsiteX4-737" fmla="*/ 767 w 8161918"/>
                <a:gd name="connsiteY4-738" fmla="*/ 23596 h 2943855"/>
                <a:gd name="connsiteX5-739" fmla="*/ 4068271 w 8161918"/>
                <a:gd name="connsiteY5-740" fmla="*/ 1442493 h 2943855"/>
                <a:gd name="connsiteX6-741" fmla="*/ 8161918 w 8161918"/>
                <a:gd name="connsiteY6-742" fmla="*/ 0 h 2943855"/>
                <a:gd name="connsiteX0-743" fmla="*/ 8144926 w 8145760"/>
                <a:gd name="connsiteY0-744" fmla="*/ 43424 h 2920259"/>
                <a:gd name="connsiteX1-745" fmla="*/ 8145760 w 8145760"/>
                <a:gd name="connsiteY1-746" fmla="*/ 1579944 h 2920259"/>
                <a:gd name="connsiteX2-747" fmla="*/ 4123353 w 8145760"/>
                <a:gd name="connsiteY2-748" fmla="*/ 2919505 h 2920259"/>
                <a:gd name="connsiteX3-749" fmla="*/ 2295 w 8145760"/>
                <a:gd name="connsiteY3-750" fmla="*/ 1470941 h 2920259"/>
                <a:gd name="connsiteX4-751" fmla="*/ 767 w 8145760"/>
                <a:gd name="connsiteY4-752" fmla="*/ 0 h 2920259"/>
                <a:gd name="connsiteX5-753" fmla="*/ 4068271 w 8145760"/>
                <a:gd name="connsiteY5-754" fmla="*/ 1418897 h 2920259"/>
                <a:gd name="connsiteX6-755" fmla="*/ 8144926 w 8145760"/>
                <a:gd name="connsiteY6-756" fmla="*/ 43424 h 2920259"/>
                <a:gd name="connsiteX0-757" fmla="*/ 8161918 w 8161918"/>
                <a:gd name="connsiteY0-758" fmla="*/ 0 h 2959321"/>
                <a:gd name="connsiteX1-759" fmla="*/ 8145760 w 8161918"/>
                <a:gd name="connsiteY1-760" fmla="*/ 1619006 h 2959321"/>
                <a:gd name="connsiteX2-761" fmla="*/ 4123353 w 8161918"/>
                <a:gd name="connsiteY2-762" fmla="*/ 2958567 h 2959321"/>
                <a:gd name="connsiteX3-763" fmla="*/ 2295 w 8161918"/>
                <a:gd name="connsiteY3-764" fmla="*/ 1510003 h 2959321"/>
                <a:gd name="connsiteX4-765" fmla="*/ 767 w 8161918"/>
                <a:gd name="connsiteY4-766" fmla="*/ 39062 h 2959321"/>
                <a:gd name="connsiteX5-767" fmla="*/ 4068271 w 8161918"/>
                <a:gd name="connsiteY5-768" fmla="*/ 1457959 h 2959321"/>
                <a:gd name="connsiteX6-769" fmla="*/ 8161918 w 8161918"/>
                <a:gd name="connsiteY6-770" fmla="*/ 0 h 2959321"/>
                <a:gd name="connsiteX0-771" fmla="*/ 8161918 w 8162752"/>
                <a:gd name="connsiteY0-772" fmla="*/ 0 h 2959488"/>
                <a:gd name="connsiteX1-773" fmla="*/ 8162752 w 8162752"/>
                <a:gd name="connsiteY1-774" fmla="*/ 1629317 h 2959488"/>
                <a:gd name="connsiteX2-775" fmla="*/ 4123353 w 8162752"/>
                <a:gd name="connsiteY2-776" fmla="*/ 2958567 h 2959488"/>
                <a:gd name="connsiteX3-777" fmla="*/ 2295 w 8162752"/>
                <a:gd name="connsiteY3-778" fmla="*/ 1510003 h 2959488"/>
                <a:gd name="connsiteX4-779" fmla="*/ 767 w 8162752"/>
                <a:gd name="connsiteY4-780" fmla="*/ 39062 h 2959488"/>
                <a:gd name="connsiteX5-781" fmla="*/ 4068271 w 8162752"/>
                <a:gd name="connsiteY5-782" fmla="*/ 1457959 h 2959488"/>
                <a:gd name="connsiteX6-783" fmla="*/ 8161918 w 8162752"/>
                <a:gd name="connsiteY6-784" fmla="*/ 0 h 2959488"/>
                <a:gd name="connsiteX0-785" fmla="*/ 8165930 w 8166764"/>
                <a:gd name="connsiteY0-786" fmla="*/ 7337 h 2966825"/>
                <a:gd name="connsiteX1-787" fmla="*/ 8166764 w 8166764"/>
                <a:gd name="connsiteY1-788" fmla="*/ 1636654 h 2966825"/>
                <a:gd name="connsiteX2-789" fmla="*/ 4127365 w 8166764"/>
                <a:gd name="connsiteY2-790" fmla="*/ 2965904 h 2966825"/>
                <a:gd name="connsiteX3-791" fmla="*/ 6307 w 8166764"/>
                <a:gd name="connsiteY3-792" fmla="*/ 1517340 h 2966825"/>
                <a:gd name="connsiteX4-793" fmla="*/ 532 w 8166764"/>
                <a:gd name="connsiteY4-794" fmla="*/ 0 h 2966825"/>
                <a:gd name="connsiteX5-795" fmla="*/ 4072283 w 8166764"/>
                <a:gd name="connsiteY5-796" fmla="*/ 1465296 h 2966825"/>
                <a:gd name="connsiteX6-797" fmla="*/ 8165930 w 8166764"/>
                <a:gd name="connsiteY6-798" fmla="*/ 7337 h 2966825"/>
                <a:gd name="connsiteX0-799" fmla="*/ 8168119 w 8168953"/>
                <a:gd name="connsiteY0-800" fmla="*/ 7337 h 2966682"/>
                <a:gd name="connsiteX1-801" fmla="*/ 8168953 w 8168953"/>
                <a:gd name="connsiteY1-802" fmla="*/ 1636654 h 2966682"/>
                <a:gd name="connsiteX2-803" fmla="*/ 4129554 w 8168953"/>
                <a:gd name="connsiteY2-804" fmla="*/ 2965904 h 2966682"/>
                <a:gd name="connsiteX3-805" fmla="*/ 0 w 8168953"/>
                <a:gd name="connsiteY3-806" fmla="*/ 1527651 h 2966682"/>
                <a:gd name="connsiteX4-807" fmla="*/ 2721 w 8168953"/>
                <a:gd name="connsiteY4-808" fmla="*/ 0 h 2966682"/>
                <a:gd name="connsiteX5-809" fmla="*/ 4074472 w 8168953"/>
                <a:gd name="connsiteY5-810" fmla="*/ 1465296 h 2966682"/>
                <a:gd name="connsiteX6-811" fmla="*/ 8168119 w 8168953"/>
                <a:gd name="connsiteY6-812" fmla="*/ 7337 h 2966682"/>
                <a:gd name="connsiteX0-813" fmla="*/ 8168119 w 8168953"/>
                <a:gd name="connsiteY0-814" fmla="*/ 7337 h 3100377"/>
                <a:gd name="connsiteX1-815" fmla="*/ 8168953 w 8168953"/>
                <a:gd name="connsiteY1-816" fmla="*/ 1636654 h 3100377"/>
                <a:gd name="connsiteX2-817" fmla="*/ 4118520 w 8168953"/>
                <a:gd name="connsiteY2-818" fmla="*/ 3099826 h 3100377"/>
                <a:gd name="connsiteX3-819" fmla="*/ 0 w 8168953"/>
                <a:gd name="connsiteY3-820" fmla="*/ 1527651 h 3100377"/>
                <a:gd name="connsiteX4-821" fmla="*/ 2721 w 8168953"/>
                <a:gd name="connsiteY4-822" fmla="*/ 0 h 3100377"/>
                <a:gd name="connsiteX5-823" fmla="*/ 4074472 w 8168953"/>
                <a:gd name="connsiteY5-824" fmla="*/ 1465296 h 3100377"/>
                <a:gd name="connsiteX6-825" fmla="*/ 8168119 w 8168953"/>
                <a:gd name="connsiteY6-826" fmla="*/ 7337 h 3100377"/>
                <a:gd name="connsiteX0-827" fmla="*/ 8168119 w 8168953"/>
                <a:gd name="connsiteY0-828" fmla="*/ 7337 h 3100429"/>
                <a:gd name="connsiteX1-829" fmla="*/ 8168953 w 8168953"/>
                <a:gd name="connsiteY1-830" fmla="*/ 1636654 h 3100429"/>
                <a:gd name="connsiteX2-831" fmla="*/ 4118520 w 8168953"/>
                <a:gd name="connsiteY2-832" fmla="*/ 3099826 h 3100429"/>
                <a:gd name="connsiteX3-833" fmla="*/ 0 w 8168953"/>
                <a:gd name="connsiteY3-834" fmla="*/ 1527651 h 3100429"/>
                <a:gd name="connsiteX4-835" fmla="*/ 2721 w 8168953"/>
                <a:gd name="connsiteY4-836" fmla="*/ 0 h 3100429"/>
                <a:gd name="connsiteX5-837" fmla="*/ 4074472 w 8168953"/>
                <a:gd name="connsiteY5-838" fmla="*/ 1465296 h 3100429"/>
                <a:gd name="connsiteX6-839" fmla="*/ 8168119 w 8168953"/>
                <a:gd name="connsiteY6-840" fmla="*/ 7337 h 3100429"/>
                <a:gd name="connsiteX0-841" fmla="*/ 8165849 w 8166683"/>
                <a:gd name="connsiteY0-842" fmla="*/ 7337 h 3099826"/>
                <a:gd name="connsiteX1-843" fmla="*/ 8166683 w 8166683"/>
                <a:gd name="connsiteY1-844" fmla="*/ 1636654 h 3099826"/>
                <a:gd name="connsiteX2-845" fmla="*/ 4116250 w 8166683"/>
                <a:gd name="connsiteY2-846" fmla="*/ 3099826 h 3099826"/>
                <a:gd name="connsiteX3-847" fmla="*/ 8764 w 8166683"/>
                <a:gd name="connsiteY3-848" fmla="*/ 1634789 h 3099826"/>
                <a:gd name="connsiteX4-849" fmla="*/ 451 w 8166683"/>
                <a:gd name="connsiteY4-850" fmla="*/ 0 h 3099826"/>
                <a:gd name="connsiteX5-851" fmla="*/ 4072202 w 8166683"/>
                <a:gd name="connsiteY5-852" fmla="*/ 1465296 h 3099826"/>
                <a:gd name="connsiteX6-853" fmla="*/ 8165849 w 8166683"/>
                <a:gd name="connsiteY6-854" fmla="*/ 7337 h 3099826"/>
                <a:gd name="connsiteX0-855" fmla="*/ 8165849 w 8166683"/>
                <a:gd name="connsiteY0-856" fmla="*/ 7337 h 3099826"/>
                <a:gd name="connsiteX1-857" fmla="*/ 8166683 w 8166683"/>
                <a:gd name="connsiteY1-858" fmla="*/ 1636654 h 3099826"/>
                <a:gd name="connsiteX2-859" fmla="*/ 4116250 w 8166683"/>
                <a:gd name="connsiteY2-860" fmla="*/ 3099826 h 3099826"/>
                <a:gd name="connsiteX3-861" fmla="*/ 8764 w 8166683"/>
                <a:gd name="connsiteY3-862" fmla="*/ 1634789 h 3099826"/>
                <a:gd name="connsiteX4-863" fmla="*/ 451 w 8166683"/>
                <a:gd name="connsiteY4-864" fmla="*/ 0 h 3099826"/>
                <a:gd name="connsiteX5-865" fmla="*/ 4072202 w 8166683"/>
                <a:gd name="connsiteY5-866" fmla="*/ 1465296 h 3099826"/>
                <a:gd name="connsiteX6-867" fmla="*/ 8165849 w 8166683"/>
                <a:gd name="connsiteY6-868" fmla="*/ 7337 h 3099826"/>
                <a:gd name="connsiteX0-869" fmla="*/ 8165849 w 8166683"/>
                <a:gd name="connsiteY0-870" fmla="*/ 7337 h 3099826"/>
                <a:gd name="connsiteX1-871" fmla="*/ 8166683 w 8166683"/>
                <a:gd name="connsiteY1-872" fmla="*/ 1636654 h 3099826"/>
                <a:gd name="connsiteX2-873" fmla="*/ 4116250 w 8166683"/>
                <a:gd name="connsiteY2-874" fmla="*/ 3099826 h 3099826"/>
                <a:gd name="connsiteX3-875" fmla="*/ 8764 w 8166683"/>
                <a:gd name="connsiteY3-876" fmla="*/ 1634789 h 3099826"/>
                <a:gd name="connsiteX4-877" fmla="*/ 451 w 8166683"/>
                <a:gd name="connsiteY4-878" fmla="*/ 0 h 3099826"/>
                <a:gd name="connsiteX5-879" fmla="*/ 4061168 w 8166683"/>
                <a:gd name="connsiteY5-880" fmla="*/ 1438511 h 3099826"/>
                <a:gd name="connsiteX6-881" fmla="*/ 8165849 w 8166683"/>
                <a:gd name="connsiteY6-882" fmla="*/ 7337 h 3099826"/>
                <a:gd name="connsiteX0-883" fmla="*/ 8165849 w 8166683"/>
                <a:gd name="connsiteY0-884" fmla="*/ 7337 h 3099826"/>
                <a:gd name="connsiteX1-885" fmla="*/ 8166683 w 8166683"/>
                <a:gd name="connsiteY1-886" fmla="*/ 1636654 h 3099826"/>
                <a:gd name="connsiteX2-887" fmla="*/ 4116250 w 8166683"/>
                <a:gd name="connsiteY2-888" fmla="*/ 3099826 h 3099826"/>
                <a:gd name="connsiteX3-889" fmla="*/ 8764 w 8166683"/>
                <a:gd name="connsiteY3-890" fmla="*/ 1634789 h 3099826"/>
                <a:gd name="connsiteX4-891" fmla="*/ 451 w 8166683"/>
                <a:gd name="connsiteY4-892" fmla="*/ 0 h 3099826"/>
                <a:gd name="connsiteX5-893" fmla="*/ 4061168 w 8166683"/>
                <a:gd name="connsiteY5-894" fmla="*/ 1438511 h 3099826"/>
                <a:gd name="connsiteX6-895" fmla="*/ 8165849 w 8166683"/>
                <a:gd name="connsiteY6-896" fmla="*/ 7337 h 3099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-1" fmla="*/ 3725333 w 4641485"/>
                  <a:gd name="connsiteY0-2" fmla="*/ 0 h 1049866"/>
                  <a:gd name="connsiteX1-3" fmla="*/ 4641485 w 4641485"/>
                  <a:gd name="connsiteY1-4" fmla="*/ 239402 h 1049866"/>
                  <a:gd name="connsiteX2-5" fmla="*/ 3962400 w 4641485"/>
                  <a:gd name="connsiteY2-6" fmla="*/ 541866 h 1049866"/>
                  <a:gd name="connsiteX3-7" fmla="*/ 3742267 w 4641485"/>
                  <a:gd name="connsiteY3-8" fmla="*/ 457200 h 1049866"/>
                  <a:gd name="connsiteX4-9" fmla="*/ 2269067 w 4641485"/>
                  <a:gd name="connsiteY4-10" fmla="*/ 1049866 h 1049866"/>
                  <a:gd name="connsiteX5-11" fmla="*/ 880533 w 4641485"/>
                  <a:gd name="connsiteY5-12" fmla="*/ 457200 h 1049866"/>
                  <a:gd name="connsiteX6-13" fmla="*/ 592667 w 4641485"/>
                  <a:gd name="connsiteY6-14" fmla="*/ 541866 h 1049866"/>
                  <a:gd name="connsiteX7-15" fmla="*/ 0 w 4641485"/>
                  <a:gd name="connsiteY7-16" fmla="*/ 254000 h 1049866"/>
                  <a:gd name="connsiteX8-17" fmla="*/ 880533 w 4641485"/>
                  <a:gd name="connsiteY8-18" fmla="*/ 16933 h 1049866"/>
                  <a:gd name="connsiteX9-19" fmla="*/ 2302933 w 4641485"/>
                  <a:gd name="connsiteY9-20" fmla="*/ 626533 h 1049866"/>
                  <a:gd name="connsiteX10-21" fmla="*/ 3725333 w 4641485"/>
                  <a:gd name="connsiteY10-22" fmla="*/ 0 h 1049866"/>
                  <a:gd name="connsiteX0-23" fmla="*/ 3756864 w 4673016"/>
                  <a:gd name="connsiteY0-24" fmla="*/ 0 h 1049866"/>
                  <a:gd name="connsiteX1-25" fmla="*/ 4673016 w 4673016"/>
                  <a:gd name="connsiteY1-26" fmla="*/ 239402 h 1049866"/>
                  <a:gd name="connsiteX2-27" fmla="*/ 3993931 w 4673016"/>
                  <a:gd name="connsiteY2-28" fmla="*/ 541866 h 1049866"/>
                  <a:gd name="connsiteX3-29" fmla="*/ 3773798 w 4673016"/>
                  <a:gd name="connsiteY3-30" fmla="*/ 457200 h 1049866"/>
                  <a:gd name="connsiteX4-31" fmla="*/ 2300598 w 4673016"/>
                  <a:gd name="connsiteY4-32" fmla="*/ 1049866 h 1049866"/>
                  <a:gd name="connsiteX5-33" fmla="*/ 912064 w 4673016"/>
                  <a:gd name="connsiteY5-34" fmla="*/ 457200 h 1049866"/>
                  <a:gd name="connsiteX6-35" fmla="*/ 624198 w 4673016"/>
                  <a:gd name="connsiteY6-36" fmla="*/ 541866 h 1049866"/>
                  <a:gd name="connsiteX7-37" fmla="*/ 0 w 4673016"/>
                  <a:gd name="connsiteY7-38" fmla="*/ 232979 h 1049866"/>
                  <a:gd name="connsiteX8-39" fmla="*/ 912064 w 4673016"/>
                  <a:gd name="connsiteY8-40" fmla="*/ 16933 h 1049866"/>
                  <a:gd name="connsiteX9-41" fmla="*/ 2334464 w 4673016"/>
                  <a:gd name="connsiteY9-42" fmla="*/ 626533 h 1049866"/>
                  <a:gd name="connsiteX10-43" fmla="*/ 3756864 w 4673016"/>
                  <a:gd name="connsiteY10-44" fmla="*/ 0 h 1049866"/>
                  <a:gd name="connsiteX0-45" fmla="*/ 3756864 w 4673016"/>
                  <a:gd name="connsiteY0-46" fmla="*/ 0 h 1049866"/>
                  <a:gd name="connsiteX1-47" fmla="*/ 4673016 w 4673016"/>
                  <a:gd name="connsiteY1-48" fmla="*/ 239402 h 1049866"/>
                  <a:gd name="connsiteX2-49" fmla="*/ 3993931 w 4673016"/>
                  <a:gd name="connsiteY2-50" fmla="*/ 541866 h 1049866"/>
                  <a:gd name="connsiteX3-51" fmla="*/ 3784308 w 4673016"/>
                  <a:gd name="connsiteY3-52" fmla="*/ 404648 h 1049866"/>
                  <a:gd name="connsiteX4-53" fmla="*/ 2300598 w 4673016"/>
                  <a:gd name="connsiteY4-54" fmla="*/ 1049866 h 1049866"/>
                  <a:gd name="connsiteX5-55" fmla="*/ 912064 w 4673016"/>
                  <a:gd name="connsiteY5-56" fmla="*/ 457200 h 1049866"/>
                  <a:gd name="connsiteX6-57" fmla="*/ 624198 w 4673016"/>
                  <a:gd name="connsiteY6-58" fmla="*/ 541866 h 1049866"/>
                  <a:gd name="connsiteX7-59" fmla="*/ 0 w 4673016"/>
                  <a:gd name="connsiteY7-60" fmla="*/ 232979 h 1049866"/>
                  <a:gd name="connsiteX8-61" fmla="*/ 912064 w 4673016"/>
                  <a:gd name="connsiteY8-62" fmla="*/ 16933 h 1049866"/>
                  <a:gd name="connsiteX9-63" fmla="*/ 2334464 w 4673016"/>
                  <a:gd name="connsiteY9-64" fmla="*/ 626533 h 1049866"/>
                  <a:gd name="connsiteX10-65" fmla="*/ 3756864 w 4673016"/>
                  <a:gd name="connsiteY10-66" fmla="*/ 0 h 1049866"/>
                  <a:gd name="connsiteX0-67" fmla="*/ 3756864 w 4673016"/>
                  <a:gd name="connsiteY0-68" fmla="*/ 0 h 1049866"/>
                  <a:gd name="connsiteX1-69" fmla="*/ 4673016 w 4673016"/>
                  <a:gd name="connsiteY1-70" fmla="*/ 239402 h 1049866"/>
                  <a:gd name="connsiteX2-71" fmla="*/ 3993931 w 4673016"/>
                  <a:gd name="connsiteY2-72" fmla="*/ 541866 h 1049866"/>
                  <a:gd name="connsiteX3-73" fmla="*/ 3794818 w 4673016"/>
                  <a:gd name="connsiteY3-74" fmla="*/ 436179 h 1049866"/>
                  <a:gd name="connsiteX4-75" fmla="*/ 2300598 w 4673016"/>
                  <a:gd name="connsiteY4-76" fmla="*/ 1049866 h 1049866"/>
                  <a:gd name="connsiteX5-77" fmla="*/ 912064 w 4673016"/>
                  <a:gd name="connsiteY5-78" fmla="*/ 457200 h 1049866"/>
                  <a:gd name="connsiteX6-79" fmla="*/ 624198 w 4673016"/>
                  <a:gd name="connsiteY6-80" fmla="*/ 541866 h 1049866"/>
                  <a:gd name="connsiteX7-81" fmla="*/ 0 w 4673016"/>
                  <a:gd name="connsiteY7-82" fmla="*/ 232979 h 1049866"/>
                  <a:gd name="connsiteX8-83" fmla="*/ 912064 w 4673016"/>
                  <a:gd name="connsiteY8-84" fmla="*/ 16933 h 1049866"/>
                  <a:gd name="connsiteX9-85" fmla="*/ 2334464 w 4673016"/>
                  <a:gd name="connsiteY9-86" fmla="*/ 626533 h 1049866"/>
                  <a:gd name="connsiteX10-87" fmla="*/ 3756864 w 4673016"/>
                  <a:gd name="connsiteY10-88" fmla="*/ 0 h 1049866"/>
                  <a:gd name="connsiteX0-89" fmla="*/ 3756864 w 4673016"/>
                  <a:gd name="connsiteY0-90" fmla="*/ 0 h 1049866"/>
                  <a:gd name="connsiteX1-91" fmla="*/ 4673016 w 4673016"/>
                  <a:gd name="connsiteY1-92" fmla="*/ 239402 h 1049866"/>
                  <a:gd name="connsiteX2-93" fmla="*/ 3993931 w 4673016"/>
                  <a:gd name="connsiteY2-94" fmla="*/ 541866 h 1049866"/>
                  <a:gd name="connsiteX3-95" fmla="*/ 3794818 w 4673016"/>
                  <a:gd name="connsiteY3-96" fmla="*/ 436179 h 1049866"/>
                  <a:gd name="connsiteX4-97" fmla="*/ 2300598 w 4673016"/>
                  <a:gd name="connsiteY4-98" fmla="*/ 1049866 h 1049866"/>
                  <a:gd name="connsiteX5-99" fmla="*/ 912064 w 4673016"/>
                  <a:gd name="connsiteY5-100" fmla="*/ 457200 h 1049866"/>
                  <a:gd name="connsiteX6-101" fmla="*/ 624198 w 4673016"/>
                  <a:gd name="connsiteY6-102" fmla="*/ 541866 h 1049866"/>
                  <a:gd name="connsiteX7-103" fmla="*/ 0 w 4673016"/>
                  <a:gd name="connsiteY7-104" fmla="*/ 232979 h 1049866"/>
                  <a:gd name="connsiteX8-105" fmla="*/ 912064 w 4673016"/>
                  <a:gd name="connsiteY8-106" fmla="*/ 16933 h 1049866"/>
                  <a:gd name="connsiteX9-107" fmla="*/ 2323954 w 4673016"/>
                  <a:gd name="connsiteY9-108" fmla="*/ 616023 h 1049866"/>
                  <a:gd name="connsiteX10-109" fmla="*/ 3756864 w 4673016"/>
                  <a:gd name="connsiteY10-110" fmla="*/ 0 h 1049866"/>
                  <a:gd name="connsiteX0-111" fmla="*/ 3756864 w 4673016"/>
                  <a:gd name="connsiteY0-112" fmla="*/ 0 h 1049866"/>
                  <a:gd name="connsiteX1-113" fmla="*/ 4673016 w 4673016"/>
                  <a:gd name="connsiteY1-114" fmla="*/ 239402 h 1049866"/>
                  <a:gd name="connsiteX2-115" fmla="*/ 3993931 w 4673016"/>
                  <a:gd name="connsiteY2-116" fmla="*/ 541866 h 1049866"/>
                  <a:gd name="connsiteX3-117" fmla="*/ 3794818 w 4673016"/>
                  <a:gd name="connsiteY3-118" fmla="*/ 436179 h 1049866"/>
                  <a:gd name="connsiteX4-119" fmla="*/ 2300598 w 4673016"/>
                  <a:gd name="connsiteY4-120" fmla="*/ 1049866 h 1049866"/>
                  <a:gd name="connsiteX5-121" fmla="*/ 912064 w 4673016"/>
                  <a:gd name="connsiteY5-122" fmla="*/ 457200 h 1049866"/>
                  <a:gd name="connsiteX6-123" fmla="*/ 624198 w 4673016"/>
                  <a:gd name="connsiteY6-124" fmla="*/ 541866 h 1049866"/>
                  <a:gd name="connsiteX7-125" fmla="*/ 0 w 4673016"/>
                  <a:gd name="connsiteY7-126" fmla="*/ 275021 h 1049866"/>
                  <a:gd name="connsiteX8-127" fmla="*/ 912064 w 4673016"/>
                  <a:gd name="connsiteY8-128" fmla="*/ 16933 h 1049866"/>
                  <a:gd name="connsiteX9-129" fmla="*/ 2323954 w 4673016"/>
                  <a:gd name="connsiteY9-130" fmla="*/ 616023 h 1049866"/>
                  <a:gd name="connsiteX10-131" fmla="*/ 3756864 w 4673016"/>
                  <a:gd name="connsiteY10-132" fmla="*/ 0 h 1049866"/>
                  <a:gd name="connsiteX0-133" fmla="*/ 3756864 w 4673016"/>
                  <a:gd name="connsiteY0-134" fmla="*/ 0 h 1049866"/>
                  <a:gd name="connsiteX1-135" fmla="*/ 4673016 w 4673016"/>
                  <a:gd name="connsiteY1-136" fmla="*/ 239402 h 1049866"/>
                  <a:gd name="connsiteX2-137" fmla="*/ 3993931 w 4673016"/>
                  <a:gd name="connsiteY2-138" fmla="*/ 541866 h 1049866"/>
                  <a:gd name="connsiteX3-139" fmla="*/ 3815839 w 4673016"/>
                  <a:gd name="connsiteY3-140" fmla="*/ 467710 h 1049866"/>
                  <a:gd name="connsiteX4-141" fmla="*/ 2300598 w 4673016"/>
                  <a:gd name="connsiteY4-142" fmla="*/ 1049866 h 1049866"/>
                  <a:gd name="connsiteX5-143" fmla="*/ 912064 w 4673016"/>
                  <a:gd name="connsiteY5-144" fmla="*/ 457200 h 1049866"/>
                  <a:gd name="connsiteX6-145" fmla="*/ 624198 w 4673016"/>
                  <a:gd name="connsiteY6-146" fmla="*/ 541866 h 1049866"/>
                  <a:gd name="connsiteX7-147" fmla="*/ 0 w 4673016"/>
                  <a:gd name="connsiteY7-148" fmla="*/ 275021 h 1049866"/>
                  <a:gd name="connsiteX8-149" fmla="*/ 912064 w 4673016"/>
                  <a:gd name="connsiteY8-150" fmla="*/ 16933 h 1049866"/>
                  <a:gd name="connsiteX9-151" fmla="*/ 2323954 w 4673016"/>
                  <a:gd name="connsiteY9-152" fmla="*/ 616023 h 1049866"/>
                  <a:gd name="connsiteX10-153" fmla="*/ 3756864 w 4673016"/>
                  <a:gd name="connsiteY10-154" fmla="*/ 0 h 104986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-1" fmla="*/ 168165 w 3731172"/>
                  <a:gd name="connsiteY0-2" fmla="*/ 73572 h 1418896"/>
                  <a:gd name="connsiteX1-3" fmla="*/ 451945 w 3731172"/>
                  <a:gd name="connsiteY1-4" fmla="*/ 0 h 1418896"/>
                  <a:gd name="connsiteX2-5" fmla="*/ 1881352 w 3731172"/>
                  <a:gd name="connsiteY2-6" fmla="*/ 599089 h 1418896"/>
                  <a:gd name="connsiteX3-7" fmla="*/ 3363310 w 3731172"/>
                  <a:gd name="connsiteY3-8" fmla="*/ 0 h 1418896"/>
                  <a:gd name="connsiteX4-9" fmla="*/ 3584027 w 3731172"/>
                  <a:gd name="connsiteY4-10" fmla="*/ 73572 h 1418896"/>
                  <a:gd name="connsiteX5-11" fmla="*/ 2627586 w 3731172"/>
                  <a:gd name="connsiteY5-12" fmla="*/ 441434 h 1418896"/>
                  <a:gd name="connsiteX6-13" fmla="*/ 2596055 w 3731172"/>
                  <a:gd name="connsiteY6-14" fmla="*/ 914400 h 1418896"/>
                  <a:gd name="connsiteX7-15" fmla="*/ 3731172 w 3731172"/>
                  <a:gd name="connsiteY7-16" fmla="*/ 1345324 h 1418896"/>
                  <a:gd name="connsiteX8-17" fmla="*/ 3447393 w 3731172"/>
                  <a:gd name="connsiteY8-18" fmla="*/ 1408386 h 1418896"/>
                  <a:gd name="connsiteX9-19" fmla="*/ 1870841 w 3731172"/>
                  <a:gd name="connsiteY9-20" fmla="*/ 746234 h 1418896"/>
                  <a:gd name="connsiteX10-21" fmla="*/ 262758 w 3731172"/>
                  <a:gd name="connsiteY10-22" fmla="*/ 1418896 h 1418896"/>
                  <a:gd name="connsiteX11-23" fmla="*/ 0 w 3731172"/>
                  <a:gd name="connsiteY11-24" fmla="*/ 1324303 h 1418896"/>
                  <a:gd name="connsiteX12-25" fmla="*/ 1145627 w 3731172"/>
                  <a:gd name="connsiteY12-26" fmla="*/ 882869 h 1418896"/>
                  <a:gd name="connsiteX13-27" fmla="*/ 1114096 w 3731172"/>
                  <a:gd name="connsiteY13-28" fmla="*/ 409903 h 1418896"/>
                  <a:gd name="connsiteX14-29" fmla="*/ 441434 w 3731172"/>
                  <a:gd name="connsiteY14-30" fmla="*/ 10510 h 1418896"/>
                  <a:gd name="connsiteX15-31" fmla="*/ 441434 w 3731172"/>
                  <a:gd name="connsiteY15-32" fmla="*/ 10510 h 1418896"/>
                  <a:gd name="connsiteX0-33" fmla="*/ 168165 w 3731172"/>
                  <a:gd name="connsiteY0-34" fmla="*/ 73572 h 1418896"/>
                  <a:gd name="connsiteX1-35" fmla="*/ 451945 w 3731172"/>
                  <a:gd name="connsiteY1-36" fmla="*/ 0 h 1418896"/>
                  <a:gd name="connsiteX2-37" fmla="*/ 1881352 w 3731172"/>
                  <a:gd name="connsiteY2-38" fmla="*/ 599089 h 1418896"/>
                  <a:gd name="connsiteX3-39" fmla="*/ 3363310 w 3731172"/>
                  <a:gd name="connsiteY3-40" fmla="*/ 0 h 1418896"/>
                  <a:gd name="connsiteX4-41" fmla="*/ 3584027 w 3731172"/>
                  <a:gd name="connsiteY4-42" fmla="*/ 73572 h 1418896"/>
                  <a:gd name="connsiteX5-43" fmla="*/ 2627586 w 3731172"/>
                  <a:gd name="connsiteY5-44" fmla="*/ 441434 h 1418896"/>
                  <a:gd name="connsiteX6-45" fmla="*/ 2596055 w 3731172"/>
                  <a:gd name="connsiteY6-46" fmla="*/ 914400 h 1418896"/>
                  <a:gd name="connsiteX7-47" fmla="*/ 3731172 w 3731172"/>
                  <a:gd name="connsiteY7-48" fmla="*/ 1345324 h 1418896"/>
                  <a:gd name="connsiteX8-49" fmla="*/ 3447393 w 3731172"/>
                  <a:gd name="connsiteY8-50" fmla="*/ 1408386 h 1418896"/>
                  <a:gd name="connsiteX9-51" fmla="*/ 1870841 w 3731172"/>
                  <a:gd name="connsiteY9-52" fmla="*/ 746234 h 1418896"/>
                  <a:gd name="connsiteX10-53" fmla="*/ 262758 w 3731172"/>
                  <a:gd name="connsiteY10-54" fmla="*/ 1418896 h 1418896"/>
                  <a:gd name="connsiteX11-55" fmla="*/ 0 w 3731172"/>
                  <a:gd name="connsiteY11-56" fmla="*/ 1324303 h 1418896"/>
                  <a:gd name="connsiteX12-57" fmla="*/ 1145627 w 3731172"/>
                  <a:gd name="connsiteY12-58" fmla="*/ 882869 h 1418896"/>
                  <a:gd name="connsiteX13-59" fmla="*/ 1114096 w 3731172"/>
                  <a:gd name="connsiteY13-60" fmla="*/ 409903 h 1418896"/>
                  <a:gd name="connsiteX14-61" fmla="*/ 441434 w 3731172"/>
                  <a:gd name="connsiteY14-62" fmla="*/ 10510 h 1418896"/>
                  <a:gd name="connsiteX0-63" fmla="*/ 168165 w 3731172"/>
                  <a:gd name="connsiteY0-64" fmla="*/ 73572 h 1418896"/>
                  <a:gd name="connsiteX1-65" fmla="*/ 451945 w 3731172"/>
                  <a:gd name="connsiteY1-66" fmla="*/ 0 h 1418896"/>
                  <a:gd name="connsiteX2-67" fmla="*/ 1881352 w 3731172"/>
                  <a:gd name="connsiteY2-68" fmla="*/ 599089 h 1418896"/>
                  <a:gd name="connsiteX3-69" fmla="*/ 3363310 w 3731172"/>
                  <a:gd name="connsiteY3-70" fmla="*/ 0 h 1418896"/>
                  <a:gd name="connsiteX4-71" fmla="*/ 3584027 w 3731172"/>
                  <a:gd name="connsiteY4-72" fmla="*/ 73572 h 1418896"/>
                  <a:gd name="connsiteX5-73" fmla="*/ 2627586 w 3731172"/>
                  <a:gd name="connsiteY5-74" fmla="*/ 441434 h 1418896"/>
                  <a:gd name="connsiteX6-75" fmla="*/ 2596055 w 3731172"/>
                  <a:gd name="connsiteY6-76" fmla="*/ 914400 h 1418896"/>
                  <a:gd name="connsiteX7-77" fmla="*/ 3731172 w 3731172"/>
                  <a:gd name="connsiteY7-78" fmla="*/ 1345324 h 1418896"/>
                  <a:gd name="connsiteX8-79" fmla="*/ 3447393 w 3731172"/>
                  <a:gd name="connsiteY8-80" fmla="*/ 1408386 h 1418896"/>
                  <a:gd name="connsiteX9-81" fmla="*/ 1870841 w 3731172"/>
                  <a:gd name="connsiteY9-82" fmla="*/ 746234 h 1418896"/>
                  <a:gd name="connsiteX10-83" fmla="*/ 262758 w 3731172"/>
                  <a:gd name="connsiteY10-84" fmla="*/ 1418896 h 1418896"/>
                  <a:gd name="connsiteX11-85" fmla="*/ 0 w 3731172"/>
                  <a:gd name="connsiteY11-86" fmla="*/ 1324303 h 1418896"/>
                  <a:gd name="connsiteX12-87" fmla="*/ 1145627 w 3731172"/>
                  <a:gd name="connsiteY12-88" fmla="*/ 882869 h 1418896"/>
                  <a:gd name="connsiteX13-89" fmla="*/ 1114096 w 3731172"/>
                  <a:gd name="connsiteY13-90" fmla="*/ 409903 h 1418896"/>
                  <a:gd name="connsiteX14-91" fmla="*/ 357351 w 3731172"/>
                  <a:gd name="connsiteY14-92" fmla="*/ 115613 h 1418896"/>
                  <a:gd name="connsiteX0-93" fmla="*/ 168165 w 3731172"/>
                  <a:gd name="connsiteY0-94" fmla="*/ 73572 h 1418896"/>
                  <a:gd name="connsiteX1-95" fmla="*/ 451945 w 3731172"/>
                  <a:gd name="connsiteY1-96" fmla="*/ 0 h 1418896"/>
                  <a:gd name="connsiteX2-97" fmla="*/ 1881352 w 3731172"/>
                  <a:gd name="connsiteY2-98" fmla="*/ 599089 h 1418896"/>
                  <a:gd name="connsiteX3-99" fmla="*/ 3363310 w 3731172"/>
                  <a:gd name="connsiteY3-100" fmla="*/ 0 h 1418896"/>
                  <a:gd name="connsiteX4-101" fmla="*/ 3584027 w 3731172"/>
                  <a:gd name="connsiteY4-102" fmla="*/ 73572 h 1418896"/>
                  <a:gd name="connsiteX5-103" fmla="*/ 2627586 w 3731172"/>
                  <a:gd name="connsiteY5-104" fmla="*/ 441434 h 1418896"/>
                  <a:gd name="connsiteX6-105" fmla="*/ 2596055 w 3731172"/>
                  <a:gd name="connsiteY6-106" fmla="*/ 914400 h 1418896"/>
                  <a:gd name="connsiteX7-107" fmla="*/ 3731172 w 3731172"/>
                  <a:gd name="connsiteY7-108" fmla="*/ 1345324 h 1418896"/>
                  <a:gd name="connsiteX8-109" fmla="*/ 3447393 w 3731172"/>
                  <a:gd name="connsiteY8-110" fmla="*/ 1408386 h 1418896"/>
                  <a:gd name="connsiteX9-111" fmla="*/ 1870841 w 3731172"/>
                  <a:gd name="connsiteY9-112" fmla="*/ 746234 h 1418896"/>
                  <a:gd name="connsiteX10-113" fmla="*/ 262758 w 3731172"/>
                  <a:gd name="connsiteY10-114" fmla="*/ 1418896 h 1418896"/>
                  <a:gd name="connsiteX11-115" fmla="*/ 0 w 3731172"/>
                  <a:gd name="connsiteY11-116" fmla="*/ 1324303 h 1418896"/>
                  <a:gd name="connsiteX12-117" fmla="*/ 1145627 w 3731172"/>
                  <a:gd name="connsiteY12-118" fmla="*/ 882869 h 1418896"/>
                  <a:gd name="connsiteX13-119" fmla="*/ 1114096 w 3731172"/>
                  <a:gd name="connsiteY13-120" fmla="*/ 409903 h 1418896"/>
                  <a:gd name="connsiteX14-121" fmla="*/ 147144 w 3731172"/>
                  <a:gd name="connsiteY14-122" fmla="*/ 63061 h 1418896"/>
                  <a:gd name="connsiteX0-123" fmla="*/ 168165 w 3731172"/>
                  <a:gd name="connsiteY0-124" fmla="*/ 73572 h 1418896"/>
                  <a:gd name="connsiteX1-125" fmla="*/ 451945 w 3731172"/>
                  <a:gd name="connsiteY1-126" fmla="*/ 0 h 1418896"/>
                  <a:gd name="connsiteX2-127" fmla="*/ 1881352 w 3731172"/>
                  <a:gd name="connsiteY2-128" fmla="*/ 599089 h 1418896"/>
                  <a:gd name="connsiteX3-129" fmla="*/ 3363310 w 3731172"/>
                  <a:gd name="connsiteY3-130" fmla="*/ 0 h 1418896"/>
                  <a:gd name="connsiteX4-131" fmla="*/ 3584027 w 3731172"/>
                  <a:gd name="connsiteY4-132" fmla="*/ 73572 h 1418896"/>
                  <a:gd name="connsiteX5-133" fmla="*/ 2627586 w 3731172"/>
                  <a:gd name="connsiteY5-134" fmla="*/ 441434 h 1418896"/>
                  <a:gd name="connsiteX6-135" fmla="*/ 2596055 w 3731172"/>
                  <a:gd name="connsiteY6-136" fmla="*/ 914400 h 1418896"/>
                  <a:gd name="connsiteX7-137" fmla="*/ 3731172 w 3731172"/>
                  <a:gd name="connsiteY7-138" fmla="*/ 1345324 h 1418896"/>
                  <a:gd name="connsiteX8-139" fmla="*/ 3447393 w 3731172"/>
                  <a:gd name="connsiteY8-140" fmla="*/ 1408386 h 1418896"/>
                  <a:gd name="connsiteX9-141" fmla="*/ 1870841 w 3731172"/>
                  <a:gd name="connsiteY9-142" fmla="*/ 746234 h 1418896"/>
                  <a:gd name="connsiteX10-143" fmla="*/ 262758 w 3731172"/>
                  <a:gd name="connsiteY10-144" fmla="*/ 1418896 h 1418896"/>
                  <a:gd name="connsiteX11-145" fmla="*/ 0 w 3731172"/>
                  <a:gd name="connsiteY11-146" fmla="*/ 1324303 h 1418896"/>
                  <a:gd name="connsiteX12-147" fmla="*/ 1145627 w 3731172"/>
                  <a:gd name="connsiteY12-148" fmla="*/ 882869 h 1418896"/>
                  <a:gd name="connsiteX13-149" fmla="*/ 1114096 w 3731172"/>
                  <a:gd name="connsiteY13-150" fmla="*/ 420413 h 1418896"/>
                  <a:gd name="connsiteX14-151" fmla="*/ 147144 w 3731172"/>
                  <a:gd name="connsiteY14-152" fmla="*/ 63061 h 1418896"/>
                  <a:gd name="connsiteX0-153" fmla="*/ 168165 w 3731172"/>
                  <a:gd name="connsiteY0-154" fmla="*/ 73572 h 1418896"/>
                  <a:gd name="connsiteX1-155" fmla="*/ 451945 w 3731172"/>
                  <a:gd name="connsiteY1-156" fmla="*/ 0 h 1418896"/>
                  <a:gd name="connsiteX2-157" fmla="*/ 1881352 w 3731172"/>
                  <a:gd name="connsiteY2-158" fmla="*/ 599089 h 1418896"/>
                  <a:gd name="connsiteX3-159" fmla="*/ 3363310 w 3731172"/>
                  <a:gd name="connsiteY3-160" fmla="*/ 0 h 1418896"/>
                  <a:gd name="connsiteX4-161" fmla="*/ 3584027 w 3731172"/>
                  <a:gd name="connsiteY4-162" fmla="*/ 73572 h 1418896"/>
                  <a:gd name="connsiteX5-163" fmla="*/ 2627586 w 3731172"/>
                  <a:gd name="connsiteY5-164" fmla="*/ 441434 h 1418896"/>
                  <a:gd name="connsiteX6-165" fmla="*/ 2596055 w 3731172"/>
                  <a:gd name="connsiteY6-166" fmla="*/ 914400 h 1418896"/>
                  <a:gd name="connsiteX7-167" fmla="*/ 3731172 w 3731172"/>
                  <a:gd name="connsiteY7-168" fmla="*/ 1345324 h 1418896"/>
                  <a:gd name="connsiteX8-169" fmla="*/ 3447393 w 3731172"/>
                  <a:gd name="connsiteY8-170" fmla="*/ 1408386 h 1418896"/>
                  <a:gd name="connsiteX9-171" fmla="*/ 1870841 w 3731172"/>
                  <a:gd name="connsiteY9-172" fmla="*/ 746234 h 1418896"/>
                  <a:gd name="connsiteX10-173" fmla="*/ 262758 w 3731172"/>
                  <a:gd name="connsiteY10-174" fmla="*/ 1418896 h 1418896"/>
                  <a:gd name="connsiteX11-175" fmla="*/ 0 w 3731172"/>
                  <a:gd name="connsiteY11-176" fmla="*/ 1324303 h 1418896"/>
                  <a:gd name="connsiteX12-177" fmla="*/ 1145627 w 3731172"/>
                  <a:gd name="connsiteY12-178" fmla="*/ 882869 h 1418896"/>
                  <a:gd name="connsiteX13-179" fmla="*/ 1114096 w 3731172"/>
                  <a:gd name="connsiteY13-180" fmla="*/ 420413 h 1418896"/>
                  <a:gd name="connsiteX14-181" fmla="*/ 189185 w 3731172"/>
                  <a:gd name="connsiteY14-182" fmla="*/ 84081 h 1418896"/>
                  <a:gd name="connsiteX0-183" fmla="*/ 168165 w 3731172"/>
                  <a:gd name="connsiteY0-184" fmla="*/ 73572 h 1418896"/>
                  <a:gd name="connsiteX1-185" fmla="*/ 451945 w 3731172"/>
                  <a:gd name="connsiteY1-186" fmla="*/ 0 h 1418896"/>
                  <a:gd name="connsiteX2-187" fmla="*/ 1881352 w 3731172"/>
                  <a:gd name="connsiteY2-188" fmla="*/ 599089 h 1418896"/>
                  <a:gd name="connsiteX3-189" fmla="*/ 3363310 w 3731172"/>
                  <a:gd name="connsiteY3-190" fmla="*/ 0 h 1418896"/>
                  <a:gd name="connsiteX4-191" fmla="*/ 3584027 w 3731172"/>
                  <a:gd name="connsiteY4-192" fmla="*/ 73572 h 1418896"/>
                  <a:gd name="connsiteX5-193" fmla="*/ 2627586 w 3731172"/>
                  <a:gd name="connsiteY5-194" fmla="*/ 441434 h 1418896"/>
                  <a:gd name="connsiteX6-195" fmla="*/ 2596055 w 3731172"/>
                  <a:gd name="connsiteY6-196" fmla="*/ 914400 h 1418896"/>
                  <a:gd name="connsiteX7-197" fmla="*/ 3731172 w 3731172"/>
                  <a:gd name="connsiteY7-198" fmla="*/ 1345324 h 1418896"/>
                  <a:gd name="connsiteX8-199" fmla="*/ 3447393 w 3731172"/>
                  <a:gd name="connsiteY8-200" fmla="*/ 1408386 h 1418896"/>
                  <a:gd name="connsiteX9-201" fmla="*/ 1870841 w 3731172"/>
                  <a:gd name="connsiteY9-202" fmla="*/ 746234 h 1418896"/>
                  <a:gd name="connsiteX10-203" fmla="*/ 262758 w 3731172"/>
                  <a:gd name="connsiteY10-204" fmla="*/ 1418896 h 1418896"/>
                  <a:gd name="connsiteX11-205" fmla="*/ 0 w 3731172"/>
                  <a:gd name="connsiteY11-206" fmla="*/ 1324303 h 1418896"/>
                  <a:gd name="connsiteX12-207" fmla="*/ 1145627 w 3731172"/>
                  <a:gd name="connsiteY12-208" fmla="*/ 882869 h 1418896"/>
                  <a:gd name="connsiteX13-209" fmla="*/ 1114096 w 3731172"/>
                  <a:gd name="connsiteY13-210" fmla="*/ 420413 h 1418896"/>
                  <a:gd name="connsiteX14-211" fmla="*/ 189185 w 3731172"/>
                  <a:gd name="connsiteY14-212" fmla="*/ 84081 h 1418896"/>
                  <a:gd name="connsiteX15-213" fmla="*/ 168165 w 3731172"/>
                  <a:gd name="connsiteY15-214" fmla="*/ 73572 h 1418896"/>
                  <a:gd name="connsiteX0-215" fmla="*/ 168165 w 3731172"/>
                  <a:gd name="connsiteY0-216" fmla="*/ 73572 h 1418896"/>
                  <a:gd name="connsiteX1-217" fmla="*/ 451945 w 3731172"/>
                  <a:gd name="connsiteY1-218" fmla="*/ 0 h 1418896"/>
                  <a:gd name="connsiteX2-219" fmla="*/ 1881352 w 3731172"/>
                  <a:gd name="connsiteY2-220" fmla="*/ 599089 h 1418896"/>
                  <a:gd name="connsiteX3-221" fmla="*/ 3363310 w 3731172"/>
                  <a:gd name="connsiteY3-222" fmla="*/ 0 h 1418896"/>
                  <a:gd name="connsiteX4-223" fmla="*/ 3584027 w 3731172"/>
                  <a:gd name="connsiteY4-224" fmla="*/ 73572 h 1418896"/>
                  <a:gd name="connsiteX5-225" fmla="*/ 2627586 w 3731172"/>
                  <a:gd name="connsiteY5-226" fmla="*/ 441434 h 1418896"/>
                  <a:gd name="connsiteX6-227" fmla="*/ 2596055 w 3731172"/>
                  <a:gd name="connsiteY6-228" fmla="*/ 914400 h 1418896"/>
                  <a:gd name="connsiteX7-229" fmla="*/ 3731172 w 3731172"/>
                  <a:gd name="connsiteY7-230" fmla="*/ 1345324 h 1418896"/>
                  <a:gd name="connsiteX8-231" fmla="*/ 3447393 w 3731172"/>
                  <a:gd name="connsiteY8-232" fmla="*/ 1408386 h 1418896"/>
                  <a:gd name="connsiteX9-233" fmla="*/ 1870841 w 3731172"/>
                  <a:gd name="connsiteY9-234" fmla="*/ 746234 h 1418896"/>
                  <a:gd name="connsiteX10-235" fmla="*/ 262758 w 3731172"/>
                  <a:gd name="connsiteY10-236" fmla="*/ 1418896 h 1418896"/>
                  <a:gd name="connsiteX11-237" fmla="*/ 0 w 3731172"/>
                  <a:gd name="connsiteY11-238" fmla="*/ 1324303 h 1418896"/>
                  <a:gd name="connsiteX12-239" fmla="*/ 1145627 w 3731172"/>
                  <a:gd name="connsiteY12-240" fmla="*/ 882869 h 1418896"/>
                  <a:gd name="connsiteX13-241" fmla="*/ 1156137 w 3731172"/>
                  <a:gd name="connsiteY13-242" fmla="*/ 441434 h 1418896"/>
                  <a:gd name="connsiteX14-243" fmla="*/ 189185 w 3731172"/>
                  <a:gd name="connsiteY14-244" fmla="*/ 84081 h 1418896"/>
                  <a:gd name="connsiteX15-245" fmla="*/ 168165 w 3731172"/>
                  <a:gd name="connsiteY15-246" fmla="*/ 73572 h 1418896"/>
                  <a:gd name="connsiteX0-247" fmla="*/ 168165 w 3731172"/>
                  <a:gd name="connsiteY0-248" fmla="*/ 73572 h 1418896"/>
                  <a:gd name="connsiteX1-249" fmla="*/ 451945 w 3731172"/>
                  <a:gd name="connsiteY1-250" fmla="*/ 0 h 1418896"/>
                  <a:gd name="connsiteX2-251" fmla="*/ 1881352 w 3731172"/>
                  <a:gd name="connsiteY2-252" fmla="*/ 599089 h 1418896"/>
                  <a:gd name="connsiteX3-253" fmla="*/ 3363310 w 3731172"/>
                  <a:gd name="connsiteY3-254" fmla="*/ 0 h 1418896"/>
                  <a:gd name="connsiteX4-255" fmla="*/ 3584027 w 3731172"/>
                  <a:gd name="connsiteY4-256" fmla="*/ 73572 h 1418896"/>
                  <a:gd name="connsiteX5-257" fmla="*/ 2627586 w 3731172"/>
                  <a:gd name="connsiteY5-258" fmla="*/ 441434 h 1418896"/>
                  <a:gd name="connsiteX6-259" fmla="*/ 2596055 w 3731172"/>
                  <a:gd name="connsiteY6-260" fmla="*/ 914400 h 1418896"/>
                  <a:gd name="connsiteX7-261" fmla="*/ 3731172 w 3731172"/>
                  <a:gd name="connsiteY7-262" fmla="*/ 1345324 h 1418896"/>
                  <a:gd name="connsiteX8-263" fmla="*/ 3447393 w 3731172"/>
                  <a:gd name="connsiteY8-264" fmla="*/ 1408386 h 1418896"/>
                  <a:gd name="connsiteX9-265" fmla="*/ 1870841 w 3731172"/>
                  <a:gd name="connsiteY9-266" fmla="*/ 746234 h 1418896"/>
                  <a:gd name="connsiteX10-267" fmla="*/ 262758 w 3731172"/>
                  <a:gd name="connsiteY10-268" fmla="*/ 1418896 h 1418896"/>
                  <a:gd name="connsiteX11-269" fmla="*/ 0 w 3731172"/>
                  <a:gd name="connsiteY11-270" fmla="*/ 1324303 h 1418896"/>
                  <a:gd name="connsiteX12-271" fmla="*/ 1145627 w 3731172"/>
                  <a:gd name="connsiteY12-272" fmla="*/ 882869 h 1418896"/>
                  <a:gd name="connsiteX13-273" fmla="*/ 1145626 w 3731172"/>
                  <a:gd name="connsiteY13-274" fmla="*/ 451945 h 1418896"/>
                  <a:gd name="connsiteX14-275" fmla="*/ 189185 w 3731172"/>
                  <a:gd name="connsiteY14-276" fmla="*/ 84081 h 1418896"/>
                  <a:gd name="connsiteX15-277" fmla="*/ 168165 w 3731172"/>
                  <a:gd name="connsiteY15-278" fmla="*/ 73572 h 1418896"/>
                  <a:gd name="connsiteX0-279" fmla="*/ 168165 w 3731172"/>
                  <a:gd name="connsiteY0-280" fmla="*/ 73572 h 1418896"/>
                  <a:gd name="connsiteX1-281" fmla="*/ 451945 w 3731172"/>
                  <a:gd name="connsiteY1-282" fmla="*/ 0 h 1418896"/>
                  <a:gd name="connsiteX2-283" fmla="*/ 1881352 w 3731172"/>
                  <a:gd name="connsiteY2-284" fmla="*/ 599089 h 1418896"/>
                  <a:gd name="connsiteX3-285" fmla="*/ 3363310 w 3731172"/>
                  <a:gd name="connsiteY3-286" fmla="*/ 0 h 1418896"/>
                  <a:gd name="connsiteX4-287" fmla="*/ 3584027 w 3731172"/>
                  <a:gd name="connsiteY4-288" fmla="*/ 73572 h 1418896"/>
                  <a:gd name="connsiteX5-289" fmla="*/ 2627586 w 3731172"/>
                  <a:gd name="connsiteY5-290" fmla="*/ 441434 h 1418896"/>
                  <a:gd name="connsiteX6-291" fmla="*/ 2596055 w 3731172"/>
                  <a:gd name="connsiteY6-292" fmla="*/ 914400 h 1418896"/>
                  <a:gd name="connsiteX7-293" fmla="*/ 3731172 w 3731172"/>
                  <a:gd name="connsiteY7-294" fmla="*/ 1345324 h 1418896"/>
                  <a:gd name="connsiteX8-295" fmla="*/ 3447393 w 3731172"/>
                  <a:gd name="connsiteY8-296" fmla="*/ 1408386 h 1418896"/>
                  <a:gd name="connsiteX9-297" fmla="*/ 1870841 w 3731172"/>
                  <a:gd name="connsiteY9-298" fmla="*/ 746234 h 1418896"/>
                  <a:gd name="connsiteX10-299" fmla="*/ 262758 w 3731172"/>
                  <a:gd name="connsiteY10-300" fmla="*/ 1418896 h 1418896"/>
                  <a:gd name="connsiteX11-301" fmla="*/ 0 w 3731172"/>
                  <a:gd name="connsiteY11-302" fmla="*/ 1324303 h 1418896"/>
                  <a:gd name="connsiteX12-303" fmla="*/ 1145627 w 3731172"/>
                  <a:gd name="connsiteY12-304" fmla="*/ 903890 h 1418896"/>
                  <a:gd name="connsiteX13-305" fmla="*/ 1145626 w 3731172"/>
                  <a:gd name="connsiteY13-306" fmla="*/ 451945 h 1418896"/>
                  <a:gd name="connsiteX14-307" fmla="*/ 189185 w 3731172"/>
                  <a:gd name="connsiteY14-308" fmla="*/ 84081 h 1418896"/>
                  <a:gd name="connsiteX15-309" fmla="*/ 168165 w 3731172"/>
                  <a:gd name="connsiteY15-310" fmla="*/ 73572 h 1418896"/>
                  <a:gd name="connsiteX0-311" fmla="*/ 147144 w 3710151"/>
                  <a:gd name="connsiteY0-312" fmla="*/ 73572 h 1418896"/>
                  <a:gd name="connsiteX1-313" fmla="*/ 430924 w 3710151"/>
                  <a:gd name="connsiteY1-314" fmla="*/ 0 h 1418896"/>
                  <a:gd name="connsiteX2-315" fmla="*/ 1860331 w 3710151"/>
                  <a:gd name="connsiteY2-316" fmla="*/ 599089 h 1418896"/>
                  <a:gd name="connsiteX3-317" fmla="*/ 3342289 w 3710151"/>
                  <a:gd name="connsiteY3-318" fmla="*/ 0 h 1418896"/>
                  <a:gd name="connsiteX4-319" fmla="*/ 3563006 w 3710151"/>
                  <a:gd name="connsiteY4-320" fmla="*/ 73572 h 1418896"/>
                  <a:gd name="connsiteX5-321" fmla="*/ 2606565 w 3710151"/>
                  <a:gd name="connsiteY5-322" fmla="*/ 441434 h 1418896"/>
                  <a:gd name="connsiteX6-323" fmla="*/ 2575034 w 3710151"/>
                  <a:gd name="connsiteY6-324" fmla="*/ 914400 h 1418896"/>
                  <a:gd name="connsiteX7-325" fmla="*/ 3710151 w 3710151"/>
                  <a:gd name="connsiteY7-326" fmla="*/ 1345324 h 1418896"/>
                  <a:gd name="connsiteX8-327" fmla="*/ 3426372 w 3710151"/>
                  <a:gd name="connsiteY8-328" fmla="*/ 1408386 h 1418896"/>
                  <a:gd name="connsiteX9-329" fmla="*/ 1849820 w 3710151"/>
                  <a:gd name="connsiteY9-330" fmla="*/ 746234 h 1418896"/>
                  <a:gd name="connsiteX10-331" fmla="*/ 241737 w 3710151"/>
                  <a:gd name="connsiteY10-332" fmla="*/ 1418896 h 1418896"/>
                  <a:gd name="connsiteX11-333" fmla="*/ 0 w 3710151"/>
                  <a:gd name="connsiteY11-334" fmla="*/ 1334814 h 1418896"/>
                  <a:gd name="connsiteX12-335" fmla="*/ 1124606 w 3710151"/>
                  <a:gd name="connsiteY12-336" fmla="*/ 903890 h 1418896"/>
                  <a:gd name="connsiteX13-337" fmla="*/ 1124605 w 3710151"/>
                  <a:gd name="connsiteY13-338" fmla="*/ 451945 h 1418896"/>
                  <a:gd name="connsiteX14-339" fmla="*/ 168164 w 3710151"/>
                  <a:gd name="connsiteY14-340" fmla="*/ 84081 h 1418896"/>
                  <a:gd name="connsiteX15-341" fmla="*/ 147144 w 3710151"/>
                  <a:gd name="connsiteY15-342" fmla="*/ 73572 h 1418896"/>
                  <a:gd name="connsiteX0-343" fmla="*/ 147144 w 3710151"/>
                  <a:gd name="connsiteY0-344" fmla="*/ 73572 h 1418896"/>
                  <a:gd name="connsiteX1-345" fmla="*/ 430924 w 3710151"/>
                  <a:gd name="connsiteY1-346" fmla="*/ 0 h 1418896"/>
                  <a:gd name="connsiteX2-347" fmla="*/ 1860331 w 3710151"/>
                  <a:gd name="connsiteY2-348" fmla="*/ 599089 h 1418896"/>
                  <a:gd name="connsiteX3-349" fmla="*/ 3342289 w 3710151"/>
                  <a:gd name="connsiteY3-350" fmla="*/ 0 h 1418896"/>
                  <a:gd name="connsiteX4-351" fmla="*/ 3563006 w 3710151"/>
                  <a:gd name="connsiteY4-352" fmla="*/ 73572 h 1418896"/>
                  <a:gd name="connsiteX5-353" fmla="*/ 2606565 w 3710151"/>
                  <a:gd name="connsiteY5-354" fmla="*/ 441434 h 1418896"/>
                  <a:gd name="connsiteX6-355" fmla="*/ 2606565 w 3710151"/>
                  <a:gd name="connsiteY6-356" fmla="*/ 924910 h 1418896"/>
                  <a:gd name="connsiteX7-357" fmla="*/ 3710151 w 3710151"/>
                  <a:gd name="connsiteY7-358" fmla="*/ 1345324 h 1418896"/>
                  <a:gd name="connsiteX8-359" fmla="*/ 3426372 w 3710151"/>
                  <a:gd name="connsiteY8-360" fmla="*/ 1408386 h 1418896"/>
                  <a:gd name="connsiteX9-361" fmla="*/ 1849820 w 3710151"/>
                  <a:gd name="connsiteY9-362" fmla="*/ 746234 h 1418896"/>
                  <a:gd name="connsiteX10-363" fmla="*/ 241737 w 3710151"/>
                  <a:gd name="connsiteY10-364" fmla="*/ 1418896 h 1418896"/>
                  <a:gd name="connsiteX11-365" fmla="*/ 0 w 3710151"/>
                  <a:gd name="connsiteY11-366" fmla="*/ 1334814 h 1418896"/>
                  <a:gd name="connsiteX12-367" fmla="*/ 1124606 w 3710151"/>
                  <a:gd name="connsiteY12-368" fmla="*/ 903890 h 1418896"/>
                  <a:gd name="connsiteX13-369" fmla="*/ 1124605 w 3710151"/>
                  <a:gd name="connsiteY13-370" fmla="*/ 451945 h 1418896"/>
                  <a:gd name="connsiteX14-371" fmla="*/ 168164 w 3710151"/>
                  <a:gd name="connsiteY14-372" fmla="*/ 84081 h 1418896"/>
                  <a:gd name="connsiteX15-373" fmla="*/ 147144 w 3710151"/>
                  <a:gd name="connsiteY15-374" fmla="*/ 73572 h 1418896"/>
                  <a:gd name="connsiteX0-375" fmla="*/ 147144 w 3710151"/>
                  <a:gd name="connsiteY0-376" fmla="*/ 73572 h 1418896"/>
                  <a:gd name="connsiteX1-377" fmla="*/ 430924 w 3710151"/>
                  <a:gd name="connsiteY1-378" fmla="*/ 0 h 1418896"/>
                  <a:gd name="connsiteX2-379" fmla="*/ 1860331 w 3710151"/>
                  <a:gd name="connsiteY2-380" fmla="*/ 599089 h 1418896"/>
                  <a:gd name="connsiteX3-381" fmla="*/ 3342289 w 3710151"/>
                  <a:gd name="connsiteY3-382" fmla="*/ 0 h 1418896"/>
                  <a:gd name="connsiteX4-383" fmla="*/ 3563006 w 3710151"/>
                  <a:gd name="connsiteY4-384" fmla="*/ 73572 h 1418896"/>
                  <a:gd name="connsiteX5-385" fmla="*/ 2606565 w 3710151"/>
                  <a:gd name="connsiteY5-386" fmla="*/ 441434 h 1418896"/>
                  <a:gd name="connsiteX6-387" fmla="*/ 2610282 w 3710151"/>
                  <a:gd name="connsiteY6-388" fmla="*/ 902607 h 1418896"/>
                  <a:gd name="connsiteX7-389" fmla="*/ 3710151 w 3710151"/>
                  <a:gd name="connsiteY7-390" fmla="*/ 1345324 h 1418896"/>
                  <a:gd name="connsiteX8-391" fmla="*/ 3426372 w 3710151"/>
                  <a:gd name="connsiteY8-392" fmla="*/ 1408386 h 1418896"/>
                  <a:gd name="connsiteX9-393" fmla="*/ 1849820 w 3710151"/>
                  <a:gd name="connsiteY9-394" fmla="*/ 746234 h 1418896"/>
                  <a:gd name="connsiteX10-395" fmla="*/ 241737 w 3710151"/>
                  <a:gd name="connsiteY10-396" fmla="*/ 1418896 h 1418896"/>
                  <a:gd name="connsiteX11-397" fmla="*/ 0 w 3710151"/>
                  <a:gd name="connsiteY11-398" fmla="*/ 1334814 h 1418896"/>
                  <a:gd name="connsiteX12-399" fmla="*/ 1124606 w 3710151"/>
                  <a:gd name="connsiteY12-400" fmla="*/ 903890 h 1418896"/>
                  <a:gd name="connsiteX13-401" fmla="*/ 1124605 w 3710151"/>
                  <a:gd name="connsiteY13-402" fmla="*/ 451945 h 1418896"/>
                  <a:gd name="connsiteX14-403" fmla="*/ 168164 w 3710151"/>
                  <a:gd name="connsiteY14-404" fmla="*/ 84081 h 1418896"/>
                  <a:gd name="connsiteX15-405" fmla="*/ 147144 w 3710151"/>
                  <a:gd name="connsiteY15-406" fmla="*/ 73572 h 1418896"/>
                  <a:gd name="connsiteX0-407" fmla="*/ 147144 w 3710151"/>
                  <a:gd name="connsiteY0-408" fmla="*/ 73572 h 1418896"/>
                  <a:gd name="connsiteX1-409" fmla="*/ 430924 w 3710151"/>
                  <a:gd name="connsiteY1-410" fmla="*/ 0 h 1418896"/>
                  <a:gd name="connsiteX2-411" fmla="*/ 1860331 w 3710151"/>
                  <a:gd name="connsiteY2-412" fmla="*/ 599089 h 1418896"/>
                  <a:gd name="connsiteX3-413" fmla="*/ 3342289 w 3710151"/>
                  <a:gd name="connsiteY3-414" fmla="*/ 0 h 1418896"/>
                  <a:gd name="connsiteX4-415" fmla="*/ 3563006 w 3710151"/>
                  <a:gd name="connsiteY4-416" fmla="*/ 73572 h 1418896"/>
                  <a:gd name="connsiteX5-417" fmla="*/ 2617717 w 3710151"/>
                  <a:gd name="connsiteY5-418" fmla="*/ 445151 h 1418896"/>
                  <a:gd name="connsiteX6-419" fmla="*/ 2610282 w 3710151"/>
                  <a:gd name="connsiteY6-420" fmla="*/ 902607 h 1418896"/>
                  <a:gd name="connsiteX7-421" fmla="*/ 3710151 w 3710151"/>
                  <a:gd name="connsiteY7-422" fmla="*/ 1345324 h 1418896"/>
                  <a:gd name="connsiteX8-423" fmla="*/ 3426372 w 3710151"/>
                  <a:gd name="connsiteY8-424" fmla="*/ 1408386 h 1418896"/>
                  <a:gd name="connsiteX9-425" fmla="*/ 1849820 w 3710151"/>
                  <a:gd name="connsiteY9-426" fmla="*/ 746234 h 1418896"/>
                  <a:gd name="connsiteX10-427" fmla="*/ 241737 w 3710151"/>
                  <a:gd name="connsiteY10-428" fmla="*/ 1418896 h 1418896"/>
                  <a:gd name="connsiteX11-429" fmla="*/ 0 w 3710151"/>
                  <a:gd name="connsiteY11-430" fmla="*/ 1334814 h 1418896"/>
                  <a:gd name="connsiteX12-431" fmla="*/ 1124606 w 3710151"/>
                  <a:gd name="connsiteY12-432" fmla="*/ 903890 h 1418896"/>
                  <a:gd name="connsiteX13-433" fmla="*/ 1124605 w 3710151"/>
                  <a:gd name="connsiteY13-434" fmla="*/ 451945 h 1418896"/>
                  <a:gd name="connsiteX14-435" fmla="*/ 168164 w 3710151"/>
                  <a:gd name="connsiteY14-436" fmla="*/ 84081 h 1418896"/>
                  <a:gd name="connsiteX15-437" fmla="*/ 147144 w 3710151"/>
                  <a:gd name="connsiteY15-438" fmla="*/ 73572 h 1418896"/>
                  <a:gd name="connsiteX0-439" fmla="*/ 147144 w 3710151"/>
                  <a:gd name="connsiteY0-440" fmla="*/ 73572 h 1418896"/>
                  <a:gd name="connsiteX1-441" fmla="*/ 430924 w 3710151"/>
                  <a:gd name="connsiteY1-442" fmla="*/ 0 h 1418896"/>
                  <a:gd name="connsiteX2-443" fmla="*/ 1860331 w 3710151"/>
                  <a:gd name="connsiteY2-444" fmla="*/ 599089 h 1418896"/>
                  <a:gd name="connsiteX3-445" fmla="*/ 3342289 w 3710151"/>
                  <a:gd name="connsiteY3-446" fmla="*/ 0 h 1418896"/>
                  <a:gd name="connsiteX4-447" fmla="*/ 3563006 w 3710151"/>
                  <a:gd name="connsiteY4-448" fmla="*/ 73572 h 1418896"/>
                  <a:gd name="connsiteX5-449" fmla="*/ 2617717 w 3710151"/>
                  <a:gd name="connsiteY5-450" fmla="*/ 448868 h 1418896"/>
                  <a:gd name="connsiteX6-451" fmla="*/ 2610282 w 3710151"/>
                  <a:gd name="connsiteY6-452" fmla="*/ 902607 h 1418896"/>
                  <a:gd name="connsiteX7-453" fmla="*/ 3710151 w 3710151"/>
                  <a:gd name="connsiteY7-454" fmla="*/ 1345324 h 1418896"/>
                  <a:gd name="connsiteX8-455" fmla="*/ 3426372 w 3710151"/>
                  <a:gd name="connsiteY8-456" fmla="*/ 1408386 h 1418896"/>
                  <a:gd name="connsiteX9-457" fmla="*/ 1849820 w 3710151"/>
                  <a:gd name="connsiteY9-458" fmla="*/ 746234 h 1418896"/>
                  <a:gd name="connsiteX10-459" fmla="*/ 241737 w 3710151"/>
                  <a:gd name="connsiteY10-460" fmla="*/ 1418896 h 1418896"/>
                  <a:gd name="connsiteX11-461" fmla="*/ 0 w 3710151"/>
                  <a:gd name="connsiteY11-462" fmla="*/ 1334814 h 1418896"/>
                  <a:gd name="connsiteX12-463" fmla="*/ 1124606 w 3710151"/>
                  <a:gd name="connsiteY12-464" fmla="*/ 903890 h 1418896"/>
                  <a:gd name="connsiteX13-465" fmla="*/ 1124605 w 3710151"/>
                  <a:gd name="connsiteY13-466" fmla="*/ 451945 h 1418896"/>
                  <a:gd name="connsiteX14-467" fmla="*/ 168164 w 3710151"/>
                  <a:gd name="connsiteY14-468" fmla="*/ 84081 h 1418896"/>
                  <a:gd name="connsiteX15-469" fmla="*/ 147144 w 3710151"/>
                  <a:gd name="connsiteY15-470" fmla="*/ 73572 h 1418896"/>
                  <a:gd name="connsiteX0-471" fmla="*/ 147144 w 3710151"/>
                  <a:gd name="connsiteY0-472" fmla="*/ 73572 h 1418896"/>
                  <a:gd name="connsiteX1-473" fmla="*/ 430924 w 3710151"/>
                  <a:gd name="connsiteY1-474" fmla="*/ 0 h 1418896"/>
                  <a:gd name="connsiteX2-475" fmla="*/ 1838028 w 3710151"/>
                  <a:gd name="connsiteY2-476" fmla="*/ 591655 h 1418896"/>
                  <a:gd name="connsiteX3-477" fmla="*/ 3342289 w 3710151"/>
                  <a:gd name="connsiteY3-478" fmla="*/ 0 h 1418896"/>
                  <a:gd name="connsiteX4-479" fmla="*/ 3563006 w 3710151"/>
                  <a:gd name="connsiteY4-480" fmla="*/ 73572 h 1418896"/>
                  <a:gd name="connsiteX5-481" fmla="*/ 2617717 w 3710151"/>
                  <a:gd name="connsiteY5-482" fmla="*/ 448868 h 1418896"/>
                  <a:gd name="connsiteX6-483" fmla="*/ 2610282 w 3710151"/>
                  <a:gd name="connsiteY6-484" fmla="*/ 902607 h 1418896"/>
                  <a:gd name="connsiteX7-485" fmla="*/ 3710151 w 3710151"/>
                  <a:gd name="connsiteY7-486" fmla="*/ 1345324 h 1418896"/>
                  <a:gd name="connsiteX8-487" fmla="*/ 3426372 w 3710151"/>
                  <a:gd name="connsiteY8-488" fmla="*/ 1408386 h 1418896"/>
                  <a:gd name="connsiteX9-489" fmla="*/ 1849820 w 3710151"/>
                  <a:gd name="connsiteY9-490" fmla="*/ 746234 h 1418896"/>
                  <a:gd name="connsiteX10-491" fmla="*/ 241737 w 3710151"/>
                  <a:gd name="connsiteY10-492" fmla="*/ 1418896 h 1418896"/>
                  <a:gd name="connsiteX11-493" fmla="*/ 0 w 3710151"/>
                  <a:gd name="connsiteY11-494" fmla="*/ 1334814 h 1418896"/>
                  <a:gd name="connsiteX12-495" fmla="*/ 1124606 w 3710151"/>
                  <a:gd name="connsiteY12-496" fmla="*/ 903890 h 1418896"/>
                  <a:gd name="connsiteX13-497" fmla="*/ 1124605 w 3710151"/>
                  <a:gd name="connsiteY13-498" fmla="*/ 451945 h 1418896"/>
                  <a:gd name="connsiteX14-499" fmla="*/ 168164 w 3710151"/>
                  <a:gd name="connsiteY14-500" fmla="*/ 84081 h 1418896"/>
                  <a:gd name="connsiteX15-501" fmla="*/ 147144 w 3710151"/>
                  <a:gd name="connsiteY15-502" fmla="*/ 73572 h 1418896"/>
                  <a:gd name="connsiteX0-503" fmla="*/ 147144 w 3710151"/>
                  <a:gd name="connsiteY0-504" fmla="*/ 73572 h 1418896"/>
                  <a:gd name="connsiteX1-505" fmla="*/ 430924 w 3710151"/>
                  <a:gd name="connsiteY1-506" fmla="*/ 0 h 1418896"/>
                  <a:gd name="connsiteX2-507" fmla="*/ 1838028 w 3710151"/>
                  <a:gd name="connsiteY2-508" fmla="*/ 591655 h 1418896"/>
                  <a:gd name="connsiteX3-509" fmla="*/ 3342289 w 3710151"/>
                  <a:gd name="connsiteY3-510" fmla="*/ 0 h 1418896"/>
                  <a:gd name="connsiteX4-511" fmla="*/ 3563006 w 3710151"/>
                  <a:gd name="connsiteY4-512" fmla="*/ 73572 h 1418896"/>
                  <a:gd name="connsiteX5-513" fmla="*/ 2617717 w 3710151"/>
                  <a:gd name="connsiteY5-514" fmla="*/ 448868 h 1418896"/>
                  <a:gd name="connsiteX6-515" fmla="*/ 2610282 w 3710151"/>
                  <a:gd name="connsiteY6-516" fmla="*/ 902607 h 1418896"/>
                  <a:gd name="connsiteX7-517" fmla="*/ 3710151 w 3710151"/>
                  <a:gd name="connsiteY7-518" fmla="*/ 1345324 h 1418896"/>
                  <a:gd name="connsiteX8-519" fmla="*/ 3426372 w 3710151"/>
                  <a:gd name="connsiteY8-520" fmla="*/ 1408386 h 1418896"/>
                  <a:gd name="connsiteX9-521" fmla="*/ 1849820 w 3710151"/>
                  <a:gd name="connsiteY9-522" fmla="*/ 746234 h 1418896"/>
                  <a:gd name="connsiteX10-523" fmla="*/ 241737 w 3710151"/>
                  <a:gd name="connsiteY10-524" fmla="*/ 1418896 h 1418896"/>
                  <a:gd name="connsiteX11-525" fmla="*/ 0 w 3710151"/>
                  <a:gd name="connsiteY11-526" fmla="*/ 1334814 h 1418896"/>
                  <a:gd name="connsiteX12-527" fmla="*/ 1124606 w 3710151"/>
                  <a:gd name="connsiteY12-528" fmla="*/ 903890 h 1418896"/>
                  <a:gd name="connsiteX13-529" fmla="*/ 1087434 w 3710151"/>
                  <a:gd name="connsiteY13-530" fmla="*/ 451945 h 1418896"/>
                  <a:gd name="connsiteX14-531" fmla="*/ 168164 w 3710151"/>
                  <a:gd name="connsiteY14-532" fmla="*/ 84081 h 1418896"/>
                  <a:gd name="connsiteX15-533" fmla="*/ 147144 w 3710151"/>
                  <a:gd name="connsiteY15-534" fmla="*/ 73572 h 1418896"/>
                  <a:gd name="connsiteX0-535" fmla="*/ 147144 w 3710151"/>
                  <a:gd name="connsiteY0-536" fmla="*/ 73572 h 1418896"/>
                  <a:gd name="connsiteX1-537" fmla="*/ 430924 w 3710151"/>
                  <a:gd name="connsiteY1-538" fmla="*/ 0 h 1418896"/>
                  <a:gd name="connsiteX2-539" fmla="*/ 1838028 w 3710151"/>
                  <a:gd name="connsiteY2-540" fmla="*/ 591655 h 1418896"/>
                  <a:gd name="connsiteX3-541" fmla="*/ 3342289 w 3710151"/>
                  <a:gd name="connsiteY3-542" fmla="*/ 0 h 1418896"/>
                  <a:gd name="connsiteX4-543" fmla="*/ 3563006 w 3710151"/>
                  <a:gd name="connsiteY4-544" fmla="*/ 73572 h 1418896"/>
                  <a:gd name="connsiteX5-545" fmla="*/ 2617717 w 3710151"/>
                  <a:gd name="connsiteY5-546" fmla="*/ 448868 h 1418896"/>
                  <a:gd name="connsiteX6-547" fmla="*/ 2610282 w 3710151"/>
                  <a:gd name="connsiteY6-548" fmla="*/ 902607 h 1418896"/>
                  <a:gd name="connsiteX7-549" fmla="*/ 3710151 w 3710151"/>
                  <a:gd name="connsiteY7-550" fmla="*/ 1345324 h 1418896"/>
                  <a:gd name="connsiteX8-551" fmla="*/ 3426372 w 3710151"/>
                  <a:gd name="connsiteY8-552" fmla="*/ 1408386 h 1418896"/>
                  <a:gd name="connsiteX9-553" fmla="*/ 1849820 w 3710151"/>
                  <a:gd name="connsiteY9-554" fmla="*/ 746234 h 1418896"/>
                  <a:gd name="connsiteX10-555" fmla="*/ 241737 w 3710151"/>
                  <a:gd name="connsiteY10-556" fmla="*/ 1418896 h 1418896"/>
                  <a:gd name="connsiteX11-557" fmla="*/ 0 w 3710151"/>
                  <a:gd name="connsiteY11-558" fmla="*/ 1334814 h 1418896"/>
                  <a:gd name="connsiteX12-559" fmla="*/ 1098586 w 3710151"/>
                  <a:gd name="connsiteY12-560" fmla="*/ 903890 h 1418896"/>
                  <a:gd name="connsiteX13-561" fmla="*/ 1087434 w 3710151"/>
                  <a:gd name="connsiteY13-562" fmla="*/ 451945 h 1418896"/>
                  <a:gd name="connsiteX14-563" fmla="*/ 168164 w 3710151"/>
                  <a:gd name="connsiteY14-564" fmla="*/ 84081 h 1418896"/>
                  <a:gd name="connsiteX15-565" fmla="*/ 147144 w 3710151"/>
                  <a:gd name="connsiteY15-566" fmla="*/ 73572 h 1418896"/>
                  <a:gd name="connsiteX0-567" fmla="*/ 162012 w 3725019"/>
                  <a:gd name="connsiteY0-568" fmla="*/ 73572 h 1418896"/>
                  <a:gd name="connsiteX1-569" fmla="*/ 445792 w 3725019"/>
                  <a:gd name="connsiteY1-570" fmla="*/ 0 h 1418896"/>
                  <a:gd name="connsiteX2-571" fmla="*/ 1852896 w 3725019"/>
                  <a:gd name="connsiteY2-572" fmla="*/ 591655 h 1418896"/>
                  <a:gd name="connsiteX3-573" fmla="*/ 3357157 w 3725019"/>
                  <a:gd name="connsiteY3-574" fmla="*/ 0 h 1418896"/>
                  <a:gd name="connsiteX4-575" fmla="*/ 3577874 w 3725019"/>
                  <a:gd name="connsiteY4-576" fmla="*/ 73572 h 1418896"/>
                  <a:gd name="connsiteX5-577" fmla="*/ 2632585 w 3725019"/>
                  <a:gd name="connsiteY5-578" fmla="*/ 448868 h 1418896"/>
                  <a:gd name="connsiteX6-579" fmla="*/ 2625150 w 3725019"/>
                  <a:gd name="connsiteY6-580" fmla="*/ 902607 h 1418896"/>
                  <a:gd name="connsiteX7-581" fmla="*/ 3725019 w 3725019"/>
                  <a:gd name="connsiteY7-582" fmla="*/ 1345324 h 1418896"/>
                  <a:gd name="connsiteX8-583" fmla="*/ 3441240 w 3725019"/>
                  <a:gd name="connsiteY8-584" fmla="*/ 1408386 h 1418896"/>
                  <a:gd name="connsiteX9-585" fmla="*/ 1864688 w 3725019"/>
                  <a:gd name="connsiteY9-586" fmla="*/ 746234 h 1418896"/>
                  <a:gd name="connsiteX10-587" fmla="*/ 256605 w 3725019"/>
                  <a:gd name="connsiteY10-588" fmla="*/ 1418896 h 1418896"/>
                  <a:gd name="connsiteX11-589" fmla="*/ 0 w 3725019"/>
                  <a:gd name="connsiteY11-590" fmla="*/ 1331097 h 1418896"/>
                  <a:gd name="connsiteX12-591" fmla="*/ 1113454 w 3725019"/>
                  <a:gd name="connsiteY12-592" fmla="*/ 903890 h 1418896"/>
                  <a:gd name="connsiteX13-593" fmla="*/ 1102302 w 3725019"/>
                  <a:gd name="connsiteY13-594" fmla="*/ 451945 h 1418896"/>
                  <a:gd name="connsiteX14-595" fmla="*/ 183032 w 3725019"/>
                  <a:gd name="connsiteY14-596" fmla="*/ 84081 h 1418896"/>
                  <a:gd name="connsiteX15-597" fmla="*/ 162012 w 3725019"/>
                  <a:gd name="connsiteY15-598" fmla="*/ 73572 h 14188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96" name="Text Box 56"/>
          <p:cNvSpPr txBox="1">
            <a:spLocks noChangeArrowheads="1"/>
          </p:cNvSpPr>
          <p:nvPr/>
        </p:nvSpPr>
        <p:spPr bwMode="auto">
          <a:xfrm>
            <a:off x="7810084" y="5139102"/>
            <a:ext cx="34831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network consisting of 3 subnets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2" name="Rectangle 3"/>
          <p:cNvSpPr txBox="1">
            <a:spLocks noChangeArrowheads="1"/>
          </p:cNvSpPr>
          <p:nvPr/>
        </p:nvSpPr>
        <p:spPr>
          <a:xfrm>
            <a:off x="923879" y="3718261"/>
            <a:ext cx="6050358" cy="2667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marR="0" lvl="0" indent="-2349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IP addresses have structure: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MS PGothic" panose="020B0600070205080204" pitchFamily="34" charset="-128"/>
              </a:rPr>
              <a:t> 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582930" marR="0" lvl="1" indent="-23368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subnet part: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devices in same subnet have common high order bits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582930" marR="0" lvl="1" indent="-23368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host part: remaining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low order bits 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  <a:p>
            <a:pPr marL="582930" marR="0" lvl="1" indent="-23368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0785" y="5718810"/>
            <a:ext cx="50012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IP地址有以下结构:</a:t>
            </a:r>
            <a:endParaRPr lang="zh-CN" altLang="en-US"/>
          </a:p>
          <a:p>
            <a:r>
              <a:rPr lang="zh-CN" altLang="en-US"/>
              <a:t>子网部分:同一子网内的设备具有共同的高阶位</a:t>
            </a:r>
            <a:endParaRPr lang="zh-CN" altLang="en-US"/>
          </a:p>
          <a:p>
            <a:r>
              <a:rPr lang="zh-CN" altLang="en-US"/>
              <a:t>主机部分:剩余低阶位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97400" y="3220085"/>
            <a:ext cx="17449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设备接口</a:t>
            </a:r>
            <a:r>
              <a:rPr lang="en-US" altLang="zh-CN" sz="1200"/>
              <a:t> </a:t>
            </a:r>
            <a:r>
              <a:rPr lang="zh-CN" altLang="en-US" sz="1200"/>
              <a:t>不需要经过</a:t>
            </a:r>
            <a:r>
              <a:rPr lang="zh-CN" altLang="en-US" sz="1200">
                <a:sym typeface="+mn-ea"/>
              </a:rPr>
              <a:t>一个干预的路由器</a:t>
            </a:r>
            <a:r>
              <a:rPr lang="zh-CN" altLang="en-US" sz="1200"/>
              <a:t>就可以物理连接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148"/>
    </mc:Choice>
    <mc:Fallback>
      <p:transition spd="slow" advTm="40148"/>
    </mc:Fallback>
  </mc:AlternateContent>
</p:sld>
</file>

<file path=ppt/tags/tag1.xml><?xml version="1.0" encoding="utf-8"?>
<p:tagLst xmlns:p="http://schemas.openxmlformats.org/presentationml/2006/main">
  <p:tag name="TIMING" val="|51.1|1.2|2.9|38.6"/>
</p:tagLst>
</file>

<file path=ppt/tags/tag2.xml><?xml version="1.0" encoding="utf-8"?>
<p:tagLst xmlns:p="http://schemas.openxmlformats.org/presentationml/2006/main">
  <p:tag name="TIMING" val="|1|1.8|1.2"/>
</p:tagLst>
</file>

<file path=ppt/tags/tag3.xml><?xml version="1.0" encoding="utf-8"?>
<p:tagLst xmlns:p="http://schemas.openxmlformats.org/presentationml/2006/main">
  <p:tag name="KSO_WPP_MARK_KEY" val="98726205-71bc-4615-ba9c-0216beba93a1"/>
  <p:tag name="COMMONDATA" val="eyJoZGlkIjoiNzY3ZmQyNGM1MWJhYjJhYzU3NTJjZTdiYzk3YzRhOGIifQ==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8038</Words>
  <Application>WPS 演示</Application>
  <PresentationFormat>Widescreen</PresentationFormat>
  <Paragraphs>806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8" baseType="lpstr">
      <vt:lpstr>Arial</vt:lpstr>
      <vt:lpstr>宋体</vt:lpstr>
      <vt:lpstr>Wingdings</vt:lpstr>
      <vt:lpstr>Arial</vt:lpstr>
      <vt:lpstr>Calibri</vt:lpstr>
      <vt:lpstr>MS PGothic</vt:lpstr>
      <vt:lpstr>Calibri</vt:lpstr>
      <vt:lpstr>Gill Sans MT</vt:lpstr>
      <vt:lpstr>Comic Sans MS</vt:lpstr>
      <vt:lpstr>ZapfDingbats</vt:lpstr>
      <vt:lpstr>Gill Sans MT</vt:lpstr>
      <vt:lpstr>Wingdings</vt:lpstr>
      <vt:lpstr>Times New Roman</vt:lpstr>
      <vt:lpstr>Courier New</vt:lpstr>
      <vt:lpstr>Wingdings</vt:lpstr>
      <vt:lpstr>Wingdings 2</vt:lpstr>
      <vt:lpstr>Tw Cen MT</vt:lpstr>
      <vt:lpstr>Calibri Light</vt:lpstr>
      <vt:lpstr>微软雅黑</vt:lpstr>
      <vt:lpstr>Arial Unicode MS</vt:lpstr>
      <vt:lpstr>等线</vt:lpstr>
      <vt:lpstr>1_Office Theme</vt:lpstr>
      <vt:lpstr>Network Layer I: roadmap</vt:lpstr>
      <vt:lpstr>Network-layer services and protocols</vt:lpstr>
      <vt:lpstr>IP Datagram format</vt:lpstr>
      <vt:lpstr>IP fragmentation/reassembly</vt:lpstr>
      <vt:lpstr>IP fragmentation/reassembly</vt:lpstr>
      <vt:lpstr>Network Layer I: roadmap</vt:lpstr>
      <vt:lpstr>IP addressing: introduction</vt:lpstr>
      <vt:lpstr>IP addressing: introduction</vt:lpstr>
      <vt:lpstr>Subnets</vt:lpstr>
      <vt:lpstr>Subnets</vt:lpstr>
      <vt:lpstr>Subnets</vt:lpstr>
      <vt:lpstr>IP addressing: CIDR</vt:lpstr>
      <vt:lpstr>CIDR Example</vt:lpstr>
      <vt:lpstr>Classes of IP Addresses</vt:lpstr>
      <vt:lpstr>Class Sizes</vt:lpstr>
      <vt:lpstr>IP addressing: last words 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Layer I: roadmap</dc:title>
  <dc:creator>yu wenjuan</dc:creator>
  <cp:lastModifiedBy>.</cp:lastModifiedBy>
  <cp:revision>4</cp:revision>
  <dcterms:created xsi:type="dcterms:W3CDTF">2020-10-10T19:01:00Z</dcterms:created>
  <dcterms:modified xsi:type="dcterms:W3CDTF">2022-11-10T08:49:22Z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94FA4927F4F14E41B06B248AE10B015A</vt:lpwstr>
  </property>
  <property fmtid="{D5CDD505-2E9C-101B-9397-08002B2CF9AE}" pid="3" name="KSOProductBuildVer">
    <vt:lpwstr>2052-11.1.0.12763</vt:lpwstr>
  </property>
</Properties>
</file>