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8"/>
  </p:notesMasterIdLst>
  <p:sldIdLst>
    <p:sldId id="1207" r:id="rId3"/>
    <p:sldId id="1205" r:id="rId4"/>
    <p:sldId id="1208" r:id="rId5"/>
    <p:sldId id="1210" r:id="rId6"/>
    <p:sldId id="121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DC4CED-B74F-443B-B1D6-101726A558E5}" v="1" dt="2022-10-05T23:03:07.7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0" autoAdjust="0"/>
    <p:restoredTop sz="94660"/>
  </p:normalViewPr>
  <p:slideViewPr>
    <p:cSldViewPr snapToGrid="0">
      <p:cViewPr varScale="1">
        <p:scale>
          <a:sx n="62" d="100"/>
          <a:sy n="62" d="100"/>
        </p:scale>
        <p:origin x="64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zhar Iqbal" userId="fa015a3bdbe472ad" providerId="LiveId" clId="{EDDC4CED-B74F-443B-B1D6-101726A558E5}"/>
    <pc:docChg chg="undo custSel addSld delSld modSld">
      <pc:chgData name="Azhar Iqbal" userId="fa015a3bdbe472ad" providerId="LiveId" clId="{EDDC4CED-B74F-443B-B1D6-101726A558E5}" dt="2022-10-05T23:06:48.605" v="372" actId="20577"/>
      <pc:docMkLst>
        <pc:docMk/>
      </pc:docMkLst>
      <pc:sldChg chg="del">
        <pc:chgData name="Azhar Iqbal" userId="fa015a3bdbe472ad" providerId="LiveId" clId="{EDDC4CED-B74F-443B-B1D6-101726A558E5}" dt="2022-10-05T22:58:02.649" v="251" actId="47"/>
        <pc:sldMkLst>
          <pc:docMk/>
          <pc:sldMk cId="324582239" sldId="257"/>
        </pc:sldMkLst>
      </pc:sldChg>
      <pc:sldChg chg="del">
        <pc:chgData name="Azhar Iqbal" userId="fa015a3bdbe472ad" providerId="LiveId" clId="{EDDC4CED-B74F-443B-B1D6-101726A558E5}" dt="2022-10-05T22:58:01.630" v="250" actId="47"/>
        <pc:sldMkLst>
          <pc:docMk/>
          <pc:sldMk cId="3747855130" sldId="1202"/>
        </pc:sldMkLst>
      </pc:sldChg>
      <pc:sldChg chg="modSp mod">
        <pc:chgData name="Azhar Iqbal" userId="fa015a3bdbe472ad" providerId="LiveId" clId="{EDDC4CED-B74F-443B-B1D6-101726A558E5}" dt="2022-10-05T23:03:13.424" v="352" actId="6549"/>
        <pc:sldMkLst>
          <pc:docMk/>
          <pc:sldMk cId="3895839971" sldId="1203"/>
        </pc:sldMkLst>
        <pc:spChg chg="mod">
          <ac:chgData name="Azhar Iqbal" userId="fa015a3bdbe472ad" providerId="LiveId" clId="{EDDC4CED-B74F-443B-B1D6-101726A558E5}" dt="2022-10-05T23:03:13.424" v="352" actId="6549"/>
          <ac:spMkLst>
            <pc:docMk/>
            <pc:sldMk cId="3895839971" sldId="1203"/>
            <ac:spMk id="3" creationId="{BC581BC5-A39C-4AEE-883E-4D8A9350AA12}"/>
          </ac:spMkLst>
        </pc:spChg>
      </pc:sldChg>
      <pc:sldChg chg="del">
        <pc:chgData name="Azhar Iqbal" userId="fa015a3bdbe472ad" providerId="LiveId" clId="{EDDC4CED-B74F-443B-B1D6-101726A558E5}" dt="2022-10-05T23:03:03.913" v="349" actId="47"/>
        <pc:sldMkLst>
          <pc:docMk/>
          <pc:sldMk cId="1258605896" sldId="1204"/>
        </pc:sldMkLst>
      </pc:sldChg>
      <pc:sldChg chg="addSp delSp modSp mod">
        <pc:chgData name="Azhar Iqbal" userId="fa015a3bdbe472ad" providerId="LiveId" clId="{EDDC4CED-B74F-443B-B1D6-101726A558E5}" dt="2022-10-05T22:57:57.617" v="249" actId="404"/>
        <pc:sldMkLst>
          <pc:docMk/>
          <pc:sldMk cId="2805733665" sldId="1205"/>
        </pc:sldMkLst>
        <pc:spChg chg="mod">
          <ac:chgData name="Azhar Iqbal" userId="fa015a3bdbe472ad" providerId="LiveId" clId="{EDDC4CED-B74F-443B-B1D6-101726A558E5}" dt="2022-10-05T22:57:53.162" v="248" actId="1076"/>
          <ac:spMkLst>
            <pc:docMk/>
            <pc:sldMk cId="2805733665" sldId="1205"/>
            <ac:spMk id="3" creationId="{BC581BC5-A39C-4AEE-883E-4D8A9350AA12}"/>
          </ac:spMkLst>
        </pc:spChg>
        <pc:spChg chg="add del mod">
          <ac:chgData name="Azhar Iqbal" userId="fa015a3bdbe472ad" providerId="LiveId" clId="{EDDC4CED-B74F-443B-B1D6-101726A558E5}" dt="2022-10-05T22:57:57.617" v="249" actId="404"/>
          <ac:spMkLst>
            <pc:docMk/>
            <pc:sldMk cId="2805733665" sldId="1205"/>
            <ac:spMk id="4" creationId="{C872B70E-2073-4008-B97F-5E1759276E13}"/>
          </ac:spMkLst>
        </pc:spChg>
      </pc:sldChg>
      <pc:sldChg chg="del">
        <pc:chgData name="Azhar Iqbal" userId="fa015a3bdbe472ad" providerId="LiveId" clId="{EDDC4CED-B74F-443B-B1D6-101726A558E5}" dt="2022-10-05T23:03:05.787" v="350" actId="47"/>
        <pc:sldMkLst>
          <pc:docMk/>
          <pc:sldMk cId="2418127924" sldId="1206"/>
        </pc:sldMkLst>
      </pc:sldChg>
      <pc:sldChg chg="modSp mod">
        <pc:chgData name="Azhar Iqbal" userId="fa015a3bdbe472ad" providerId="LiveId" clId="{EDDC4CED-B74F-443B-B1D6-101726A558E5}" dt="2022-10-05T22:53:15.038" v="0" actId="20577"/>
        <pc:sldMkLst>
          <pc:docMk/>
          <pc:sldMk cId="3857218240" sldId="1207"/>
        </pc:sldMkLst>
        <pc:spChg chg="mod">
          <ac:chgData name="Azhar Iqbal" userId="fa015a3bdbe472ad" providerId="LiveId" clId="{EDDC4CED-B74F-443B-B1D6-101726A558E5}" dt="2022-10-05T22:53:15.038" v="0" actId="20577"/>
          <ac:spMkLst>
            <pc:docMk/>
            <pc:sldMk cId="3857218240" sldId="1207"/>
            <ac:spMk id="9" creationId="{247BCAC2-4B0D-C24F-A1AA-5CFB26132E0B}"/>
          </ac:spMkLst>
        </pc:spChg>
      </pc:sldChg>
      <pc:sldChg chg="modSp add mod">
        <pc:chgData name="Azhar Iqbal" userId="fa015a3bdbe472ad" providerId="LiveId" clId="{EDDC4CED-B74F-443B-B1D6-101726A558E5}" dt="2022-10-05T23:06:48.605" v="372" actId="20577"/>
        <pc:sldMkLst>
          <pc:docMk/>
          <pc:sldMk cId="2594954711" sldId="1208"/>
        </pc:sldMkLst>
        <pc:spChg chg="mod">
          <ac:chgData name="Azhar Iqbal" userId="fa015a3bdbe472ad" providerId="LiveId" clId="{EDDC4CED-B74F-443B-B1D6-101726A558E5}" dt="2022-10-05T23:06:48.605" v="372" actId="20577"/>
          <ac:spMkLst>
            <pc:docMk/>
            <pc:sldMk cId="2594954711" sldId="1208"/>
            <ac:spMk id="3" creationId="{BC581BC5-A39C-4AEE-883E-4D8A9350AA12}"/>
          </ac:spMkLst>
        </pc:spChg>
      </pc:sldChg>
    </pc:docChg>
  </pc:docChgLst>
  <pc:docChgLst>
    <pc:chgData name="Azhar Iqbal" userId="fa015a3bdbe472ad" providerId="LiveId" clId="{80B66959-9D7C-4FB5-8A79-E4089B1AB6DB}"/>
    <pc:docChg chg="undo custSel addSld delSld modSld">
      <pc:chgData name="Azhar Iqbal" userId="fa015a3bdbe472ad" providerId="LiveId" clId="{80B66959-9D7C-4FB5-8A79-E4089B1AB6DB}" dt="2022-09-14T15:23:26.041" v="50" actId="1076"/>
      <pc:docMkLst>
        <pc:docMk/>
      </pc:docMkLst>
      <pc:sldChg chg="add del">
        <pc:chgData name="Azhar Iqbal" userId="fa015a3bdbe472ad" providerId="LiveId" clId="{80B66959-9D7C-4FB5-8A79-E4089B1AB6DB}" dt="2022-09-14T15:20:42.634" v="1" actId="47"/>
        <pc:sldMkLst>
          <pc:docMk/>
          <pc:sldMk cId="294078619" sldId="278"/>
        </pc:sldMkLst>
      </pc:sldChg>
      <pc:sldChg chg="modSp mod">
        <pc:chgData name="Azhar Iqbal" userId="fa015a3bdbe472ad" providerId="LiveId" clId="{80B66959-9D7C-4FB5-8A79-E4089B1AB6DB}" dt="2022-09-14T15:22:35.429" v="39" actId="20577"/>
        <pc:sldMkLst>
          <pc:docMk/>
          <pc:sldMk cId="2370366627" sldId="1158"/>
        </pc:sldMkLst>
        <pc:spChg chg="mod">
          <ac:chgData name="Azhar Iqbal" userId="fa015a3bdbe472ad" providerId="LiveId" clId="{80B66959-9D7C-4FB5-8A79-E4089B1AB6DB}" dt="2022-09-14T15:22:21.655" v="35" actId="20577"/>
          <ac:spMkLst>
            <pc:docMk/>
            <pc:sldMk cId="2370366627" sldId="1158"/>
            <ac:spMk id="25" creationId="{130235C8-CBF2-BC40-8C2F-CC9AFE97994B}"/>
          </ac:spMkLst>
        </pc:spChg>
        <pc:spChg chg="mod">
          <ac:chgData name="Azhar Iqbal" userId="fa015a3bdbe472ad" providerId="LiveId" clId="{80B66959-9D7C-4FB5-8A79-E4089B1AB6DB}" dt="2022-09-14T15:22:35.429" v="39" actId="20577"/>
          <ac:spMkLst>
            <pc:docMk/>
            <pc:sldMk cId="2370366627" sldId="1158"/>
            <ac:spMk id="654" creationId="{EDBA5A8F-4260-B240-9E01-AE8471BDC45B}"/>
          </ac:spMkLst>
        </pc:spChg>
      </pc:sldChg>
      <pc:sldChg chg="modSp add mod">
        <pc:chgData name="Azhar Iqbal" userId="fa015a3bdbe472ad" providerId="LiveId" clId="{80B66959-9D7C-4FB5-8A79-E4089B1AB6DB}" dt="2022-09-14T15:23:26.041" v="50" actId="1076"/>
        <pc:sldMkLst>
          <pc:docMk/>
          <pc:sldMk cId="2633892918" sldId="1224"/>
        </pc:sldMkLst>
        <pc:spChg chg="mod">
          <ac:chgData name="Azhar Iqbal" userId="fa015a3bdbe472ad" providerId="LiveId" clId="{80B66959-9D7C-4FB5-8A79-E4089B1AB6DB}" dt="2022-09-14T15:23:26.041" v="50" actId="1076"/>
          <ac:spMkLst>
            <pc:docMk/>
            <pc:sldMk cId="2633892918" sldId="1224"/>
            <ac:spMk id="25" creationId="{130235C8-CBF2-BC40-8C2F-CC9AFE97994B}"/>
          </ac:spMkLst>
        </pc:spChg>
        <pc:spChg chg="mod">
          <ac:chgData name="Azhar Iqbal" userId="fa015a3bdbe472ad" providerId="LiveId" clId="{80B66959-9D7C-4FB5-8A79-E4089B1AB6DB}" dt="2022-09-14T15:22:41.622" v="41" actId="20577"/>
          <ac:spMkLst>
            <pc:docMk/>
            <pc:sldMk cId="2633892918" sldId="1224"/>
            <ac:spMk id="654" creationId="{EDBA5A8F-4260-B240-9E01-AE8471BDC45B}"/>
          </ac:spMkLst>
        </pc:spChg>
      </pc:sldChg>
    </pc:docChg>
  </pc:docChgLst>
  <pc:docChgLst>
    <pc:chgData name="Azhar Iqbal" userId="fa015a3bdbe472ad" providerId="LiveId" clId="{C06480A0-C47A-49D8-A1F5-D1315ACCCF44}"/>
    <pc:docChg chg="custSel delSld modSld">
      <pc:chgData name="Azhar Iqbal" userId="fa015a3bdbe472ad" providerId="LiveId" clId="{C06480A0-C47A-49D8-A1F5-D1315ACCCF44}" dt="2022-09-13T06:17:00.053" v="133" actId="403"/>
      <pc:docMkLst>
        <pc:docMk/>
      </pc:docMkLst>
      <pc:sldChg chg="delSp mod modTransition delAnim">
        <pc:chgData name="Azhar Iqbal" userId="fa015a3bdbe472ad" providerId="LiveId" clId="{C06480A0-C47A-49D8-A1F5-D1315ACCCF44}" dt="2022-09-12T15:38:20.310" v="93"/>
        <pc:sldMkLst>
          <pc:docMk/>
          <pc:sldMk cId="294078619" sldId="278"/>
        </pc:sldMkLst>
        <pc:picChg chg="del">
          <ac:chgData name="Azhar Iqbal" userId="fa015a3bdbe472ad" providerId="LiveId" clId="{C06480A0-C47A-49D8-A1F5-D1315ACCCF44}" dt="2022-08-28T05:53:19.704" v="10" actId="478"/>
          <ac:picMkLst>
            <pc:docMk/>
            <pc:sldMk cId="294078619" sldId="278"/>
            <ac:picMk id="5" creationId="{B7278D93-9F1C-4798-9D43-E6813B66A107}"/>
          </ac:picMkLst>
        </pc:picChg>
      </pc:sldChg>
      <pc:sldChg chg="delSp mod modTransition delAnim">
        <pc:chgData name="Azhar Iqbal" userId="fa015a3bdbe472ad" providerId="LiveId" clId="{C06480A0-C47A-49D8-A1F5-D1315ACCCF44}" dt="2022-09-12T15:38:20.310" v="93"/>
        <pc:sldMkLst>
          <pc:docMk/>
          <pc:sldMk cId="4245015432" sldId="1127"/>
        </pc:sldMkLst>
        <pc:picChg chg="del">
          <ac:chgData name="Azhar Iqbal" userId="fa015a3bdbe472ad" providerId="LiveId" clId="{C06480A0-C47A-49D8-A1F5-D1315ACCCF44}" dt="2022-08-28T05:54:23.001" v="14" actId="478"/>
          <ac:picMkLst>
            <pc:docMk/>
            <pc:sldMk cId="4245015432" sldId="1127"/>
            <ac:picMk id="3" creationId="{9938F67E-63C7-43CB-BA71-11B80D3E6ED4}"/>
          </ac:picMkLst>
        </pc:picChg>
      </pc:sldChg>
      <pc:sldChg chg="delSp mod modTransition delAnim">
        <pc:chgData name="Azhar Iqbal" userId="fa015a3bdbe472ad" providerId="LiveId" clId="{C06480A0-C47A-49D8-A1F5-D1315ACCCF44}" dt="2022-09-12T15:38:20.310" v="93"/>
        <pc:sldMkLst>
          <pc:docMk/>
          <pc:sldMk cId="3413470375" sldId="1131"/>
        </pc:sldMkLst>
        <pc:picChg chg="del">
          <ac:chgData name="Azhar Iqbal" userId="fa015a3bdbe472ad" providerId="LiveId" clId="{C06480A0-C47A-49D8-A1F5-D1315ACCCF44}" dt="2022-08-28T05:54:43.334" v="16" actId="478"/>
          <ac:picMkLst>
            <pc:docMk/>
            <pc:sldMk cId="3413470375" sldId="1131"/>
            <ac:picMk id="3" creationId="{64DFB063-7CE7-45C8-B185-79F8513D3272}"/>
          </ac:picMkLst>
        </pc:picChg>
      </pc:sldChg>
      <pc:sldChg chg="delSp modSp mod modTransition delAnim">
        <pc:chgData name="Azhar Iqbal" userId="fa015a3bdbe472ad" providerId="LiveId" clId="{C06480A0-C47A-49D8-A1F5-D1315ACCCF44}" dt="2022-09-12T15:41:52.878" v="107" actId="1076"/>
        <pc:sldMkLst>
          <pc:docMk/>
          <pc:sldMk cId="3519515275" sldId="1132"/>
        </pc:sldMkLst>
        <pc:spChg chg="mod">
          <ac:chgData name="Azhar Iqbal" userId="fa015a3bdbe472ad" providerId="LiveId" clId="{C06480A0-C47A-49D8-A1F5-D1315ACCCF44}" dt="2022-09-12T15:41:52.878" v="107" actId="1076"/>
          <ac:spMkLst>
            <pc:docMk/>
            <pc:sldMk cId="3519515275" sldId="1132"/>
            <ac:spMk id="170" creationId="{BE01B437-A61A-9B44-A8C0-5BAD0C5014B4}"/>
          </ac:spMkLst>
        </pc:spChg>
        <pc:spChg chg="mod">
          <ac:chgData name="Azhar Iqbal" userId="fa015a3bdbe472ad" providerId="LiveId" clId="{C06480A0-C47A-49D8-A1F5-D1315ACCCF44}" dt="2022-09-12T15:41:32.478" v="100" actId="1076"/>
          <ac:spMkLst>
            <pc:docMk/>
            <pc:sldMk cId="3519515275" sldId="1132"/>
            <ac:spMk id="171" creationId="{5C2EB95A-93B0-5840-9C4D-A1762DAEA759}"/>
          </ac:spMkLst>
        </pc:spChg>
        <pc:spChg chg="mod">
          <ac:chgData name="Azhar Iqbal" userId="fa015a3bdbe472ad" providerId="LiveId" clId="{C06480A0-C47A-49D8-A1F5-D1315ACCCF44}" dt="2022-09-12T15:41:28.726" v="99" actId="14100"/>
          <ac:spMkLst>
            <pc:docMk/>
            <pc:sldMk cId="3519515275" sldId="1132"/>
            <ac:spMk id="172" creationId="{14C1BFA3-2422-AC40-9443-EBE4B0BA4E51}"/>
          </ac:spMkLst>
        </pc:spChg>
        <pc:spChg chg="mod">
          <ac:chgData name="Azhar Iqbal" userId="fa015a3bdbe472ad" providerId="LiveId" clId="{C06480A0-C47A-49D8-A1F5-D1315ACCCF44}" dt="2022-09-12T15:41:28.726" v="99" actId="14100"/>
          <ac:spMkLst>
            <pc:docMk/>
            <pc:sldMk cId="3519515275" sldId="1132"/>
            <ac:spMk id="173" creationId="{858C722B-AFD5-3E4D-9F07-FC6900AAFE1D}"/>
          </ac:spMkLst>
        </pc:spChg>
        <pc:spChg chg="mod">
          <ac:chgData name="Azhar Iqbal" userId="fa015a3bdbe472ad" providerId="LiveId" clId="{C06480A0-C47A-49D8-A1F5-D1315ACCCF44}" dt="2022-09-12T15:41:28.726" v="99" actId="14100"/>
          <ac:spMkLst>
            <pc:docMk/>
            <pc:sldMk cId="3519515275" sldId="1132"/>
            <ac:spMk id="174" creationId="{BE071C26-5E10-4944-8BF4-10C7EC327E51}"/>
          </ac:spMkLst>
        </pc:spChg>
        <pc:spChg chg="mod">
          <ac:chgData name="Azhar Iqbal" userId="fa015a3bdbe472ad" providerId="LiveId" clId="{C06480A0-C47A-49D8-A1F5-D1315ACCCF44}" dt="2022-09-12T15:41:28.726" v="99" actId="14100"/>
          <ac:spMkLst>
            <pc:docMk/>
            <pc:sldMk cId="3519515275" sldId="1132"/>
            <ac:spMk id="175" creationId="{75CAFCCB-E9E5-7E49-A3F5-4958D9F89A19}"/>
          </ac:spMkLst>
        </pc:spChg>
        <pc:spChg chg="mod">
          <ac:chgData name="Azhar Iqbal" userId="fa015a3bdbe472ad" providerId="LiveId" clId="{C06480A0-C47A-49D8-A1F5-D1315ACCCF44}" dt="2022-09-12T15:41:28.726" v="99" actId="14100"/>
          <ac:spMkLst>
            <pc:docMk/>
            <pc:sldMk cId="3519515275" sldId="1132"/>
            <ac:spMk id="176" creationId="{1D50DE5F-310E-1E44-85DE-D65DD48DF2AF}"/>
          </ac:spMkLst>
        </pc:spChg>
        <pc:spChg chg="mod">
          <ac:chgData name="Azhar Iqbal" userId="fa015a3bdbe472ad" providerId="LiveId" clId="{C06480A0-C47A-49D8-A1F5-D1315ACCCF44}" dt="2022-09-12T15:41:28.726" v="99" actId="14100"/>
          <ac:spMkLst>
            <pc:docMk/>
            <pc:sldMk cId="3519515275" sldId="1132"/>
            <ac:spMk id="177" creationId="{FCC71024-B200-2142-949F-7D4A1B58CB77}"/>
          </ac:spMkLst>
        </pc:spChg>
        <pc:spChg chg="mod">
          <ac:chgData name="Azhar Iqbal" userId="fa015a3bdbe472ad" providerId="LiveId" clId="{C06480A0-C47A-49D8-A1F5-D1315ACCCF44}" dt="2022-09-12T15:41:28.726" v="99" actId="14100"/>
          <ac:spMkLst>
            <pc:docMk/>
            <pc:sldMk cId="3519515275" sldId="1132"/>
            <ac:spMk id="178" creationId="{1790AC52-1931-A649-B99C-E0E7A089EC28}"/>
          </ac:spMkLst>
        </pc:spChg>
        <pc:spChg chg="mod">
          <ac:chgData name="Azhar Iqbal" userId="fa015a3bdbe472ad" providerId="LiveId" clId="{C06480A0-C47A-49D8-A1F5-D1315ACCCF44}" dt="2022-09-12T15:41:28.726" v="99" actId="14100"/>
          <ac:spMkLst>
            <pc:docMk/>
            <pc:sldMk cId="3519515275" sldId="1132"/>
            <ac:spMk id="179" creationId="{89975C97-C827-D24A-B1B2-BA5EA5D13E31}"/>
          </ac:spMkLst>
        </pc:spChg>
        <pc:spChg chg="mod">
          <ac:chgData name="Azhar Iqbal" userId="fa015a3bdbe472ad" providerId="LiveId" clId="{C06480A0-C47A-49D8-A1F5-D1315ACCCF44}" dt="2022-09-12T15:41:28.726" v="99" actId="14100"/>
          <ac:spMkLst>
            <pc:docMk/>
            <pc:sldMk cId="3519515275" sldId="1132"/>
            <ac:spMk id="180" creationId="{955D94CA-F543-6C42-A481-B95EE01861CD}"/>
          </ac:spMkLst>
        </pc:spChg>
        <pc:spChg chg="mod">
          <ac:chgData name="Azhar Iqbal" userId="fa015a3bdbe472ad" providerId="LiveId" clId="{C06480A0-C47A-49D8-A1F5-D1315ACCCF44}" dt="2022-09-12T15:41:28.726" v="99" actId="14100"/>
          <ac:spMkLst>
            <pc:docMk/>
            <pc:sldMk cId="3519515275" sldId="1132"/>
            <ac:spMk id="181" creationId="{951F72DA-656A-D04D-A6C4-F256EFF9FBBB}"/>
          </ac:spMkLst>
        </pc:spChg>
        <pc:spChg chg="mod">
          <ac:chgData name="Azhar Iqbal" userId="fa015a3bdbe472ad" providerId="LiveId" clId="{C06480A0-C47A-49D8-A1F5-D1315ACCCF44}" dt="2022-09-12T15:41:28.726" v="99" actId="14100"/>
          <ac:spMkLst>
            <pc:docMk/>
            <pc:sldMk cId="3519515275" sldId="1132"/>
            <ac:spMk id="182" creationId="{ADF91B87-973E-B548-B697-7A4079F1C792}"/>
          </ac:spMkLst>
        </pc:spChg>
        <pc:spChg chg="mod">
          <ac:chgData name="Azhar Iqbal" userId="fa015a3bdbe472ad" providerId="LiveId" clId="{C06480A0-C47A-49D8-A1F5-D1315ACCCF44}" dt="2022-09-12T15:41:28.726" v="99" actId="14100"/>
          <ac:spMkLst>
            <pc:docMk/>
            <pc:sldMk cId="3519515275" sldId="1132"/>
            <ac:spMk id="185" creationId="{1EE108AC-8EA8-9E4A-8B60-F03F959667AE}"/>
          </ac:spMkLst>
        </pc:spChg>
        <pc:spChg chg="mod">
          <ac:chgData name="Azhar Iqbal" userId="fa015a3bdbe472ad" providerId="LiveId" clId="{C06480A0-C47A-49D8-A1F5-D1315ACCCF44}" dt="2022-09-12T15:41:28.726" v="99" actId="14100"/>
          <ac:spMkLst>
            <pc:docMk/>
            <pc:sldMk cId="3519515275" sldId="1132"/>
            <ac:spMk id="186" creationId="{94D6AFB9-0FA7-C54C-9273-1A9C925AB8F0}"/>
          </ac:spMkLst>
        </pc:spChg>
        <pc:spChg chg="mod">
          <ac:chgData name="Azhar Iqbal" userId="fa015a3bdbe472ad" providerId="LiveId" clId="{C06480A0-C47A-49D8-A1F5-D1315ACCCF44}" dt="2022-09-12T15:41:28.726" v="99" actId="14100"/>
          <ac:spMkLst>
            <pc:docMk/>
            <pc:sldMk cId="3519515275" sldId="1132"/>
            <ac:spMk id="187" creationId="{5EF4CD56-8EA9-104D-8536-971136B66A3E}"/>
          </ac:spMkLst>
        </pc:spChg>
        <pc:spChg chg="mod">
          <ac:chgData name="Azhar Iqbal" userId="fa015a3bdbe472ad" providerId="LiveId" clId="{C06480A0-C47A-49D8-A1F5-D1315ACCCF44}" dt="2022-09-12T15:41:28.726" v="99" actId="14100"/>
          <ac:spMkLst>
            <pc:docMk/>
            <pc:sldMk cId="3519515275" sldId="1132"/>
            <ac:spMk id="189" creationId="{F5672D96-1DC0-8542-9E0B-AF784B6A0C49}"/>
          </ac:spMkLst>
        </pc:spChg>
        <pc:spChg chg="mod">
          <ac:chgData name="Azhar Iqbal" userId="fa015a3bdbe472ad" providerId="LiveId" clId="{C06480A0-C47A-49D8-A1F5-D1315ACCCF44}" dt="2022-09-12T15:41:28.726" v="99" actId="14100"/>
          <ac:spMkLst>
            <pc:docMk/>
            <pc:sldMk cId="3519515275" sldId="1132"/>
            <ac:spMk id="190" creationId="{C336E614-D216-1B4B-9137-3DC6CF7E4949}"/>
          </ac:spMkLst>
        </pc:spChg>
        <pc:spChg chg="mod">
          <ac:chgData name="Azhar Iqbal" userId="fa015a3bdbe472ad" providerId="LiveId" clId="{C06480A0-C47A-49D8-A1F5-D1315ACCCF44}" dt="2022-09-12T15:41:28.726" v="99" actId="14100"/>
          <ac:spMkLst>
            <pc:docMk/>
            <pc:sldMk cId="3519515275" sldId="1132"/>
            <ac:spMk id="191" creationId="{CF30086E-5442-B544-9BE6-2A8083677BA3}"/>
          </ac:spMkLst>
        </pc:spChg>
        <pc:spChg chg="mod">
          <ac:chgData name="Azhar Iqbal" userId="fa015a3bdbe472ad" providerId="LiveId" clId="{C06480A0-C47A-49D8-A1F5-D1315ACCCF44}" dt="2022-09-12T15:41:28.726" v="99" actId="14100"/>
          <ac:spMkLst>
            <pc:docMk/>
            <pc:sldMk cId="3519515275" sldId="1132"/>
            <ac:spMk id="192" creationId="{6218844C-628C-9547-A930-560D56E3C7BC}"/>
          </ac:spMkLst>
        </pc:spChg>
        <pc:spChg chg="mod">
          <ac:chgData name="Azhar Iqbal" userId="fa015a3bdbe472ad" providerId="LiveId" clId="{C06480A0-C47A-49D8-A1F5-D1315ACCCF44}" dt="2022-09-12T15:41:28.726" v="99" actId="14100"/>
          <ac:spMkLst>
            <pc:docMk/>
            <pc:sldMk cId="3519515275" sldId="1132"/>
            <ac:spMk id="193" creationId="{78F96A30-FAB7-9144-8F42-1A1B06A335B9}"/>
          </ac:spMkLst>
        </pc:spChg>
        <pc:spChg chg="mod">
          <ac:chgData name="Azhar Iqbal" userId="fa015a3bdbe472ad" providerId="LiveId" clId="{C06480A0-C47A-49D8-A1F5-D1315ACCCF44}" dt="2022-09-12T15:41:28.726" v="99" actId="14100"/>
          <ac:spMkLst>
            <pc:docMk/>
            <pc:sldMk cId="3519515275" sldId="1132"/>
            <ac:spMk id="195" creationId="{00D3BEA9-BA94-4044-B1D5-60A03C5C5821}"/>
          </ac:spMkLst>
        </pc:spChg>
        <pc:spChg chg="mod">
          <ac:chgData name="Azhar Iqbal" userId="fa015a3bdbe472ad" providerId="LiveId" clId="{C06480A0-C47A-49D8-A1F5-D1315ACCCF44}" dt="2022-09-12T15:41:28.726" v="99" actId="14100"/>
          <ac:spMkLst>
            <pc:docMk/>
            <pc:sldMk cId="3519515275" sldId="1132"/>
            <ac:spMk id="197" creationId="{FF6AAAAA-212A-7640-8D6B-0B6EBD377D7F}"/>
          </ac:spMkLst>
        </pc:spChg>
        <pc:spChg chg="mod">
          <ac:chgData name="Azhar Iqbal" userId="fa015a3bdbe472ad" providerId="LiveId" clId="{C06480A0-C47A-49D8-A1F5-D1315ACCCF44}" dt="2022-09-12T15:41:28.726" v="99" actId="14100"/>
          <ac:spMkLst>
            <pc:docMk/>
            <pc:sldMk cId="3519515275" sldId="1132"/>
            <ac:spMk id="198" creationId="{634123E3-AB71-9F41-AD39-43B0691F13F6}"/>
          </ac:spMkLst>
        </pc:spChg>
        <pc:spChg chg="mod">
          <ac:chgData name="Azhar Iqbal" userId="fa015a3bdbe472ad" providerId="LiveId" clId="{C06480A0-C47A-49D8-A1F5-D1315ACCCF44}" dt="2022-09-12T15:41:28.726" v="99" actId="14100"/>
          <ac:spMkLst>
            <pc:docMk/>
            <pc:sldMk cId="3519515275" sldId="1132"/>
            <ac:spMk id="200" creationId="{A2F57490-585D-EB4E-AE3D-BCA33E2C5CC4}"/>
          </ac:spMkLst>
        </pc:spChg>
        <pc:spChg chg="mod">
          <ac:chgData name="Azhar Iqbal" userId="fa015a3bdbe472ad" providerId="LiveId" clId="{C06480A0-C47A-49D8-A1F5-D1315ACCCF44}" dt="2022-09-12T15:41:28.726" v="99" actId="14100"/>
          <ac:spMkLst>
            <pc:docMk/>
            <pc:sldMk cId="3519515275" sldId="1132"/>
            <ac:spMk id="202" creationId="{136171A0-1A0E-8D4C-968B-D17501670E1F}"/>
          </ac:spMkLst>
        </pc:spChg>
        <pc:spChg chg="mod">
          <ac:chgData name="Azhar Iqbal" userId="fa015a3bdbe472ad" providerId="LiveId" clId="{C06480A0-C47A-49D8-A1F5-D1315ACCCF44}" dt="2022-09-12T15:41:28.726" v="99" actId="14100"/>
          <ac:spMkLst>
            <pc:docMk/>
            <pc:sldMk cId="3519515275" sldId="1132"/>
            <ac:spMk id="203" creationId="{C874C361-C380-FC49-8D1C-E30AEEA3FFC7}"/>
          </ac:spMkLst>
        </pc:spChg>
        <pc:spChg chg="mod">
          <ac:chgData name="Azhar Iqbal" userId="fa015a3bdbe472ad" providerId="LiveId" clId="{C06480A0-C47A-49D8-A1F5-D1315ACCCF44}" dt="2022-09-12T15:41:28.726" v="99" actId="14100"/>
          <ac:spMkLst>
            <pc:docMk/>
            <pc:sldMk cId="3519515275" sldId="1132"/>
            <ac:spMk id="204" creationId="{69C7F287-7595-D94A-87BF-95ED49C48A2B}"/>
          </ac:spMkLst>
        </pc:spChg>
        <pc:spChg chg="mod">
          <ac:chgData name="Azhar Iqbal" userId="fa015a3bdbe472ad" providerId="LiveId" clId="{C06480A0-C47A-49D8-A1F5-D1315ACCCF44}" dt="2022-09-12T15:41:28.726" v="99" actId="14100"/>
          <ac:spMkLst>
            <pc:docMk/>
            <pc:sldMk cId="3519515275" sldId="1132"/>
            <ac:spMk id="205" creationId="{B6E84AB5-17E1-1D48-BB79-04D2F00750E0}"/>
          </ac:spMkLst>
        </pc:spChg>
        <pc:spChg chg="mod">
          <ac:chgData name="Azhar Iqbal" userId="fa015a3bdbe472ad" providerId="LiveId" clId="{C06480A0-C47A-49D8-A1F5-D1315ACCCF44}" dt="2022-09-12T15:41:28.726" v="99" actId="14100"/>
          <ac:spMkLst>
            <pc:docMk/>
            <pc:sldMk cId="3519515275" sldId="1132"/>
            <ac:spMk id="206" creationId="{AF0BF05C-4E38-CD4D-AAFA-E3493B155287}"/>
          </ac:spMkLst>
        </pc:spChg>
        <pc:spChg chg="mod">
          <ac:chgData name="Azhar Iqbal" userId="fa015a3bdbe472ad" providerId="LiveId" clId="{C06480A0-C47A-49D8-A1F5-D1315ACCCF44}" dt="2022-09-12T15:41:28.726" v="99" actId="14100"/>
          <ac:spMkLst>
            <pc:docMk/>
            <pc:sldMk cId="3519515275" sldId="1132"/>
            <ac:spMk id="207" creationId="{3BB53BC2-8678-8446-A21F-7F33E9E59671}"/>
          </ac:spMkLst>
        </pc:spChg>
        <pc:spChg chg="mod">
          <ac:chgData name="Azhar Iqbal" userId="fa015a3bdbe472ad" providerId="LiveId" clId="{C06480A0-C47A-49D8-A1F5-D1315ACCCF44}" dt="2022-09-12T15:41:28.726" v="99" actId="14100"/>
          <ac:spMkLst>
            <pc:docMk/>
            <pc:sldMk cId="3519515275" sldId="1132"/>
            <ac:spMk id="208" creationId="{FA369464-AABC-BC43-830F-4E4F32FF70D7}"/>
          </ac:spMkLst>
        </pc:spChg>
        <pc:spChg chg="mod">
          <ac:chgData name="Azhar Iqbal" userId="fa015a3bdbe472ad" providerId="LiveId" clId="{C06480A0-C47A-49D8-A1F5-D1315ACCCF44}" dt="2022-09-12T15:41:28.726" v="99" actId="14100"/>
          <ac:spMkLst>
            <pc:docMk/>
            <pc:sldMk cId="3519515275" sldId="1132"/>
            <ac:spMk id="209" creationId="{0447F744-AF3E-9645-978F-EF1BDF0F8284}"/>
          </ac:spMkLst>
        </pc:spChg>
        <pc:spChg chg="mod">
          <ac:chgData name="Azhar Iqbal" userId="fa015a3bdbe472ad" providerId="LiveId" clId="{C06480A0-C47A-49D8-A1F5-D1315ACCCF44}" dt="2022-09-12T15:41:28.726" v="99" actId="14100"/>
          <ac:spMkLst>
            <pc:docMk/>
            <pc:sldMk cId="3519515275" sldId="1132"/>
            <ac:spMk id="210" creationId="{F3C8D210-BF7D-C848-B9FD-FC1172BBD07F}"/>
          </ac:spMkLst>
        </pc:spChg>
        <pc:spChg chg="mod">
          <ac:chgData name="Azhar Iqbal" userId="fa015a3bdbe472ad" providerId="LiveId" clId="{C06480A0-C47A-49D8-A1F5-D1315ACCCF44}" dt="2022-09-12T15:41:28.726" v="99" actId="14100"/>
          <ac:spMkLst>
            <pc:docMk/>
            <pc:sldMk cId="3519515275" sldId="1132"/>
            <ac:spMk id="211" creationId="{1162ED20-6D4D-2B4D-84EF-299FDEE0E91E}"/>
          </ac:spMkLst>
        </pc:spChg>
        <pc:spChg chg="mod">
          <ac:chgData name="Azhar Iqbal" userId="fa015a3bdbe472ad" providerId="LiveId" clId="{C06480A0-C47A-49D8-A1F5-D1315ACCCF44}" dt="2022-09-12T15:41:28.726" v="99" actId="14100"/>
          <ac:spMkLst>
            <pc:docMk/>
            <pc:sldMk cId="3519515275" sldId="1132"/>
            <ac:spMk id="212" creationId="{922CF934-873F-EE4F-8726-E969CD36EACF}"/>
          </ac:spMkLst>
        </pc:spChg>
        <pc:spChg chg="mod">
          <ac:chgData name="Azhar Iqbal" userId="fa015a3bdbe472ad" providerId="LiveId" clId="{C06480A0-C47A-49D8-A1F5-D1315ACCCF44}" dt="2022-09-12T15:41:28.726" v="99" actId="14100"/>
          <ac:spMkLst>
            <pc:docMk/>
            <pc:sldMk cId="3519515275" sldId="1132"/>
            <ac:spMk id="213" creationId="{BF66CD5C-FF99-7742-A14E-2BF2A67A6C17}"/>
          </ac:spMkLst>
        </pc:spChg>
        <pc:spChg chg="mod">
          <ac:chgData name="Azhar Iqbal" userId="fa015a3bdbe472ad" providerId="LiveId" clId="{C06480A0-C47A-49D8-A1F5-D1315ACCCF44}" dt="2022-09-12T15:41:28.726" v="99" actId="14100"/>
          <ac:spMkLst>
            <pc:docMk/>
            <pc:sldMk cId="3519515275" sldId="1132"/>
            <ac:spMk id="214" creationId="{F9BFFD59-AD2B-894C-819C-8D0DB9F2B538}"/>
          </ac:spMkLst>
        </pc:spChg>
        <pc:spChg chg="mod">
          <ac:chgData name="Azhar Iqbal" userId="fa015a3bdbe472ad" providerId="LiveId" clId="{C06480A0-C47A-49D8-A1F5-D1315ACCCF44}" dt="2022-09-12T15:41:28.726" v="99" actId="14100"/>
          <ac:spMkLst>
            <pc:docMk/>
            <pc:sldMk cId="3519515275" sldId="1132"/>
            <ac:spMk id="215" creationId="{9D762048-3A14-564D-8D32-3584214E9D4D}"/>
          </ac:spMkLst>
        </pc:spChg>
        <pc:spChg chg="mod">
          <ac:chgData name="Azhar Iqbal" userId="fa015a3bdbe472ad" providerId="LiveId" clId="{C06480A0-C47A-49D8-A1F5-D1315ACCCF44}" dt="2022-09-12T15:41:28.726" v="99" actId="14100"/>
          <ac:spMkLst>
            <pc:docMk/>
            <pc:sldMk cId="3519515275" sldId="1132"/>
            <ac:spMk id="216" creationId="{70B9E041-38D0-8A42-BB42-D0980C10A86A}"/>
          </ac:spMkLst>
        </pc:spChg>
        <pc:spChg chg="mod">
          <ac:chgData name="Azhar Iqbal" userId="fa015a3bdbe472ad" providerId="LiveId" clId="{C06480A0-C47A-49D8-A1F5-D1315ACCCF44}" dt="2022-09-12T15:41:28.726" v="99" actId="14100"/>
          <ac:spMkLst>
            <pc:docMk/>
            <pc:sldMk cId="3519515275" sldId="1132"/>
            <ac:spMk id="217" creationId="{C1F8A523-4462-AA4E-A2CA-29700E5DA9B6}"/>
          </ac:spMkLst>
        </pc:spChg>
        <pc:spChg chg="mod">
          <ac:chgData name="Azhar Iqbal" userId="fa015a3bdbe472ad" providerId="LiveId" clId="{C06480A0-C47A-49D8-A1F5-D1315ACCCF44}" dt="2022-09-12T15:41:28.726" v="99" actId="14100"/>
          <ac:spMkLst>
            <pc:docMk/>
            <pc:sldMk cId="3519515275" sldId="1132"/>
            <ac:spMk id="218" creationId="{A7658F20-DB1E-464F-B607-89092583FB5B}"/>
          </ac:spMkLst>
        </pc:spChg>
        <pc:spChg chg="mod">
          <ac:chgData name="Azhar Iqbal" userId="fa015a3bdbe472ad" providerId="LiveId" clId="{C06480A0-C47A-49D8-A1F5-D1315ACCCF44}" dt="2022-09-12T15:41:28.726" v="99" actId="14100"/>
          <ac:spMkLst>
            <pc:docMk/>
            <pc:sldMk cId="3519515275" sldId="1132"/>
            <ac:spMk id="219" creationId="{D6885AAA-38B2-874F-868F-D00AB0AE0D26}"/>
          </ac:spMkLst>
        </pc:spChg>
        <pc:spChg chg="mod">
          <ac:chgData name="Azhar Iqbal" userId="fa015a3bdbe472ad" providerId="LiveId" clId="{C06480A0-C47A-49D8-A1F5-D1315ACCCF44}" dt="2022-09-12T15:41:28.726" v="99" actId="14100"/>
          <ac:spMkLst>
            <pc:docMk/>
            <pc:sldMk cId="3519515275" sldId="1132"/>
            <ac:spMk id="220" creationId="{D61DCFC9-1720-7344-ADE6-5BD09A2BF12B}"/>
          </ac:spMkLst>
        </pc:spChg>
        <pc:spChg chg="mod">
          <ac:chgData name="Azhar Iqbal" userId="fa015a3bdbe472ad" providerId="LiveId" clId="{C06480A0-C47A-49D8-A1F5-D1315ACCCF44}" dt="2022-09-12T15:41:28.726" v="99" actId="14100"/>
          <ac:spMkLst>
            <pc:docMk/>
            <pc:sldMk cId="3519515275" sldId="1132"/>
            <ac:spMk id="223" creationId="{C59628E1-7338-E340-96DD-685A37B0462A}"/>
          </ac:spMkLst>
        </pc:spChg>
        <pc:spChg chg="mod">
          <ac:chgData name="Azhar Iqbal" userId="fa015a3bdbe472ad" providerId="LiveId" clId="{C06480A0-C47A-49D8-A1F5-D1315ACCCF44}" dt="2022-09-12T15:41:28.726" v="99" actId="14100"/>
          <ac:spMkLst>
            <pc:docMk/>
            <pc:sldMk cId="3519515275" sldId="1132"/>
            <ac:spMk id="226" creationId="{FE964CAF-BEB0-BB4E-AFC5-27ADA2EB8BD7}"/>
          </ac:spMkLst>
        </pc:spChg>
        <pc:spChg chg="mod">
          <ac:chgData name="Azhar Iqbal" userId="fa015a3bdbe472ad" providerId="LiveId" clId="{C06480A0-C47A-49D8-A1F5-D1315ACCCF44}" dt="2022-09-12T15:41:28.726" v="99" actId="14100"/>
          <ac:spMkLst>
            <pc:docMk/>
            <pc:sldMk cId="3519515275" sldId="1132"/>
            <ac:spMk id="229" creationId="{4F25EA7B-20CB-6C44-8B62-34CDC7762107}"/>
          </ac:spMkLst>
        </pc:spChg>
        <pc:spChg chg="mod">
          <ac:chgData name="Azhar Iqbal" userId="fa015a3bdbe472ad" providerId="LiveId" clId="{C06480A0-C47A-49D8-A1F5-D1315ACCCF44}" dt="2022-09-12T15:41:28.726" v="99" actId="14100"/>
          <ac:spMkLst>
            <pc:docMk/>
            <pc:sldMk cId="3519515275" sldId="1132"/>
            <ac:spMk id="232" creationId="{7E7C9F9D-CF89-7545-A1F6-153E2A098F8D}"/>
          </ac:spMkLst>
        </pc:spChg>
        <pc:spChg chg="mod">
          <ac:chgData name="Azhar Iqbal" userId="fa015a3bdbe472ad" providerId="LiveId" clId="{C06480A0-C47A-49D8-A1F5-D1315ACCCF44}" dt="2022-09-12T15:41:28.726" v="99" actId="14100"/>
          <ac:spMkLst>
            <pc:docMk/>
            <pc:sldMk cId="3519515275" sldId="1132"/>
            <ac:spMk id="235" creationId="{45A28D47-C9B3-0346-8D70-361E7A4895B5}"/>
          </ac:spMkLst>
        </pc:spChg>
        <pc:spChg chg="mod">
          <ac:chgData name="Azhar Iqbal" userId="fa015a3bdbe472ad" providerId="LiveId" clId="{C06480A0-C47A-49D8-A1F5-D1315ACCCF44}" dt="2022-09-12T15:41:28.726" v="99" actId="14100"/>
          <ac:spMkLst>
            <pc:docMk/>
            <pc:sldMk cId="3519515275" sldId="1132"/>
            <ac:spMk id="238" creationId="{4765CFB0-3F34-B94A-BC7F-EA339FAACF44}"/>
          </ac:spMkLst>
        </pc:spChg>
        <pc:spChg chg="mod">
          <ac:chgData name="Azhar Iqbal" userId="fa015a3bdbe472ad" providerId="LiveId" clId="{C06480A0-C47A-49D8-A1F5-D1315ACCCF44}" dt="2022-09-12T15:41:28.726" v="99" actId="14100"/>
          <ac:spMkLst>
            <pc:docMk/>
            <pc:sldMk cId="3519515275" sldId="1132"/>
            <ac:spMk id="241" creationId="{1A33777F-82DA-EC46-B881-5C25C2D626A3}"/>
          </ac:spMkLst>
        </pc:spChg>
        <pc:spChg chg="mod">
          <ac:chgData name="Azhar Iqbal" userId="fa015a3bdbe472ad" providerId="LiveId" clId="{C06480A0-C47A-49D8-A1F5-D1315ACCCF44}" dt="2022-09-12T15:41:28.726" v="99" actId="14100"/>
          <ac:spMkLst>
            <pc:docMk/>
            <pc:sldMk cId="3519515275" sldId="1132"/>
            <ac:spMk id="244" creationId="{4679D4E0-5A0A-B34D-AA7C-D7A6E8AE3F8B}"/>
          </ac:spMkLst>
        </pc:spChg>
        <pc:spChg chg="mod">
          <ac:chgData name="Azhar Iqbal" userId="fa015a3bdbe472ad" providerId="LiveId" clId="{C06480A0-C47A-49D8-A1F5-D1315ACCCF44}" dt="2022-09-12T15:41:28.726" v="99" actId="14100"/>
          <ac:spMkLst>
            <pc:docMk/>
            <pc:sldMk cId="3519515275" sldId="1132"/>
            <ac:spMk id="247" creationId="{CDD2AFE9-4A15-5147-897C-7BE6039DB5A9}"/>
          </ac:spMkLst>
        </pc:spChg>
        <pc:spChg chg="mod">
          <ac:chgData name="Azhar Iqbal" userId="fa015a3bdbe472ad" providerId="LiveId" clId="{C06480A0-C47A-49D8-A1F5-D1315ACCCF44}" dt="2022-09-12T15:41:25.438" v="98" actId="1076"/>
          <ac:spMkLst>
            <pc:docMk/>
            <pc:sldMk cId="3519515275" sldId="1132"/>
            <ac:spMk id="654" creationId="{EDBA5A8F-4260-B240-9E01-AE8471BDC45B}"/>
          </ac:spMkLst>
        </pc:spChg>
        <pc:grpChg chg="mod">
          <ac:chgData name="Azhar Iqbal" userId="fa015a3bdbe472ad" providerId="LiveId" clId="{C06480A0-C47A-49D8-A1F5-D1315ACCCF44}" dt="2022-09-12T15:41:28.726" v="99" actId="14100"/>
          <ac:grpSpMkLst>
            <pc:docMk/>
            <pc:sldMk cId="3519515275" sldId="1132"/>
            <ac:grpSpMk id="2" creationId="{8DCC6C24-30FA-4B4E-A269-8C92EE25BC46}"/>
          </ac:grpSpMkLst>
        </pc:grpChg>
        <pc:grpChg chg="mod">
          <ac:chgData name="Azhar Iqbal" userId="fa015a3bdbe472ad" providerId="LiveId" clId="{C06480A0-C47A-49D8-A1F5-D1315ACCCF44}" dt="2022-09-12T15:41:28.726" v="99" actId="14100"/>
          <ac:grpSpMkLst>
            <pc:docMk/>
            <pc:sldMk cId="3519515275" sldId="1132"/>
            <ac:grpSpMk id="184" creationId="{C2114C23-66BC-A94F-90FC-3D02C545B220}"/>
          </ac:grpSpMkLst>
        </pc:grpChg>
        <pc:grpChg chg="mod">
          <ac:chgData name="Azhar Iqbal" userId="fa015a3bdbe472ad" providerId="LiveId" clId="{C06480A0-C47A-49D8-A1F5-D1315ACCCF44}" dt="2022-09-12T15:41:28.726" v="99" actId="14100"/>
          <ac:grpSpMkLst>
            <pc:docMk/>
            <pc:sldMk cId="3519515275" sldId="1132"/>
            <ac:grpSpMk id="188" creationId="{6DD06914-3CEB-5944-8E89-2281584DCD9B}"/>
          </ac:grpSpMkLst>
        </pc:grpChg>
        <pc:grpChg chg="mod">
          <ac:chgData name="Azhar Iqbal" userId="fa015a3bdbe472ad" providerId="LiveId" clId="{C06480A0-C47A-49D8-A1F5-D1315ACCCF44}" dt="2022-09-12T15:41:28.726" v="99" actId="14100"/>
          <ac:grpSpMkLst>
            <pc:docMk/>
            <pc:sldMk cId="3519515275" sldId="1132"/>
            <ac:grpSpMk id="194" creationId="{CECE58F7-7C4A-6F4D-B141-662B63F4AA86}"/>
          </ac:grpSpMkLst>
        </pc:grpChg>
        <pc:grpChg chg="mod">
          <ac:chgData name="Azhar Iqbal" userId="fa015a3bdbe472ad" providerId="LiveId" clId="{C06480A0-C47A-49D8-A1F5-D1315ACCCF44}" dt="2022-09-12T15:41:28.726" v="99" actId="14100"/>
          <ac:grpSpMkLst>
            <pc:docMk/>
            <pc:sldMk cId="3519515275" sldId="1132"/>
            <ac:grpSpMk id="196" creationId="{641C2446-7A8F-504B-A8D3-FFEE0A9F637A}"/>
          </ac:grpSpMkLst>
        </pc:grpChg>
        <pc:grpChg chg="mod">
          <ac:chgData name="Azhar Iqbal" userId="fa015a3bdbe472ad" providerId="LiveId" clId="{C06480A0-C47A-49D8-A1F5-D1315ACCCF44}" dt="2022-09-12T15:41:28.726" v="99" actId="14100"/>
          <ac:grpSpMkLst>
            <pc:docMk/>
            <pc:sldMk cId="3519515275" sldId="1132"/>
            <ac:grpSpMk id="199" creationId="{DC8E4BD8-4B64-1943-9731-721699A50BDF}"/>
          </ac:grpSpMkLst>
        </pc:grpChg>
        <pc:grpChg chg="mod">
          <ac:chgData name="Azhar Iqbal" userId="fa015a3bdbe472ad" providerId="LiveId" clId="{C06480A0-C47A-49D8-A1F5-D1315ACCCF44}" dt="2022-09-12T15:41:28.726" v="99" actId="14100"/>
          <ac:grpSpMkLst>
            <pc:docMk/>
            <pc:sldMk cId="3519515275" sldId="1132"/>
            <ac:grpSpMk id="201" creationId="{E23C7B19-F840-FC48-9713-9AD00E8223E6}"/>
          </ac:grpSpMkLst>
        </pc:grpChg>
        <pc:grpChg chg="mod">
          <ac:chgData name="Azhar Iqbal" userId="fa015a3bdbe472ad" providerId="LiveId" clId="{C06480A0-C47A-49D8-A1F5-D1315ACCCF44}" dt="2022-09-12T15:41:28.726" v="99" actId="14100"/>
          <ac:grpSpMkLst>
            <pc:docMk/>
            <pc:sldMk cId="3519515275" sldId="1132"/>
            <ac:grpSpMk id="221" creationId="{C09F8334-EB5D-B748-8BA6-989D939E72C2}"/>
          </ac:grpSpMkLst>
        </pc:grpChg>
        <pc:grpChg chg="mod">
          <ac:chgData name="Azhar Iqbal" userId="fa015a3bdbe472ad" providerId="LiveId" clId="{C06480A0-C47A-49D8-A1F5-D1315ACCCF44}" dt="2022-09-12T15:41:28.726" v="99" actId="14100"/>
          <ac:grpSpMkLst>
            <pc:docMk/>
            <pc:sldMk cId="3519515275" sldId="1132"/>
            <ac:grpSpMk id="224" creationId="{698F5DBF-2E9C-2B40-817E-23F3F51AF6C5}"/>
          </ac:grpSpMkLst>
        </pc:grpChg>
        <pc:grpChg chg="mod">
          <ac:chgData name="Azhar Iqbal" userId="fa015a3bdbe472ad" providerId="LiveId" clId="{C06480A0-C47A-49D8-A1F5-D1315ACCCF44}" dt="2022-09-12T15:41:28.726" v="99" actId="14100"/>
          <ac:grpSpMkLst>
            <pc:docMk/>
            <pc:sldMk cId="3519515275" sldId="1132"/>
            <ac:grpSpMk id="227" creationId="{87763CBB-3A99-594D-9997-C76D56E76D3C}"/>
          </ac:grpSpMkLst>
        </pc:grpChg>
        <pc:grpChg chg="mod">
          <ac:chgData name="Azhar Iqbal" userId="fa015a3bdbe472ad" providerId="LiveId" clId="{C06480A0-C47A-49D8-A1F5-D1315ACCCF44}" dt="2022-09-12T15:41:28.726" v="99" actId="14100"/>
          <ac:grpSpMkLst>
            <pc:docMk/>
            <pc:sldMk cId="3519515275" sldId="1132"/>
            <ac:grpSpMk id="230" creationId="{169372BE-08CD-7743-8E5E-EC2549832F55}"/>
          </ac:grpSpMkLst>
        </pc:grpChg>
        <pc:grpChg chg="mod">
          <ac:chgData name="Azhar Iqbal" userId="fa015a3bdbe472ad" providerId="LiveId" clId="{C06480A0-C47A-49D8-A1F5-D1315ACCCF44}" dt="2022-09-12T15:41:28.726" v="99" actId="14100"/>
          <ac:grpSpMkLst>
            <pc:docMk/>
            <pc:sldMk cId="3519515275" sldId="1132"/>
            <ac:grpSpMk id="233" creationId="{6869CE49-D074-8547-B1D6-1F3B5B649CF4}"/>
          </ac:grpSpMkLst>
        </pc:grpChg>
        <pc:grpChg chg="mod">
          <ac:chgData name="Azhar Iqbal" userId="fa015a3bdbe472ad" providerId="LiveId" clId="{C06480A0-C47A-49D8-A1F5-D1315ACCCF44}" dt="2022-09-12T15:41:28.726" v="99" actId="14100"/>
          <ac:grpSpMkLst>
            <pc:docMk/>
            <pc:sldMk cId="3519515275" sldId="1132"/>
            <ac:grpSpMk id="236" creationId="{4E1A9762-2C71-9742-9958-EB2D29E68E6E}"/>
          </ac:grpSpMkLst>
        </pc:grpChg>
        <pc:grpChg chg="mod">
          <ac:chgData name="Azhar Iqbal" userId="fa015a3bdbe472ad" providerId="LiveId" clId="{C06480A0-C47A-49D8-A1F5-D1315ACCCF44}" dt="2022-09-12T15:41:28.726" v="99" actId="14100"/>
          <ac:grpSpMkLst>
            <pc:docMk/>
            <pc:sldMk cId="3519515275" sldId="1132"/>
            <ac:grpSpMk id="239" creationId="{BE7F0DCF-B627-C847-8279-68A197C89CAF}"/>
          </ac:grpSpMkLst>
        </pc:grpChg>
        <pc:grpChg chg="mod">
          <ac:chgData name="Azhar Iqbal" userId="fa015a3bdbe472ad" providerId="LiveId" clId="{C06480A0-C47A-49D8-A1F5-D1315ACCCF44}" dt="2022-09-12T15:41:28.726" v="99" actId="14100"/>
          <ac:grpSpMkLst>
            <pc:docMk/>
            <pc:sldMk cId="3519515275" sldId="1132"/>
            <ac:grpSpMk id="242" creationId="{A4323D8E-CD7F-4742-B00D-A10D592D03EA}"/>
          </ac:grpSpMkLst>
        </pc:grpChg>
        <pc:grpChg chg="mod">
          <ac:chgData name="Azhar Iqbal" userId="fa015a3bdbe472ad" providerId="LiveId" clId="{C06480A0-C47A-49D8-A1F5-D1315ACCCF44}" dt="2022-09-12T15:41:28.726" v="99" actId="14100"/>
          <ac:grpSpMkLst>
            <pc:docMk/>
            <pc:sldMk cId="3519515275" sldId="1132"/>
            <ac:grpSpMk id="245" creationId="{73C52904-5489-6E4E-8226-879A262911C4}"/>
          </ac:grpSpMkLst>
        </pc:grpChg>
        <pc:picChg chg="del">
          <ac:chgData name="Azhar Iqbal" userId="fa015a3bdbe472ad" providerId="LiveId" clId="{C06480A0-C47A-49D8-A1F5-D1315ACCCF44}" dt="2022-08-28T05:54:48.804" v="17" actId="478"/>
          <ac:picMkLst>
            <pc:docMk/>
            <pc:sldMk cId="3519515275" sldId="1132"/>
            <ac:picMk id="3" creationId="{4484FD0A-2C75-4E07-BE19-78FE2749E087}"/>
          </ac:picMkLst>
        </pc:picChg>
        <pc:picChg chg="mod">
          <ac:chgData name="Azhar Iqbal" userId="fa015a3bdbe472ad" providerId="LiveId" clId="{C06480A0-C47A-49D8-A1F5-D1315ACCCF44}" dt="2022-09-12T15:41:28.726" v="99" actId="14100"/>
          <ac:picMkLst>
            <pc:docMk/>
            <pc:sldMk cId="3519515275" sldId="1132"/>
            <ac:picMk id="183" creationId="{6B053B54-9371-384F-AA52-C17465B4D358}"/>
          </ac:picMkLst>
        </pc:picChg>
        <pc:picChg chg="mod">
          <ac:chgData name="Azhar Iqbal" userId="fa015a3bdbe472ad" providerId="LiveId" clId="{C06480A0-C47A-49D8-A1F5-D1315ACCCF44}" dt="2022-09-12T15:41:28.726" v="99" actId="14100"/>
          <ac:picMkLst>
            <pc:docMk/>
            <pc:sldMk cId="3519515275" sldId="1132"/>
            <ac:picMk id="222" creationId="{7B90278E-E343-294D-95CB-02DB24F6F555}"/>
          </ac:picMkLst>
        </pc:picChg>
        <pc:picChg chg="mod">
          <ac:chgData name="Azhar Iqbal" userId="fa015a3bdbe472ad" providerId="LiveId" clId="{C06480A0-C47A-49D8-A1F5-D1315ACCCF44}" dt="2022-09-12T15:41:28.726" v="99" actId="14100"/>
          <ac:picMkLst>
            <pc:docMk/>
            <pc:sldMk cId="3519515275" sldId="1132"/>
            <ac:picMk id="225" creationId="{A569F870-B03B-2547-AF54-2C7AB5CBA062}"/>
          </ac:picMkLst>
        </pc:picChg>
        <pc:picChg chg="mod">
          <ac:chgData name="Azhar Iqbal" userId="fa015a3bdbe472ad" providerId="LiveId" clId="{C06480A0-C47A-49D8-A1F5-D1315ACCCF44}" dt="2022-09-12T15:41:28.726" v="99" actId="14100"/>
          <ac:picMkLst>
            <pc:docMk/>
            <pc:sldMk cId="3519515275" sldId="1132"/>
            <ac:picMk id="228" creationId="{3267E1E1-F140-B44D-B892-C5FED1C27767}"/>
          </ac:picMkLst>
        </pc:picChg>
        <pc:picChg chg="mod">
          <ac:chgData name="Azhar Iqbal" userId="fa015a3bdbe472ad" providerId="LiveId" clId="{C06480A0-C47A-49D8-A1F5-D1315ACCCF44}" dt="2022-09-12T15:41:28.726" v="99" actId="14100"/>
          <ac:picMkLst>
            <pc:docMk/>
            <pc:sldMk cId="3519515275" sldId="1132"/>
            <ac:picMk id="231" creationId="{5232EB59-D06A-CC48-8C1F-E6DAC4976BC0}"/>
          </ac:picMkLst>
        </pc:picChg>
        <pc:picChg chg="mod">
          <ac:chgData name="Azhar Iqbal" userId="fa015a3bdbe472ad" providerId="LiveId" clId="{C06480A0-C47A-49D8-A1F5-D1315ACCCF44}" dt="2022-09-12T15:41:28.726" v="99" actId="14100"/>
          <ac:picMkLst>
            <pc:docMk/>
            <pc:sldMk cId="3519515275" sldId="1132"/>
            <ac:picMk id="234" creationId="{CE44033F-D4B7-7D46-9D32-0960EEB7B501}"/>
          </ac:picMkLst>
        </pc:picChg>
        <pc:picChg chg="mod">
          <ac:chgData name="Azhar Iqbal" userId="fa015a3bdbe472ad" providerId="LiveId" clId="{C06480A0-C47A-49D8-A1F5-D1315ACCCF44}" dt="2022-09-12T15:41:28.726" v="99" actId="14100"/>
          <ac:picMkLst>
            <pc:docMk/>
            <pc:sldMk cId="3519515275" sldId="1132"/>
            <ac:picMk id="237" creationId="{55B1C28D-66D6-DE4E-ADB5-D53BE1D2A0DB}"/>
          </ac:picMkLst>
        </pc:picChg>
        <pc:picChg chg="mod">
          <ac:chgData name="Azhar Iqbal" userId="fa015a3bdbe472ad" providerId="LiveId" clId="{C06480A0-C47A-49D8-A1F5-D1315ACCCF44}" dt="2022-09-12T15:41:28.726" v="99" actId="14100"/>
          <ac:picMkLst>
            <pc:docMk/>
            <pc:sldMk cId="3519515275" sldId="1132"/>
            <ac:picMk id="240" creationId="{BA3AF685-5B1F-CC40-BCAF-7158B2390DBC}"/>
          </ac:picMkLst>
        </pc:picChg>
        <pc:picChg chg="mod">
          <ac:chgData name="Azhar Iqbal" userId="fa015a3bdbe472ad" providerId="LiveId" clId="{C06480A0-C47A-49D8-A1F5-D1315ACCCF44}" dt="2022-09-12T15:41:28.726" v="99" actId="14100"/>
          <ac:picMkLst>
            <pc:docMk/>
            <pc:sldMk cId="3519515275" sldId="1132"/>
            <ac:picMk id="243" creationId="{39C6AFB3-E3B3-AA47-9771-00781B94A969}"/>
          </ac:picMkLst>
        </pc:picChg>
        <pc:picChg chg="mod">
          <ac:chgData name="Azhar Iqbal" userId="fa015a3bdbe472ad" providerId="LiveId" clId="{C06480A0-C47A-49D8-A1F5-D1315ACCCF44}" dt="2022-09-12T15:41:28.726" v="99" actId="14100"/>
          <ac:picMkLst>
            <pc:docMk/>
            <pc:sldMk cId="3519515275" sldId="1132"/>
            <ac:picMk id="246" creationId="{E7C23640-AF67-8245-9B29-88C1A9B1664E}"/>
          </ac:picMkLst>
        </pc:picChg>
      </pc:sldChg>
      <pc:sldChg chg="delSp mod modTransition delAnim">
        <pc:chgData name="Azhar Iqbal" userId="fa015a3bdbe472ad" providerId="LiveId" clId="{C06480A0-C47A-49D8-A1F5-D1315ACCCF44}" dt="2022-09-12T15:38:20.310" v="93"/>
        <pc:sldMkLst>
          <pc:docMk/>
          <pc:sldMk cId="701260727" sldId="1133"/>
        </pc:sldMkLst>
        <pc:picChg chg="del">
          <ac:chgData name="Azhar Iqbal" userId="fa015a3bdbe472ad" providerId="LiveId" clId="{C06480A0-C47A-49D8-A1F5-D1315ACCCF44}" dt="2022-08-28T05:54:58.077" v="18" actId="478"/>
          <ac:picMkLst>
            <pc:docMk/>
            <pc:sldMk cId="701260727" sldId="1133"/>
            <ac:picMk id="3" creationId="{0FD5E574-E230-4188-8C52-F24491D3E258}"/>
          </ac:picMkLst>
        </pc:picChg>
      </pc:sldChg>
      <pc:sldChg chg="delSp modSp mod modTransition delAnim">
        <pc:chgData name="Azhar Iqbal" userId="fa015a3bdbe472ad" providerId="LiveId" clId="{C06480A0-C47A-49D8-A1F5-D1315ACCCF44}" dt="2022-09-12T15:38:20.310" v="93"/>
        <pc:sldMkLst>
          <pc:docMk/>
          <pc:sldMk cId="1830604415" sldId="1150"/>
        </pc:sldMkLst>
        <pc:spChg chg="mod">
          <ac:chgData name="Azhar Iqbal" userId="fa015a3bdbe472ad" providerId="LiveId" clId="{C06480A0-C47A-49D8-A1F5-D1315ACCCF44}" dt="2022-09-12T15:37:53.674" v="89" actId="255"/>
          <ac:spMkLst>
            <pc:docMk/>
            <pc:sldMk cId="1830604415" sldId="1150"/>
            <ac:spMk id="8" creationId="{6CF53D30-07DA-0041-8212-FA74FE4546A8}"/>
          </ac:spMkLst>
        </pc:spChg>
        <pc:spChg chg="mod">
          <ac:chgData name="Azhar Iqbal" userId="fa015a3bdbe472ad" providerId="LiveId" clId="{C06480A0-C47A-49D8-A1F5-D1315ACCCF44}" dt="2022-09-12T15:37:38.060" v="86" actId="1035"/>
          <ac:spMkLst>
            <pc:docMk/>
            <pc:sldMk cId="1830604415" sldId="1150"/>
            <ac:spMk id="654" creationId="{EDBA5A8F-4260-B240-9E01-AE8471BDC45B}"/>
          </ac:spMkLst>
        </pc:spChg>
        <pc:picChg chg="del">
          <ac:chgData name="Azhar Iqbal" userId="fa015a3bdbe472ad" providerId="LiveId" clId="{C06480A0-C47A-49D8-A1F5-D1315ACCCF44}" dt="2022-08-28T05:51:17.170" v="3" actId="478"/>
          <ac:picMkLst>
            <pc:docMk/>
            <pc:sldMk cId="1830604415" sldId="1150"/>
            <ac:picMk id="2" creationId="{C1932F03-725C-472E-81B0-AE6B53ADA447}"/>
          </ac:picMkLst>
        </pc:picChg>
      </pc:sldChg>
      <pc:sldChg chg="delSp mod modTransition delAnim">
        <pc:chgData name="Azhar Iqbal" userId="fa015a3bdbe472ad" providerId="LiveId" clId="{C06480A0-C47A-49D8-A1F5-D1315ACCCF44}" dt="2022-09-12T15:38:20.310" v="93"/>
        <pc:sldMkLst>
          <pc:docMk/>
          <pc:sldMk cId="807915537" sldId="1151"/>
        </pc:sldMkLst>
        <pc:picChg chg="del">
          <ac:chgData name="Azhar Iqbal" userId="fa015a3bdbe472ad" providerId="LiveId" clId="{C06480A0-C47A-49D8-A1F5-D1315ACCCF44}" dt="2022-08-28T05:51:20.421" v="4" actId="478"/>
          <ac:picMkLst>
            <pc:docMk/>
            <pc:sldMk cId="807915537" sldId="1151"/>
            <ac:picMk id="5" creationId="{8CE3D770-77BA-41D6-82C8-FF5B283EAAEA}"/>
          </ac:picMkLst>
        </pc:picChg>
      </pc:sldChg>
      <pc:sldChg chg="delSp modSp mod modTransition delAnim">
        <pc:chgData name="Azhar Iqbal" userId="fa015a3bdbe472ad" providerId="LiveId" clId="{C06480A0-C47A-49D8-A1F5-D1315ACCCF44}" dt="2022-09-13T06:17:00.053" v="133" actId="403"/>
        <pc:sldMkLst>
          <pc:docMk/>
          <pc:sldMk cId="512526410" sldId="1153"/>
        </pc:sldMkLst>
        <pc:spChg chg="mod">
          <ac:chgData name="Azhar Iqbal" userId="fa015a3bdbe472ad" providerId="LiveId" clId="{C06480A0-C47A-49D8-A1F5-D1315ACCCF44}" dt="2022-09-13T06:17:00.053" v="133" actId="403"/>
          <ac:spMkLst>
            <pc:docMk/>
            <pc:sldMk cId="512526410" sldId="1153"/>
            <ac:spMk id="25" creationId="{69C030C5-F3D0-9E44-ABCB-6457753A9DFB}"/>
          </ac:spMkLst>
        </pc:spChg>
        <pc:spChg chg="mod">
          <ac:chgData name="Azhar Iqbal" userId="fa015a3bdbe472ad" providerId="LiveId" clId="{C06480A0-C47A-49D8-A1F5-D1315ACCCF44}" dt="2022-09-13T06:16:53.548" v="131" actId="1076"/>
          <ac:spMkLst>
            <pc:docMk/>
            <pc:sldMk cId="512526410" sldId="1153"/>
            <ac:spMk id="27" creationId="{529ABA9E-2387-AB44-B717-09C05F742B5B}"/>
          </ac:spMkLst>
        </pc:spChg>
        <pc:spChg chg="mod">
          <ac:chgData name="Azhar Iqbal" userId="fa015a3bdbe472ad" providerId="LiveId" clId="{C06480A0-C47A-49D8-A1F5-D1315ACCCF44}" dt="2022-09-13T06:16:53.548" v="131" actId="1076"/>
          <ac:spMkLst>
            <pc:docMk/>
            <pc:sldMk cId="512526410" sldId="1153"/>
            <ac:spMk id="30" creationId="{8032DBCE-C286-BB46-BD1F-9805EEA319FC}"/>
          </ac:spMkLst>
        </pc:spChg>
        <pc:spChg chg="mod">
          <ac:chgData name="Azhar Iqbal" userId="fa015a3bdbe472ad" providerId="LiveId" clId="{C06480A0-C47A-49D8-A1F5-D1315ACCCF44}" dt="2022-09-13T06:16:53.548" v="131" actId="1076"/>
          <ac:spMkLst>
            <pc:docMk/>
            <pc:sldMk cId="512526410" sldId="1153"/>
            <ac:spMk id="33" creationId="{B9333DFF-5997-FD45-82AB-CE3AE4734E9D}"/>
          </ac:spMkLst>
        </pc:spChg>
        <pc:spChg chg="mod">
          <ac:chgData name="Azhar Iqbal" userId="fa015a3bdbe472ad" providerId="LiveId" clId="{C06480A0-C47A-49D8-A1F5-D1315ACCCF44}" dt="2022-09-13T06:16:53.548" v="131" actId="1076"/>
          <ac:spMkLst>
            <pc:docMk/>
            <pc:sldMk cId="512526410" sldId="1153"/>
            <ac:spMk id="36" creationId="{156E8BB3-6722-944E-9388-9EAA07C523B1}"/>
          </ac:spMkLst>
        </pc:spChg>
        <pc:spChg chg="mod">
          <ac:chgData name="Azhar Iqbal" userId="fa015a3bdbe472ad" providerId="LiveId" clId="{C06480A0-C47A-49D8-A1F5-D1315ACCCF44}" dt="2022-09-13T06:16:53.548" v="131" actId="1076"/>
          <ac:spMkLst>
            <pc:docMk/>
            <pc:sldMk cId="512526410" sldId="1153"/>
            <ac:spMk id="39" creationId="{19797EBA-27BC-C641-806F-7436C22CF63C}"/>
          </ac:spMkLst>
        </pc:spChg>
        <pc:spChg chg="mod">
          <ac:chgData name="Azhar Iqbal" userId="fa015a3bdbe472ad" providerId="LiveId" clId="{C06480A0-C47A-49D8-A1F5-D1315ACCCF44}" dt="2022-09-13T06:16:53.548" v="131" actId="1076"/>
          <ac:spMkLst>
            <pc:docMk/>
            <pc:sldMk cId="512526410" sldId="1153"/>
            <ac:spMk id="101" creationId="{71D41B91-E8C8-6145-A56E-4FC2D52EA94E}"/>
          </ac:spMkLst>
        </pc:spChg>
        <pc:spChg chg="mod">
          <ac:chgData name="Azhar Iqbal" userId="fa015a3bdbe472ad" providerId="LiveId" clId="{C06480A0-C47A-49D8-A1F5-D1315ACCCF44}" dt="2022-09-12T15:39:24.830" v="96" actId="1076"/>
          <ac:spMkLst>
            <pc:docMk/>
            <pc:sldMk cId="512526410" sldId="1153"/>
            <ac:spMk id="654" creationId="{EDBA5A8F-4260-B240-9E01-AE8471BDC45B}"/>
          </ac:spMkLst>
        </pc:spChg>
        <pc:grpChg chg="mod">
          <ac:chgData name="Azhar Iqbal" userId="fa015a3bdbe472ad" providerId="LiveId" clId="{C06480A0-C47A-49D8-A1F5-D1315ACCCF44}" dt="2022-09-13T06:16:53.548" v="131" actId="1076"/>
          <ac:grpSpMkLst>
            <pc:docMk/>
            <pc:sldMk cId="512526410" sldId="1153"/>
            <ac:grpSpMk id="26" creationId="{E6794E5D-F097-A04E-9B91-603D87E112BE}"/>
          </ac:grpSpMkLst>
        </pc:grpChg>
        <pc:grpChg chg="mod">
          <ac:chgData name="Azhar Iqbal" userId="fa015a3bdbe472ad" providerId="LiveId" clId="{C06480A0-C47A-49D8-A1F5-D1315ACCCF44}" dt="2022-09-13T06:16:53.548" v="131" actId="1076"/>
          <ac:grpSpMkLst>
            <pc:docMk/>
            <pc:sldMk cId="512526410" sldId="1153"/>
            <ac:grpSpMk id="29" creationId="{F985C9C4-F94B-CC47-9BE8-1892C6168FD0}"/>
          </ac:grpSpMkLst>
        </pc:grpChg>
        <pc:grpChg chg="mod">
          <ac:chgData name="Azhar Iqbal" userId="fa015a3bdbe472ad" providerId="LiveId" clId="{C06480A0-C47A-49D8-A1F5-D1315ACCCF44}" dt="2022-09-13T06:16:53.548" v="131" actId="1076"/>
          <ac:grpSpMkLst>
            <pc:docMk/>
            <pc:sldMk cId="512526410" sldId="1153"/>
            <ac:grpSpMk id="32" creationId="{D747856B-2F4C-494D-8DDA-72B42F0090C3}"/>
          </ac:grpSpMkLst>
        </pc:grpChg>
        <pc:grpChg chg="mod">
          <ac:chgData name="Azhar Iqbal" userId="fa015a3bdbe472ad" providerId="LiveId" clId="{C06480A0-C47A-49D8-A1F5-D1315ACCCF44}" dt="2022-09-13T06:16:53.548" v="131" actId="1076"/>
          <ac:grpSpMkLst>
            <pc:docMk/>
            <pc:sldMk cId="512526410" sldId="1153"/>
            <ac:grpSpMk id="35" creationId="{D0BDCF5E-DA2B-5844-BD1C-AC1F96949F3B}"/>
          </ac:grpSpMkLst>
        </pc:grpChg>
        <pc:grpChg chg="mod">
          <ac:chgData name="Azhar Iqbal" userId="fa015a3bdbe472ad" providerId="LiveId" clId="{C06480A0-C47A-49D8-A1F5-D1315ACCCF44}" dt="2022-09-13T06:16:53.548" v="131" actId="1076"/>
          <ac:grpSpMkLst>
            <pc:docMk/>
            <pc:sldMk cId="512526410" sldId="1153"/>
            <ac:grpSpMk id="38" creationId="{49C1836C-5DBA-F94B-B925-ABC592A1A1AD}"/>
          </ac:grpSpMkLst>
        </pc:grpChg>
        <pc:picChg chg="del">
          <ac:chgData name="Azhar Iqbal" userId="fa015a3bdbe472ad" providerId="LiveId" clId="{C06480A0-C47A-49D8-A1F5-D1315ACCCF44}" dt="2022-08-28T05:51:27.997" v="6" actId="478"/>
          <ac:picMkLst>
            <pc:docMk/>
            <pc:sldMk cId="512526410" sldId="1153"/>
            <ac:picMk id="7" creationId="{F6E149AA-A230-4360-BF5F-AA6E3ABDA788}"/>
          </ac:picMkLst>
        </pc:picChg>
        <pc:cxnChg chg="mod">
          <ac:chgData name="Azhar Iqbal" userId="fa015a3bdbe472ad" providerId="LiveId" clId="{C06480A0-C47A-49D8-A1F5-D1315ACCCF44}" dt="2022-09-13T06:16:53.548" v="131" actId="1076"/>
          <ac:cxnSpMkLst>
            <pc:docMk/>
            <pc:sldMk cId="512526410" sldId="1153"/>
            <ac:cxnSpMk id="28" creationId="{103D9E9D-7411-A240-B0CE-7B858CF05BFE}"/>
          </ac:cxnSpMkLst>
        </pc:cxnChg>
        <pc:cxnChg chg="mod">
          <ac:chgData name="Azhar Iqbal" userId="fa015a3bdbe472ad" providerId="LiveId" clId="{C06480A0-C47A-49D8-A1F5-D1315ACCCF44}" dt="2022-09-13T06:16:53.548" v="131" actId="1076"/>
          <ac:cxnSpMkLst>
            <pc:docMk/>
            <pc:sldMk cId="512526410" sldId="1153"/>
            <ac:cxnSpMk id="31" creationId="{4B47DB91-CB9C-004F-8F0B-B960A536FB15}"/>
          </ac:cxnSpMkLst>
        </pc:cxnChg>
        <pc:cxnChg chg="mod">
          <ac:chgData name="Azhar Iqbal" userId="fa015a3bdbe472ad" providerId="LiveId" clId="{C06480A0-C47A-49D8-A1F5-D1315ACCCF44}" dt="2022-09-13T06:16:53.548" v="131" actId="1076"/>
          <ac:cxnSpMkLst>
            <pc:docMk/>
            <pc:sldMk cId="512526410" sldId="1153"/>
            <ac:cxnSpMk id="34" creationId="{C5C98F9A-B437-0647-8271-AFD3AB07BC40}"/>
          </ac:cxnSpMkLst>
        </pc:cxnChg>
        <pc:cxnChg chg="mod">
          <ac:chgData name="Azhar Iqbal" userId="fa015a3bdbe472ad" providerId="LiveId" clId="{C06480A0-C47A-49D8-A1F5-D1315ACCCF44}" dt="2022-09-13T06:16:53.548" v="131" actId="1076"/>
          <ac:cxnSpMkLst>
            <pc:docMk/>
            <pc:sldMk cId="512526410" sldId="1153"/>
            <ac:cxnSpMk id="37" creationId="{BAFF573C-9254-4D42-BF1F-B58175A5C60A}"/>
          </ac:cxnSpMkLst>
        </pc:cxnChg>
        <pc:cxnChg chg="mod">
          <ac:chgData name="Azhar Iqbal" userId="fa015a3bdbe472ad" providerId="LiveId" clId="{C06480A0-C47A-49D8-A1F5-D1315ACCCF44}" dt="2022-09-13T06:16:53.548" v="131" actId="1076"/>
          <ac:cxnSpMkLst>
            <pc:docMk/>
            <pc:sldMk cId="512526410" sldId="1153"/>
            <ac:cxnSpMk id="40" creationId="{D86F62BC-7674-424E-BFC8-DE9ED1B6052A}"/>
          </ac:cxnSpMkLst>
        </pc:cxnChg>
      </pc:sldChg>
      <pc:sldChg chg="delSp modSp mod modTransition delAnim">
        <pc:chgData name="Azhar Iqbal" userId="fa015a3bdbe472ad" providerId="LiveId" clId="{C06480A0-C47A-49D8-A1F5-D1315ACCCF44}" dt="2022-09-12T15:39:37.462" v="97" actId="1076"/>
        <pc:sldMkLst>
          <pc:docMk/>
          <pc:sldMk cId="833319477" sldId="1154"/>
        </pc:sldMkLst>
        <pc:spChg chg="mod">
          <ac:chgData name="Azhar Iqbal" userId="fa015a3bdbe472ad" providerId="LiveId" clId="{C06480A0-C47A-49D8-A1F5-D1315ACCCF44}" dt="2022-09-12T15:39:37.462" v="97" actId="1076"/>
          <ac:spMkLst>
            <pc:docMk/>
            <pc:sldMk cId="833319477" sldId="1154"/>
            <ac:spMk id="654" creationId="{EDBA5A8F-4260-B240-9E01-AE8471BDC45B}"/>
          </ac:spMkLst>
        </pc:spChg>
        <pc:picChg chg="del">
          <ac:chgData name="Azhar Iqbal" userId="fa015a3bdbe472ad" providerId="LiveId" clId="{C06480A0-C47A-49D8-A1F5-D1315ACCCF44}" dt="2022-08-28T05:51:31.312" v="7" actId="478"/>
          <ac:picMkLst>
            <pc:docMk/>
            <pc:sldMk cId="833319477" sldId="1154"/>
            <ac:picMk id="4" creationId="{7569638A-7B48-41FB-97CB-FDC555A95F00}"/>
          </ac:picMkLst>
        </pc:picChg>
      </pc:sldChg>
      <pc:sldChg chg="delSp mod modTransition delAnim">
        <pc:chgData name="Azhar Iqbal" userId="fa015a3bdbe472ad" providerId="LiveId" clId="{C06480A0-C47A-49D8-A1F5-D1315ACCCF44}" dt="2022-09-12T15:38:20.310" v="93"/>
        <pc:sldMkLst>
          <pc:docMk/>
          <pc:sldMk cId="2746605034" sldId="1156"/>
        </pc:sldMkLst>
        <pc:picChg chg="del">
          <ac:chgData name="Azhar Iqbal" userId="fa015a3bdbe472ad" providerId="LiveId" clId="{C06480A0-C47A-49D8-A1F5-D1315ACCCF44}" dt="2022-08-28T05:51:54.130" v="8" actId="478"/>
          <ac:picMkLst>
            <pc:docMk/>
            <pc:sldMk cId="2746605034" sldId="1156"/>
            <ac:picMk id="3" creationId="{AD89FBFA-9CBC-47B3-8163-1258B0D6A893}"/>
          </ac:picMkLst>
        </pc:picChg>
      </pc:sldChg>
      <pc:sldChg chg="delSp mod modTransition delAnim">
        <pc:chgData name="Azhar Iqbal" userId="fa015a3bdbe472ad" providerId="LiveId" clId="{C06480A0-C47A-49D8-A1F5-D1315ACCCF44}" dt="2022-09-12T15:38:20.310" v="93"/>
        <pc:sldMkLst>
          <pc:docMk/>
          <pc:sldMk cId="1895183502" sldId="1157"/>
        </pc:sldMkLst>
        <pc:picChg chg="del">
          <ac:chgData name="Azhar Iqbal" userId="fa015a3bdbe472ad" providerId="LiveId" clId="{C06480A0-C47A-49D8-A1F5-D1315ACCCF44}" dt="2022-08-28T05:53:14.784" v="9" actId="478"/>
          <ac:picMkLst>
            <pc:docMk/>
            <pc:sldMk cId="1895183502" sldId="1157"/>
            <ac:picMk id="3" creationId="{216369D4-2482-4A15-AA97-2BA35F6CBD56}"/>
          </ac:picMkLst>
        </pc:picChg>
      </pc:sldChg>
      <pc:sldChg chg="delSp mod modTransition delAnim">
        <pc:chgData name="Azhar Iqbal" userId="fa015a3bdbe472ad" providerId="LiveId" clId="{C06480A0-C47A-49D8-A1F5-D1315ACCCF44}" dt="2022-09-12T15:38:20.310" v="93"/>
        <pc:sldMkLst>
          <pc:docMk/>
          <pc:sldMk cId="2370366627" sldId="1158"/>
        </pc:sldMkLst>
        <pc:picChg chg="del">
          <ac:chgData name="Azhar Iqbal" userId="fa015a3bdbe472ad" providerId="LiveId" clId="{C06480A0-C47A-49D8-A1F5-D1315ACCCF44}" dt="2022-08-28T05:55:26.974" v="20" actId="478"/>
          <ac:picMkLst>
            <pc:docMk/>
            <pc:sldMk cId="2370366627" sldId="1158"/>
            <ac:picMk id="2" creationId="{D8250AF4-6D13-4379-A1F5-A4E4D5C4C94E}"/>
          </ac:picMkLst>
        </pc:picChg>
      </pc:sldChg>
      <pc:sldChg chg="delSp mod modTransition delAnim">
        <pc:chgData name="Azhar Iqbal" userId="fa015a3bdbe472ad" providerId="LiveId" clId="{C06480A0-C47A-49D8-A1F5-D1315ACCCF44}" dt="2022-09-12T15:38:20.310" v="93"/>
        <pc:sldMkLst>
          <pc:docMk/>
          <pc:sldMk cId="3611769923" sldId="1173"/>
        </pc:sldMkLst>
        <pc:picChg chg="del">
          <ac:chgData name="Azhar Iqbal" userId="fa015a3bdbe472ad" providerId="LiveId" clId="{C06480A0-C47A-49D8-A1F5-D1315ACCCF44}" dt="2022-08-28T05:55:20.899" v="19" actId="478"/>
          <ac:picMkLst>
            <pc:docMk/>
            <pc:sldMk cId="3611769923" sldId="1173"/>
            <ac:picMk id="4" creationId="{B11CDBED-11AB-42CC-880D-C28F1B13001F}"/>
          </ac:picMkLst>
        </pc:picChg>
      </pc:sldChg>
      <pc:sldChg chg="delSp mod modTransition delAnim">
        <pc:chgData name="Azhar Iqbal" userId="fa015a3bdbe472ad" providerId="LiveId" clId="{C06480A0-C47A-49D8-A1F5-D1315ACCCF44}" dt="2022-09-12T15:38:20.310" v="93"/>
        <pc:sldMkLst>
          <pc:docMk/>
          <pc:sldMk cId="688233197" sldId="1197"/>
        </pc:sldMkLst>
        <pc:picChg chg="del">
          <ac:chgData name="Azhar Iqbal" userId="fa015a3bdbe472ad" providerId="LiveId" clId="{C06480A0-C47A-49D8-A1F5-D1315ACCCF44}" dt="2022-08-28T05:54:18.282" v="13" actId="478"/>
          <ac:picMkLst>
            <pc:docMk/>
            <pc:sldMk cId="688233197" sldId="1197"/>
            <ac:picMk id="2" creationId="{06D8AA0F-7F68-469E-B5AA-C6C0C3A5EE73}"/>
          </ac:picMkLst>
        </pc:picChg>
      </pc:sldChg>
      <pc:sldChg chg="delSp modSp mod modTransition delAnim">
        <pc:chgData name="Azhar Iqbal" userId="fa015a3bdbe472ad" providerId="LiveId" clId="{C06480A0-C47A-49D8-A1F5-D1315ACCCF44}" dt="2022-09-12T15:38:20.310" v="93"/>
        <pc:sldMkLst>
          <pc:docMk/>
          <pc:sldMk cId="1542376262" sldId="1198"/>
        </pc:sldMkLst>
        <pc:spChg chg="mod">
          <ac:chgData name="Azhar Iqbal" userId="fa015a3bdbe472ad" providerId="LiveId" clId="{C06480A0-C47A-49D8-A1F5-D1315ACCCF44}" dt="2022-09-12T15:36:23.524" v="41" actId="20577"/>
          <ac:spMkLst>
            <pc:docMk/>
            <pc:sldMk cId="1542376262" sldId="1198"/>
            <ac:spMk id="654" creationId="{EDBA5A8F-4260-B240-9E01-AE8471BDC45B}"/>
          </ac:spMkLst>
        </pc:spChg>
        <pc:picChg chg="del">
          <ac:chgData name="Azhar Iqbal" userId="fa015a3bdbe472ad" providerId="LiveId" clId="{C06480A0-C47A-49D8-A1F5-D1315ACCCF44}" dt="2022-08-28T05:51:09.862" v="1" actId="478"/>
          <ac:picMkLst>
            <pc:docMk/>
            <pc:sldMk cId="1542376262" sldId="1198"/>
            <ac:picMk id="3" creationId="{6B2FAF34-9419-4CE1-981C-2499933FCFA6}"/>
          </ac:picMkLst>
        </pc:picChg>
      </pc:sldChg>
      <pc:sldChg chg="delSp modSp mod modTransition delAnim">
        <pc:chgData name="Azhar Iqbal" userId="fa015a3bdbe472ad" providerId="LiveId" clId="{C06480A0-C47A-49D8-A1F5-D1315ACCCF44}" dt="2022-09-12T15:38:20.310" v="93"/>
        <pc:sldMkLst>
          <pc:docMk/>
          <pc:sldMk cId="918911304" sldId="1199"/>
        </pc:sldMkLst>
        <pc:spChg chg="mod">
          <ac:chgData name="Azhar Iqbal" userId="fa015a3bdbe472ad" providerId="LiveId" clId="{C06480A0-C47A-49D8-A1F5-D1315ACCCF44}" dt="2022-09-12T15:37:09.966" v="60" actId="1038"/>
          <ac:spMkLst>
            <pc:docMk/>
            <pc:sldMk cId="918911304" sldId="1199"/>
            <ac:spMk id="58" creationId="{616F4545-210A-A74D-A31A-E4339596B317}"/>
          </ac:spMkLst>
        </pc:spChg>
        <pc:spChg chg="mod">
          <ac:chgData name="Azhar Iqbal" userId="fa015a3bdbe472ad" providerId="LiveId" clId="{C06480A0-C47A-49D8-A1F5-D1315ACCCF44}" dt="2022-09-12T15:36:58.470" v="54" actId="1036"/>
          <ac:spMkLst>
            <pc:docMk/>
            <pc:sldMk cId="918911304" sldId="1199"/>
            <ac:spMk id="59" creationId="{E8FBE9BD-5125-8341-AC98-0DB0D8C28ED1}"/>
          </ac:spMkLst>
        </pc:spChg>
        <pc:spChg chg="mod">
          <ac:chgData name="Azhar Iqbal" userId="fa015a3bdbe472ad" providerId="LiveId" clId="{C06480A0-C47A-49D8-A1F5-D1315ACCCF44}" dt="2022-09-12T15:37:20.598" v="64" actId="27636"/>
          <ac:spMkLst>
            <pc:docMk/>
            <pc:sldMk cId="918911304" sldId="1199"/>
            <ac:spMk id="654" creationId="{EDBA5A8F-4260-B240-9E01-AE8471BDC45B}"/>
          </ac:spMkLst>
        </pc:spChg>
        <pc:picChg chg="del">
          <ac:chgData name="Azhar Iqbal" userId="fa015a3bdbe472ad" providerId="LiveId" clId="{C06480A0-C47A-49D8-A1F5-D1315ACCCF44}" dt="2022-08-28T05:51:12.568" v="2" actId="478"/>
          <ac:picMkLst>
            <pc:docMk/>
            <pc:sldMk cId="918911304" sldId="1199"/>
            <ac:picMk id="3" creationId="{24F44C2F-4C3C-4F7A-870E-03A8B8BB8FCA}"/>
          </ac:picMkLst>
        </pc:picChg>
      </pc:sldChg>
      <pc:sldChg chg="delSp mod modTransition delAnim">
        <pc:chgData name="Azhar Iqbal" userId="fa015a3bdbe472ad" providerId="LiveId" clId="{C06480A0-C47A-49D8-A1F5-D1315ACCCF44}" dt="2022-09-12T15:38:20.310" v="93"/>
        <pc:sldMkLst>
          <pc:docMk/>
          <pc:sldMk cId="3747855130" sldId="1202"/>
        </pc:sldMkLst>
        <pc:picChg chg="del">
          <ac:chgData name="Azhar Iqbal" userId="fa015a3bdbe472ad" providerId="LiveId" clId="{C06480A0-C47A-49D8-A1F5-D1315ACCCF44}" dt="2022-08-28T05:51:03.428" v="0" actId="478"/>
          <ac:picMkLst>
            <pc:docMk/>
            <pc:sldMk cId="3747855130" sldId="1202"/>
            <ac:picMk id="2" creationId="{26F148F2-3123-4539-8F6E-70D93582E2FF}"/>
          </ac:picMkLst>
        </pc:picChg>
      </pc:sldChg>
      <pc:sldChg chg="delSp mod modTransition delAnim">
        <pc:chgData name="Azhar Iqbal" userId="fa015a3bdbe472ad" providerId="LiveId" clId="{C06480A0-C47A-49D8-A1F5-D1315ACCCF44}" dt="2022-09-12T15:38:20.310" v="93"/>
        <pc:sldMkLst>
          <pc:docMk/>
          <pc:sldMk cId="169546933" sldId="1209"/>
        </pc:sldMkLst>
        <pc:picChg chg="del">
          <ac:chgData name="Azhar Iqbal" userId="fa015a3bdbe472ad" providerId="LiveId" clId="{C06480A0-C47A-49D8-A1F5-D1315ACCCF44}" dt="2022-08-28T05:53:22.574" v="11" actId="478"/>
          <ac:picMkLst>
            <pc:docMk/>
            <pc:sldMk cId="169546933" sldId="1209"/>
            <ac:picMk id="2" creationId="{FB9888D7-FEE4-455B-9935-D9D024EC7752}"/>
          </ac:picMkLst>
        </pc:picChg>
      </pc:sldChg>
      <pc:sldChg chg="delSp del mod modTransition delAnim">
        <pc:chgData name="Azhar Iqbal" userId="fa015a3bdbe472ad" providerId="LiveId" clId="{C06480A0-C47A-49D8-A1F5-D1315ACCCF44}" dt="2022-09-12T16:19:52.258" v="108" actId="47"/>
        <pc:sldMkLst>
          <pc:docMk/>
          <pc:sldMk cId="2688962317" sldId="1211"/>
        </pc:sldMkLst>
        <pc:picChg chg="del">
          <ac:chgData name="Azhar Iqbal" userId="fa015a3bdbe472ad" providerId="LiveId" clId="{C06480A0-C47A-49D8-A1F5-D1315ACCCF44}" dt="2022-08-28T05:54:27.820" v="15" actId="478"/>
          <ac:picMkLst>
            <pc:docMk/>
            <pc:sldMk cId="2688962317" sldId="1211"/>
            <ac:picMk id="3" creationId="{1172F4BC-0457-4DA5-A5B3-3F4BDC425E3A}"/>
          </ac:picMkLst>
        </pc:picChg>
      </pc:sldChg>
      <pc:sldChg chg="delSp mod modTransition delAnim">
        <pc:chgData name="Azhar Iqbal" userId="fa015a3bdbe472ad" providerId="LiveId" clId="{C06480A0-C47A-49D8-A1F5-D1315ACCCF44}" dt="2022-09-12T15:38:20.310" v="93"/>
        <pc:sldMkLst>
          <pc:docMk/>
          <pc:sldMk cId="392431671" sldId="1219"/>
        </pc:sldMkLst>
        <pc:picChg chg="del">
          <ac:chgData name="Azhar Iqbal" userId="fa015a3bdbe472ad" providerId="LiveId" clId="{C06480A0-C47A-49D8-A1F5-D1315ACCCF44}" dt="2022-08-28T05:53:45.939" v="12" actId="478"/>
          <ac:picMkLst>
            <pc:docMk/>
            <pc:sldMk cId="392431671" sldId="1219"/>
            <ac:picMk id="3" creationId="{D218B684-ACD4-4B77-9916-3F899B1062F3}"/>
          </ac:picMkLst>
        </pc:picChg>
      </pc:sldChg>
      <pc:sldChg chg="delSp modSp mod modTransition delAnim">
        <pc:chgData name="Azhar Iqbal" userId="fa015a3bdbe472ad" providerId="LiveId" clId="{C06480A0-C47A-49D8-A1F5-D1315ACCCF44}" dt="2022-09-12T15:39:05.430" v="95" actId="1076"/>
        <pc:sldMkLst>
          <pc:docMk/>
          <pc:sldMk cId="3833145094" sldId="1223"/>
        </pc:sldMkLst>
        <pc:spChg chg="mod">
          <ac:chgData name="Azhar Iqbal" userId="fa015a3bdbe472ad" providerId="LiveId" clId="{C06480A0-C47A-49D8-A1F5-D1315ACCCF44}" dt="2022-09-12T15:39:05.430" v="95" actId="1076"/>
          <ac:spMkLst>
            <pc:docMk/>
            <pc:sldMk cId="3833145094" sldId="1223"/>
            <ac:spMk id="101" creationId="{71D41B91-E8C8-6145-A56E-4FC2D52EA94E}"/>
          </ac:spMkLst>
        </pc:spChg>
        <pc:spChg chg="mod">
          <ac:chgData name="Azhar Iqbal" userId="fa015a3bdbe472ad" providerId="LiveId" clId="{C06480A0-C47A-49D8-A1F5-D1315ACCCF44}" dt="2022-09-12T15:39:00.926" v="94" actId="1076"/>
          <ac:spMkLst>
            <pc:docMk/>
            <pc:sldMk cId="3833145094" sldId="1223"/>
            <ac:spMk id="654" creationId="{EDBA5A8F-4260-B240-9E01-AE8471BDC45B}"/>
          </ac:spMkLst>
        </pc:spChg>
        <pc:picChg chg="del">
          <ac:chgData name="Azhar Iqbal" userId="fa015a3bdbe472ad" providerId="LiveId" clId="{C06480A0-C47A-49D8-A1F5-D1315ACCCF44}" dt="2022-08-28T05:51:23.847" v="5" actId="478"/>
          <ac:picMkLst>
            <pc:docMk/>
            <pc:sldMk cId="3833145094" sldId="1223"/>
            <ac:picMk id="6" creationId="{511985A1-5B81-4EFC-8B2E-A230D7D4F248}"/>
          </ac:picMkLst>
        </pc:picChg>
      </pc:sldChg>
    </pc:docChg>
  </pc:docChgLst>
  <pc:docChgLst>
    <pc:chgData name="Azhar Iqbal" userId="fa015a3bdbe472ad" providerId="LiveId" clId="{BE3BCEA2-09FB-4E64-921F-B525295B4287}"/>
    <pc:docChg chg="undo custSel addSld delSld modSld">
      <pc:chgData name="Azhar Iqbal" userId="fa015a3bdbe472ad" providerId="LiveId" clId="{BE3BCEA2-09FB-4E64-921F-B525295B4287}" dt="2022-09-22T02:04:50.048" v="209" actId="20577"/>
      <pc:docMkLst>
        <pc:docMk/>
      </pc:docMkLst>
      <pc:sldChg chg="add del">
        <pc:chgData name="Azhar Iqbal" userId="fa015a3bdbe472ad" providerId="LiveId" clId="{BE3BCEA2-09FB-4E64-921F-B525295B4287}" dt="2022-09-22T01:59:57.481" v="120" actId="47"/>
        <pc:sldMkLst>
          <pc:docMk/>
          <pc:sldMk cId="294078619" sldId="278"/>
        </pc:sldMkLst>
      </pc:sldChg>
      <pc:sldChg chg="add del">
        <pc:chgData name="Azhar Iqbal" userId="fa015a3bdbe472ad" providerId="LiveId" clId="{BE3BCEA2-09FB-4E64-921F-B525295B4287}" dt="2022-09-22T01:59:57.481" v="120" actId="47"/>
        <pc:sldMkLst>
          <pc:docMk/>
          <pc:sldMk cId="4245015432" sldId="1127"/>
        </pc:sldMkLst>
      </pc:sldChg>
      <pc:sldChg chg="add del">
        <pc:chgData name="Azhar Iqbal" userId="fa015a3bdbe472ad" providerId="LiveId" clId="{BE3BCEA2-09FB-4E64-921F-B525295B4287}" dt="2022-09-22T01:59:57.481" v="120" actId="47"/>
        <pc:sldMkLst>
          <pc:docMk/>
          <pc:sldMk cId="3413470375" sldId="1131"/>
        </pc:sldMkLst>
      </pc:sldChg>
      <pc:sldChg chg="add del">
        <pc:chgData name="Azhar Iqbal" userId="fa015a3bdbe472ad" providerId="LiveId" clId="{BE3BCEA2-09FB-4E64-921F-B525295B4287}" dt="2022-09-22T01:59:57.481" v="120" actId="47"/>
        <pc:sldMkLst>
          <pc:docMk/>
          <pc:sldMk cId="3519515275" sldId="1132"/>
        </pc:sldMkLst>
      </pc:sldChg>
      <pc:sldChg chg="add del">
        <pc:chgData name="Azhar Iqbal" userId="fa015a3bdbe472ad" providerId="LiveId" clId="{BE3BCEA2-09FB-4E64-921F-B525295B4287}" dt="2022-09-22T01:59:57.481" v="120" actId="47"/>
        <pc:sldMkLst>
          <pc:docMk/>
          <pc:sldMk cId="701260727" sldId="1133"/>
        </pc:sldMkLst>
      </pc:sldChg>
      <pc:sldChg chg="add del">
        <pc:chgData name="Azhar Iqbal" userId="fa015a3bdbe472ad" providerId="LiveId" clId="{BE3BCEA2-09FB-4E64-921F-B525295B4287}" dt="2022-09-22T01:59:57.481" v="120" actId="47"/>
        <pc:sldMkLst>
          <pc:docMk/>
          <pc:sldMk cId="1830604415" sldId="1150"/>
        </pc:sldMkLst>
      </pc:sldChg>
      <pc:sldChg chg="add del">
        <pc:chgData name="Azhar Iqbal" userId="fa015a3bdbe472ad" providerId="LiveId" clId="{BE3BCEA2-09FB-4E64-921F-B525295B4287}" dt="2022-09-22T01:59:57.481" v="120" actId="47"/>
        <pc:sldMkLst>
          <pc:docMk/>
          <pc:sldMk cId="807915537" sldId="1151"/>
        </pc:sldMkLst>
      </pc:sldChg>
      <pc:sldChg chg="add del">
        <pc:chgData name="Azhar Iqbal" userId="fa015a3bdbe472ad" providerId="LiveId" clId="{BE3BCEA2-09FB-4E64-921F-B525295B4287}" dt="2022-09-22T01:59:57.481" v="120" actId="47"/>
        <pc:sldMkLst>
          <pc:docMk/>
          <pc:sldMk cId="512526410" sldId="1153"/>
        </pc:sldMkLst>
      </pc:sldChg>
      <pc:sldChg chg="add del">
        <pc:chgData name="Azhar Iqbal" userId="fa015a3bdbe472ad" providerId="LiveId" clId="{BE3BCEA2-09FB-4E64-921F-B525295B4287}" dt="2022-09-22T01:59:57.481" v="120" actId="47"/>
        <pc:sldMkLst>
          <pc:docMk/>
          <pc:sldMk cId="833319477" sldId="1154"/>
        </pc:sldMkLst>
      </pc:sldChg>
      <pc:sldChg chg="add del">
        <pc:chgData name="Azhar Iqbal" userId="fa015a3bdbe472ad" providerId="LiveId" clId="{BE3BCEA2-09FB-4E64-921F-B525295B4287}" dt="2022-09-22T01:59:57.481" v="120" actId="47"/>
        <pc:sldMkLst>
          <pc:docMk/>
          <pc:sldMk cId="2746605034" sldId="1156"/>
        </pc:sldMkLst>
      </pc:sldChg>
      <pc:sldChg chg="add del">
        <pc:chgData name="Azhar Iqbal" userId="fa015a3bdbe472ad" providerId="LiveId" clId="{BE3BCEA2-09FB-4E64-921F-B525295B4287}" dt="2022-09-22T01:59:57.481" v="120" actId="47"/>
        <pc:sldMkLst>
          <pc:docMk/>
          <pc:sldMk cId="1895183502" sldId="1157"/>
        </pc:sldMkLst>
      </pc:sldChg>
      <pc:sldChg chg="add del">
        <pc:chgData name="Azhar Iqbal" userId="fa015a3bdbe472ad" providerId="LiveId" clId="{BE3BCEA2-09FB-4E64-921F-B525295B4287}" dt="2022-09-22T01:59:57.481" v="120" actId="47"/>
        <pc:sldMkLst>
          <pc:docMk/>
          <pc:sldMk cId="2370366627" sldId="1158"/>
        </pc:sldMkLst>
      </pc:sldChg>
      <pc:sldChg chg="add del">
        <pc:chgData name="Azhar Iqbal" userId="fa015a3bdbe472ad" providerId="LiveId" clId="{BE3BCEA2-09FB-4E64-921F-B525295B4287}" dt="2022-09-22T01:59:57.481" v="120" actId="47"/>
        <pc:sldMkLst>
          <pc:docMk/>
          <pc:sldMk cId="3611769923" sldId="1173"/>
        </pc:sldMkLst>
      </pc:sldChg>
      <pc:sldChg chg="add del">
        <pc:chgData name="Azhar Iqbal" userId="fa015a3bdbe472ad" providerId="LiveId" clId="{BE3BCEA2-09FB-4E64-921F-B525295B4287}" dt="2022-09-22T01:59:57.481" v="120" actId="47"/>
        <pc:sldMkLst>
          <pc:docMk/>
          <pc:sldMk cId="688233197" sldId="1197"/>
        </pc:sldMkLst>
      </pc:sldChg>
      <pc:sldChg chg="add del">
        <pc:chgData name="Azhar Iqbal" userId="fa015a3bdbe472ad" providerId="LiveId" clId="{BE3BCEA2-09FB-4E64-921F-B525295B4287}" dt="2022-09-22T01:59:57.481" v="120" actId="47"/>
        <pc:sldMkLst>
          <pc:docMk/>
          <pc:sldMk cId="1542376262" sldId="1198"/>
        </pc:sldMkLst>
      </pc:sldChg>
      <pc:sldChg chg="add del">
        <pc:chgData name="Azhar Iqbal" userId="fa015a3bdbe472ad" providerId="LiveId" clId="{BE3BCEA2-09FB-4E64-921F-B525295B4287}" dt="2022-09-22T01:59:57.481" v="120" actId="47"/>
        <pc:sldMkLst>
          <pc:docMk/>
          <pc:sldMk cId="918911304" sldId="1199"/>
        </pc:sldMkLst>
      </pc:sldChg>
      <pc:sldChg chg="addSp delSp modSp mod">
        <pc:chgData name="Azhar Iqbal" userId="fa015a3bdbe472ad" providerId="LiveId" clId="{BE3BCEA2-09FB-4E64-921F-B525295B4287}" dt="2022-09-22T02:04:50.048" v="209" actId="20577"/>
        <pc:sldMkLst>
          <pc:docMk/>
          <pc:sldMk cId="3747855130" sldId="1202"/>
        </pc:sldMkLst>
        <pc:spChg chg="add mod">
          <ac:chgData name="Azhar Iqbal" userId="fa015a3bdbe472ad" providerId="LiveId" clId="{BE3BCEA2-09FB-4E64-921F-B525295B4287}" dt="2022-09-22T02:04:50.048" v="209" actId="20577"/>
          <ac:spMkLst>
            <pc:docMk/>
            <pc:sldMk cId="3747855130" sldId="1202"/>
            <ac:spMk id="7" creationId="{111E28C4-B192-4222-9137-A4411E7E5F43}"/>
          </ac:spMkLst>
        </pc:spChg>
        <pc:spChg chg="mod">
          <ac:chgData name="Azhar Iqbal" userId="fa015a3bdbe472ad" providerId="LiveId" clId="{BE3BCEA2-09FB-4E64-921F-B525295B4287}" dt="2022-09-22T01:43:27.647" v="106" actId="5793"/>
          <ac:spMkLst>
            <pc:docMk/>
            <pc:sldMk cId="3747855130" sldId="1202"/>
            <ac:spMk id="9" creationId="{247BCAC2-4B0D-C24F-A1AA-5CFB26132E0B}"/>
          </ac:spMkLst>
        </pc:spChg>
        <pc:spChg chg="mod">
          <ac:chgData name="Azhar Iqbal" userId="fa015a3bdbe472ad" providerId="LiveId" clId="{BE3BCEA2-09FB-4E64-921F-B525295B4287}" dt="2022-09-22T02:03:25.875" v="151" actId="21"/>
          <ac:spMkLst>
            <pc:docMk/>
            <pc:sldMk cId="3747855130" sldId="1202"/>
            <ac:spMk id="10" creationId="{80CCA17D-ECA8-CE46-82AC-A0AF8C3B62BD}"/>
          </ac:spMkLst>
        </pc:spChg>
        <pc:picChg chg="del mod">
          <ac:chgData name="Azhar Iqbal" userId="fa015a3bdbe472ad" providerId="LiveId" clId="{BE3BCEA2-09FB-4E64-921F-B525295B4287}" dt="2022-09-22T02:04:01.042" v="156" actId="21"/>
          <ac:picMkLst>
            <pc:docMk/>
            <pc:sldMk cId="3747855130" sldId="1202"/>
            <ac:picMk id="8" creationId="{DF930083-F2DB-4F46-8D0E-D89D7D8AC353}"/>
          </ac:picMkLst>
        </pc:picChg>
      </pc:sldChg>
      <pc:sldChg chg="addSp delSp modSp add mod">
        <pc:chgData name="Azhar Iqbal" userId="fa015a3bdbe472ad" providerId="LiveId" clId="{BE3BCEA2-09FB-4E64-921F-B525295B4287}" dt="2022-09-22T02:04:03.443" v="157"/>
        <pc:sldMkLst>
          <pc:docMk/>
          <pc:sldMk cId="2090054966" sldId="1203"/>
        </pc:sldMkLst>
        <pc:spChg chg="mod">
          <ac:chgData name="Azhar Iqbal" userId="fa015a3bdbe472ad" providerId="LiveId" clId="{BE3BCEA2-09FB-4E64-921F-B525295B4287}" dt="2022-09-22T02:03:41.116" v="153" actId="20577"/>
          <ac:spMkLst>
            <pc:docMk/>
            <pc:sldMk cId="2090054966" sldId="1203"/>
            <ac:spMk id="10" creationId="{80CCA17D-ECA8-CE46-82AC-A0AF8C3B62BD}"/>
          </ac:spMkLst>
        </pc:spChg>
        <pc:picChg chg="add mod">
          <ac:chgData name="Azhar Iqbal" userId="fa015a3bdbe472ad" providerId="LiveId" clId="{BE3BCEA2-09FB-4E64-921F-B525295B4287}" dt="2022-09-22T02:04:03.443" v="157"/>
          <ac:picMkLst>
            <pc:docMk/>
            <pc:sldMk cId="2090054966" sldId="1203"/>
            <ac:picMk id="7" creationId="{A4D5F0E4-0E38-400E-B2C5-8D25C46B566B}"/>
          </ac:picMkLst>
        </pc:picChg>
        <pc:picChg chg="del">
          <ac:chgData name="Azhar Iqbal" userId="fa015a3bdbe472ad" providerId="LiveId" clId="{BE3BCEA2-09FB-4E64-921F-B525295B4287}" dt="2022-09-22T02:03:46.281" v="154" actId="478"/>
          <ac:picMkLst>
            <pc:docMk/>
            <pc:sldMk cId="2090054966" sldId="1203"/>
            <ac:picMk id="8" creationId="{DF930083-F2DB-4F46-8D0E-D89D7D8AC353}"/>
          </ac:picMkLst>
        </pc:picChg>
      </pc:sldChg>
      <pc:sldChg chg="add del">
        <pc:chgData name="Azhar Iqbal" userId="fa015a3bdbe472ad" providerId="LiveId" clId="{BE3BCEA2-09FB-4E64-921F-B525295B4287}" dt="2022-09-22T01:59:57.481" v="120" actId="47"/>
        <pc:sldMkLst>
          <pc:docMk/>
          <pc:sldMk cId="169546933" sldId="1209"/>
        </pc:sldMkLst>
      </pc:sldChg>
      <pc:sldChg chg="add del">
        <pc:chgData name="Azhar Iqbal" userId="fa015a3bdbe472ad" providerId="LiveId" clId="{BE3BCEA2-09FB-4E64-921F-B525295B4287}" dt="2022-09-22T01:59:57.481" v="120" actId="47"/>
        <pc:sldMkLst>
          <pc:docMk/>
          <pc:sldMk cId="392431671" sldId="1219"/>
        </pc:sldMkLst>
      </pc:sldChg>
      <pc:sldChg chg="add del">
        <pc:chgData name="Azhar Iqbal" userId="fa015a3bdbe472ad" providerId="LiveId" clId="{BE3BCEA2-09FB-4E64-921F-B525295B4287}" dt="2022-09-22T01:59:57.481" v="120" actId="47"/>
        <pc:sldMkLst>
          <pc:docMk/>
          <pc:sldMk cId="3833145094" sldId="1223"/>
        </pc:sldMkLst>
      </pc:sldChg>
      <pc:sldChg chg="del">
        <pc:chgData name="Azhar Iqbal" userId="fa015a3bdbe472ad" providerId="LiveId" clId="{BE3BCEA2-09FB-4E64-921F-B525295B4287}" dt="2022-09-22T01:59:57.481" v="120" actId="47"/>
        <pc:sldMkLst>
          <pc:docMk/>
          <pc:sldMk cId="2633892918" sldId="1224"/>
        </pc:sldMkLst>
      </pc:sldChg>
      <pc:sldMasterChg chg="addSldLayout delSldLayout">
        <pc:chgData name="Azhar Iqbal" userId="fa015a3bdbe472ad" providerId="LiveId" clId="{BE3BCEA2-09FB-4E64-921F-B525295B4287}" dt="2022-09-22T01:59:57.481" v="120" actId="47"/>
        <pc:sldMasterMkLst>
          <pc:docMk/>
          <pc:sldMasterMk cId="3498172507" sldId="2147483660"/>
        </pc:sldMasterMkLst>
        <pc:sldLayoutChg chg="add del">
          <pc:chgData name="Azhar Iqbal" userId="fa015a3bdbe472ad" providerId="LiveId" clId="{BE3BCEA2-09FB-4E64-921F-B525295B4287}" dt="2022-09-22T01:59:57.481" v="120" actId="47"/>
          <pc:sldLayoutMkLst>
            <pc:docMk/>
            <pc:sldMasterMk cId="3498172507" sldId="2147483660"/>
            <pc:sldLayoutMk cId="652435326" sldId="2147483665"/>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B41A72-A1B9-495E-A4C8-8EE3E188D828}" type="datetimeFigureOut">
              <a:rPr lang="en-GB" smtClean="0"/>
              <a:t>30/10/2022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D94C0B-2C1B-4373-8FE7-1AB64B20C6FD}" type="slidenum">
              <a:rPr lang="en-GB" smtClean="0"/>
              <a:t>‹#›</a:t>
            </a:fld>
            <a:endParaRPr lang="en-GB"/>
          </a:p>
        </p:txBody>
      </p:sp>
    </p:spTree>
    <p:extLst>
      <p:ext uri="{BB962C8B-B14F-4D97-AF65-F5344CB8AC3E}">
        <p14:creationId xmlns:p14="http://schemas.microsoft.com/office/powerpoint/2010/main" val="2137523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8499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7D1FF-BAC9-49A7-B17E-19B9A04B00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99A5D31-C81D-49FA-8F0F-034B28687E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79EE755-1F5A-43CB-98AE-FFE55C67DF5E}"/>
              </a:ext>
            </a:extLst>
          </p:cNvPr>
          <p:cNvSpPr>
            <a:spLocks noGrp="1"/>
          </p:cNvSpPr>
          <p:nvPr>
            <p:ph type="dt" sz="half" idx="10"/>
          </p:nvPr>
        </p:nvSpPr>
        <p:spPr/>
        <p:txBody>
          <a:bodyPr/>
          <a:lstStyle/>
          <a:p>
            <a:fld id="{82848B50-CAF5-433F-8365-DC5303B2B937}" type="datetimeFigureOut">
              <a:rPr lang="en-GB" smtClean="0"/>
              <a:t>30/10/2022</a:t>
            </a:fld>
            <a:endParaRPr lang="en-GB"/>
          </a:p>
        </p:txBody>
      </p:sp>
      <p:sp>
        <p:nvSpPr>
          <p:cNvPr id="5" name="Footer Placeholder 4">
            <a:extLst>
              <a:ext uri="{FF2B5EF4-FFF2-40B4-BE49-F238E27FC236}">
                <a16:creationId xmlns:a16="http://schemas.microsoft.com/office/drawing/2014/main" id="{6463DF59-9DD5-4409-80AC-093688C1092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FC4860-6801-4896-9E9C-A2052AAA1076}"/>
              </a:ext>
            </a:extLst>
          </p:cNvPr>
          <p:cNvSpPr>
            <a:spLocks noGrp="1"/>
          </p:cNvSpPr>
          <p:nvPr>
            <p:ph type="sldNum" sz="quarter" idx="12"/>
          </p:nvPr>
        </p:nvSpPr>
        <p:spPr/>
        <p:txBody>
          <a:bodyPr/>
          <a:lstStyle/>
          <a:p>
            <a:fld id="{EF2FCC73-1924-4372-ABD3-EB6E96CA763C}" type="slidenum">
              <a:rPr lang="en-GB" smtClean="0"/>
              <a:t>‹#›</a:t>
            </a:fld>
            <a:endParaRPr lang="en-GB"/>
          </a:p>
        </p:txBody>
      </p:sp>
    </p:spTree>
    <p:extLst>
      <p:ext uri="{BB962C8B-B14F-4D97-AF65-F5344CB8AC3E}">
        <p14:creationId xmlns:p14="http://schemas.microsoft.com/office/powerpoint/2010/main" val="393283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34826-ACE7-481F-B972-651EF64E127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BC6A837-E828-417E-89D0-72399CFD41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3CDAD37-D3B4-44B9-8C78-0C474F5936D3}"/>
              </a:ext>
            </a:extLst>
          </p:cNvPr>
          <p:cNvSpPr>
            <a:spLocks noGrp="1"/>
          </p:cNvSpPr>
          <p:nvPr>
            <p:ph type="dt" sz="half" idx="10"/>
          </p:nvPr>
        </p:nvSpPr>
        <p:spPr/>
        <p:txBody>
          <a:bodyPr/>
          <a:lstStyle/>
          <a:p>
            <a:fld id="{82848B50-CAF5-433F-8365-DC5303B2B937}" type="datetimeFigureOut">
              <a:rPr lang="en-GB" smtClean="0"/>
              <a:t>30/10/2022</a:t>
            </a:fld>
            <a:endParaRPr lang="en-GB"/>
          </a:p>
        </p:txBody>
      </p:sp>
      <p:sp>
        <p:nvSpPr>
          <p:cNvPr id="5" name="Footer Placeholder 4">
            <a:extLst>
              <a:ext uri="{FF2B5EF4-FFF2-40B4-BE49-F238E27FC236}">
                <a16:creationId xmlns:a16="http://schemas.microsoft.com/office/drawing/2014/main" id="{40DC9C02-8E9D-4BCA-92F7-3CC160FB3A1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6D18E2D-68EF-4D79-9009-44D60646EAA7}"/>
              </a:ext>
            </a:extLst>
          </p:cNvPr>
          <p:cNvSpPr>
            <a:spLocks noGrp="1"/>
          </p:cNvSpPr>
          <p:nvPr>
            <p:ph type="sldNum" sz="quarter" idx="12"/>
          </p:nvPr>
        </p:nvSpPr>
        <p:spPr/>
        <p:txBody>
          <a:bodyPr/>
          <a:lstStyle/>
          <a:p>
            <a:fld id="{EF2FCC73-1924-4372-ABD3-EB6E96CA763C}" type="slidenum">
              <a:rPr lang="en-GB" smtClean="0"/>
              <a:t>‹#›</a:t>
            </a:fld>
            <a:endParaRPr lang="en-GB"/>
          </a:p>
        </p:txBody>
      </p:sp>
    </p:spTree>
    <p:extLst>
      <p:ext uri="{BB962C8B-B14F-4D97-AF65-F5344CB8AC3E}">
        <p14:creationId xmlns:p14="http://schemas.microsoft.com/office/powerpoint/2010/main" val="1115688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F71EE3-1DA7-4FE5-9CAB-346B0074E50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E635616-032E-4E6C-899A-40E18C7749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E2510CF-3219-434F-8949-5CA5D61B014C}"/>
              </a:ext>
            </a:extLst>
          </p:cNvPr>
          <p:cNvSpPr>
            <a:spLocks noGrp="1"/>
          </p:cNvSpPr>
          <p:nvPr>
            <p:ph type="dt" sz="half" idx="10"/>
          </p:nvPr>
        </p:nvSpPr>
        <p:spPr/>
        <p:txBody>
          <a:bodyPr/>
          <a:lstStyle/>
          <a:p>
            <a:fld id="{82848B50-CAF5-433F-8365-DC5303B2B937}" type="datetimeFigureOut">
              <a:rPr lang="en-GB" smtClean="0"/>
              <a:t>30/10/2022</a:t>
            </a:fld>
            <a:endParaRPr lang="en-GB"/>
          </a:p>
        </p:txBody>
      </p:sp>
      <p:sp>
        <p:nvSpPr>
          <p:cNvPr id="5" name="Footer Placeholder 4">
            <a:extLst>
              <a:ext uri="{FF2B5EF4-FFF2-40B4-BE49-F238E27FC236}">
                <a16:creationId xmlns:a16="http://schemas.microsoft.com/office/drawing/2014/main" id="{12444190-6BFC-47FB-9D17-F0651275F9C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6E88091-8069-4C94-B6C1-5DEC576DE212}"/>
              </a:ext>
            </a:extLst>
          </p:cNvPr>
          <p:cNvSpPr>
            <a:spLocks noGrp="1"/>
          </p:cNvSpPr>
          <p:nvPr>
            <p:ph type="sldNum" sz="quarter" idx="12"/>
          </p:nvPr>
        </p:nvSpPr>
        <p:spPr/>
        <p:txBody>
          <a:bodyPr/>
          <a:lstStyle/>
          <a:p>
            <a:fld id="{EF2FCC73-1924-4372-ABD3-EB6E96CA763C}" type="slidenum">
              <a:rPr lang="en-GB" smtClean="0"/>
              <a:t>‹#›</a:t>
            </a:fld>
            <a:endParaRPr lang="en-GB"/>
          </a:p>
        </p:txBody>
      </p:sp>
    </p:spTree>
    <p:extLst>
      <p:ext uri="{BB962C8B-B14F-4D97-AF65-F5344CB8AC3E}">
        <p14:creationId xmlns:p14="http://schemas.microsoft.com/office/powerpoint/2010/main" val="22221523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normAutofit/>
          </a:bodyPr>
          <a:lstStyle>
            <a:lvl1pPr algn="ctr">
              <a:defRPr sz="4400">
                <a:solidFill>
                  <a:srgbClr val="1C1C1C"/>
                </a:solidFill>
              </a:defRPr>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Slide Number Placeholder 5">
            <a:extLst>
              <a:ext uri="{FF2B5EF4-FFF2-40B4-BE49-F238E27FC236}">
                <a16:creationId xmlns:a16="http://schemas.microsoft.com/office/drawing/2014/main" id="{F7F1199A-45E4-9E4D-95C0-396A8A9C6FF7}"/>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Application Layer: 2-</a:t>
            </a:r>
            <a:fld id="{C4204591-24BD-A542-B9D5-F8D8A88D2FEE}" type="slidenum">
              <a:rPr lang="en-US" smtClean="0"/>
              <a:pPr/>
              <a:t>‹#›</a:t>
            </a:fld>
            <a:endParaRPr lang="en-US" dirty="0"/>
          </a:p>
        </p:txBody>
      </p:sp>
    </p:spTree>
    <p:extLst>
      <p:ext uri="{BB962C8B-B14F-4D97-AF65-F5344CB8AC3E}">
        <p14:creationId xmlns:p14="http://schemas.microsoft.com/office/powerpoint/2010/main" val="2806303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lstStyle>
            <a:lvl1pPr>
              <a:defRPr>
                <a:solidFill>
                  <a:srgbClr val="1C1C1C"/>
                </a:solidFill>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41717D89-2D64-4E49-A8B8-D7B93266073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Application Layer: 2-</a:t>
            </a:r>
            <a:fld id="{C4204591-24BD-A542-B9D5-F8D8A88D2FEE}" type="slidenum">
              <a:rPr lang="en-US" smtClean="0"/>
              <a:pPr/>
              <a:t>‹#›</a:t>
            </a:fld>
            <a:endParaRPr lang="en-US" dirty="0"/>
          </a:p>
        </p:txBody>
      </p:sp>
    </p:spTree>
    <p:extLst>
      <p:ext uri="{BB962C8B-B14F-4D97-AF65-F5344CB8AC3E}">
        <p14:creationId xmlns:p14="http://schemas.microsoft.com/office/powerpoint/2010/main" val="1435246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a:extLst>
              <a:ext uri="{FF2B5EF4-FFF2-40B4-BE49-F238E27FC236}">
                <a16:creationId xmlns:a16="http://schemas.microsoft.com/office/drawing/2014/main" id="{2E873D4E-4EDA-1349-AB14-5DC995BFCD3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Application Layer: 2-</a:t>
            </a:r>
            <a:fld id="{C4204591-24BD-A542-B9D5-F8D8A88D2FEE}" type="slidenum">
              <a:rPr lang="en-US" smtClean="0"/>
              <a:pPr/>
              <a:t>‹#›</a:t>
            </a:fld>
            <a:endParaRPr lang="en-US" dirty="0"/>
          </a:p>
        </p:txBody>
      </p:sp>
    </p:spTree>
    <p:extLst>
      <p:ext uri="{BB962C8B-B14F-4D97-AF65-F5344CB8AC3E}">
        <p14:creationId xmlns:p14="http://schemas.microsoft.com/office/powerpoint/2010/main" val="3311212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lstStyle>
            <a:lvl1pPr>
              <a:defRPr>
                <a:solidFill>
                  <a:srgbClr val="1C1C1C"/>
                </a:solidFill>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Application Layer: 2-</a:t>
            </a:r>
            <a:fld id="{C4204591-24BD-A542-B9D5-F8D8A88D2FEE}" type="slidenum">
              <a:rPr lang="en-US" smtClean="0"/>
              <a:pPr/>
              <a:t>‹#›</a:t>
            </a:fld>
            <a:endParaRPr lang="en-US" dirty="0"/>
          </a:p>
        </p:txBody>
      </p:sp>
    </p:spTree>
    <p:extLst>
      <p:ext uri="{BB962C8B-B14F-4D97-AF65-F5344CB8AC3E}">
        <p14:creationId xmlns:p14="http://schemas.microsoft.com/office/powerpoint/2010/main" val="24362591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Slide 8: blank slide">
    <p:spTree>
      <p:nvGrpSpPr>
        <p:cNvPr id="1" name=""/>
        <p:cNvGrpSpPr/>
        <p:nvPr/>
      </p:nvGrpSpPr>
      <p:grpSpPr>
        <a:xfrm>
          <a:off x="0" y="0"/>
          <a:ext cx="0" cy="0"/>
          <a:chOff x="0" y="0"/>
          <a:chExt cx="0" cy="0"/>
        </a:xfrm>
      </p:grpSpPr>
      <p:sp>
        <p:nvSpPr>
          <p:cNvPr id="3" name="Title 1"/>
          <p:cNvSpPr>
            <a:spLocks noGrp="1"/>
          </p:cNvSpPr>
          <p:nvPr>
            <p:ph type="ctrTitle"/>
          </p:nvPr>
        </p:nvSpPr>
        <p:spPr>
          <a:xfrm>
            <a:off x="527381" y="548680"/>
            <a:ext cx="9025003" cy="1152128"/>
          </a:xfrm>
          <a:prstGeom prst="rect">
            <a:avLst/>
          </a:prstGeom>
        </p:spPr>
        <p:txBody>
          <a:bodyPr/>
          <a:lstStyle>
            <a:lvl1pPr algn="l">
              <a:lnSpc>
                <a:spcPts val="3500"/>
              </a:lnSpc>
              <a:defRPr sz="3600">
                <a:solidFill>
                  <a:srgbClr val="B5121B"/>
                </a:solidFill>
              </a:defRPr>
            </a:lvl1pPr>
          </a:lstStyle>
          <a:p>
            <a:r>
              <a:rPr lang="en-US" dirty="0"/>
              <a:t>Click to edit Master title style</a:t>
            </a:r>
            <a:endParaRPr lang="en-GB" dirty="0"/>
          </a:p>
        </p:txBody>
      </p:sp>
    </p:spTree>
    <p:extLst>
      <p:ext uri="{BB962C8B-B14F-4D97-AF65-F5344CB8AC3E}">
        <p14:creationId xmlns:p14="http://schemas.microsoft.com/office/powerpoint/2010/main" val="2438892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F56E6-F8B1-42E0-963E-B8F61156751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19B4DF9-9C3F-4B79-B6B3-4CF4457FC1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58BA102-147D-40A1-9CB0-2380DF3B0647}"/>
              </a:ext>
            </a:extLst>
          </p:cNvPr>
          <p:cNvSpPr>
            <a:spLocks noGrp="1"/>
          </p:cNvSpPr>
          <p:nvPr>
            <p:ph type="dt" sz="half" idx="10"/>
          </p:nvPr>
        </p:nvSpPr>
        <p:spPr/>
        <p:txBody>
          <a:bodyPr/>
          <a:lstStyle/>
          <a:p>
            <a:fld id="{82848B50-CAF5-433F-8365-DC5303B2B937}" type="datetimeFigureOut">
              <a:rPr lang="en-GB" smtClean="0"/>
              <a:t>30/10/2022</a:t>
            </a:fld>
            <a:endParaRPr lang="en-GB"/>
          </a:p>
        </p:txBody>
      </p:sp>
      <p:sp>
        <p:nvSpPr>
          <p:cNvPr id="5" name="Footer Placeholder 4">
            <a:extLst>
              <a:ext uri="{FF2B5EF4-FFF2-40B4-BE49-F238E27FC236}">
                <a16:creationId xmlns:a16="http://schemas.microsoft.com/office/drawing/2014/main" id="{63209D25-40D4-4225-BF2B-3D72CE4731A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BCFA4B8-40D6-494F-8705-EA0013D9241D}"/>
              </a:ext>
            </a:extLst>
          </p:cNvPr>
          <p:cNvSpPr>
            <a:spLocks noGrp="1"/>
          </p:cNvSpPr>
          <p:nvPr>
            <p:ph type="sldNum" sz="quarter" idx="12"/>
          </p:nvPr>
        </p:nvSpPr>
        <p:spPr/>
        <p:txBody>
          <a:bodyPr/>
          <a:lstStyle/>
          <a:p>
            <a:fld id="{EF2FCC73-1924-4372-ABD3-EB6E96CA763C}" type="slidenum">
              <a:rPr lang="en-GB" smtClean="0"/>
              <a:t>‹#›</a:t>
            </a:fld>
            <a:endParaRPr lang="en-GB"/>
          </a:p>
        </p:txBody>
      </p:sp>
    </p:spTree>
    <p:extLst>
      <p:ext uri="{BB962C8B-B14F-4D97-AF65-F5344CB8AC3E}">
        <p14:creationId xmlns:p14="http://schemas.microsoft.com/office/powerpoint/2010/main" val="215928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1B1AC-EBF2-4617-A683-AD01745688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FBAD7BE-33A4-446F-94A9-3152EE81C6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D1913A-AB98-41B7-9441-84F0CDE4524C}"/>
              </a:ext>
            </a:extLst>
          </p:cNvPr>
          <p:cNvSpPr>
            <a:spLocks noGrp="1"/>
          </p:cNvSpPr>
          <p:nvPr>
            <p:ph type="dt" sz="half" idx="10"/>
          </p:nvPr>
        </p:nvSpPr>
        <p:spPr/>
        <p:txBody>
          <a:bodyPr/>
          <a:lstStyle/>
          <a:p>
            <a:fld id="{82848B50-CAF5-433F-8365-DC5303B2B937}" type="datetimeFigureOut">
              <a:rPr lang="en-GB" smtClean="0"/>
              <a:t>30/10/2022</a:t>
            </a:fld>
            <a:endParaRPr lang="en-GB"/>
          </a:p>
        </p:txBody>
      </p:sp>
      <p:sp>
        <p:nvSpPr>
          <p:cNvPr id="5" name="Footer Placeholder 4">
            <a:extLst>
              <a:ext uri="{FF2B5EF4-FFF2-40B4-BE49-F238E27FC236}">
                <a16:creationId xmlns:a16="http://schemas.microsoft.com/office/drawing/2014/main" id="{612C59EF-B7CF-4221-BD24-45BF1A0E036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07DFBAA-BE17-472C-9E62-08E84C428EA4}"/>
              </a:ext>
            </a:extLst>
          </p:cNvPr>
          <p:cNvSpPr>
            <a:spLocks noGrp="1"/>
          </p:cNvSpPr>
          <p:nvPr>
            <p:ph type="sldNum" sz="quarter" idx="12"/>
          </p:nvPr>
        </p:nvSpPr>
        <p:spPr/>
        <p:txBody>
          <a:bodyPr/>
          <a:lstStyle/>
          <a:p>
            <a:fld id="{EF2FCC73-1924-4372-ABD3-EB6E96CA763C}" type="slidenum">
              <a:rPr lang="en-GB" smtClean="0"/>
              <a:t>‹#›</a:t>
            </a:fld>
            <a:endParaRPr lang="en-GB"/>
          </a:p>
        </p:txBody>
      </p:sp>
    </p:spTree>
    <p:extLst>
      <p:ext uri="{BB962C8B-B14F-4D97-AF65-F5344CB8AC3E}">
        <p14:creationId xmlns:p14="http://schemas.microsoft.com/office/powerpoint/2010/main" val="2593887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4AD66-E927-4B8C-A5E5-B416DC104F7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A99E50B-80A5-4350-966A-9DD8A0745A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F89A514-5269-40A7-9E51-F9C864589A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144DE5D-189D-4E25-89BA-7FDE51ABECF5}"/>
              </a:ext>
            </a:extLst>
          </p:cNvPr>
          <p:cNvSpPr>
            <a:spLocks noGrp="1"/>
          </p:cNvSpPr>
          <p:nvPr>
            <p:ph type="dt" sz="half" idx="10"/>
          </p:nvPr>
        </p:nvSpPr>
        <p:spPr/>
        <p:txBody>
          <a:bodyPr/>
          <a:lstStyle/>
          <a:p>
            <a:fld id="{82848B50-CAF5-433F-8365-DC5303B2B937}" type="datetimeFigureOut">
              <a:rPr lang="en-GB" smtClean="0"/>
              <a:t>30/10/2022</a:t>
            </a:fld>
            <a:endParaRPr lang="en-GB"/>
          </a:p>
        </p:txBody>
      </p:sp>
      <p:sp>
        <p:nvSpPr>
          <p:cNvPr id="6" name="Footer Placeholder 5">
            <a:extLst>
              <a:ext uri="{FF2B5EF4-FFF2-40B4-BE49-F238E27FC236}">
                <a16:creationId xmlns:a16="http://schemas.microsoft.com/office/drawing/2014/main" id="{084CAC07-EAD9-4575-A626-2394EDA775D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B5EE984-CEFF-4A7E-9D26-E45D48D2CDDA}"/>
              </a:ext>
            </a:extLst>
          </p:cNvPr>
          <p:cNvSpPr>
            <a:spLocks noGrp="1"/>
          </p:cNvSpPr>
          <p:nvPr>
            <p:ph type="sldNum" sz="quarter" idx="12"/>
          </p:nvPr>
        </p:nvSpPr>
        <p:spPr/>
        <p:txBody>
          <a:bodyPr/>
          <a:lstStyle/>
          <a:p>
            <a:fld id="{EF2FCC73-1924-4372-ABD3-EB6E96CA763C}" type="slidenum">
              <a:rPr lang="en-GB" smtClean="0"/>
              <a:t>‹#›</a:t>
            </a:fld>
            <a:endParaRPr lang="en-GB"/>
          </a:p>
        </p:txBody>
      </p:sp>
    </p:spTree>
    <p:extLst>
      <p:ext uri="{BB962C8B-B14F-4D97-AF65-F5344CB8AC3E}">
        <p14:creationId xmlns:p14="http://schemas.microsoft.com/office/powerpoint/2010/main" val="3998667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CB2D5-2178-4CEC-B8F7-4D2FC872B82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C6E5E2B-B67E-40DD-B01D-F4B8F82DB7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A97616-B7DA-44FE-AD04-7DE9D860C1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5B21962-DD00-4329-92A0-7A10878415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5C3101-8823-46F6-B9B1-7EC7C011A4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6FB5B56-E34A-42C4-9500-C594A5BD45AF}"/>
              </a:ext>
            </a:extLst>
          </p:cNvPr>
          <p:cNvSpPr>
            <a:spLocks noGrp="1"/>
          </p:cNvSpPr>
          <p:nvPr>
            <p:ph type="dt" sz="half" idx="10"/>
          </p:nvPr>
        </p:nvSpPr>
        <p:spPr/>
        <p:txBody>
          <a:bodyPr/>
          <a:lstStyle/>
          <a:p>
            <a:fld id="{82848B50-CAF5-433F-8365-DC5303B2B937}" type="datetimeFigureOut">
              <a:rPr lang="en-GB" smtClean="0"/>
              <a:t>30/10/2022</a:t>
            </a:fld>
            <a:endParaRPr lang="en-GB"/>
          </a:p>
        </p:txBody>
      </p:sp>
      <p:sp>
        <p:nvSpPr>
          <p:cNvPr id="8" name="Footer Placeholder 7">
            <a:extLst>
              <a:ext uri="{FF2B5EF4-FFF2-40B4-BE49-F238E27FC236}">
                <a16:creationId xmlns:a16="http://schemas.microsoft.com/office/drawing/2014/main" id="{5E8C2B17-8455-4EF9-B789-E9285FE89DB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37319CF-37B0-4C6E-BBF7-039C9046270D}"/>
              </a:ext>
            </a:extLst>
          </p:cNvPr>
          <p:cNvSpPr>
            <a:spLocks noGrp="1"/>
          </p:cNvSpPr>
          <p:nvPr>
            <p:ph type="sldNum" sz="quarter" idx="12"/>
          </p:nvPr>
        </p:nvSpPr>
        <p:spPr/>
        <p:txBody>
          <a:bodyPr/>
          <a:lstStyle/>
          <a:p>
            <a:fld id="{EF2FCC73-1924-4372-ABD3-EB6E96CA763C}" type="slidenum">
              <a:rPr lang="en-GB" smtClean="0"/>
              <a:t>‹#›</a:t>
            </a:fld>
            <a:endParaRPr lang="en-GB"/>
          </a:p>
        </p:txBody>
      </p:sp>
    </p:spTree>
    <p:extLst>
      <p:ext uri="{BB962C8B-B14F-4D97-AF65-F5344CB8AC3E}">
        <p14:creationId xmlns:p14="http://schemas.microsoft.com/office/powerpoint/2010/main" val="1199568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BD8E4-8D11-45DC-AC26-07D054E96F1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459E636-E5FF-413B-A2DA-61910FA24A5C}"/>
              </a:ext>
            </a:extLst>
          </p:cNvPr>
          <p:cNvSpPr>
            <a:spLocks noGrp="1"/>
          </p:cNvSpPr>
          <p:nvPr>
            <p:ph type="dt" sz="half" idx="10"/>
          </p:nvPr>
        </p:nvSpPr>
        <p:spPr/>
        <p:txBody>
          <a:bodyPr/>
          <a:lstStyle/>
          <a:p>
            <a:fld id="{82848B50-CAF5-433F-8365-DC5303B2B937}" type="datetimeFigureOut">
              <a:rPr lang="en-GB" smtClean="0"/>
              <a:t>30/10/2022</a:t>
            </a:fld>
            <a:endParaRPr lang="en-GB"/>
          </a:p>
        </p:txBody>
      </p:sp>
      <p:sp>
        <p:nvSpPr>
          <p:cNvPr id="4" name="Footer Placeholder 3">
            <a:extLst>
              <a:ext uri="{FF2B5EF4-FFF2-40B4-BE49-F238E27FC236}">
                <a16:creationId xmlns:a16="http://schemas.microsoft.com/office/drawing/2014/main" id="{7CDD6B46-2AA7-4F07-B4AC-88675188D1A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B74466C-5BD3-47FE-93B4-0ED62350F923}"/>
              </a:ext>
            </a:extLst>
          </p:cNvPr>
          <p:cNvSpPr>
            <a:spLocks noGrp="1"/>
          </p:cNvSpPr>
          <p:nvPr>
            <p:ph type="sldNum" sz="quarter" idx="12"/>
          </p:nvPr>
        </p:nvSpPr>
        <p:spPr/>
        <p:txBody>
          <a:bodyPr/>
          <a:lstStyle/>
          <a:p>
            <a:fld id="{EF2FCC73-1924-4372-ABD3-EB6E96CA763C}" type="slidenum">
              <a:rPr lang="en-GB" smtClean="0"/>
              <a:t>‹#›</a:t>
            </a:fld>
            <a:endParaRPr lang="en-GB"/>
          </a:p>
        </p:txBody>
      </p:sp>
    </p:spTree>
    <p:extLst>
      <p:ext uri="{BB962C8B-B14F-4D97-AF65-F5344CB8AC3E}">
        <p14:creationId xmlns:p14="http://schemas.microsoft.com/office/powerpoint/2010/main" val="972182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CCC8AD-A4D7-4C1B-857F-F8A988C73C37}"/>
              </a:ext>
            </a:extLst>
          </p:cNvPr>
          <p:cNvSpPr>
            <a:spLocks noGrp="1"/>
          </p:cNvSpPr>
          <p:nvPr>
            <p:ph type="dt" sz="half" idx="10"/>
          </p:nvPr>
        </p:nvSpPr>
        <p:spPr/>
        <p:txBody>
          <a:bodyPr/>
          <a:lstStyle/>
          <a:p>
            <a:fld id="{82848B50-CAF5-433F-8365-DC5303B2B937}" type="datetimeFigureOut">
              <a:rPr lang="en-GB" smtClean="0"/>
              <a:t>30/10/2022</a:t>
            </a:fld>
            <a:endParaRPr lang="en-GB"/>
          </a:p>
        </p:txBody>
      </p:sp>
      <p:sp>
        <p:nvSpPr>
          <p:cNvPr id="3" name="Footer Placeholder 2">
            <a:extLst>
              <a:ext uri="{FF2B5EF4-FFF2-40B4-BE49-F238E27FC236}">
                <a16:creationId xmlns:a16="http://schemas.microsoft.com/office/drawing/2014/main" id="{D08D6249-A10D-4AF3-89FA-2AA80A3A0F7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3B89EE1-F19F-4D83-9350-785E6268C104}"/>
              </a:ext>
            </a:extLst>
          </p:cNvPr>
          <p:cNvSpPr>
            <a:spLocks noGrp="1"/>
          </p:cNvSpPr>
          <p:nvPr>
            <p:ph type="sldNum" sz="quarter" idx="12"/>
          </p:nvPr>
        </p:nvSpPr>
        <p:spPr/>
        <p:txBody>
          <a:bodyPr/>
          <a:lstStyle/>
          <a:p>
            <a:fld id="{EF2FCC73-1924-4372-ABD3-EB6E96CA763C}" type="slidenum">
              <a:rPr lang="en-GB" smtClean="0"/>
              <a:t>‹#›</a:t>
            </a:fld>
            <a:endParaRPr lang="en-GB"/>
          </a:p>
        </p:txBody>
      </p:sp>
    </p:spTree>
    <p:extLst>
      <p:ext uri="{BB962C8B-B14F-4D97-AF65-F5344CB8AC3E}">
        <p14:creationId xmlns:p14="http://schemas.microsoft.com/office/powerpoint/2010/main" val="1387288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0B81B-FDA6-42E2-89D0-98BB4D2EC6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F16A65A-CD6B-43DC-8721-A8596B6863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6E8C752-BE1F-401E-B6FE-B4D8F55AC0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C046ED-2D66-4C3E-BBFF-932A4EE867F8}"/>
              </a:ext>
            </a:extLst>
          </p:cNvPr>
          <p:cNvSpPr>
            <a:spLocks noGrp="1"/>
          </p:cNvSpPr>
          <p:nvPr>
            <p:ph type="dt" sz="half" idx="10"/>
          </p:nvPr>
        </p:nvSpPr>
        <p:spPr/>
        <p:txBody>
          <a:bodyPr/>
          <a:lstStyle/>
          <a:p>
            <a:fld id="{82848B50-CAF5-433F-8365-DC5303B2B937}" type="datetimeFigureOut">
              <a:rPr lang="en-GB" smtClean="0"/>
              <a:t>30/10/2022</a:t>
            </a:fld>
            <a:endParaRPr lang="en-GB"/>
          </a:p>
        </p:txBody>
      </p:sp>
      <p:sp>
        <p:nvSpPr>
          <p:cNvPr id="6" name="Footer Placeholder 5">
            <a:extLst>
              <a:ext uri="{FF2B5EF4-FFF2-40B4-BE49-F238E27FC236}">
                <a16:creationId xmlns:a16="http://schemas.microsoft.com/office/drawing/2014/main" id="{8943476C-4B9A-423F-8D14-60BEF76F5E8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21C585-7C9E-4001-ABFF-32908D246247}"/>
              </a:ext>
            </a:extLst>
          </p:cNvPr>
          <p:cNvSpPr>
            <a:spLocks noGrp="1"/>
          </p:cNvSpPr>
          <p:nvPr>
            <p:ph type="sldNum" sz="quarter" idx="12"/>
          </p:nvPr>
        </p:nvSpPr>
        <p:spPr/>
        <p:txBody>
          <a:bodyPr/>
          <a:lstStyle/>
          <a:p>
            <a:fld id="{EF2FCC73-1924-4372-ABD3-EB6E96CA763C}" type="slidenum">
              <a:rPr lang="en-GB" smtClean="0"/>
              <a:t>‹#›</a:t>
            </a:fld>
            <a:endParaRPr lang="en-GB"/>
          </a:p>
        </p:txBody>
      </p:sp>
    </p:spTree>
    <p:extLst>
      <p:ext uri="{BB962C8B-B14F-4D97-AF65-F5344CB8AC3E}">
        <p14:creationId xmlns:p14="http://schemas.microsoft.com/office/powerpoint/2010/main" val="2414741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2BD72-E2BF-4C7D-B0FB-CF65601F42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025F494-4E7F-4533-A8BF-EE0E4A3B7C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9D9340F-9F91-49FE-8504-FB569A84F9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553A16-DE37-40B9-A8F6-FBAF4E9F1044}"/>
              </a:ext>
            </a:extLst>
          </p:cNvPr>
          <p:cNvSpPr>
            <a:spLocks noGrp="1"/>
          </p:cNvSpPr>
          <p:nvPr>
            <p:ph type="dt" sz="half" idx="10"/>
          </p:nvPr>
        </p:nvSpPr>
        <p:spPr/>
        <p:txBody>
          <a:bodyPr/>
          <a:lstStyle/>
          <a:p>
            <a:fld id="{82848B50-CAF5-433F-8365-DC5303B2B937}" type="datetimeFigureOut">
              <a:rPr lang="en-GB" smtClean="0"/>
              <a:t>30/10/2022</a:t>
            </a:fld>
            <a:endParaRPr lang="en-GB"/>
          </a:p>
        </p:txBody>
      </p:sp>
      <p:sp>
        <p:nvSpPr>
          <p:cNvPr id="6" name="Footer Placeholder 5">
            <a:extLst>
              <a:ext uri="{FF2B5EF4-FFF2-40B4-BE49-F238E27FC236}">
                <a16:creationId xmlns:a16="http://schemas.microsoft.com/office/drawing/2014/main" id="{AECAB2DB-BCA1-4B9C-88FE-89D7B82DB1C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455EBA0-DB49-4E71-BA45-B1EF15E12F21}"/>
              </a:ext>
            </a:extLst>
          </p:cNvPr>
          <p:cNvSpPr>
            <a:spLocks noGrp="1"/>
          </p:cNvSpPr>
          <p:nvPr>
            <p:ph type="sldNum" sz="quarter" idx="12"/>
          </p:nvPr>
        </p:nvSpPr>
        <p:spPr/>
        <p:txBody>
          <a:bodyPr/>
          <a:lstStyle/>
          <a:p>
            <a:fld id="{EF2FCC73-1924-4372-ABD3-EB6E96CA763C}" type="slidenum">
              <a:rPr lang="en-GB" smtClean="0"/>
              <a:t>‹#›</a:t>
            </a:fld>
            <a:endParaRPr lang="en-GB"/>
          </a:p>
        </p:txBody>
      </p:sp>
    </p:spTree>
    <p:extLst>
      <p:ext uri="{BB962C8B-B14F-4D97-AF65-F5344CB8AC3E}">
        <p14:creationId xmlns:p14="http://schemas.microsoft.com/office/powerpoint/2010/main" val="3174882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BD5605-EE31-4132-AE5D-78C2FE7060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831ECB1-DA70-42FC-B4AD-75EF3A3E3A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B482F08-139A-451D-9589-3F01347997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848B50-CAF5-433F-8365-DC5303B2B937}" type="datetimeFigureOut">
              <a:rPr lang="en-GB" smtClean="0"/>
              <a:t>30/10/2022</a:t>
            </a:fld>
            <a:endParaRPr lang="en-GB"/>
          </a:p>
        </p:txBody>
      </p:sp>
      <p:sp>
        <p:nvSpPr>
          <p:cNvPr id="5" name="Footer Placeholder 4">
            <a:extLst>
              <a:ext uri="{FF2B5EF4-FFF2-40B4-BE49-F238E27FC236}">
                <a16:creationId xmlns:a16="http://schemas.microsoft.com/office/drawing/2014/main" id="{144F2F15-3548-441C-AC28-D8EFCF992C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BC36631-EAFA-493B-A7D0-E092F6931D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2FCC73-1924-4372-ABD3-EB6E96CA763C}" type="slidenum">
              <a:rPr lang="en-GB" smtClean="0"/>
              <a:t>‹#›</a:t>
            </a:fld>
            <a:endParaRPr lang="en-GB"/>
          </a:p>
        </p:txBody>
      </p:sp>
    </p:spTree>
    <p:extLst>
      <p:ext uri="{BB962C8B-B14F-4D97-AF65-F5344CB8AC3E}">
        <p14:creationId xmlns:p14="http://schemas.microsoft.com/office/powerpoint/2010/main" val="18739291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B87C6EBB-9D5E-E84A-9BCA-EA7E05FD1C0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Application Layer: 2-</a:t>
            </a:r>
            <a:fld id="{C4204591-24BD-A542-B9D5-F8D8A88D2FEE}" type="slidenum">
              <a:rPr lang="en-US" smtClean="0"/>
              <a:pPr/>
              <a:t>‹#›</a:t>
            </a:fld>
            <a:endParaRPr lang="en-US" dirty="0"/>
          </a:p>
        </p:txBody>
      </p:sp>
    </p:spTree>
    <p:extLst>
      <p:ext uri="{BB962C8B-B14F-4D97-AF65-F5344CB8AC3E}">
        <p14:creationId xmlns:p14="http://schemas.microsoft.com/office/powerpoint/2010/main" val="34981725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6" r:id="rId5"/>
  </p:sldLayoutIdLst>
  <p:hf hdr="0" ftr="0" dt="0"/>
  <p:txStyles>
    <p:titleStyle>
      <a:lvl1pPr algn="ctr" defTabSz="914400" rtl="0" eaLnBrk="1" latinLnBrk="0" hangingPunct="1">
        <a:lnSpc>
          <a:spcPct val="90000"/>
        </a:lnSpc>
        <a:spcBef>
          <a:spcPct val="0"/>
        </a:spcBef>
        <a:buNone/>
        <a:defRPr sz="4400" b="1" kern="1200">
          <a:solidFill>
            <a:srgbClr val="1C1C1C"/>
          </a:solidFill>
          <a:latin typeface="+mj-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47BCAC2-4B0D-C24F-A1AA-5CFB26132E0B}"/>
              </a:ext>
            </a:extLst>
          </p:cNvPr>
          <p:cNvSpPr>
            <a:spLocks noGrp="1"/>
          </p:cNvSpPr>
          <p:nvPr>
            <p:ph type="title"/>
          </p:nvPr>
        </p:nvSpPr>
        <p:spPr>
          <a:xfrm>
            <a:off x="624620" y="2486584"/>
            <a:ext cx="10515600" cy="1335810"/>
          </a:xfrm>
        </p:spPr>
        <p:txBody>
          <a:bodyPr>
            <a:normAutofit/>
          </a:bodyPr>
          <a:lstStyle/>
          <a:p>
            <a:r>
              <a:rPr lang="en-US" altLang="en-US" sz="4400" dirty="0">
                <a:latin typeface="+mn-lt"/>
                <a:cs typeface="Calibri" panose="020F0502020204030204" pitchFamily="34" charset="0"/>
              </a:rPr>
              <a:t>Week 8 Lab</a:t>
            </a:r>
            <a:endParaRPr lang="en-US" sz="4400" dirty="0">
              <a:latin typeface="+mn-lt"/>
            </a:endParaRPr>
          </a:p>
        </p:txBody>
      </p:sp>
      <p:sp>
        <p:nvSpPr>
          <p:cNvPr id="11" name="Rectangle 4">
            <a:extLst>
              <a:ext uri="{FF2B5EF4-FFF2-40B4-BE49-F238E27FC236}">
                <a16:creationId xmlns:a16="http://schemas.microsoft.com/office/drawing/2014/main" id="{5FE695BD-369F-8C4A-ACAD-42671E1C0719}"/>
              </a:ext>
            </a:extLst>
          </p:cNvPr>
          <p:cNvSpPr txBox="1">
            <a:spLocks noChangeArrowheads="1"/>
          </p:cNvSpPr>
          <p:nvPr/>
        </p:nvSpPr>
        <p:spPr>
          <a:xfrm>
            <a:off x="6557554" y="1422888"/>
            <a:ext cx="5405262" cy="4799013"/>
          </a:xfrm>
          <a:prstGeom prst="rect">
            <a:avLst/>
          </a:prstGeom>
        </p:spPr>
        <p:txBody>
          <a:bodyPr>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3B8A7DC3-C885-F84E-9572-316B746437B7}"/>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7218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6FEBB-B939-4D71-99E5-59C8AFF10763}"/>
              </a:ext>
            </a:extLst>
          </p:cNvPr>
          <p:cNvSpPr>
            <a:spLocks noGrp="1"/>
          </p:cNvSpPr>
          <p:nvPr>
            <p:ph type="ctrTitle"/>
          </p:nvPr>
        </p:nvSpPr>
        <p:spPr>
          <a:xfrm>
            <a:off x="127467" y="58339"/>
            <a:ext cx="9144000" cy="639936"/>
          </a:xfrm>
        </p:spPr>
        <p:txBody>
          <a:bodyPr>
            <a:noAutofit/>
          </a:bodyPr>
          <a:lstStyle/>
          <a:p>
            <a:pPr algn="l"/>
            <a:r>
              <a:rPr lang="en-US" sz="4400" b="1" dirty="0">
                <a:solidFill>
                  <a:srgbClr val="002060"/>
                </a:solidFill>
                <a:latin typeface="Tw Cen MT" panose="020B0602020104020603" pitchFamily="34" charset="0"/>
              </a:rPr>
              <a:t>Today’s Lab Tasks</a:t>
            </a:r>
            <a:endParaRPr lang="en-PK" sz="4400" b="1" dirty="0">
              <a:solidFill>
                <a:srgbClr val="002060"/>
              </a:solidFill>
              <a:latin typeface="Tw Cen MT" panose="020B0602020104020603" pitchFamily="34" charset="0"/>
            </a:endParaRPr>
          </a:p>
        </p:txBody>
      </p:sp>
      <p:sp>
        <p:nvSpPr>
          <p:cNvPr id="3" name="Subtitle 2">
            <a:extLst>
              <a:ext uri="{FF2B5EF4-FFF2-40B4-BE49-F238E27FC236}">
                <a16:creationId xmlns:a16="http://schemas.microsoft.com/office/drawing/2014/main" id="{BC581BC5-A39C-4AEE-883E-4D8A9350AA12}"/>
              </a:ext>
            </a:extLst>
          </p:cNvPr>
          <p:cNvSpPr>
            <a:spLocks noGrp="1"/>
          </p:cNvSpPr>
          <p:nvPr>
            <p:ph type="subTitle" idx="1"/>
          </p:nvPr>
        </p:nvSpPr>
        <p:spPr>
          <a:xfrm>
            <a:off x="2079121" y="1266549"/>
            <a:ext cx="6355437" cy="2384164"/>
          </a:xfrm>
        </p:spPr>
        <p:txBody>
          <a:bodyPr>
            <a:normAutofit lnSpcReduction="10000"/>
          </a:bodyPr>
          <a:lstStyle/>
          <a:p>
            <a:pPr marL="342900" indent="-342900" algn="l">
              <a:buFontTx/>
              <a:buChar char="-"/>
            </a:pPr>
            <a:r>
              <a:rPr lang="en-US" sz="2800" b="1" dirty="0">
                <a:latin typeface="Tw Cen MT" panose="020B0602020104020603" pitchFamily="34" charset="0"/>
              </a:rPr>
              <a:t>Implementation of Web Sever</a:t>
            </a:r>
          </a:p>
          <a:p>
            <a:pPr marL="342900" indent="-342900" algn="l">
              <a:buFontTx/>
              <a:buChar char="-"/>
            </a:pPr>
            <a:endParaRPr lang="en-US" sz="2800" b="1" dirty="0">
              <a:latin typeface="Tw Cen MT" panose="020B0602020104020603" pitchFamily="34" charset="0"/>
            </a:endParaRPr>
          </a:p>
          <a:p>
            <a:pPr marL="342900" indent="-342900" algn="l">
              <a:buFontTx/>
              <a:buChar char="-"/>
            </a:pPr>
            <a:r>
              <a:rPr lang="en-US" sz="2800" b="1" dirty="0">
                <a:latin typeface="Tw Cen MT" panose="020B0602020104020603" pitchFamily="34" charset="0"/>
              </a:rPr>
              <a:t>Implementation of Web Proxy</a:t>
            </a:r>
          </a:p>
          <a:p>
            <a:pPr marL="342900" indent="-342900" algn="l">
              <a:buFontTx/>
              <a:buChar char="-"/>
            </a:pPr>
            <a:endParaRPr lang="en-US" sz="2800" b="1" dirty="0">
              <a:latin typeface="Tw Cen MT" panose="020B0602020104020603" pitchFamily="34" charset="0"/>
            </a:endParaRPr>
          </a:p>
          <a:p>
            <a:pPr marL="342900" indent="-342900" algn="l">
              <a:buFontTx/>
              <a:buChar char="-"/>
            </a:pPr>
            <a:r>
              <a:rPr lang="en-US" sz="2800" b="1" dirty="0">
                <a:latin typeface="Tw Cen MT" panose="020B0602020104020603" pitchFamily="34" charset="0"/>
              </a:rPr>
              <a:t>Skeleton Code is available on Moodle</a:t>
            </a:r>
          </a:p>
          <a:p>
            <a:pPr marL="342900" indent="-342900" algn="l">
              <a:buFontTx/>
              <a:buChar char="-"/>
            </a:pPr>
            <a:endParaRPr lang="en-US" sz="2800" b="1" dirty="0">
              <a:latin typeface="Tw Cen MT" panose="020B0602020104020603" pitchFamily="34" charset="0"/>
            </a:endParaRPr>
          </a:p>
          <a:p>
            <a:pPr marL="342900" indent="-342900" algn="l">
              <a:buFontTx/>
              <a:buChar char="-"/>
            </a:pPr>
            <a:endParaRPr lang="en-US" sz="2800" b="1" dirty="0">
              <a:latin typeface="Tw Cen MT" panose="020B0602020104020603" pitchFamily="34" charset="0"/>
            </a:endParaRPr>
          </a:p>
          <a:p>
            <a:pPr marL="342900" indent="-342900" algn="l">
              <a:buFontTx/>
              <a:buChar char="-"/>
            </a:pPr>
            <a:endParaRPr lang="en-US" sz="2400" b="1" dirty="0">
              <a:latin typeface="Tw Cen MT" panose="020B0602020104020603" pitchFamily="34" charset="0"/>
            </a:endParaRPr>
          </a:p>
        </p:txBody>
      </p:sp>
      <p:sp>
        <p:nvSpPr>
          <p:cNvPr id="4" name="Subtitle 2">
            <a:extLst>
              <a:ext uri="{FF2B5EF4-FFF2-40B4-BE49-F238E27FC236}">
                <a16:creationId xmlns:a16="http://schemas.microsoft.com/office/drawing/2014/main" id="{C872B70E-2073-4008-B97F-5E1759276E13}"/>
              </a:ext>
            </a:extLst>
          </p:cNvPr>
          <p:cNvSpPr txBox="1">
            <a:spLocks/>
          </p:cNvSpPr>
          <p:nvPr/>
        </p:nvSpPr>
        <p:spPr>
          <a:xfrm>
            <a:off x="1658318" y="4218987"/>
            <a:ext cx="9144000" cy="19407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Clr>
                <a:srgbClr val="0000A3"/>
              </a:buClr>
              <a:buFont typeface="Wingdings" pitchFamily="2" charset="2"/>
              <a:buNone/>
              <a:tabLst/>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Clr>
                <a:srgbClr val="0000A8"/>
              </a:buClr>
              <a:buFont typeface="Arial" panose="020B0604020202020204" pitchFamily="34" charset="0"/>
              <a:buNone/>
              <a:tabLst/>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Tx/>
              <a:buChar char="-"/>
            </a:pPr>
            <a:r>
              <a:rPr lang="en-US" sz="3200" b="1" dirty="0">
                <a:solidFill>
                  <a:srgbClr val="FF0000"/>
                </a:solidFill>
                <a:latin typeface="Tw Cen MT" panose="020B0602020104020603" pitchFamily="34" charset="0"/>
              </a:rPr>
              <a:t>Don’t Copy Code</a:t>
            </a:r>
          </a:p>
          <a:p>
            <a:pPr marL="342900" indent="-342900" algn="l">
              <a:buFontTx/>
              <a:buChar char="-"/>
            </a:pPr>
            <a:r>
              <a:rPr lang="en-US" sz="3200" b="1" dirty="0">
                <a:solidFill>
                  <a:srgbClr val="FF0000"/>
                </a:solidFill>
                <a:latin typeface="Tw Cen MT" panose="020B0602020104020603" pitchFamily="34" charset="0"/>
              </a:rPr>
              <a:t>Plagiarism Policy is very strict</a:t>
            </a:r>
          </a:p>
          <a:p>
            <a:pPr marL="342900" indent="-342900" algn="l">
              <a:buFontTx/>
              <a:buChar char="-"/>
            </a:pPr>
            <a:r>
              <a:rPr lang="en-US" sz="3200" b="1" dirty="0">
                <a:solidFill>
                  <a:srgbClr val="FF0000"/>
                </a:solidFill>
                <a:latin typeface="Tw Cen MT" panose="020B0602020104020603" pitchFamily="34" charset="0"/>
              </a:rPr>
              <a:t>Explore resources for understandability </a:t>
            </a:r>
          </a:p>
          <a:p>
            <a:pPr marL="342900" indent="-342900" algn="l">
              <a:buFontTx/>
              <a:buChar char="-"/>
            </a:pPr>
            <a:endParaRPr lang="en-US" sz="2800" b="1" dirty="0">
              <a:solidFill>
                <a:srgbClr val="FF0000"/>
              </a:solidFill>
              <a:latin typeface="Tw Cen MT" panose="020B0602020104020603" pitchFamily="34" charset="0"/>
            </a:endParaRPr>
          </a:p>
        </p:txBody>
      </p:sp>
    </p:spTree>
    <p:extLst>
      <p:ext uri="{BB962C8B-B14F-4D97-AF65-F5344CB8AC3E}">
        <p14:creationId xmlns:p14="http://schemas.microsoft.com/office/powerpoint/2010/main" val="2805733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6FEBB-B939-4D71-99E5-59C8AFF10763}"/>
              </a:ext>
            </a:extLst>
          </p:cNvPr>
          <p:cNvSpPr>
            <a:spLocks noGrp="1"/>
          </p:cNvSpPr>
          <p:nvPr>
            <p:ph type="ctrTitle"/>
          </p:nvPr>
        </p:nvSpPr>
        <p:spPr>
          <a:xfrm>
            <a:off x="127467" y="58339"/>
            <a:ext cx="9144000" cy="639936"/>
          </a:xfrm>
        </p:spPr>
        <p:txBody>
          <a:bodyPr>
            <a:noAutofit/>
          </a:bodyPr>
          <a:lstStyle/>
          <a:p>
            <a:pPr algn="l"/>
            <a:r>
              <a:rPr lang="en-US" sz="4400" b="1" dirty="0">
                <a:solidFill>
                  <a:srgbClr val="002060"/>
                </a:solidFill>
                <a:latin typeface="Tw Cen MT" panose="020B0602020104020603" pitchFamily="34" charset="0"/>
              </a:rPr>
              <a:t>Practice</a:t>
            </a:r>
            <a:endParaRPr lang="en-PK" sz="4400" b="1" dirty="0">
              <a:solidFill>
                <a:srgbClr val="002060"/>
              </a:solidFill>
              <a:latin typeface="Tw Cen MT" panose="020B0602020104020603" pitchFamily="34" charset="0"/>
            </a:endParaRPr>
          </a:p>
        </p:txBody>
      </p:sp>
      <p:sp>
        <p:nvSpPr>
          <p:cNvPr id="3" name="Subtitle 2">
            <a:extLst>
              <a:ext uri="{FF2B5EF4-FFF2-40B4-BE49-F238E27FC236}">
                <a16:creationId xmlns:a16="http://schemas.microsoft.com/office/drawing/2014/main" id="{BC581BC5-A39C-4AEE-883E-4D8A9350AA12}"/>
              </a:ext>
            </a:extLst>
          </p:cNvPr>
          <p:cNvSpPr>
            <a:spLocks noGrp="1"/>
          </p:cNvSpPr>
          <p:nvPr>
            <p:ph type="subTitle" idx="1"/>
          </p:nvPr>
        </p:nvSpPr>
        <p:spPr>
          <a:xfrm>
            <a:off x="127467" y="1102098"/>
            <a:ext cx="11527258" cy="5205712"/>
          </a:xfrm>
        </p:spPr>
        <p:txBody>
          <a:bodyPr>
            <a:normAutofit fontScale="92500"/>
          </a:bodyPr>
          <a:lstStyle/>
          <a:p>
            <a:pPr marL="342900" indent="-342900" algn="l">
              <a:lnSpc>
                <a:spcPct val="150000"/>
              </a:lnSpc>
              <a:buFontTx/>
              <a:buChar char="-"/>
            </a:pPr>
            <a:r>
              <a:rPr lang="en-US" sz="2800" dirty="0">
                <a:latin typeface="Tw Cen MT" panose="020B0602020104020603" pitchFamily="34" charset="0"/>
              </a:rPr>
              <a:t>A combination of IP address and subnet mask is given below. Find the network prefix and the mask length. Select the correct answer in the CIDR address format.</a:t>
            </a:r>
          </a:p>
          <a:p>
            <a:pPr marL="342900" indent="-342900" algn="l">
              <a:lnSpc>
                <a:spcPct val="150000"/>
              </a:lnSpc>
              <a:buFontTx/>
              <a:buChar char="-"/>
            </a:pPr>
            <a:endParaRPr lang="en-US" sz="2800" dirty="0">
              <a:latin typeface="Tw Cen MT" panose="020B0602020104020603" pitchFamily="34" charset="0"/>
            </a:endParaRPr>
          </a:p>
          <a:p>
            <a:pPr marL="342900" indent="-342900" algn="l">
              <a:lnSpc>
                <a:spcPct val="150000"/>
              </a:lnSpc>
              <a:buFontTx/>
              <a:buChar char="-"/>
            </a:pPr>
            <a:r>
              <a:rPr lang="en-US" sz="2800" b="1" dirty="0">
                <a:solidFill>
                  <a:schemeClr val="tx1"/>
                </a:solidFill>
              </a:rPr>
              <a:t>202.125.138.0/26</a:t>
            </a:r>
          </a:p>
          <a:p>
            <a:pPr marL="342900" indent="-342900" algn="l">
              <a:lnSpc>
                <a:spcPct val="150000"/>
              </a:lnSpc>
              <a:buFontTx/>
              <a:buChar char="-"/>
            </a:pPr>
            <a:r>
              <a:rPr lang="en-US" sz="2800" b="1" dirty="0">
                <a:solidFill>
                  <a:schemeClr val="tx1"/>
                </a:solidFill>
              </a:rPr>
              <a:t>202.125.138.64/26</a:t>
            </a:r>
          </a:p>
          <a:p>
            <a:pPr marL="342900" indent="-342900" algn="l">
              <a:lnSpc>
                <a:spcPct val="150000"/>
              </a:lnSpc>
              <a:buFontTx/>
              <a:buChar char="-"/>
            </a:pPr>
            <a:r>
              <a:rPr lang="en-US" sz="2800" b="1" dirty="0">
                <a:solidFill>
                  <a:schemeClr val="tx1"/>
                </a:solidFill>
              </a:rPr>
              <a:t>202.125.138.128/26</a:t>
            </a:r>
          </a:p>
          <a:p>
            <a:pPr marL="342900" indent="-342900" algn="l">
              <a:lnSpc>
                <a:spcPct val="150000"/>
              </a:lnSpc>
              <a:buFontTx/>
              <a:buChar char="-"/>
            </a:pPr>
            <a:r>
              <a:rPr lang="en-US" sz="2800" b="1" dirty="0">
                <a:solidFill>
                  <a:schemeClr val="tx1"/>
                </a:solidFill>
              </a:rPr>
              <a:t>202.125.138.192/26</a:t>
            </a:r>
            <a:r>
              <a:rPr lang="en-US" sz="2800" dirty="0">
                <a:latin typeface="Tw Cen MT" panose="020B0602020104020603" pitchFamily="34" charset="0"/>
              </a:rPr>
              <a:t> </a:t>
            </a:r>
            <a:endParaRPr lang="en-US" sz="2400" dirty="0">
              <a:latin typeface="Tw Cen MT" panose="020B0602020104020603" pitchFamily="34" charset="0"/>
            </a:endParaRPr>
          </a:p>
        </p:txBody>
      </p:sp>
    </p:spTree>
    <p:extLst>
      <p:ext uri="{BB962C8B-B14F-4D97-AF65-F5344CB8AC3E}">
        <p14:creationId xmlns:p14="http://schemas.microsoft.com/office/powerpoint/2010/main" val="4260247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6FEBB-B939-4D71-99E5-59C8AFF10763}"/>
              </a:ext>
            </a:extLst>
          </p:cNvPr>
          <p:cNvSpPr>
            <a:spLocks noGrp="1"/>
          </p:cNvSpPr>
          <p:nvPr>
            <p:ph type="ctrTitle"/>
          </p:nvPr>
        </p:nvSpPr>
        <p:spPr>
          <a:xfrm>
            <a:off x="127467" y="58339"/>
            <a:ext cx="9144000" cy="639936"/>
          </a:xfrm>
        </p:spPr>
        <p:txBody>
          <a:bodyPr>
            <a:noAutofit/>
          </a:bodyPr>
          <a:lstStyle/>
          <a:p>
            <a:pPr algn="l"/>
            <a:r>
              <a:rPr lang="en-US" sz="4400" b="1" dirty="0">
                <a:solidFill>
                  <a:srgbClr val="002060"/>
                </a:solidFill>
                <a:latin typeface="Tw Cen MT" panose="020B0602020104020603" pitchFamily="34" charset="0"/>
              </a:rPr>
              <a:t>Practice</a:t>
            </a:r>
            <a:endParaRPr lang="en-PK" sz="4400" b="1" dirty="0">
              <a:solidFill>
                <a:srgbClr val="002060"/>
              </a:solidFill>
              <a:latin typeface="Tw Cen MT" panose="020B0602020104020603" pitchFamily="34" charset="0"/>
            </a:endParaRPr>
          </a:p>
        </p:txBody>
      </p:sp>
      <p:sp>
        <p:nvSpPr>
          <p:cNvPr id="3" name="Subtitle 2">
            <a:extLst>
              <a:ext uri="{FF2B5EF4-FFF2-40B4-BE49-F238E27FC236}">
                <a16:creationId xmlns:a16="http://schemas.microsoft.com/office/drawing/2014/main" id="{BC581BC5-A39C-4AEE-883E-4D8A9350AA12}"/>
              </a:ext>
            </a:extLst>
          </p:cNvPr>
          <p:cNvSpPr>
            <a:spLocks noGrp="1"/>
          </p:cNvSpPr>
          <p:nvPr>
            <p:ph type="subTitle" idx="1"/>
          </p:nvPr>
        </p:nvSpPr>
        <p:spPr>
          <a:xfrm>
            <a:off x="127467" y="1102098"/>
            <a:ext cx="11527258" cy="4973238"/>
          </a:xfrm>
        </p:spPr>
        <p:txBody>
          <a:bodyPr>
            <a:normAutofit/>
          </a:bodyPr>
          <a:lstStyle/>
          <a:p>
            <a:pPr marL="342900" indent="-342900" algn="l">
              <a:lnSpc>
                <a:spcPct val="150000"/>
              </a:lnSpc>
              <a:buFontTx/>
              <a:buChar char="-"/>
            </a:pPr>
            <a:r>
              <a:rPr lang="en-US" sz="2800" dirty="0">
                <a:latin typeface="Tw Cen MT" panose="020B0602020104020603" pitchFamily="34" charset="0"/>
              </a:rPr>
              <a:t>DHCP stands for ____________.</a:t>
            </a:r>
          </a:p>
          <a:p>
            <a:pPr marL="342900" indent="-342900" algn="l">
              <a:lnSpc>
                <a:spcPct val="150000"/>
              </a:lnSpc>
              <a:buFontTx/>
              <a:buChar char="-"/>
            </a:pPr>
            <a:r>
              <a:rPr lang="en-US" sz="2800" dirty="0">
                <a:latin typeface="Tw Cen MT" panose="020B0602020104020603" pitchFamily="34" charset="0"/>
              </a:rPr>
              <a:t>What is the aim of NAT development</a:t>
            </a:r>
          </a:p>
          <a:p>
            <a:pPr marL="342900" indent="-342900" algn="l">
              <a:lnSpc>
                <a:spcPct val="150000"/>
              </a:lnSpc>
              <a:buFontTx/>
              <a:buChar char="-"/>
            </a:pPr>
            <a:r>
              <a:rPr lang="en-US" sz="2800" dirty="0">
                <a:latin typeface="Tw Cen MT" panose="020B0602020104020603" pitchFamily="34" charset="0"/>
              </a:rPr>
              <a:t>DHCP uses TCP.</a:t>
            </a:r>
          </a:p>
          <a:p>
            <a:pPr marL="342900" indent="-342900" algn="l">
              <a:lnSpc>
                <a:spcPct val="150000"/>
              </a:lnSpc>
              <a:buFontTx/>
              <a:buChar char="-"/>
            </a:pPr>
            <a:r>
              <a:rPr lang="en-US" sz="2800" dirty="0">
                <a:latin typeface="Tw Cen MT" panose="020B0602020104020603" pitchFamily="34" charset="0"/>
              </a:rPr>
              <a:t>What are ICANN and IANA?</a:t>
            </a:r>
          </a:p>
          <a:p>
            <a:pPr marL="342900" indent="-342900" algn="l">
              <a:lnSpc>
                <a:spcPct val="150000"/>
              </a:lnSpc>
              <a:buFontTx/>
              <a:buChar char="-"/>
            </a:pPr>
            <a:r>
              <a:rPr lang="en-US" sz="2800" dirty="0">
                <a:latin typeface="Tw Cen MT" panose="020B0602020104020603" pitchFamily="34" charset="0"/>
              </a:rPr>
              <a:t>The long-term solution to IPv4 address exhaustion is NAT.</a:t>
            </a:r>
          </a:p>
          <a:p>
            <a:pPr marL="342900" indent="-342900" algn="l">
              <a:lnSpc>
                <a:spcPct val="150000"/>
              </a:lnSpc>
              <a:buFontTx/>
              <a:buChar char="-"/>
            </a:pPr>
            <a:r>
              <a:rPr lang="en-US" sz="2800" dirty="0">
                <a:latin typeface="Tw Cen MT" panose="020B0602020104020603" pitchFamily="34" charset="0"/>
              </a:rPr>
              <a:t>Forwarding is the process of getting through single interchange.</a:t>
            </a:r>
          </a:p>
          <a:p>
            <a:pPr marL="342900" indent="-342900" algn="l">
              <a:lnSpc>
                <a:spcPct val="150000"/>
              </a:lnSpc>
              <a:buFontTx/>
              <a:buChar char="-"/>
            </a:pPr>
            <a:endParaRPr lang="en-US" sz="2400" dirty="0">
              <a:latin typeface="Tw Cen MT" panose="020B0602020104020603" pitchFamily="34" charset="0"/>
            </a:endParaRPr>
          </a:p>
        </p:txBody>
      </p:sp>
    </p:spTree>
    <p:extLst>
      <p:ext uri="{BB962C8B-B14F-4D97-AF65-F5344CB8AC3E}">
        <p14:creationId xmlns:p14="http://schemas.microsoft.com/office/powerpoint/2010/main" val="2395271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6FEBB-B939-4D71-99E5-59C8AFF10763}"/>
              </a:ext>
            </a:extLst>
          </p:cNvPr>
          <p:cNvSpPr>
            <a:spLocks noGrp="1"/>
          </p:cNvSpPr>
          <p:nvPr>
            <p:ph type="ctrTitle"/>
          </p:nvPr>
        </p:nvSpPr>
        <p:spPr>
          <a:xfrm>
            <a:off x="127467" y="58339"/>
            <a:ext cx="9144000" cy="639936"/>
          </a:xfrm>
        </p:spPr>
        <p:txBody>
          <a:bodyPr>
            <a:noAutofit/>
          </a:bodyPr>
          <a:lstStyle/>
          <a:p>
            <a:pPr algn="l"/>
            <a:r>
              <a:rPr lang="en-US" sz="4400" b="1" dirty="0">
                <a:solidFill>
                  <a:srgbClr val="002060"/>
                </a:solidFill>
                <a:latin typeface="Tw Cen MT" panose="020B0602020104020603" pitchFamily="34" charset="0"/>
              </a:rPr>
              <a:t>Practice</a:t>
            </a:r>
            <a:endParaRPr lang="en-PK" sz="4400" b="1" dirty="0">
              <a:solidFill>
                <a:srgbClr val="002060"/>
              </a:solidFill>
              <a:latin typeface="Tw Cen MT" panose="020B0602020104020603" pitchFamily="34" charset="0"/>
            </a:endParaRPr>
          </a:p>
        </p:txBody>
      </p:sp>
      <p:sp>
        <p:nvSpPr>
          <p:cNvPr id="3" name="Subtitle 2">
            <a:extLst>
              <a:ext uri="{FF2B5EF4-FFF2-40B4-BE49-F238E27FC236}">
                <a16:creationId xmlns:a16="http://schemas.microsoft.com/office/drawing/2014/main" id="{BC581BC5-A39C-4AEE-883E-4D8A9350AA12}"/>
              </a:ext>
            </a:extLst>
          </p:cNvPr>
          <p:cNvSpPr>
            <a:spLocks noGrp="1"/>
          </p:cNvSpPr>
          <p:nvPr>
            <p:ph type="subTitle" idx="1"/>
          </p:nvPr>
        </p:nvSpPr>
        <p:spPr>
          <a:xfrm>
            <a:off x="127467" y="1266549"/>
            <a:ext cx="11527258" cy="4653804"/>
          </a:xfrm>
        </p:spPr>
        <p:txBody>
          <a:bodyPr>
            <a:normAutofit/>
          </a:bodyPr>
          <a:lstStyle/>
          <a:p>
            <a:pPr marL="342900" indent="-342900" algn="just">
              <a:buFontTx/>
              <a:buChar char="-"/>
            </a:pPr>
            <a:r>
              <a:rPr lang="en-US" sz="3200" dirty="0">
                <a:latin typeface="Tw Cen MT" panose="020B0602020104020603" pitchFamily="34" charset="0"/>
              </a:rPr>
              <a:t>From a local machine, you would like to access the URL</a:t>
            </a:r>
          </a:p>
          <a:p>
            <a:pPr marL="342900" indent="-342900" algn="just">
              <a:buFontTx/>
              <a:buChar char="-"/>
            </a:pPr>
            <a:r>
              <a:rPr lang="en-US" sz="3200" b="1" dirty="0">
                <a:latin typeface="Tw Cen MT" panose="020B0602020104020603" pitchFamily="34" charset="0"/>
              </a:rPr>
              <a:t>www.maps.google.com/home/index.html. </a:t>
            </a:r>
          </a:p>
          <a:p>
            <a:pPr marL="342900" indent="-342900" algn="just">
              <a:buFontTx/>
              <a:buChar char="-"/>
            </a:pPr>
            <a:r>
              <a:rPr lang="en-US" sz="3200" dirty="0">
                <a:latin typeface="Tw Cen MT" panose="020B0602020104020603" pitchFamily="34" charset="0"/>
              </a:rPr>
              <a:t>Assume there is a root server R available, and com, google, and maps are administrative zones for the </a:t>
            </a:r>
            <a:r>
              <a:rPr lang="en-US" sz="3200" dirty="0" err="1">
                <a:latin typeface="Tw Cen MT" panose="020B0602020104020603" pitchFamily="34" charset="0"/>
              </a:rPr>
              <a:t>the</a:t>
            </a:r>
            <a:r>
              <a:rPr lang="en-US" sz="3200" dirty="0">
                <a:latin typeface="Tw Cen MT" panose="020B0602020104020603" pitchFamily="34" charset="0"/>
              </a:rPr>
              <a:t> URL you are trying to access. Draw a diagram showing the recursive name resolution process, assuming that no part of the name is cached at any of the servers. Number your steps, and at each step, show the information that is being passed between the name servers.	</a:t>
            </a:r>
          </a:p>
          <a:p>
            <a:pPr marL="342900" indent="-342900" algn="just">
              <a:buFontTx/>
              <a:buChar char="-"/>
            </a:pPr>
            <a:endParaRPr lang="en-US" sz="3200" dirty="0">
              <a:latin typeface="Tw Cen MT" panose="020B0602020104020603" pitchFamily="34" charset="0"/>
            </a:endParaRPr>
          </a:p>
          <a:p>
            <a:pPr marL="342900" indent="-342900" algn="just">
              <a:buFontTx/>
              <a:buChar char="-"/>
            </a:pPr>
            <a:endParaRPr lang="en-US" sz="3200" dirty="0">
              <a:latin typeface="Tw Cen MT" panose="020B0602020104020603" pitchFamily="34" charset="0"/>
            </a:endParaRPr>
          </a:p>
          <a:p>
            <a:pPr marL="342900" indent="-342900" algn="just">
              <a:buFontTx/>
              <a:buChar char="-"/>
            </a:pPr>
            <a:endParaRPr lang="en-US" sz="3200" dirty="0">
              <a:latin typeface="Tw Cen MT" panose="020B0602020104020603" pitchFamily="34" charset="0"/>
            </a:endParaRPr>
          </a:p>
          <a:p>
            <a:pPr marL="342900" indent="-342900" algn="just">
              <a:buFontTx/>
              <a:buChar char="-"/>
            </a:pPr>
            <a:endParaRPr lang="en-US" sz="3200" dirty="0">
              <a:latin typeface="Tw Cen MT" panose="020B0602020104020603" pitchFamily="34" charset="0"/>
            </a:endParaRPr>
          </a:p>
          <a:p>
            <a:pPr marL="342900" indent="-342900" algn="just">
              <a:buFontTx/>
              <a:buChar char="-"/>
            </a:pPr>
            <a:endParaRPr lang="en-US" sz="2800" dirty="0">
              <a:latin typeface="Tw Cen MT" panose="020B0602020104020603" pitchFamily="34" charset="0"/>
            </a:endParaRPr>
          </a:p>
        </p:txBody>
      </p:sp>
    </p:spTree>
    <p:extLst>
      <p:ext uri="{BB962C8B-B14F-4D97-AF65-F5344CB8AC3E}">
        <p14:creationId xmlns:p14="http://schemas.microsoft.com/office/powerpoint/2010/main" val="24760321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440</TotalTime>
  <Words>218</Words>
  <Application>Microsoft Office PowerPoint</Application>
  <PresentationFormat>Widescreen</PresentationFormat>
  <Paragraphs>34</Paragraphs>
  <Slides>5</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vt:i4>
      </vt:variant>
    </vt:vector>
  </HeadingPairs>
  <TitlesOfParts>
    <vt:vector size="12" baseType="lpstr">
      <vt:lpstr>Arial</vt:lpstr>
      <vt:lpstr>Calibri</vt:lpstr>
      <vt:lpstr>Calibri Light</vt:lpstr>
      <vt:lpstr>Tw Cen MT</vt:lpstr>
      <vt:lpstr>Wingdings</vt:lpstr>
      <vt:lpstr>Office Theme</vt:lpstr>
      <vt:lpstr>1_Office Theme</vt:lpstr>
      <vt:lpstr>Week 8 Lab</vt:lpstr>
      <vt:lpstr>Today’s Lab Tasks</vt:lpstr>
      <vt:lpstr>Practice</vt:lpstr>
      <vt:lpstr>Practice</vt:lpstr>
      <vt:lpstr>Practice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layer: overview</dc:title>
  <dc:creator>yu wenjuan</dc:creator>
  <cp:lastModifiedBy>Azhar Iqbal</cp:lastModifiedBy>
  <cp:revision>46</cp:revision>
  <dcterms:created xsi:type="dcterms:W3CDTF">2020-09-18T20:48:23Z</dcterms:created>
  <dcterms:modified xsi:type="dcterms:W3CDTF">2022-10-29T21:46:57Z</dcterms:modified>
</cp:coreProperties>
</file>