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7" r:id="rId4"/>
  </p:sldMasterIdLst>
  <p:notesMasterIdLst>
    <p:notesMasterId r:id="rId6"/>
  </p:notesMasterIdLst>
  <p:sldIdLst>
    <p:sldId id="538" r:id="rId5"/>
    <p:sldId id="964" r:id="rId7"/>
    <p:sldId id="1308" r:id="rId8"/>
    <p:sldId id="1223" r:id="rId9"/>
    <p:sldId id="1051" r:id="rId10"/>
    <p:sldId id="1050" r:id="rId11"/>
    <p:sldId id="1303" r:id="rId12"/>
    <p:sldId id="1225" r:id="rId13"/>
    <p:sldId id="1227" r:id="rId14"/>
    <p:sldId id="1228" r:id="rId15"/>
    <p:sldId id="1309" r:id="rId16"/>
    <p:sldId id="1304" r:id="rId17"/>
    <p:sldId id="1229" r:id="rId18"/>
    <p:sldId id="1230" r:id="rId19"/>
    <p:sldId id="1232" r:id="rId20"/>
    <p:sldId id="1233" r:id="rId21"/>
    <p:sldId id="1310" r:id="rId22"/>
    <p:sldId id="1231" r:id="rId23"/>
    <p:sldId id="1260" r:id="rId24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5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tags" Target="tags/tag3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57D9F-62DB-43FC-9B1C-7F0A556F3DC2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B9E4-3CA7-47E3-9808-0FB61927CB95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18000"/>
              </a:lnSpc>
              <a:defRPr sz="1800"/>
            </a:pPr>
            <a:r>
              <a:rPr sz="2200" dirty="0"/>
              <a:t> </a:t>
            </a:r>
            <a:endParaRPr sz="2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C8AF62-0413-459D-A055-9BD345497D1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1: 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96821"/>
            <a:ext cx="12192000" cy="1010543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80000"/>
              </a:lnSpc>
              <a:defRPr sz="4400" b="1">
                <a:solidFill>
                  <a:srgbClr val="1C1C1C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621023"/>
            <a:ext cx="12192000" cy="101054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rgbClr val="1C1C1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Slide 9: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" y="2732924"/>
            <a:ext cx="12181620" cy="13921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80000"/>
              </a:lnSpc>
              <a:defRPr sz="4400" b="1">
                <a:solidFill>
                  <a:srgbClr val="1C1C1C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35360" y="1316765"/>
            <a:ext cx="11521280" cy="5280587"/>
          </a:xfrm>
          <a:prstGeom prst="rect">
            <a:avLst/>
          </a:prstGeom>
        </p:spPr>
        <p:txBody>
          <a:bodyPr vert="horz"/>
          <a:lstStyle>
            <a:lvl1pPr marL="0" indent="0" algn="just">
              <a:buFont typeface="Arial" panose="020B0604020202020204"/>
              <a:buNone/>
              <a:defRPr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just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just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just">
              <a:buFont typeface="Wingdings" panose="05000000000000000000" pitchFamily="2" charset="2"/>
              <a:buChar char="p"/>
              <a:defRPr sz="1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just"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First Level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35360" y="260648"/>
            <a:ext cx="11521280" cy="8640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80000"/>
              </a:lnSpc>
              <a:defRPr sz="4400" b="1">
                <a:solidFill>
                  <a:srgbClr val="1C1C1C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C1C1C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C1C1C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microsoft.com/office/2007/relationships/hdphoto" Target="../media/image37.wdp"/><Relationship Id="rId4" Type="http://schemas.openxmlformats.org/officeDocument/2006/relationships/image" Target="../media/image36.png"/><Relationship Id="rId3" Type="http://schemas.microsoft.com/office/2007/relationships/hdphoto" Target="../media/image35.wdp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5.emf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9" Type="http://schemas.openxmlformats.org/officeDocument/2006/relationships/notesSlide" Target="../notesSlides/notesSlide8.xml"/><Relationship Id="rId28" Type="http://schemas.openxmlformats.org/officeDocument/2006/relationships/slideLayout" Target="../slideLayouts/slideLayout5.xml"/><Relationship Id="rId27" Type="http://schemas.openxmlformats.org/officeDocument/2006/relationships/image" Target="../media/image32.png"/><Relationship Id="rId26" Type="http://schemas.openxmlformats.org/officeDocument/2006/relationships/image" Target="../media/image31.png"/><Relationship Id="rId25" Type="http://schemas.openxmlformats.org/officeDocument/2006/relationships/image" Target="../media/image30.png"/><Relationship Id="rId24" Type="http://schemas.openxmlformats.org/officeDocument/2006/relationships/image" Target="../media/image29.png"/><Relationship Id="rId23" Type="http://schemas.openxmlformats.org/officeDocument/2006/relationships/image" Target="../media/image28.png"/><Relationship Id="rId22" Type="http://schemas.openxmlformats.org/officeDocument/2006/relationships/image" Target="../media/image27.png"/><Relationship Id="rId21" Type="http://schemas.openxmlformats.org/officeDocument/2006/relationships/image" Target="../media/image26.png"/><Relationship Id="rId20" Type="http://schemas.openxmlformats.org/officeDocument/2006/relationships/image" Target="../media/image25.png"/><Relationship Id="rId2" Type="http://schemas.openxmlformats.org/officeDocument/2006/relationships/image" Target="../media/image7.png"/><Relationship Id="rId19" Type="http://schemas.openxmlformats.org/officeDocument/2006/relationships/image" Target="../media/image24.png"/><Relationship Id="rId18" Type="http://schemas.openxmlformats.org/officeDocument/2006/relationships/image" Target="../media/image23.png"/><Relationship Id="rId17" Type="http://schemas.openxmlformats.org/officeDocument/2006/relationships/image" Target="../media/image22.png"/><Relationship Id="rId16" Type="http://schemas.openxmlformats.org/officeDocument/2006/relationships/image" Target="../media/image21.png"/><Relationship Id="rId15" Type="http://schemas.openxmlformats.org/officeDocument/2006/relationships/image" Target="../media/image20.png"/><Relationship Id="rId14" Type="http://schemas.openxmlformats.org/officeDocument/2006/relationships/image" Target="../media/image19.png"/><Relationship Id="rId13" Type="http://schemas.openxmlformats.org/officeDocument/2006/relationships/image" Target="../media/image18.png"/><Relationship Id="rId12" Type="http://schemas.openxmlformats.org/officeDocument/2006/relationships/image" Target="../media/image17.png"/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6"/>
          <p:cNvSpPr>
            <a:spLocks noGrp="1"/>
          </p:cNvSpPr>
          <p:nvPr>
            <p:ph type="subTitle" idx="1"/>
          </p:nvPr>
        </p:nvSpPr>
        <p:spPr>
          <a:xfrm>
            <a:off x="0" y="3621022"/>
            <a:ext cx="12192000" cy="1010543"/>
          </a:xfrm>
        </p:spPr>
        <p:txBody>
          <a:bodyPr/>
          <a:lstStyle/>
          <a:p>
            <a:pPr lvl="0"/>
            <a:r>
              <a:rPr lang="sv-SE" altLang="zh-CN" sz="2800" dirty="0"/>
              <a:t>Muhammad Azhar Iqbal</a:t>
            </a:r>
            <a:endParaRPr lang="sv-SE" altLang="zh-CN" sz="2800" dirty="0"/>
          </a:p>
          <a:p>
            <a:pPr lvl="0"/>
            <a:r>
              <a:rPr lang="sv-SE" altLang="zh-CN" sz="2800" dirty="0"/>
              <a:t>azhar.iqbal@lancaster.ac.uk</a:t>
            </a:r>
            <a:endParaRPr lang="sv-SE" altLang="zh-CN" sz="2800" dirty="0"/>
          </a:p>
        </p:txBody>
      </p:sp>
      <p:sp>
        <p:nvSpPr>
          <p:cNvPr id="9" name="Shape 35"/>
          <p:cNvSpPr>
            <a:spLocks noGrp="1"/>
          </p:cNvSpPr>
          <p:nvPr>
            <p:ph type="ctrTitle"/>
          </p:nvPr>
        </p:nvSpPr>
        <p:spPr>
          <a:xfrm>
            <a:off x="1524000" y="1796821"/>
            <a:ext cx="9144000" cy="1010543"/>
          </a:xfrm>
        </p:spPr>
        <p:txBody>
          <a:bodyPr/>
          <a:lstStyle/>
          <a:p>
            <a:pPr lvl="0"/>
            <a:r>
              <a:rPr lang="en-GB" dirty="0"/>
              <a:t>CNSCC.203 Computer Networks</a:t>
            </a:r>
            <a:br>
              <a:rPr lang="en-GB" dirty="0"/>
            </a:br>
            <a:br>
              <a:rPr lang="en-GB" dirty="0"/>
            </a:br>
            <a:r>
              <a:rPr lang="en-GB" sz="3200" b="0" dirty="0">
                <a:latin typeface="Calibri" panose="020F0502020204030204" pitchFamily="34" charset="0"/>
                <a:cs typeface="Calibri" panose="020F0502020204030204" pitchFamily="34" charset="0"/>
              </a:rPr>
              <a:t>Routing Protocols</a:t>
            </a:r>
            <a:endParaRPr lang="en-GB" b="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416" y="4718652"/>
            <a:ext cx="2607167" cy="16131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99665" y="6406653"/>
            <a:ext cx="9473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Credit goes to </a:t>
            </a:r>
            <a:r>
              <a:rPr lang="en-GB" sz="1600" i="1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Dr.</a:t>
            </a:r>
            <a:r>
              <a:rPr lang="en-GB" sz="1600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Matt Broadbent, Dr. Vasileios </a:t>
            </a:r>
            <a:r>
              <a:rPr lang="en-GB" sz="1600" i="1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Giotsas</a:t>
            </a:r>
            <a:r>
              <a:rPr lang="en-GB" sz="1600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and Dr. 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Wenjuan Yu</a:t>
            </a:r>
            <a:r>
              <a:rPr lang="en-GB" sz="1600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at SCC for </a:t>
            </a:r>
            <a:r>
              <a:rPr lang="en-GB" sz="1600" b="0" i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designing module SCC.203.  </a:t>
            </a:r>
            <a:endParaRPr lang="en-GB" sz="1600" i="1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11"/>
    </mc:Choice>
    <mc:Fallback>
      <p:transition spd="slow" advTm="721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199" y="348585"/>
            <a:ext cx="10665539" cy="894622"/>
          </a:xfrm>
        </p:spPr>
        <p:txBody>
          <a:bodyPr/>
          <a:lstStyle/>
          <a:p>
            <a:r>
              <a:rPr lang="en-US" dirty="0"/>
              <a:t>Routing algorithm classification</a:t>
            </a:r>
            <a:endParaRPr lang="en-US" dirty="0"/>
          </a:p>
        </p:txBody>
      </p:sp>
      <p:sp>
        <p:nvSpPr>
          <p:cNvPr id="54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091084" y="1312606"/>
            <a:ext cx="0" cy="5043948"/>
          </a:xfrm>
          <a:prstGeom prst="straightConnector1">
            <a:avLst/>
          </a:prstGeom>
          <a:ln w="25400">
            <a:solidFill>
              <a:srgbClr val="0000A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235974" y="3441290"/>
            <a:ext cx="11665974" cy="0"/>
          </a:xfrm>
          <a:prstGeom prst="straightConnector1">
            <a:avLst/>
          </a:prstGeom>
          <a:ln w="25400">
            <a:solidFill>
              <a:srgbClr val="0000A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42504" y="6312310"/>
            <a:ext cx="358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global or decentralized information?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996813" y="1474838"/>
            <a:ext cx="4513007" cy="1209368"/>
            <a:chOff x="3996813" y="1474838"/>
            <a:chExt cx="4513007" cy="1209368"/>
          </a:xfrm>
        </p:grpSpPr>
        <p:sp>
          <p:nvSpPr>
            <p:cNvPr id="9" name="Rectangle 8"/>
            <p:cNvSpPr/>
            <p:nvPr/>
          </p:nvSpPr>
          <p:spPr>
            <a:xfrm>
              <a:off x="5987845" y="1519084"/>
              <a:ext cx="221226" cy="11651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3"/>
            <p:cNvSpPr txBox="1">
              <a:spLocks noChangeArrowheads="1"/>
            </p:cNvSpPr>
            <p:nvPr/>
          </p:nvSpPr>
          <p:spPr>
            <a:xfrm>
              <a:off x="3996813" y="1474838"/>
              <a:ext cx="4513007" cy="12093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global: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all routers have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complete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topology, link cost info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Yu Gothic" panose="020B0400000000000000" pitchFamily="34" charset="-128"/>
                  <a:cs typeface="+mn-cs"/>
                </a:rPr>
                <a:t>“link state” </a:t>
              </a: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Yu Gothic" panose="020B0400000000000000" pitchFamily="34" charset="-128"/>
                  <a:cs typeface="+mn-cs"/>
                </a:rPr>
                <a:t>algorithms</a:t>
              </a:r>
              <a:endPara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anose="05000000000000000000" charset="0"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465869" y="4326195"/>
            <a:ext cx="6179575" cy="2458065"/>
            <a:chOff x="3465869" y="4326195"/>
            <a:chExt cx="6179575" cy="2458065"/>
          </a:xfrm>
        </p:grpSpPr>
        <p:sp>
          <p:nvSpPr>
            <p:cNvPr id="11" name="Rectangle 10"/>
            <p:cNvSpPr/>
            <p:nvPr/>
          </p:nvSpPr>
          <p:spPr>
            <a:xfrm>
              <a:off x="6002594" y="4365523"/>
              <a:ext cx="147483" cy="1799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Rectangle 3"/>
            <p:cNvSpPr txBox="1">
              <a:spLocks noChangeArrowheads="1"/>
            </p:cNvSpPr>
            <p:nvPr/>
          </p:nvSpPr>
          <p:spPr>
            <a:xfrm>
              <a:off x="3465869" y="4326195"/>
              <a:ext cx="6179575" cy="245806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decentralized: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iterative process of computation, exchange of info with neighbors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408305" marR="0" lvl="0" indent="-233680" algn="l" defTabSz="914400" rtl="0" eaLnBrk="1" fontAlgn="auto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routers initially only know link costs to attached neighbors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408305" marR="0" lvl="0" indent="-233680" algn="l" defTabSz="914400" rtl="0" eaLnBrk="1" fontAlgn="auto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Yu Gothic" panose="020B0400000000000000" pitchFamily="34" charset="-128"/>
                  <a:cs typeface="+mn-cs"/>
                </a:rPr>
                <a:t>“distance vector” </a:t>
              </a: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Yu Gothic" panose="020B0400000000000000" pitchFamily="34" charset="-128"/>
                  <a:cs typeface="+mn-cs"/>
                </a:rPr>
                <a:t>algorithms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250724" y="2823539"/>
            <a:ext cx="1253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</a:t>
            </a: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fast do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routes change?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0171471" y="1184788"/>
            <a:ext cx="176981" cy="1032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740391" y="2620951"/>
            <a:ext cx="3451609" cy="2373608"/>
            <a:chOff x="8740391" y="2620951"/>
            <a:chExt cx="3451609" cy="2373608"/>
          </a:xfrm>
        </p:grpSpPr>
        <p:sp>
          <p:nvSpPr>
            <p:cNvPr id="15" name="Rectangle 14"/>
            <p:cNvSpPr/>
            <p:nvPr/>
          </p:nvSpPr>
          <p:spPr>
            <a:xfrm>
              <a:off x="8922775" y="3314699"/>
              <a:ext cx="2580968" cy="2101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Rectangle 4"/>
            <p:cNvSpPr txBox="1">
              <a:spLocks noChangeArrowheads="1"/>
            </p:cNvSpPr>
            <p:nvPr/>
          </p:nvSpPr>
          <p:spPr>
            <a:xfrm>
              <a:off x="8740391" y="2620951"/>
              <a:ext cx="3451609" cy="2373608"/>
            </a:xfrm>
            <a:prstGeom prst="rect">
              <a:avLst/>
            </a:prstGeom>
          </p:spPr>
          <p:txBody>
            <a:bodyPr/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" marR="0" lvl="0" indent="-571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anose="05000000000000000000" charset="0"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dynamic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routes change more quickly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349250" marR="0" lvl="1" indent="-233680" algn="l" defTabSz="914400" rtl="0" eaLnBrk="1" fontAlgn="auto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periodic updates or in response to link cost changes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313787" y="3013586"/>
            <a:ext cx="3022237" cy="1209367"/>
            <a:chOff x="1313787" y="3013586"/>
            <a:chExt cx="3022237" cy="1209367"/>
          </a:xfrm>
        </p:grpSpPr>
        <p:sp>
          <p:nvSpPr>
            <p:cNvPr id="98" name="Rectangle 97"/>
            <p:cNvSpPr/>
            <p:nvPr/>
          </p:nvSpPr>
          <p:spPr>
            <a:xfrm>
              <a:off x="1465006" y="3314699"/>
              <a:ext cx="2531807" cy="224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Rectangle 3"/>
            <p:cNvSpPr txBox="1">
              <a:spLocks noChangeArrowheads="1"/>
            </p:cNvSpPr>
            <p:nvPr/>
          </p:nvSpPr>
          <p:spPr>
            <a:xfrm>
              <a:off x="1313787" y="3013586"/>
              <a:ext cx="3022237" cy="12093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static: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routes change slowly over time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18" name="Oval 17"/>
          <p:cNvSpPr/>
          <p:nvPr/>
        </p:nvSpPr>
        <p:spPr>
          <a:xfrm>
            <a:off x="4365523" y="2064775"/>
            <a:ext cx="1622322" cy="737419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3883742" y="5624052"/>
            <a:ext cx="2281083" cy="737419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nk 12"/>
          <p:cNvSpPr/>
          <p:nvPr/>
        </p:nvSpPr>
        <p:spPr bwMode="auto">
          <a:xfrm>
            <a:off x="1531080" y="1642680"/>
            <a:ext cx="8612280" cy="4474080"/>
          </a:xfrm>
          <a:prstGeom prst="rect">
            <a:avLst/>
          </a:prstGeom>
        </p:spPr>
      </p:sp>
      <p:sp>
        <p:nvSpPr>
          <p:cNvPr id="2" name="文本框 1"/>
          <p:cNvSpPr txBox="1"/>
          <p:nvPr/>
        </p:nvSpPr>
        <p:spPr>
          <a:xfrm>
            <a:off x="3945255" y="253365"/>
            <a:ext cx="2330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路由算法分类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56360" y="1645285"/>
            <a:ext cx="2748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所有路由器都有完整的拓扑结构，链路开销信息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60980" y="2289810"/>
            <a:ext cx="1664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链路状态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01165" y="4427220"/>
            <a:ext cx="1864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迭代的计算过程，与邻居交换信息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952240" y="4203700"/>
            <a:ext cx="1471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分散的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202180" y="5808345"/>
            <a:ext cx="168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距离向量算法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587105" y="4326255"/>
            <a:ext cx="3477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定期更新或响应链接成本的变化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46498">
        <p:fade/>
      </p:transition>
    </mc:Choice>
    <mc:Fallback>
      <p:transition spd="med" advTm="14649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40909"/>
            <a:ext cx="10515600" cy="5320406"/>
          </a:xfrm>
        </p:spPr>
        <p:txBody>
          <a:bodyPr>
            <a:normAutofit/>
          </a:bodyPr>
          <a:lstStyle/>
          <a:p>
            <a:r>
              <a:rPr lang="en-US" b="1" dirty="0"/>
              <a:t>Algorithms</a:t>
            </a:r>
            <a:endParaRPr lang="en-US" b="1" dirty="0"/>
          </a:p>
          <a:p>
            <a:pPr lvl="1"/>
            <a:r>
              <a:rPr lang="en-US" dirty="0"/>
              <a:t>Dijkstra’s algorithm—single source shortest path</a:t>
            </a:r>
            <a:endParaRPr lang="en-US" dirty="0"/>
          </a:p>
          <a:p>
            <a:pPr lvl="1"/>
            <a:r>
              <a:rPr lang="en-US" dirty="0"/>
              <a:t>Bellman-Ford—all pairs shortest paths to destination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Approaches</a:t>
            </a:r>
            <a:endParaRPr lang="en-US" b="1" dirty="0"/>
          </a:p>
          <a:p>
            <a:pPr lvl="1"/>
            <a:r>
              <a:rPr lang="en-US" dirty="0"/>
              <a:t>Link state routing (Dijkstra’s algorithm at each node)</a:t>
            </a:r>
            <a:endParaRPr lang="en-US" dirty="0"/>
          </a:p>
          <a:p>
            <a:pPr lvl="1"/>
            <a:r>
              <a:rPr lang="en-US" dirty="0"/>
              <a:t>Distance vector routing (based on Bellman-Ford)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Protocols</a:t>
            </a:r>
            <a:endParaRPr lang="en-US" b="1" dirty="0"/>
          </a:p>
          <a:p>
            <a:pPr lvl="1"/>
            <a:r>
              <a:rPr lang="en-US" dirty="0"/>
              <a:t>OSPF (Link State Routing Protocol)</a:t>
            </a:r>
            <a:endParaRPr lang="en-US" dirty="0"/>
          </a:p>
          <a:p>
            <a:pPr lvl="1"/>
            <a:r>
              <a:rPr lang="en-US" dirty="0"/>
              <a:t>RIP (Distance Vector Routing Protocol)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84097"/>
            <a:ext cx="10515600" cy="757047"/>
          </a:xfrm>
        </p:spPr>
        <p:txBody>
          <a:bodyPr/>
          <a:lstStyle/>
          <a:p>
            <a:r>
              <a:rPr lang="en-US" dirty="0"/>
              <a:t>Routing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Network Layer: 5-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467860" y="1155700"/>
            <a:ext cx="3634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单源最短路径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705860" y="2110105"/>
            <a:ext cx="3582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所有对到目的地的最短路径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R</a:t>
            </a:r>
            <a:r>
              <a:rPr lang="en-US" altLang="en-US" sz="4400" dirty="0">
                <a:cs typeface="Calibri" panose="020F0502020204030204" pitchFamily="34" charset="0"/>
              </a:rPr>
              <a:t>oadmap</a:t>
            </a:r>
            <a:endParaRPr lang="en-US" sz="4400" dirty="0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1373095" y="1562282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introduction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285750" marR="0" lvl="0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routing protocols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746125" marR="0" lvl="1" indent="-2730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link state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746125" marR="0" lvl="1" indent="-2730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distance vector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intra-ISP routing: OSPF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routing among ISPs: BGP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466725" marR="0" lvl="0" indent="-4095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photo, person, playing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6799" y="1758965"/>
            <a:ext cx="4304058" cy="39232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069">
        <p:fade/>
      </p:transition>
    </mc:Choice>
    <mc:Fallback>
      <p:transition spd="med" advTm="4069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48585"/>
            <a:ext cx="10586392" cy="894622"/>
          </a:xfrm>
        </p:spPr>
        <p:txBody>
          <a:bodyPr/>
          <a:lstStyle/>
          <a:p>
            <a:r>
              <a:rPr lang="en-US" dirty="0"/>
              <a:t>Dijkstra’s link-state routing algorithm</a:t>
            </a:r>
            <a:endParaRPr lang="en-US" dirty="0"/>
          </a:p>
        </p:txBody>
      </p:sp>
      <p:sp>
        <p:nvSpPr>
          <p:cNvPr id="54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750989" y="1541236"/>
            <a:ext cx="5708805" cy="4903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centralized: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topology, link costs known to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nodes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accomplished via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rPr>
              <a:t>link state broadcast” 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Yu Gothic" panose="020B0400000000000000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nodes have same info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computes least cost paths from one node (“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rPr>
              <a:t>source”) to all other nodes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Yu Gothic" panose="020B0400000000000000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gives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forwarding table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that node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iterative: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after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iterations, know least cost path to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destinations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315200" y="1524000"/>
            <a:ext cx="4441371" cy="4882184"/>
            <a:chOff x="7315200" y="1524000"/>
            <a:chExt cx="4441371" cy="4882184"/>
          </a:xfrm>
        </p:grpSpPr>
        <p:sp>
          <p:nvSpPr>
            <p:cNvPr id="24" name="Rectangle 4"/>
            <p:cNvSpPr txBox="1">
              <a:spLocks noChangeArrowheads="1"/>
            </p:cNvSpPr>
            <p:nvPr/>
          </p:nvSpPr>
          <p:spPr>
            <a:xfrm>
              <a:off x="7387774" y="2168014"/>
              <a:ext cx="4310742" cy="4238170"/>
            </a:xfrm>
            <a:prstGeom prst="rect">
              <a:avLst/>
            </a:prstGeom>
          </p:spPr>
          <p:txBody>
            <a:bodyPr/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03225" marR="0" lvl="0" indent="-273050" algn="l" defTabSz="914400" rtl="0" eaLnBrk="1" fontAlgn="auto" latinLnBrk="0" hangingPunct="1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anose="05000000000000000000" pitchFamily="2" charset="2"/>
                <a:buChar char="§"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u: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source node</a:t>
              </a:r>
              <a:endPara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403225" marR="0" lvl="0" indent="-273050" algn="l" defTabSz="914400" rtl="0" eaLnBrk="1" fontAlgn="auto" latinLnBrk="0" hangingPunct="1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anose="05000000000000000000" pitchFamily="2" charset="2"/>
                <a:buChar char="§"/>
                <a:defRPr/>
              </a:pPr>
              <a:r>
                <a:rPr kumimoji="0" lang="en-US" sz="28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  <a:r>
                <a:rPr kumimoji="0" lang="en-US" sz="2800" b="0" i="1" u="none" strike="noStrike" kern="1200" cap="none" spc="0" normalizeH="0" baseline="-25000" noProof="0" dirty="0" err="1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x,y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4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direct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link cost from node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to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;  = ∞ if not direct neighbors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403225" marR="0" lvl="0" indent="-273050" algn="l" defTabSz="914400" rtl="0" eaLnBrk="1" fontAlgn="auto" latinLnBrk="0" hangingPunct="1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anose="05000000000000000000" pitchFamily="2" charset="2"/>
                <a:buChar char="§"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D(v):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current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estimate of cost of least-cost-path from source to destination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</a:t>
              </a:r>
              <a:endPara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403225" marR="0" lvl="0" indent="-273050" algn="l" defTabSz="914400" rtl="0" eaLnBrk="1" fontAlgn="auto" latinLnBrk="0" hangingPunct="1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anose="05000000000000000000" pitchFamily="2" charset="2"/>
                <a:buChar char="§"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p(v):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predecessor node along path from source to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</a:t>
              </a:r>
              <a:endPara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403225" marR="0" lvl="0" indent="-273050" algn="l" defTabSz="914400" rtl="0" eaLnBrk="1" fontAlgn="auto" latinLnBrk="0" hangingPunct="1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anose="05000000000000000000" pitchFamily="2" charset="2"/>
                <a:buChar char="§"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'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set of nodes whose least-cost-path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definitively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known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75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anose="05000000000000000000" pitchFamily="2" charset="2"/>
                <a:buChar char="§"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7315200" y="1828800"/>
              <a:ext cx="4441371" cy="433977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823199" y="1524000"/>
              <a:ext cx="1608967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notation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Ink 6"/>
          <p:cNvSpPr/>
          <p:nvPr/>
        </p:nvSpPr>
        <p:spPr bwMode="auto">
          <a:xfrm>
            <a:off x="7797798" y="3799850"/>
            <a:ext cx="941400" cy="1754640"/>
          </a:xfrm>
          <a:prstGeom prst="rect">
            <a:avLst/>
          </a:prstGeom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44696">
        <p:fade/>
      </p:transition>
    </mc:Choice>
    <mc:Fallback>
      <p:transition spd="med" advTm="144696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088571" y="3643090"/>
            <a:ext cx="1669144" cy="2786743"/>
            <a:chOff x="391885" y="3599543"/>
            <a:chExt cx="1669144" cy="2786743"/>
          </a:xfrm>
        </p:grpSpPr>
        <p:sp>
          <p:nvSpPr>
            <p:cNvPr id="4" name="Oval 3"/>
            <p:cNvSpPr/>
            <p:nvPr/>
          </p:nvSpPr>
          <p:spPr>
            <a:xfrm>
              <a:off x="391885" y="3599543"/>
              <a:ext cx="1480458" cy="278674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61143" y="3715658"/>
              <a:ext cx="899886" cy="25835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377950" y="3679825"/>
              <a:ext cx="144237" cy="10749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48585"/>
            <a:ext cx="10874424" cy="894622"/>
          </a:xfrm>
        </p:spPr>
        <p:txBody>
          <a:bodyPr/>
          <a:lstStyle/>
          <a:p>
            <a:r>
              <a:rPr lang="en-US" dirty="0"/>
              <a:t>Dijkstra’s link-state routing algorithm</a:t>
            </a:r>
            <a:endParaRPr lang="en-US" dirty="0"/>
          </a:p>
        </p:txBody>
      </p:sp>
      <p:sp>
        <p:nvSpPr>
          <p:cNvPr id="54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157412" y="1225689"/>
            <a:ext cx="9799235" cy="24191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1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Initialization: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2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 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= {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}                           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/* compute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least cost path from u </a:t>
            </a: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to all other nodes */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3    for all nodes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4      if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 adjacent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/*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u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initially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knows direct-path-cost only to direct neighbors    */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5          then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D(v) = c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u,v      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/* but may not be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minimum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 cost!                                                    */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6      else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D(v)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∞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7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2179184" y="3194942"/>
            <a:ext cx="3555973" cy="34163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9    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10   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11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12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13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14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15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until all nodes are in 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767012" y="3546934"/>
            <a:ext cx="7463582" cy="26571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D(w)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is a minimum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 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update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D(v)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for all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 v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adjacent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 and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: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     D(v) =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min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(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D(v),  D(w) + c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w,v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)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 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/* new least-path-cost to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v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is either old least-cost-path to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 v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or known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least-cost-path to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 plus direct-cost from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 to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 */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</p:txBody>
      </p:sp>
      <p:sp>
        <p:nvSpPr>
          <p:cNvPr id="14" name="Ink 13"/>
          <p:cNvSpPr/>
          <p:nvPr/>
        </p:nvSpPr>
        <p:spPr bwMode="auto">
          <a:xfrm>
            <a:off x="343080" y="1355760"/>
            <a:ext cx="8021880" cy="5239440"/>
          </a:xfrm>
          <a:prstGeom prst="rect">
            <a:avLst/>
          </a:prstGeom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53954">
        <p:fade/>
      </p:transition>
    </mc:Choice>
    <mc:Fallback>
      <p:transition spd="med" advTm="1539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5701792" y="4279392"/>
            <a:ext cx="918006" cy="1764574"/>
            <a:chOff x="4618299" y="5972536"/>
            <a:chExt cx="2734563" cy="1944547"/>
          </a:xfrm>
        </p:grpSpPr>
        <p:sp>
          <p:nvSpPr>
            <p:cNvPr id="46" name="Rectangle 45"/>
            <p:cNvSpPr/>
            <p:nvPr/>
          </p:nvSpPr>
          <p:spPr>
            <a:xfrm>
              <a:off x="4618299" y="5972536"/>
              <a:ext cx="2511706" cy="1944547"/>
            </a:xfrm>
            <a:prstGeom prst="rect">
              <a:avLst/>
            </a:prstGeom>
            <a:noFill/>
            <a:ln w="2540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6852056" y="6129160"/>
              <a:ext cx="500806" cy="1674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67" name="Straight Arrow Connector 566"/>
            <p:cNvCxnSpPr/>
            <p:nvPr/>
          </p:nvCxnSpPr>
          <p:spPr>
            <a:xfrm>
              <a:off x="7131754" y="6015734"/>
              <a:ext cx="0" cy="235302"/>
            </a:xfrm>
            <a:prstGeom prst="straightConnector1">
              <a:avLst/>
            </a:prstGeom>
            <a:ln w="25400"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dirty="0"/>
              <a:t>Dijkstra’s algorithm: an example</a:t>
            </a:r>
            <a:endParaRPr lang="en-US" dirty="0"/>
          </a:p>
        </p:txBody>
      </p:sp>
      <p:sp>
        <p:nvSpPr>
          <p:cNvPr id="54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6" name="Text Box 3"/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Step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0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2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3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4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5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47" name="Text Box 4"/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'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48" name="Text Box 5"/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D(v),p(v)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50" name="Text Box 7"/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D(x),p(x)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51" name="Text Box 8"/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D(y),p(y)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52" name="Text Box 9"/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D(z),p(z)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53" name="Line 10"/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259" name="Group 16"/>
          <p:cNvGrpSpPr/>
          <p:nvPr/>
        </p:nvGrpSpPr>
        <p:grpSpPr bwMode="auto">
          <a:xfrm>
            <a:off x="1528762" y="4132366"/>
            <a:ext cx="3571875" cy="2236788"/>
            <a:chOff x="3162" y="1071"/>
            <a:chExt cx="2250" cy="1409"/>
          </a:xfrm>
        </p:grpSpPr>
        <p:sp>
          <p:nvSpPr>
            <p:cNvPr id="260" name="Freeform 17"/>
            <p:cNvSpPr/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61" name="Freeform 18"/>
            <p:cNvSpPr/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62" name="Oval 19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63" name="Line 20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64" name="Line 21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65" name="Rectangle 22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66" name="Oval 23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67" name="Oval 24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68" name="Line 25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69" name="Line 26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70" name="Rectangle 27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71" name="Oval 28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72" name="Oval 29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73" name="Line 30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74" name="Line 31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75" name="Rectangle 32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59" name="Oval 33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05" name="Oval 34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06" name="Line 35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07" name="Line 36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08" name="Rectangle 37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13" name="Oval 38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14" name="Oval 39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15" name="Line 40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16" name="Line 41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17" name="Rectangle 42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18" name="Oval 43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19" name="Oval 44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23" name="Line 45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25" name="Line 46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27" name="Rectangle 47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32" name="Oval 48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33" name="Freeform 49"/>
            <p:cNvSpPr/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38" name="Freeform 50"/>
            <p:cNvSpPr/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43" name="Freeform 51"/>
            <p:cNvSpPr/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44" name="Freeform 52"/>
            <p:cNvSpPr/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45" name="Freeform 53"/>
            <p:cNvSpPr/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46" name="Freeform 54"/>
            <p:cNvSpPr/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47" name="Freeform 55"/>
            <p:cNvSpPr/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48" name="Freeform 56"/>
            <p:cNvSpPr/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49" name="Freeform 57"/>
            <p:cNvSpPr/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450" name="Group 58"/>
            <p:cNvGrpSpPr/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476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77" name="Text Box 60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451" name="Group 61"/>
            <p:cNvGrpSpPr/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474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75" name="Text Box 63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452" name="Group 64"/>
            <p:cNvGrpSpPr/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472" name="Rectangle 6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73" name="Text Box 66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453" name="Group 67"/>
            <p:cNvGrpSpPr/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470" name="Rectangle 6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71" name="Text Box 69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454" name="Group 70"/>
            <p:cNvGrpSpPr/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468" name="Rectangle 7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69" name="Text Box 72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455" name="Group 73"/>
            <p:cNvGrpSpPr/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466" name="Rectangle 7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67" name="Text Box 75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z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456" name="Text Box 76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57" name="Text Box 77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58" name="Text Box 78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59" name="Text Box 79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60" name="Text Box 80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61" name="Text Box 81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62" name="Text Box 82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63" name="Text Box 83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64" name="Text Box 84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65" name="Text Box 85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490" name="Text Box 9"/>
          <p:cNvSpPr txBox="1">
            <a:spLocks noChangeArrowheads="1"/>
          </p:cNvSpPr>
          <p:nvPr/>
        </p:nvSpPr>
        <p:spPr bwMode="auto">
          <a:xfrm>
            <a:off x="9490547" y="3198952"/>
            <a:ext cx="526105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4,y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95" name="Text Box 6"/>
          <p:cNvSpPr txBox="1">
            <a:spLocks noChangeArrowheads="1"/>
          </p:cNvSpPr>
          <p:nvPr/>
        </p:nvSpPr>
        <p:spPr bwMode="auto">
          <a:xfrm>
            <a:off x="5169952" y="1633417"/>
            <a:ext cx="1295546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D(w),p(w)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489" name="Text Box 9"/>
            <p:cNvSpPr txBox="1">
              <a:spLocks noChangeArrowheads="1"/>
            </p:cNvSpPr>
            <p:nvPr/>
          </p:nvSpPr>
          <p:spPr bwMode="auto"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4,y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99" name="Text Box 6"/>
            <p:cNvSpPr txBox="1">
              <a:spLocks noChangeArrowheads="1"/>
            </p:cNvSpPr>
            <p:nvPr/>
          </p:nvSpPr>
          <p:spPr bwMode="auto"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3,y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/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5,u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83" name="Text Box 9"/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93" name="Text Box 9"/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94" name="Text Box 7"/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1,u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00" name="Text Box 5"/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2,u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487" name="Text Box 9"/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92" name="Text Box 8"/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2,x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96" name="Text Box 6"/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4,x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01" name="Text Box 5"/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2,u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488" name="Text Box 9"/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4,y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97" name="Text Box 6"/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3,y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02" name="Text Box 5"/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2,u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503" name="Text Box 4"/>
          <p:cNvSpPr txBox="1">
            <a:spLocks noChangeArrowheads="1"/>
          </p:cNvSpPr>
          <p:nvPr/>
        </p:nvSpPr>
        <p:spPr bwMode="auto">
          <a:xfrm>
            <a:off x="2380129" y="3488080"/>
            <a:ext cx="1026243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uxyvwz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04" name="Text Box 4"/>
          <p:cNvSpPr txBox="1">
            <a:spLocks noChangeArrowheads="1"/>
          </p:cNvSpPr>
          <p:nvPr/>
        </p:nvSpPr>
        <p:spPr bwMode="auto">
          <a:xfrm>
            <a:off x="2521874" y="3178926"/>
            <a:ext cx="898003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uxyvw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05" name="Text Box 4"/>
          <p:cNvSpPr txBox="1">
            <a:spLocks noChangeArrowheads="1"/>
          </p:cNvSpPr>
          <p:nvPr/>
        </p:nvSpPr>
        <p:spPr bwMode="auto"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uxyv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06" name="Text Box 4"/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uxy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07" name="Text Box 4"/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ux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08" name="Text Box 4"/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/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/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409954" y="1342663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1" name="TextBox 520"/>
          <p:cNvSpPr txBox="1"/>
          <p:nvPr/>
        </p:nvSpPr>
        <p:spPr>
          <a:xfrm>
            <a:off x="5685099" y="1337058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2" name="TextBox 521"/>
          <p:cNvSpPr txBox="1"/>
          <p:nvPr/>
        </p:nvSpPr>
        <p:spPr>
          <a:xfrm>
            <a:off x="6994969" y="1331453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3" name="TextBox 522"/>
          <p:cNvSpPr txBox="1"/>
          <p:nvPr/>
        </p:nvSpPr>
        <p:spPr>
          <a:xfrm>
            <a:off x="8327989" y="1337423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4" name="TextBox 523"/>
          <p:cNvSpPr txBox="1"/>
          <p:nvPr/>
        </p:nvSpPr>
        <p:spPr>
          <a:xfrm>
            <a:off x="9591559" y="1354968"/>
            <a:ext cx="28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119488" y="1398905"/>
            <a:ext cx="4326893" cy="1233760"/>
            <a:chOff x="3104054" y="1398906"/>
            <a:chExt cx="4326893" cy="1233760"/>
          </a:xfrm>
        </p:grpSpPr>
        <p:grpSp>
          <p:nvGrpSpPr>
            <p:cNvPr id="516" name="Group 515"/>
            <p:cNvGrpSpPr/>
            <p:nvPr/>
          </p:nvGrpSpPr>
          <p:grpSpPr>
            <a:xfrm>
              <a:off x="3104054" y="1398906"/>
              <a:ext cx="4196366" cy="1233760"/>
              <a:chOff x="239710" y="526192"/>
              <a:chExt cx="4196366" cy="1233760"/>
            </a:xfrm>
          </p:grpSpPr>
          <p:sp>
            <p:nvSpPr>
              <p:cNvPr id="517" name="Oval 516"/>
              <p:cNvSpPr/>
              <p:nvPr/>
            </p:nvSpPr>
            <p:spPr>
              <a:xfrm>
                <a:off x="4120980" y="526192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18" name="Straight Arrow Connector 517"/>
              <p:cNvCxnSpPr>
                <a:stCxn id="517" idx="4"/>
                <a:endCxn id="520" idx="6"/>
              </p:cNvCxnSpPr>
              <p:nvPr/>
            </p:nvCxnSpPr>
            <p:spPr>
              <a:xfrm flipH="1">
                <a:off x="541927" y="821724"/>
                <a:ext cx="3736601" cy="790462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Oval 519"/>
              <p:cNvSpPr/>
              <p:nvPr/>
            </p:nvSpPr>
            <p:spPr>
              <a:xfrm>
                <a:off x="239710" y="14644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25" name="Oval 114"/>
            <p:cNvSpPr>
              <a:spLocks noChangeArrowheads="1"/>
            </p:cNvSpPr>
            <p:nvPr/>
          </p:nvSpPr>
          <p:spPr bwMode="auto">
            <a:xfrm>
              <a:off x="6828095" y="202556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13" name="Straight Arrow Connector 12"/>
            <p:cNvCxnSpPr>
              <a:stCxn id="525" idx="0"/>
            </p:cNvCxnSpPr>
            <p:nvPr/>
          </p:nvCxnSpPr>
          <p:spPr>
            <a:xfrm flipV="1">
              <a:off x="7129521" y="1638301"/>
              <a:ext cx="484" cy="3872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0" name="Group 529"/>
          <p:cNvGrpSpPr/>
          <p:nvPr/>
        </p:nvGrpSpPr>
        <p:grpSpPr>
          <a:xfrm>
            <a:off x="3117557" y="1389255"/>
            <a:ext cx="5681132" cy="1534706"/>
            <a:chOff x="1772965" y="1097960"/>
            <a:chExt cx="5681132" cy="1534706"/>
          </a:xfrm>
        </p:grpSpPr>
        <p:grpSp>
          <p:nvGrpSpPr>
            <p:cNvPr id="531" name="Group 530"/>
            <p:cNvGrpSpPr/>
            <p:nvPr/>
          </p:nvGrpSpPr>
          <p:grpSpPr>
            <a:xfrm>
              <a:off x="1772965" y="1097960"/>
              <a:ext cx="5539030" cy="1534706"/>
              <a:chOff x="-1091379" y="225246"/>
              <a:chExt cx="5539030" cy="1534706"/>
            </a:xfrm>
          </p:grpSpPr>
          <p:sp>
            <p:nvSpPr>
              <p:cNvPr id="534" name="Oval 533"/>
              <p:cNvSpPr/>
              <p:nvPr/>
            </p:nvSpPr>
            <p:spPr>
              <a:xfrm>
                <a:off x="4132555" y="225246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35" name="Straight Arrow Connector 534"/>
              <p:cNvCxnSpPr>
                <a:stCxn id="534" idx="4"/>
                <a:endCxn id="536" idx="6"/>
              </p:cNvCxnSpPr>
              <p:nvPr/>
            </p:nvCxnSpPr>
            <p:spPr>
              <a:xfrm flipH="1">
                <a:off x="-789162" y="520778"/>
                <a:ext cx="5079265" cy="1091408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6" name="Oval 535"/>
              <p:cNvSpPr/>
              <p:nvPr/>
            </p:nvSpPr>
            <p:spPr>
              <a:xfrm>
                <a:off x="-1091379" y="14644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32" name="Oval 114"/>
            <p:cNvSpPr>
              <a:spLocks noChangeArrowheads="1"/>
            </p:cNvSpPr>
            <p:nvPr/>
          </p:nvSpPr>
          <p:spPr bwMode="auto">
            <a:xfrm>
              <a:off x="6851245" y="202556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533" name="Straight Arrow Connector 532"/>
            <p:cNvCxnSpPr>
              <a:stCxn id="532" idx="0"/>
              <a:endCxn id="534" idx="4"/>
            </p:cNvCxnSpPr>
            <p:nvPr/>
          </p:nvCxnSpPr>
          <p:spPr>
            <a:xfrm flipV="1">
              <a:off x="7152671" y="1393492"/>
              <a:ext cx="1776" cy="63207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7" name="Group 536"/>
          <p:cNvGrpSpPr/>
          <p:nvPr/>
        </p:nvGrpSpPr>
        <p:grpSpPr>
          <a:xfrm>
            <a:off x="3109189" y="1412217"/>
            <a:ext cx="1746239" cy="1817119"/>
            <a:chOff x="5709634" y="1003247"/>
            <a:chExt cx="1746239" cy="1817119"/>
          </a:xfrm>
        </p:grpSpPr>
        <p:grpSp>
          <p:nvGrpSpPr>
            <p:cNvPr id="538" name="Group 537"/>
            <p:cNvGrpSpPr/>
            <p:nvPr/>
          </p:nvGrpSpPr>
          <p:grpSpPr>
            <a:xfrm>
              <a:off x="5709634" y="1003247"/>
              <a:ext cx="1602361" cy="1817119"/>
              <a:chOff x="2845290" y="130533"/>
              <a:chExt cx="1602361" cy="1817119"/>
            </a:xfrm>
          </p:grpSpPr>
          <p:sp>
            <p:nvSpPr>
              <p:cNvPr id="541" name="Oval 540"/>
              <p:cNvSpPr/>
              <p:nvPr/>
            </p:nvSpPr>
            <p:spPr>
              <a:xfrm>
                <a:off x="4132555" y="130533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42" name="Straight Arrow Connector 541"/>
              <p:cNvCxnSpPr>
                <a:stCxn id="541" idx="4"/>
                <a:endCxn id="543" idx="6"/>
              </p:cNvCxnSpPr>
              <p:nvPr/>
            </p:nvCxnSpPr>
            <p:spPr>
              <a:xfrm flipH="1">
                <a:off x="3147507" y="426065"/>
                <a:ext cx="1142596" cy="1373821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3" name="Oval 542"/>
              <p:cNvSpPr/>
              <p:nvPr/>
            </p:nvSpPr>
            <p:spPr>
              <a:xfrm>
                <a:off x="2845290" y="16521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39" name="Oval 114"/>
            <p:cNvSpPr>
              <a:spLocks noChangeArrowheads="1"/>
            </p:cNvSpPr>
            <p:nvPr/>
          </p:nvSpPr>
          <p:spPr bwMode="auto">
            <a:xfrm>
              <a:off x="6853021" y="219918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540" name="Straight Arrow Connector 539"/>
            <p:cNvCxnSpPr>
              <a:stCxn id="539" idx="0"/>
              <a:endCxn id="541" idx="4"/>
            </p:cNvCxnSpPr>
            <p:nvPr/>
          </p:nvCxnSpPr>
          <p:spPr>
            <a:xfrm flipV="1">
              <a:off x="7154447" y="1298779"/>
              <a:ext cx="0" cy="9004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4" name="Group 543"/>
          <p:cNvGrpSpPr/>
          <p:nvPr/>
        </p:nvGrpSpPr>
        <p:grpSpPr>
          <a:xfrm>
            <a:off x="3082834" y="1400642"/>
            <a:ext cx="3065254" cy="2136777"/>
            <a:chOff x="4423568" y="495889"/>
            <a:chExt cx="3065254" cy="2136777"/>
          </a:xfrm>
        </p:grpSpPr>
        <p:grpSp>
          <p:nvGrpSpPr>
            <p:cNvPr id="545" name="Group 544"/>
            <p:cNvGrpSpPr/>
            <p:nvPr/>
          </p:nvGrpSpPr>
          <p:grpSpPr>
            <a:xfrm>
              <a:off x="4423568" y="495889"/>
              <a:ext cx="2923151" cy="2136777"/>
              <a:chOff x="1559224" y="-376825"/>
              <a:chExt cx="2923151" cy="2136777"/>
            </a:xfrm>
          </p:grpSpPr>
          <p:sp>
            <p:nvSpPr>
              <p:cNvPr id="549" name="Oval 548"/>
              <p:cNvSpPr/>
              <p:nvPr/>
            </p:nvSpPr>
            <p:spPr>
              <a:xfrm>
                <a:off x="4167279" y="-376825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50" name="Straight Arrow Connector 549"/>
              <p:cNvCxnSpPr>
                <a:stCxn id="549" idx="4"/>
                <a:endCxn id="551" idx="6"/>
              </p:cNvCxnSpPr>
              <p:nvPr/>
            </p:nvCxnSpPr>
            <p:spPr>
              <a:xfrm flipH="1">
                <a:off x="1861441" y="-81293"/>
                <a:ext cx="2463386" cy="1693479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" name="Oval 550"/>
              <p:cNvSpPr/>
              <p:nvPr/>
            </p:nvSpPr>
            <p:spPr>
              <a:xfrm>
                <a:off x="1559224" y="14644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47" name="Oval 114"/>
            <p:cNvSpPr>
              <a:spLocks noChangeArrowheads="1"/>
            </p:cNvSpPr>
            <p:nvPr/>
          </p:nvSpPr>
          <p:spPr bwMode="auto">
            <a:xfrm>
              <a:off x="6885970" y="202556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548" name="Straight Arrow Connector 547"/>
            <p:cNvCxnSpPr>
              <a:stCxn id="547" idx="0"/>
              <a:endCxn id="549" idx="4"/>
            </p:cNvCxnSpPr>
            <p:nvPr/>
          </p:nvCxnSpPr>
          <p:spPr>
            <a:xfrm flipV="1">
              <a:off x="7187396" y="791421"/>
              <a:ext cx="1775" cy="12341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2" name="Group 551"/>
          <p:cNvGrpSpPr/>
          <p:nvPr/>
        </p:nvGrpSpPr>
        <p:grpSpPr>
          <a:xfrm>
            <a:off x="3084763" y="1437297"/>
            <a:ext cx="6956123" cy="2426144"/>
            <a:chOff x="534474" y="495889"/>
            <a:chExt cx="6956123" cy="2426144"/>
          </a:xfrm>
        </p:grpSpPr>
        <p:grpSp>
          <p:nvGrpSpPr>
            <p:cNvPr id="553" name="Group 552"/>
            <p:cNvGrpSpPr/>
            <p:nvPr/>
          </p:nvGrpSpPr>
          <p:grpSpPr>
            <a:xfrm>
              <a:off x="534474" y="495889"/>
              <a:ext cx="6812245" cy="2426144"/>
              <a:chOff x="-2329870" y="-376825"/>
              <a:chExt cx="6812245" cy="2426144"/>
            </a:xfrm>
          </p:grpSpPr>
          <p:sp>
            <p:nvSpPr>
              <p:cNvPr id="556" name="Oval 555"/>
              <p:cNvSpPr/>
              <p:nvPr/>
            </p:nvSpPr>
            <p:spPr>
              <a:xfrm>
                <a:off x="4167279" y="-376825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57" name="Straight Arrow Connector 556"/>
              <p:cNvCxnSpPr>
                <a:stCxn id="556" idx="4"/>
                <a:endCxn id="558" idx="6"/>
              </p:cNvCxnSpPr>
              <p:nvPr/>
            </p:nvCxnSpPr>
            <p:spPr>
              <a:xfrm flipH="1">
                <a:off x="-2027653" y="-81293"/>
                <a:ext cx="6352480" cy="198284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Oval 557"/>
              <p:cNvSpPr/>
              <p:nvPr/>
            </p:nvSpPr>
            <p:spPr>
              <a:xfrm>
                <a:off x="-2329870" y="1753787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54" name="Oval 114"/>
            <p:cNvSpPr>
              <a:spLocks noChangeArrowheads="1"/>
            </p:cNvSpPr>
            <p:nvPr/>
          </p:nvSpPr>
          <p:spPr bwMode="auto">
            <a:xfrm>
              <a:off x="6887745" y="2326511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555" name="Straight Arrow Connector 554"/>
            <p:cNvCxnSpPr>
              <a:stCxn id="554" idx="0"/>
              <a:endCxn id="556" idx="4"/>
            </p:cNvCxnSpPr>
            <p:nvPr/>
          </p:nvCxnSpPr>
          <p:spPr>
            <a:xfrm flipV="1">
              <a:off x="7189171" y="791421"/>
              <a:ext cx="0" cy="153509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/>
          <p:cNvCxnSpPr>
            <a:endCxn id="271" idx="2"/>
          </p:cNvCxnSpPr>
          <p:nvPr/>
        </p:nvCxnSpPr>
        <p:spPr>
          <a:xfrm>
            <a:off x="1957653" y="554427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/>
          <p:cNvCxnSpPr>
            <a:endCxn id="414" idx="2"/>
          </p:cNvCxnSpPr>
          <p:nvPr/>
        </p:nvCxnSpPr>
        <p:spPr>
          <a:xfrm>
            <a:off x="2908706" y="6055489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559"/>
          <p:cNvCxnSpPr>
            <a:stCxn id="266" idx="7"/>
          </p:cNvCxnSpPr>
          <p:nvPr/>
        </p:nvCxnSpPr>
        <p:spPr>
          <a:xfrm flipV="1">
            <a:off x="2068770" y="5023414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Arrow Connector 560"/>
          <p:cNvCxnSpPr/>
          <p:nvPr/>
        </p:nvCxnSpPr>
        <p:spPr>
          <a:xfrm flipV="1">
            <a:off x="3744012" y="4988689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/>
          <p:cNvCxnSpPr/>
          <p:nvPr/>
        </p:nvCxnSpPr>
        <p:spPr>
          <a:xfrm flipV="1">
            <a:off x="4007312" y="5577069"/>
            <a:ext cx="606730" cy="44806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Text Box 3"/>
          <p:cNvSpPr txBox="1">
            <a:spLocks noChangeArrowheads="1"/>
          </p:cNvSpPr>
          <p:nvPr/>
        </p:nvSpPr>
        <p:spPr bwMode="auto">
          <a:xfrm>
            <a:off x="5894442" y="4463262"/>
            <a:ext cx="5770234" cy="144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find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 not in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N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'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such that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D(a)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is a minimum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add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 to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N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'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 </a:t>
            </a:r>
            <a:endParaRPr kumimoji="0" lang="en-US" sz="2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update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D(b)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for all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b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 adjacent to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 and not in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N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'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: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     D(b) =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min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 ( D(b), D(a) + c</a:t>
            </a:r>
            <a:r>
              <a:rPr kumimoji="0" lang="en-US" sz="2200" b="1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a,b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) </a:t>
            </a:r>
            <a:endParaRPr kumimoji="0" lang="en-US" sz="2200" b="1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06004" y="3868305"/>
            <a:ext cx="6721033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Initialization (step 0): For all a: if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adjacent to then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D(a) = c</a:t>
            </a:r>
            <a:r>
              <a:rPr kumimoji="0" lang="en-US" sz="1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u,a 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Ink 8"/>
          <p:cNvSpPr/>
          <p:nvPr/>
        </p:nvSpPr>
        <p:spPr bwMode="auto">
          <a:xfrm>
            <a:off x="813600" y="1626840"/>
            <a:ext cx="10932480" cy="5279400"/>
          </a:xfrm>
          <a:prstGeom prst="rect">
            <a:avLst/>
          </a:prstGeom>
        </p:spPr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05494">
        <p:fade/>
      </p:transition>
    </mc:Choice>
    <mc:Fallback>
      <p:transition spd="med" advTm="40549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" grpId="0"/>
      <p:bldP spid="503" grpId="0"/>
      <p:bldP spid="504" grpId="0"/>
      <p:bldP spid="505" grpId="0"/>
      <p:bldP spid="506" grpId="0"/>
      <p:bldP spid="507" grpId="0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dirty="0"/>
              <a:t>Dijkstra’s algorithm: an example</a:t>
            </a:r>
            <a:endParaRPr lang="en-US" dirty="0"/>
          </a:p>
        </p:txBody>
      </p:sp>
      <p:sp>
        <p:nvSpPr>
          <p:cNvPr id="54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9" name="Group 16"/>
          <p:cNvGrpSpPr/>
          <p:nvPr/>
        </p:nvGrpSpPr>
        <p:grpSpPr bwMode="auto">
          <a:xfrm>
            <a:off x="4237238" y="1377591"/>
            <a:ext cx="3571875" cy="2236788"/>
            <a:chOff x="3162" y="1071"/>
            <a:chExt cx="2250" cy="1409"/>
          </a:xfrm>
        </p:grpSpPr>
        <p:sp>
          <p:nvSpPr>
            <p:cNvPr id="260" name="Freeform 17"/>
            <p:cNvSpPr/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61" name="Freeform 18"/>
            <p:cNvSpPr/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62" name="Oval 19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63" name="Line 20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64" name="Line 21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65" name="Rectangle 22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66" name="Oval 23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67" name="Oval 24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68" name="Line 25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69" name="Line 26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70" name="Rectangle 27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71" name="Oval 28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72" name="Oval 29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73" name="Line 30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74" name="Line 31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75" name="Rectangle 32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59" name="Oval 33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05" name="Oval 34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06" name="Line 35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07" name="Line 36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08" name="Rectangle 37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13" name="Oval 38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14" name="Oval 39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15" name="Line 40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16" name="Line 41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17" name="Rectangle 42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18" name="Oval 43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19" name="Oval 44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23" name="Line 45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25" name="Line 46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27" name="Rectangle 47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32" name="Oval 48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33" name="Freeform 49"/>
            <p:cNvSpPr/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38" name="Freeform 50"/>
            <p:cNvSpPr/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43" name="Freeform 51"/>
            <p:cNvSpPr/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44" name="Freeform 52"/>
            <p:cNvSpPr/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45" name="Freeform 53"/>
            <p:cNvSpPr/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46" name="Freeform 54"/>
            <p:cNvSpPr/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47" name="Freeform 55"/>
            <p:cNvSpPr/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48" name="Freeform 56"/>
            <p:cNvSpPr/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49" name="Freeform 57"/>
            <p:cNvSpPr/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450" name="Group 58"/>
            <p:cNvGrpSpPr/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476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77" name="Text Box 60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451" name="Group 61"/>
            <p:cNvGrpSpPr/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474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75" name="Text Box 63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452" name="Group 64"/>
            <p:cNvGrpSpPr/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472" name="Rectangle 6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73" name="Text Box 66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453" name="Group 67"/>
            <p:cNvGrpSpPr/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470" name="Rectangle 6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71" name="Text Box 69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454" name="Group 70"/>
            <p:cNvGrpSpPr/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468" name="Rectangle 7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69" name="Text Box 72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455" name="Group 73"/>
            <p:cNvGrpSpPr/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466" name="Rectangle 7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67" name="Text Box 75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z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456" name="Text Box 76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57" name="Text Box 77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58" name="Text Box 78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59" name="Text Box 79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60" name="Text Box 80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61" name="Text Box 81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62" name="Text Box 82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63" name="Text Box 83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64" name="Text Box 84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65" name="Text Box 85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cxnSp>
        <p:nvCxnSpPr>
          <p:cNvPr id="38" name="Straight Arrow Connector 37"/>
          <p:cNvCxnSpPr>
            <a:endCxn id="271" idx="2"/>
          </p:cNvCxnSpPr>
          <p:nvPr/>
        </p:nvCxnSpPr>
        <p:spPr>
          <a:xfrm>
            <a:off x="4666129" y="2789499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/>
          <p:cNvCxnSpPr>
            <a:endCxn id="414" idx="2"/>
          </p:cNvCxnSpPr>
          <p:nvPr/>
        </p:nvCxnSpPr>
        <p:spPr>
          <a:xfrm>
            <a:off x="5617182" y="3300714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559"/>
          <p:cNvCxnSpPr>
            <a:stCxn id="266" idx="7"/>
          </p:cNvCxnSpPr>
          <p:nvPr/>
        </p:nvCxnSpPr>
        <p:spPr>
          <a:xfrm flipV="1">
            <a:off x="4777246" y="2268639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Arrow Connector 560"/>
          <p:cNvCxnSpPr/>
          <p:nvPr/>
        </p:nvCxnSpPr>
        <p:spPr>
          <a:xfrm flipV="1">
            <a:off x="6452488" y="2233914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/>
          <p:cNvCxnSpPr/>
          <p:nvPr/>
        </p:nvCxnSpPr>
        <p:spPr>
          <a:xfrm flipV="1">
            <a:off x="6715788" y="2822294"/>
            <a:ext cx="606730" cy="44806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Group 3"/>
          <p:cNvGrpSpPr/>
          <p:nvPr/>
        </p:nvGrpSpPr>
        <p:grpSpPr bwMode="auto">
          <a:xfrm>
            <a:off x="1182356" y="4594769"/>
            <a:ext cx="3244850" cy="1500187"/>
            <a:chOff x="1385" y="1283"/>
            <a:chExt cx="2044" cy="945"/>
          </a:xfrm>
        </p:grpSpPr>
        <p:sp>
          <p:nvSpPr>
            <p:cNvPr id="235" name="Freeform 4"/>
            <p:cNvSpPr/>
            <p:nvPr/>
          </p:nvSpPr>
          <p:spPr bwMode="auto">
            <a:xfrm>
              <a:off x="1648" y="1465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36" name="Oval 5"/>
            <p:cNvSpPr>
              <a:spLocks noChangeArrowheads="1"/>
            </p:cNvSpPr>
            <p:nvPr/>
          </p:nvSpPr>
          <p:spPr bwMode="auto">
            <a:xfrm>
              <a:off x="1388" y="1707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37" name="Line 6"/>
            <p:cNvSpPr>
              <a:spLocks noChangeShapeType="1"/>
            </p:cNvSpPr>
            <p:nvPr/>
          </p:nvSpPr>
          <p:spPr bwMode="auto">
            <a:xfrm>
              <a:off x="1388" y="1700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38" name="Line 7"/>
            <p:cNvSpPr>
              <a:spLocks noChangeShapeType="1"/>
            </p:cNvSpPr>
            <p:nvPr/>
          </p:nvSpPr>
          <p:spPr bwMode="auto">
            <a:xfrm>
              <a:off x="1701" y="1700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39" name="Rectangle 8"/>
            <p:cNvSpPr>
              <a:spLocks noChangeArrowheads="1"/>
            </p:cNvSpPr>
            <p:nvPr/>
          </p:nvSpPr>
          <p:spPr bwMode="auto">
            <a:xfrm>
              <a:off x="1388" y="1700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40" name="Oval 9"/>
            <p:cNvSpPr>
              <a:spLocks noChangeArrowheads="1"/>
            </p:cNvSpPr>
            <p:nvPr/>
          </p:nvSpPr>
          <p:spPr bwMode="auto">
            <a:xfrm>
              <a:off x="1385" y="1641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41" name="Oval 10"/>
            <p:cNvSpPr>
              <a:spLocks noChangeArrowheads="1"/>
            </p:cNvSpPr>
            <p:nvPr/>
          </p:nvSpPr>
          <p:spPr bwMode="auto">
            <a:xfrm>
              <a:off x="1862" y="209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42" name="Line 11"/>
            <p:cNvSpPr>
              <a:spLocks noChangeShapeType="1"/>
            </p:cNvSpPr>
            <p:nvPr/>
          </p:nvSpPr>
          <p:spPr bwMode="auto">
            <a:xfrm>
              <a:off x="1862" y="208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43" name="Line 12"/>
            <p:cNvSpPr>
              <a:spLocks noChangeShapeType="1"/>
            </p:cNvSpPr>
            <p:nvPr/>
          </p:nvSpPr>
          <p:spPr bwMode="auto">
            <a:xfrm>
              <a:off x="2175" y="208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44" name="Rectangle 13"/>
            <p:cNvSpPr>
              <a:spLocks noChangeArrowheads="1"/>
            </p:cNvSpPr>
            <p:nvPr/>
          </p:nvSpPr>
          <p:spPr bwMode="auto">
            <a:xfrm>
              <a:off x="1862" y="2087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45" name="Oval 14"/>
            <p:cNvSpPr>
              <a:spLocks noChangeArrowheads="1"/>
            </p:cNvSpPr>
            <p:nvPr/>
          </p:nvSpPr>
          <p:spPr bwMode="auto">
            <a:xfrm>
              <a:off x="1859" y="2028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54" name="Oval 15"/>
            <p:cNvSpPr>
              <a:spLocks noChangeArrowheads="1"/>
            </p:cNvSpPr>
            <p:nvPr/>
          </p:nvSpPr>
          <p:spPr bwMode="auto">
            <a:xfrm>
              <a:off x="1858" y="140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55" name="Line 16"/>
            <p:cNvSpPr>
              <a:spLocks noChangeShapeType="1"/>
            </p:cNvSpPr>
            <p:nvPr/>
          </p:nvSpPr>
          <p:spPr bwMode="auto">
            <a:xfrm>
              <a:off x="1858" y="13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56" name="Line 17"/>
            <p:cNvSpPr>
              <a:spLocks noChangeShapeType="1"/>
            </p:cNvSpPr>
            <p:nvPr/>
          </p:nvSpPr>
          <p:spPr bwMode="auto">
            <a:xfrm>
              <a:off x="2171" y="13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57" name="Rectangle 18"/>
            <p:cNvSpPr>
              <a:spLocks noChangeArrowheads="1"/>
            </p:cNvSpPr>
            <p:nvPr/>
          </p:nvSpPr>
          <p:spPr bwMode="auto">
            <a:xfrm>
              <a:off x="1858" y="1397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58" name="Oval 19"/>
            <p:cNvSpPr>
              <a:spLocks noChangeArrowheads="1"/>
            </p:cNvSpPr>
            <p:nvPr/>
          </p:nvSpPr>
          <p:spPr bwMode="auto">
            <a:xfrm>
              <a:off x="1855" y="1338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76" name="Oval 20"/>
            <p:cNvSpPr>
              <a:spLocks noChangeArrowheads="1"/>
            </p:cNvSpPr>
            <p:nvPr/>
          </p:nvSpPr>
          <p:spPr bwMode="auto">
            <a:xfrm>
              <a:off x="2541" y="1400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77" name="Line 21"/>
            <p:cNvSpPr>
              <a:spLocks noChangeShapeType="1"/>
            </p:cNvSpPr>
            <p:nvPr/>
          </p:nvSpPr>
          <p:spPr bwMode="auto">
            <a:xfrm>
              <a:off x="2541" y="139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78" name="Line 22"/>
            <p:cNvSpPr>
              <a:spLocks noChangeShapeType="1"/>
            </p:cNvSpPr>
            <p:nvPr/>
          </p:nvSpPr>
          <p:spPr bwMode="auto">
            <a:xfrm>
              <a:off x="2853" y="139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79" name="Rectangle 23"/>
            <p:cNvSpPr>
              <a:spLocks noChangeArrowheads="1"/>
            </p:cNvSpPr>
            <p:nvPr/>
          </p:nvSpPr>
          <p:spPr bwMode="auto">
            <a:xfrm>
              <a:off x="2541" y="1393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80" name="Oval 24"/>
            <p:cNvSpPr>
              <a:spLocks noChangeArrowheads="1"/>
            </p:cNvSpPr>
            <p:nvPr/>
          </p:nvSpPr>
          <p:spPr bwMode="auto">
            <a:xfrm>
              <a:off x="2544" y="1337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81" name="Oval 25"/>
            <p:cNvSpPr>
              <a:spLocks noChangeArrowheads="1"/>
            </p:cNvSpPr>
            <p:nvPr/>
          </p:nvSpPr>
          <p:spPr bwMode="auto">
            <a:xfrm>
              <a:off x="2551" y="2091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82" name="Line 26"/>
            <p:cNvSpPr>
              <a:spLocks noChangeShapeType="1"/>
            </p:cNvSpPr>
            <p:nvPr/>
          </p:nvSpPr>
          <p:spPr bwMode="auto">
            <a:xfrm>
              <a:off x="2551" y="20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83" name="Line 27"/>
            <p:cNvSpPr>
              <a:spLocks noChangeShapeType="1"/>
            </p:cNvSpPr>
            <p:nvPr/>
          </p:nvSpPr>
          <p:spPr bwMode="auto">
            <a:xfrm>
              <a:off x="2864" y="20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84" name="Rectangle 28"/>
            <p:cNvSpPr>
              <a:spLocks noChangeArrowheads="1"/>
            </p:cNvSpPr>
            <p:nvPr/>
          </p:nvSpPr>
          <p:spPr bwMode="auto">
            <a:xfrm>
              <a:off x="2551" y="2084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85" name="Oval 29"/>
            <p:cNvSpPr>
              <a:spLocks noChangeArrowheads="1"/>
            </p:cNvSpPr>
            <p:nvPr/>
          </p:nvSpPr>
          <p:spPr bwMode="auto">
            <a:xfrm>
              <a:off x="2548" y="2025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86" name="Oval 30"/>
            <p:cNvSpPr>
              <a:spLocks noChangeArrowheads="1"/>
            </p:cNvSpPr>
            <p:nvPr/>
          </p:nvSpPr>
          <p:spPr bwMode="auto">
            <a:xfrm>
              <a:off x="3116" y="175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87" name="Line 31"/>
            <p:cNvSpPr>
              <a:spLocks noChangeShapeType="1"/>
            </p:cNvSpPr>
            <p:nvPr/>
          </p:nvSpPr>
          <p:spPr bwMode="auto">
            <a:xfrm>
              <a:off x="3116" y="174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88" name="Line 32"/>
            <p:cNvSpPr>
              <a:spLocks noChangeShapeType="1"/>
            </p:cNvSpPr>
            <p:nvPr/>
          </p:nvSpPr>
          <p:spPr bwMode="auto">
            <a:xfrm>
              <a:off x="3429" y="174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89" name="Rectangle 33"/>
            <p:cNvSpPr>
              <a:spLocks noChangeArrowheads="1"/>
            </p:cNvSpPr>
            <p:nvPr/>
          </p:nvSpPr>
          <p:spPr bwMode="auto">
            <a:xfrm>
              <a:off x="3116" y="174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90" name="Oval 34"/>
            <p:cNvSpPr>
              <a:spLocks noChangeArrowheads="1"/>
            </p:cNvSpPr>
            <p:nvPr/>
          </p:nvSpPr>
          <p:spPr bwMode="auto">
            <a:xfrm>
              <a:off x="3113" y="168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91" name="Freeform 35"/>
            <p:cNvSpPr/>
            <p:nvPr/>
          </p:nvSpPr>
          <p:spPr bwMode="auto">
            <a:xfrm>
              <a:off x="2707" y="1492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92" name="Freeform 36"/>
            <p:cNvSpPr/>
            <p:nvPr/>
          </p:nvSpPr>
          <p:spPr bwMode="auto">
            <a:xfrm>
              <a:off x="2866" y="1831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93" name="Freeform 37"/>
            <p:cNvSpPr/>
            <p:nvPr/>
          </p:nvSpPr>
          <p:spPr bwMode="auto">
            <a:xfrm>
              <a:off x="2185" y="2113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94" name="Freeform 38"/>
            <p:cNvSpPr/>
            <p:nvPr/>
          </p:nvSpPr>
          <p:spPr bwMode="auto">
            <a:xfrm>
              <a:off x="1594" y="1789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295" name="Group 39"/>
            <p:cNvGrpSpPr/>
            <p:nvPr/>
          </p:nvGrpSpPr>
          <p:grpSpPr bwMode="auto">
            <a:xfrm>
              <a:off x="1437" y="1589"/>
              <a:ext cx="205" cy="250"/>
              <a:chOff x="2954" y="2425"/>
              <a:chExt cx="208" cy="250"/>
            </a:xfrm>
          </p:grpSpPr>
          <p:sp>
            <p:nvSpPr>
              <p:cNvPr id="311" name="Rectangle 4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12" name="Text Box 41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296" name="Group 42"/>
            <p:cNvGrpSpPr/>
            <p:nvPr/>
          </p:nvGrpSpPr>
          <p:grpSpPr bwMode="auto">
            <a:xfrm>
              <a:off x="2611" y="1973"/>
              <a:ext cx="196" cy="250"/>
              <a:chOff x="2958" y="2425"/>
              <a:chExt cx="199" cy="250"/>
            </a:xfrm>
          </p:grpSpPr>
          <p:sp>
            <p:nvSpPr>
              <p:cNvPr id="309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10" name="Text Box 44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297" name="Group 45"/>
            <p:cNvGrpSpPr/>
            <p:nvPr/>
          </p:nvGrpSpPr>
          <p:grpSpPr bwMode="auto">
            <a:xfrm>
              <a:off x="1922" y="1940"/>
              <a:ext cx="212" cy="288"/>
              <a:chOff x="2951" y="2395"/>
              <a:chExt cx="213" cy="288"/>
            </a:xfrm>
          </p:grpSpPr>
          <p:sp>
            <p:nvSpPr>
              <p:cNvPr id="307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08" name="Text Box 47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298" name="Group 48"/>
            <p:cNvGrpSpPr/>
            <p:nvPr/>
          </p:nvGrpSpPr>
          <p:grpSpPr bwMode="auto">
            <a:xfrm>
              <a:off x="2588" y="1283"/>
              <a:ext cx="232" cy="250"/>
              <a:chOff x="2941" y="2425"/>
              <a:chExt cx="235" cy="250"/>
            </a:xfrm>
          </p:grpSpPr>
          <p:sp>
            <p:nvSpPr>
              <p:cNvPr id="305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06" name="Text Box 50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299" name="Group 51"/>
            <p:cNvGrpSpPr/>
            <p:nvPr/>
          </p:nvGrpSpPr>
          <p:grpSpPr bwMode="auto">
            <a:xfrm>
              <a:off x="1921" y="1283"/>
              <a:ext cx="196" cy="250"/>
              <a:chOff x="2958" y="2425"/>
              <a:chExt cx="199" cy="250"/>
            </a:xfrm>
          </p:grpSpPr>
          <p:sp>
            <p:nvSpPr>
              <p:cNvPr id="303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04" name="Text Box 53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300" name="Group 54"/>
            <p:cNvGrpSpPr/>
            <p:nvPr/>
          </p:nvGrpSpPr>
          <p:grpSpPr bwMode="auto">
            <a:xfrm>
              <a:off x="3175" y="1601"/>
              <a:ext cx="212" cy="288"/>
              <a:chOff x="2949" y="2395"/>
              <a:chExt cx="214" cy="288"/>
            </a:xfrm>
          </p:grpSpPr>
          <p:sp>
            <p:nvSpPr>
              <p:cNvPr id="301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02" name="Text Box 56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z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</p:grpSp>
      <p:sp>
        <p:nvSpPr>
          <p:cNvPr id="313" name="Text Box 57"/>
          <p:cNvSpPr txBox="1">
            <a:spLocks noChangeArrowheads="1"/>
          </p:cNvSpPr>
          <p:nvPr/>
        </p:nvSpPr>
        <p:spPr bwMode="auto">
          <a:xfrm>
            <a:off x="441194" y="3975560"/>
            <a:ext cx="4752135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resulting least-cost-path tree from u: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736310" y="3974818"/>
            <a:ext cx="4022768" cy="2583002"/>
            <a:chOff x="6731733" y="3986393"/>
            <a:chExt cx="4022768" cy="2583002"/>
          </a:xfrm>
        </p:grpSpPr>
        <p:sp>
          <p:nvSpPr>
            <p:cNvPr id="329" name="Text Box 73"/>
            <p:cNvSpPr txBox="1">
              <a:spLocks noChangeArrowheads="1"/>
            </p:cNvSpPr>
            <p:nvPr/>
          </p:nvSpPr>
          <p:spPr bwMode="auto">
            <a:xfrm>
              <a:off x="6731733" y="3986393"/>
              <a:ext cx="402276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</a:rPr>
                <a:t>resulting forwarding table in u: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7373074" y="4495305"/>
              <a:ext cx="2423080" cy="2074090"/>
              <a:chOff x="9178724" y="1740531"/>
              <a:chExt cx="2423080" cy="207409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9199418" y="1778000"/>
                <a:ext cx="2373746" cy="2770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9190298" y="1770927"/>
                <a:ext cx="2384385" cy="1979271"/>
              </a:xfrm>
              <a:prstGeom prst="rect">
                <a:avLst/>
              </a:prstGeom>
              <a:noFill/>
              <a:ln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9572264" y="2060295"/>
                <a:ext cx="40427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z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TextBox 329"/>
              <p:cNvSpPr txBox="1"/>
              <p:nvPr/>
            </p:nvSpPr>
            <p:spPr>
              <a:xfrm>
                <a:off x="10615914" y="2050649"/>
                <a:ext cx="74892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(u,v)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(u,x)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(u,x)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(u,x)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(u,x)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9220467" y="1747835"/>
                <a:ext cx="1123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destination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TextBox 330"/>
              <p:cNvSpPr txBox="1"/>
              <p:nvPr/>
            </p:nvSpPr>
            <p:spPr>
              <a:xfrm>
                <a:off x="10338125" y="1740531"/>
                <a:ext cx="12636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outgoing link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9178724" y="2060293"/>
                <a:ext cx="2395960" cy="0"/>
              </a:xfrm>
              <a:prstGeom prst="line">
                <a:avLst/>
              </a:prstGeom>
              <a:ln w="12700">
                <a:solidFill>
                  <a:srgbClr val="0000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>
                <a:off x="10359342" y="1770927"/>
                <a:ext cx="0" cy="1990845"/>
              </a:xfrm>
              <a:prstGeom prst="line">
                <a:avLst/>
              </a:prstGeom>
              <a:ln w="12700">
                <a:solidFill>
                  <a:srgbClr val="0000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8565265" y="4815068"/>
            <a:ext cx="3170508" cy="369332"/>
            <a:chOff x="8565265" y="4815068"/>
            <a:chExt cx="3170508" cy="369332"/>
          </a:xfrm>
        </p:grpSpPr>
        <p:sp>
          <p:nvSpPr>
            <p:cNvPr id="25" name="TextBox 24"/>
            <p:cNvSpPr txBox="1"/>
            <p:nvPr/>
          </p:nvSpPr>
          <p:spPr>
            <a:xfrm>
              <a:off x="9201874" y="4815068"/>
              <a:ext cx="2533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route from </a:t>
              </a: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to</a:t>
              </a: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v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directly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8565265" y="5000264"/>
              <a:ext cx="68290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877782" y="5197032"/>
            <a:ext cx="2372811" cy="1260926"/>
            <a:chOff x="8877782" y="5197032"/>
            <a:chExt cx="2372811" cy="1260926"/>
          </a:xfrm>
        </p:grpSpPr>
        <p:sp>
          <p:nvSpPr>
            <p:cNvPr id="333" name="TextBox 332"/>
            <p:cNvSpPr txBox="1"/>
            <p:nvPr/>
          </p:nvSpPr>
          <p:spPr>
            <a:xfrm>
              <a:off x="9215379" y="5534628"/>
              <a:ext cx="20352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route from u to all other destinations via </a:t>
              </a: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ight Brace 29"/>
            <p:cNvSpPr/>
            <p:nvPr/>
          </p:nvSpPr>
          <p:spPr>
            <a:xfrm>
              <a:off x="8877782" y="5197032"/>
              <a:ext cx="352218" cy="1238491"/>
            </a:xfrm>
            <a:prstGeom prst="rightBrac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Ink 11"/>
          <p:cNvSpPr/>
          <p:nvPr/>
        </p:nvSpPr>
        <p:spPr bwMode="auto">
          <a:xfrm>
            <a:off x="566280" y="4346280"/>
            <a:ext cx="9154440" cy="2193120"/>
          </a:xfrm>
          <a:prstGeom prst="rect">
            <a:avLst/>
          </a:prstGeom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5888">
        <p:fade/>
      </p:transition>
    </mc:Choice>
    <mc:Fallback>
      <p:transition spd="med" advTm="6588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9552"/>
            <a:ext cx="10515600" cy="517038"/>
          </a:xfrm>
        </p:spPr>
        <p:txBody>
          <a:bodyPr>
            <a:normAutofit fontScale="90000"/>
          </a:bodyPr>
          <a:lstStyle/>
          <a:p>
            <a:r>
              <a:rPr lang="en-US" dirty="0"/>
              <a:t>Link-State Routing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Network Layer: 5-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duotone>
              <a:prstClr val="black"/>
              <a:srgbClr val="99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84" y="1247923"/>
            <a:ext cx="3716991" cy="215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602997" y="802840"/>
            <a:ext cx="7359818" cy="5853686"/>
            <a:chOff x="4541002" y="787342"/>
            <a:chExt cx="7421813" cy="585368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9887" y="787342"/>
              <a:ext cx="7402928" cy="3813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1002" y="4600952"/>
              <a:ext cx="7421813" cy="2040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dirty="0"/>
              <a:t>Dijkstra’s algorithm: discussion</a:t>
            </a:r>
            <a:endParaRPr lang="en-US" dirty="0"/>
          </a:p>
        </p:txBody>
      </p:sp>
      <p:sp>
        <p:nvSpPr>
          <p:cNvPr id="54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4" name="Rectangle 3"/>
          <p:cNvSpPr txBox="1">
            <a:spLocks noChangeArrowheads="1"/>
          </p:cNvSpPr>
          <p:nvPr/>
        </p:nvSpPr>
        <p:spPr>
          <a:xfrm>
            <a:off x="739458" y="1447800"/>
            <a:ext cx="8709342" cy="4285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algorithm complexity: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nodes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iteration: need to check all nodes,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N’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+1)/2 comparisons: O(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4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complexity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more efficient implementations possible: O(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message complexity: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nodes,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links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4330" marR="0" lvl="0" indent="-22288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O(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messages sent 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8325">
        <p:fade/>
      </p:transition>
    </mc:Choice>
    <mc:Fallback>
      <p:transition spd="med" advTm="78325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dirty="0"/>
              <a:t>Dijkstra’s algorithm: oscillations possible</a:t>
            </a:r>
            <a:endParaRPr lang="en-US" dirty="0"/>
          </a:p>
        </p:txBody>
      </p:sp>
      <p:sp>
        <p:nvSpPr>
          <p:cNvPr id="54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4" name="Rectangle 3"/>
          <p:cNvSpPr txBox="1">
            <a:spLocks noChangeArrowheads="1"/>
          </p:cNvSpPr>
          <p:nvPr/>
        </p:nvSpPr>
        <p:spPr>
          <a:xfrm>
            <a:off x="637858" y="1315720"/>
            <a:ext cx="10792142" cy="553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955" marR="0" lvl="0" indent="-27178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link costs depend on traffic volume,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 oscillations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possible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Freeform 5"/>
          <p:cNvSpPr/>
          <p:nvPr/>
        </p:nvSpPr>
        <p:spPr bwMode="auto">
          <a:xfrm>
            <a:off x="435928" y="3502025"/>
            <a:ext cx="1971675" cy="1355725"/>
          </a:xfrm>
          <a:custGeom>
            <a:avLst/>
            <a:gdLst>
              <a:gd name="T0" fmla="*/ 2147483647 w 1242"/>
              <a:gd name="T1" fmla="*/ 2147483647 h 854"/>
              <a:gd name="T2" fmla="*/ 2147483647 w 1242"/>
              <a:gd name="T3" fmla="*/ 2147483647 h 854"/>
              <a:gd name="T4" fmla="*/ 2147483647 w 1242"/>
              <a:gd name="T5" fmla="*/ 2147483647 h 854"/>
              <a:gd name="T6" fmla="*/ 2147483647 w 1242"/>
              <a:gd name="T7" fmla="*/ 2147483647 h 854"/>
              <a:gd name="T8" fmla="*/ 2147483647 w 1242"/>
              <a:gd name="T9" fmla="*/ 2147483647 h 854"/>
              <a:gd name="T10" fmla="*/ 2147483647 w 1242"/>
              <a:gd name="T11" fmla="*/ 2147483647 h 854"/>
              <a:gd name="T12" fmla="*/ 2147483647 w 1242"/>
              <a:gd name="T13" fmla="*/ 2147483647 h 854"/>
              <a:gd name="T14" fmla="*/ 2147483647 w 1242"/>
              <a:gd name="T15" fmla="*/ 2147483647 h 854"/>
              <a:gd name="T16" fmla="*/ 2147483647 w 1242"/>
              <a:gd name="T17" fmla="*/ 2147483647 h 854"/>
              <a:gd name="T18" fmla="*/ 2147483647 w 1242"/>
              <a:gd name="T19" fmla="*/ 2147483647 h 8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42"/>
              <a:gd name="T31" fmla="*/ 0 h 854"/>
              <a:gd name="T32" fmla="*/ 1242 w 1242"/>
              <a:gd name="T33" fmla="*/ 854 h 85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42" h="854">
                <a:moveTo>
                  <a:pt x="1" y="381"/>
                </a:moveTo>
                <a:cubicBezTo>
                  <a:pt x="0" y="296"/>
                  <a:pt x="88" y="222"/>
                  <a:pt x="169" y="162"/>
                </a:cubicBezTo>
                <a:cubicBezTo>
                  <a:pt x="250" y="102"/>
                  <a:pt x="378" y="40"/>
                  <a:pt x="487" y="18"/>
                </a:cubicBezTo>
                <a:cubicBezTo>
                  <a:pt x="616" y="6"/>
                  <a:pt x="685" y="0"/>
                  <a:pt x="823" y="30"/>
                </a:cubicBezTo>
                <a:cubicBezTo>
                  <a:pt x="961" y="60"/>
                  <a:pt x="1121" y="165"/>
                  <a:pt x="1183" y="261"/>
                </a:cubicBezTo>
                <a:cubicBezTo>
                  <a:pt x="1242" y="357"/>
                  <a:pt x="1219" y="523"/>
                  <a:pt x="1177" y="609"/>
                </a:cubicBezTo>
                <a:cubicBezTo>
                  <a:pt x="1135" y="695"/>
                  <a:pt x="1049" y="742"/>
                  <a:pt x="928" y="780"/>
                </a:cubicBezTo>
                <a:cubicBezTo>
                  <a:pt x="807" y="818"/>
                  <a:pt x="573" y="854"/>
                  <a:pt x="448" y="837"/>
                </a:cubicBezTo>
                <a:cubicBezTo>
                  <a:pt x="323" y="820"/>
                  <a:pt x="252" y="751"/>
                  <a:pt x="178" y="675"/>
                </a:cubicBezTo>
                <a:cubicBezTo>
                  <a:pt x="104" y="599"/>
                  <a:pt x="2" y="466"/>
                  <a:pt x="1" y="38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38" name="Freeform 6"/>
          <p:cNvSpPr/>
          <p:nvPr/>
        </p:nvSpPr>
        <p:spPr bwMode="auto">
          <a:xfrm>
            <a:off x="837565" y="3840162"/>
            <a:ext cx="390525" cy="20955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239" name="Group 7"/>
          <p:cNvGrpSpPr/>
          <p:nvPr/>
        </p:nvGrpSpPr>
        <p:grpSpPr bwMode="auto">
          <a:xfrm>
            <a:off x="1143953" y="3522667"/>
            <a:ext cx="501650" cy="461963"/>
            <a:chOff x="1747" y="3190"/>
            <a:chExt cx="316" cy="291"/>
          </a:xfrm>
        </p:grpSpPr>
        <p:sp>
          <p:nvSpPr>
            <p:cNvPr id="240" name="Oval 8"/>
            <p:cNvSpPr>
              <a:spLocks noChangeArrowheads="1"/>
            </p:cNvSpPr>
            <p:nvPr/>
          </p:nvSpPr>
          <p:spPr bwMode="auto">
            <a:xfrm>
              <a:off x="1750" y="3308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41" name="Line 9"/>
            <p:cNvSpPr>
              <a:spLocks noChangeShapeType="1"/>
            </p:cNvSpPr>
            <p:nvPr/>
          </p:nvSpPr>
          <p:spPr bwMode="auto">
            <a:xfrm>
              <a:off x="1750" y="3301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42" name="Line 10"/>
            <p:cNvSpPr>
              <a:spLocks noChangeShapeType="1"/>
            </p:cNvSpPr>
            <p:nvPr/>
          </p:nvSpPr>
          <p:spPr bwMode="auto">
            <a:xfrm>
              <a:off x="2063" y="3301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43" name="Rectangle 11"/>
            <p:cNvSpPr>
              <a:spLocks noChangeArrowheads="1"/>
            </p:cNvSpPr>
            <p:nvPr/>
          </p:nvSpPr>
          <p:spPr bwMode="auto">
            <a:xfrm>
              <a:off x="1750" y="3301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44" name="Oval 12"/>
            <p:cNvSpPr>
              <a:spLocks noChangeArrowheads="1"/>
            </p:cNvSpPr>
            <p:nvPr/>
          </p:nvSpPr>
          <p:spPr bwMode="auto">
            <a:xfrm>
              <a:off x="1747" y="3242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245" name="Group 13"/>
            <p:cNvGrpSpPr/>
            <p:nvPr/>
          </p:nvGrpSpPr>
          <p:grpSpPr bwMode="auto">
            <a:xfrm>
              <a:off x="1767" y="3190"/>
              <a:ext cx="254" cy="291"/>
              <a:chOff x="2928" y="2425"/>
              <a:chExt cx="258" cy="291"/>
            </a:xfrm>
          </p:grpSpPr>
          <p:sp>
            <p:nvSpPr>
              <p:cNvPr id="246" name="Rectangle 1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47" name="Text Box 15"/>
              <p:cNvSpPr txBox="1">
                <a:spLocks noChangeArrowheads="1"/>
              </p:cNvSpPr>
              <p:nvPr/>
            </p:nvSpPr>
            <p:spPr bwMode="auto">
              <a:xfrm>
                <a:off x="2928" y="2425"/>
                <a:ext cx="258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</a:endParaRPr>
              </a:p>
            </p:txBody>
          </p:sp>
        </p:grpSp>
      </p:grpSp>
      <p:grpSp>
        <p:nvGrpSpPr>
          <p:cNvPr id="248" name="Group 16"/>
          <p:cNvGrpSpPr/>
          <p:nvPr/>
        </p:nvGrpSpPr>
        <p:grpSpPr bwMode="auto">
          <a:xfrm>
            <a:off x="496253" y="3927475"/>
            <a:ext cx="501650" cy="400050"/>
            <a:chOff x="2221" y="3571"/>
            <a:chExt cx="316" cy="252"/>
          </a:xfrm>
        </p:grpSpPr>
        <p:sp>
          <p:nvSpPr>
            <p:cNvPr id="249" name="Oval 17"/>
            <p:cNvSpPr>
              <a:spLocks noChangeArrowheads="1"/>
            </p:cNvSpPr>
            <p:nvPr/>
          </p:nvSpPr>
          <p:spPr bwMode="auto">
            <a:xfrm>
              <a:off x="2224" y="369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50" name="Line 18"/>
            <p:cNvSpPr>
              <a:spLocks noChangeShapeType="1"/>
            </p:cNvSpPr>
            <p:nvPr/>
          </p:nvSpPr>
          <p:spPr bwMode="auto">
            <a:xfrm>
              <a:off x="2224" y="368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51" name="Line 19"/>
            <p:cNvSpPr>
              <a:spLocks noChangeShapeType="1"/>
            </p:cNvSpPr>
            <p:nvPr/>
          </p:nvSpPr>
          <p:spPr bwMode="auto">
            <a:xfrm>
              <a:off x="2537" y="368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52" name="Rectangle 20"/>
            <p:cNvSpPr>
              <a:spLocks noChangeArrowheads="1"/>
            </p:cNvSpPr>
            <p:nvPr/>
          </p:nvSpPr>
          <p:spPr bwMode="auto">
            <a:xfrm>
              <a:off x="2224" y="368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53" name="Oval 21"/>
            <p:cNvSpPr>
              <a:spLocks noChangeArrowheads="1"/>
            </p:cNvSpPr>
            <p:nvPr/>
          </p:nvSpPr>
          <p:spPr bwMode="auto">
            <a:xfrm>
              <a:off x="2221" y="362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254" name="Group 22"/>
            <p:cNvGrpSpPr/>
            <p:nvPr/>
          </p:nvGrpSpPr>
          <p:grpSpPr bwMode="auto">
            <a:xfrm>
              <a:off x="2306" y="3571"/>
              <a:ext cx="180" cy="252"/>
              <a:chOff x="2967" y="2425"/>
              <a:chExt cx="182" cy="252"/>
            </a:xfrm>
          </p:grpSpPr>
          <p:sp>
            <p:nvSpPr>
              <p:cNvPr id="255" name="Rectangle 2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56" name="Text Box 24"/>
              <p:cNvSpPr txBox="1">
                <a:spLocks noChangeArrowheads="1"/>
              </p:cNvSpPr>
              <p:nvPr/>
            </p:nvSpPr>
            <p:spPr bwMode="auto">
              <a:xfrm>
                <a:off x="2967" y="2425"/>
                <a:ext cx="182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</a:rPr>
                  <a:t>z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</a:endParaRPr>
              </a:p>
            </p:txBody>
          </p:sp>
        </p:grpSp>
      </p:grpSp>
      <p:grpSp>
        <p:nvGrpSpPr>
          <p:cNvPr id="257" name="Group 25"/>
          <p:cNvGrpSpPr/>
          <p:nvPr/>
        </p:nvGrpSpPr>
        <p:grpSpPr bwMode="auto">
          <a:xfrm>
            <a:off x="1131253" y="4389437"/>
            <a:ext cx="500062" cy="400050"/>
            <a:chOff x="2903" y="2884"/>
            <a:chExt cx="315" cy="252"/>
          </a:xfrm>
        </p:grpSpPr>
        <p:grpSp>
          <p:nvGrpSpPr>
            <p:cNvPr id="258" name="Group 26"/>
            <p:cNvGrpSpPr/>
            <p:nvPr/>
          </p:nvGrpSpPr>
          <p:grpSpPr bwMode="auto">
            <a:xfrm>
              <a:off x="2903" y="2938"/>
              <a:ext cx="315" cy="144"/>
              <a:chOff x="2903" y="2938"/>
              <a:chExt cx="315" cy="144"/>
            </a:xfrm>
          </p:grpSpPr>
          <p:sp>
            <p:nvSpPr>
              <p:cNvPr id="262" name="Oval 27"/>
              <p:cNvSpPr>
                <a:spLocks noChangeArrowheads="1"/>
              </p:cNvSpPr>
              <p:nvPr/>
            </p:nvSpPr>
            <p:spPr bwMode="auto">
              <a:xfrm>
                <a:off x="2903" y="3001"/>
                <a:ext cx="312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63" name="Line 28"/>
              <p:cNvSpPr>
                <a:spLocks noChangeShapeType="1"/>
              </p:cNvSpPr>
              <p:nvPr/>
            </p:nvSpPr>
            <p:spPr bwMode="auto">
              <a:xfrm>
                <a:off x="2903" y="2994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64" name="Line 29"/>
              <p:cNvSpPr>
                <a:spLocks noChangeShapeType="1"/>
              </p:cNvSpPr>
              <p:nvPr/>
            </p:nvSpPr>
            <p:spPr bwMode="auto">
              <a:xfrm>
                <a:off x="3215" y="2994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65" name="Rectangle 30"/>
              <p:cNvSpPr>
                <a:spLocks noChangeArrowheads="1"/>
              </p:cNvSpPr>
              <p:nvPr/>
            </p:nvSpPr>
            <p:spPr bwMode="auto">
              <a:xfrm>
                <a:off x="2903" y="2994"/>
                <a:ext cx="309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66" name="Oval 31"/>
              <p:cNvSpPr>
                <a:spLocks noChangeArrowheads="1"/>
              </p:cNvSpPr>
              <p:nvPr/>
            </p:nvSpPr>
            <p:spPr bwMode="auto">
              <a:xfrm>
                <a:off x="2906" y="2938"/>
                <a:ext cx="312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9" name="Group 32"/>
            <p:cNvGrpSpPr/>
            <p:nvPr/>
          </p:nvGrpSpPr>
          <p:grpSpPr bwMode="auto">
            <a:xfrm>
              <a:off x="2962" y="2884"/>
              <a:ext cx="189" cy="252"/>
              <a:chOff x="2962" y="2425"/>
              <a:chExt cx="192" cy="252"/>
            </a:xfrm>
          </p:grpSpPr>
          <p:sp>
            <p:nvSpPr>
              <p:cNvPr id="260" name="Rectangle 3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61" name="Text Box 34"/>
              <p:cNvSpPr txBox="1">
                <a:spLocks noChangeArrowheads="1"/>
              </p:cNvSpPr>
              <p:nvPr/>
            </p:nvSpPr>
            <p:spPr bwMode="auto">
              <a:xfrm>
                <a:off x="2962" y="2425"/>
                <a:ext cx="192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</a:endParaRPr>
              </a:p>
            </p:txBody>
          </p:sp>
        </p:grpSp>
      </p:grpSp>
      <p:grpSp>
        <p:nvGrpSpPr>
          <p:cNvPr id="267" name="Group 35"/>
          <p:cNvGrpSpPr/>
          <p:nvPr/>
        </p:nvGrpSpPr>
        <p:grpSpPr bwMode="auto">
          <a:xfrm>
            <a:off x="1785303" y="3941762"/>
            <a:ext cx="501650" cy="400050"/>
            <a:chOff x="2217" y="2884"/>
            <a:chExt cx="316" cy="252"/>
          </a:xfrm>
        </p:grpSpPr>
        <p:sp>
          <p:nvSpPr>
            <p:cNvPr id="268" name="Oval 36"/>
            <p:cNvSpPr>
              <a:spLocks noChangeArrowheads="1"/>
            </p:cNvSpPr>
            <p:nvPr/>
          </p:nvSpPr>
          <p:spPr bwMode="auto">
            <a:xfrm>
              <a:off x="2220" y="30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69" name="Line 37"/>
            <p:cNvSpPr>
              <a:spLocks noChangeShapeType="1"/>
            </p:cNvSpPr>
            <p:nvPr/>
          </p:nvSpPr>
          <p:spPr bwMode="auto">
            <a:xfrm>
              <a:off x="2220" y="29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70" name="Line 38"/>
            <p:cNvSpPr>
              <a:spLocks noChangeShapeType="1"/>
            </p:cNvSpPr>
            <p:nvPr/>
          </p:nvSpPr>
          <p:spPr bwMode="auto">
            <a:xfrm>
              <a:off x="2533" y="29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71" name="Rectangle 39"/>
            <p:cNvSpPr>
              <a:spLocks noChangeArrowheads="1"/>
            </p:cNvSpPr>
            <p:nvPr/>
          </p:nvSpPr>
          <p:spPr bwMode="auto">
            <a:xfrm>
              <a:off x="2220" y="29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72" name="Oval 40"/>
            <p:cNvSpPr>
              <a:spLocks noChangeArrowheads="1"/>
            </p:cNvSpPr>
            <p:nvPr/>
          </p:nvSpPr>
          <p:spPr bwMode="auto">
            <a:xfrm>
              <a:off x="2217" y="29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273" name="Group 41"/>
            <p:cNvGrpSpPr/>
            <p:nvPr/>
          </p:nvGrpSpPr>
          <p:grpSpPr bwMode="auto">
            <a:xfrm>
              <a:off x="2281" y="2884"/>
              <a:ext cx="186" cy="252"/>
              <a:chOff x="2964" y="2425"/>
              <a:chExt cx="189" cy="252"/>
            </a:xfrm>
          </p:grpSpPr>
          <p:sp>
            <p:nvSpPr>
              <p:cNvPr id="274" name="Rectangle 4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75" name="Text Box 43"/>
              <p:cNvSpPr txBox="1">
                <a:spLocks noChangeArrowheads="1"/>
              </p:cNvSpPr>
              <p:nvPr/>
            </p:nvSpPr>
            <p:spPr bwMode="auto">
              <a:xfrm>
                <a:off x="2964" y="2425"/>
                <a:ext cx="189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</a:endParaRPr>
              </a:p>
            </p:txBody>
          </p:sp>
        </p:grpSp>
      </p:grpSp>
      <p:sp>
        <p:nvSpPr>
          <p:cNvPr id="276" name="Text Box 44"/>
          <p:cNvSpPr txBox="1">
            <a:spLocks noChangeArrowheads="1"/>
          </p:cNvSpPr>
          <p:nvPr/>
        </p:nvSpPr>
        <p:spPr bwMode="auto">
          <a:xfrm>
            <a:off x="839153" y="3694112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</p:txBody>
      </p:sp>
      <p:sp>
        <p:nvSpPr>
          <p:cNvPr id="277" name="Freeform 45"/>
          <p:cNvSpPr/>
          <p:nvPr/>
        </p:nvSpPr>
        <p:spPr bwMode="auto">
          <a:xfrm flipH="1">
            <a:off x="1523365" y="3840162"/>
            <a:ext cx="338138" cy="204788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78" name="Freeform 46"/>
          <p:cNvSpPr/>
          <p:nvPr/>
        </p:nvSpPr>
        <p:spPr bwMode="auto">
          <a:xfrm flipH="1" flipV="1">
            <a:off x="1537653" y="4254500"/>
            <a:ext cx="314325" cy="22860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79" name="Freeform 47"/>
          <p:cNvSpPr/>
          <p:nvPr/>
        </p:nvSpPr>
        <p:spPr bwMode="auto">
          <a:xfrm flipV="1">
            <a:off x="899478" y="4244975"/>
            <a:ext cx="323850" cy="24765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0" name="Text Box 48"/>
          <p:cNvSpPr txBox="1">
            <a:spLocks noChangeArrowheads="1"/>
          </p:cNvSpPr>
          <p:nvPr/>
        </p:nvSpPr>
        <p:spPr bwMode="auto">
          <a:xfrm>
            <a:off x="1682134" y="3703637"/>
            <a:ext cx="455574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1+e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</p:txBody>
      </p:sp>
      <p:sp>
        <p:nvSpPr>
          <p:cNvPr id="281" name="Text Box 49"/>
          <p:cNvSpPr txBox="1">
            <a:spLocks noChangeArrowheads="1"/>
          </p:cNvSpPr>
          <p:nvPr/>
        </p:nvSpPr>
        <p:spPr bwMode="auto">
          <a:xfrm>
            <a:off x="1674178" y="4294187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</p:txBody>
      </p:sp>
      <p:sp>
        <p:nvSpPr>
          <p:cNvPr id="282" name="Text Box 50"/>
          <p:cNvSpPr txBox="1">
            <a:spLocks noChangeArrowheads="1"/>
          </p:cNvSpPr>
          <p:nvPr/>
        </p:nvSpPr>
        <p:spPr bwMode="auto">
          <a:xfrm>
            <a:off x="802640" y="43180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0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</p:txBody>
      </p:sp>
      <p:sp>
        <p:nvSpPr>
          <p:cNvPr id="283" name="Line 51"/>
          <p:cNvSpPr>
            <a:spLocks noChangeShapeType="1"/>
          </p:cNvSpPr>
          <p:nvPr/>
        </p:nvSpPr>
        <p:spPr bwMode="auto">
          <a:xfrm flipV="1">
            <a:off x="1370965" y="4711700"/>
            <a:ext cx="0" cy="4000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5" name="Line 53"/>
          <p:cNvSpPr>
            <a:spLocks noChangeShapeType="1"/>
          </p:cNvSpPr>
          <p:nvPr/>
        </p:nvSpPr>
        <p:spPr bwMode="auto">
          <a:xfrm flipH="1" flipV="1">
            <a:off x="551815" y="4244975"/>
            <a:ext cx="4763" cy="3381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7" name="Line 55"/>
          <p:cNvSpPr>
            <a:spLocks noChangeShapeType="1"/>
          </p:cNvSpPr>
          <p:nvPr/>
        </p:nvSpPr>
        <p:spPr bwMode="auto">
          <a:xfrm flipV="1">
            <a:off x="2071053" y="4278312"/>
            <a:ext cx="0" cy="4286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7498" y="4320540"/>
            <a:ext cx="2047875" cy="894715"/>
            <a:chOff x="297498" y="4320540"/>
            <a:chExt cx="2047875" cy="894715"/>
          </a:xfrm>
        </p:grpSpPr>
        <p:sp>
          <p:nvSpPr>
            <p:cNvPr id="284" name="Text Box 52"/>
            <p:cNvSpPr txBox="1">
              <a:spLocks noChangeArrowheads="1"/>
            </p:cNvSpPr>
            <p:nvPr/>
          </p:nvSpPr>
          <p:spPr bwMode="auto">
            <a:xfrm>
              <a:off x="1116330" y="4848542"/>
              <a:ext cx="311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</a:rPr>
                <a:t>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endParaRPr>
            </a:p>
          </p:txBody>
        </p:sp>
        <p:sp>
          <p:nvSpPr>
            <p:cNvPr id="286" name="Text Box 54"/>
            <p:cNvSpPr txBox="1">
              <a:spLocks noChangeArrowheads="1"/>
            </p:cNvSpPr>
            <p:nvPr/>
          </p:nvSpPr>
          <p:spPr bwMode="auto">
            <a:xfrm>
              <a:off x="297498" y="4320540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endParaRPr>
            </a:p>
          </p:txBody>
        </p:sp>
        <p:sp>
          <p:nvSpPr>
            <p:cNvPr id="288" name="Text Box 56"/>
            <p:cNvSpPr txBox="1">
              <a:spLocks noChangeArrowheads="1"/>
            </p:cNvSpPr>
            <p:nvPr/>
          </p:nvSpPr>
          <p:spPr bwMode="auto">
            <a:xfrm>
              <a:off x="2034223" y="4465955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endParaRPr>
            </a:p>
          </p:txBody>
        </p:sp>
      </p:grpSp>
      <p:sp>
        <p:nvSpPr>
          <p:cNvPr id="289" name="Freeform 57"/>
          <p:cNvSpPr/>
          <p:nvPr/>
        </p:nvSpPr>
        <p:spPr bwMode="auto">
          <a:xfrm flipH="1" flipV="1">
            <a:off x="1442403" y="4211637"/>
            <a:ext cx="314325" cy="22860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90" name="Freeform 58"/>
          <p:cNvSpPr/>
          <p:nvPr/>
        </p:nvSpPr>
        <p:spPr bwMode="auto">
          <a:xfrm flipH="1">
            <a:off x="989965" y="4221162"/>
            <a:ext cx="304800" cy="2190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91" name="Text Box 59"/>
          <p:cNvSpPr txBox="1">
            <a:spLocks noChangeArrowheads="1"/>
          </p:cNvSpPr>
          <p:nvPr/>
        </p:nvSpPr>
        <p:spPr bwMode="auto">
          <a:xfrm>
            <a:off x="1088390" y="4098925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0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</p:txBody>
      </p:sp>
      <p:sp>
        <p:nvSpPr>
          <p:cNvPr id="292" name="Text Box 60"/>
          <p:cNvSpPr txBox="1">
            <a:spLocks noChangeArrowheads="1"/>
          </p:cNvSpPr>
          <p:nvPr/>
        </p:nvSpPr>
        <p:spPr bwMode="auto">
          <a:xfrm>
            <a:off x="1431290" y="4090987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0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</p:txBody>
      </p:sp>
      <p:sp>
        <p:nvSpPr>
          <p:cNvPr id="293" name="Text Box 211"/>
          <p:cNvSpPr txBox="1">
            <a:spLocks noChangeArrowheads="1"/>
          </p:cNvSpPr>
          <p:nvPr/>
        </p:nvSpPr>
        <p:spPr bwMode="auto">
          <a:xfrm>
            <a:off x="1009650" y="5560695"/>
            <a:ext cx="949325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initially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294" name="Group 298"/>
          <p:cNvGrpSpPr/>
          <p:nvPr/>
        </p:nvGrpSpPr>
        <p:grpSpPr bwMode="auto">
          <a:xfrm>
            <a:off x="3028316" y="3458208"/>
            <a:ext cx="2651124" cy="2716211"/>
            <a:chOff x="1560" y="2639"/>
            <a:chExt cx="1670" cy="1711"/>
          </a:xfrm>
        </p:grpSpPr>
        <p:sp>
          <p:nvSpPr>
            <p:cNvPr id="295" name="Freeform 61"/>
            <p:cNvSpPr/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96" name="Freeform 62"/>
            <p:cNvSpPr/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297" name="Group 63"/>
            <p:cNvGrpSpPr/>
            <p:nvPr/>
          </p:nvGrpSpPr>
          <p:grpSpPr bwMode="auto">
            <a:xfrm>
              <a:off x="2203" y="2652"/>
              <a:ext cx="316" cy="252"/>
              <a:chOff x="1747" y="3190"/>
              <a:chExt cx="316" cy="252"/>
            </a:xfrm>
          </p:grpSpPr>
          <p:sp>
            <p:nvSpPr>
              <p:cNvPr id="335" name="Oval 64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36" name="Line 65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37" name="Line 66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38" name="Rectangle 67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39" name="Oval 68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0" name="Group 69"/>
              <p:cNvGrpSpPr/>
              <p:nvPr/>
            </p:nvGrpSpPr>
            <p:grpSpPr bwMode="auto">
              <a:xfrm>
                <a:off x="1788" y="3190"/>
                <a:ext cx="232" cy="252"/>
                <a:chOff x="2941" y="2425"/>
                <a:chExt cx="235" cy="252"/>
              </a:xfrm>
            </p:grpSpPr>
            <p:sp>
              <p:nvSpPr>
                <p:cNvPr id="341" name="Rectangle 70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2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941" y="2425"/>
                  <a:ext cx="235" cy="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MS PGothic" panose="020B0600070205080204" pitchFamily="34" charset="-128"/>
                    </a:rPr>
                    <a:t>w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298" name="Group 72"/>
            <p:cNvGrpSpPr/>
            <p:nvPr/>
          </p:nvGrpSpPr>
          <p:grpSpPr bwMode="auto">
            <a:xfrm>
              <a:off x="1795" y="2907"/>
              <a:ext cx="316" cy="252"/>
              <a:chOff x="2221" y="3571"/>
              <a:chExt cx="316" cy="252"/>
            </a:xfrm>
          </p:grpSpPr>
          <p:sp>
            <p:nvSpPr>
              <p:cNvPr id="327" name="Oval 73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28" name="Line 74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29" name="Line 75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30" name="Rectangle 76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31" name="Oval 77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grpSp>
            <p:nvGrpSpPr>
              <p:cNvPr id="332" name="Group 78"/>
              <p:cNvGrpSpPr/>
              <p:nvPr/>
            </p:nvGrpSpPr>
            <p:grpSpPr bwMode="auto">
              <a:xfrm>
                <a:off x="2291" y="3571"/>
                <a:ext cx="180" cy="252"/>
                <a:chOff x="2967" y="2425"/>
                <a:chExt cx="183" cy="252"/>
              </a:xfrm>
            </p:grpSpPr>
            <p:sp>
              <p:nvSpPr>
                <p:cNvPr id="333" name="Rectangle 7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4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3" cy="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MS PGothic" panose="020B0600070205080204" pitchFamily="34" charset="-128"/>
                    </a:rPr>
                    <a:t>z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299" name="Group 81"/>
            <p:cNvGrpSpPr/>
            <p:nvPr/>
          </p:nvGrpSpPr>
          <p:grpSpPr bwMode="auto">
            <a:xfrm>
              <a:off x="2195" y="3198"/>
              <a:ext cx="315" cy="252"/>
              <a:chOff x="2903" y="2884"/>
              <a:chExt cx="315" cy="252"/>
            </a:xfrm>
          </p:grpSpPr>
          <p:grpSp>
            <p:nvGrpSpPr>
              <p:cNvPr id="318" name="Group 82"/>
              <p:cNvGrpSpPr/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322" name="Oval 83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3" name="Line 84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4" name="Line 85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5" name="Rectangle 86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6" name="Oval 87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19" name="Group 88"/>
              <p:cNvGrpSpPr/>
              <p:nvPr/>
            </p:nvGrpSpPr>
            <p:grpSpPr bwMode="auto">
              <a:xfrm>
                <a:off x="2962" y="2884"/>
                <a:ext cx="189" cy="252"/>
                <a:chOff x="2962" y="2425"/>
                <a:chExt cx="192" cy="252"/>
              </a:xfrm>
            </p:grpSpPr>
            <p:sp>
              <p:nvSpPr>
                <p:cNvPr id="320" name="Rectangle 8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1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2962" y="2425"/>
                  <a:ext cx="192" cy="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MS PGothic" panose="020B0600070205080204" pitchFamily="34" charset="-128"/>
                    </a:rPr>
                    <a:t>y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300" name="Group 91"/>
            <p:cNvGrpSpPr/>
            <p:nvPr/>
          </p:nvGrpSpPr>
          <p:grpSpPr bwMode="auto">
            <a:xfrm>
              <a:off x="2607" y="2916"/>
              <a:ext cx="316" cy="252"/>
              <a:chOff x="2217" y="2884"/>
              <a:chExt cx="316" cy="252"/>
            </a:xfrm>
          </p:grpSpPr>
          <p:sp>
            <p:nvSpPr>
              <p:cNvPr id="310" name="Oval 92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11" name="Line 93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12" name="Line 94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13" name="Rectangle 95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14" name="Oval 96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grpSp>
            <p:nvGrpSpPr>
              <p:cNvPr id="315" name="Group 97"/>
              <p:cNvGrpSpPr/>
              <p:nvPr/>
            </p:nvGrpSpPr>
            <p:grpSpPr bwMode="auto">
              <a:xfrm>
                <a:off x="2282" y="2884"/>
                <a:ext cx="186" cy="252"/>
                <a:chOff x="2964" y="2425"/>
                <a:chExt cx="189" cy="252"/>
              </a:xfrm>
            </p:grpSpPr>
            <p:sp>
              <p:nvSpPr>
                <p:cNvPr id="316" name="Rectangle 9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7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2964" y="2425"/>
                  <a:ext cx="189" cy="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MS PGothic" panose="020B0600070205080204" pitchFamily="34" charset="-128"/>
                    </a:rPr>
                    <a:t>x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</a:endParaRPr>
                </a:p>
              </p:txBody>
            </p:sp>
          </p:grpSp>
        </p:grpSp>
        <p:sp>
          <p:nvSpPr>
            <p:cNvPr id="301" name="Freeform 101"/>
            <p:cNvSpPr/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02" name="Freeform 102"/>
            <p:cNvSpPr/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03" name="Freeform 103"/>
            <p:cNvSpPr/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04" name="Freeform 107"/>
            <p:cNvSpPr/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05" name="Freeform 108"/>
            <p:cNvSpPr/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06" name="Text Box 212"/>
            <p:cNvSpPr txBox="1">
              <a:spLocks noChangeArrowheads="1"/>
            </p:cNvSpPr>
            <p:nvPr/>
          </p:nvSpPr>
          <p:spPr bwMode="auto">
            <a:xfrm>
              <a:off x="1560" y="3823"/>
              <a:ext cx="1670" cy="5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</a:rPr>
                <a:t>given these costs,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</a:rPr>
                <a:t>find new routing….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</a:rPr>
                <a:t>resulting in new costs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endParaRPr>
            </a:p>
          </p:txBody>
        </p:sp>
        <p:sp>
          <p:nvSpPr>
            <p:cNvPr id="307" name="Line 215"/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08" name="Line 216"/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09" name="Line 217"/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343" name="Freeform 288"/>
          <p:cNvSpPr/>
          <p:nvPr/>
        </p:nvSpPr>
        <p:spPr bwMode="auto">
          <a:xfrm>
            <a:off x="1399540" y="3698875"/>
            <a:ext cx="609600" cy="828675"/>
          </a:xfrm>
          <a:custGeom>
            <a:avLst/>
            <a:gdLst>
              <a:gd name="T0" fmla="*/ 0 w 384"/>
              <a:gd name="T1" fmla="*/ 2147483647 h 522"/>
              <a:gd name="T2" fmla="*/ 2147483647 w 384"/>
              <a:gd name="T3" fmla="*/ 2147483647 h 522"/>
              <a:gd name="T4" fmla="*/ 2147483647 w 384"/>
              <a:gd name="T5" fmla="*/ 0 h 522"/>
              <a:gd name="T6" fmla="*/ 0 60000 65536"/>
              <a:gd name="T7" fmla="*/ 0 60000 65536"/>
              <a:gd name="T8" fmla="*/ 0 60000 65536"/>
              <a:gd name="T9" fmla="*/ 0 w 384"/>
              <a:gd name="T10" fmla="*/ 0 h 522"/>
              <a:gd name="T11" fmla="*/ 384 w 384"/>
              <a:gd name="T12" fmla="*/ 522 h 5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522">
                <a:moveTo>
                  <a:pt x="0" y="522"/>
                </a:moveTo>
                <a:lnTo>
                  <a:pt x="384" y="249"/>
                </a:lnTo>
                <a:lnTo>
                  <a:pt x="12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44" name="Line 289"/>
          <p:cNvSpPr>
            <a:spLocks noChangeShapeType="1"/>
          </p:cNvSpPr>
          <p:nvPr/>
        </p:nvSpPr>
        <p:spPr bwMode="auto">
          <a:xfrm flipV="1">
            <a:off x="761365" y="3779837"/>
            <a:ext cx="447675" cy="24288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tailEnd type="triangle" w="med" len="med"/>
          </a:ln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45" name="Freeform 290"/>
          <p:cNvSpPr/>
          <p:nvPr/>
        </p:nvSpPr>
        <p:spPr bwMode="auto">
          <a:xfrm>
            <a:off x="3695065" y="3659822"/>
            <a:ext cx="1193800" cy="866775"/>
          </a:xfrm>
          <a:custGeom>
            <a:avLst/>
            <a:gdLst>
              <a:gd name="T0" fmla="*/ 2147483647 w 752"/>
              <a:gd name="T1" fmla="*/ 2147483647 h 546"/>
              <a:gd name="T2" fmla="*/ 2147483647 w 752"/>
              <a:gd name="T3" fmla="*/ 2147483647 h 546"/>
              <a:gd name="T4" fmla="*/ 0 w 752"/>
              <a:gd name="T5" fmla="*/ 2147483647 h 546"/>
              <a:gd name="T6" fmla="*/ 2147483647 w 752"/>
              <a:gd name="T7" fmla="*/ 0 h 546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546"/>
              <a:gd name="T14" fmla="*/ 752 w 752"/>
              <a:gd name="T15" fmla="*/ 546 h 5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346" name="Group 291"/>
          <p:cNvGrpSpPr/>
          <p:nvPr/>
        </p:nvGrpSpPr>
        <p:grpSpPr bwMode="auto">
          <a:xfrm>
            <a:off x="3520440" y="3645535"/>
            <a:ext cx="1430338" cy="966787"/>
            <a:chOff x="1870" y="2772"/>
            <a:chExt cx="901" cy="609"/>
          </a:xfrm>
        </p:grpSpPr>
        <p:sp>
          <p:nvSpPr>
            <p:cNvPr id="347" name="Text Box 292"/>
            <p:cNvSpPr txBox="1">
              <a:spLocks noChangeArrowheads="1"/>
            </p:cNvSpPr>
            <p:nvPr/>
          </p:nvSpPr>
          <p:spPr bwMode="auto">
            <a:xfrm>
              <a:off x="1870" y="2772"/>
              <a:ext cx="305" cy="19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2+e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48" name="Text Box 293"/>
            <p:cNvSpPr txBox="1">
              <a:spLocks noChangeArrowheads="1"/>
            </p:cNvSpPr>
            <p:nvPr/>
          </p:nvSpPr>
          <p:spPr bwMode="auto">
            <a:xfrm>
              <a:off x="2593" y="2793"/>
              <a:ext cx="178" cy="19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0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49" name="Text Box 294"/>
            <p:cNvSpPr txBox="1">
              <a:spLocks noChangeArrowheads="1"/>
            </p:cNvSpPr>
            <p:nvPr/>
          </p:nvSpPr>
          <p:spPr bwMode="auto">
            <a:xfrm>
              <a:off x="2501" y="3189"/>
              <a:ext cx="178" cy="19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0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50" name="Text Box 295"/>
            <p:cNvSpPr txBox="1">
              <a:spLocks noChangeArrowheads="1"/>
            </p:cNvSpPr>
            <p:nvPr/>
          </p:nvSpPr>
          <p:spPr bwMode="auto">
            <a:xfrm>
              <a:off x="1987" y="3153"/>
              <a:ext cx="178" cy="19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0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51" name="Text Box 296"/>
            <p:cNvSpPr txBox="1">
              <a:spLocks noChangeArrowheads="1"/>
            </p:cNvSpPr>
            <p:nvPr/>
          </p:nvSpPr>
          <p:spPr bwMode="auto">
            <a:xfrm>
              <a:off x="2135" y="3009"/>
              <a:ext cx="305" cy="19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1+e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52" name="Text Box 297"/>
            <p:cNvSpPr txBox="1">
              <a:spLocks noChangeArrowheads="1"/>
            </p:cNvSpPr>
            <p:nvPr/>
          </p:nvSpPr>
          <p:spPr bwMode="auto">
            <a:xfrm>
              <a:off x="2380" y="3003"/>
              <a:ext cx="178" cy="19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1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353" name="Group 299"/>
          <p:cNvGrpSpPr/>
          <p:nvPr/>
        </p:nvGrpSpPr>
        <p:grpSpPr bwMode="auto">
          <a:xfrm>
            <a:off x="6509069" y="3455988"/>
            <a:ext cx="2443162" cy="2752726"/>
            <a:chOff x="1721" y="2639"/>
            <a:chExt cx="1539" cy="1734"/>
          </a:xfrm>
        </p:grpSpPr>
        <p:sp>
          <p:nvSpPr>
            <p:cNvPr id="354" name="Freeform 300"/>
            <p:cNvSpPr/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55" name="Freeform 301"/>
            <p:cNvSpPr/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356" name="Group 302"/>
            <p:cNvGrpSpPr/>
            <p:nvPr/>
          </p:nvGrpSpPr>
          <p:grpSpPr bwMode="auto">
            <a:xfrm>
              <a:off x="2203" y="2652"/>
              <a:ext cx="316" cy="252"/>
              <a:chOff x="1747" y="3190"/>
              <a:chExt cx="316" cy="252"/>
            </a:xfrm>
          </p:grpSpPr>
          <p:sp>
            <p:nvSpPr>
              <p:cNvPr id="394" name="Oval 303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95" name="Line 304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96" name="Line 305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97" name="Rectangle 306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98" name="Oval 307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grpSp>
            <p:nvGrpSpPr>
              <p:cNvPr id="399" name="Group 308"/>
              <p:cNvGrpSpPr/>
              <p:nvPr/>
            </p:nvGrpSpPr>
            <p:grpSpPr bwMode="auto">
              <a:xfrm>
                <a:off x="1774" y="3190"/>
                <a:ext cx="231" cy="252"/>
                <a:chOff x="2940" y="2425"/>
                <a:chExt cx="235" cy="252"/>
              </a:xfrm>
            </p:grpSpPr>
            <p:sp>
              <p:nvSpPr>
                <p:cNvPr id="400" name="Rectangle 30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01" name="Text Box 310"/>
                <p:cNvSpPr txBox="1">
                  <a:spLocks noChangeArrowheads="1"/>
                </p:cNvSpPr>
                <p:nvPr/>
              </p:nvSpPr>
              <p:spPr bwMode="auto">
                <a:xfrm>
                  <a:off x="2940" y="2425"/>
                  <a:ext cx="235" cy="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MS PGothic" panose="020B0600070205080204" pitchFamily="34" charset="-128"/>
                    </a:rPr>
                    <a:t>w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357" name="Group 311"/>
            <p:cNvGrpSpPr/>
            <p:nvPr/>
          </p:nvGrpSpPr>
          <p:grpSpPr bwMode="auto">
            <a:xfrm>
              <a:off x="1795" y="2907"/>
              <a:ext cx="316" cy="252"/>
              <a:chOff x="2221" y="3571"/>
              <a:chExt cx="316" cy="252"/>
            </a:xfrm>
          </p:grpSpPr>
          <p:sp>
            <p:nvSpPr>
              <p:cNvPr id="386" name="Oval 312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87" name="Line 313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88" name="Line 314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89" name="Rectangle 315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90" name="Oval 316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grpSp>
            <p:nvGrpSpPr>
              <p:cNvPr id="391" name="Group 317"/>
              <p:cNvGrpSpPr/>
              <p:nvPr/>
            </p:nvGrpSpPr>
            <p:grpSpPr bwMode="auto">
              <a:xfrm>
                <a:off x="2291" y="3571"/>
                <a:ext cx="180" cy="252"/>
                <a:chOff x="2967" y="2425"/>
                <a:chExt cx="183" cy="252"/>
              </a:xfrm>
            </p:grpSpPr>
            <p:sp>
              <p:nvSpPr>
                <p:cNvPr id="392" name="Rectangle 31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3" name="Text Box 319"/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3" cy="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MS PGothic" panose="020B0600070205080204" pitchFamily="34" charset="-128"/>
                    </a:rPr>
                    <a:t>z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358" name="Group 320"/>
            <p:cNvGrpSpPr/>
            <p:nvPr/>
          </p:nvGrpSpPr>
          <p:grpSpPr bwMode="auto">
            <a:xfrm>
              <a:off x="2195" y="3198"/>
              <a:ext cx="315" cy="252"/>
              <a:chOff x="2903" y="2884"/>
              <a:chExt cx="315" cy="252"/>
            </a:xfrm>
          </p:grpSpPr>
          <p:grpSp>
            <p:nvGrpSpPr>
              <p:cNvPr id="377" name="Group 321"/>
              <p:cNvGrpSpPr/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381" name="Oval 322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2" name="Line 323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3" name="Line 324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4" name="Rectangle 325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5" name="Oval 326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78" name="Group 327"/>
              <p:cNvGrpSpPr/>
              <p:nvPr/>
            </p:nvGrpSpPr>
            <p:grpSpPr bwMode="auto">
              <a:xfrm>
                <a:off x="2962" y="2884"/>
                <a:ext cx="189" cy="252"/>
                <a:chOff x="2962" y="2425"/>
                <a:chExt cx="192" cy="252"/>
              </a:xfrm>
            </p:grpSpPr>
            <p:sp>
              <p:nvSpPr>
                <p:cNvPr id="379" name="Rectangle 32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0" name="Text Box 329"/>
                <p:cNvSpPr txBox="1">
                  <a:spLocks noChangeArrowheads="1"/>
                </p:cNvSpPr>
                <p:nvPr/>
              </p:nvSpPr>
              <p:spPr bwMode="auto">
                <a:xfrm>
                  <a:off x="2962" y="2425"/>
                  <a:ext cx="192" cy="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MS PGothic" panose="020B0600070205080204" pitchFamily="34" charset="-128"/>
                    </a:rPr>
                    <a:t>y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359" name="Group 330"/>
            <p:cNvGrpSpPr/>
            <p:nvPr/>
          </p:nvGrpSpPr>
          <p:grpSpPr bwMode="auto">
            <a:xfrm>
              <a:off x="2607" y="2916"/>
              <a:ext cx="316" cy="252"/>
              <a:chOff x="2217" y="2884"/>
              <a:chExt cx="316" cy="252"/>
            </a:xfrm>
          </p:grpSpPr>
          <p:sp>
            <p:nvSpPr>
              <p:cNvPr id="369" name="Oval 331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70" name="Line 332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71" name="Line 333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72" name="Rectangle 334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73" name="Oval 335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grpSp>
            <p:nvGrpSpPr>
              <p:cNvPr id="374" name="Group 336"/>
              <p:cNvGrpSpPr/>
              <p:nvPr/>
            </p:nvGrpSpPr>
            <p:grpSpPr bwMode="auto">
              <a:xfrm>
                <a:off x="2281" y="2884"/>
                <a:ext cx="186" cy="252"/>
                <a:chOff x="2964" y="2425"/>
                <a:chExt cx="189" cy="252"/>
              </a:xfrm>
            </p:grpSpPr>
            <p:sp>
              <p:nvSpPr>
                <p:cNvPr id="375" name="Rectangle 3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6" name="Text Box 338"/>
                <p:cNvSpPr txBox="1">
                  <a:spLocks noChangeArrowheads="1"/>
                </p:cNvSpPr>
                <p:nvPr/>
              </p:nvSpPr>
              <p:spPr bwMode="auto">
                <a:xfrm>
                  <a:off x="2964" y="2425"/>
                  <a:ext cx="189" cy="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MS PGothic" panose="020B0600070205080204" pitchFamily="34" charset="-128"/>
                    </a:rPr>
                    <a:t>x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</a:endParaRPr>
                </a:p>
              </p:txBody>
            </p:sp>
          </p:grpSp>
        </p:grpSp>
        <p:sp>
          <p:nvSpPr>
            <p:cNvPr id="360" name="Freeform 339"/>
            <p:cNvSpPr/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61" name="Freeform 340"/>
            <p:cNvSpPr/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62" name="Freeform 341"/>
            <p:cNvSpPr/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63" name="Freeform 342"/>
            <p:cNvSpPr/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64" name="Freeform 343"/>
            <p:cNvSpPr/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65" name="Text Box 344"/>
            <p:cNvSpPr txBox="1">
              <a:spLocks noChangeArrowheads="1"/>
            </p:cNvSpPr>
            <p:nvPr/>
          </p:nvSpPr>
          <p:spPr bwMode="auto">
            <a:xfrm>
              <a:off x="1721" y="3846"/>
              <a:ext cx="1539" cy="5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</a:rPr>
                <a:t>given these costs,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</a:rPr>
                <a:t>find new routing….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</a:rPr>
                <a:t>resulting in new costs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endParaRPr>
            </a:p>
          </p:txBody>
        </p:sp>
        <p:sp>
          <p:nvSpPr>
            <p:cNvPr id="366" name="Line 345"/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67" name="Line 346"/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68" name="Line 347"/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402" name="Freeform 228"/>
          <p:cNvSpPr/>
          <p:nvPr/>
        </p:nvSpPr>
        <p:spPr bwMode="auto">
          <a:xfrm>
            <a:off x="6926580" y="3590925"/>
            <a:ext cx="1181100" cy="952500"/>
          </a:xfrm>
          <a:custGeom>
            <a:avLst/>
            <a:gdLst>
              <a:gd name="T0" fmla="*/ 0 w 744"/>
              <a:gd name="T1" fmla="*/ 2147483647 h 600"/>
              <a:gd name="T2" fmla="*/ 2147483647 w 744"/>
              <a:gd name="T3" fmla="*/ 2147483647 h 600"/>
              <a:gd name="T4" fmla="*/ 2147483647 w 744"/>
              <a:gd name="T5" fmla="*/ 2147483647 h 600"/>
              <a:gd name="T6" fmla="*/ 2147483647 w 744"/>
              <a:gd name="T7" fmla="*/ 2147483647 h 600"/>
              <a:gd name="T8" fmla="*/ 2147483647 w 744"/>
              <a:gd name="T9" fmla="*/ 0 h 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4"/>
              <a:gd name="T16" fmla="*/ 0 h 600"/>
              <a:gd name="T17" fmla="*/ 744 w 744"/>
              <a:gd name="T18" fmla="*/ 600 h 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4" h="600">
                <a:moveTo>
                  <a:pt x="0" y="294"/>
                </a:moveTo>
                <a:lnTo>
                  <a:pt x="387" y="600"/>
                </a:lnTo>
                <a:lnTo>
                  <a:pt x="744" y="304"/>
                </a:lnTo>
                <a:lnTo>
                  <a:pt x="429" y="66"/>
                </a:lnTo>
                <a:lnTo>
                  <a:pt x="354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403" name="Group 348"/>
          <p:cNvGrpSpPr/>
          <p:nvPr/>
        </p:nvGrpSpPr>
        <p:grpSpPr bwMode="auto">
          <a:xfrm>
            <a:off x="6844030" y="3668712"/>
            <a:ext cx="1493838" cy="990600"/>
            <a:chOff x="-186" y="1184"/>
            <a:chExt cx="941" cy="624"/>
          </a:xfrm>
        </p:grpSpPr>
        <p:sp>
          <p:nvSpPr>
            <p:cNvPr id="404" name="Text Box 270"/>
            <p:cNvSpPr txBox="1">
              <a:spLocks noChangeArrowheads="1"/>
            </p:cNvSpPr>
            <p:nvPr/>
          </p:nvSpPr>
          <p:spPr bwMode="auto">
            <a:xfrm>
              <a:off x="-186" y="1199"/>
              <a:ext cx="178" cy="19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0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05" name="Text Box 274"/>
            <p:cNvSpPr txBox="1">
              <a:spLocks noChangeArrowheads="1"/>
            </p:cNvSpPr>
            <p:nvPr/>
          </p:nvSpPr>
          <p:spPr bwMode="auto">
            <a:xfrm>
              <a:off x="450" y="1184"/>
              <a:ext cx="305" cy="19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2+e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06" name="Text Box 275"/>
            <p:cNvSpPr txBox="1">
              <a:spLocks noChangeArrowheads="1"/>
            </p:cNvSpPr>
            <p:nvPr/>
          </p:nvSpPr>
          <p:spPr bwMode="auto">
            <a:xfrm>
              <a:off x="340" y="1616"/>
              <a:ext cx="305" cy="19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1+e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07" name="Text Box 276"/>
            <p:cNvSpPr txBox="1">
              <a:spLocks noChangeArrowheads="1"/>
            </p:cNvSpPr>
            <p:nvPr/>
          </p:nvSpPr>
          <p:spPr bwMode="auto">
            <a:xfrm>
              <a:off x="-132" y="1580"/>
              <a:ext cx="178" cy="19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1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08" name="Text Box 279"/>
            <p:cNvSpPr txBox="1">
              <a:spLocks noChangeArrowheads="1"/>
            </p:cNvSpPr>
            <p:nvPr/>
          </p:nvSpPr>
          <p:spPr bwMode="auto">
            <a:xfrm>
              <a:off x="79" y="1436"/>
              <a:ext cx="178" cy="19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0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09" name="Text Box 280"/>
            <p:cNvSpPr txBox="1">
              <a:spLocks noChangeArrowheads="1"/>
            </p:cNvSpPr>
            <p:nvPr/>
          </p:nvSpPr>
          <p:spPr bwMode="auto">
            <a:xfrm>
              <a:off x="261" y="1430"/>
              <a:ext cx="178" cy="19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0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410" name="Group 349"/>
          <p:cNvGrpSpPr/>
          <p:nvPr/>
        </p:nvGrpSpPr>
        <p:grpSpPr bwMode="auto">
          <a:xfrm>
            <a:off x="9495792" y="3505198"/>
            <a:ext cx="2443162" cy="2703511"/>
            <a:chOff x="1632" y="2639"/>
            <a:chExt cx="1539" cy="1703"/>
          </a:xfrm>
        </p:grpSpPr>
        <p:sp>
          <p:nvSpPr>
            <p:cNvPr id="411" name="Freeform 350"/>
            <p:cNvSpPr/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12" name="Freeform 351"/>
            <p:cNvSpPr/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413" name="Group 352"/>
            <p:cNvGrpSpPr/>
            <p:nvPr/>
          </p:nvGrpSpPr>
          <p:grpSpPr bwMode="auto">
            <a:xfrm>
              <a:off x="2203" y="2652"/>
              <a:ext cx="316" cy="252"/>
              <a:chOff x="1747" y="3190"/>
              <a:chExt cx="316" cy="252"/>
            </a:xfrm>
          </p:grpSpPr>
          <p:sp>
            <p:nvSpPr>
              <p:cNvPr id="453" name="Oval 353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54" name="Line 354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55" name="Line 355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56" name="Rectangle 356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57" name="Oval 357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grpSp>
            <p:nvGrpSpPr>
              <p:cNvPr id="458" name="Group 358"/>
              <p:cNvGrpSpPr/>
              <p:nvPr/>
            </p:nvGrpSpPr>
            <p:grpSpPr bwMode="auto">
              <a:xfrm>
                <a:off x="1788" y="3190"/>
                <a:ext cx="232" cy="252"/>
                <a:chOff x="2941" y="2425"/>
                <a:chExt cx="235" cy="252"/>
              </a:xfrm>
            </p:grpSpPr>
            <p:sp>
              <p:nvSpPr>
                <p:cNvPr id="459" name="Rectangle 35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0" name="Text Box 360"/>
                <p:cNvSpPr txBox="1">
                  <a:spLocks noChangeArrowheads="1"/>
                </p:cNvSpPr>
                <p:nvPr/>
              </p:nvSpPr>
              <p:spPr bwMode="auto">
                <a:xfrm>
                  <a:off x="2941" y="2425"/>
                  <a:ext cx="235" cy="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MS PGothic" panose="020B0600070205080204" pitchFamily="34" charset="-128"/>
                    </a:rPr>
                    <a:t>w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414" name="Group 361"/>
            <p:cNvGrpSpPr/>
            <p:nvPr/>
          </p:nvGrpSpPr>
          <p:grpSpPr bwMode="auto">
            <a:xfrm>
              <a:off x="1795" y="2907"/>
              <a:ext cx="316" cy="252"/>
              <a:chOff x="2221" y="3571"/>
              <a:chExt cx="316" cy="252"/>
            </a:xfrm>
          </p:grpSpPr>
          <p:sp>
            <p:nvSpPr>
              <p:cNvPr id="443" name="Oval 362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46" name="Line 363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47" name="Line 364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48" name="Rectangle 365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49" name="Oval 366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grpSp>
            <p:nvGrpSpPr>
              <p:cNvPr id="450" name="Group 367"/>
              <p:cNvGrpSpPr/>
              <p:nvPr/>
            </p:nvGrpSpPr>
            <p:grpSpPr bwMode="auto">
              <a:xfrm>
                <a:off x="2291" y="3571"/>
                <a:ext cx="180" cy="252"/>
                <a:chOff x="2967" y="2425"/>
                <a:chExt cx="183" cy="252"/>
              </a:xfrm>
            </p:grpSpPr>
            <p:sp>
              <p:nvSpPr>
                <p:cNvPr id="451" name="Rectangle 36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52" name="Text Box 369"/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3" cy="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MS PGothic" panose="020B0600070205080204" pitchFamily="34" charset="-128"/>
                    </a:rPr>
                    <a:t>z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415" name="Group 370"/>
            <p:cNvGrpSpPr/>
            <p:nvPr/>
          </p:nvGrpSpPr>
          <p:grpSpPr bwMode="auto">
            <a:xfrm>
              <a:off x="2195" y="3198"/>
              <a:ext cx="315" cy="252"/>
              <a:chOff x="2903" y="2884"/>
              <a:chExt cx="315" cy="252"/>
            </a:xfrm>
          </p:grpSpPr>
          <p:grpSp>
            <p:nvGrpSpPr>
              <p:cNvPr id="434" name="Group 371"/>
              <p:cNvGrpSpPr/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438" name="Oval 372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39" name="Line 373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40" name="Line 374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41" name="Rectangle 375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42" name="Oval 376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35" name="Group 377"/>
              <p:cNvGrpSpPr/>
              <p:nvPr/>
            </p:nvGrpSpPr>
            <p:grpSpPr bwMode="auto">
              <a:xfrm>
                <a:off x="2962" y="2884"/>
                <a:ext cx="189" cy="252"/>
                <a:chOff x="2962" y="2425"/>
                <a:chExt cx="192" cy="252"/>
              </a:xfrm>
            </p:grpSpPr>
            <p:sp>
              <p:nvSpPr>
                <p:cNvPr id="436" name="Rectangle 37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37" name="Text Box 379"/>
                <p:cNvSpPr txBox="1">
                  <a:spLocks noChangeArrowheads="1"/>
                </p:cNvSpPr>
                <p:nvPr/>
              </p:nvSpPr>
              <p:spPr bwMode="auto">
                <a:xfrm>
                  <a:off x="2962" y="2425"/>
                  <a:ext cx="192" cy="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MS PGothic" panose="020B0600070205080204" pitchFamily="34" charset="-128"/>
                    </a:rPr>
                    <a:t>y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416" name="Group 380"/>
            <p:cNvGrpSpPr/>
            <p:nvPr/>
          </p:nvGrpSpPr>
          <p:grpSpPr bwMode="auto">
            <a:xfrm>
              <a:off x="2607" y="2916"/>
              <a:ext cx="316" cy="252"/>
              <a:chOff x="2217" y="2884"/>
              <a:chExt cx="316" cy="252"/>
            </a:xfrm>
          </p:grpSpPr>
          <p:sp>
            <p:nvSpPr>
              <p:cNvPr id="426" name="Oval 381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27" name="Line 382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28" name="Line 383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29" name="Rectangle 384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30" name="Oval 385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grpSp>
            <p:nvGrpSpPr>
              <p:cNvPr id="431" name="Group 386"/>
              <p:cNvGrpSpPr/>
              <p:nvPr/>
            </p:nvGrpSpPr>
            <p:grpSpPr bwMode="auto">
              <a:xfrm>
                <a:off x="2281" y="2884"/>
                <a:ext cx="186" cy="252"/>
                <a:chOff x="2964" y="2425"/>
                <a:chExt cx="189" cy="252"/>
              </a:xfrm>
            </p:grpSpPr>
            <p:sp>
              <p:nvSpPr>
                <p:cNvPr id="432" name="Rectangle 38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33" name="Text Box 388"/>
                <p:cNvSpPr txBox="1">
                  <a:spLocks noChangeArrowheads="1"/>
                </p:cNvSpPr>
                <p:nvPr/>
              </p:nvSpPr>
              <p:spPr bwMode="auto">
                <a:xfrm>
                  <a:off x="2964" y="2425"/>
                  <a:ext cx="189" cy="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MS PGothic" panose="020B0600070205080204" pitchFamily="34" charset="-128"/>
                    </a:rPr>
                    <a:t>x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</a:endParaRPr>
                </a:p>
              </p:txBody>
            </p:sp>
          </p:grpSp>
        </p:grpSp>
        <p:sp>
          <p:nvSpPr>
            <p:cNvPr id="417" name="Freeform 389"/>
            <p:cNvSpPr/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18" name="Freeform 390"/>
            <p:cNvSpPr/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19" name="Freeform 391"/>
            <p:cNvSpPr/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20" name="Freeform 392"/>
            <p:cNvSpPr/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21" name="Freeform 393"/>
            <p:cNvSpPr/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22" name="Text Box 394"/>
            <p:cNvSpPr txBox="1">
              <a:spLocks noChangeArrowheads="1"/>
            </p:cNvSpPr>
            <p:nvPr/>
          </p:nvSpPr>
          <p:spPr bwMode="auto">
            <a:xfrm>
              <a:off x="1632" y="3815"/>
              <a:ext cx="1539" cy="5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</a:rPr>
                <a:t>given these costs,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</a:rPr>
                <a:t>find new routing….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</a:rPr>
                <a:t>resulting in new costs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endParaRPr>
            </a:p>
          </p:txBody>
        </p:sp>
        <p:sp>
          <p:nvSpPr>
            <p:cNvPr id="423" name="Line 395"/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24" name="Line 396"/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25" name="Line 397"/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461" name="Freeform 398"/>
          <p:cNvSpPr/>
          <p:nvPr/>
        </p:nvSpPr>
        <p:spPr bwMode="auto">
          <a:xfrm>
            <a:off x="10048240" y="3706812"/>
            <a:ext cx="1193800" cy="866775"/>
          </a:xfrm>
          <a:custGeom>
            <a:avLst/>
            <a:gdLst>
              <a:gd name="T0" fmla="*/ 2147483647 w 752"/>
              <a:gd name="T1" fmla="*/ 2147483647 h 546"/>
              <a:gd name="T2" fmla="*/ 2147483647 w 752"/>
              <a:gd name="T3" fmla="*/ 2147483647 h 546"/>
              <a:gd name="T4" fmla="*/ 0 w 752"/>
              <a:gd name="T5" fmla="*/ 2147483647 h 546"/>
              <a:gd name="T6" fmla="*/ 2147483647 w 752"/>
              <a:gd name="T7" fmla="*/ 0 h 546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546"/>
              <a:gd name="T14" fmla="*/ 752 w 752"/>
              <a:gd name="T15" fmla="*/ 546 h 5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462" name="Group 399"/>
          <p:cNvGrpSpPr/>
          <p:nvPr/>
        </p:nvGrpSpPr>
        <p:grpSpPr bwMode="auto">
          <a:xfrm>
            <a:off x="9873615" y="3692525"/>
            <a:ext cx="1430338" cy="966787"/>
            <a:chOff x="1870" y="2772"/>
            <a:chExt cx="901" cy="609"/>
          </a:xfrm>
        </p:grpSpPr>
        <p:sp>
          <p:nvSpPr>
            <p:cNvPr id="463" name="Text Box 400"/>
            <p:cNvSpPr txBox="1">
              <a:spLocks noChangeArrowheads="1"/>
            </p:cNvSpPr>
            <p:nvPr/>
          </p:nvSpPr>
          <p:spPr bwMode="auto">
            <a:xfrm>
              <a:off x="1870" y="2772"/>
              <a:ext cx="305" cy="19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2+e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64" name="Text Box 401"/>
            <p:cNvSpPr txBox="1">
              <a:spLocks noChangeArrowheads="1"/>
            </p:cNvSpPr>
            <p:nvPr/>
          </p:nvSpPr>
          <p:spPr bwMode="auto">
            <a:xfrm>
              <a:off x="2593" y="2793"/>
              <a:ext cx="178" cy="19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0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65" name="Text Box 402"/>
            <p:cNvSpPr txBox="1">
              <a:spLocks noChangeArrowheads="1"/>
            </p:cNvSpPr>
            <p:nvPr/>
          </p:nvSpPr>
          <p:spPr bwMode="auto">
            <a:xfrm>
              <a:off x="2501" y="3189"/>
              <a:ext cx="178" cy="19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0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66" name="Text Box 403"/>
            <p:cNvSpPr txBox="1">
              <a:spLocks noChangeArrowheads="1"/>
            </p:cNvSpPr>
            <p:nvPr/>
          </p:nvSpPr>
          <p:spPr bwMode="auto">
            <a:xfrm>
              <a:off x="1987" y="3153"/>
              <a:ext cx="178" cy="19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0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67" name="Text Box 404"/>
            <p:cNvSpPr txBox="1">
              <a:spLocks noChangeArrowheads="1"/>
            </p:cNvSpPr>
            <p:nvPr/>
          </p:nvSpPr>
          <p:spPr bwMode="auto">
            <a:xfrm>
              <a:off x="2135" y="3009"/>
              <a:ext cx="305" cy="19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1+e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68" name="Text Box 405"/>
            <p:cNvSpPr txBox="1">
              <a:spLocks noChangeArrowheads="1"/>
            </p:cNvSpPr>
            <p:nvPr/>
          </p:nvSpPr>
          <p:spPr bwMode="auto">
            <a:xfrm>
              <a:off x="2380" y="3003"/>
              <a:ext cx="178" cy="19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1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469" name="Rectangle 3"/>
          <p:cNvSpPr txBox="1">
            <a:spLocks noChangeArrowheads="1"/>
          </p:cNvSpPr>
          <p:nvPr/>
        </p:nvSpPr>
        <p:spPr>
          <a:xfrm>
            <a:off x="627698" y="1762759"/>
            <a:ext cx="10792142" cy="12016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955" marR="0" lvl="0" indent="-27178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 scenario: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4855" marR="0" lvl="1" indent="-2717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routing to destination w, traffic entering at x, y, v with rates 1, e (&lt;1), 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4855" marR="0" lvl="1" indent="-2717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costs are directional, and volume-dependent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charset="0"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76" name="Group 475"/>
          <p:cNvGrpSpPr/>
          <p:nvPr/>
        </p:nvGrpSpPr>
        <p:grpSpPr>
          <a:xfrm>
            <a:off x="3365818" y="4272915"/>
            <a:ext cx="1854835" cy="769620"/>
            <a:chOff x="490538" y="4465955"/>
            <a:chExt cx="1854835" cy="769620"/>
          </a:xfrm>
        </p:grpSpPr>
        <p:sp>
          <p:nvSpPr>
            <p:cNvPr id="477" name="Text Box 52"/>
            <p:cNvSpPr txBox="1">
              <a:spLocks noChangeArrowheads="1"/>
            </p:cNvSpPr>
            <p:nvPr/>
          </p:nvSpPr>
          <p:spPr bwMode="auto">
            <a:xfrm>
              <a:off x="1167130" y="4868862"/>
              <a:ext cx="311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</a:rPr>
                <a:t>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endParaRPr>
            </a:p>
          </p:txBody>
        </p:sp>
        <p:sp>
          <p:nvSpPr>
            <p:cNvPr id="478" name="Text Box 54"/>
            <p:cNvSpPr txBox="1">
              <a:spLocks noChangeArrowheads="1"/>
            </p:cNvSpPr>
            <p:nvPr/>
          </p:nvSpPr>
          <p:spPr bwMode="auto">
            <a:xfrm>
              <a:off x="490538" y="4472940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endParaRPr>
            </a:p>
          </p:txBody>
        </p:sp>
        <p:sp>
          <p:nvSpPr>
            <p:cNvPr id="479" name="Text Box 56"/>
            <p:cNvSpPr txBox="1">
              <a:spLocks noChangeArrowheads="1"/>
            </p:cNvSpPr>
            <p:nvPr/>
          </p:nvSpPr>
          <p:spPr bwMode="auto">
            <a:xfrm>
              <a:off x="2034223" y="4465955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endParaRPr>
            </a:p>
          </p:txBody>
        </p:sp>
      </p:grpSp>
      <p:grpSp>
        <p:nvGrpSpPr>
          <p:cNvPr id="480" name="Group 479"/>
          <p:cNvGrpSpPr/>
          <p:nvPr/>
        </p:nvGrpSpPr>
        <p:grpSpPr>
          <a:xfrm>
            <a:off x="6576378" y="4293235"/>
            <a:ext cx="1854835" cy="769620"/>
            <a:chOff x="490538" y="4465955"/>
            <a:chExt cx="1854835" cy="769620"/>
          </a:xfrm>
        </p:grpSpPr>
        <p:sp>
          <p:nvSpPr>
            <p:cNvPr id="481" name="Text Box 52"/>
            <p:cNvSpPr txBox="1">
              <a:spLocks noChangeArrowheads="1"/>
            </p:cNvSpPr>
            <p:nvPr/>
          </p:nvSpPr>
          <p:spPr bwMode="auto">
            <a:xfrm>
              <a:off x="1167130" y="4868862"/>
              <a:ext cx="311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</a:rPr>
                <a:t>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endParaRPr>
            </a:p>
          </p:txBody>
        </p:sp>
        <p:sp>
          <p:nvSpPr>
            <p:cNvPr id="482" name="Text Box 54"/>
            <p:cNvSpPr txBox="1">
              <a:spLocks noChangeArrowheads="1"/>
            </p:cNvSpPr>
            <p:nvPr/>
          </p:nvSpPr>
          <p:spPr bwMode="auto">
            <a:xfrm>
              <a:off x="490538" y="4472940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endParaRPr>
            </a:p>
          </p:txBody>
        </p:sp>
        <p:sp>
          <p:nvSpPr>
            <p:cNvPr id="483" name="Text Box 56"/>
            <p:cNvSpPr txBox="1">
              <a:spLocks noChangeArrowheads="1"/>
            </p:cNvSpPr>
            <p:nvPr/>
          </p:nvSpPr>
          <p:spPr bwMode="auto">
            <a:xfrm>
              <a:off x="2034223" y="4465955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endParaRPr>
            </a:p>
          </p:txBody>
        </p:sp>
      </p:grpSp>
      <p:grpSp>
        <p:nvGrpSpPr>
          <p:cNvPr id="484" name="Group 483"/>
          <p:cNvGrpSpPr/>
          <p:nvPr/>
        </p:nvGrpSpPr>
        <p:grpSpPr>
          <a:xfrm>
            <a:off x="9705658" y="4313555"/>
            <a:ext cx="1854835" cy="769620"/>
            <a:chOff x="490538" y="4465955"/>
            <a:chExt cx="1854835" cy="769620"/>
          </a:xfrm>
        </p:grpSpPr>
        <p:sp>
          <p:nvSpPr>
            <p:cNvPr id="485" name="Text Box 52"/>
            <p:cNvSpPr txBox="1">
              <a:spLocks noChangeArrowheads="1"/>
            </p:cNvSpPr>
            <p:nvPr/>
          </p:nvSpPr>
          <p:spPr bwMode="auto">
            <a:xfrm>
              <a:off x="1167130" y="4868862"/>
              <a:ext cx="3111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</a:rPr>
                <a:t>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endParaRPr>
            </a:p>
          </p:txBody>
        </p:sp>
        <p:sp>
          <p:nvSpPr>
            <p:cNvPr id="486" name="Text Box 54"/>
            <p:cNvSpPr txBox="1">
              <a:spLocks noChangeArrowheads="1"/>
            </p:cNvSpPr>
            <p:nvPr/>
          </p:nvSpPr>
          <p:spPr bwMode="auto">
            <a:xfrm>
              <a:off x="490538" y="4472940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endParaRPr>
            </a:p>
          </p:txBody>
        </p:sp>
        <p:sp>
          <p:nvSpPr>
            <p:cNvPr id="487" name="Text Box 56"/>
            <p:cNvSpPr txBox="1">
              <a:spLocks noChangeArrowheads="1"/>
            </p:cNvSpPr>
            <p:nvPr/>
          </p:nvSpPr>
          <p:spPr bwMode="auto">
            <a:xfrm>
              <a:off x="2034223" y="4465955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endParaRPr>
            </a:p>
          </p:txBody>
        </p:sp>
      </p:grpSp>
      <p:sp>
        <p:nvSpPr>
          <p:cNvPr id="7" name="Ink 6"/>
          <p:cNvSpPr/>
          <p:nvPr/>
        </p:nvSpPr>
        <p:spPr bwMode="auto">
          <a:xfrm>
            <a:off x="351000" y="3532680"/>
            <a:ext cx="10860840" cy="2464560"/>
          </a:xfrm>
          <a:prstGeom prst="rect">
            <a:avLst/>
          </a:prstGeom>
        </p:spPr>
      </p:sp>
      <p:sp>
        <p:nvSpPr>
          <p:cNvPr id="3" name="文本框 2"/>
          <p:cNvSpPr txBox="1"/>
          <p:nvPr/>
        </p:nvSpPr>
        <p:spPr>
          <a:xfrm>
            <a:off x="1166495" y="1163955"/>
            <a:ext cx="8802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当链路成本取决于交通量时，路由振荡是可能的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79610">
        <p:fade/>
      </p:transition>
    </mc:Choice>
    <mc:Fallback>
      <p:transition spd="med" advTm="2796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0" animBg="1"/>
      <p:bldP spid="402" grpId="0" animBg="1"/>
      <p:bldP spid="4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R</a:t>
            </a:r>
            <a:r>
              <a:rPr lang="en-US" altLang="en-US" sz="4400" dirty="0">
                <a:cs typeface="Calibri" panose="020F0502020204030204" pitchFamily="34" charset="0"/>
              </a:rPr>
              <a:t>oadmap</a:t>
            </a:r>
            <a:endParaRPr lang="en-US" sz="4400" dirty="0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1373095" y="1562282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introduction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285750" marR="0" lvl="0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routing protocols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746125" marR="0" lvl="1" indent="-2730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link state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746125" marR="0" lvl="1" indent="-2730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distance vector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intra-ISP routing: OSPF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routing among ISPs: BGP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466725" marR="0" lvl="0" indent="-4095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photo, person, playing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6799" y="1758965"/>
            <a:ext cx="4304058" cy="39232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05646" y="3619802"/>
            <a:ext cx="1890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2000" b="0" i="1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Chapter 5.1-5.4</a:t>
            </a:r>
            <a:endParaRPr kumimoji="0" lang="en-GB" sz="2000" b="0" i="1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 descr="ooko: Comparing prices for Computer Networking: A Top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62282"/>
            <a:ext cx="1675149" cy="205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614">
        <p:fade/>
      </p:transition>
    </mc:Choice>
    <mc:Fallback>
      <p:transition spd="med" advTm="50614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R</a:t>
            </a:r>
            <a:r>
              <a:rPr lang="en-US" altLang="en-US" sz="4400" dirty="0">
                <a:cs typeface="Calibri" panose="020F0502020204030204" pitchFamily="34" charset="0"/>
              </a:rPr>
              <a:t>oadmap</a:t>
            </a:r>
            <a:endParaRPr lang="en-US" sz="4400" dirty="0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1373095" y="1562282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introduction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285750" marR="0" lvl="0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routing protocols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746125" marR="0" lvl="1" indent="-2730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link state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746125" marR="0" lvl="1" indent="-2730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distance vector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intra-ISP routing: OSPF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routing among ISPs: BGP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466725" marR="0" lvl="0" indent="-4095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photo, person, playing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6799" y="1758965"/>
            <a:ext cx="4304058" cy="39232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300">
        <p:fade/>
      </p:transition>
    </mc:Choice>
    <mc:Fallback>
      <p:transition spd="med" advTm="53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70936" y="4247536"/>
            <a:ext cx="10515600" cy="1473868"/>
          </a:xfrm>
        </p:spPr>
        <p:txBody>
          <a:bodyPr>
            <a:normAutofit lnSpcReduction="10000"/>
          </a:bodyPr>
          <a:lstStyle/>
          <a:p>
            <a:pPr marL="130175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Two approaches to structuring network control plane:</a:t>
            </a:r>
            <a:endParaRPr lang="en-US" sz="3200" dirty="0">
              <a:solidFill>
                <a:srgbClr val="C00000"/>
              </a:solidFill>
            </a:endParaRPr>
          </a:p>
          <a:p>
            <a:pPr marL="466725" indent="-249555"/>
            <a:r>
              <a:rPr lang="en-US" dirty="0"/>
              <a:t>per-router control (traditional)</a:t>
            </a:r>
            <a:endParaRPr lang="en-US" dirty="0"/>
          </a:p>
          <a:p>
            <a:pPr marL="466725" indent="-249555"/>
            <a:r>
              <a:rPr lang="en-US" dirty="0"/>
              <a:t>logically centralized control (software defined networking)</a:t>
            </a:r>
            <a:endParaRPr lang="en-US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Network-layer functions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17202" y="1662139"/>
            <a:ext cx="9934373" cy="918829"/>
            <a:chOff x="817202" y="1662139"/>
            <a:chExt cx="9934373" cy="918829"/>
          </a:xfrm>
        </p:grpSpPr>
        <p:sp>
          <p:nvSpPr>
            <p:cNvPr id="8" name="Rectangle 3"/>
            <p:cNvSpPr txBox="1">
              <a:spLocks noChangeArrowheads="1"/>
            </p:cNvSpPr>
            <p:nvPr/>
          </p:nvSpPr>
          <p:spPr>
            <a:xfrm>
              <a:off x="817202" y="1662139"/>
              <a:ext cx="6556992" cy="91882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66725" marR="0" lvl="0" indent="-336550" algn="l" defTabSz="914400" rtl="0" eaLnBrk="1" fontAlgn="auto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anose="05000000000000000000" pitchFamily="2" charset="2"/>
                <a:buChar char="§"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forwarding: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move packets from router’</a:t>
              </a:r>
              <a:r>
                <a:rPr kumimoji="0" lang="en-US" altLang="ja-JP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Yu Gothic" panose="020B0400000000000000" pitchFamily="34" charset="-128"/>
                  <a:cs typeface="+mn-cs"/>
                </a:rPr>
                <a:t>s input to appropriate router output</a:t>
              </a:r>
              <a:endPara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anose="05000000000000000000" charset="0"/>
                <a:buNone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7868781" y="1807341"/>
              <a:ext cx="2882794" cy="50815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panose="05000000000000000000" charset="0"/>
                <a:buNone/>
                <a:defRPr/>
              </a:pPr>
              <a:r>
                <a:rPr kumimoji="0" lang="en-US" sz="36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 plane</a:t>
              </a:r>
              <a:endPara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panose="05000000000000000000" charset="0"/>
                <a:buNone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panose="05000000000000000000" charset="0"/>
                <a:buChar char="v"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48416" y="2692736"/>
            <a:ext cx="10162404" cy="920619"/>
            <a:chOff x="977913" y="2913962"/>
            <a:chExt cx="10162404" cy="920619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7847249" y="3047636"/>
              <a:ext cx="3293068" cy="563743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99"/>
                </a:buClr>
                <a:buSzPct val="100000"/>
                <a:buFontTx/>
                <a:buNone/>
                <a:defRPr/>
              </a:pPr>
              <a:r>
                <a:rPr kumimoji="0" lang="en-US" sz="36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control</a:t>
              </a:r>
              <a:r>
                <a:rPr kumimoji="0" lang="en-US" sz="36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36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plane</a:t>
              </a:r>
              <a:endPara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7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panose="05000000000000000000" charset="0"/>
                <a:buChar char="v"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3"/>
            <p:cNvSpPr txBox="1">
              <a:spLocks noChangeArrowheads="1"/>
            </p:cNvSpPr>
            <p:nvPr/>
          </p:nvSpPr>
          <p:spPr bwMode="auto">
            <a:xfrm>
              <a:off x="977913" y="2913962"/>
              <a:ext cx="6529016" cy="92061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lvl1pPr marL="342900" indent="-34290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 panose="020B0604020202020204"/>
                <a:buChar char="•"/>
                <a:defRPr sz="2400">
                  <a:solidFill>
                    <a:schemeClr val="tx1"/>
                  </a:solidFill>
                  <a:latin typeface="+mn-lt"/>
                  <a:ea typeface="MS PGothic" panose="020B0600070205080204" pitchFamily="34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-109" charset="0"/>
                  <a:ea typeface="MS PGothic" panose="020B0600070205080204" pitchFamily="34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-109" charset="0"/>
                  <a:ea typeface="MS PGothic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-109" charset="0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90000"/>
                </a:lnSpc>
                <a:spcBef>
                  <a:spcPts val="12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</a:rPr>
                <a:t>routing: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</a:rPr>
                <a:t>determine route taken by packets from source to destination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305560" y="2381885"/>
            <a:ext cx="5894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转发:将数据包从路由器的输入移动到适当的路由器输出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419860" y="3546475"/>
            <a:ext cx="559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路由:确定数据包从源到目的所经过的路由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367155" y="4081145"/>
            <a:ext cx="3792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构造网络控制平面的两种方法: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612265" y="5753735"/>
            <a:ext cx="6761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每台</a:t>
            </a:r>
            <a:r>
              <a:rPr lang="zh-CN" altLang="en-US"/>
              <a:t>路由器控制(传统)</a:t>
            </a:r>
            <a:endParaRPr lang="zh-CN" altLang="en-US"/>
          </a:p>
          <a:p>
            <a:r>
              <a:rPr lang="zh-CN" altLang="en-US"/>
              <a:t>逻辑集中控制(软件定义网络)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5667">
        <p:fade/>
      </p:transition>
    </mc:Choice>
    <mc:Fallback>
      <p:transition spd="med" advTm="55667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9543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/>
              <a:t>Per-router control plane</a:t>
            </a:r>
            <a:endParaRPr lang="en-US" dirty="0"/>
          </a:p>
        </p:txBody>
      </p:sp>
      <p:sp>
        <p:nvSpPr>
          <p:cNvPr id="4" name="TextBox 257"/>
          <p:cNvSpPr txBox="1">
            <a:spLocks noChangeArrowheads="1"/>
          </p:cNvSpPr>
          <p:nvPr/>
        </p:nvSpPr>
        <p:spPr bwMode="auto">
          <a:xfrm>
            <a:off x="780773" y="1101105"/>
            <a:ext cx="1098715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Individual routing algorithm components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in each and every router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interact in the control plane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38" name="Freeform 2"/>
          <p:cNvSpPr/>
          <p:nvPr/>
        </p:nvSpPr>
        <p:spPr bwMode="auto">
          <a:xfrm>
            <a:off x="4182648" y="5476945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cxnSp>
        <p:nvCxnSpPr>
          <p:cNvPr id="239" name="Straight Connector 238"/>
          <p:cNvCxnSpPr/>
          <p:nvPr/>
        </p:nvCxnSpPr>
        <p:spPr>
          <a:xfrm flipV="1">
            <a:off x="4812885" y="5629345"/>
            <a:ext cx="1316038" cy="1317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0" name="Straight Connector 239"/>
          <p:cNvCxnSpPr/>
          <p:nvPr/>
        </p:nvCxnSpPr>
        <p:spPr>
          <a:xfrm>
            <a:off x="4701760" y="5815082"/>
            <a:ext cx="2259013" cy="30003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1" name="Straight Connector 240"/>
          <p:cNvCxnSpPr/>
          <p:nvPr/>
        </p:nvCxnSpPr>
        <p:spPr>
          <a:xfrm>
            <a:off x="4714460" y="5921445"/>
            <a:ext cx="714375" cy="274637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2" name="Straight Connector 241"/>
          <p:cNvCxnSpPr/>
          <p:nvPr/>
        </p:nvCxnSpPr>
        <p:spPr>
          <a:xfrm flipV="1">
            <a:off x="5732048" y="6115120"/>
            <a:ext cx="1247775" cy="809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3" name="Straight Connector 242"/>
          <p:cNvCxnSpPr/>
          <p:nvPr/>
        </p:nvCxnSpPr>
        <p:spPr>
          <a:xfrm>
            <a:off x="6392448" y="5661095"/>
            <a:ext cx="1057275" cy="1238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4" name="Straight Connector 243"/>
          <p:cNvCxnSpPr/>
          <p:nvPr/>
        </p:nvCxnSpPr>
        <p:spPr>
          <a:xfrm flipV="1">
            <a:off x="5676485" y="5815082"/>
            <a:ext cx="1790700" cy="30003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5" name="Straight Connector 244"/>
          <p:cNvCxnSpPr/>
          <p:nvPr/>
        </p:nvCxnSpPr>
        <p:spPr>
          <a:xfrm flipV="1">
            <a:off x="7003635" y="5843657"/>
            <a:ext cx="588963" cy="271463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6" name="Straight Connector 245"/>
          <p:cNvCxnSpPr/>
          <p:nvPr/>
        </p:nvCxnSpPr>
        <p:spPr>
          <a:xfrm>
            <a:off x="6146385" y="5629345"/>
            <a:ext cx="814388" cy="4000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47" name="Group 7"/>
          <p:cNvGrpSpPr/>
          <p:nvPr/>
        </p:nvGrpSpPr>
        <p:grpSpPr bwMode="auto">
          <a:xfrm>
            <a:off x="5271673" y="6054795"/>
            <a:ext cx="563562" cy="293687"/>
            <a:chOff x="1871277" y="1576300"/>
            <a:chExt cx="1128371" cy="437861"/>
          </a:xfrm>
        </p:grpSpPr>
        <p:sp>
          <p:nvSpPr>
            <p:cNvPr id="248" name="Oval 247"/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250" name="Oval 249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51" name="Freeform 250"/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-1" fmla="*/ 1486231 w 2944854"/>
                <a:gd name="connsiteY0-2" fmla="*/ 727041 h 1316375"/>
                <a:gd name="connsiteX1-3" fmla="*/ 257675 w 2944854"/>
                <a:gd name="connsiteY1-4" fmla="*/ 1302232 h 1316375"/>
                <a:gd name="connsiteX2-5" fmla="*/ 0 w 2944854"/>
                <a:gd name="connsiteY2-6" fmla="*/ 1228607 h 1316375"/>
                <a:gd name="connsiteX3-7" fmla="*/ 911064 w 2944854"/>
                <a:gd name="connsiteY3-8" fmla="*/ 837478 h 1316375"/>
                <a:gd name="connsiteX4-9" fmla="*/ 883456 w 2944854"/>
                <a:gd name="connsiteY4-10" fmla="*/ 450949 h 1316375"/>
                <a:gd name="connsiteX5-11" fmla="*/ 161047 w 2944854"/>
                <a:gd name="connsiteY5-12" fmla="*/ 119640 h 1316375"/>
                <a:gd name="connsiteX6-13" fmla="*/ 404917 w 2944854"/>
                <a:gd name="connsiteY6-14" fmla="*/ 50617 h 1316375"/>
                <a:gd name="connsiteX7-15" fmla="*/ 1477028 w 2944854"/>
                <a:gd name="connsiteY7-16" fmla="*/ 501566 h 1316375"/>
                <a:gd name="connsiteX8-17" fmla="*/ 2572146 w 2944854"/>
                <a:gd name="connsiteY8-18" fmla="*/ 0 h 1316375"/>
                <a:gd name="connsiteX9-19" fmla="*/ 2875834 w 2944854"/>
                <a:gd name="connsiteY9-20" fmla="*/ 96632 h 1316375"/>
                <a:gd name="connsiteX10-21" fmla="*/ 2079803 w 2944854"/>
                <a:gd name="connsiteY10-22" fmla="*/ 432543 h 1316375"/>
                <a:gd name="connsiteX11-23" fmla="*/ 2240850 w 2944854"/>
                <a:gd name="connsiteY11-24" fmla="*/ 920305 h 1316375"/>
                <a:gd name="connsiteX12-25" fmla="*/ 2944854 w 2944854"/>
                <a:gd name="connsiteY12-26" fmla="*/ 1228607 h 1316375"/>
                <a:gd name="connsiteX13-27" fmla="*/ 2756623 w 2944854"/>
                <a:gd name="connsiteY13-28" fmla="*/ 1316375 h 1316375"/>
                <a:gd name="connsiteX14-29" fmla="*/ 1486231 w 2944854"/>
                <a:gd name="connsiteY14-30" fmla="*/ 727041 h 1316375"/>
                <a:gd name="connsiteX0-31" fmla="*/ 1486231 w 3024520"/>
                <a:gd name="connsiteY0-32" fmla="*/ 727041 h 1316375"/>
                <a:gd name="connsiteX1-33" fmla="*/ 257675 w 3024520"/>
                <a:gd name="connsiteY1-34" fmla="*/ 1302232 h 1316375"/>
                <a:gd name="connsiteX2-35" fmla="*/ 0 w 3024520"/>
                <a:gd name="connsiteY2-36" fmla="*/ 1228607 h 1316375"/>
                <a:gd name="connsiteX3-37" fmla="*/ 911064 w 3024520"/>
                <a:gd name="connsiteY3-38" fmla="*/ 837478 h 1316375"/>
                <a:gd name="connsiteX4-39" fmla="*/ 883456 w 3024520"/>
                <a:gd name="connsiteY4-40" fmla="*/ 450949 h 1316375"/>
                <a:gd name="connsiteX5-41" fmla="*/ 161047 w 3024520"/>
                <a:gd name="connsiteY5-42" fmla="*/ 119640 h 1316375"/>
                <a:gd name="connsiteX6-43" fmla="*/ 404917 w 3024520"/>
                <a:gd name="connsiteY6-44" fmla="*/ 50617 h 1316375"/>
                <a:gd name="connsiteX7-45" fmla="*/ 1477028 w 3024520"/>
                <a:gd name="connsiteY7-46" fmla="*/ 501566 h 1316375"/>
                <a:gd name="connsiteX8-47" fmla="*/ 2572146 w 3024520"/>
                <a:gd name="connsiteY8-48" fmla="*/ 0 h 1316375"/>
                <a:gd name="connsiteX9-49" fmla="*/ 2875834 w 3024520"/>
                <a:gd name="connsiteY9-50" fmla="*/ 96632 h 1316375"/>
                <a:gd name="connsiteX10-51" fmla="*/ 2079803 w 3024520"/>
                <a:gd name="connsiteY10-52" fmla="*/ 432543 h 1316375"/>
                <a:gd name="connsiteX11-53" fmla="*/ 2240850 w 3024520"/>
                <a:gd name="connsiteY11-54" fmla="*/ 920305 h 1316375"/>
                <a:gd name="connsiteX12-55" fmla="*/ 3024520 w 3024520"/>
                <a:gd name="connsiteY12-56" fmla="*/ 1228607 h 1316375"/>
                <a:gd name="connsiteX13-57" fmla="*/ 2756623 w 3024520"/>
                <a:gd name="connsiteY13-58" fmla="*/ 1316375 h 1316375"/>
                <a:gd name="connsiteX14-59" fmla="*/ 1486231 w 3024520"/>
                <a:gd name="connsiteY14-60" fmla="*/ 727041 h 1316375"/>
                <a:gd name="connsiteX0-61" fmla="*/ 1537780 w 3076069"/>
                <a:gd name="connsiteY0-62" fmla="*/ 727041 h 1316375"/>
                <a:gd name="connsiteX1-63" fmla="*/ 309224 w 3076069"/>
                <a:gd name="connsiteY1-64" fmla="*/ 1302232 h 1316375"/>
                <a:gd name="connsiteX2-65" fmla="*/ 0 w 3076069"/>
                <a:gd name="connsiteY2-66" fmla="*/ 1228607 h 1316375"/>
                <a:gd name="connsiteX3-67" fmla="*/ 962613 w 3076069"/>
                <a:gd name="connsiteY3-68" fmla="*/ 837478 h 1316375"/>
                <a:gd name="connsiteX4-69" fmla="*/ 935005 w 3076069"/>
                <a:gd name="connsiteY4-70" fmla="*/ 450949 h 1316375"/>
                <a:gd name="connsiteX5-71" fmla="*/ 212596 w 3076069"/>
                <a:gd name="connsiteY5-72" fmla="*/ 119640 h 1316375"/>
                <a:gd name="connsiteX6-73" fmla="*/ 456466 w 3076069"/>
                <a:gd name="connsiteY6-74" fmla="*/ 50617 h 1316375"/>
                <a:gd name="connsiteX7-75" fmla="*/ 1528577 w 3076069"/>
                <a:gd name="connsiteY7-76" fmla="*/ 501566 h 1316375"/>
                <a:gd name="connsiteX8-77" fmla="*/ 2623695 w 3076069"/>
                <a:gd name="connsiteY8-78" fmla="*/ 0 h 1316375"/>
                <a:gd name="connsiteX9-79" fmla="*/ 2927383 w 3076069"/>
                <a:gd name="connsiteY9-80" fmla="*/ 96632 h 1316375"/>
                <a:gd name="connsiteX10-81" fmla="*/ 2131352 w 3076069"/>
                <a:gd name="connsiteY10-82" fmla="*/ 432543 h 1316375"/>
                <a:gd name="connsiteX11-83" fmla="*/ 2292399 w 3076069"/>
                <a:gd name="connsiteY11-84" fmla="*/ 920305 h 1316375"/>
                <a:gd name="connsiteX12-85" fmla="*/ 3076069 w 3076069"/>
                <a:gd name="connsiteY12-86" fmla="*/ 1228607 h 1316375"/>
                <a:gd name="connsiteX13-87" fmla="*/ 2808172 w 3076069"/>
                <a:gd name="connsiteY13-88" fmla="*/ 1316375 h 1316375"/>
                <a:gd name="connsiteX14-89" fmla="*/ 1537780 w 3076069"/>
                <a:gd name="connsiteY14-90" fmla="*/ 727041 h 1316375"/>
                <a:gd name="connsiteX0-91" fmla="*/ 1537780 w 3076069"/>
                <a:gd name="connsiteY0-92" fmla="*/ 727041 h 1321259"/>
                <a:gd name="connsiteX1-93" fmla="*/ 313981 w 3076069"/>
                <a:gd name="connsiteY1-94" fmla="*/ 1321259 h 1321259"/>
                <a:gd name="connsiteX2-95" fmla="*/ 0 w 3076069"/>
                <a:gd name="connsiteY2-96" fmla="*/ 1228607 h 1321259"/>
                <a:gd name="connsiteX3-97" fmla="*/ 962613 w 3076069"/>
                <a:gd name="connsiteY3-98" fmla="*/ 837478 h 1321259"/>
                <a:gd name="connsiteX4-99" fmla="*/ 935005 w 3076069"/>
                <a:gd name="connsiteY4-100" fmla="*/ 450949 h 1321259"/>
                <a:gd name="connsiteX5-101" fmla="*/ 212596 w 3076069"/>
                <a:gd name="connsiteY5-102" fmla="*/ 119640 h 1321259"/>
                <a:gd name="connsiteX6-103" fmla="*/ 456466 w 3076069"/>
                <a:gd name="connsiteY6-104" fmla="*/ 50617 h 1321259"/>
                <a:gd name="connsiteX7-105" fmla="*/ 1528577 w 3076069"/>
                <a:gd name="connsiteY7-106" fmla="*/ 501566 h 1321259"/>
                <a:gd name="connsiteX8-107" fmla="*/ 2623695 w 3076069"/>
                <a:gd name="connsiteY8-108" fmla="*/ 0 h 1321259"/>
                <a:gd name="connsiteX9-109" fmla="*/ 2927383 w 3076069"/>
                <a:gd name="connsiteY9-110" fmla="*/ 96632 h 1321259"/>
                <a:gd name="connsiteX10-111" fmla="*/ 2131352 w 3076069"/>
                <a:gd name="connsiteY10-112" fmla="*/ 432543 h 1321259"/>
                <a:gd name="connsiteX11-113" fmla="*/ 2292399 w 3076069"/>
                <a:gd name="connsiteY11-114" fmla="*/ 920305 h 1321259"/>
                <a:gd name="connsiteX12-115" fmla="*/ 3076069 w 3076069"/>
                <a:gd name="connsiteY12-116" fmla="*/ 1228607 h 1321259"/>
                <a:gd name="connsiteX13-117" fmla="*/ 2808172 w 3076069"/>
                <a:gd name="connsiteY13-118" fmla="*/ 1316375 h 1321259"/>
                <a:gd name="connsiteX14-119" fmla="*/ 1537780 w 3076069"/>
                <a:gd name="connsiteY14-120" fmla="*/ 727041 h 1321259"/>
                <a:gd name="connsiteX0-121" fmla="*/ 1537780 w 3076069"/>
                <a:gd name="connsiteY0-122" fmla="*/ 750825 h 1321259"/>
                <a:gd name="connsiteX1-123" fmla="*/ 313981 w 3076069"/>
                <a:gd name="connsiteY1-124" fmla="*/ 1321259 h 1321259"/>
                <a:gd name="connsiteX2-125" fmla="*/ 0 w 3076069"/>
                <a:gd name="connsiteY2-126" fmla="*/ 1228607 h 1321259"/>
                <a:gd name="connsiteX3-127" fmla="*/ 962613 w 3076069"/>
                <a:gd name="connsiteY3-128" fmla="*/ 837478 h 1321259"/>
                <a:gd name="connsiteX4-129" fmla="*/ 935005 w 3076069"/>
                <a:gd name="connsiteY4-130" fmla="*/ 450949 h 1321259"/>
                <a:gd name="connsiteX5-131" fmla="*/ 212596 w 3076069"/>
                <a:gd name="connsiteY5-132" fmla="*/ 119640 h 1321259"/>
                <a:gd name="connsiteX6-133" fmla="*/ 456466 w 3076069"/>
                <a:gd name="connsiteY6-134" fmla="*/ 50617 h 1321259"/>
                <a:gd name="connsiteX7-135" fmla="*/ 1528577 w 3076069"/>
                <a:gd name="connsiteY7-136" fmla="*/ 501566 h 1321259"/>
                <a:gd name="connsiteX8-137" fmla="*/ 2623695 w 3076069"/>
                <a:gd name="connsiteY8-138" fmla="*/ 0 h 1321259"/>
                <a:gd name="connsiteX9-139" fmla="*/ 2927383 w 3076069"/>
                <a:gd name="connsiteY9-140" fmla="*/ 96632 h 1321259"/>
                <a:gd name="connsiteX10-141" fmla="*/ 2131352 w 3076069"/>
                <a:gd name="connsiteY10-142" fmla="*/ 432543 h 1321259"/>
                <a:gd name="connsiteX11-143" fmla="*/ 2292399 w 3076069"/>
                <a:gd name="connsiteY11-144" fmla="*/ 920305 h 1321259"/>
                <a:gd name="connsiteX12-145" fmla="*/ 3076069 w 3076069"/>
                <a:gd name="connsiteY12-146" fmla="*/ 1228607 h 1321259"/>
                <a:gd name="connsiteX13-147" fmla="*/ 2808172 w 3076069"/>
                <a:gd name="connsiteY13-148" fmla="*/ 1316375 h 1321259"/>
                <a:gd name="connsiteX14-149" fmla="*/ 1537780 w 3076069"/>
                <a:gd name="connsiteY14-150" fmla="*/ 750825 h 13212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252" name="Freeform 251"/>
            <p:cNvSpPr/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53" name="Freeform 252"/>
            <p:cNvSpPr/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54" name="Freeform 253"/>
            <p:cNvSpPr/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255" name="Straight Connector 254"/>
            <p:cNvCxnSpPr>
              <a:cxnSpLocks noChangeShapeType="1"/>
              <a:endCxn id="25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" name="Straight Connector 255"/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7" name="Group 327"/>
          <p:cNvGrpSpPr/>
          <p:nvPr/>
        </p:nvGrpSpPr>
        <p:grpSpPr bwMode="auto">
          <a:xfrm>
            <a:off x="5966998" y="5513457"/>
            <a:ext cx="565150" cy="292100"/>
            <a:chOff x="1871277" y="1576300"/>
            <a:chExt cx="1128371" cy="437861"/>
          </a:xfrm>
        </p:grpSpPr>
        <p:sp>
          <p:nvSpPr>
            <p:cNvPr id="258" name="Oval 257"/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260" name="Oval 259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61" name="Freeform 260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-1" fmla="*/ 1486231 w 2944854"/>
                <a:gd name="connsiteY0-2" fmla="*/ 727041 h 1316375"/>
                <a:gd name="connsiteX1-3" fmla="*/ 257675 w 2944854"/>
                <a:gd name="connsiteY1-4" fmla="*/ 1302232 h 1316375"/>
                <a:gd name="connsiteX2-5" fmla="*/ 0 w 2944854"/>
                <a:gd name="connsiteY2-6" fmla="*/ 1228607 h 1316375"/>
                <a:gd name="connsiteX3-7" fmla="*/ 911064 w 2944854"/>
                <a:gd name="connsiteY3-8" fmla="*/ 837478 h 1316375"/>
                <a:gd name="connsiteX4-9" fmla="*/ 883456 w 2944854"/>
                <a:gd name="connsiteY4-10" fmla="*/ 450949 h 1316375"/>
                <a:gd name="connsiteX5-11" fmla="*/ 161047 w 2944854"/>
                <a:gd name="connsiteY5-12" fmla="*/ 119640 h 1316375"/>
                <a:gd name="connsiteX6-13" fmla="*/ 404917 w 2944854"/>
                <a:gd name="connsiteY6-14" fmla="*/ 50617 h 1316375"/>
                <a:gd name="connsiteX7-15" fmla="*/ 1477028 w 2944854"/>
                <a:gd name="connsiteY7-16" fmla="*/ 501566 h 1316375"/>
                <a:gd name="connsiteX8-17" fmla="*/ 2572146 w 2944854"/>
                <a:gd name="connsiteY8-18" fmla="*/ 0 h 1316375"/>
                <a:gd name="connsiteX9-19" fmla="*/ 2875834 w 2944854"/>
                <a:gd name="connsiteY9-20" fmla="*/ 96632 h 1316375"/>
                <a:gd name="connsiteX10-21" fmla="*/ 2079803 w 2944854"/>
                <a:gd name="connsiteY10-22" fmla="*/ 432543 h 1316375"/>
                <a:gd name="connsiteX11-23" fmla="*/ 2240850 w 2944854"/>
                <a:gd name="connsiteY11-24" fmla="*/ 920305 h 1316375"/>
                <a:gd name="connsiteX12-25" fmla="*/ 2944854 w 2944854"/>
                <a:gd name="connsiteY12-26" fmla="*/ 1228607 h 1316375"/>
                <a:gd name="connsiteX13-27" fmla="*/ 2756623 w 2944854"/>
                <a:gd name="connsiteY13-28" fmla="*/ 1316375 h 1316375"/>
                <a:gd name="connsiteX14-29" fmla="*/ 1486231 w 2944854"/>
                <a:gd name="connsiteY14-30" fmla="*/ 727041 h 1316375"/>
                <a:gd name="connsiteX0-31" fmla="*/ 1486231 w 3024520"/>
                <a:gd name="connsiteY0-32" fmla="*/ 727041 h 1316375"/>
                <a:gd name="connsiteX1-33" fmla="*/ 257675 w 3024520"/>
                <a:gd name="connsiteY1-34" fmla="*/ 1302232 h 1316375"/>
                <a:gd name="connsiteX2-35" fmla="*/ 0 w 3024520"/>
                <a:gd name="connsiteY2-36" fmla="*/ 1228607 h 1316375"/>
                <a:gd name="connsiteX3-37" fmla="*/ 911064 w 3024520"/>
                <a:gd name="connsiteY3-38" fmla="*/ 837478 h 1316375"/>
                <a:gd name="connsiteX4-39" fmla="*/ 883456 w 3024520"/>
                <a:gd name="connsiteY4-40" fmla="*/ 450949 h 1316375"/>
                <a:gd name="connsiteX5-41" fmla="*/ 161047 w 3024520"/>
                <a:gd name="connsiteY5-42" fmla="*/ 119640 h 1316375"/>
                <a:gd name="connsiteX6-43" fmla="*/ 404917 w 3024520"/>
                <a:gd name="connsiteY6-44" fmla="*/ 50617 h 1316375"/>
                <a:gd name="connsiteX7-45" fmla="*/ 1477028 w 3024520"/>
                <a:gd name="connsiteY7-46" fmla="*/ 501566 h 1316375"/>
                <a:gd name="connsiteX8-47" fmla="*/ 2572146 w 3024520"/>
                <a:gd name="connsiteY8-48" fmla="*/ 0 h 1316375"/>
                <a:gd name="connsiteX9-49" fmla="*/ 2875834 w 3024520"/>
                <a:gd name="connsiteY9-50" fmla="*/ 96632 h 1316375"/>
                <a:gd name="connsiteX10-51" fmla="*/ 2079803 w 3024520"/>
                <a:gd name="connsiteY10-52" fmla="*/ 432543 h 1316375"/>
                <a:gd name="connsiteX11-53" fmla="*/ 2240850 w 3024520"/>
                <a:gd name="connsiteY11-54" fmla="*/ 920305 h 1316375"/>
                <a:gd name="connsiteX12-55" fmla="*/ 3024520 w 3024520"/>
                <a:gd name="connsiteY12-56" fmla="*/ 1228607 h 1316375"/>
                <a:gd name="connsiteX13-57" fmla="*/ 2756623 w 3024520"/>
                <a:gd name="connsiteY13-58" fmla="*/ 1316375 h 1316375"/>
                <a:gd name="connsiteX14-59" fmla="*/ 1486231 w 3024520"/>
                <a:gd name="connsiteY14-60" fmla="*/ 727041 h 1316375"/>
                <a:gd name="connsiteX0-61" fmla="*/ 1537780 w 3076069"/>
                <a:gd name="connsiteY0-62" fmla="*/ 727041 h 1316375"/>
                <a:gd name="connsiteX1-63" fmla="*/ 309224 w 3076069"/>
                <a:gd name="connsiteY1-64" fmla="*/ 1302232 h 1316375"/>
                <a:gd name="connsiteX2-65" fmla="*/ 0 w 3076069"/>
                <a:gd name="connsiteY2-66" fmla="*/ 1228607 h 1316375"/>
                <a:gd name="connsiteX3-67" fmla="*/ 962613 w 3076069"/>
                <a:gd name="connsiteY3-68" fmla="*/ 837478 h 1316375"/>
                <a:gd name="connsiteX4-69" fmla="*/ 935005 w 3076069"/>
                <a:gd name="connsiteY4-70" fmla="*/ 450949 h 1316375"/>
                <a:gd name="connsiteX5-71" fmla="*/ 212596 w 3076069"/>
                <a:gd name="connsiteY5-72" fmla="*/ 119640 h 1316375"/>
                <a:gd name="connsiteX6-73" fmla="*/ 456466 w 3076069"/>
                <a:gd name="connsiteY6-74" fmla="*/ 50617 h 1316375"/>
                <a:gd name="connsiteX7-75" fmla="*/ 1528577 w 3076069"/>
                <a:gd name="connsiteY7-76" fmla="*/ 501566 h 1316375"/>
                <a:gd name="connsiteX8-77" fmla="*/ 2623695 w 3076069"/>
                <a:gd name="connsiteY8-78" fmla="*/ 0 h 1316375"/>
                <a:gd name="connsiteX9-79" fmla="*/ 2927383 w 3076069"/>
                <a:gd name="connsiteY9-80" fmla="*/ 96632 h 1316375"/>
                <a:gd name="connsiteX10-81" fmla="*/ 2131352 w 3076069"/>
                <a:gd name="connsiteY10-82" fmla="*/ 432543 h 1316375"/>
                <a:gd name="connsiteX11-83" fmla="*/ 2292399 w 3076069"/>
                <a:gd name="connsiteY11-84" fmla="*/ 920305 h 1316375"/>
                <a:gd name="connsiteX12-85" fmla="*/ 3076069 w 3076069"/>
                <a:gd name="connsiteY12-86" fmla="*/ 1228607 h 1316375"/>
                <a:gd name="connsiteX13-87" fmla="*/ 2808172 w 3076069"/>
                <a:gd name="connsiteY13-88" fmla="*/ 1316375 h 1316375"/>
                <a:gd name="connsiteX14-89" fmla="*/ 1537780 w 3076069"/>
                <a:gd name="connsiteY14-90" fmla="*/ 727041 h 1316375"/>
                <a:gd name="connsiteX0-91" fmla="*/ 1537780 w 3076069"/>
                <a:gd name="connsiteY0-92" fmla="*/ 727041 h 1321259"/>
                <a:gd name="connsiteX1-93" fmla="*/ 313981 w 3076069"/>
                <a:gd name="connsiteY1-94" fmla="*/ 1321259 h 1321259"/>
                <a:gd name="connsiteX2-95" fmla="*/ 0 w 3076069"/>
                <a:gd name="connsiteY2-96" fmla="*/ 1228607 h 1321259"/>
                <a:gd name="connsiteX3-97" fmla="*/ 962613 w 3076069"/>
                <a:gd name="connsiteY3-98" fmla="*/ 837478 h 1321259"/>
                <a:gd name="connsiteX4-99" fmla="*/ 935005 w 3076069"/>
                <a:gd name="connsiteY4-100" fmla="*/ 450949 h 1321259"/>
                <a:gd name="connsiteX5-101" fmla="*/ 212596 w 3076069"/>
                <a:gd name="connsiteY5-102" fmla="*/ 119640 h 1321259"/>
                <a:gd name="connsiteX6-103" fmla="*/ 456466 w 3076069"/>
                <a:gd name="connsiteY6-104" fmla="*/ 50617 h 1321259"/>
                <a:gd name="connsiteX7-105" fmla="*/ 1528577 w 3076069"/>
                <a:gd name="connsiteY7-106" fmla="*/ 501566 h 1321259"/>
                <a:gd name="connsiteX8-107" fmla="*/ 2623695 w 3076069"/>
                <a:gd name="connsiteY8-108" fmla="*/ 0 h 1321259"/>
                <a:gd name="connsiteX9-109" fmla="*/ 2927383 w 3076069"/>
                <a:gd name="connsiteY9-110" fmla="*/ 96632 h 1321259"/>
                <a:gd name="connsiteX10-111" fmla="*/ 2131352 w 3076069"/>
                <a:gd name="connsiteY10-112" fmla="*/ 432543 h 1321259"/>
                <a:gd name="connsiteX11-113" fmla="*/ 2292399 w 3076069"/>
                <a:gd name="connsiteY11-114" fmla="*/ 920305 h 1321259"/>
                <a:gd name="connsiteX12-115" fmla="*/ 3076069 w 3076069"/>
                <a:gd name="connsiteY12-116" fmla="*/ 1228607 h 1321259"/>
                <a:gd name="connsiteX13-117" fmla="*/ 2808172 w 3076069"/>
                <a:gd name="connsiteY13-118" fmla="*/ 1316375 h 1321259"/>
                <a:gd name="connsiteX14-119" fmla="*/ 1537780 w 3076069"/>
                <a:gd name="connsiteY14-120" fmla="*/ 727041 h 1321259"/>
                <a:gd name="connsiteX0-121" fmla="*/ 1537780 w 3076069"/>
                <a:gd name="connsiteY0-122" fmla="*/ 750825 h 1321259"/>
                <a:gd name="connsiteX1-123" fmla="*/ 313981 w 3076069"/>
                <a:gd name="connsiteY1-124" fmla="*/ 1321259 h 1321259"/>
                <a:gd name="connsiteX2-125" fmla="*/ 0 w 3076069"/>
                <a:gd name="connsiteY2-126" fmla="*/ 1228607 h 1321259"/>
                <a:gd name="connsiteX3-127" fmla="*/ 962613 w 3076069"/>
                <a:gd name="connsiteY3-128" fmla="*/ 837478 h 1321259"/>
                <a:gd name="connsiteX4-129" fmla="*/ 935005 w 3076069"/>
                <a:gd name="connsiteY4-130" fmla="*/ 450949 h 1321259"/>
                <a:gd name="connsiteX5-131" fmla="*/ 212596 w 3076069"/>
                <a:gd name="connsiteY5-132" fmla="*/ 119640 h 1321259"/>
                <a:gd name="connsiteX6-133" fmla="*/ 456466 w 3076069"/>
                <a:gd name="connsiteY6-134" fmla="*/ 50617 h 1321259"/>
                <a:gd name="connsiteX7-135" fmla="*/ 1528577 w 3076069"/>
                <a:gd name="connsiteY7-136" fmla="*/ 501566 h 1321259"/>
                <a:gd name="connsiteX8-137" fmla="*/ 2623695 w 3076069"/>
                <a:gd name="connsiteY8-138" fmla="*/ 0 h 1321259"/>
                <a:gd name="connsiteX9-139" fmla="*/ 2927383 w 3076069"/>
                <a:gd name="connsiteY9-140" fmla="*/ 96632 h 1321259"/>
                <a:gd name="connsiteX10-141" fmla="*/ 2131352 w 3076069"/>
                <a:gd name="connsiteY10-142" fmla="*/ 432543 h 1321259"/>
                <a:gd name="connsiteX11-143" fmla="*/ 2292399 w 3076069"/>
                <a:gd name="connsiteY11-144" fmla="*/ 920305 h 1321259"/>
                <a:gd name="connsiteX12-145" fmla="*/ 3076069 w 3076069"/>
                <a:gd name="connsiteY12-146" fmla="*/ 1228607 h 1321259"/>
                <a:gd name="connsiteX13-147" fmla="*/ 2808172 w 3076069"/>
                <a:gd name="connsiteY13-148" fmla="*/ 1316375 h 1321259"/>
                <a:gd name="connsiteX14-149" fmla="*/ 1537780 w 3076069"/>
                <a:gd name="connsiteY14-150" fmla="*/ 750825 h 13212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262" name="Freeform 261"/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63" name="Freeform 262"/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64" name="Freeform 263"/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265" name="Straight Connector 264"/>
            <p:cNvCxnSpPr>
              <a:cxnSpLocks noChangeShapeType="1"/>
              <a:endCxn id="260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" name="Straight Connector 265"/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7" name="Group 337"/>
          <p:cNvGrpSpPr/>
          <p:nvPr/>
        </p:nvGrpSpPr>
        <p:grpSpPr bwMode="auto">
          <a:xfrm>
            <a:off x="6609935" y="5967482"/>
            <a:ext cx="563563" cy="293688"/>
            <a:chOff x="1871277" y="1576300"/>
            <a:chExt cx="1128371" cy="437861"/>
          </a:xfrm>
        </p:grpSpPr>
        <p:sp>
          <p:nvSpPr>
            <p:cNvPr id="268" name="Oval 267"/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270" name="Oval 269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71" name="Freeform 270"/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-1" fmla="*/ 1486231 w 2944854"/>
                <a:gd name="connsiteY0-2" fmla="*/ 727041 h 1316375"/>
                <a:gd name="connsiteX1-3" fmla="*/ 257675 w 2944854"/>
                <a:gd name="connsiteY1-4" fmla="*/ 1302232 h 1316375"/>
                <a:gd name="connsiteX2-5" fmla="*/ 0 w 2944854"/>
                <a:gd name="connsiteY2-6" fmla="*/ 1228607 h 1316375"/>
                <a:gd name="connsiteX3-7" fmla="*/ 911064 w 2944854"/>
                <a:gd name="connsiteY3-8" fmla="*/ 837478 h 1316375"/>
                <a:gd name="connsiteX4-9" fmla="*/ 883456 w 2944854"/>
                <a:gd name="connsiteY4-10" fmla="*/ 450949 h 1316375"/>
                <a:gd name="connsiteX5-11" fmla="*/ 161047 w 2944854"/>
                <a:gd name="connsiteY5-12" fmla="*/ 119640 h 1316375"/>
                <a:gd name="connsiteX6-13" fmla="*/ 404917 w 2944854"/>
                <a:gd name="connsiteY6-14" fmla="*/ 50617 h 1316375"/>
                <a:gd name="connsiteX7-15" fmla="*/ 1477028 w 2944854"/>
                <a:gd name="connsiteY7-16" fmla="*/ 501566 h 1316375"/>
                <a:gd name="connsiteX8-17" fmla="*/ 2572146 w 2944854"/>
                <a:gd name="connsiteY8-18" fmla="*/ 0 h 1316375"/>
                <a:gd name="connsiteX9-19" fmla="*/ 2875834 w 2944854"/>
                <a:gd name="connsiteY9-20" fmla="*/ 96632 h 1316375"/>
                <a:gd name="connsiteX10-21" fmla="*/ 2079803 w 2944854"/>
                <a:gd name="connsiteY10-22" fmla="*/ 432543 h 1316375"/>
                <a:gd name="connsiteX11-23" fmla="*/ 2240850 w 2944854"/>
                <a:gd name="connsiteY11-24" fmla="*/ 920305 h 1316375"/>
                <a:gd name="connsiteX12-25" fmla="*/ 2944854 w 2944854"/>
                <a:gd name="connsiteY12-26" fmla="*/ 1228607 h 1316375"/>
                <a:gd name="connsiteX13-27" fmla="*/ 2756623 w 2944854"/>
                <a:gd name="connsiteY13-28" fmla="*/ 1316375 h 1316375"/>
                <a:gd name="connsiteX14-29" fmla="*/ 1486231 w 2944854"/>
                <a:gd name="connsiteY14-30" fmla="*/ 727041 h 1316375"/>
                <a:gd name="connsiteX0-31" fmla="*/ 1486231 w 3024520"/>
                <a:gd name="connsiteY0-32" fmla="*/ 727041 h 1316375"/>
                <a:gd name="connsiteX1-33" fmla="*/ 257675 w 3024520"/>
                <a:gd name="connsiteY1-34" fmla="*/ 1302232 h 1316375"/>
                <a:gd name="connsiteX2-35" fmla="*/ 0 w 3024520"/>
                <a:gd name="connsiteY2-36" fmla="*/ 1228607 h 1316375"/>
                <a:gd name="connsiteX3-37" fmla="*/ 911064 w 3024520"/>
                <a:gd name="connsiteY3-38" fmla="*/ 837478 h 1316375"/>
                <a:gd name="connsiteX4-39" fmla="*/ 883456 w 3024520"/>
                <a:gd name="connsiteY4-40" fmla="*/ 450949 h 1316375"/>
                <a:gd name="connsiteX5-41" fmla="*/ 161047 w 3024520"/>
                <a:gd name="connsiteY5-42" fmla="*/ 119640 h 1316375"/>
                <a:gd name="connsiteX6-43" fmla="*/ 404917 w 3024520"/>
                <a:gd name="connsiteY6-44" fmla="*/ 50617 h 1316375"/>
                <a:gd name="connsiteX7-45" fmla="*/ 1477028 w 3024520"/>
                <a:gd name="connsiteY7-46" fmla="*/ 501566 h 1316375"/>
                <a:gd name="connsiteX8-47" fmla="*/ 2572146 w 3024520"/>
                <a:gd name="connsiteY8-48" fmla="*/ 0 h 1316375"/>
                <a:gd name="connsiteX9-49" fmla="*/ 2875834 w 3024520"/>
                <a:gd name="connsiteY9-50" fmla="*/ 96632 h 1316375"/>
                <a:gd name="connsiteX10-51" fmla="*/ 2079803 w 3024520"/>
                <a:gd name="connsiteY10-52" fmla="*/ 432543 h 1316375"/>
                <a:gd name="connsiteX11-53" fmla="*/ 2240850 w 3024520"/>
                <a:gd name="connsiteY11-54" fmla="*/ 920305 h 1316375"/>
                <a:gd name="connsiteX12-55" fmla="*/ 3024520 w 3024520"/>
                <a:gd name="connsiteY12-56" fmla="*/ 1228607 h 1316375"/>
                <a:gd name="connsiteX13-57" fmla="*/ 2756623 w 3024520"/>
                <a:gd name="connsiteY13-58" fmla="*/ 1316375 h 1316375"/>
                <a:gd name="connsiteX14-59" fmla="*/ 1486231 w 3024520"/>
                <a:gd name="connsiteY14-60" fmla="*/ 727041 h 1316375"/>
                <a:gd name="connsiteX0-61" fmla="*/ 1537780 w 3076069"/>
                <a:gd name="connsiteY0-62" fmla="*/ 727041 h 1316375"/>
                <a:gd name="connsiteX1-63" fmla="*/ 309224 w 3076069"/>
                <a:gd name="connsiteY1-64" fmla="*/ 1302232 h 1316375"/>
                <a:gd name="connsiteX2-65" fmla="*/ 0 w 3076069"/>
                <a:gd name="connsiteY2-66" fmla="*/ 1228607 h 1316375"/>
                <a:gd name="connsiteX3-67" fmla="*/ 962613 w 3076069"/>
                <a:gd name="connsiteY3-68" fmla="*/ 837478 h 1316375"/>
                <a:gd name="connsiteX4-69" fmla="*/ 935005 w 3076069"/>
                <a:gd name="connsiteY4-70" fmla="*/ 450949 h 1316375"/>
                <a:gd name="connsiteX5-71" fmla="*/ 212596 w 3076069"/>
                <a:gd name="connsiteY5-72" fmla="*/ 119640 h 1316375"/>
                <a:gd name="connsiteX6-73" fmla="*/ 456466 w 3076069"/>
                <a:gd name="connsiteY6-74" fmla="*/ 50617 h 1316375"/>
                <a:gd name="connsiteX7-75" fmla="*/ 1528577 w 3076069"/>
                <a:gd name="connsiteY7-76" fmla="*/ 501566 h 1316375"/>
                <a:gd name="connsiteX8-77" fmla="*/ 2623695 w 3076069"/>
                <a:gd name="connsiteY8-78" fmla="*/ 0 h 1316375"/>
                <a:gd name="connsiteX9-79" fmla="*/ 2927383 w 3076069"/>
                <a:gd name="connsiteY9-80" fmla="*/ 96632 h 1316375"/>
                <a:gd name="connsiteX10-81" fmla="*/ 2131352 w 3076069"/>
                <a:gd name="connsiteY10-82" fmla="*/ 432543 h 1316375"/>
                <a:gd name="connsiteX11-83" fmla="*/ 2292399 w 3076069"/>
                <a:gd name="connsiteY11-84" fmla="*/ 920305 h 1316375"/>
                <a:gd name="connsiteX12-85" fmla="*/ 3076069 w 3076069"/>
                <a:gd name="connsiteY12-86" fmla="*/ 1228607 h 1316375"/>
                <a:gd name="connsiteX13-87" fmla="*/ 2808172 w 3076069"/>
                <a:gd name="connsiteY13-88" fmla="*/ 1316375 h 1316375"/>
                <a:gd name="connsiteX14-89" fmla="*/ 1537780 w 3076069"/>
                <a:gd name="connsiteY14-90" fmla="*/ 727041 h 1316375"/>
                <a:gd name="connsiteX0-91" fmla="*/ 1537780 w 3076069"/>
                <a:gd name="connsiteY0-92" fmla="*/ 727041 h 1321259"/>
                <a:gd name="connsiteX1-93" fmla="*/ 313981 w 3076069"/>
                <a:gd name="connsiteY1-94" fmla="*/ 1321259 h 1321259"/>
                <a:gd name="connsiteX2-95" fmla="*/ 0 w 3076069"/>
                <a:gd name="connsiteY2-96" fmla="*/ 1228607 h 1321259"/>
                <a:gd name="connsiteX3-97" fmla="*/ 962613 w 3076069"/>
                <a:gd name="connsiteY3-98" fmla="*/ 837478 h 1321259"/>
                <a:gd name="connsiteX4-99" fmla="*/ 935005 w 3076069"/>
                <a:gd name="connsiteY4-100" fmla="*/ 450949 h 1321259"/>
                <a:gd name="connsiteX5-101" fmla="*/ 212596 w 3076069"/>
                <a:gd name="connsiteY5-102" fmla="*/ 119640 h 1321259"/>
                <a:gd name="connsiteX6-103" fmla="*/ 456466 w 3076069"/>
                <a:gd name="connsiteY6-104" fmla="*/ 50617 h 1321259"/>
                <a:gd name="connsiteX7-105" fmla="*/ 1528577 w 3076069"/>
                <a:gd name="connsiteY7-106" fmla="*/ 501566 h 1321259"/>
                <a:gd name="connsiteX8-107" fmla="*/ 2623695 w 3076069"/>
                <a:gd name="connsiteY8-108" fmla="*/ 0 h 1321259"/>
                <a:gd name="connsiteX9-109" fmla="*/ 2927383 w 3076069"/>
                <a:gd name="connsiteY9-110" fmla="*/ 96632 h 1321259"/>
                <a:gd name="connsiteX10-111" fmla="*/ 2131352 w 3076069"/>
                <a:gd name="connsiteY10-112" fmla="*/ 432543 h 1321259"/>
                <a:gd name="connsiteX11-113" fmla="*/ 2292399 w 3076069"/>
                <a:gd name="connsiteY11-114" fmla="*/ 920305 h 1321259"/>
                <a:gd name="connsiteX12-115" fmla="*/ 3076069 w 3076069"/>
                <a:gd name="connsiteY12-116" fmla="*/ 1228607 h 1321259"/>
                <a:gd name="connsiteX13-117" fmla="*/ 2808172 w 3076069"/>
                <a:gd name="connsiteY13-118" fmla="*/ 1316375 h 1321259"/>
                <a:gd name="connsiteX14-119" fmla="*/ 1537780 w 3076069"/>
                <a:gd name="connsiteY14-120" fmla="*/ 727041 h 1321259"/>
                <a:gd name="connsiteX0-121" fmla="*/ 1537780 w 3076069"/>
                <a:gd name="connsiteY0-122" fmla="*/ 750825 h 1321259"/>
                <a:gd name="connsiteX1-123" fmla="*/ 313981 w 3076069"/>
                <a:gd name="connsiteY1-124" fmla="*/ 1321259 h 1321259"/>
                <a:gd name="connsiteX2-125" fmla="*/ 0 w 3076069"/>
                <a:gd name="connsiteY2-126" fmla="*/ 1228607 h 1321259"/>
                <a:gd name="connsiteX3-127" fmla="*/ 962613 w 3076069"/>
                <a:gd name="connsiteY3-128" fmla="*/ 837478 h 1321259"/>
                <a:gd name="connsiteX4-129" fmla="*/ 935005 w 3076069"/>
                <a:gd name="connsiteY4-130" fmla="*/ 450949 h 1321259"/>
                <a:gd name="connsiteX5-131" fmla="*/ 212596 w 3076069"/>
                <a:gd name="connsiteY5-132" fmla="*/ 119640 h 1321259"/>
                <a:gd name="connsiteX6-133" fmla="*/ 456466 w 3076069"/>
                <a:gd name="connsiteY6-134" fmla="*/ 50617 h 1321259"/>
                <a:gd name="connsiteX7-135" fmla="*/ 1528577 w 3076069"/>
                <a:gd name="connsiteY7-136" fmla="*/ 501566 h 1321259"/>
                <a:gd name="connsiteX8-137" fmla="*/ 2623695 w 3076069"/>
                <a:gd name="connsiteY8-138" fmla="*/ 0 h 1321259"/>
                <a:gd name="connsiteX9-139" fmla="*/ 2927383 w 3076069"/>
                <a:gd name="connsiteY9-140" fmla="*/ 96632 h 1321259"/>
                <a:gd name="connsiteX10-141" fmla="*/ 2131352 w 3076069"/>
                <a:gd name="connsiteY10-142" fmla="*/ 432543 h 1321259"/>
                <a:gd name="connsiteX11-143" fmla="*/ 2292399 w 3076069"/>
                <a:gd name="connsiteY11-144" fmla="*/ 920305 h 1321259"/>
                <a:gd name="connsiteX12-145" fmla="*/ 3076069 w 3076069"/>
                <a:gd name="connsiteY12-146" fmla="*/ 1228607 h 1321259"/>
                <a:gd name="connsiteX13-147" fmla="*/ 2808172 w 3076069"/>
                <a:gd name="connsiteY13-148" fmla="*/ 1316375 h 1321259"/>
                <a:gd name="connsiteX14-149" fmla="*/ 1537780 w 3076069"/>
                <a:gd name="connsiteY14-150" fmla="*/ 750825 h 13212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272" name="Freeform 271"/>
            <p:cNvSpPr/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73" name="Freeform 272"/>
            <p:cNvSpPr/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74" name="Freeform 273"/>
            <p:cNvSpPr/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275" name="Straight Connector 274"/>
            <p:cNvCxnSpPr>
              <a:cxnSpLocks noChangeShapeType="1"/>
              <a:endCxn id="270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" name="Straight Connector 275"/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7" name="Group 347"/>
          <p:cNvGrpSpPr/>
          <p:nvPr/>
        </p:nvGrpSpPr>
        <p:grpSpPr bwMode="auto">
          <a:xfrm>
            <a:off x="7332248" y="5653157"/>
            <a:ext cx="565150" cy="293688"/>
            <a:chOff x="1871277" y="1576300"/>
            <a:chExt cx="1128371" cy="437861"/>
          </a:xfrm>
        </p:grpSpPr>
        <p:sp>
          <p:nvSpPr>
            <p:cNvPr id="278" name="Oval 277"/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280" name="Oval 279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81" name="Freeform 280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-1" fmla="*/ 1486231 w 2944854"/>
                <a:gd name="connsiteY0-2" fmla="*/ 727041 h 1316375"/>
                <a:gd name="connsiteX1-3" fmla="*/ 257675 w 2944854"/>
                <a:gd name="connsiteY1-4" fmla="*/ 1302232 h 1316375"/>
                <a:gd name="connsiteX2-5" fmla="*/ 0 w 2944854"/>
                <a:gd name="connsiteY2-6" fmla="*/ 1228607 h 1316375"/>
                <a:gd name="connsiteX3-7" fmla="*/ 911064 w 2944854"/>
                <a:gd name="connsiteY3-8" fmla="*/ 837478 h 1316375"/>
                <a:gd name="connsiteX4-9" fmla="*/ 883456 w 2944854"/>
                <a:gd name="connsiteY4-10" fmla="*/ 450949 h 1316375"/>
                <a:gd name="connsiteX5-11" fmla="*/ 161047 w 2944854"/>
                <a:gd name="connsiteY5-12" fmla="*/ 119640 h 1316375"/>
                <a:gd name="connsiteX6-13" fmla="*/ 404917 w 2944854"/>
                <a:gd name="connsiteY6-14" fmla="*/ 50617 h 1316375"/>
                <a:gd name="connsiteX7-15" fmla="*/ 1477028 w 2944854"/>
                <a:gd name="connsiteY7-16" fmla="*/ 501566 h 1316375"/>
                <a:gd name="connsiteX8-17" fmla="*/ 2572146 w 2944854"/>
                <a:gd name="connsiteY8-18" fmla="*/ 0 h 1316375"/>
                <a:gd name="connsiteX9-19" fmla="*/ 2875834 w 2944854"/>
                <a:gd name="connsiteY9-20" fmla="*/ 96632 h 1316375"/>
                <a:gd name="connsiteX10-21" fmla="*/ 2079803 w 2944854"/>
                <a:gd name="connsiteY10-22" fmla="*/ 432543 h 1316375"/>
                <a:gd name="connsiteX11-23" fmla="*/ 2240850 w 2944854"/>
                <a:gd name="connsiteY11-24" fmla="*/ 920305 h 1316375"/>
                <a:gd name="connsiteX12-25" fmla="*/ 2944854 w 2944854"/>
                <a:gd name="connsiteY12-26" fmla="*/ 1228607 h 1316375"/>
                <a:gd name="connsiteX13-27" fmla="*/ 2756623 w 2944854"/>
                <a:gd name="connsiteY13-28" fmla="*/ 1316375 h 1316375"/>
                <a:gd name="connsiteX14-29" fmla="*/ 1486231 w 2944854"/>
                <a:gd name="connsiteY14-30" fmla="*/ 727041 h 1316375"/>
                <a:gd name="connsiteX0-31" fmla="*/ 1486231 w 3024520"/>
                <a:gd name="connsiteY0-32" fmla="*/ 727041 h 1316375"/>
                <a:gd name="connsiteX1-33" fmla="*/ 257675 w 3024520"/>
                <a:gd name="connsiteY1-34" fmla="*/ 1302232 h 1316375"/>
                <a:gd name="connsiteX2-35" fmla="*/ 0 w 3024520"/>
                <a:gd name="connsiteY2-36" fmla="*/ 1228607 h 1316375"/>
                <a:gd name="connsiteX3-37" fmla="*/ 911064 w 3024520"/>
                <a:gd name="connsiteY3-38" fmla="*/ 837478 h 1316375"/>
                <a:gd name="connsiteX4-39" fmla="*/ 883456 w 3024520"/>
                <a:gd name="connsiteY4-40" fmla="*/ 450949 h 1316375"/>
                <a:gd name="connsiteX5-41" fmla="*/ 161047 w 3024520"/>
                <a:gd name="connsiteY5-42" fmla="*/ 119640 h 1316375"/>
                <a:gd name="connsiteX6-43" fmla="*/ 404917 w 3024520"/>
                <a:gd name="connsiteY6-44" fmla="*/ 50617 h 1316375"/>
                <a:gd name="connsiteX7-45" fmla="*/ 1477028 w 3024520"/>
                <a:gd name="connsiteY7-46" fmla="*/ 501566 h 1316375"/>
                <a:gd name="connsiteX8-47" fmla="*/ 2572146 w 3024520"/>
                <a:gd name="connsiteY8-48" fmla="*/ 0 h 1316375"/>
                <a:gd name="connsiteX9-49" fmla="*/ 2875834 w 3024520"/>
                <a:gd name="connsiteY9-50" fmla="*/ 96632 h 1316375"/>
                <a:gd name="connsiteX10-51" fmla="*/ 2079803 w 3024520"/>
                <a:gd name="connsiteY10-52" fmla="*/ 432543 h 1316375"/>
                <a:gd name="connsiteX11-53" fmla="*/ 2240850 w 3024520"/>
                <a:gd name="connsiteY11-54" fmla="*/ 920305 h 1316375"/>
                <a:gd name="connsiteX12-55" fmla="*/ 3024520 w 3024520"/>
                <a:gd name="connsiteY12-56" fmla="*/ 1228607 h 1316375"/>
                <a:gd name="connsiteX13-57" fmla="*/ 2756623 w 3024520"/>
                <a:gd name="connsiteY13-58" fmla="*/ 1316375 h 1316375"/>
                <a:gd name="connsiteX14-59" fmla="*/ 1486231 w 3024520"/>
                <a:gd name="connsiteY14-60" fmla="*/ 727041 h 1316375"/>
                <a:gd name="connsiteX0-61" fmla="*/ 1537780 w 3076069"/>
                <a:gd name="connsiteY0-62" fmla="*/ 727041 h 1316375"/>
                <a:gd name="connsiteX1-63" fmla="*/ 309224 w 3076069"/>
                <a:gd name="connsiteY1-64" fmla="*/ 1302232 h 1316375"/>
                <a:gd name="connsiteX2-65" fmla="*/ 0 w 3076069"/>
                <a:gd name="connsiteY2-66" fmla="*/ 1228607 h 1316375"/>
                <a:gd name="connsiteX3-67" fmla="*/ 962613 w 3076069"/>
                <a:gd name="connsiteY3-68" fmla="*/ 837478 h 1316375"/>
                <a:gd name="connsiteX4-69" fmla="*/ 935005 w 3076069"/>
                <a:gd name="connsiteY4-70" fmla="*/ 450949 h 1316375"/>
                <a:gd name="connsiteX5-71" fmla="*/ 212596 w 3076069"/>
                <a:gd name="connsiteY5-72" fmla="*/ 119640 h 1316375"/>
                <a:gd name="connsiteX6-73" fmla="*/ 456466 w 3076069"/>
                <a:gd name="connsiteY6-74" fmla="*/ 50617 h 1316375"/>
                <a:gd name="connsiteX7-75" fmla="*/ 1528577 w 3076069"/>
                <a:gd name="connsiteY7-76" fmla="*/ 501566 h 1316375"/>
                <a:gd name="connsiteX8-77" fmla="*/ 2623695 w 3076069"/>
                <a:gd name="connsiteY8-78" fmla="*/ 0 h 1316375"/>
                <a:gd name="connsiteX9-79" fmla="*/ 2927383 w 3076069"/>
                <a:gd name="connsiteY9-80" fmla="*/ 96632 h 1316375"/>
                <a:gd name="connsiteX10-81" fmla="*/ 2131352 w 3076069"/>
                <a:gd name="connsiteY10-82" fmla="*/ 432543 h 1316375"/>
                <a:gd name="connsiteX11-83" fmla="*/ 2292399 w 3076069"/>
                <a:gd name="connsiteY11-84" fmla="*/ 920305 h 1316375"/>
                <a:gd name="connsiteX12-85" fmla="*/ 3076069 w 3076069"/>
                <a:gd name="connsiteY12-86" fmla="*/ 1228607 h 1316375"/>
                <a:gd name="connsiteX13-87" fmla="*/ 2808172 w 3076069"/>
                <a:gd name="connsiteY13-88" fmla="*/ 1316375 h 1316375"/>
                <a:gd name="connsiteX14-89" fmla="*/ 1537780 w 3076069"/>
                <a:gd name="connsiteY14-90" fmla="*/ 727041 h 1316375"/>
                <a:gd name="connsiteX0-91" fmla="*/ 1537780 w 3076069"/>
                <a:gd name="connsiteY0-92" fmla="*/ 727041 h 1321259"/>
                <a:gd name="connsiteX1-93" fmla="*/ 313981 w 3076069"/>
                <a:gd name="connsiteY1-94" fmla="*/ 1321259 h 1321259"/>
                <a:gd name="connsiteX2-95" fmla="*/ 0 w 3076069"/>
                <a:gd name="connsiteY2-96" fmla="*/ 1228607 h 1321259"/>
                <a:gd name="connsiteX3-97" fmla="*/ 962613 w 3076069"/>
                <a:gd name="connsiteY3-98" fmla="*/ 837478 h 1321259"/>
                <a:gd name="connsiteX4-99" fmla="*/ 935005 w 3076069"/>
                <a:gd name="connsiteY4-100" fmla="*/ 450949 h 1321259"/>
                <a:gd name="connsiteX5-101" fmla="*/ 212596 w 3076069"/>
                <a:gd name="connsiteY5-102" fmla="*/ 119640 h 1321259"/>
                <a:gd name="connsiteX6-103" fmla="*/ 456466 w 3076069"/>
                <a:gd name="connsiteY6-104" fmla="*/ 50617 h 1321259"/>
                <a:gd name="connsiteX7-105" fmla="*/ 1528577 w 3076069"/>
                <a:gd name="connsiteY7-106" fmla="*/ 501566 h 1321259"/>
                <a:gd name="connsiteX8-107" fmla="*/ 2623695 w 3076069"/>
                <a:gd name="connsiteY8-108" fmla="*/ 0 h 1321259"/>
                <a:gd name="connsiteX9-109" fmla="*/ 2927383 w 3076069"/>
                <a:gd name="connsiteY9-110" fmla="*/ 96632 h 1321259"/>
                <a:gd name="connsiteX10-111" fmla="*/ 2131352 w 3076069"/>
                <a:gd name="connsiteY10-112" fmla="*/ 432543 h 1321259"/>
                <a:gd name="connsiteX11-113" fmla="*/ 2292399 w 3076069"/>
                <a:gd name="connsiteY11-114" fmla="*/ 920305 h 1321259"/>
                <a:gd name="connsiteX12-115" fmla="*/ 3076069 w 3076069"/>
                <a:gd name="connsiteY12-116" fmla="*/ 1228607 h 1321259"/>
                <a:gd name="connsiteX13-117" fmla="*/ 2808172 w 3076069"/>
                <a:gd name="connsiteY13-118" fmla="*/ 1316375 h 1321259"/>
                <a:gd name="connsiteX14-119" fmla="*/ 1537780 w 3076069"/>
                <a:gd name="connsiteY14-120" fmla="*/ 727041 h 1321259"/>
                <a:gd name="connsiteX0-121" fmla="*/ 1537780 w 3076069"/>
                <a:gd name="connsiteY0-122" fmla="*/ 750825 h 1321259"/>
                <a:gd name="connsiteX1-123" fmla="*/ 313981 w 3076069"/>
                <a:gd name="connsiteY1-124" fmla="*/ 1321259 h 1321259"/>
                <a:gd name="connsiteX2-125" fmla="*/ 0 w 3076069"/>
                <a:gd name="connsiteY2-126" fmla="*/ 1228607 h 1321259"/>
                <a:gd name="connsiteX3-127" fmla="*/ 962613 w 3076069"/>
                <a:gd name="connsiteY3-128" fmla="*/ 837478 h 1321259"/>
                <a:gd name="connsiteX4-129" fmla="*/ 935005 w 3076069"/>
                <a:gd name="connsiteY4-130" fmla="*/ 450949 h 1321259"/>
                <a:gd name="connsiteX5-131" fmla="*/ 212596 w 3076069"/>
                <a:gd name="connsiteY5-132" fmla="*/ 119640 h 1321259"/>
                <a:gd name="connsiteX6-133" fmla="*/ 456466 w 3076069"/>
                <a:gd name="connsiteY6-134" fmla="*/ 50617 h 1321259"/>
                <a:gd name="connsiteX7-135" fmla="*/ 1528577 w 3076069"/>
                <a:gd name="connsiteY7-136" fmla="*/ 501566 h 1321259"/>
                <a:gd name="connsiteX8-137" fmla="*/ 2623695 w 3076069"/>
                <a:gd name="connsiteY8-138" fmla="*/ 0 h 1321259"/>
                <a:gd name="connsiteX9-139" fmla="*/ 2927383 w 3076069"/>
                <a:gd name="connsiteY9-140" fmla="*/ 96632 h 1321259"/>
                <a:gd name="connsiteX10-141" fmla="*/ 2131352 w 3076069"/>
                <a:gd name="connsiteY10-142" fmla="*/ 432543 h 1321259"/>
                <a:gd name="connsiteX11-143" fmla="*/ 2292399 w 3076069"/>
                <a:gd name="connsiteY11-144" fmla="*/ 920305 h 1321259"/>
                <a:gd name="connsiteX12-145" fmla="*/ 3076069 w 3076069"/>
                <a:gd name="connsiteY12-146" fmla="*/ 1228607 h 1321259"/>
                <a:gd name="connsiteX13-147" fmla="*/ 2808172 w 3076069"/>
                <a:gd name="connsiteY13-148" fmla="*/ 1316375 h 1321259"/>
                <a:gd name="connsiteX14-149" fmla="*/ 1537780 w 3076069"/>
                <a:gd name="connsiteY14-150" fmla="*/ 750825 h 13212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282" name="Freeform 281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83" name="Freeform 282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84" name="Freeform 283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285" name="Straight Connector 284"/>
            <p:cNvCxnSpPr>
              <a:cxnSpLocks noChangeShapeType="1"/>
              <a:endCxn id="280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" name="Straight Connector 285"/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7" name="Group 286"/>
          <p:cNvGrpSpPr/>
          <p:nvPr/>
        </p:nvGrpSpPr>
        <p:grpSpPr bwMode="auto">
          <a:xfrm>
            <a:off x="3347623" y="2370207"/>
            <a:ext cx="5270500" cy="3805238"/>
            <a:chOff x="1757805" y="2331054"/>
            <a:chExt cx="5270058" cy="3804634"/>
          </a:xfrm>
        </p:grpSpPr>
        <p:sp>
          <p:nvSpPr>
            <p:cNvPr id="288" name="Freeform 287"/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-1" fmla="*/ 139870 w 1040633"/>
                <a:gd name="connsiteY0-2" fmla="*/ 1191723 h 1219697"/>
                <a:gd name="connsiteX1-3" fmla="*/ 0 w 1040633"/>
                <a:gd name="connsiteY1-4" fmla="*/ 0 h 1219697"/>
                <a:gd name="connsiteX2-5" fmla="*/ 1040633 w 1040633"/>
                <a:gd name="connsiteY2-6" fmla="*/ 16785 h 1219697"/>
                <a:gd name="connsiteX3-7" fmla="*/ 833625 w 1040633"/>
                <a:gd name="connsiteY3-8" fmla="*/ 1219697 h 1219697"/>
                <a:gd name="connsiteX4-9" fmla="*/ 139870 w 1040633"/>
                <a:gd name="connsiteY4-10" fmla="*/ 1191723 h 1219697"/>
                <a:gd name="connsiteX0-11" fmla="*/ 139870 w 1040633"/>
                <a:gd name="connsiteY0-12" fmla="*/ 1191723 h 1219697"/>
                <a:gd name="connsiteX1-13" fmla="*/ 0 w 1040633"/>
                <a:gd name="connsiteY1-14" fmla="*/ 0 h 1219697"/>
                <a:gd name="connsiteX2-15" fmla="*/ 1040633 w 1040633"/>
                <a:gd name="connsiteY2-16" fmla="*/ 16785 h 1219697"/>
                <a:gd name="connsiteX3-17" fmla="*/ 833625 w 1040633"/>
                <a:gd name="connsiteY3-18" fmla="*/ 1219697 h 1219697"/>
                <a:gd name="connsiteX4-19" fmla="*/ 139870 w 1040633"/>
                <a:gd name="connsiteY4-20" fmla="*/ 1191723 h 1219697"/>
                <a:gd name="connsiteX0-21" fmla="*/ 139870 w 1040633"/>
                <a:gd name="connsiteY0-22" fmla="*/ 1191723 h 1219697"/>
                <a:gd name="connsiteX1-23" fmla="*/ 0 w 1040633"/>
                <a:gd name="connsiteY1-24" fmla="*/ 0 h 1219697"/>
                <a:gd name="connsiteX2-25" fmla="*/ 1040633 w 1040633"/>
                <a:gd name="connsiteY2-26" fmla="*/ 16785 h 1219697"/>
                <a:gd name="connsiteX3-27" fmla="*/ 833625 w 1040633"/>
                <a:gd name="connsiteY3-28" fmla="*/ 1219697 h 1219697"/>
                <a:gd name="connsiteX4-29" fmla="*/ 139870 w 1040633"/>
                <a:gd name="connsiteY4-30" fmla="*/ 1191723 h 1219697"/>
                <a:gd name="connsiteX0-31" fmla="*/ 139870 w 1040633"/>
                <a:gd name="connsiteY0-32" fmla="*/ 1191723 h 1219697"/>
                <a:gd name="connsiteX1-33" fmla="*/ 0 w 1040633"/>
                <a:gd name="connsiteY1-34" fmla="*/ 0 h 1219697"/>
                <a:gd name="connsiteX2-35" fmla="*/ 1040633 w 1040633"/>
                <a:gd name="connsiteY2-36" fmla="*/ 16785 h 1219697"/>
                <a:gd name="connsiteX3-37" fmla="*/ 833625 w 1040633"/>
                <a:gd name="connsiteY3-38" fmla="*/ 1219697 h 1219697"/>
                <a:gd name="connsiteX4-39" fmla="*/ 139870 w 1040633"/>
                <a:gd name="connsiteY4-40" fmla="*/ 1191723 h 1219697"/>
                <a:gd name="connsiteX0-41" fmla="*/ 139870 w 1040633"/>
                <a:gd name="connsiteY0-42" fmla="*/ 1191723 h 1219697"/>
                <a:gd name="connsiteX1-43" fmla="*/ 0 w 1040633"/>
                <a:gd name="connsiteY1-44" fmla="*/ 0 h 1219697"/>
                <a:gd name="connsiteX2-45" fmla="*/ 1040633 w 1040633"/>
                <a:gd name="connsiteY2-46" fmla="*/ 16785 h 1219697"/>
                <a:gd name="connsiteX3-47" fmla="*/ 833625 w 1040633"/>
                <a:gd name="connsiteY3-48" fmla="*/ 1219697 h 1219697"/>
                <a:gd name="connsiteX4-49" fmla="*/ 418712 w 1040633"/>
                <a:gd name="connsiteY4-50" fmla="*/ 1189324 h 1219697"/>
                <a:gd name="connsiteX5" fmla="*/ 139870 w 1040633"/>
                <a:gd name="connsiteY5" fmla="*/ 1191723 h 1219697"/>
                <a:gd name="connsiteX0-51" fmla="*/ 139870 w 1040633"/>
                <a:gd name="connsiteY0-52" fmla="*/ 1191723 h 1355926"/>
                <a:gd name="connsiteX1-53" fmla="*/ 0 w 1040633"/>
                <a:gd name="connsiteY1-54" fmla="*/ 0 h 1355926"/>
                <a:gd name="connsiteX2-55" fmla="*/ 1040633 w 1040633"/>
                <a:gd name="connsiteY2-56" fmla="*/ 16785 h 1355926"/>
                <a:gd name="connsiteX3-57" fmla="*/ 833625 w 1040633"/>
                <a:gd name="connsiteY3-58" fmla="*/ 1219697 h 1355926"/>
                <a:gd name="connsiteX4-59" fmla="*/ 139870 w 1040633"/>
                <a:gd name="connsiteY4-60" fmla="*/ 1191723 h 1355926"/>
                <a:gd name="connsiteX0-61" fmla="*/ 139870 w 1040633"/>
                <a:gd name="connsiteY0-62" fmla="*/ 1191723 h 1289901"/>
                <a:gd name="connsiteX1-63" fmla="*/ 0 w 1040633"/>
                <a:gd name="connsiteY1-64" fmla="*/ 0 h 1289901"/>
                <a:gd name="connsiteX2-65" fmla="*/ 1040633 w 1040633"/>
                <a:gd name="connsiteY2-66" fmla="*/ 16785 h 1289901"/>
                <a:gd name="connsiteX3-67" fmla="*/ 833625 w 1040633"/>
                <a:gd name="connsiteY3-68" fmla="*/ 1219697 h 1289901"/>
                <a:gd name="connsiteX4-69" fmla="*/ 139870 w 1040633"/>
                <a:gd name="connsiteY4-70" fmla="*/ 1191723 h 1289901"/>
                <a:gd name="connsiteX0-71" fmla="*/ 139870 w 1040633"/>
                <a:gd name="connsiteY0-72" fmla="*/ 1191723 h 1219697"/>
                <a:gd name="connsiteX1-73" fmla="*/ 0 w 1040633"/>
                <a:gd name="connsiteY1-74" fmla="*/ 0 h 1219697"/>
                <a:gd name="connsiteX2-75" fmla="*/ 1040633 w 1040633"/>
                <a:gd name="connsiteY2-76" fmla="*/ 16785 h 1219697"/>
                <a:gd name="connsiteX3-77" fmla="*/ 833625 w 1040633"/>
                <a:gd name="connsiteY3-78" fmla="*/ 1219697 h 1219697"/>
                <a:gd name="connsiteX4-79" fmla="*/ 139870 w 1040633"/>
                <a:gd name="connsiteY4-80" fmla="*/ 1191723 h 1219697"/>
                <a:gd name="connsiteX0-81" fmla="*/ 139870 w 1040633"/>
                <a:gd name="connsiteY0-82" fmla="*/ 1191723 h 1191723"/>
                <a:gd name="connsiteX1-83" fmla="*/ 0 w 1040633"/>
                <a:gd name="connsiteY1-84" fmla="*/ 0 h 1191723"/>
                <a:gd name="connsiteX2-85" fmla="*/ 1040633 w 1040633"/>
                <a:gd name="connsiteY2-86" fmla="*/ 16785 h 1191723"/>
                <a:gd name="connsiteX3-87" fmla="*/ 671988 w 1040633"/>
                <a:gd name="connsiteY3-88" fmla="*/ 1158121 h 1191723"/>
                <a:gd name="connsiteX4-89" fmla="*/ 139870 w 1040633"/>
                <a:gd name="connsiteY4-90" fmla="*/ 1191723 h 1191723"/>
                <a:gd name="connsiteX0-91" fmla="*/ 363082 w 1040633"/>
                <a:gd name="connsiteY0-92" fmla="*/ 1160935 h 1160935"/>
                <a:gd name="connsiteX1-93" fmla="*/ 0 w 1040633"/>
                <a:gd name="connsiteY1-94" fmla="*/ 0 h 1160935"/>
                <a:gd name="connsiteX2-95" fmla="*/ 1040633 w 1040633"/>
                <a:gd name="connsiteY2-96" fmla="*/ 16785 h 1160935"/>
                <a:gd name="connsiteX3-97" fmla="*/ 671988 w 1040633"/>
                <a:gd name="connsiteY3-98" fmla="*/ 1158121 h 1160935"/>
                <a:gd name="connsiteX4-99" fmla="*/ 363082 w 1040633"/>
                <a:gd name="connsiteY4-100" fmla="*/ 1160935 h 1160935"/>
                <a:gd name="connsiteX0-101" fmla="*/ 363082 w 1040633"/>
                <a:gd name="connsiteY0-102" fmla="*/ 1160935 h 1160935"/>
                <a:gd name="connsiteX1-103" fmla="*/ 0 w 1040633"/>
                <a:gd name="connsiteY1-104" fmla="*/ 0 h 1160935"/>
                <a:gd name="connsiteX2-105" fmla="*/ 1040633 w 1040633"/>
                <a:gd name="connsiteY2-106" fmla="*/ 16785 h 1160935"/>
                <a:gd name="connsiteX3-107" fmla="*/ 671988 w 1040633"/>
                <a:gd name="connsiteY3-108" fmla="*/ 1158121 h 1160935"/>
                <a:gd name="connsiteX4-109" fmla="*/ 363082 w 1040633"/>
                <a:gd name="connsiteY4-110" fmla="*/ 1160935 h 1160935"/>
                <a:gd name="connsiteX0-111" fmla="*/ 363082 w 1040633"/>
                <a:gd name="connsiteY0-112" fmla="*/ 1160935 h 1160935"/>
                <a:gd name="connsiteX1-113" fmla="*/ 0 w 1040633"/>
                <a:gd name="connsiteY1-114" fmla="*/ 0 h 1160935"/>
                <a:gd name="connsiteX2-115" fmla="*/ 1040633 w 1040633"/>
                <a:gd name="connsiteY2-116" fmla="*/ 16785 h 1160935"/>
                <a:gd name="connsiteX3-117" fmla="*/ 671988 w 1040633"/>
                <a:gd name="connsiteY3-118" fmla="*/ 1158121 h 1160935"/>
                <a:gd name="connsiteX4-119" fmla="*/ 363082 w 1040633"/>
                <a:gd name="connsiteY4-120" fmla="*/ 1160935 h 1160935"/>
                <a:gd name="connsiteX0-121" fmla="*/ 363082 w 1040633"/>
                <a:gd name="connsiteY0-122" fmla="*/ 1160935 h 1160935"/>
                <a:gd name="connsiteX1-123" fmla="*/ 0 w 1040633"/>
                <a:gd name="connsiteY1-124" fmla="*/ 0 h 1160935"/>
                <a:gd name="connsiteX2-125" fmla="*/ 1040633 w 1040633"/>
                <a:gd name="connsiteY2-126" fmla="*/ 16785 h 1160935"/>
                <a:gd name="connsiteX3-127" fmla="*/ 671988 w 1040633"/>
                <a:gd name="connsiteY3-128" fmla="*/ 1158121 h 1160935"/>
                <a:gd name="connsiteX4-129" fmla="*/ 363082 w 1040633"/>
                <a:gd name="connsiteY4-130" fmla="*/ 1160935 h 1160935"/>
                <a:gd name="connsiteX0-131" fmla="*/ 363082 w 1040633"/>
                <a:gd name="connsiteY0-132" fmla="*/ 1160935 h 1160935"/>
                <a:gd name="connsiteX1-133" fmla="*/ 0 w 1040633"/>
                <a:gd name="connsiteY1-134" fmla="*/ 0 h 1160935"/>
                <a:gd name="connsiteX2-135" fmla="*/ 1040633 w 1040633"/>
                <a:gd name="connsiteY2-136" fmla="*/ 16785 h 1160935"/>
                <a:gd name="connsiteX3-137" fmla="*/ 671988 w 1040633"/>
                <a:gd name="connsiteY3-138" fmla="*/ 1158121 h 1160935"/>
                <a:gd name="connsiteX4-139" fmla="*/ 363082 w 1040633"/>
                <a:gd name="connsiteY4-140" fmla="*/ 1160935 h 1160935"/>
                <a:gd name="connsiteX0-141" fmla="*/ 363082 w 1040633"/>
                <a:gd name="connsiteY0-142" fmla="*/ 1160935 h 1160935"/>
                <a:gd name="connsiteX1-143" fmla="*/ 0 w 1040633"/>
                <a:gd name="connsiteY1-144" fmla="*/ 0 h 1160935"/>
                <a:gd name="connsiteX2-145" fmla="*/ 1040633 w 1040633"/>
                <a:gd name="connsiteY2-146" fmla="*/ 16785 h 1160935"/>
                <a:gd name="connsiteX3-147" fmla="*/ 671988 w 1040633"/>
                <a:gd name="connsiteY3-148" fmla="*/ 1158121 h 1160935"/>
                <a:gd name="connsiteX4-149" fmla="*/ 363082 w 1040633"/>
                <a:gd name="connsiteY4-150" fmla="*/ 1160935 h 1160935"/>
                <a:gd name="connsiteX0-151" fmla="*/ 363082 w 1040633"/>
                <a:gd name="connsiteY0-152" fmla="*/ 1160935 h 1160935"/>
                <a:gd name="connsiteX1-153" fmla="*/ 0 w 1040633"/>
                <a:gd name="connsiteY1-154" fmla="*/ 0 h 1160935"/>
                <a:gd name="connsiteX2-155" fmla="*/ 1040633 w 1040633"/>
                <a:gd name="connsiteY2-156" fmla="*/ 16785 h 1160935"/>
                <a:gd name="connsiteX3-157" fmla="*/ 671988 w 1040633"/>
                <a:gd name="connsiteY3-158" fmla="*/ 1158121 h 1160935"/>
                <a:gd name="connsiteX4-159" fmla="*/ 363082 w 1040633"/>
                <a:gd name="connsiteY4-160" fmla="*/ 1160935 h 1160935"/>
                <a:gd name="connsiteX0-161" fmla="*/ 363082 w 1040633"/>
                <a:gd name="connsiteY0-162" fmla="*/ 1160935 h 1160935"/>
                <a:gd name="connsiteX1-163" fmla="*/ 0 w 1040633"/>
                <a:gd name="connsiteY1-164" fmla="*/ 0 h 1160935"/>
                <a:gd name="connsiteX2-165" fmla="*/ 1040633 w 1040633"/>
                <a:gd name="connsiteY2-166" fmla="*/ 16785 h 1160935"/>
                <a:gd name="connsiteX3-167" fmla="*/ 569478 w 1040633"/>
                <a:gd name="connsiteY3-168" fmla="*/ 1158121 h 1160935"/>
                <a:gd name="connsiteX4-169" fmla="*/ 363082 w 1040633"/>
                <a:gd name="connsiteY4-170" fmla="*/ 1160935 h 1160935"/>
                <a:gd name="connsiteX0-171" fmla="*/ 363082 w 1040633"/>
                <a:gd name="connsiteY0-172" fmla="*/ 1160935 h 1160935"/>
                <a:gd name="connsiteX1-173" fmla="*/ 0 w 1040633"/>
                <a:gd name="connsiteY1-174" fmla="*/ 0 h 1160935"/>
                <a:gd name="connsiteX2-175" fmla="*/ 1040633 w 1040633"/>
                <a:gd name="connsiteY2-176" fmla="*/ 16785 h 1160935"/>
                <a:gd name="connsiteX3-177" fmla="*/ 569478 w 1040633"/>
                <a:gd name="connsiteY3-178" fmla="*/ 1158121 h 1160935"/>
                <a:gd name="connsiteX4-179" fmla="*/ 363082 w 1040633"/>
                <a:gd name="connsiteY4-180" fmla="*/ 1160935 h 1160935"/>
                <a:gd name="connsiteX0-181" fmla="*/ 448507 w 1040633"/>
                <a:gd name="connsiteY0-182" fmla="*/ 1160935 h 1160935"/>
                <a:gd name="connsiteX1-183" fmla="*/ 0 w 1040633"/>
                <a:gd name="connsiteY1-184" fmla="*/ 0 h 1160935"/>
                <a:gd name="connsiteX2-185" fmla="*/ 1040633 w 1040633"/>
                <a:gd name="connsiteY2-186" fmla="*/ 16785 h 1160935"/>
                <a:gd name="connsiteX3-187" fmla="*/ 569478 w 1040633"/>
                <a:gd name="connsiteY3-188" fmla="*/ 1158121 h 1160935"/>
                <a:gd name="connsiteX4-189" fmla="*/ 448507 w 1040633"/>
                <a:gd name="connsiteY4-190" fmla="*/ 1160935 h 1160935"/>
                <a:gd name="connsiteX0-191" fmla="*/ 448507 w 1040633"/>
                <a:gd name="connsiteY0-192" fmla="*/ 1160935 h 1160935"/>
                <a:gd name="connsiteX1-193" fmla="*/ 0 w 1040633"/>
                <a:gd name="connsiteY1-194" fmla="*/ 0 h 1160935"/>
                <a:gd name="connsiteX2-195" fmla="*/ 1040633 w 1040633"/>
                <a:gd name="connsiteY2-196" fmla="*/ 16785 h 1160935"/>
                <a:gd name="connsiteX3-197" fmla="*/ 569478 w 1040633"/>
                <a:gd name="connsiteY3-198" fmla="*/ 1158121 h 1160935"/>
                <a:gd name="connsiteX4-199" fmla="*/ 448507 w 1040633"/>
                <a:gd name="connsiteY4-200" fmla="*/ 1160935 h 1160935"/>
                <a:gd name="connsiteX0-201" fmla="*/ 448507 w 1040633"/>
                <a:gd name="connsiteY0-202" fmla="*/ 1160935 h 1160935"/>
                <a:gd name="connsiteX1-203" fmla="*/ 0 w 1040633"/>
                <a:gd name="connsiteY1-204" fmla="*/ 0 h 1160935"/>
                <a:gd name="connsiteX2-205" fmla="*/ 1040633 w 1040633"/>
                <a:gd name="connsiteY2-206" fmla="*/ 16785 h 1160935"/>
                <a:gd name="connsiteX3-207" fmla="*/ 569478 w 1040633"/>
                <a:gd name="connsiteY3-208" fmla="*/ 1158121 h 1160935"/>
                <a:gd name="connsiteX4-209" fmla="*/ 448507 w 1040633"/>
                <a:gd name="connsiteY4-210" fmla="*/ 1160935 h 1160935"/>
                <a:gd name="connsiteX0-211" fmla="*/ 448507 w 1325315"/>
                <a:gd name="connsiteY0-212" fmla="*/ 1160935 h 1160935"/>
                <a:gd name="connsiteX1-213" fmla="*/ 0 w 1325315"/>
                <a:gd name="connsiteY1-214" fmla="*/ 0 h 1160935"/>
                <a:gd name="connsiteX2-215" fmla="*/ 1040633 w 1325315"/>
                <a:gd name="connsiteY2-216" fmla="*/ 16785 h 1160935"/>
                <a:gd name="connsiteX3-217" fmla="*/ 1214315 w 1325315"/>
                <a:gd name="connsiteY3-218" fmla="*/ 1064597 h 1160935"/>
                <a:gd name="connsiteX4-219" fmla="*/ 448507 w 1325315"/>
                <a:gd name="connsiteY4-220" fmla="*/ 1160935 h 1160935"/>
                <a:gd name="connsiteX0-221" fmla="*/ 448507 w 1214315"/>
                <a:gd name="connsiteY0-222" fmla="*/ 1160935 h 1160935"/>
                <a:gd name="connsiteX1-223" fmla="*/ 0 w 1214315"/>
                <a:gd name="connsiteY1-224" fmla="*/ 0 h 1160935"/>
                <a:gd name="connsiteX2-225" fmla="*/ 1040633 w 1214315"/>
                <a:gd name="connsiteY2-226" fmla="*/ 16785 h 1160935"/>
                <a:gd name="connsiteX3-227" fmla="*/ 1214315 w 1214315"/>
                <a:gd name="connsiteY3-228" fmla="*/ 1064597 h 1160935"/>
                <a:gd name="connsiteX4-229" fmla="*/ 448507 w 1214315"/>
                <a:gd name="connsiteY4-230" fmla="*/ 1160935 h 1160935"/>
                <a:gd name="connsiteX0-231" fmla="*/ 448507 w 1214315"/>
                <a:gd name="connsiteY0-232" fmla="*/ 1160935 h 1160935"/>
                <a:gd name="connsiteX1-233" fmla="*/ 0 w 1214315"/>
                <a:gd name="connsiteY1-234" fmla="*/ 0 h 1160935"/>
                <a:gd name="connsiteX2-235" fmla="*/ 1040633 w 1214315"/>
                <a:gd name="connsiteY2-236" fmla="*/ 16785 h 1160935"/>
                <a:gd name="connsiteX3-237" fmla="*/ 1214315 w 1214315"/>
                <a:gd name="connsiteY3-238" fmla="*/ 1064597 h 1160935"/>
                <a:gd name="connsiteX4-239" fmla="*/ 448507 w 1214315"/>
                <a:gd name="connsiteY4-240" fmla="*/ 1160935 h 1160935"/>
                <a:gd name="connsiteX0-241" fmla="*/ 1053964 w 1214315"/>
                <a:gd name="connsiteY0-242" fmla="*/ 1136323 h 1136323"/>
                <a:gd name="connsiteX1-243" fmla="*/ 0 w 1214315"/>
                <a:gd name="connsiteY1-244" fmla="*/ 0 h 1136323"/>
                <a:gd name="connsiteX2-245" fmla="*/ 1040633 w 1214315"/>
                <a:gd name="connsiteY2-246" fmla="*/ 16785 h 1136323"/>
                <a:gd name="connsiteX3-247" fmla="*/ 1214315 w 1214315"/>
                <a:gd name="connsiteY3-248" fmla="*/ 1064597 h 1136323"/>
                <a:gd name="connsiteX4-249" fmla="*/ 1053964 w 1214315"/>
                <a:gd name="connsiteY4-250" fmla="*/ 1136323 h 1136323"/>
                <a:gd name="connsiteX0-251" fmla="*/ 1053964 w 1214315"/>
                <a:gd name="connsiteY0-252" fmla="*/ 1136323 h 1136323"/>
                <a:gd name="connsiteX1-253" fmla="*/ 0 w 1214315"/>
                <a:gd name="connsiteY1-254" fmla="*/ 0 h 1136323"/>
                <a:gd name="connsiteX2-255" fmla="*/ 1040633 w 1214315"/>
                <a:gd name="connsiteY2-256" fmla="*/ 16785 h 1136323"/>
                <a:gd name="connsiteX3-257" fmla="*/ 1214315 w 1214315"/>
                <a:gd name="connsiteY3-258" fmla="*/ 1064597 h 1136323"/>
                <a:gd name="connsiteX4-259" fmla="*/ 1053964 w 1214315"/>
                <a:gd name="connsiteY4-260" fmla="*/ 1136323 h 1136323"/>
                <a:gd name="connsiteX0-261" fmla="*/ 1053964 w 1214315"/>
                <a:gd name="connsiteY0-262" fmla="*/ 1136323 h 1136323"/>
                <a:gd name="connsiteX1-263" fmla="*/ 0 w 1214315"/>
                <a:gd name="connsiteY1-264" fmla="*/ 0 h 1136323"/>
                <a:gd name="connsiteX2-265" fmla="*/ 1040633 w 1214315"/>
                <a:gd name="connsiteY2-266" fmla="*/ 16785 h 1136323"/>
                <a:gd name="connsiteX3-267" fmla="*/ 1214315 w 1214315"/>
                <a:gd name="connsiteY3-268" fmla="*/ 1064597 h 1136323"/>
                <a:gd name="connsiteX4-269" fmla="*/ 1053964 w 1214315"/>
                <a:gd name="connsiteY4-270" fmla="*/ 1136323 h 1136323"/>
                <a:gd name="connsiteX0-271" fmla="*/ 1060159 w 1220510"/>
                <a:gd name="connsiteY0-272" fmla="*/ 1119627 h 1119627"/>
                <a:gd name="connsiteX1-273" fmla="*/ 0 w 1220510"/>
                <a:gd name="connsiteY1-274" fmla="*/ 249694 h 1119627"/>
                <a:gd name="connsiteX2-275" fmla="*/ 1046828 w 1220510"/>
                <a:gd name="connsiteY2-276" fmla="*/ 89 h 1119627"/>
                <a:gd name="connsiteX3-277" fmla="*/ 1220510 w 1220510"/>
                <a:gd name="connsiteY3-278" fmla="*/ 1047901 h 1119627"/>
                <a:gd name="connsiteX4-279" fmla="*/ 1060159 w 1220510"/>
                <a:gd name="connsiteY4-280" fmla="*/ 1119627 h 1119627"/>
                <a:gd name="connsiteX0-281" fmla="*/ 1060159 w 1220510"/>
                <a:gd name="connsiteY0-282" fmla="*/ 1119627 h 1119627"/>
                <a:gd name="connsiteX1-283" fmla="*/ 0 w 1220510"/>
                <a:gd name="connsiteY1-284" fmla="*/ 249694 h 1119627"/>
                <a:gd name="connsiteX2-285" fmla="*/ 1046828 w 1220510"/>
                <a:gd name="connsiteY2-286" fmla="*/ 89 h 1119627"/>
                <a:gd name="connsiteX3-287" fmla="*/ 1220510 w 1220510"/>
                <a:gd name="connsiteY3-288" fmla="*/ 1047901 h 1119627"/>
                <a:gd name="connsiteX4-289" fmla="*/ 1060159 w 1220510"/>
                <a:gd name="connsiteY4-290" fmla="*/ 1119627 h 1119627"/>
                <a:gd name="connsiteX0-291" fmla="*/ 1060159 w 1220510"/>
                <a:gd name="connsiteY0-292" fmla="*/ 1119627 h 1119627"/>
                <a:gd name="connsiteX1-293" fmla="*/ 0 w 1220510"/>
                <a:gd name="connsiteY1-294" fmla="*/ 249694 h 1119627"/>
                <a:gd name="connsiteX2-295" fmla="*/ 1046828 w 1220510"/>
                <a:gd name="connsiteY2-296" fmla="*/ 89 h 1119627"/>
                <a:gd name="connsiteX3-297" fmla="*/ 1220510 w 1220510"/>
                <a:gd name="connsiteY3-298" fmla="*/ 1047901 h 1119627"/>
                <a:gd name="connsiteX4-299" fmla="*/ 1060159 w 1220510"/>
                <a:gd name="connsiteY4-300" fmla="*/ 1119627 h 1119627"/>
                <a:gd name="connsiteX0-301" fmla="*/ 1060159 w 1220510"/>
                <a:gd name="connsiteY0-302" fmla="*/ 921649 h 921649"/>
                <a:gd name="connsiteX1-303" fmla="*/ 0 w 1220510"/>
                <a:gd name="connsiteY1-304" fmla="*/ 51716 h 921649"/>
                <a:gd name="connsiteX2-305" fmla="*/ 1059218 w 1220510"/>
                <a:gd name="connsiteY2-306" fmla="*/ 355 h 921649"/>
                <a:gd name="connsiteX3-307" fmla="*/ 1220510 w 1220510"/>
                <a:gd name="connsiteY3-308" fmla="*/ 849923 h 921649"/>
                <a:gd name="connsiteX4-309" fmla="*/ 1060159 w 1220510"/>
                <a:gd name="connsiteY4-310" fmla="*/ 921649 h 921649"/>
                <a:gd name="connsiteX0-311" fmla="*/ 1060159 w 1220510"/>
                <a:gd name="connsiteY0-312" fmla="*/ 921649 h 921649"/>
                <a:gd name="connsiteX1-313" fmla="*/ 0 w 1220510"/>
                <a:gd name="connsiteY1-314" fmla="*/ 51716 h 921649"/>
                <a:gd name="connsiteX2-315" fmla="*/ 1059218 w 1220510"/>
                <a:gd name="connsiteY2-316" fmla="*/ 355 h 921649"/>
                <a:gd name="connsiteX3-317" fmla="*/ 1220510 w 1220510"/>
                <a:gd name="connsiteY3-318" fmla="*/ 849923 h 921649"/>
                <a:gd name="connsiteX4-319" fmla="*/ 1060159 w 1220510"/>
                <a:gd name="connsiteY4-320" fmla="*/ 921649 h 921649"/>
                <a:gd name="connsiteX0-321" fmla="*/ 1060159 w 1220510"/>
                <a:gd name="connsiteY0-322" fmla="*/ 921649 h 921649"/>
                <a:gd name="connsiteX1-323" fmla="*/ 0 w 1220510"/>
                <a:gd name="connsiteY1-324" fmla="*/ 51716 h 921649"/>
                <a:gd name="connsiteX2-325" fmla="*/ 1059218 w 1220510"/>
                <a:gd name="connsiteY2-326" fmla="*/ 355 h 921649"/>
                <a:gd name="connsiteX3-327" fmla="*/ 1220510 w 1220510"/>
                <a:gd name="connsiteY3-328" fmla="*/ 849923 h 921649"/>
                <a:gd name="connsiteX4-329" fmla="*/ 1060159 w 1220510"/>
                <a:gd name="connsiteY4-330" fmla="*/ 921649 h 92164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289" name="Freeform 288"/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-1" fmla="*/ 139870 w 1040633"/>
                <a:gd name="connsiteY0-2" fmla="*/ 1191723 h 1219697"/>
                <a:gd name="connsiteX1-3" fmla="*/ 0 w 1040633"/>
                <a:gd name="connsiteY1-4" fmla="*/ 0 h 1219697"/>
                <a:gd name="connsiteX2-5" fmla="*/ 1040633 w 1040633"/>
                <a:gd name="connsiteY2-6" fmla="*/ 16785 h 1219697"/>
                <a:gd name="connsiteX3-7" fmla="*/ 833625 w 1040633"/>
                <a:gd name="connsiteY3-8" fmla="*/ 1219697 h 1219697"/>
                <a:gd name="connsiteX4-9" fmla="*/ 139870 w 1040633"/>
                <a:gd name="connsiteY4-10" fmla="*/ 1191723 h 1219697"/>
                <a:gd name="connsiteX0-11" fmla="*/ 139870 w 1040633"/>
                <a:gd name="connsiteY0-12" fmla="*/ 1191723 h 1219697"/>
                <a:gd name="connsiteX1-13" fmla="*/ 0 w 1040633"/>
                <a:gd name="connsiteY1-14" fmla="*/ 0 h 1219697"/>
                <a:gd name="connsiteX2-15" fmla="*/ 1040633 w 1040633"/>
                <a:gd name="connsiteY2-16" fmla="*/ 16785 h 1219697"/>
                <a:gd name="connsiteX3-17" fmla="*/ 833625 w 1040633"/>
                <a:gd name="connsiteY3-18" fmla="*/ 1219697 h 1219697"/>
                <a:gd name="connsiteX4-19" fmla="*/ 139870 w 1040633"/>
                <a:gd name="connsiteY4-20" fmla="*/ 1191723 h 1219697"/>
                <a:gd name="connsiteX0-21" fmla="*/ 139870 w 1040633"/>
                <a:gd name="connsiteY0-22" fmla="*/ 1191723 h 1219697"/>
                <a:gd name="connsiteX1-23" fmla="*/ 0 w 1040633"/>
                <a:gd name="connsiteY1-24" fmla="*/ 0 h 1219697"/>
                <a:gd name="connsiteX2-25" fmla="*/ 1040633 w 1040633"/>
                <a:gd name="connsiteY2-26" fmla="*/ 16785 h 1219697"/>
                <a:gd name="connsiteX3-27" fmla="*/ 833625 w 1040633"/>
                <a:gd name="connsiteY3-28" fmla="*/ 1219697 h 1219697"/>
                <a:gd name="connsiteX4-29" fmla="*/ 139870 w 1040633"/>
                <a:gd name="connsiteY4-30" fmla="*/ 1191723 h 1219697"/>
                <a:gd name="connsiteX0-31" fmla="*/ 139870 w 1040633"/>
                <a:gd name="connsiteY0-32" fmla="*/ 1191723 h 1219697"/>
                <a:gd name="connsiteX1-33" fmla="*/ 0 w 1040633"/>
                <a:gd name="connsiteY1-34" fmla="*/ 0 h 1219697"/>
                <a:gd name="connsiteX2-35" fmla="*/ 1040633 w 1040633"/>
                <a:gd name="connsiteY2-36" fmla="*/ 16785 h 1219697"/>
                <a:gd name="connsiteX3-37" fmla="*/ 833625 w 1040633"/>
                <a:gd name="connsiteY3-38" fmla="*/ 1219697 h 1219697"/>
                <a:gd name="connsiteX4-39" fmla="*/ 139870 w 1040633"/>
                <a:gd name="connsiteY4-40" fmla="*/ 1191723 h 1219697"/>
                <a:gd name="connsiteX0-41" fmla="*/ 139870 w 1040633"/>
                <a:gd name="connsiteY0-42" fmla="*/ 1191723 h 1219697"/>
                <a:gd name="connsiteX1-43" fmla="*/ 0 w 1040633"/>
                <a:gd name="connsiteY1-44" fmla="*/ 0 h 1219697"/>
                <a:gd name="connsiteX2-45" fmla="*/ 1040633 w 1040633"/>
                <a:gd name="connsiteY2-46" fmla="*/ 16785 h 1219697"/>
                <a:gd name="connsiteX3-47" fmla="*/ 833625 w 1040633"/>
                <a:gd name="connsiteY3-48" fmla="*/ 1219697 h 1219697"/>
                <a:gd name="connsiteX4-49" fmla="*/ 418712 w 1040633"/>
                <a:gd name="connsiteY4-50" fmla="*/ 1189324 h 1219697"/>
                <a:gd name="connsiteX5" fmla="*/ 139870 w 1040633"/>
                <a:gd name="connsiteY5" fmla="*/ 1191723 h 1219697"/>
                <a:gd name="connsiteX0-51" fmla="*/ 139870 w 1040633"/>
                <a:gd name="connsiteY0-52" fmla="*/ 1191723 h 1355926"/>
                <a:gd name="connsiteX1-53" fmla="*/ 0 w 1040633"/>
                <a:gd name="connsiteY1-54" fmla="*/ 0 h 1355926"/>
                <a:gd name="connsiteX2-55" fmla="*/ 1040633 w 1040633"/>
                <a:gd name="connsiteY2-56" fmla="*/ 16785 h 1355926"/>
                <a:gd name="connsiteX3-57" fmla="*/ 833625 w 1040633"/>
                <a:gd name="connsiteY3-58" fmla="*/ 1219697 h 1355926"/>
                <a:gd name="connsiteX4-59" fmla="*/ 139870 w 1040633"/>
                <a:gd name="connsiteY4-60" fmla="*/ 1191723 h 1355926"/>
                <a:gd name="connsiteX0-61" fmla="*/ 139870 w 1040633"/>
                <a:gd name="connsiteY0-62" fmla="*/ 1191723 h 1289901"/>
                <a:gd name="connsiteX1-63" fmla="*/ 0 w 1040633"/>
                <a:gd name="connsiteY1-64" fmla="*/ 0 h 1289901"/>
                <a:gd name="connsiteX2-65" fmla="*/ 1040633 w 1040633"/>
                <a:gd name="connsiteY2-66" fmla="*/ 16785 h 1289901"/>
                <a:gd name="connsiteX3-67" fmla="*/ 833625 w 1040633"/>
                <a:gd name="connsiteY3-68" fmla="*/ 1219697 h 1289901"/>
                <a:gd name="connsiteX4-69" fmla="*/ 139870 w 1040633"/>
                <a:gd name="connsiteY4-70" fmla="*/ 1191723 h 1289901"/>
                <a:gd name="connsiteX0-71" fmla="*/ 139870 w 1040633"/>
                <a:gd name="connsiteY0-72" fmla="*/ 1191723 h 1219697"/>
                <a:gd name="connsiteX1-73" fmla="*/ 0 w 1040633"/>
                <a:gd name="connsiteY1-74" fmla="*/ 0 h 1219697"/>
                <a:gd name="connsiteX2-75" fmla="*/ 1040633 w 1040633"/>
                <a:gd name="connsiteY2-76" fmla="*/ 16785 h 1219697"/>
                <a:gd name="connsiteX3-77" fmla="*/ 833625 w 1040633"/>
                <a:gd name="connsiteY3-78" fmla="*/ 1219697 h 1219697"/>
                <a:gd name="connsiteX4-79" fmla="*/ 139870 w 1040633"/>
                <a:gd name="connsiteY4-80" fmla="*/ 1191723 h 1219697"/>
                <a:gd name="connsiteX0-81" fmla="*/ 139870 w 1040633"/>
                <a:gd name="connsiteY0-82" fmla="*/ 1191723 h 1191723"/>
                <a:gd name="connsiteX1-83" fmla="*/ 0 w 1040633"/>
                <a:gd name="connsiteY1-84" fmla="*/ 0 h 1191723"/>
                <a:gd name="connsiteX2-85" fmla="*/ 1040633 w 1040633"/>
                <a:gd name="connsiteY2-86" fmla="*/ 16785 h 1191723"/>
                <a:gd name="connsiteX3-87" fmla="*/ 671988 w 1040633"/>
                <a:gd name="connsiteY3-88" fmla="*/ 1158121 h 1191723"/>
                <a:gd name="connsiteX4-89" fmla="*/ 139870 w 1040633"/>
                <a:gd name="connsiteY4-90" fmla="*/ 1191723 h 1191723"/>
                <a:gd name="connsiteX0-91" fmla="*/ 363082 w 1040633"/>
                <a:gd name="connsiteY0-92" fmla="*/ 1160935 h 1160935"/>
                <a:gd name="connsiteX1-93" fmla="*/ 0 w 1040633"/>
                <a:gd name="connsiteY1-94" fmla="*/ 0 h 1160935"/>
                <a:gd name="connsiteX2-95" fmla="*/ 1040633 w 1040633"/>
                <a:gd name="connsiteY2-96" fmla="*/ 16785 h 1160935"/>
                <a:gd name="connsiteX3-97" fmla="*/ 671988 w 1040633"/>
                <a:gd name="connsiteY3-98" fmla="*/ 1158121 h 1160935"/>
                <a:gd name="connsiteX4-99" fmla="*/ 363082 w 1040633"/>
                <a:gd name="connsiteY4-100" fmla="*/ 1160935 h 1160935"/>
                <a:gd name="connsiteX0-101" fmla="*/ 363082 w 1040633"/>
                <a:gd name="connsiteY0-102" fmla="*/ 1160935 h 1160935"/>
                <a:gd name="connsiteX1-103" fmla="*/ 0 w 1040633"/>
                <a:gd name="connsiteY1-104" fmla="*/ 0 h 1160935"/>
                <a:gd name="connsiteX2-105" fmla="*/ 1040633 w 1040633"/>
                <a:gd name="connsiteY2-106" fmla="*/ 16785 h 1160935"/>
                <a:gd name="connsiteX3-107" fmla="*/ 671988 w 1040633"/>
                <a:gd name="connsiteY3-108" fmla="*/ 1158121 h 1160935"/>
                <a:gd name="connsiteX4-109" fmla="*/ 363082 w 1040633"/>
                <a:gd name="connsiteY4-110" fmla="*/ 1160935 h 1160935"/>
                <a:gd name="connsiteX0-111" fmla="*/ 363082 w 1040633"/>
                <a:gd name="connsiteY0-112" fmla="*/ 1160935 h 1160935"/>
                <a:gd name="connsiteX1-113" fmla="*/ 0 w 1040633"/>
                <a:gd name="connsiteY1-114" fmla="*/ 0 h 1160935"/>
                <a:gd name="connsiteX2-115" fmla="*/ 1040633 w 1040633"/>
                <a:gd name="connsiteY2-116" fmla="*/ 16785 h 1160935"/>
                <a:gd name="connsiteX3-117" fmla="*/ 671988 w 1040633"/>
                <a:gd name="connsiteY3-118" fmla="*/ 1158121 h 1160935"/>
                <a:gd name="connsiteX4-119" fmla="*/ 363082 w 1040633"/>
                <a:gd name="connsiteY4-120" fmla="*/ 1160935 h 1160935"/>
                <a:gd name="connsiteX0-121" fmla="*/ 363082 w 1040633"/>
                <a:gd name="connsiteY0-122" fmla="*/ 1160935 h 1160935"/>
                <a:gd name="connsiteX1-123" fmla="*/ 0 w 1040633"/>
                <a:gd name="connsiteY1-124" fmla="*/ 0 h 1160935"/>
                <a:gd name="connsiteX2-125" fmla="*/ 1040633 w 1040633"/>
                <a:gd name="connsiteY2-126" fmla="*/ 16785 h 1160935"/>
                <a:gd name="connsiteX3-127" fmla="*/ 671988 w 1040633"/>
                <a:gd name="connsiteY3-128" fmla="*/ 1158121 h 1160935"/>
                <a:gd name="connsiteX4-129" fmla="*/ 363082 w 1040633"/>
                <a:gd name="connsiteY4-130" fmla="*/ 1160935 h 1160935"/>
                <a:gd name="connsiteX0-131" fmla="*/ 363082 w 1040633"/>
                <a:gd name="connsiteY0-132" fmla="*/ 1160935 h 1160935"/>
                <a:gd name="connsiteX1-133" fmla="*/ 0 w 1040633"/>
                <a:gd name="connsiteY1-134" fmla="*/ 0 h 1160935"/>
                <a:gd name="connsiteX2-135" fmla="*/ 1040633 w 1040633"/>
                <a:gd name="connsiteY2-136" fmla="*/ 16785 h 1160935"/>
                <a:gd name="connsiteX3-137" fmla="*/ 671988 w 1040633"/>
                <a:gd name="connsiteY3-138" fmla="*/ 1158121 h 1160935"/>
                <a:gd name="connsiteX4-139" fmla="*/ 363082 w 1040633"/>
                <a:gd name="connsiteY4-140" fmla="*/ 1160935 h 1160935"/>
                <a:gd name="connsiteX0-141" fmla="*/ 363082 w 1040633"/>
                <a:gd name="connsiteY0-142" fmla="*/ 1160935 h 1160935"/>
                <a:gd name="connsiteX1-143" fmla="*/ 0 w 1040633"/>
                <a:gd name="connsiteY1-144" fmla="*/ 0 h 1160935"/>
                <a:gd name="connsiteX2-145" fmla="*/ 1040633 w 1040633"/>
                <a:gd name="connsiteY2-146" fmla="*/ 16785 h 1160935"/>
                <a:gd name="connsiteX3-147" fmla="*/ 671988 w 1040633"/>
                <a:gd name="connsiteY3-148" fmla="*/ 1158121 h 1160935"/>
                <a:gd name="connsiteX4-149" fmla="*/ 363082 w 1040633"/>
                <a:gd name="connsiteY4-150" fmla="*/ 1160935 h 1160935"/>
                <a:gd name="connsiteX0-151" fmla="*/ 363082 w 1040633"/>
                <a:gd name="connsiteY0-152" fmla="*/ 1160935 h 1160935"/>
                <a:gd name="connsiteX1-153" fmla="*/ 0 w 1040633"/>
                <a:gd name="connsiteY1-154" fmla="*/ 0 h 1160935"/>
                <a:gd name="connsiteX2-155" fmla="*/ 1040633 w 1040633"/>
                <a:gd name="connsiteY2-156" fmla="*/ 16785 h 1160935"/>
                <a:gd name="connsiteX3-157" fmla="*/ 671988 w 1040633"/>
                <a:gd name="connsiteY3-158" fmla="*/ 1158121 h 1160935"/>
                <a:gd name="connsiteX4-159" fmla="*/ 363082 w 1040633"/>
                <a:gd name="connsiteY4-160" fmla="*/ 1160935 h 1160935"/>
                <a:gd name="connsiteX0-161" fmla="*/ 363082 w 778664"/>
                <a:gd name="connsiteY0-162" fmla="*/ 1160935 h 1160935"/>
                <a:gd name="connsiteX1-163" fmla="*/ 0 w 778664"/>
                <a:gd name="connsiteY1-164" fmla="*/ 0 h 1160935"/>
                <a:gd name="connsiteX2-165" fmla="*/ 778664 w 778664"/>
                <a:gd name="connsiteY2-166" fmla="*/ 130682 h 1160935"/>
                <a:gd name="connsiteX3-167" fmla="*/ 671988 w 778664"/>
                <a:gd name="connsiteY3-168" fmla="*/ 1158121 h 1160935"/>
                <a:gd name="connsiteX4-169" fmla="*/ 363082 w 778664"/>
                <a:gd name="connsiteY4-170" fmla="*/ 1160935 h 1160935"/>
                <a:gd name="connsiteX0-171" fmla="*/ 363082 w 778664"/>
                <a:gd name="connsiteY0-172" fmla="*/ 1160935 h 1160935"/>
                <a:gd name="connsiteX1-173" fmla="*/ 0 w 778664"/>
                <a:gd name="connsiteY1-174" fmla="*/ 0 h 1160935"/>
                <a:gd name="connsiteX2-175" fmla="*/ 778664 w 778664"/>
                <a:gd name="connsiteY2-176" fmla="*/ 130682 h 1160935"/>
                <a:gd name="connsiteX3-177" fmla="*/ 694768 w 778664"/>
                <a:gd name="connsiteY3-178" fmla="*/ 1112562 h 1160935"/>
                <a:gd name="connsiteX4-179" fmla="*/ 363082 w 778664"/>
                <a:gd name="connsiteY4-180" fmla="*/ 1160935 h 1160935"/>
                <a:gd name="connsiteX0-181" fmla="*/ 363082 w 778664"/>
                <a:gd name="connsiteY0-182" fmla="*/ 1160935 h 1160935"/>
                <a:gd name="connsiteX1-183" fmla="*/ 0 w 778664"/>
                <a:gd name="connsiteY1-184" fmla="*/ 0 h 1160935"/>
                <a:gd name="connsiteX2-185" fmla="*/ 778664 w 778664"/>
                <a:gd name="connsiteY2-186" fmla="*/ 130682 h 1160935"/>
                <a:gd name="connsiteX3-187" fmla="*/ 694768 w 778664"/>
                <a:gd name="connsiteY3-188" fmla="*/ 1112562 h 1160935"/>
                <a:gd name="connsiteX4-189" fmla="*/ 363082 w 778664"/>
                <a:gd name="connsiteY4-190" fmla="*/ 1160935 h 1160935"/>
                <a:gd name="connsiteX0-191" fmla="*/ 397252 w 778664"/>
                <a:gd name="connsiteY0-192" fmla="*/ 1103987 h 1112562"/>
                <a:gd name="connsiteX1-193" fmla="*/ 0 w 778664"/>
                <a:gd name="connsiteY1-194" fmla="*/ 0 h 1112562"/>
                <a:gd name="connsiteX2-195" fmla="*/ 778664 w 778664"/>
                <a:gd name="connsiteY2-196" fmla="*/ 130682 h 1112562"/>
                <a:gd name="connsiteX3-197" fmla="*/ 694768 w 778664"/>
                <a:gd name="connsiteY3-198" fmla="*/ 1112562 h 1112562"/>
                <a:gd name="connsiteX4-199" fmla="*/ 397252 w 778664"/>
                <a:gd name="connsiteY4-200" fmla="*/ 1103987 h 1112562"/>
                <a:gd name="connsiteX0-201" fmla="*/ 397252 w 778664"/>
                <a:gd name="connsiteY0-202" fmla="*/ 1103987 h 1112562"/>
                <a:gd name="connsiteX1-203" fmla="*/ 0 w 778664"/>
                <a:gd name="connsiteY1-204" fmla="*/ 0 h 1112562"/>
                <a:gd name="connsiteX2-205" fmla="*/ 778664 w 778664"/>
                <a:gd name="connsiteY2-206" fmla="*/ 130682 h 1112562"/>
                <a:gd name="connsiteX3-207" fmla="*/ 694768 w 778664"/>
                <a:gd name="connsiteY3-208" fmla="*/ 1112562 h 1112562"/>
                <a:gd name="connsiteX4-209" fmla="*/ 397252 w 778664"/>
                <a:gd name="connsiteY4-210" fmla="*/ 1103987 h 1112562"/>
                <a:gd name="connsiteX0-211" fmla="*/ 397252 w 778664"/>
                <a:gd name="connsiteY0-212" fmla="*/ 1103987 h 1112562"/>
                <a:gd name="connsiteX1-213" fmla="*/ 0 w 778664"/>
                <a:gd name="connsiteY1-214" fmla="*/ 0 h 1112562"/>
                <a:gd name="connsiteX2-215" fmla="*/ 778664 w 778664"/>
                <a:gd name="connsiteY2-216" fmla="*/ 130682 h 1112562"/>
                <a:gd name="connsiteX3-217" fmla="*/ 694768 w 778664"/>
                <a:gd name="connsiteY3-218" fmla="*/ 1112562 h 1112562"/>
                <a:gd name="connsiteX4-219" fmla="*/ 397252 w 778664"/>
                <a:gd name="connsiteY4-220" fmla="*/ 1103987 h 1112562"/>
                <a:gd name="connsiteX0-221" fmla="*/ 123893 w 505305"/>
                <a:gd name="connsiteY0-222" fmla="*/ 973305 h 981880"/>
                <a:gd name="connsiteX1-223" fmla="*/ 0 w 505305"/>
                <a:gd name="connsiteY1-224" fmla="*/ 28773 h 981880"/>
                <a:gd name="connsiteX2-225" fmla="*/ 505305 w 505305"/>
                <a:gd name="connsiteY2-226" fmla="*/ 0 h 981880"/>
                <a:gd name="connsiteX3-227" fmla="*/ 421409 w 505305"/>
                <a:gd name="connsiteY3-228" fmla="*/ 981880 h 981880"/>
                <a:gd name="connsiteX4-229" fmla="*/ 123893 w 505305"/>
                <a:gd name="connsiteY4-230" fmla="*/ 973305 h 981880"/>
                <a:gd name="connsiteX0-231" fmla="*/ 123893 w 505305"/>
                <a:gd name="connsiteY0-232" fmla="*/ 973305 h 981880"/>
                <a:gd name="connsiteX1-233" fmla="*/ 0 w 505305"/>
                <a:gd name="connsiteY1-234" fmla="*/ 28773 h 981880"/>
                <a:gd name="connsiteX2-235" fmla="*/ 505305 w 505305"/>
                <a:gd name="connsiteY2-236" fmla="*/ 0 h 981880"/>
                <a:gd name="connsiteX3-237" fmla="*/ 421409 w 505305"/>
                <a:gd name="connsiteY3-238" fmla="*/ 981880 h 981880"/>
                <a:gd name="connsiteX4-239" fmla="*/ 123893 w 505305"/>
                <a:gd name="connsiteY4-240" fmla="*/ 973305 h 981880"/>
                <a:gd name="connsiteX0-241" fmla="*/ 123893 w 505305"/>
                <a:gd name="connsiteY0-242" fmla="*/ 973305 h 981880"/>
                <a:gd name="connsiteX1-243" fmla="*/ 0 w 505305"/>
                <a:gd name="connsiteY1-244" fmla="*/ 28773 h 981880"/>
                <a:gd name="connsiteX2-245" fmla="*/ 505305 w 505305"/>
                <a:gd name="connsiteY2-246" fmla="*/ 0 h 981880"/>
                <a:gd name="connsiteX3-247" fmla="*/ 421409 w 505305"/>
                <a:gd name="connsiteY3-248" fmla="*/ 981880 h 981880"/>
                <a:gd name="connsiteX4-249" fmla="*/ 123893 w 505305"/>
                <a:gd name="connsiteY4-250" fmla="*/ 973305 h 981880"/>
                <a:gd name="connsiteX0-251" fmla="*/ 123893 w 505305"/>
                <a:gd name="connsiteY0-252" fmla="*/ 973305 h 981880"/>
                <a:gd name="connsiteX1-253" fmla="*/ 0 w 505305"/>
                <a:gd name="connsiteY1-254" fmla="*/ 28773 h 981880"/>
                <a:gd name="connsiteX2-255" fmla="*/ 505305 w 505305"/>
                <a:gd name="connsiteY2-256" fmla="*/ 0 h 981880"/>
                <a:gd name="connsiteX3-257" fmla="*/ 421409 w 505305"/>
                <a:gd name="connsiteY3-258" fmla="*/ 981880 h 981880"/>
                <a:gd name="connsiteX4-259" fmla="*/ 123893 w 505305"/>
                <a:gd name="connsiteY4-260" fmla="*/ 973305 h 981880"/>
                <a:gd name="connsiteX0-261" fmla="*/ 118198 w 499610"/>
                <a:gd name="connsiteY0-262" fmla="*/ 973305 h 981880"/>
                <a:gd name="connsiteX1-263" fmla="*/ 0 w 499610"/>
                <a:gd name="connsiteY1-264" fmla="*/ 11688 h 981880"/>
                <a:gd name="connsiteX2-265" fmla="*/ 499610 w 499610"/>
                <a:gd name="connsiteY2-266" fmla="*/ 0 h 981880"/>
                <a:gd name="connsiteX3-267" fmla="*/ 415714 w 499610"/>
                <a:gd name="connsiteY3-268" fmla="*/ 981880 h 981880"/>
                <a:gd name="connsiteX4-269" fmla="*/ 118198 w 499610"/>
                <a:gd name="connsiteY4-270" fmla="*/ 973305 h 981880"/>
                <a:gd name="connsiteX0-271" fmla="*/ 118198 w 499610"/>
                <a:gd name="connsiteY0-272" fmla="*/ 973305 h 981880"/>
                <a:gd name="connsiteX1-273" fmla="*/ 0 w 499610"/>
                <a:gd name="connsiteY1-274" fmla="*/ 11688 h 981880"/>
                <a:gd name="connsiteX2-275" fmla="*/ 499610 w 499610"/>
                <a:gd name="connsiteY2-276" fmla="*/ 0 h 981880"/>
                <a:gd name="connsiteX3-277" fmla="*/ 415714 w 499610"/>
                <a:gd name="connsiteY3-278" fmla="*/ 981880 h 981880"/>
                <a:gd name="connsiteX4-279" fmla="*/ 118198 w 499610"/>
                <a:gd name="connsiteY4-280" fmla="*/ 973305 h 981880"/>
                <a:gd name="connsiteX0-281" fmla="*/ 118198 w 499610"/>
                <a:gd name="connsiteY0-282" fmla="*/ 973305 h 981880"/>
                <a:gd name="connsiteX1-283" fmla="*/ 0 w 499610"/>
                <a:gd name="connsiteY1-284" fmla="*/ 11688 h 981880"/>
                <a:gd name="connsiteX2-285" fmla="*/ 499610 w 499610"/>
                <a:gd name="connsiteY2-286" fmla="*/ 0 h 981880"/>
                <a:gd name="connsiteX3-287" fmla="*/ 415714 w 499610"/>
                <a:gd name="connsiteY3-288" fmla="*/ 981880 h 981880"/>
                <a:gd name="connsiteX4-289" fmla="*/ 118198 w 499610"/>
                <a:gd name="connsiteY4-290" fmla="*/ 973305 h 981880"/>
                <a:gd name="connsiteX0-291" fmla="*/ 118198 w 499610"/>
                <a:gd name="connsiteY0-292" fmla="*/ 973305 h 981880"/>
                <a:gd name="connsiteX1-293" fmla="*/ 0 w 499610"/>
                <a:gd name="connsiteY1-294" fmla="*/ 11688 h 981880"/>
                <a:gd name="connsiteX2-295" fmla="*/ 499610 w 499610"/>
                <a:gd name="connsiteY2-296" fmla="*/ 0 h 981880"/>
                <a:gd name="connsiteX3-297" fmla="*/ 415714 w 499610"/>
                <a:gd name="connsiteY3-298" fmla="*/ 981880 h 981880"/>
                <a:gd name="connsiteX4-299" fmla="*/ 118198 w 499610"/>
                <a:gd name="connsiteY4-300" fmla="*/ 973305 h 981880"/>
                <a:gd name="connsiteX0-301" fmla="*/ 118198 w 499610"/>
                <a:gd name="connsiteY0-302" fmla="*/ 973305 h 981880"/>
                <a:gd name="connsiteX1-303" fmla="*/ 0 w 499610"/>
                <a:gd name="connsiteY1-304" fmla="*/ 11688 h 981880"/>
                <a:gd name="connsiteX2-305" fmla="*/ 499610 w 499610"/>
                <a:gd name="connsiteY2-306" fmla="*/ 0 h 981880"/>
                <a:gd name="connsiteX3-307" fmla="*/ 415714 w 499610"/>
                <a:gd name="connsiteY3-308" fmla="*/ 981880 h 981880"/>
                <a:gd name="connsiteX4-309" fmla="*/ 118198 w 499610"/>
                <a:gd name="connsiteY4-310" fmla="*/ 973305 h 981880"/>
                <a:gd name="connsiteX0-311" fmla="*/ 118198 w 499610"/>
                <a:gd name="connsiteY0-312" fmla="*/ 973305 h 976186"/>
                <a:gd name="connsiteX1-313" fmla="*/ 0 w 499610"/>
                <a:gd name="connsiteY1-314" fmla="*/ 11688 h 976186"/>
                <a:gd name="connsiteX2-315" fmla="*/ 499610 w 499610"/>
                <a:gd name="connsiteY2-316" fmla="*/ 0 h 976186"/>
                <a:gd name="connsiteX3-317" fmla="*/ 273339 w 499610"/>
                <a:gd name="connsiteY3-318" fmla="*/ 976186 h 976186"/>
                <a:gd name="connsiteX4-319" fmla="*/ 118198 w 499610"/>
                <a:gd name="connsiteY4-320" fmla="*/ 973305 h 976186"/>
                <a:gd name="connsiteX0-321" fmla="*/ 118198 w 499610"/>
                <a:gd name="connsiteY0-322" fmla="*/ 973305 h 976186"/>
                <a:gd name="connsiteX1-323" fmla="*/ 0 w 499610"/>
                <a:gd name="connsiteY1-324" fmla="*/ 11688 h 976186"/>
                <a:gd name="connsiteX2-325" fmla="*/ 499610 w 499610"/>
                <a:gd name="connsiteY2-326" fmla="*/ 0 h 976186"/>
                <a:gd name="connsiteX3-327" fmla="*/ 273339 w 499610"/>
                <a:gd name="connsiteY3-328" fmla="*/ 976186 h 976186"/>
                <a:gd name="connsiteX4-329" fmla="*/ 118198 w 499610"/>
                <a:gd name="connsiteY4-330" fmla="*/ 973305 h 976186"/>
                <a:gd name="connsiteX0-331" fmla="*/ 197928 w 499610"/>
                <a:gd name="connsiteY0-332" fmla="*/ 973305 h 976186"/>
                <a:gd name="connsiteX1-333" fmla="*/ 0 w 499610"/>
                <a:gd name="connsiteY1-334" fmla="*/ 11688 h 976186"/>
                <a:gd name="connsiteX2-335" fmla="*/ 499610 w 499610"/>
                <a:gd name="connsiteY2-336" fmla="*/ 0 h 976186"/>
                <a:gd name="connsiteX3-337" fmla="*/ 273339 w 499610"/>
                <a:gd name="connsiteY3-338" fmla="*/ 976186 h 976186"/>
                <a:gd name="connsiteX4-339" fmla="*/ 197928 w 499610"/>
                <a:gd name="connsiteY4-340" fmla="*/ 973305 h 976186"/>
                <a:gd name="connsiteX0-341" fmla="*/ 197928 w 499610"/>
                <a:gd name="connsiteY0-342" fmla="*/ 973305 h 976186"/>
                <a:gd name="connsiteX1-343" fmla="*/ 0 w 499610"/>
                <a:gd name="connsiteY1-344" fmla="*/ 11688 h 976186"/>
                <a:gd name="connsiteX2-345" fmla="*/ 499610 w 499610"/>
                <a:gd name="connsiteY2-346" fmla="*/ 0 h 976186"/>
                <a:gd name="connsiteX3-347" fmla="*/ 273339 w 499610"/>
                <a:gd name="connsiteY3-348" fmla="*/ 976186 h 976186"/>
                <a:gd name="connsiteX4-349" fmla="*/ 197928 w 499610"/>
                <a:gd name="connsiteY4-350" fmla="*/ 973305 h 976186"/>
                <a:gd name="connsiteX0-351" fmla="*/ 197928 w 499610"/>
                <a:gd name="connsiteY0-352" fmla="*/ 973305 h 976186"/>
                <a:gd name="connsiteX1-353" fmla="*/ 0 w 499610"/>
                <a:gd name="connsiteY1-354" fmla="*/ 11688 h 976186"/>
                <a:gd name="connsiteX2-355" fmla="*/ 499610 w 499610"/>
                <a:gd name="connsiteY2-356" fmla="*/ 0 h 976186"/>
                <a:gd name="connsiteX3-357" fmla="*/ 273339 w 499610"/>
                <a:gd name="connsiteY3-358" fmla="*/ 976186 h 976186"/>
                <a:gd name="connsiteX4-359" fmla="*/ 197928 w 499610"/>
                <a:gd name="connsiteY4-360" fmla="*/ 973305 h 976186"/>
                <a:gd name="connsiteX0-361" fmla="*/ 197928 w 499610"/>
                <a:gd name="connsiteY0-362" fmla="*/ 973305 h 976186"/>
                <a:gd name="connsiteX1-363" fmla="*/ 0 w 499610"/>
                <a:gd name="connsiteY1-364" fmla="*/ 11688 h 976186"/>
                <a:gd name="connsiteX2-365" fmla="*/ 499610 w 499610"/>
                <a:gd name="connsiteY2-366" fmla="*/ 0 h 976186"/>
                <a:gd name="connsiteX3-367" fmla="*/ 273339 w 499610"/>
                <a:gd name="connsiteY3-368" fmla="*/ 976186 h 976186"/>
                <a:gd name="connsiteX4-369" fmla="*/ 197928 w 499610"/>
                <a:gd name="connsiteY4-370" fmla="*/ 973305 h 976186"/>
                <a:gd name="connsiteX0-371" fmla="*/ 23004 w 954755"/>
                <a:gd name="connsiteY0-372" fmla="*/ 943771 h 976186"/>
                <a:gd name="connsiteX1-373" fmla="*/ 455145 w 954755"/>
                <a:gd name="connsiteY1-374" fmla="*/ 11688 h 976186"/>
                <a:gd name="connsiteX2-375" fmla="*/ 954755 w 954755"/>
                <a:gd name="connsiteY2-376" fmla="*/ 0 h 976186"/>
                <a:gd name="connsiteX3-377" fmla="*/ 728484 w 954755"/>
                <a:gd name="connsiteY3-378" fmla="*/ 976186 h 976186"/>
                <a:gd name="connsiteX4-379" fmla="*/ 23004 w 954755"/>
                <a:gd name="connsiteY4-380" fmla="*/ 943771 h 976186"/>
                <a:gd name="connsiteX0-381" fmla="*/ 0 w 931751"/>
                <a:gd name="connsiteY0-382" fmla="*/ 943771 h 976186"/>
                <a:gd name="connsiteX1-383" fmla="*/ 432141 w 931751"/>
                <a:gd name="connsiteY1-384" fmla="*/ 11688 h 976186"/>
                <a:gd name="connsiteX2-385" fmla="*/ 931751 w 931751"/>
                <a:gd name="connsiteY2-386" fmla="*/ 0 h 976186"/>
                <a:gd name="connsiteX3-387" fmla="*/ 705480 w 931751"/>
                <a:gd name="connsiteY3-388" fmla="*/ 976186 h 976186"/>
                <a:gd name="connsiteX4-389" fmla="*/ 0 w 931751"/>
                <a:gd name="connsiteY4-390" fmla="*/ 943771 h 976186"/>
                <a:gd name="connsiteX0-391" fmla="*/ 0 w 931751"/>
                <a:gd name="connsiteY0-392" fmla="*/ 943771 h 976186"/>
                <a:gd name="connsiteX1-393" fmla="*/ 432141 w 931751"/>
                <a:gd name="connsiteY1-394" fmla="*/ 11688 h 976186"/>
                <a:gd name="connsiteX2-395" fmla="*/ 931751 w 931751"/>
                <a:gd name="connsiteY2-396" fmla="*/ 0 h 976186"/>
                <a:gd name="connsiteX3-397" fmla="*/ 705480 w 931751"/>
                <a:gd name="connsiteY3-398" fmla="*/ 976186 h 976186"/>
                <a:gd name="connsiteX4-399" fmla="*/ 0 w 931751"/>
                <a:gd name="connsiteY4-400" fmla="*/ 943771 h 976186"/>
                <a:gd name="connsiteX0-401" fmla="*/ 0 w 931751"/>
                <a:gd name="connsiteY0-402" fmla="*/ 943771 h 976186"/>
                <a:gd name="connsiteX1-403" fmla="*/ 432141 w 931751"/>
                <a:gd name="connsiteY1-404" fmla="*/ 11688 h 976186"/>
                <a:gd name="connsiteX2-405" fmla="*/ 931751 w 931751"/>
                <a:gd name="connsiteY2-406" fmla="*/ 0 h 976186"/>
                <a:gd name="connsiteX3-407" fmla="*/ 705480 w 931751"/>
                <a:gd name="connsiteY3-408" fmla="*/ 976186 h 976186"/>
                <a:gd name="connsiteX4-409" fmla="*/ 0 w 931751"/>
                <a:gd name="connsiteY4-410" fmla="*/ 943771 h 976186"/>
                <a:gd name="connsiteX0-411" fmla="*/ 0 w 931751"/>
                <a:gd name="connsiteY0-412" fmla="*/ 943771 h 966342"/>
                <a:gd name="connsiteX1-413" fmla="*/ 432141 w 931751"/>
                <a:gd name="connsiteY1-414" fmla="*/ 11688 h 966342"/>
                <a:gd name="connsiteX2-415" fmla="*/ 931751 w 931751"/>
                <a:gd name="connsiteY2-416" fmla="*/ 0 h 966342"/>
                <a:gd name="connsiteX3-417" fmla="*/ 183705 w 931751"/>
                <a:gd name="connsiteY3-418" fmla="*/ 966342 h 966342"/>
                <a:gd name="connsiteX4-419" fmla="*/ 0 w 931751"/>
                <a:gd name="connsiteY4-420" fmla="*/ 943771 h 966342"/>
                <a:gd name="connsiteX0-421" fmla="*/ 0 w 931751"/>
                <a:gd name="connsiteY0-422" fmla="*/ 943771 h 966342"/>
                <a:gd name="connsiteX1-423" fmla="*/ 432141 w 931751"/>
                <a:gd name="connsiteY1-424" fmla="*/ 11688 h 966342"/>
                <a:gd name="connsiteX2-425" fmla="*/ 931751 w 931751"/>
                <a:gd name="connsiteY2-426" fmla="*/ 0 h 966342"/>
                <a:gd name="connsiteX3-427" fmla="*/ 183705 w 931751"/>
                <a:gd name="connsiteY3-428" fmla="*/ 966342 h 966342"/>
                <a:gd name="connsiteX4-429" fmla="*/ 0 w 931751"/>
                <a:gd name="connsiteY4-430" fmla="*/ 943771 h 966342"/>
                <a:gd name="connsiteX0-431" fmla="*/ 0 w 931751"/>
                <a:gd name="connsiteY0-432" fmla="*/ 943771 h 966342"/>
                <a:gd name="connsiteX1-433" fmla="*/ 432141 w 931751"/>
                <a:gd name="connsiteY1-434" fmla="*/ 11688 h 966342"/>
                <a:gd name="connsiteX2-435" fmla="*/ 931751 w 931751"/>
                <a:gd name="connsiteY2-436" fmla="*/ 0 h 966342"/>
                <a:gd name="connsiteX3-437" fmla="*/ 183705 w 931751"/>
                <a:gd name="connsiteY3-438" fmla="*/ 966342 h 966342"/>
                <a:gd name="connsiteX4-439" fmla="*/ 0 w 931751"/>
                <a:gd name="connsiteY4-440" fmla="*/ 943771 h 966342"/>
                <a:gd name="connsiteX0-441" fmla="*/ 0 w 956363"/>
                <a:gd name="connsiteY0-442" fmla="*/ 932083 h 954654"/>
                <a:gd name="connsiteX1-443" fmla="*/ 432141 w 956363"/>
                <a:gd name="connsiteY1-444" fmla="*/ 0 h 954654"/>
                <a:gd name="connsiteX2-445" fmla="*/ 956363 w 956363"/>
                <a:gd name="connsiteY2-446" fmla="*/ 12924 h 954654"/>
                <a:gd name="connsiteX3-447" fmla="*/ 183705 w 956363"/>
                <a:gd name="connsiteY3-448" fmla="*/ 954654 h 954654"/>
                <a:gd name="connsiteX4-449" fmla="*/ 0 w 956363"/>
                <a:gd name="connsiteY4-450" fmla="*/ 932083 h 954654"/>
                <a:gd name="connsiteX0-451" fmla="*/ 0 w 956363"/>
                <a:gd name="connsiteY0-452" fmla="*/ 919226 h 941797"/>
                <a:gd name="connsiteX1-453" fmla="*/ 405840 w 956363"/>
                <a:gd name="connsiteY1-454" fmla="*/ 197551 h 941797"/>
                <a:gd name="connsiteX2-455" fmla="*/ 956363 w 956363"/>
                <a:gd name="connsiteY2-456" fmla="*/ 67 h 941797"/>
                <a:gd name="connsiteX3-457" fmla="*/ 183705 w 956363"/>
                <a:gd name="connsiteY3-458" fmla="*/ 941797 h 941797"/>
                <a:gd name="connsiteX4-459" fmla="*/ 0 w 956363"/>
                <a:gd name="connsiteY4-460" fmla="*/ 919226 h 941797"/>
                <a:gd name="connsiteX0-461" fmla="*/ 0 w 956363"/>
                <a:gd name="connsiteY0-462" fmla="*/ 919226 h 941797"/>
                <a:gd name="connsiteX1-463" fmla="*/ 405840 w 956363"/>
                <a:gd name="connsiteY1-464" fmla="*/ 197551 h 941797"/>
                <a:gd name="connsiteX2-465" fmla="*/ 956363 w 956363"/>
                <a:gd name="connsiteY2-466" fmla="*/ 67 h 941797"/>
                <a:gd name="connsiteX3-467" fmla="*/ 183705 w 956363"/>
                <a:gd name="connsiteY3-468" fmla="*/ 941797 h 941797"/>
                <a:gd name="connsiteX4-469" fmla="*/ 0 w 956363"/>
                <a:gd name="connsiteY4-470" fmla="*/ 919226 h 941797"/>
                <a:gd name="connsiteX0-471" fmla="*/ 0 w 956363"/>
                <a:gd name="connsiteY0-472" fmla="*/ 919226 h 941797"/>
                <a:gd name="connsiteX1-473" fmla="*/ 405840 w 956363"/>
                <a:gd name="connsiteY1-474" fmla="*/ 197551 h 941797"/>
                <a:gd name="connsiteX2-475" fmla="*/ 956363 w 956363"/>
                <a:gd name="connsiteY2-476" fmla="*/ 67 h 941797"/>
                <a:gd name="connsiteX3-477" fmla="*/ 183705 w 956363"/>
                <a:gd name="connsiteY3-478" fmla="*/ 941797 h 941797"/>
                <a:gd name="connsiteX4-479" fmla="*/ 0 w 956363"/>
                <a:gd name="connsiteY4-480" fmla="*/ 919226 h 941797"/>
                <a:gd name="connsiteX0-481" fmla="*/ 0 w 926304"/>
                <a:gd name="connsiteY0-482" fmla="*/ 735614 h 758185"/>
                <a:gd name="connsiteX1-483" fmla="*/ 405840 w 926304"/>
                <a:gd name="connsiteY1-484" fmla="*/ 13939 h 758185"/>
                <a:gd name="connsiteX2-485" fmla="*/ 926304 w 926304"/>
                <a:gd name="connsiteY2-486" fmla="*/ 563 h 758185"/>
                <a:gd name="connsiteX3-487" fmla="*/ 183705 w 926304"/>
                <a:gd name="connsiteY3-488" fmla="*/ 758185 h 758185"/>
                <a:gd name="connsiteX4-489" fmla="*/ 0 w 926304"/>
                <a:gd name="connsiteY4-490" fmla="*/ 735614 h 758185"/>
                <a:gd name="connsiteX0-491" fmla="*/ 0 w 926304"/>
                <a:gd name="connsiteY0-492" fmla="*/ 735614 h 758185"/>
                <a:gd name="connsiteX1-493" fmla="*/ 405840 w 926304"/>
                <a:gd name="connsiteY1-494" fmla="*/ 13939 h 758185"/>
                <a:gd name="connsiteX2-495" fmla="*/ 926304 w 926304"/>
                <a:gd name="connsiteY2-496" fmla="*/ 563 h 758185"/>
                <a:gd name="connsiteX3-497" fmla="*/ 183705 w 926304"/>
                <a:gd name="connsiteY3-498" fmla="*/ 758185 h 758185"/>
                <a:gd name="connsiteX4-499" fmla="*/ 0 w 926304"/>
                <a:gd name="connsiteY4-500" fmla="*/ 735614 h 758185"/>
                <a:gd name="connsiteX0-501" fmla="*/ 0 w 926304"/>
                <a:gd name="connsiteY0-502" fmla="*/ 735614 h 758185"/>
                <a:gd name="connsiteX1-503" fmla="*/ 405840 w 926304"/>
                <a:gd name="connsiteY1-504" fmla="*/ 13939 h 758185"/>
                <a:gd name="connsiteX2-505" fmla="*/ 926304 w 926304"/>
                <a:gd name="connsiteY2-506" fmla="*/ 563 h 758185"/>
                <a:gd name="connsiteX3-507" fmla="*/ 183705 w 926304"/>
                <a:gd name="connsiteY3-508" fmla="*/ 758185 h 758185"/>
                <a:gd name="connsiteX4-509" fmla="*/ 0 w 926304"/>
                <a:gd name="connsiteY4-510" fmla="*/ 735614 h 758185"/>
                <a:gd name="connsiteX0-511" fmla="*/ 0 w 926304"/>
                <a:gd name="connsiteY0-512" fmla="*/ 735614 h 758185"/>
                <a:gd name="connsiteX1-513" fmla="*/ 405840 w 926304"/>
                <a:gd name="connsiteY1-514" fmla="*/ 13939 h 758185"/>
                <a:gd name="connsiteX2-515" fmla="*/ 926304 w 926304"/>
                <a:gd name="connsiteY2-516" fmla="*/ 563 h 758185"/>
                <a:gd name="connsiteX3-517" fmla="*/ 183705 w 926304"/>
                <a:gd name="connsiteY3-518" fmla="*/ 758185 h 758185"/>
                <a:gd name="connsiteX4-519" fmla="*/ 0 w 926304"/>
                <a:gd name="connsiteY4-520" fmla="*/ 735614 h 75818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290" name="Freeform 289"/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-1" fmla="*/ 139870 w 1040633"/>
                <a:gd name="connsiteY0-2" fmla="*/ 1191723 h 1219697"/>
                <a:gd name="connsiteX1-3" fmla="*/ 0 w 1040633"/>
                <a:gd name="connsiteY1-4" fmla="*/ 0 h 1219697"/>
                <a:gd name="connsiteX2-5" fmla="*/ 1040633 w 1040633"/>
                <a:gd name="connsiteY2-6" fmla="*/ 16785 h 1219697"/>
                <a:gd name="connsiteX3-7" fmla="*/ 833625 w 1040633"/>
                <a:gd name="connsiteY3-8" fmla="*/ 1219697 h 1219697"/>
                <a:gd name="connsiteX4-9" fmla="*/ 139870 w 1040633"/>
                <a:gd name="connsiteY4-10" fmla="*/ 1191723 h 1219697"/>
                <a:gd name="connsiteX0-11" fmla="*/ 139870 w 1040633"/>
                <a:gd name="connsiteY0-12" fmla="*/ 1191723 h 1219697"/>
                <a:gd name="connsiteX1-13" fmla="*/ 0 w 1040633"/>
                <a:gd name="connsiteY1-14" fmla="*/ 0 h 1219697"/>
                <a:gd name="connsiteX2-15" fmla="*/ 1040633 w 1040633"/>
                <a:gd name="connsiteY2-16" fmla="*/ 16785 h 1219697"/>
                <a:gd name="connsiteX3-17" fmla="*/ 833625 w 1040633"/>
                <a:gd name="connsiteY3-18" fmla="*/ 1219697 h 1219697"/>
                <a:gd name="connsiteX4-19" fmla="*/ 139870 w 1040633"/>
                <a:gd name="connsiteY4-20" fmla="*/ 1191723 h 1219697"/>
                <a:gd name="connsiteX0-21" fmla="*/ 139870 w 1040633"/>
                <a:gd name="connsiteY0-22" fmla="*/ 1191723 h 1219697"/>
                <a:gd name="connsiteX1-23" fmla="*/ 0 w 1040633"/>
                <a:gd name="connsiteY1-24" fmla="*/ 0 h 1219697"/>
                <a:gd name="connsiteX2-25" fmla="*/ 1040633 w 1040633"/>
                <a:gd name="connsiteY2-26" fmla="*/ 16785 h 1219697"/>
                <a:gd name="connsiteX3-27" fmla="*/ 833625 w 1040633"/>
                <a:gd name="connsiteY3-28" fmla="*/ 1219697 h 1219697"/>
                <a:gd name="connsiteX4-29" fmla="*/ 139870 w 1040633"/>
                <a:gd name="connsiteY4-30" fmla="*/ 1191723 h 1219697"/>
                <a:gd name="connsiteX0-31" fmla="*/ 139870 w 1040633"/>
                <a:gd name="connsiteY0-32" fmla="*/ 1191723 h 1219697"/>
                <a:gd name="connsiteX1-33" fmla="*/ 0 w 1040633"/>
                <a:gd name="connsiteY1-34" fmla="*/ 0 h 1219697"/>
                <a:gd name="connsiteX2-35" fmla="*/ 1040633 w 1040633"/>
                <a:gd name="connsiteY2-36" fmla="*/ 16785 h 1219697"/>
                <a:gd name="connsiteX3-37" fmla="*/ 833625 w 1040633"/>
                <a:gd name="connsiteY3-38" fmla="*/ 1219697 h 1219697"/>
                <a:gd name="connsiteX4-39" fmla="*/ 139870 w 1040633"/>
                <a:gd name="connsiteY4-40" fmla="*/ 1191723 h 1219697"/>
                <a:gd name="connsiteX0-41" fmla="*/ 139870 w 1040633"/>
                <a:gd name="connsiteY0-42" fmla="*/ 1191723 h 1219697"/>
                <a:gd name="connsiteX1-43" fmla="*/ 0 w 1040633"/>
                <a:gd name="connsiteY1-44" fmla="*/ 0 h 1219697"/>
                <a:gd name="connsiteX2-45" fmla="*/ 1040633 w 1040633"/>
                <a:gd name="connsiteY2-46" fmla="*/ 16785 h 1219697"/>
                <a:gd name="connsiteX3-47" fmla="*/ 833625 w 1040633"/>
                <a:gd name="connsiteY3-48" fmla="*/ 1219697 h 1219697"/>
                <a:gd name="connsiteX4-49" fmla="*/ 418712 w 1040633"/>
                <a:gd name="connsiteY4-50" fmla="*/ 1189324 h 1219697"/>
                <a:gd name="connsiteX5" fmla="*/ 139870 w 1040633"/>
                <a:gd name="connsiteY5" fmla="*/ 1191723 h 1219697"/>
                <a:gd name="connsiteX0-51" fmla="*/ 139870 w 1040633"/>
                <a:gd name="connsiteY0-52" fmla="*/ 1191723 h 1355926"/>
                <a:gd name="connsiteX1-53" fmla="*/ 0 w 1040633"/>
                <a:gd name="connsiteY1-54" fmla="*/ 0 h 1355926"/>
                <a:gd name="connsiteX2-55" fmla="*/ 1040633 w 1040633"/>
                <a:gd name="connsiteY2-56" fmla="*/ 16785 h 1355926"/>
                <a:gd name="connsiteX3-57" fmla="*/ 833625 w 1040633"/>
                <a:gd name="connsiteY3-58" fmla="*/ 1219697 h 1355926"/>
                <a:gd name="connsiteX4-59" fmla="*/ 139870 w 1040633"/>
                <a:gd name="connsiteY4-60" fmla="*/ 1191723 h 1355926"/>
                <a:gd name="connsiteX0-61" fmla="*/ 139870 w 1040633"/>
                <a:gd name="connsiteY0-62" fmla="*/ 1191723 h 1289901"/>
                <a:gd name="connsiteX1-63" fmla="*/ 0 w 1040633"/>
                <a:gd name="connsiteY1-64" fmla="*/ 0 h 1289901"/>
                <a:gd name="connsiteX2-65" fmla="*/ 1040633 w 1040633"/>
                <a:gd name="connsiteY2-66" fmla="*/ 16785 h 1289901"/>
                <a:gd name="connsiteX3-67" fmla="*/ 833625 w 1040633"/>
                <a:gd name="connsiteY3-68" fmla="*/ 1219697 h 1289901"/>
                <a:gd name="connsiteX4-69" fmla="*/ 139870 w 1040633"/>
                <a:gd name="connsiteY4-70" fmla="*/ 1191723 h 1289901"/>
                <a:gd name="connsiteX0-71" fmla="*/ 139870 w 1040633"/>
                <a:gd name="connsiteY0-72" fmla="*/ 1191723 h 1219697"/>
                <a:gd name="connsiteX1-73" fmla="*/ 0 w 1040633"/>
                <a:gd name="connsiteY1-74" fmla="*/ 0 h 1219697"/>
                <a:gd name="connsiteX2-75" fmla="*/ 1040633 w 1040633"/>
                <a:gd name="connsiteY2-76" fmla="*/ 16785 h 1219697"/>
                <a:gd name="connsiteX3-77" fmla="*/ 833625 w 1040633"/>
                <a:gd name="connsiteY3-78" fmla="*/ 1219697 h 1219697"/>
                <a:gd name="connsiteX4-79" fmla="*/ 139870 w 1040633"/>
                <a:gd name="connsiteY4-80" fmla="*/ 1191723 h 1219697"/>
                <a:gd name="connsiteX0-81" fmla="*/ 139870 w 1040633"/>
                <a:gd name="connsiteY0-82" fmla="*/ 1191723 h 1191723"/>
                <a:gd name="connsiteX1-83" fmla="*/ 0 w 1040633"/>
                <a:gd name="connsiteY1-84" fmla="*/ 0 h 1191723"/>
                <a:gd name="connsiteX2-85" fmla="*/ 1040633 w 1040633"/>
                <a:gd name="connsiteY2-86" fmla="*/ 16785 h 1191723"/>
                <a:gd name="connsiteX3-87" fmla="*/ 671988 w 1040633"/>
                <a:gd name="connsiteY3-88" fmla="*/ 1158121 h 1191723"/>
                <a:gd name="connsiteX4-89" fmla="*/ 139870 w 1040633"/>
                <a:gd name="connsiteY4-90" fmla="*/ 1191723 h 1191723"/>
                <a:gd name="connsiteX0-91" fmla="*/ 363082 w 1040633"/>
                <a:gd name="connsiteY0-92" fmla="*/ 1160935 h 1160935"/>
                <a:gd name="connsiteX1-93" fmla="*/ 0 w 1040633"/>
                <a:gd name="connsiteY1-94" fmla="*/ 0 h 1160935"/>
                <a:gd name="connsiteX2-95" fmla="*/ 1040633 w 1040633"/>
                <a:gd name="connsiteY2-96" fmla="*/ 16785 h 1160935"/>
                <a:gd name="connsiteX3-97" fmla="*/ 671988 w 1040633"/>
                <a:gd name="connsiteY3-98" fmla="*/ 1158121 h 1160935"/>
                <a:gd name="connsiteX4-99" fmla="*/ 363082 w 1040633"/>
                <a:gd name="connsiteY4-100" fmla="*/ 1160935 h 1160935"/>
                <a:gd name="connsiteX0-101" fmla="*/ 363082 w 1040633"/>
                <a:gd name="connsiteY0-102" fmla="*/ 1160935 h 1160935"/>
                <a:gd name="connsiteX1-103" fmla="*/ 0 w 1040633"/>
                <a:gd name="connsiteY1-104" fmla="*/ 0 h 1160935"/>
                <a:gd name="connsiteX2-105" fmla="*/ 1040633 w 1040633"/>
                <a:gd name="connsiteY2-106" fmla="*/ 16785 h 1160935"/>
                <a:gd name="connsiteX3-107" fmla="*/ 671988 w 1040633"/>
                <a:gd name="connsiteY3-108" fmla="*/ 1158121 h 1160935"/>
                <a:gd name="connsiteX4-109" fmla="*/ 363082 w 1040633"/>
                <a:gd name="connsiteY4-110" fmla="*/ 1160935 h 1160935"/>
                <a:gd name="connsiteX0-111" fmla="*/ 363082 w 1040633"/>
                <a:gd name="connsiteY0-112" fmla="*/ 1160935 h 1160935"/>
                <a:gd name="connsiteX1-113" fmla="*/ 0 w 1040633"/>
                <a:gd name="connsiteY1-114" fmla="*/ 0 h 1160935"/>
                <a:gd name="connsiteX2-115" fmla="*/ 1040633 w 1040633"/>
                <a:gd name="connsiteY2-116" fmla="*/ 16785 h 1160935"/>
                <a:gd name="connsiteX3-117" fmla="*/ 671988 w 1040633"/>
                <a:gd name="connsiteY3-118" fmla="*/ 1158121 h 1160935"/>
                <a:gd name="connsiteX4-119" fmla="*/ 363082 w 1040633"/>
                <a:gd name="connsiteY4-120" fmla="*/ 1160935 h 1160935"/>
                <a:gd name="connsiteX0-121" fmla="*/ 363082 w 1040633"/>
                <a:gd name="connsiteY0-122" fmla="*/ 1160935 h 1160935"/>
                <a:gd name="connsiteX1-123" fmla="*/ 0 w 1040633"/>
                <a:gd name="connsiteY1-124" fmla="*/ 0 h 1160935"/>
                <a:gd name="connsiteX2-125" fmla="*/ 1040633 w 1040633"/>
                <a:gd name="connsiteY2-126" fmla="*/ 16785 h 1160935"/>
                <a:gd name="connsiteX3-127" fmla="*/ 671988 w 1040633"/>
                <a:gd name="connsiteY3-128" fmla="*/ 1158121 h 1160935"/>
                <a:gd name="connsiteX4-129" fmla="*/ 363082 w 1040633"/>
                <a:gd name="connsiteY4-130" fmla="*/ 1160935 h 1160935"/>
                <a:gd name="connsiteX0-131" fmla="*/ 363082 w 1040633"/>
                <a:gd name="connsiteY0-132" fmla="*/ 1160935 h 1160935"/>
                <a:gd name="connsiteX1-133" fmla="*/ 0 w 1040633"/>
                <a:gd name="connsiteY1-134" fmla="*/ 0 h 1160935"/>
                <a:gd name="connsiteX2-135" fmla="*/ 1040633 w 1040633"/>
                <a:gd name="connsiteY2-136" fmla="*/ 16785 h 1160935"/>
                <a:gd name="connsiteX3-137" fmla="*/ 671988 w 1040633"/>
                <a:gd name="connsiteY3-138" fmla="*/ 1158121 h 1160935"/>
                <a:gd name="connsiteX4-139" fmla="*/ 363082 w 1040633"/>
                <a:gd name="connsiteY4-140" fmla="*/ 1160935 h 1160935"/>
                <a:gd name="connsiteX0-141" fmla="*/ 363082 w 1040633"/>
                <a:gd name="connsiteY0-142" fmla="*/ 1160935 h 1160935"/>
                <a:gd name="connsiteX1-143" fmla="*/ 0 w 1040633"/>
                <a:gd name="connsiteY1-144" fmla="*/ 0 h 1160935"/>
                <a:gd name="connsiteX2-145" fmla="*/ 1040633 w 1040633"/>
                <a:gd name="connsiteY2-146" fmla="*/ 16785 h 1160935"/>
                <a:gd name="connsiteX3-147" fmla="*/ 671988 w 1040633"/>
                <a:gd name="connsiteY3-148" fmla="*/ 1158121 h 1160935"/>
                <a:gd name="connsiteX4-149" fmla="*/ 363082 w 1040633"/>
                <a:gd name="connsiteY4-150" fmla="*/ 1160935 h 1160935"/>
                <a:gd name="connsiteX0-151" fmla="*/ 363082 w 1040633"/>
                <a:gd name="connsiteY0-152" fmla="*/ 1160935 h 1160935"/>
                <a:gd name="connsiteX1-153" fmla="*/ 0 w 1040633"/>
                <a:gd name="connsiteY1-154" fmla="*/ 0 h 1160935"/>
                <a:gd name="connsiteX2-155" fmla="*/ 1040633 w 1040633"/>
                <a:gd name="connsiteY2-156" fmla="*/ 16785 h 1160935"/>
                <a:gd name="connsiteX3-157" fmla="*/ 671988 w 1040633"/>
                <a:gd name="connsiteY3-158" fmla="*/ 1158121 h 1160935"/>
                <a:gd name="connsiteX4-159" fmla="*/ 363082 w 1040633"/>
                <a:gd name="connsiteY4-160" fmla="*/ 1160935 h 1160935"/>
                <a:gd name="connsiteX0-161" fmla="*/ 363082 w 778664"/>
                <a:gd name="connsiteY0-162" fmla="*/ 1160935 h 1160935"/>
                <a:gd name="connsiteX1-163" fmla="*/ 0 w 778664"/>
                <a:gd name="connsiteY1-164" fmla="*/ 0 h 1160935"/>
                <a:gd name="connsiteX2-165" fmla="*/ 778664 w 778664"/>
                <a:gd name="connsiteY2-166" fmla="*/ 130682 h 1160935"/>
                <a:gd name="connsiteX3-167" fmla="*/ 671988 w 778664"/>
                <a:gd name="connsiteY3-168" fmla="*/ 1158121 h 1160935"/>
                <a:gd name="connsiteX4-169" fmla="*/ 363082 w 778664"/>
                <a:gd name="connsiteY4-170" fmla="*/ 1160935 h 1160935"/>
                <a:gd name="connsiteX0-171" fmla="*/ 363082 w 778664"/>
                <a:gd name="connsiteY0-172" fmla="*/ 1160935 h 1160935"/>
                <a:gd name="connsiteX1-173" fmla="*/ 0 w 778664"/>
                <a:gd name="connsiteY1-174" fmla="*/ 0 h 1160935"/>
                <a:gd name="connsiteX2-175" fmla="*/ 778664 w 778664"/>
                <a:gd name="connsiteY2-176" fmla="*/ 130682 h 1160935"/>
                <a:gd name="connsiteX3-177" fmla="*/ 694768 w 778664"/>
                <a:gd name="connsiteY3-178" fmla="*/ 1112562 h 1160935"/>
                <a:gd name="connsiteX4-179" fmla="*/ 363082 w 778664"/>
                <a:gd name="connsiteY4-180" fmla="*/ 1160935 h 1160935"/>
                <a:gd name="connsiteX0-181" fmla="*/ 363082 w 778664"/>
                <a:gd name="connsiteY0-182" fmla="*/ 1160935 h 1160935"/>
                <a:gd name="connsiteX1-183" fmla="*/ 0 w 778664"/>
                <a:gd name="connsiteY1-184" fmla="*/ 0 h 1160935"/>
                <a:gd name="connsiteX2-185" fmla="*/ 778664 w 778664"/>
                <a:gd name="connsiteY2-186" fmla="*/ 130682 h 1160935"/>
                <a:gd name="connsiteX3-187" fmla="*/ 694768 w 778664"/>
                <a:gd name="connsiteY3-188" fmla="*/ 1112562 h 1160935"/>
                <a:gd name="connsiteX4-189" fmla="*/ 363082 w 778664"/>
                <a:gd name="connsiteY4-190" fmla="*/ 1160935 h 1160935"/>
                <a:gd name="connsiteX0-191" fmla="*/ 397252 w 778664"/>
                <a:gd name="connsiteY0-192" fmla="*/ 1103987 h 1112562"/>
                <a:gd name="connsiteX1-193" fmla="*/ 0 w 778664"/>
                <a:gd name="connsiteY1-194" fmla="*/ 0 h 1112562"/>
                <a:gd name="connsiteX2-195" fmla="*/ 778664 w 778664"/>
                <a:gd name="connsiteY2-196" fmla="*/ 130682 h 1112562"/>
                <a:gd name="connsiteX3-197" fmla="*/ 694768 w 778664"/>
                <a:gd name="connsiteY3-198" fmla="*/ 1112562 h 1112562"/>
                <a:gd name="connsiteX4-199" fmla="*/ 397252 w 778664"/>
                <a:gd name="connsiteY4-200" fmla="*/ 1103987 h 1112562"/>
                <a:gd name="connsiteX0-201" fmla="*/ 397252 w 778664"/>
                <a:gd name="connsiteY0-202" fmla="*/ 1103987 h 1112562"/>
                <a:gd name="connsiteX1-203" fmla="*/ 0 w 778664"/>
                <a:gd name="connsiteY1-204" fmla="*/ 0 h 1112562"/>
                <a:gd name="connsiteX2-205" fmla="*/ 778664 w 778664"/>
                <a:gd name="connsiteY2-206" fmla="*/ 130682 h 1112562"/>
                <a:gd name="connsiteX3-207" fmla="*/ 694768 w 778664"/>
                <a:gd name="connsiteY3-208" fmla="*/ 1112562 h 1112562"/>
                <a:gd name="connsiteX4-209" fmla="*/ 397252 w 778664"/>
                <a:gd name="connsiteY4-210" fmla="*/ 1103987 h 1112562"/>
                <a:gd name="connsiteX0-211" fmla="*/ 397252 w 778664"/>
                <a:gd name="connsiteY0-212" fmla="*/ 1103987 h 1112562"/>
                <a:gd name="connsiteX1-213" fmla="*/ 0 w 778664"/>
                <a:gd name="connsiteY1-214" fmla="*/ 0 h 1112562"/>
                <a:gd name="connsiteX2-215" fmla="*/ 778664 w 778664"/>
                <a:gd name="connsiteY2-216" fmla="*/ 130682 h 1112562"/>
                <a:gd name="connsiteX3-217" fmla="*/ 694768 w 778664"/>
                <a:gd name="connsiteY3-218" fmla="*/ 1112562 h 1112562"/>
                <a:gd name="connsiteX4-219" fmla="*/ 397252 w 778664"/>
                <a:gd name="connsiteY4-220" fmla="*/ 1103987 h 1112562"/>
                <a:gd name="connsiteX0-221" fmla="*/ 123893 w 505305"/>
                <a:gd name="connsiteY0-222" fmla="*/ 973305 h 981880"/>
                <a:gd name="connsiteX1-223" fmla="*/ 0 w 505305"/>
                <a:gd name="connsiteY1-224" fmla="*/ 28773 h 981880"/>
                <a:gd name="connsiteX2-225" fmla="*/ 505305 w 505305"/>
                <a:gd name="connsiteY2-226" fmla="*/ 0 h 981880"/>
                <a:gd name="connsiteX3-227" fmla="*/ 421409 w 505305"/>
                <a:gd name="connsiteY3-228" fmla="*/ 981880 h 981880"/>
                <a:gd name="connsiteX4-229" fmla="*/ 123893 w 505305"/>
                <a:gd name="connsiteY4-230" fmla="*/ 973305 h 981880"/>
                <a:gd name="connsiteX0-231" fmla="*/ 123893 w 505305"/>
                <a:gd name="connsiteY0-232" fmla="*/ 973305 h 981880"/>
                <a:gd name="connsiteX1-233" fmla="*/ 0 w 505305"/>
                <a:gd name="connsiteY1-234" fmla="*/ 28773 h 981880"/>
                <a:gd name="connsiteX2-235" fmla="*/ 505305 w 505305"/>
                <a:gd name="connsiteY2-236" fmla="*/ 0 h 981880"/>
                <a:gd name="connsiteX3-237" fmla="*/ 421409 w 505305"/>
                <a:gd name="connsiteY3-238" fmla="*/ 981880 h 981880"/>
                <a:gd name="connsiteX4-239" fmla="*/ 123893 w 505305"/>
                <a:gd name="connsiteY4-240" fmla="*/ 973305 h 981880"/>
                <a:gd name="connsiteX0-241" fmla="*/ 123893 w 505305"/>
                <a:gd name="connsiteY0-242" fmla="*/ 973305 h 981880"/>
                <a:gd name="connsiteX1-243" fmla="*/ 0 w 505305"/>
                <a:gd name="connsiteY1-244" fmla="*/ 28773 h 981880"/>
                <a:gd name="connsiteX2-245" fmla="*/ 505305 w 505305"/>
                <a:gd name="connsiteY2-246" fmla="*/ 0 h 981880"/>
                <a:gd name="connsiteX3-247" fmla="*/ 421409 w 505305"/>
                <a:gd name="connsiteY3-248" fmla="*/ 981880 h 981880"/>
                <a:gd name="connsiteX4-249" fmla="*/ 123893 w 505305"/>
                <a:gd name="connsiteY4-250" fmla="*/ 973305 h 981880"/>
                <a:gd name="connsiteX0-251" fmla="*/ 123893 w 505305"/>
                <a:gd name="connsiteY0-252" fmla="*/ 973305 h 981880"/>
                <a:gd name="connsiteX1-253" fmla="*/ 0 w 505305"/>
                <a:gd name="connsiteY1-254" fmla="*/ 28773 h 981880"/>
                <a:gd name="connsiteX2-255" fmla="*/ 505305 w 505305"/>
                <a:gd name="connsiteY2-256" fmla="*/ 0 h 981880"/>
                <a:gd name="connsiteX3-257" fmla="*/ 421409 w 505305"/>
                <a:gd name="connsiteY3-258" fmla="*/ 981880 h 981880"/>
                <a:gd name="connsiteX4-259" fmla="*/ 123893 w 505305"/>
                <a:gd name="connsiteY4-260" fmla="*/ 973305 h 981880"/>
                <a:gd name="connsiteX0-261" fmla="*/ 118198 w 499610"/>
                <a:gd name="connsiteY0-262" fmla="*/ 973305 h 981880"/>
                <a:gd name="connsiteX1-263" fmla="*/ 0 w 499610"/>
                <a:gd name="connsiteY1-264" fmla="*/ 11688 h 981880"/>
                <a:gd name="connsiteX2-265" fmla="*/ 499610 w 499610"/>
                <a:gd name="connsiteY2-266" fmla="*/ 0 h 981880"/>
                <a:gd name="connsiteX3-267" fmla="*/ 415714 w 499610"/>
                <a:gd name="connsiteY3-268" fmla="*/ 981880 h 981880"/>
                <a:gd name="connsiteX4-269" fmla="*/ 118198 w 499610"/>
                <a:gd name="connsiteY4-270" fmla="*/ 973305 h 981880"/>
                <a:gd name="connsiteX0-271" fmla="*/ 118198 w 499610"/>
                <a:gd name="connsiteY0-272" fmla="*/ 973305 h 981880"/>
                <a:gd name="connsiteX1-273" fmla="*/ 0 w 499610"/>
                <a:gd name="connsiteY1-274" fmla="*/ 11688 h 981880"/>
                <a:gd name="connsiteX2-275" fmla="*/ 499610 w 499610"/>
                <a:gd name="connsiteY2-276" fmla="*/ 0 h 981880"/>
                <a:gd name="connsiteX3-277" fmla="*/ 415714 w 499610"/>
                <a:gd name="connsiteY3-278" fmla="*/ 981880 h 981880"/>
                <a:gd name="connsiteX4-279" fmla="*/ 118198 w 499610"/>
                <a:gd name="connsiteY4-280" fmla="*/ 973305 h 981880"/>
                <a:gd name="connsiteX0-281" fmla="*/ 118198 w 499610"/>
                <a:gd name="connsiteY0-282" fmla="*/ 973305 h 981880"/>
                <a:gd name="connsiteX1-283" fmla="*/ 0 w 499610"/>
                <a:gd name="connsiteY1-284" fmla="*/ 11688 h 981880"/>
                <a:gd name="connsiteX2-285" fmla="*/ 499610 w 499610"/>
                <a:gd name="connsiteY2-286" fmla="*/ 0 h 981880"/>
                <a:gd name="connsiteX3-287" fmla="*/ 415714 w 499610"/>
                <a:gd name="connsiteY3-288" fmla="*/ 981880 h 981880"/>
                <a:gd name="connsiteX4-289" fmla="*/ 118198 w 499610"/>
                <a:gd name="connsiteY4-290" fmla="*/ 973305 h 981880"/>
                <a:gd name="connsiteX0-291" fmla="*/ 118198 w 499610"/>
                <a:gd name="connsiteY0-292" fmla="*/ 973305 h 981880"/>
                <a:gd name="connsiteX1-293" fmla="*/ 0 w 499610"/>
                <a:gd name="connsiteY1-294" fmla="*/ 11688 h 981880"/>
                <a:gd name="connsiteX2-295" fmla="*/ 499610 w 499610"/>
                <a:gd name="connsiteY2-296" fmla="*/ 0 h 981880"/>
                <a:gd name="connsiteX3-297" fmla="*/ 415714 w 499610"/>
                <a:gd name="connsiteY3-298" fmla="*/ 981880 h 981880"/>
                <a:gd name="connsiteX4-299" fmla="*/ 118198 w 499610"/>
                <a:gd name="connsiteY4-300" fmla="*/ 973305 h 981880"/>
                <a:gd name="connsiteX0-301" fmla="*/ 118198 w 499610"/>
                <a:gd name="connsiteY0-302" fmla="*/ 973305 h 981880"/>
                <a:gd name="connsiteX1-303" fmla="*/ 0 w 499610"/>
                <a:gd name="connsiteY1-304" fmla="*/ 11688 h 981880"/>
                <a:gd name="connsiteX2-305" fmla="*/ 499610 w 499610"/>
                <a:gd name="connsiteY2-306" fmla="*/ 0 h 981880"/>
                <a:gd name="connsiteX3-307" fmla="*/ 415714 w 499610"/>
                <a:gd name="connsiteY3-308" fmla="*/ 981880 h 981880"/>
                <a:gd name="connsiteX4-309" fmla="*/ 118198 w 499610"/>
                <a:gd name="connsiteY4-310" fmla="*/ 973305 h 981880"/>
                <a:gd name="connsiteX0-311" fmla="*/ 118198 w 499610"/>
                <a:gd name="connsiteY0-312" fmla="*/ 973305 h 976186"/>
                <a:gd name="connsiteX1-313" fmla="*/ 0 w 499610"/>
                <a:gd name="connsiteY1-314" fmla="*/ 11688 h 976186"/>
                <a:gd name="connsiteX2-315" fmla="*/ 499610 w 499610"/>
                <a:gd name="connsiteY2-316" fmla="*/ 0 h 976186"/>
                <a:gd name="connsiteX3-317" fmla="*/ 273339 w 499610"/>
                <a:gd name="connsiteY3-318" fmla="*/ 976186 h 976186"/>
                <a:gd name="connsiteX4-319" fmla="*/ 118198 w 499610"/>
                <a:gd name="connsiteY4-320" fmla="*/ 973305 h 976186"/>
                <a:gd name="connsiteX0-321" fmla="*/ 118198 w 499610"/>
                <a:gd name="connsiteY0-322" fmla="*/ 973305 h 976186"/>
                <a:gd name="connsiteX1-323" fmla="*/ 0 w 499610"/>
                <a:gd name="connsiteY1-324" fmla="*/ 11688 h 976186"/>
                <a:gd name="connsiteX2-325" fmla="*/ 499610 w 499610"/>
                <a:gd name="connsiteY2-326" fmla="*/ 0 h 976186"/>
                <a:gd name="connsiteX3-327" fmla="*/ 273339 w 499610"/>
                <a:gd name="connsiteY3-328" fmla="*/ 976186 h 976186"/>
                <a:gd name="connsiteX4-329" fmla="*/ 118198 w 499610"/>
                <a:gd name="connsiteY4-330" fmla="*/ 973305 h 976186"/>
                <a:gd name="connsiteX0-331" fmla="*/ 197928 w 499610"/>
                <a:gd name="connsiteY0-332" fmla="*/ 973305 h 976186"/>
                <a:gd name="connsiteX1-333" fmla="*/ 0 w 499610"/>
                <a:gd name="connsiteY1-334" fmla="*/ 11688 h 976186"/>
                <a:gd name="connsiteX2-335" fmla="*/ 499610 w 499610"/>
                <a:gd name="connsiteY2-336" fmla="*/ 0 h 976186"/>
                <a:gd name="connsiteX3-337" fmla="*/ 273339 w 499610"/>
                <a:gd name="connsiteY3-338" fmla="*/ 976186 h 976186"/>
                <a:gd name="connsiteX4-339" fmla="*/ 197928 w 499610"/>
                <a:gd name="connsiteY4-340" fmla="*/ 973305 h 976186"/>
                <a:gd name="connsiteX0-341" fmla="*/ 197928 w 499610"/>
                <a:gd name="connsiteY0-342" fmla="*/ 973305 h 976186"/>
                <a:gd name="connsiteX1-343" fmla="*/ 0 w 499610"/>
                <a:gd name="connsiteY1-344" fmla="*/ 11688 h 976186"/>
                <a:gd name="connsiteX2-345" fmla="*/ 499610 w 499610"/>
                <a:gd name="connsiteY2-346" fmla="*/ 0 h 976186"/>
                <a:gd name="connsiteX3-347" fmla="*/ 273339 w 499610"/>
                <a:gd name="connsiteY3-348" fmla="*/ 976186 h 976186"/>
                <a:gd name="connsiteX4-349" fmla="*/ 197928 w 499610"/>
                <a:gd name="connsiteY4-350" fmla="*/ 973305 h 976186"/>
                <a:gd name="connsiteX0-351" fmla="*/ 197928 w 499610"/>
                <a:gd name="connsiteY0-352" fmla="*/ 973305 h 976186"/>
                <a:gd name="connsiteX1-353" fmla="*/ 0 w 499610"/>
                <a:gd name="connsiteY1-354" fmla="*/ 11688 h 976186"/>
                <a:gd name="connsiteX2-355" fmla="*/ 499610 w 499610"/>
                <a:gd name="connsiteY2-356" fmla="*/ 0 h 976186"/>
                <a:gd name="connsiteX3-357" fmla="*/ 273339 w 499610"/>
                <a:gd name="connsiteY3-358" fmla="*/ 976186 h 976186"/>
                <a:gd name="connsiteX4-359" fmla="*/ 197928 w 499610"/>
                <a:gd name="connsiteY4-360" fmla="*/ 973305 h 976186"/>
                <a:gd name="connsiteX0-361" fmla="*/ 197928 w 499610"/>
                <a:gd name="connsiteY0-362" fmla="*/ 973305 h 976186"/>
                <a:gd name="connsiteX1-363" fmla="*/ 0 w 499610"/>
                <a:gd name="connsiteY1-364" fmla="*/ 11688 h 976186"/>
                <a:gd name="connsiteX2-365" fmla="*/ 499610 w 499610"/>
                <a:gd name="connsiteY2-366" fmla="*/ 0 h 976186"/>
                <a:gd name="connsiteX3-367" fmla="*/ 273339 w 499610"/>
                <a:gd name="connsiteY3-368" fmla="*/ 976186 h 976186"/>
                <a:gd name="connsiteX4-369" fmla="*/ 197928 w 499610"/>
                <a:gd name="connsiteY4-370" fmla="*/ 973305 h 976186"/>
                <a:gd name="connsiteX0-371" fmla="*/ 27977 w 802211"/>
                <a:gd name="connsiteY0-372" fmla="*/ 815791 h 976186"/>
                <a:gd name="connsiteX1-373" fmla="*/ 302601 w 802211"/>
                <a:gd name="connsiteY1-374" fmla="*/ 11688 h 976186"/>
                <a:gd name="connsiteX2-375" fmla="*/ 802211 w 802211"/>
                <a:gd name="connsiteY2-376" fmla="*/ 0 h 976186"/>
                <a:gd name="connsiteX3-377" fmla="*/ 575940 w 802211"/>
                <a:gd name="connsiteY3-378" fmla="*/ 976186 h 976186"/>
                <a:gd name="connsiteX4-379" fmla="*/ 27977 w 802211"/>
                <a:gd name="connsiteY4-380" fmla="*/ 815791 h 976186"/>
                <a:gd name="connsiteX0-381" fmla="*/ 27977 w 802211"/>
                <a:gd name="connsiteY0-382" fmla="*/ 815791 h 815791"/>
                <a:gd name="connsiteX1-383" fmla="*/ 302601 w 802211"/>
                <a:gd name="connsiteY1-384" fmla="*/ 11688 h 815791"/>
                <a:gd name="connsiteX2-385" fmla="*/ 802211 w 802211"/>
                <a:gd name="connsiteY2-386" fmla="*/ 0 h 815791"/>
                <a:gd name="connsiteX3-387" fmla="*/ 236294 w 802211"/>
                <a:gd name="connsiteY3-388" fmla="*/ 808828 h 815791"/>
                <a:gd name="connsiteX4-389" fmla="*/ 27977 w 802211"/>
                <a:gd name="connsiteY4-390" fmla="*/ 815791 h 815791"/>
                <a:gd name="connsiteX0-391" fmla="*/ 27977 w 802211"/>
                <a:gd name="connsiteY0-392" fmla="*/ 815791 h 815791"/>
                <a:gd name="connsiteX1-393" fmla="*/ 302601 w 802211"/>
                <a:gd name="connsiteY1-394" fmla="*/ 11688 h 815791"/>
                <a:gd name="connsiteX2-395" fmla="*/ 802211 w 802211"/>
                <a:gd name="connsiteY2-396" fmla="*/ 0 h 815791"/>
                <a:gd name="connsiteX3-397" fmla="*/ 236294 w 802211"/>
                <a:gd name="connsiteY3-398" fmla="*/ 808828 h 815791"/>
                <a:gd name="connsiteX4-399" fmla="*/ 27977 w 802211"/>
                <a:gd name="connsiteY4-400" fmla="*/ 815791 h 815791"/>
                <a:gd name="connsiteX0-401" fmla="*/ 27977 w 802211"/>
                <a:gd name="connsiteY0-402" fmla="*/ 815791 h 815791"/>
                <a:gd name="connsiteX1-403" fmla="*/ 302601 w 802211"/>
                <a:gd name="connsiteY1-404" fmla="*/ 11688 h 815791"/>
                <a:gd name="connsiteX2-405" fmla="*/ 802211 w 802211"/>
                <a:gd name="connsiteY2-406" fmla="*/ 0 h 815791"/>
                <a:gd name="connsiteX3-407" fmla="*/ 236294 w 802211"/>
                <a:gd name="connsiteY3-408" fmla="*/ 808828 h 815791"/>
                <a:gd name="connsiteX4-409" fmla="*/ 27977 w 802211"/>
                <a:gd name="connsiteY4-410" fmla="*/ 815791 h 815791"/>
                <a:gd name="connsiteX0-411" fmla="*/ 27977 w 802211"/>
                <a:gd name="connsiteY0-412" fmla="*/ 828714 h 828714"/>
                <a:gd name="connsiteX1-413" fmla="*/ 302601 w 802211"/>
                <a:gd name="connsiteY1-414" fmla="*/ 0 h 828714"/>
                <a:gd name="connsiteX2-415" fmla="*/ 802211 w 802211"/>
                <a:gd name="connsiteY2-416" fmla="*/ 12923 h 828714"/>
                <a:gd name="connsiteX3-417" fmla="*/ 236294 w 802211"/>
                <a:gd name="connsiteY3-418" fmla="*/ 821751 h 828714"/>
                <a:gd name="connsiteX4-419" fmla="*/ 27977 w 802211"/>
                <a:gd name="connsiteY4-420" fmla="*/ 828714 h 828714"/>
                <a:gd name="connsiteX0-421" fmla="*/ 56213 w 830447"/>
                <a:gd name="connsiteY0-422" fmla="*/ 828714 h 828714"/>
                <a:gd name="connsiteX1-423" fmla="*/ 330837 w 830447"/>
                <a:gd name="connsiteY1-424" fmla="*/ 0 h 828714"/>
                <a:gd name="connsiteX2-425" fmla="*/ 830447 w 830447"/>
                <a:gd name="connsiteY2-426" fmla="*/ 12923 h 828714"/>
                <a:gd name="connsiteX3-427" fmla="*/ 264530 w 830447"/>
                <a:gd name="connsiteY3-428" fmla="*/ 821751 h 828714"/>
                <a:gd name="connsiteX4-429" fmla="*/ 56213 w 830447"/>
                <a:gd name="connsiteY4-430" fmla="*/ 828714 h 828714"/>
                <a:gd name="connsiteX0-431" fmla="*/ 64130 w 789139"/>
                <a:gd name="connsiteY0-432" fmla="*/ 794258 h 821751"/>
                <a:gd name="connsiteX1-433" fmla="*/ 289529 w 789139"/>
                <a:gd name="connsiteY1-434" fmla="*/ 0 h 821751"/>
                <a:gd name="connsiteX2-435" fmla="*/ 789139 w 789139"/>
                <a:gd name="connsiteY2-436" fmla="*/ 12923 h 821751"/>
                <a:gd name="connsiteX3-437" fmla="*/ 223222 w 789139"/>
                <a:gd name="connsiteY3-438" fmla="*/ 821751 h 821751"/>
                <a:gd name="connsiteX4-439" fmla="*/ 64130 w 789139"/>
                <a:gd name="connsiteY4-440" fmla="*/ 794258 h 821751"/>
                <a:gd name="connsiteX0-441" fmla="*/ 0 w 725009"/>
                <a:gd name="connsiteY0-442" fmla="*/ 794258 h 821751"/>
                <a:gd name="connsiteX1-443" fmla="*/ 225399 w 725009"/>
                <a:gd name="connsiteY1-444" fmla="*/ 0 h 821751"/>
                <a:gd name="connsiteX2-445" fmla="*/ 725009 w 725009"/>
                <a:gd name="connsiteY2-446" fmla="*/ 12923 h 821751"/>
                <a:gd name="connsiteX3-447" fmla="*/ 159092 w 725009"/>
                <a:gd name="connsiteY3-448" fmla="*/ 821751 h 821751"/>
                <a:gd name="connsiteX4-449" fmla="*/ 0 w 725009"/>
                <a:gd name="connsiteY4-450" fmla="*/ 794258 h 821751"/>
                <a:gd name="connsiteX0-451" fmla="*/ 0 w 725009"/>
                <a:gd name="connsiteY0-452" fmla="*/ 1203768 h 1231261"/>
                <a:gd name="connsiteX1-453" fmla="*/ 225399 w 725009"/>
                <a:gd name="connsiteY1-454" fmla="*/ 0 h 1231261"/>
                <a:gd name="connsiteX2-455" fmla="*/ 725009 w 725009"/>
                <a:gd name="connsiteY2-456" fmla="*/ 422433 h 1231261"/>
                <a:gd name="connsiteX3-457" fmla="*/ 159092 w 725009"/>
                <a:gd name="connsiteY3-458" fmla="*/ 1231261 h 1231261"/>
                <a:gd name="connsiteX4-459" fmla="*/ 0 w 725009"/>
                <a:gd name="connsiteY4-460" fmla="*/ 1203768 h 1231261"/>
                <a:gd name="connsiteX0-461" fmla="*/ 0 w 725009"/>
                <a:gd name="connsiteY0-462" fmla="*/ 1217334 h 1244827"/>
                <a:gd name="connsiteX1-463" fmla="*/ 225399 w 725009"/>
                <a:gd name="connsiteY1-464" fmla="*/ 13566 h 1244827"/>
                <a:gd name="connsiteX2-465" fmla="*/ 725009 w 725009"/>
                <a:gd name="connsiteY2-466" fmla="*/ 571 h 1244827"/>
                <a:gd name="connsiteX3-467" fmla="*/ 159092 w 725009"/>
                <a:gd name="connsiteY3-468" fmla="*/ 1244827 h 1244827"/>
                <a:gd name="connsiteX4-469" fmla="*/ 0 w 725009"/>
                <a:gd name="connsiteY4-470" fmla="*/ 1217334 h 1244827"/>
                <a:gd name="connsiteX0-471" fmla="*/ 0 w 725009"/>
                <a:gd name="connsiteY0-472" fmla="*/ 1217334 h 1244827"/>
                <a:gd name="connsiteX1-473" fmla="*/ 225399 w 725009"/>
                <a:gd name="connsiteY1-474" fmla="*/ 13566 h 1244827"/>
                <a:gd name="connsiteX2-475" fmla="*/ 725009 w 725009"/>
                <a:gd name="connsiteY2-476" fmla="*/ 571 h 1244827"/>
                <a:gd name="connsiteX3-477" fmla="*/ 159092 w 725009"/>
                <a:gd name="connsiteY3-478" fmla="*/ 1244827 h 1244827"/>
                <a:gd name="connsiteX4-479" fmla="*/ 0 w 725009"/>
                <a:gd name="connsiteY4-480" fmla="*/ 1217334 h 1244827"/>
                <a:gd name="connsiteX0-481" fmla="*/ 0 w 725009"/>
                <a:gd name="connsiteY0-482" fmla="*/ 1217334 h 1244827"/>
                <a:gd name="connsiteX1-483" fmla="*/ 225399 w 725009"/>
                <a:gd name="connsiteY1-484" fmla="*/ 13566 h 1244827"/>
                <a:gd name="connsiteX2-485" fmla="*/ 725009 w 725009"/>
                <a:gd name="connsiteY2-486" fmla="*/ 571 h 1244827"/>
                <a:gd name="connsiteX3-487" fmla="*/ 159092 w 725009"/>
                <a:gd name="connsiteY3-488" fmla="*/ 1244827 h 1244827"/>
                <a:gd name="connsiteX4-489" fmla="*/ 0 w 725009"/>
                <a:gd name="connsiteY4-490" fmla="*/ 1217334 h 1244827"/>
                <a:gd name="connsiteX0-491" fmla="*/ 0 w 725009"/>
                <a:gd name="connsiteY0-492" fmla="*/ 1217334 h 1244827"/>
                <a:gd name="connsiteX1-493" fmla="*/ 225399 w 725009"/>
                <a:gd name="connsiteY1-494" fmla="*/ 13566 h 1244827"/>
                <a:gd name="connsiteX2-495" fmla="*/ 725009 w 725009"/>
                <a:gd name="connsiteY2-496" fmla="*/ 571 h 1244827"/>
                <a:gd name="connsiteX3-497" fmla="*/ 159092 w 725009"/>
                <a:gd name="connsiteY3-498" fmla="*/ 1244827 h 1244827"/>
                <a:gd name="connsiteX4-499" fmla="*/ 0 w 725009"/>
                <a:gd name="connsiteY4-500" fmla="*/ 1217334 h 1244827"/>
                <a:gd name="connsiteX0-501" fmla="*/ 0 w 725009"/>
                <a:gd name="connsiteY0-502" fmla="*/ 1217334 h 1244827"/>
                <a:gd name="connsiteX1-503" fmla="*/ 225399 w 725009"/>
                <a:gd name="connsiteY1-504" fmla="*/ 13566 h 1244827"/>
                <a:gd name="connsiteX2-505" fmla="*/ 725009 w 725009"/>
                <a:gd name="connsiteY2-506" fmla="*/ 571 h 1244827"/>
                <a:gd name="connsiteX3-507" fmla="*/ 159092 w 725009"/>
                <a:gd name="connsiteY3-508" fmla="*/ 1244827 h 1244827"/>
                <a:gd name="connsiteX4-509" fmla="*/ 0 w 725009"/>
                <a:gd name="connsiteY4-510" fmla="*/ 1217334 h 1244827"/>
                <a:gd name="connsiteX0-511" fmla="*/ 0 w 725009"/>
                <a:gd name="connsiteY0-512" fmla="*/ 1217334 h 1244827"/>
                <a:gd name="connsiteX1-513" fmla="*/ 225399 w 725009"/>
                <a:gd name="connsiteY1-514" fmla="*/ 13566 h 1244827"/>
                <a:gd name="connsiteX2-515" fmla="*/ 725009 w 725009"/>
                <a:gd name="connsiteY2-516" fmla="*/ 571 h 1244827"/>
                <a:gd name="connsiteX3-517" fmla="*/ 159092 w 725009"/>
                <a:gd name="connsiteY3-518" fmla="*/ 1244827 h 1244827"/>
                <a:gd name="connsiteX4-519" fmla="*/ 0 w 725009"/>
                <a:gd name="connsiteY4-520" fmla="*/ 1217334 h 1244827"/>
                <a:gd name="connsiteX0-521" fmla="*/ 0 w 725009"/>
                <a:gd name="connsiteY0-522" fmla="*/ 1203768 h 1231261"/>
                <a:gd name="connsiteX1-523" fmla="*/ 225399 w 725009"/>
                <a:gd name="connsiteY1-524" fmla="*/ 0 h 1231261"/>
                <a:gd name="connsiteX2-525" fmla="*/ 725009 w 725009"/>
                <a:gd name="connsiteY2-526" fmla="*/ 129782 h 1231261"/>
                <a:gd name="connsiteX3-527" fmla="*/ 159092 w 725009"/>
                <a:gd name="connsiteY3-528" fmla="*/ 1231261 h 1231261"/>
                <a:gd name="connsiteX4-529" fmla="*/ 0 w 725009"/>
                <a:gd name="connsiteY4-530" fmla="*/ 1203768 h 1231261"/>
                <a:gd name="connsiteX0-531" fmla="*/ 0 w 725009"/>
                <a:gd name="connsiteY0-532" fmla="*/ 1203768 h 1231261"/>
                <a:gd name="connsiteX1-533" fmla="*/ 225399 w 725009"/>
                <a:gd name="connsiteY1-534" fmla="*/ 0 h 1231261"/>
                <a:gd name="connsiteX2-535" fmla="*/ 725009 w 725009"/>
                <a:gd name="connsiteY2-536" fmla="*/ 129782 h 1231261"/>
                <a:gd name="connsiteX3-537" fmla="*/ 159092 w 725009"/>
                <a:gd name="connsiteY3-538" fmla="*/ 1231261 h 1231261"/>
                <a:gd name="connsiteX4-539" fmla="*/ 0 w 725009"/>
                <a:gd name="connsiteY4-540" fmla="*/ 1203768 h 1231261"/>
                <a:gd name="connsiteX0-541" fmla="*/ 0 w 725009"/>
                <a:gd name="connsiteY0-542" fmla="*/ 1203768 h 1231261"/>
                <a:gd name="connsiteX1-543" fmla="*/ 225399 w 725009"/>
                <a:gd name="connsiteY1-544" fmla="*/ 0 h 1231261"/>
                <a:gd name="connsiteX2-545" fmla="*/ 725009 w 725009"/>
                <a:gd name="connsiteY2-546" fmla="*/ 129782 h 1231261"/>
                <a:gd name="connsiteX3-547" fmla="*/ 159092 w 725009"/>
                <a:gd name="connsiteY3-548" fmla="*/ 1231261 h 1231261"/>
                <a:gd name="connsiteX4-549" fmla="*/ 0 w 725009"/>
                <a:gd name="connsiteY4-550" fmla="*/ 1203768 h 1231261"/>
                <a:gd name="connsiteX0-551" fmla="*/ 0 w 725497"/>
                <a:gd name="connsiteY0-552" fmla="*/ 1279028 h 1306521"/>
                <a:gd name="connsiteX1-553" fmla="*/ 225399 w 725497"/>
                <a:gd name="connsiteY1-554" fmla="*/ 75260 h 1306521"/>
                <a:gd name="connsiteX2-555" fmla="*/ 396193 w 725497"/>
                <a:gd name="connsiteY2-556" fmla="*/ 156799 h 1306521"/>
                <a:gd name="connsiteX3-557" fmla="*/ 725009 w 725497"/>
                <a:gd name="connsiteY3-558" fmla="*/ 205042 h 1306521"/>
                <a:gd name="connsiteX4-559" fmla="*/ 159092 w 725497"/>
                <a:gd name="connsiteY4-560" fmla="*/ 1306521 h 1306521"/>
                <a:gd name="connsiteX5-561" fmla="*/ 0 w 725497"/>
                <a:gd name="connsiteY5-562" fmla="*/ 1279028 h 1306521"/>
                <a:gd name="connsiteX0-563" fmla="*/ 0 w 725239"/>
                <a:gd name="connsiteY0-564" fmla="*/ 1295668 h 1323161"/>
                <a:gd name="connsiteX1-565" fmla="*/ 225399 w 725239"/>
                <a:gd name="connsiteY1-566" fmla="*/ 91900 h 1323161"/>
                <a:gd name="connsiteX2-567" fmla="*/ 725009 w 725239"/>
                <a:gd name="connsiteY2-568" fmla="*/ 221682 h 1323161"/>
                <a:gd name="connsiteX3-569" fmla="*/ 159092 w 725239"/>
                <a:gd name="connsiteY3-570" fmla="*/ 1323161 h 1323161"/>
                <a:gd name="connsiteX4-571" fmla="*/ 0 w 725239"/>
                <a:gd name="connsiteY4-572" fmla="*/ 1295668 h 1323161"/>
                <a:gd name="connsiteX0-573" fmla="*/ 0 w 725221"/>
                <a:gd name="connsiteY0-574" fmla="*/ 1210552 h 1238045"/>
                <a:gd name="connsiteX1-575" fmla="*/ 191583 w 725221"/>
                <a:gd name="connsiteY1-576" fmla="*/ 153319 h 1238045"/>
                <a:gd name="connsiteX2-577" fmla="*/ 725009 w 725221"/>
                <a:gd name="connsiteY2-578" fmla="*/ 136566 h 1238045"/>
                <a:gd name="connsiteX3-579" fmla="*/ 159092 w 725221"/>
                <a:gd name="connsiteY3-580" fmla="*/ 1238045 h 1238045"/>
                <a:gd name="connsiteX4-581" fmla="*/ 0 w 725221"/>
                <a:gd name="connsiteY4-582" fmla="*/ 1210552 h 1238045"/>
                <a:gd name="connsiteX0-583" fmla="*/ 0 w 725305"/>
                <a:gd name="connsiteY0-584" fmla="*/ 1158512 h 1186005"/>
                <a:gd name="connsiteX1-585" fmla="*/ 191583 w 725305"/>
                <a:gd name="connsiteY1-586" fmla="*/ 101279 h 1186005"/>
                <a:gd name="connsiteX2-587" fmla="*/ 725009 w 725305"/>
                <a:gd name="connsiteY2-588" fmla="*/ 84526 h 1186005"/>
                <a:gd name="connsiteX3-589" fmla="*/ 159092 w 725305"/>
                <a:gd name="connsiteY3-590" fmla="*/ 1186005 h 1186005"/>
                <a:gd name="connsiteX4-591" fmla="*/ 0 w 725305"/>
                <a:gd name="connsiteY4-592" fmla="*/ 1158512 h 1186005"/>
                <a:gd name="connsiteX0-593" fmla="*/ 0 w 725009"/>
                <a:gd name="connsiteY0-594" fmla="*/ 1073986 h 1101479"/>
                <a:gd name="connsiteX1-595" fmla="*/ 191583 w 725009"/>
                <a:gd name="connsiteY1-596" fmla="*/ 16753 h 1101479"/>
                <a:gd name="connsiteX2-597" fmla="*/ 725009 w 725009"/>
                <a:gd name="connsiteY2-598" fmla="*/ 0 h 1101479"/>
                <a:gd name="connsiteX3-599" fmla="*/ 159092 w 725009"/>
                <a:gd name="connsiteY3-600" fmla="*/ 1101479 h 1101479"/>
                <a:gd name="connsiteX4-601" fmla="*/ 0 w 725009"/>
                <a:gd name="connsiteY4-602" fmla="*/ 1073986 h 1101479"/>
                <a:gd name="connsiteX0-603" fmla="*/ 0 w 725009"/>
                <a:gd name="connsiteY0-604" fmla="*/ 1073986 h 1101479"/>
                <a:gd name="connsiteX1-605" fmla="*/ 206612 w 725009"/>
                <a:gd name="connsiteY1-606" fmla="*/ 1724 h 1101479"/>
                <a:gd name="connsiteX2-607" fmla="*/ 725009 w 725009"/>
                <a:gd name="connsiteY2-608" fmla="*/ 0 h 1101479"/>
                <a:gd name="connsiteX3-609" fmla="*/ 159092 w 725009"/>
                <a:gd name="connsiteY3-610" fmla="*/ 1101479 h 1101479"/>
                <a:gd name="connsiteX4-611" fmla="*/ 0 w 725009"/>
                <a:gd name="connsiteY4-612" fmla="*/ 1073986 h 1101479"/>
                <a:gd name="connsiteX0-613" fmla="*/ 0 w 725009"/>
                <a:gd name="connsiteY0-614" fmla="*/ 1073986 h 1101479"/>
                <a:gd name="connsiteX1-615" fmla="*/ 206612 w 725009"/>
                <a:gd name="connsiteY1-616" fmla="*/ 1724 h 1101479"/>
                <a:gd name="connsiteX2-617" fmla="*/ 725009 w 725009"/>
                <a:gd name="connsiteY2-618" fmla="*/ 0 h 1101479"/>
                <a:gd name="connsiteX3-619" fmla="*/ 159092 w 725009"/>
                <a:gd name="connsiteY3-620" fmla="*/ 1101479 h 1101479"/>
                <a:gd name="connsiteX4-621" fmla="*/ 0 w 725009"/>
                <a:gd name="connsiteY4-622" fmla="*/ 1073986 h 1101479"/>
                <a:gd name="connsiteX0-623" fmla="*/ 0 w 725009"/>
                <a:gd name="connsiteY0-624" fmla="*/ 1073986 h 1101479"/>
                <a:gd name="connsiteX1-625" fmla="*/ 206612 w 725009"/>
                <a:gd name="connsiteY1-626" fmla="*/ 1724 h 1101479"/>
                <a:gd name="connsiteX2-627" fmla="*/ 725009 w 725009"/>
                <a:gd name="connsiteY2-628" fmla="*/ 0 h 1101479"/>
                <a:gd name="connsiteX3-629" fmla="*/ 159092 w 725009"/>
                <a:gd name="connsiteY3-630" fmla="*/ 1101479 h 1101479"/>
                <a:gd name="connsiteX4-631" fmla="*/ 0 w 725009"/>
                <a:gd name="connsiteY4-632" fmla="*/ 1073986 h 11014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291" name="Freeform 290"/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-1" fmla="*/ 139870 w 1040633"/>
                <a:gd name="connsiteY0-2" fmla="*/ 1191723 h 1219697"/>
                <a:gd name="connsiteX1-3" fmla="*/ 0 w 1040633"/>
                <a:gd name="connsiteY1-4" fmla="*/ 0 h 1219697"/>
                <a:gd name="connsiteX2-5" fmla="*/ 1040633 w 1040633"/>
                <a:gd name="connsiteY2-6" fmla="*/ 16785 h 1219697"/>
                <a:gd name="connsiteX3-7" fmla="*/ 833625 w 1040633"/>
                <a:gd name="connsiteY3-8" fmla="*/ 1219697 h 1219697"/>
                <a:gd name="connsiteX4-9" fmla="*/ 139870 w 1040633"/>
                <a:gd name="connsiteY4-10" fmla="*/ 1191723 h 1219697"/>
                <a:gd name="connsiteX0-11" fmla="*/ 139870 w 1040633"/>
                <a:gd name="connsiteY0-12" fmla="*/ 1191723 h 1219697"/>
                <a:gd name="connsiteX1-13" fmla="*/ 0 w 1040633"/>
                <a:gd name="connsiteY1-14" fmla="*/ 0 h 1219697"/>
                <a:gd name="connsiteX2-15" fmla="*/ 1040633 w 1040633"/>
                <a:gd name="connsiteY2-16" fmla="*/ 16785 h 1219697"/>
                <a:gd name="connsiteX3-17" fmla="*/ 833625 w 1040633"/>
                <a:gd name="connsiteY3-18" fmla="*/ 1219697 h 1219697"/>
                <a:gd name="connsiteX4-19" fmla="*/ 139870 w 1040633"/>
                <a:gd name="connsiteY4-20" fmla="*/ 1191723 h 1219697"/>
                <a:gd name="connsiteX0-21" fmla="*/ 139870 w 1040633"/>
                <a:gd name="connsiteY0-22" fmla="*/ 1191723 h 1219697"/>
                <a:gd name="connsiteX1-23" fmla="*/ 0 w 1040633"/>
                <a:gd name="connsiteY1-24" fmla="*/ 0 h 1219697"/>
                <a:gd name="connsiteX2-25" fmla="*/ 1040633 w 1040633"/>
                <a:gd name="connsiteY2-26" fmla="*/ 16785 h 1219697"/>
                <a:gd name="connsiteX3-27" fmla="*/ 833625 w 1040633"/>
                <a:gd name="connsiteY3-28" fmla="*/ 1219697 h 1219697"/>
                <a:gd name="connsiteX4-29" fmla="*/ 139870 w 1040633"/>
                <a:gd name="connsiteY4-30" fmla="*/ 1191723 h 1219697"/>
                <a:gd name="connsiteX0-31" fmla="*/ 139870 w 1040633"/>
                <a:gd name="connsiteY0-32" fmla="*/ 1191723 h 1219697"/>
                <a:gd name="connsiteX1-33" fmla="*/ 0 w 1040633"/>
                <a:gd name="connsiteY1-34" fmla="*/ 0 h 1219697"/>
                <a:gd name="connsiteX2-35" fmla="*/ 1040633 w 1040633"/>
                <a:gd name="connsiteY2-36" fmla="*/ 16785 h 1219697"/>
                <a:gd name="connsiteX3-37" fmla="*/ 833625 w 1040633"/>
                <a:gd name="connsiteY3-38" fmla="*/ 1219697 h 1219697"/>
                <a:gd name="connsiteX4-39" fmla="*/ 139870 w 1040633"/>
                <a:gd name="connsiteY4-40" fmla="*/ 1191723 h 1219697"/>
                <a:gd name="connsiteX0-41" fmla="*/ 139870 w 1040633"/>
                <a:gd name="connsiteY0-42" fmla="*/ 1191723 h 1219697"/>
                <a:gd name="connsiteX1-43" fmla="*/ 0 w 1040633"/>
                <a:gd name="connsiteY1-44" fmla="*/ 0 h 1219697"/>
                <a:gd name="connsiteX2-45" fmla="*/ 1040633 w 1040633"/>
                <a:gd name="connsiteY2-46" fmla="*/ 16785 h 1219697"/>
                <a:gd name="connsiteX3-47" fmla="*/ 833625 w 1040633"/>
                <a:gd name="connsiteY3-48" fmla="*/ 1219697 h 1219697"/>
                <a:gd name="connsiteX4-49" fmla="*/ 418712 w 1040633"/>
                <a:gd name="connsiteY4-50" fmla="*/ 1189324 h 1219697"/>
                <a:gd name="connsiteX5" fmla="*/ 139870 w 1040633"/>
                <a:gd name="connsiteY5" fmla="*/ 1191723 h 1219697"/>
                <a:gd name="connsiteX0-51" fmla="*/ 139870 w 1040633"/>
                <a:gd name="connsiteY0-52" fmla="*/ 1191723 h 1355926"/>
                <a:gd name="connsiteX1-53" fmla="*/ 0 w 1040633"/>
                <a:gd name="connsiteY1-54" fmla="*/ 0 h 1355926"/>
                <a:gd name="connsiteX2-55" fmla="*/ 1040633 w 1040633"/>
                <a:gd name="connsiteY2-56" fmla="*/ 16785 h 1355926"/>
                <a:gd name="connsiteX3-57" fmla="*/ 833625 w 1040633"/>
                <a:gd name="connsiteY3-58" fmla="*/ 1219697 h 1355926"/>
                <a:gd name="connsiteX4-59" fmla="*/ 139870 w 1040633"/>
                <a:gd name="connsiteY4-60" fmla="*/ 1191723 h 1355926"/>
                <a:gd name="connsiteX0-61" fmla="*/ 139870 w 1040633"/>
                <a:gd name="connsiteY0-62" fmla="*/ 1191723 h 1289901"/>
                <a:gd name="connsiteX1-63" fmla="*/ 0 w 1040633"/>
                <a:gd name="connsiteY1-64" fmla="*/ 0 h 1289901"/>
                <a:gd name="connsiteX2-65" fmla="*/ 1040633 w 1040633"/>
                <a:gd name="connsiteY2-66" fmla="*/ 16785 h 1289901"/>
                <a:gd name="connsiteX3-67" fmla="*/ 833625 w 1040633"/>
                <a:gd name="connsiteY3-68" fmla="*/ 1219697 h 1289901"/>
                <a:gd name="connsiteX4-69" fmla="*/ 139870 w 1040633"/>
                <a:gd name="connsiteY4-70" fmla="*/ 1191723 h 1289901"/>
                <a:gd name="connsiteX0-71" fmla="*/ 139870 w 1040633"/>
                <a:gd name="connsiteY0-72" fmla="*/ 1191723 h 1219697"/>
                <a:gd name="connsiteX1-73" fmla="*/ 0 w 1040633"/>
                <a:gd name="connsiteY1-74" fmla="*/ 0 h 1219697"/>
                <a:gd name="connsiteX2-75" fmla="*/ 1040633 w 1040633"/>
                <a:gd name="connsiteY2-76" fmla="*/ 16785 h 1219697"/>
                <a:gd name="connsiteX3-77" fmla="*/ 833625 w 1040633"/>
                <a:gd name="connsiteY3-78" fmla="*/ 1219697 h 1219697"/>
                <a:gd name="connsiteX4-79" fmla="*/ 139870 w 1040633"/>
                <a:gd name="connsiteY4-80" fmla="*/ 1191723 h 1219697"/>
                <a:gd name="connsiteX0-81" fmla="*/ 139870 w 1040633"/>
                <a:gd name="connsiteY0-82" fmla="*/ 1191723 h 1191723"/>
                <a:gd name="connsiteX1-83" fmla="*/ 0 w 1040633"/>
                <a:gd name="connsiteY1-84" fmla="*/ 0 h 1191723"/>
                <a:gd name="connsiteX2-85" fmla="*/ 1040633 w 1040633"/>
                <a:gd name="connsiteY2-86" fmla="*/ 16785 h 1191723"/>
                <a:gd name="connsiteX3-87" fmla="*/ 671988 w 1040633"/>
                <a:gd name="connsiteY3-88" fmla="*/ 1158121 h 1191723"/>
                <a:gd name="connsiteX4-89" fmla="*/ 139870 w 1040633"/>
                <a:gd name="connsiteY4-90" fmla="*/ 1191723 h 1191723"/>
                <a:gd name="connsiteX0-91" fmla="*/ 363082 w 1040633"/>
                <a:gd name="connsiteY0-92" fmla="*/ 1160935 h 1160935"/>
                <a:gd name="connsiteX1-93" fmla="*/ 0 w 1040633"/>
                <a:gd name="connsiteY1-94" fmla="*/ 0 h 1160935"/>
                <a:gd name="connsiteX2-95" fmla="*/ 1040633 w 1040633"/>
                <a:gd name="connsiteY2-96" fmla="*/ 16785 h 1160935"/>
                <a:gd name="connsiteX3-97" fmla="*/ 671988 w 1040633"/>
                <a:gd name="connsiteY3-98" fmla="*/ 1158121 h 1160935"/>
                <a:gd name="connsiteX4-99" fmla="*/ 363082 w 1040633"/>
                <a:gd name="connsiteY4-100" fmla="*/ 1160935 h 1160935"/>
                <a:gd name="connsiteX0-101" fmla="*/ 363082 w 1040633"/>
                <a:gd name="connsiteY0-102" fmla="*/ 1160935 h 1160935"/>
                <a:gd name="connsiteX1-103" fmla="*/ 0 w 1040633"/>
                <a:gd name="connsiteY1-104" fmla="*/ 0 h 1160935"/>
                <a:gd name="connsiteX2-105" fmla="*/ 1040633 w 1040633"/>
                <a:gd name="connsiteY2-106" fmla="*/ 16785 h 1160935"/>
                <a:gd name="connsiteX3-107" fmla="*/ 671988 w 1040633"/>
                <a:gd name="connsiteY3-108" fmla="*/ 1158121 h 1160935"/>
                <a:gd name="connsiteX4-109" fmla="*/ 363082 w 1040633"/>
                <a:gd name="connsiteY4-110" fmla="*/ 1160935 h 1160935"/>
                <a:gd name="connsiteX0-111" fmla="*/ 363082 w 1040633"/>
                <a:gd name="connsiteY0-112" fmla="*/ 1160935 h 1160935"/>
                <a:gd name="connsiteX1-113" fmla="*/ 0 w 1040633"/>
                <a:gd name="connsiteY1-114" fmla="*/ 0 h 1160935"/>
                <a:gd name="connsiteX2-115" fmla="*/ 1040633 w 1040633"/>
                <a:gd name="connsiteY2-116" fmla="*/ 16785 h 1160935"/>
                <a:gd name="connsiteX3-117" fmla="*/ 671988 w 1040633"/>
                <a:gd name="connsiteY3-118" fmla="*/ 1158121 h 1160935"/>
                <a:gd name="connsiteX4-119" fmla="*/ 363082 w 1040633"/>
                <a:gd name="connsiteY4-120" fmla="*/ 1160935 h 1160935"/>
                <a:gd name="connsiteX0-121" fmla="*/ 363082 w 1040633"/>
                <a:gd name="connsiteY0-122" fmla="*/ 1160935 h 1160935"/>
                <a:gd name="connsiteX1-123" fmla="*/ 0 w 1040633"/>
                <a:gd name="connsiteY1-124" fmla="*/ 0 h 1160935"/>
                <a:gd name="connsiteX2-125" fmla="*/ 1040633 w 1040633"/>
                <a:gd name="connsiteY2-126" fmla="*/ 16785 h 1160935"/>
                <a:gd name="connsiteX3-127" fmla="*/ 671988 w 1040633"/>
                <a:gd name="connsiteY3-128" fmla="*/ 1158121 h 1160935"/>
                <a:gd name="connsiteX4-129" fmla="*/ 363082 w 1040633"/>
                <a:gd name="connsiteY4-130" fmla="*/ 1160935 h 1160935"/>
                <a:gd name="connsiteX0-131" fmla="*/ 363082 w 1040633"/>
                <a:gd name="connsiteY0-132" fmla="*/ 1160935 h 1160935"/>
                <a:gd name="connsiteX1-133" fmla="*/ 0 w 1040633"/>
                <a:gd name="connsiteY1-134" fmla="*/ 0 h 1160935"/>
                <a:gd name="connsiteX2-135" fmla="*/ 1040633 w 1040633"/>
                <a:gd name="connsiteY2-136" fmla="*/ 16785 h 1160935"/>
                <a:gd name="connsiteX3-137" fmla="*/ 671988 w 1040633"/>
                <a:gd name="connsiteY3-138" fmla="*/ 1158121 h 1160935"/>
                <a:gd name="connsiteX4-139" fmla="*/ 363082 w 1040633"/>
                <a:gd name="connsiteY4-140" fmla="*/ 1160935 h 1160935"/>
                <a:gd name="connsiteX0-141" fmla="*/ 363082 w 1040633"/>
                <a:gd name="connsiteY0-142" fmla="*/ 1160935 h 1160935"/>
                <a:gd name="connsiteX1-143" fmla="*/ 0 w 1040633"/>
                <a:gd name="connsiteY1-144" fmla="*/ 0 h 1160935"/>
                <a:gd name="connsiteX2-145" fmla="*/ 1040633 w 1040633"/>
                <a:gd name="connsiteY2-146" fmla="*/ 16785 h 1160935"/>
                <a:gd name="connsiteX3-147" fmla="*/ 671988 w 1040633"/>
                <a:gd name="connsiteY3-148" fmla="*/ 1158121 h 1160935"/>
                <a:gd name="connsiteX4-149" fmla="*/ 363082 w 1040633"/>
                <a:gd name="connsiteY4-150" fmla="*/ 1160935 h 1160935"/>
                <a:gd name="connsiteX0-151" fmla="*/ 363082 w 1040633"/>
                <a:gd name="connsiteY0-152" fmla="*/ 1160935 h 1160935"/>
                <a:gd name="connsiteX1-153" fmla="*/ 0 w 1040633"/>
                <a:gd name="connsiteY1-154" fmla="*/ 0 h 1160935"/>
                <a:gd name="connsiteX2-155" fmla="*/ 1040633 w 1040633"/>
                <a:gd name="connsiteY2-156" fmla="*/ 16785 h 1160935"/>
                <a:gd name="connsiteX3-157" fmla="*/ 671988 w 1040633"/>
                <a:gd name="connsiteY3-158" fmla="*/ 1158121 h 1160935"/>
                <a:gd name="connsiteX4-159" fmla="*/ 363082 w 1040633"/>
                <a:gd name="connsiteY4-160" fmla="*/ 1160935 h 1160935"/>
                <a:gd name="connsiteX0-161" fmla="*/ 363082 w 778664"/>
                <a:gd name="connsiteY0-162" fmla="*/ 1160935 h 1160935"/>
                <a:gd name="connsiteX1-163" fmla="*/ 0 w 778664"/>
                <a:gd name="connsiteY1-164" fmla="*/ 0 h 1160935"/>
                <a:gd name="connsiteX2-165" fmla="*/ 778664 w 778664"/>
                <a:gd name="connsiteY2-166" fmla="*/ 130682 h 1160935"/>
                <a:gd name="connsiteX3-167" fmla="*/ 671988 w 778664"/>
                <a:gd name="connsiteY3-168" fmla="*/ 1158121 h 1160935"/>
                <a:gd name="connsiteX4-169" fmla="*/ 363082 w 778664"/>
                <a:gd name="connsiteY4-170" fmla="*/ 1160935 h 1160935"/>
                <a:gd name="connsiteX0-171" fmla="*/ 363082 w 778664"/>
                <a:gd name="connsiteY0-172" fmla="*/ 1160935 h 1160935"/>
                <a:gd name="connsiteX1-173" fmla="*/ 0 w 778664"/>
                <a:gd name="connsiteY1-174" fmla="*/ 0 h 1160935"/>
                <a:gd name="connsiteX2-175" fmla="*/ 778664 w 778664"/>
                <a:gd name="connsiteY2-176" fmla="*/ 130682 h 1160935"/>
                <a:gd name="connsiteX3-177" fmla="*/ 694768 w 778664"/>
                <a:gd name="connsiteY3-178" fmla="*/ 1112562 h 1160935"/>
                <a:gd name="connsiteX4-179" fmla="*/ 363082 w 778664"/>
                <a:gd name="connsiteY4-180" fmla="*/ 1160935 h 1160935"/>
                <a:gd name="connsiteX0-181" fmla="*/ 363082 w 778664"/>
                <a:gd name="connsiteY0-182" fmla="*/ 1160935 h 1160935"/>
                <a:gd name="connsiteX1-183" fmla="*/ 0 w 778664"/>
                <a:gd name="connsiteY1-184" fmla="*/ 0 h 1160935"/>
                <a:gd name="connsiteX2-185" fmla="*/ 778664 w 778664"/>
                <a:gd name="connsiteY2-186" fmla="*/ 130682 h 1160935"/>
                <a:gd name="connsiteX3-187" fmla="*/ 694768 w 778664"/>
                <a:gd name="connsiteY3-188" fmla="*/ 1112562 h 1160935"/>
                <a:gd name="connsiteX4-189" fmla="*/ 363082 w 778664"/>
                <a:gd name="connsiteY4-190" fmla="*/ 1160935 h 1160935"/>
                <a:gd name="connsiteX0-191" fmla="*/ 397252 w 778664"/>
                <a:gd name="connsiteY0-192" fmla="*/ 1103987 h 1112562"/>
                <a:gd name="connsiteX1-193" fmla="*/ 0 w 778664"/>
                <a:gd name="connsiteY1-194" fmla="*/ 0 h 1112562"/>
                <a:gd name="connsiteX2-195" fmla="*/ 778664 w 778664"/>
                <a:gd name="connsiteY2-196" fmla="*/ 130682 h 1112562"/>
                <a:gd name="connsiteX3-197" fmla="*/ 694768 w 778664"/>
                <a:gd name="connsiteY3-198" fmla="*/ 1112562 h 1112562"/>
                <a:gd name="connsiteX4-199" fmla="*/ 397252 w 778664"/>
                <a:gd name="connsiteY4-200" fmla="*/ 1103987 h 1112562"/>
                <a:gd name="connsiteX0-201" fmla="*/ 397252 w 778664"/>
                <a:gd name="connsiteY0-202" fmla="*/ 1103987 h 1112562"/>
                <a:gd name="connsiteX1-203" fmla="*/ 0 w 778664"/>
                <a:gd name="connsiteY1-204" fmla="*/ 0 h 1112562"/>
                <a:gd name="connsiteX2-205" fmla="*/ 778664 w 778664"/>
                <a:gd name="connsiteY2-206" fmla="*/ 130682 h 1112562"/>
                <a:gd name="connsiteX3-207" fmla="*/ 694768 w 778664"/>
                <a:gd name="connsiteY3-208" fmla="*/ 1112562 h 1112562"/>
                <a:gd name="connsiteX4-209" fmla="*/ 397252 w 778664"/>
                <a:gd name="connsiteY4-210" fmla="*/ 1103987 h 1112562"/>
                <a:gd name="connsiteX0-211" fmla="*/ 397252 w 778664"/>
                <a:gd name="connsiteY0-212" fmla="*/ 1103987 h 1112562"/>
                <a:gd name="connsiteX1-213" fmla="*/ 0 w 778664"/>
                <a:gd name="connsiteY1-214" fmla="*/ 0 h 1112562"/>
                <a:gd name="connsiteX2-215" fmla="*/ 778664 w 778664"/>
                <a:gd name="connsiteY2-216" fmla="*/ 130682 h 1112562"/>
                <a:gd name="connsiteX3-217" fmla="*/ 694768 w 778664"/>
                <a:gd name="connsiteY3-218" fmla="*/ 1112562 h 1112562"/>
                <a:gd name="connsiteX4-219" fmla="*/ 397252 w 778664"/>
                <a:gd name="connsiteY4-220" fmla="*/ 1103987 h 1112562"/>
                <a:gd name="connsiteX0-221" fmla="*/ 123893 w 505305"/>
                <a:gd name="connsiteY0-222" fmla="*/ 973305 h 981880"/>
                <a:gd name="connsiteX1-223" fmla="*/ 0 w 505305"/>
                <a:gd name="connsiteY1-224" fmla="*/ 28773 h 981880"/>
                <a:gd name="connsiteX2-225" fmla="*/ 505305 w 505305"/>
                <a:gd name="connsiteY2-226" fmla="*/ 0 h 981880"/>
                <a:gd name="connsiteX3-227" fmla="*/ 421409 w 505305"/>
                <a:gd name="connsiteY3-228" fmla="*/ 981880 h 981880"/>
                <a:gd name="connsiteX4-229" fmla="*/ 123893 w 505305"/>
                <a:gd name="connsiteY4-230" fmla="*/ 973305 h 981880"/>
                <a:gd name="connsiteX0-231" fmla="*/ 123893 w 505305"/>
                <a:gd name="connsiteY0-232" fmla="*/ 973305 h 981880"/>
                <a:gd name="connsiteX1-233" fmla="*/ 0 w 505305"/>
                <a:gd name="connsiteY1-234" fmla="*/ 28773 h 981880"/>
                <a:gd name="connsiteX2-235" fmla="*/ 505305 w 505305"/>
                <a:gd name="connsiteY2-236" fmla="*/ 0 h 981880"/>
                <a:gd name="connsiteX3-237" fmla="*/ 421409 w 505305"/>
                <a:gd name="connsiteY3-238" fmla="*/ 981880 h 981880"/>
                <a:gd name="connsiteX4-239" fmla="*/ 123893 w 505305"/>
                <a:gd name="connsiteY4-240" fmla="*/ 973305 h 981880"/>
                <a:gd name="connsiteX0-241" fmla="*/ 123893 w 505305"/>
                <a:gd name="connsiteY0-242" fmla="*/ 973305 h 981880"/>
                <a:gd name="connsiteX1-243" fmla="*/ 0 w 505305"/>
                <a:gd name="connsiteY1-244" fmla="*/ 28773 h 981880"/>
                <a:gd name="connsiteX2-245" fmla="*/ 505305 w 505305"/>
                <a:gd name="connsiteY2-246" fmla="*/ 0 h 981880"/>
                <a:gd name="connsiteX3-247" fmla="*/ 421409 w 505305"/>
                <a:gd name="connsiteY3-248" fmla="*/ 981880 h 981880"/>
                <a:gd name="connsiteX4-249" fmla="*/ 123893 w 505305"/>
                <a:gd name="connsiteY4-250" fmla="*/ 973305 h 981880"/>
                <a:gd name="connsiteX0-251" fmla="*/ 123893 w 505305"/>
                <a:gd name="connsiteY0-252" fmla="*/ 973305 h 981880"/>
                <a:gd name="connsiteX1-253" fmla="*/ 0 w 505305"/>
                <a:gd name="connsiteY1-254" fmla="*/ 28773 h 981880"/>
                <a:gd name="connsiteX2-255" fmla="*/ 505305 w 505305"/>
                <a:gd name="connsiteY2-256" fmla="*/ 0 h 981880"/>
                <a:gd name="connsiteX3-257" fmla="*/ 421409 w 505305"/>
                <a:gd name="connsiteY3-258" fmla="*/ 981880 h 981880"/>
                <a:gd name="connsiteX4-259" fmla="*/ 123893 w 505305"/>
                <a:gd name="connsiteY4-260" fmla="*/ 973305 h 981880"/>
                <a:gd name="connsiteX0-261" fmla="*/ 118198 w 499610"/>
                <a:gd name="connsiteY0-262" fmla="*/ 973305 h 981880"/>
                <a:gd name="connsiteX1-263" fmla="*/ 0 w 499610"/>
                <a:gd name="connsiteY1-264" fmla="*/ 11688 h 981880"/>
                <a:gd name="connsiteX2-265" fmla="*/ 499610 w 499610"/>
                <a:gd name="connsiteY2-266" fmla="*/ 0 h 981880"/>
                <a:gd name="connsiteX3-267" fmla="*/ 415714 w 499610"/>
                <a:gd name="connsiteY3-268" fmla="*/ 981880 h 981880"/>
                <a:gd name="connsiteX4-269" fmla="*/ 118198 w 499610"/>
                <a:gd name="connsiteY4-270" fmla="*/ 973305 h 981880"/>
                <a:gd name="connsiteX0-271" fmla="*/ 118198 w 499610"/>
                <a:gd name="connsiteY0-272" fmla="*/ 973305 h 981880"/>
                <a:gd name="connsiteX1-273" fmla="*/ 0 w 499610"/>
                <a:gd name="connsiteY1-274" fmla="*/ 11688 h 981880"/>
                <a:gd name="connsiteX2-275" fmla="*/ 499610 w 499610"/>
                <a:gd name="connsiteY2-276" fmla="*/ 0 h 981880"/>
                <a:gd name="connsiteX3-277" fmla="*/ 415714 w 499610"/>
                <a:gd name="connsiteY3-278" fmla="*/ 981880 h 981880"/>
                <a:gd name="connsiteX4-279" fmla="*/ 118198 w 499610"/>
                <a:gd name="connsiteY4-280" fmla="*/ 973305 h 981880"/>
                <a:gd name="connsiteX0-281" fmla="*/ 118198 w 499610"/>
                <a:gd name="connsiteY0-282" fmla="*/ 973305 h 981880"/>
                <a:gd name="connsiteX1-283" fmla="*/ 0 w 499610"/>
                <a:gd name="connsiteY1-284" fmla="*/ 11688 h 981880"/>
                <a:gd name="connsiteX2-285" fmla="*/ 499610 w 499610"/>
                <a:gd name="connsiteY2-286" fmla="*/ 0 h 981880"/>
                <a:gd name="connsiteX3-287" fmla="*/ 415714 w 499610"/>
                <a:gd name="connsiteY3-288" fmla="*/ 981880 h 981880"/>
                <a:gd name="connsiteX4-289" fmla="*/ 118198 w 499610"/>
                <a:gd name="connsiteY4-290" fmla="*/ 973305 h 981880"/>
                <a:gd name="connsiteX0-291" fmla="*/ 118198 w 499610"/>
                <a:gd name="connsiteY0-292" fmla="*/ 973305 h 981880"/>
                <a:gd name="connsiteX1-293" fmla="*/ 0 w 499610"/>
                <a:gd name="connsiteY1-294" fmla="*/ 11688 h 981880"/>
                <a:gd name="connsiteX2-295" fmla="*/ 499610 w 499610"/>
                <a:gd name="connsiteY2-296" fmla="*/ 0 h 981880"/>
                <a:gd name="connsiteX3-297" fmla="*/ 415714 w 499610"/>
                <a:gd name="connsiteY3-298" fmla="*/ 981880 h 981880"/>
                <a:gd name="connsiteX4-299" fmla="*/ 118198 w 499610"/>
                <a:gd name="connsiteY4-300" fmla="*/ 973305 h 981880"/>
                <a:gd name="connsiteX0-301" fmla="*/ 118198 w 499610"/>
                <a:gd name="connsiteY0-302" fmla="*/ 973305 h 981880"/>
                <a:gd name="connsiteX1-303" fmla="*/ 0 w 499610"/>
                <a:gd name="connsiteY1-304" fmla="*/ 11688 h 981880"/>
                <a:gd name="connsiteX2-305" fmla="*/ 499610 w 499610"/>
                <a:gd name="connsiteY2-306" fmla="*/ 0 h 981880"/>
                <a:gd name="connsiteX3-307" fmla="*/ 415714 w 499610"/>
                <a:gd name="connsiteY3-308" fmla="*/ 981880 h 981880"/>
                <a:gd name="connsiteX4-309" fmla="*/ 118198 w 499610"/>
                <a:gd name="connsiteY4-310" fmla="*/ 973305 h 981880"/>
                <a:gd name="connsiteX0-311" fmla="*/ 118198 w 499610"/>
                <a:gd name="connsiteY0-312" fmla="*/ 973305 h 976186"/>
                <a:gd name="connsiteX1-313" fmla="*/ 0 w 499610"/>
                <a:gd name="connsiteY1-314" fmla="*/ 11688 h 976186"/>
                <a:gd name="connsiteX2-315" fmla="*/ 499610 w 499610"/>
                <a:gd name="connsiteY2-316" fmla="*/ 0 h 976186"/>
                <a:gd name="connsiteX3-317" fmla="*/ 273339 w 499610"/>
                <a:gd name="connsiteY3-318" fmla="*/ 976186 h 976186"/>
                <a:gd name="connsiteX4-319" fmla="*/ 118198 w 499610"/>
                <a:gd name="connsiteY4-320" fmla="*/ 973305 h 976186"/>
                <a:gd name="connsiteX0-321" fmla="*/ 118198 w 499610"/>
                <a:gd name="connsiteY0-322" fmla="*/ 973305 h 976186"/>
                <a:gd name="connsiteX1-323" fmla="*/ 0 w 499610"/>
                <a:gd name="connsiteY1-324" fmla="*/ 11688 h 976186"/>
                <a:gd name="connsiteX2-325" fmla="*/ 499610 w 499610"/>
                <a:gd name="connsiteY2-326" fmla="*/ 0 h 976186"/>
                <a:gd name="connsiteX3-327" fmla="*/ 273339 w 499610"/>
                <a:gd name="connsiteY3-328" fmla="*/ 976186 h 976186"/>
                <a:gd name="connsiteX4-329" fmla="*/ 118198 w 499610"/>
                <a:gd name="connsiteY4-330" fmla="*/ 973305 h 976186"/>
                <a:gd name="connsiteX0-331" fmla="*/ 197928 w 499610"/>
                <a:gd name="connsiteY0-332" fmla="*/ 973305 h 976186"/>
                <a:gd name="connsiteX1-333" fmla="*/ 0 w 499610"/>
                <a:gd name="connsiteY1-334" fmla="*/ 11688 h 976186"/>
                <a:gd name="connsiteX2-335" fmla="*/ 499610 w 499610"/>
                <a:gd name="connsiteY2-336" fmla="*/ 0 h 976186"/>
                <a:gd name="connsiteX3-337" fmla="*/ 273339 w 499610"/>
                <a:gd name="connsiteY3-338" fmla="*/ 976186 h 976186"/>
                <a:gd name="connsiteX4-339" fmla="*/ 197928 w 499610"/>
                <a:gd name="connsiteY4-340" fmla="*/ 973305 h 976186"/>
                <a:gd name="connsiteX0-341" fmla="*/ 197928 w 499610"/>
                <a:gd name="connsiteY0-342" fmla="*/ 973305 h 976186"/>
                <a:gd name="connsiteX1-343" fmla="*/ 0 w 499610"/>
                <a:gd name="connsiteY1-344" fmla="*/ 11688 h 976186"/>
                <a:gd name="connsiteX2-345" fmla="*/ 499610 w 499610"/>
                <a:gd name="connsiteY2-346" fmla="*/ 0 h 976186"/>
                <a:gd name="connsiteX3-347" fmla="*/ 273339 w 499610"/>
                <a:gd name="connsiteY3-348" fmla="*/ 976186 h 976186"/>
                <a:gd name="connsiteX4-349" fmla="*/ 197928 w 499610"/>
                <a:gd name="connsiteY4-350" fmla="*/ 973305 h 976186"/>
                <a:gd name="connsiteX0-351" fmla="*/ 197928 w 499610"/>
                <a:gd name="connsiteY0-352" fmla="*/ 973305 h 976186"/>
                <a:gd name="connsiteX1-353" fmla="*/ 0 w 499610"/>
                <a:gd name="connsiteY1-354" fmla="*/ 11688 h 976186"/>
                <a:gd name="connsiteX2-355" fmla="*/ 499610 w 499610"/>
                <a:gd name="connsiteY2-356" fmla="*/ 0 h 976186"/>
                <a:gd name="connsiteX3-357" fmla="*/ 273339 w 499610"/>
                <a:gd name="connsiteY3-358" fmla="*/ 976186 h 976186"/>
                <a:gd name="connsiteX4-359" fmla="*/ 197928 w 499610"/>
                <a:gd name="connsiteY4-360" fmla="*/ 973305 h 976186"/>
                <a:gd name="connsiteX0-361" fmla="*/ 197928 w 499610"/>
                <a:gd name="connsiteY0-362" fmla="*/ 973305 h 976186"/>
                <a:gd name="connsiteX1-363" fmla="*/ 0 w 499610"/>
                <a:gd name="connsiteY1-364" fmla="*/ 11688 h 976186"/>
                <a:gd name="connsiteX2-365" fmla="*/ 499610 w 499610"/>
                <a:gd name="connsiteY2-366" fmla="*/ 0 h 976186"/>
                <a:gd name="connsiteX3-367" fmla="*/ 273339 w 499610"/>
                <a:gd name="connsiteY3-368" fmla="*/ 976186 h 976186"/>
                <a:gd name="connsiteX4-369" fmla="*/ 197928 w 499610"/>
                <a:gd name="connsiteY4-370" fmla="*/ 973305 h 976186"/>
                <a:gd name="connsiteX0-371" fmla="*/ 197928 w 503138"/>
                <a:gd name="connsiteY0-372" fmla="*/ 961687 h 964568"/>
                <a:gd name="connsiteX1-373" fmla="*/ 0 w 503138"/>
                <a:gd name="connsiteY1-374" fmla="*/ 70 h 964568"/>
                <a:gd name="connsiteX2-375" fmla="*/ 503138 w 503138"/>
                <a:gd name="connsiteY2-376" fmla="*/ 154187 h 964568"/>
                <a:gd name="connsiteX3-377" fmla="*/ 273339 w 503138"/>
                <a:gd name="connsiteY3-378" fmla="*/ 964568 h 964568"/>
                <a:gd name="connsiteX4-379" fmla="*/ 197928 w 503138"/>
                <a:gd name="connsiteY4-380" fmla="*/ 961687 h 964568"/>
                <a:gd name="connsiteX0-381" fmla="*/ 201456 w 506666"/>
                <a:gd name="connsiteY0-382" fmla="*/ 807500 h 810381"/>
                <a:gd name="connsiteX1-383" fmla="*/ 0 w 506666"/>
                <a:gd name="connsiteY1-384" fmla="*/ 15216 h 810381"/>
                <a:gd name="connsiteX2-385" fmla="*/ 506666 w 506666"/>
                <a:gd name="connsiteY2-386" fmla="*/ 0 h 810381"/>
                <a:gd name="connsiteX3-387" fmla="*/ 276867 w 506666"/>
                <a:gd name="connsiteY3-388" fmla="*/ 810381 h 810381"/>
                <a:gd name="connsiteX4-389" fmla="*/ 201456 w 506666"/>
                <a:gd name="connsiteY4-390" fmla="*/ 807500 h 810381"/>
                <a:gd name="connsiteX0-391" fmla="*/ 201456 w 506666"/>
                <a:gd name="connsiteY0-392" fmla="*/ 807500 h 811593"/>
                <a:gd name="connsiteX1-393" fmla="*/ 0 w 506666"/>
                <a:gd name="connsiteY1-394" fmla="*/ 15216 h 811593"/>
                <a:gd name="connsiteX2-395" fmla="*/ 506666 w 506666"/>
                <a:gd name="connsiteY2-396" fmla="*/ 0 h 811593"/>
                <a:gd name="connsiteX3-397" fmla="*/ 276867 w 506666"/>
                <a:gd name="connsiteY3-398" fmla="*/ 810381 h 811593"/>
                <a:gd name="connsiteX4-399" fmla="*/ 201456 w 506666"/>
                <a:gd name="connsiteY4-400" fmla="*/ 807500 h 811593"/>
                <a:gd name="connsiteX0-401" fmla="*/ 135576 w 506666"/>
                <a:gd name="connsiteY0-402" fmla="*/ 818480 h 818480"/>
                <a:gd name="connsiteX1-403" fmla="*/ 0 w 506666"/>
                <a:gd name="connsiteY1-404" fmla="*/ 15216 h 818480"/>
                <a:gd name="connsiteX2-405" fmla="*/ 506666 w 506666"/>
                <a:gd name="connsiteY2-406" fmla="*/ 0 h 818480"/>
                <a:gd name="connsiteX3-407" fmla="*/ 276867 w 506666"/>
                <a:gd name="connsiteY3-408" fmla="*/ 810381 h 818480"/>
                <a:gd name="connsiteX4-409" fmla="*/ 135576 w 506666"/>
                <a:gd name="connsiteY4-410" fmla="*/ 818480 h 818480"/>
                <a:gd name="connsiteX0-411" fmla="*/ 135576 w 506666"/>
                <a:gd name="connsiteY0-412" fmla="*/ 818480 h 818480"/>
                <a:gd name="connsiteX1-413" fmla="*/ 0 w 506666"/>
                <a:gd name="connsiteY1-414" fmla="*/ 15216 h 818480"/>
                <a:gd name="connsiteX2-415" fmla="*/ 506666 w 506666"/>
                <a:gd name="connsiteY2-416" fmla="*/ 0 h 818480"/>
                <a:gd name="connsiteX3-417" fmla="*/ 331766 w 506666"/>
                <a:gd name="connsiteY3-418" fmla="*/ 803061 h 818480"/>
                <a:gd name="connsiteX4-419" fmla="*/ 135576 w 506666"/>
                <a:gd name="connsiteY4-420" fmla="*/ 818480 h 818480"/>
                <a:gd name="connsiteX0-421" fmla="*/ 135576 w 506666"/>
                <a:gd name="connsiteY0-422" fmla="*/ 818480 h 818480"/>
                <a:gd name="connsiteX1-423" fmla="*/ 0 w 506666"/>
                <a:gd name="connsiteY1-424" fmla="*/ 15216 h 818480"/>
                <a:gd name="connsiteX2-425" fmla="*/ 506666 w 506666"/>
                <a:gd name="connsiteY2-426" fmla="*/ 0 h 818480"/>
                <a:gd name="connsiteX3-427" fmla="*/ 331766 w 506666"/>
                <a:gd name="connsiteY3-428" fmla="*/ 803061 h 818480"/>
                <a:gd name="connsiteX4-429" fmla="*/ 135576 w 506666"/>
                <a:gd name="connsiteY4-430" fmla="*/ 818480 h 818480"/>
                <a:gd name="connsiteX0-431" fmla="*/ 135576 w 506666"/>
                <a:gd name="connsiteY0-432" fmla="*/ 818480 h 818480"/>
                <a:gd name="connsiteX1-433" fmla="*/ 0 w 506666"/>
                <a:gd name="connsiteY1-434" fmla="*/ 15216 h 818480"/>
                <a:gd name="connsiteX2-435" fmla="*/ 506666 w 506666"/>
                <a:gd name="connsiteY2-436" fmla="*/ 0 h 818480"/>
                <a:gd name="connsiteX3-437" fmla="*/ 331766 w 506666"/>
                <a:gd name="connsiteY3-438" fmla="*/ 803061 h 818480"/>
                <a:gd name="connsiteX4-439" fmla="*/ 135576 w 506666"/>
                <a:gd name="connsiteY4-440" fmla="*/ 818480 h 818480"/>
                <a:gd name="connsiteX0-441" fmla="*/ 135576 w 506666"/>
                <a:gd name="connsiteY0-442" fmla="*/ 818480 h 818480"/>
                <a:gd name="connsiteX1-443" fmla="*/ 0 w 506666"/>
                <a:gd name="connsiteY1-444" fmla="*/ 7896 h 818480"/>
                <a:gd name="connsiteX2-445" fmla="*/ 506666 w 506666"/>
                <a:gd name="connsiteY2-446" fmla="*/ 0 h 818480"/>
                <a:gd name="connsiteX3-447" fmla="*/ 331766 w 506666"/>
                <a:gd name="connsiteY3-448" fmla="*/ 803061 h 818480"/>
                <a:gd name="connsiteX4-449" fmla="*/ 135576 w 506666"/>
                <a:gd name="connsiteY4-450" fmla="*/ 818480 h 818480"/>
                <a:gd name="connsiteX0-451" fmla="*/ 135576 w 506666"/>
                <a:gd name="connsiteY0-452" fmla="*/ 818480 h 818480"/>
                <a:gd name="connsiteX1-453" fmla="*/ 0 w 506666"/>
                <a:gd name="connsiteY1-454" fmla="*/ 7896 h 818480"/>
                <a:gd name="connsiteX2-455" fmla="*/ 506666 w 506666"/>
                <a:gd name="connsiteY2-456" fmla="*/ 0 h 818480"/>
                <a:gd name="connsiteX3-457" fmla="*/ 331766 w 506666"/>
                <a:gd name="connsiteY3-458" fmla="*/ 803061 h 818480"/>
                <a:gd name="connsiteX4-459" fmla="*/ 135576 w 506666"/>
                <a:gd name="connsiteY4-460" fmla="*/ 818480 h 818480"/>
                <a:gd name="connsiteX0-461" fmla="*/ 45472 w 559302"/>
                <a:gd name="connsiteY0-462" fmla="*/ 807500 h 807500"/>
                <a:gd name="connsiteX1-463" fmla="*/ 52636 w 559302"/>
                <a:gd name="connsiteY1-464" fmla="*/ 7896 h 807500"/>
                <a:gd name="connsiteX2-465" fmla="*/ 559302 w 559302"/>
                <a:gd name="connsiteY2-466" fmla="*/ 0 h 807500"/>
                <a:gd name="connsiteX3-467" fmla="*/ 384402 w 559302"/>
                <a:gd name="connsiteY3-468" fmla="*/ 803061 h 807500"/>
                <a:gd name="connsiteX4-469" fmla="*/ 45472 w 559302"/>
                <a:gd name="connsiteY4-470" fmla="*/ 807500 h 807500"/>
                <a:gd name="connsiteX0-471" fmla="*/ 21974 w 535804"/>
                <a:gd name="connsiteY0-472" fmla="*/ 807500 h 807500"/>
                <a:gd name="connsiteX1-473" fmla="*/ 29138 w 535804"/>
                <a:gd name="connsiteY1-474" fmla="*/ 7896 h 807500"/>
                <a:gd name="connsiteX2-475" fmla="*/ 535804 w 535804"/>
                <a:gd name="connsiteY2-476" fmla="*/ 0 h 807500"/>
                <a:gd name="connsiteX3-477" fmla="*/ 360904 w 535804"/>
                <a:gd name="connsiteY3-478" fmla="*/ 803061 h 807500"/>
                <a:gd name="connsiteX4-479" fmla="*/ 21974 w 535804"/>
                <a:gd name="connsiteY4-480" fmla="*/ 807500 h 807500"/>
                <a:gd name="connsiteX0-481" fmla="*/ 128256 w 506666"/>
                <a:gd name="connsiteY0-482" fmla="*/ 829461 h 829461"/>
                <a:gd name="connsiteX1-483" fmla="*/ 0 w 506666"/>
                <a:gd name="connsiteY1-484" fmla="*/ 7896 h 829461"/>
                <a:gd name="connsiteX2-485" fmla="*/ 506666 w 506666"/>
                <a:gd name="connsiteY2-486" fmla="*/ 0 h 829461"/>
                <a:gd name="connsiteX3-487" fmla="*/ 331766 w 506666"/>
                <a:gd name="connsiteY3-488" fmla="*/ 803061 h 829461"/>
                <a:gd name="connsiteX4-489" fmla="*/ 128256 w 506666"/>
                <a:gd name="connsiteY4-490" fmla="*/ 829461 h 829461"/>
                <a:gd name="connsiteX0-491" fmla="*/ 128256 w 506666"/>
                <a:gd name="connsiteY0-492" fmla="*/ 829461 h 829461"/>
                <a:gd name="connsiteX1-493" fmla="*/ 0 w 506666"/>
                <a:gd name="connsiteY1-494" fmla="*/ 7896 h 829461"/>
                <a:gd name="connsiteX2-495" fmla="*/ 506666 w 506666"/>
                <a:gd name="connsiteY2-496" fmla="*/ 0 h 829461"/>
                <a:gd name="connsiteX3-497" fmla="*/ 331766 w 506666"/>
                <a:gd name="connsiteY3-498" fmla="*/ 803061 h 829461"/>
                <a:gd name="connsiteX4-499" fmla="*/ 128256 w 506666"/>
                <a:gd name="connsiteY4-500" fmla="*/ 829461 h 829461"/>
                <a:gd name="connsiteX0-501" fmla="*/ 128256 w 506666"/>
                <a:gd name="connsiteY0-502" fmla="*/ 829461 h 829461"/>
                <a:gd name="connsiteX1-503" fmla="*/ 0 w 506666"/>
                <a:gd name="connsiteY1-504" fmla="*/ 7896 h 829461"/>
                <a:gd name="connsiteX2-505" fmla="*/ 506666 w 506666"/>
                <a:gd name="connsiteY2-506" fmla="*/ 0 h 829461"/>
                <a:gd name="connsiteX3-507" fmla="*/ 331766 w 506666"/>
                <a:gd name="connsiteY3-508" fmla="*/ 803061 h 829461"/>
                <a:gd name="connsiteX4-509" fmla="*/ 128256 w 506666"/>
                <a:gd name="connsiteY4-510" fmla="*/ 829461 h 829461"/>
                <a:gd name="connsiteX0-511" fmla="*/ 128256 w 506666"/>
                <a:gd name="connsiteY0-512" fmla="*/ 829461 h 830473"/>
                <a:gd name="connsiteX1-513" fmla="*/ 0 w 506666"/>
                <a:gd name="connsiteY1-514" fmla="*/ 7896 h 830473"/>
                <a:gd name="connsiteX2-515" fmla="*/ 506666 w 506666"/>
                <a:gd name="connsiteY2-516" fmla="*/ 0 h 830473"/>
                <a:gd name="connsiteX3-517" fmla="*/ 331766 w 506666"/>
                <a:gd name="connsiteY3-518" fmla="*/ 828681 h 830473"/>
                <a:gd name="connsiteX4-519" fmla="*/ 128256 w 506666"/>
                <a:gd name="connsiteY4-520" fmla="*/ 829461 h 830473"/>
                <a:gd name="connsiteX0-521" fmla="*/ 128256 w 506666"/>
                <a:gd name="connsiteY0-522" fmla="*/ 829461 h 830473"/>
                <a:gd name="connsiteX1-523" fmla="*/ 0 w 506666"/>
                <a:gd name="connsiteY1-524" fmla="*/ 7896 h 830473"/>
                <a:gd name="connsiteX2-525" fmla="*/ 506666 w 506666"/>
                <a:gd name="connsiteY2-526" fmla="*/ 0 h 830473"/>
                <a:gd name="connsiteX3-527" fmla="*/ 331766 w 506666"/>
                <a:gd name="connsiteY3-528" fmla="*/ 828681 h 830473"/>
                <a:gd name="connsiteX4-529" fmla="*/ 128256 w 506666"/>
                <a:gd name="connsiteY4-530" fmla="*/ 829461 h 830473"/>
                <a:gd name="connsiteX0-531" fmla="*/ 128256 w 506666"/>
                <a:gd name="connsiteY0-532" fmla="*/ 821565 h 822577"/>
                <a:gd name="connsiteX1-533" fmla="*/ 0 w 506666"/>
                <a:gd name="connsiteY1-534" fmla="*/ 0 h 822577"/>
                <a:gd name="connsiteX2-535" fmla="*/ 506666 w 506666"/>
                <a:gd name="connsiteY2-536" fmla="*/ 255115 h 822577"/>
                <a:gd name="connsiteX3-537" fmla="*/ 331766 w 506666"/>
                <a:gd name="connsiteY3-538" fmla="*/ 820785 h 822577"/>
                <a:gd name="connsiteX4-539" fmla="*/ 128256 w 506666"/>
                <a:gd name="connsiteY4-540" fmla="*/ 821565 h 822577"/>
                <a:gd name="connsiteX0-541" fmla="*/ 128256 w 506666"/>
                <a:gd name="connsiteY0-542" fmla="*/ 821565 h 822577"/>
                <a:gd name="connsiteX1-543" fmla="*/ 0 w 506666"/>
                <a:gd name="connsiteY1-544" fmla="*/ 0 h 822577"/>
                <a:gd name="connsiteX2-545" fmla="*/ 506666 w 506666"/>
                <a:gd name="connsiteY2-546" fmla="*/ 255115 h 822577"/>
                <a:gd name="connsiteX3-547" fmla="*/ 331766 w 506666"/>
                <a:gd name="connsiteY3-548" fmla="*/ 820785 h 822577"/>
                <a:gd name="connsiteX4-549" fmla="*/ 128256 w 506666"/>
                <a:gd name="connsiteY4-550" fmla="*/ 821565 h 822577"/>
                <a:gd name="connsiteX0-551" fmla="*/ 128256 w 506666"/>
                <a:gd name="connsiteY0-552" fmla="*/ 821565 h 822577"/>
                <a:gd name="connsiteX1-553" fmla="*/ 0 w 506666"/>
                <a:gd name="connsiteY1-554" fmla="*/ 0 h 822577"/>
                <a:gd name="connsiteX2-555" fmla="*/ 506666 w 506666"/>
                <a:gd name="connsiteY2-556" fmla="*/ 255115 h 822577"/>
                <a:gd name="connsiteX3-557" fmla="*/ 331766 w 506666"/>
                <a:gd name="connsiteY3-558" fmla="*/ 820785 h 822577"/>
                <a:gd name="connsiteX4-559" fmla="*/ 128256 w 506666"/>
                <a:gd name="connsiteY4-560" fmla="*/ 821565 h 822577"/>
                <a:gd name="connsiteX0-561" fmla="*/ 135770 w 514180"/>
                <a:gd name="connsiteY0-562" fmla="*/ 577341 h 578353"/>
                <a:gd name="connsiteX1-563" fmla="*/ 0 w 514180"/>
                <a:gd name="connsiteY1-564" fmla="*/ 0 h 578353"/>
                <a:gd name="connsiteX2-565" fmla="*/ 514180 w 514180"/>
                <a:gd name="connsiteY2-566" fmla="*/ 10891 h 578353"/>
                <a:gd name="connsiteX3-567" fmla="*/ 339280 w 514180"/>
                <a:gd name="connsiteY3-568" fmla="*/ 576561 h 578353"/>
                <a:gd name="connsiteX4-569" fmla="*/ 135770 w 514180"/>
                <a:gd name="connsiteY4-570" fmla="*/ 577341 h 578353"/>
                <a:gd name="connsiteX0-571" fmla="*/ 135770 w 514180"/>
                <a:gd name="connsiteY0-572" fmla="*/ 577341 h 578353"/>
                <a:gd name="connsiteX1-573" fmla="*/ 0 w 514180"/>
                <a:gd name="connsiteY1-574" fmla="*/ 0 h 578353"/>
                <a:gd name="connsiteX2-575" fmla="*/ 514180 w 514180"/>
                <a:gd name="connsiteY2-576" fmla="*/ 10891 h 578353"/>
                <a:gd name="connsiteX3-577" fmla="*/ 339280 w 514180"/>
                <a:gd name="connsiteY3-578" fmla="*/ 576561 h 578353"/>
                <a:gd name="connsiteX4-579" fmla="*/ 135770 w 514180"/>
                <a:gd name="connsiteY4-580" fmla="*/ 577341 h 578353"/>
                <a:gd name="connsiteX0-581" fmla="*/ 135770 w 514180"/>
                <a:gd name="connsiteY0-582" fmla="*/ 577341 h 578353"/>
                <a:gd name="connsiteX1-583" fmla="*/ 0 w 514180"/>
                <a:gd name="connsiteY1-584" fmla="*/ 0 h 578353"/>
                <a:gd name="connsiteX2-585" fmla="*/ 514180 w 514180"/>
                <a:gd name="connsiteY2-586" fmla="*/ 10891 h 578353"/>
                <a:gd name="connsiteX3-587" fmla="*/ 339280 w 514180"/>
                <a:gd name="connsiteY3-588" fmla="*/ 576561 h 578353"/>
                <a:gd name="connsiteX4-589" fmla="*/ 135770 w 514180"/>
                <a:gd name="connsiteY4-590" fmla="*/ 577341 h 5783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292" name="Freeform 291"/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-1" fmla="*/ 139870 w 1040633"/>
                <a:gd name="connsiteY0-2" fmla="*/ 1191723 h 1219697"/>
                <a:gd name="connsiteX1-3" fmla="*/ 0 w 1040633"/>
                <a:gd name="connsiteY1-4" fmla="*/ 0 h 1219697"/>
                <a:gd name="connsiteX2-5" fmla="*/ 1040633 w 1040633"/>
                <a:gd name="connsiteY2-6" fmla="*/ 16785 h 1219697"/>
                <a:gd name="connsiteX3-7" fmla="*/ 833625 w 1040633"/>
                <a:gd name="connsiteY3-8" fmla="*/ 1219697 h 1219697"/>
                <a:gd name="connsiteX4-9" fmla="*/ 139870 w 1040633"/>
                <a:gd name="connsiteY4-10" fmla="*/ 1191723 h 1219697"/>
                <a:gd name="connsiteX0-11" fmla="*/ 139870 w 1040633"/>
                <a:gd name="connsiteY0-12" fmla="*/ 1191723 h 1219697"/>
                <a:gd name="connsiteX1-13" fmla="*/ 0 w 1040633"/>
                <a:gd name="connsiteY1-14" fmla="*/ 0 h 1219697"/>
                <a:gd name="connsiteX2-15" fmla="*/ 1040633 w 1040633"/>
                <a:gd name="connsiteY2-16" fmla="*/ 16785 h 1219697"/>
                <a:gd name="connsiteX3-17" fmla="*/ 833625 w 1040633"/>
                <a:gd name="connsiteY3-18" fmla="*/ 1219697 h 1219697"/>
                <a:gd name="connsiteX4-19" fmla="*/ 139870 w 1040633"/>
                <a:gd name="connsiteY4-20" fmla="*/ 1191723 h 1219697"/>
                <a:gd name="connsiteX0-21" fmla="*/ 139870 w 1040633"/>
                <a:gd name="connsiteY0-22" fmla="*/ 1191723 h 1219697"/>
                <a:gd name="connsiteX1-23" fmla="*/ 0 w 1040633"/>
                <a:gd name="connsiteY1-24" fmla="*/ 0 h 1219697"/>
                <a:gd name="connsiteX2-25" fmla="*/ 1040633 w 1040633"/>
                <a:gd name="connsiteY2-26" fmla="*/ 16785 h 1219697"/>
                <a:gd name="connsiteX3-27" fmla="*/ 833625 w 1040633"/>
                <a:gd name="connsiteY3-28" fmla="*/ 1219697 h 1219697"/>
                <a:gd name="connsiteX4-29" fmla="*/ 139870 w 1040633"/>
                <a:gd name="connsiteY4-30" fmla="*/ 1191723 h 1219697"/>
                <a:gd name="connsiteX0-31" fmla="*/ 139870 w 1040633"/>
                <a:gd name="connsiteY0-32" fmla="*/ 1191723 h 1219697"/>
                <a:gd name="connsiteX1-33" fmla="*/ 0 w 1040633"/>
                <a:gd name="connsiteY1-34" fmla="*/ 0 h 1219697"/>
                <a:gd name="connsiteX2-35" fmla="*/ 1040633 w 1040633"/>
                <a:gd name="connsiteY2-36" fmla="*/ 16785 h 1219697"/>
                <a:gd name="connsiteX3-37" fmla="*/ 833625 w 1040633"/>
                <a:gd name="connsiteY3-38" fmla="*/ 1219697 h 1219697"/>
                <a:gd name="connsiteX4-39" fmla="*/ 139870 w 1040633"/>
                <a:gd name="connsiteY4-40" fmla="*/ 1191723 h 1219697"/>
                <a:gd name="connsiteX0-41" fmla="*/ 139870 w 1040633"/>
                <a:gd name="connsiteY0-42" fmla="*/ 1191723 h 1219697"/>
                <a:gd name="connsiteX1-43" fmla="*/ 0 w 1040633"/>
                <a:gd name="connsiteY1-44" fmla="*/ 0 h 1219697"/>
                <a:gd name="connsiteX2-45" fmla="*/ 1040633 w 1040633"/>
                <a:gd name="connsiteY2-46" fmla="*/ 16785 h 1219697"/>
                <a:gd name="connsiteX3-47" fmla="*/ 833625 w 1040633"/>
                <a:gd name="connsiteY3-48" fmla="*/ 1219697 h 1219697"/>
                <a:gd name="connsiteX4-49" fmla="*/ 418712 w 1040633"/>
                <a:gd name="connsiteY4-50" fmla="*/ 1189324 h 1219697"/>
                <a:gd name="connsiteX5" fmla="*/ 139870 w 1040633"/>
                <a:gd name="connsiteY5" fmla="*/ 1191723 h 1219697"/>
                <a:gd name="connsiteX0-51" fmla="*/ 139870 w 1040633"/>
                <a:gd name="connsiteY0-52" fmla="*/ 1191723 h 1355926"/>
                <a:gd name="connsiteX1-53" fmla="*/ 0 w 1040633"/>
                <a:gd name="connsiteY1-54" fmla="*/ 0 h 1355926"/>
                <a:gd name="connsiteX2-55" fmla="*/ 1040633 w 1040633"/>
                <a:gd name="connsiteY2-56" fmla="*/ 16785 h 1355926"/>
                <a:gd name="connsiteX3-57" fmla="*/ 833625 w 1040633"/>
                <a:gd name="connsiteY3-58" fmla="*/ 1219697 h 1355926"/>
                <a:gd name="connsiteX4-59" fmla="*/ 139870 w 1040633"/>
                <a:gd name="connsiteY4-60" fmla="*/ 1191723 h 1355926"/>
                <a:gd name="connsiteX0-61" fmla="*/ 139870 w 1040633"/>
                <a:gd name="connsiteY0-62" fmla="*/ 1191723 h 1289901"/>
                <a:gd name="connsiteX1-63" fmla="*/ 0 w 1040633"/>
                <a:gd name="connsiteY1-64" fmla="*/ 0 h 1289901"/>
                <a:gd name="connsiteX2-65" fmla="*/ 1040633 w 1040633"/>
                <a:gd name="connsiteY2-66" fmla="*/ 16785 h 1289901"/>
                <a:gd name="connsiteX3-67" fmla="*/ 833625 w 1040633"/>
                <a:gd name="connsiteY3-68" fmla="*/ 1219697 h 1289901"/>
                <a:gd name="connsiteX4-69" fmla="*/ 139870 w 1040633"/>
                <a:gd name="connsiteY4-70" fmla="*/ 1191723 h 1289901"/>
                <a:gd name="connsiteX0-71" fmla="*/ 139870 w 1040633"/>
                <a:gd name="connsiteY0-72" fmla="*/ 1191723 h 1219697"/>
                <a:gd name="connsiteX1-73" fmla="*/ 0 w 1040633"/>
                <a:gd name="connsiteY1-74" fmla="*/ 0 h 1219697"/>
                <a:gd name="connsiteX2-75" fmla="*/ 1040633 w 1040633"/>
                <a:gd name="connsiteY2-76" fmla="*/ 16785 h 1219697"/>
                <a:gd name="connsiteX3-77" fmla="*/ 833625 w 1040633"/>
                <a:gd name="connsiteY3-78" fmla="*/ 1219697 h 1219697"/>
                <a:gd name="connsiteX4-79" fmla="*/ 139870 w 1040633"/>
                <a:gd name="connsiteY4-80" fmla="*/ 1191723 h 1219697"/>
                <a:gd name="connsiteX0-81" fmla="*/ 139870 w 1040633"/>
                <a:gd name="connsiteY0-82" fmla="*/ 1191723 h 1191723"/>
                <a:gd name="connsiteX1-83" fmla="*/ 0 w 1040633"/>
                <a:gd name="connsiteY1-84" fmla="*/ 0 h 1191723"/>
                <a:gd name="connsiteX2-85" fmla="*/ 1040633 w 1040633"/>
                <a:gd name="connsiteY2-86" fmla="*/ 16785 h 1191723"/>
                <a:gd name="connsiteX3-87" fmla="*/ 671988 w 1040633"/>
                <a:gd name="connsiteY3-88" fmla="*/ 1158121 h 1191723"/>
                <a:gd name="connsiteX4-89" fmla="*/ 139870 w 1040633"/>
                <a:gd name="connsiteY4-90" fmla="*/ 1191723 h 1191723"/>
                <a:gd name="connsiteX0-91" fmla="*/ 363082 w 1040633"/>
                <a:gd name="connsiteY0-92" fmla="*/ 1160935 h 1160935"/>
                <a:gd name="connsiteX1-93" fmla="*/ 0 w 1040633"/>
                <a:gd name="connsiteY1-94" fmla="*/ 0 h 1160935"/>
                <a:gd name="connsiteX2-95" fmla="*/ 1040633 w 1040633"/>
                <a:gd name="connsiteY2-96" fmla="*/ 16785 h 1160935"/>
                <a:gd name="connsiteX3-97" fmla="*/ 671988 w 1040633"/>
                <a:gd name="connsiteY3-98" fmla="*/ 1158121 h 1160935"/>
                <a:gd name="connsiteX4-99" fmla="*/ 363082 w 1040633"/>
                <a:gd name="connsiteY4-100" fmla="*/ 1160935 h 1160935"/>
                <a:gd name="connsiteX0-101" fmla="*/ 363082 w 1040633"/>
                <a:gd name="connsiteY0-102" fmla="*/ 1160935 h 1160935"/>
                <a:gd name="connsiteX1-103" fmla="*/ 0 w 1040633"/>
                <a:gd name="connsiteY1-104" fmla="*/ 0 h 1160935"/>
                <a:gd name="connsiteX2-105" fmla="*/ 1040633 w 1040633"/>
                <a:gd name="connsiteY2-106" fmla="*/ 16785 h 1160935"/>
                <a:gd name="connsiteX3-107" fmla="*/ 671988 w 1040633"/>
                <a:gd name="connsiteY3-108" fmla="*/ 1158121 h 1160935"/>
                <a:gd name="connsiteX4-109" fmla="*/ 363082 w 1040633"/>
                <a:gd name="connsiteY4-110" fmla="*/ 1160935 h 1160935"/>
                <a:gd name="connsiteX0-111" fmla="*/ 363082 w 1040633"/>
                <a:gd name="connsiteY0-112" fmla="*/ 1160935 h 1160935"/>
                <a:gd name="connsiteX1-113" fmla="*/ 0 w 1040633"/>
                <a:gd name="connsiteY1-114" fmla="*/ 0 h 1160935"/>
                <a:gd name="connsiteX2-115" fmla="*/ 1040633 w 1040633"/>
                <a:gd name="connsiteY2-116" fmla="*/ 16785 h 1160935"/>
                <a:gd name="connsiteX3-117" fmla="*/ 671988 w 1040633"/>
                <a:gd name="connsiteY3-118" fmla="*/ 1158121 h 1160935"/>
                <a:gd name="connsiteX4-119" fmla="*/ 363082 w 1040633"/>
                <a:gd name="connsiteY4-120" fmla="*/ 1160935 h 1160935"/>
                <a:gd name="connsiteX0-121" fmla="*/ 363082 w 1040633"/>
                <a:gd name="connsiteY0-122" fmla="*/ 1160935 h 1160935"/>
                <a:gd name="connsiteX1-123" fmla="*/ 0 w 1040633"/>
                <a:gd name="connsiteY1-124" fmla="*/ 0 h 1160935"/>
                <a:gd name="connsiteX2-125" fmla="*/ 1040633 w 1040633"/>
                <a:gd name="connsiteY2-126" fmla="*/ 16785 h 1160935"/>
                <a:gd name="connsiteX3-127" fmla="*/ 671988 w 1040633"/>
                <a:gd name="connsiteY3-128" fmla="*/ 1158121 h 1160935"/>
                <a:gd name="connsiteX4-129" fmla="*/ 363082 w 1040633"/>
                <a:gd name="connsiteY4-130" fmla="*/ 1160935 h 1160935"/>
                <a:gd name="connsiteX0-131" fmla="*/ 363082 w 1040633"/>
                <a:gd name="connsiteY0-132" fmla="*/ 1160935 h 1160935"/>
                <a:gd name="connsiteX1-133" fmla="*/ 0 w 1040633"/>
                <a:gd name="connsiteY1-134" fmla="*/ 0 h 1160935"/>
                <a:gd name="connsiteX2-135" fmla="*/ 1040633 w 1040633"/>
                <a:gd name="connsiteY2-136" fmla="*/ 16785 h 1160935"/>
                <a:gd name="connsiteX3-137" fmla="*/ 671988 w 1040633"/>
                <a:gd name="connsiteY3-138" fmla="*/ 1158121 h 1160935"/>
                <a:gd name="connsiteX4-139" fmla="*/ 363082 w 1040633"/>
                <a:gd name="connsiteY4-140" fmla="*/ 1160935 h 1160935"/>
                <a:gd name="connsiteX0-141" fmla="*/ 363082 w 1040633"/>
                <a:gd name="connsiteY0-142" fmla="*/ 1160935 h 1160935"/>
                <a:gd name="connsiteX1-143" fmla="*/ 0 w 1040633"/>
                <a:gd name="connsiteY1-144" fmla="*/ 0 h 1160935"/>
                <a:gd name="connsiteX2-145" fmla="*/ 1040633 w 1040633"/>
                <a:gd name="connsiteY2-146" fmla="*/ 16785 h 1160935"/>
                <a:gd name="connsiteX3-147" fmla="*/ 671988 w 1040633"/>
                <a:gd name="connsiteY3-148" fmla="*/ 1158121 h 1160935"/>
                <a:gd name="connsiteX4-149" fmla="*/ 363082 w 1040633"/>
                <a:gd name="connsiteY4-150" fmla="*/ 1160935 h 1160935"/>
                <a:gd name="connsiteX0-151" fmla="*/ 363082 w 1040633"/>
                <a:gd name="connsiteY0-152" fmla="*/ 1160935 h 1160935"/>
                <a:gd name="connsiteX1-153" fmla="*/ 0 w 1040633"/>
                <a:gd name="connsiteY1-154" fmla="*/ 0 h 1160935"/>
                <a:gd name="connsiteX2-155" fmla="*/ 1040633 w 1040633"/>
                <a:gd name="connsiteY2-156" fmla="*/ 16785 h 1160935"/>
                <a:gd name="connsiteX3-157" fmla="*/ 671988 w 1040633"/>
                <a:gd name="connsiteY3-158" fmla="*/ 1158121 h 1160935"/>
                <a:gd name="connsiteX4-159" fmla="*/ 363082 w 1040633"/>
                <a:gd name="connsiteY4-160" fmla="*/ 1160935 h 1160935"/>
                <a:gd name="connsiteX0-161" fmla="*/ 363082 w 778664"/>
                <a:gd name="connsiteY0-162" fmla="*/ 1160935 h 1160935"/>
                <a:gd name="connsiteX1-163" fmla="*/ 0 w 778664"/>
                <a:gd name="connsiteY1-164" fmla="*/ 0 h 1160935"/>
                <a:gd name="connsiteX2-165" fmla="*/ 778664 w 778664"/>
                <a:gd name="connsiteY2-166" fmla="*/ 130682 h 1160935"/>
                <a:gd name="connsiteX3-167" fmla="*/ 671988 w 778664"/>
                <a:gd name="connsiteY3-168" fmla="*/ 1158121 h 1160935"/>
                <a:gd name="connsiteX4-169" fmla="*/ 363082 w 778664"/>
                <a:gd name="connsiteY4-170" fmla="*/ 1160935 h 1160935"/>
                <a:gd name="connsiteX0-171" fmla="*/ 363082 w 778664"/>
                <a:gd name="connsiteY0-172" fmla="*/ 1160935 h 1160935"/>
                <a:gd name="connsiteX1-173" fmla="*/ 0 w 778664"/>
                <a:gd name="connsiteY1-174" fmla="*/ 0 h 1160935"/>
                <a:gd name="connsiteX2-175" fmla="*/ 778664 w 778664"/>
                <a:gd name="connsiteY2-176" fmla="*/ 130682 h 1160935"/>
                <a:gd name="connsiteX3-177" fmla="*/ 694768 w 778664"/>
                <a:gd name="connsiteY3-178" fmla="*/ 1112562 h 1160935"/>
                <a:gd name="connsiteX4-179" fmla="*/ 363082 w 778664"/>
                <a:gd name="connsiteY4-180" fmla="*/ 1160935 h 1160935"/>
                <a:gd name="connsiteX0-181" fmla="*/ 363082 w 778664"/>
                <a:gd name="connsiteY0-182" fmla="*/ 1160935 h 1160935"/>
                <a:gd name="connsiteX1-183" fmla="*/ 0 w 778664"/>
                <a:gd name="connsiteY1-184" fmla="*/ 0 h 1160935"/>
                <a:gd name="connsiteX2-185" fmla="*/ 778664 w 778664"/>
                <a:gd name="connsiteY2-186" fmla="*/ 130682 h 1160935"/>
                <a:gd name="connsiteX3-187" fmla="*/ 694768 w 778664"/>
                <a:gd name="connsiteY3-188" fmla="*/ 1112562 h 1160935"/>
                <a:gd name="connsiteX4-189" fmla="*/ 363082 w 778664"/>
                <a:gd name="connsiteY4-190" fmla="*/ 1160935 h 1160935"/>
                <a:gd name="connsiteX0-191" fmla="*/ 397252 w 778664"/>
                <a:gd name="connsiteY0-192" fmla="*/ 1103987 h 1112562"/>
                <a:gd name="connsiteX1-193" fmla="*/ 0 w 778664"/>
                <a:gd name="connsiteY1-194" fmla="*/ 0 h 1112562"/>
                <a:gd name="connsiteX2-195" fmla="*/ 778664 w 778664"/>
                <a:gd name="connsiteY2-196" fmla="*/ 130682 h 1112562"/>
                <a:gd name="connsiteX3-197" fmla="*/ 694768 w 778664"/>
                <a:gd name="connsiteY3-198" fmla="*/ 1112562 h 1112562"/>
                <a:gd name="connsiteX4-199" fmla="*/ 397252 w 778664"/>
                <a:gd name="connsiteY4-200" fmla="*/ 1103987 h 1112562"/>
                <a:gd name="connsiteX0-201" fmla="*/ 397252 w 778664"/>
                <a:gd name="connsiteY0-202" fmla="*/ 1103987 h 1112562"/>
                <a:gd name="connsiteX1-203" fmla="*/ 0 w 778664"/>
                <a:gd name="connsiteY1-204" fmla="*/ 0 h 1112562"/>
                <a:gd name="connsiteX2-205" fmla="*/ 778664 w 778664"/>
                <a:gd name="connsiteY2-206" fmla="*/ 130682 h 1112562"/>
                <a:gd name="connsiteX3-207" fmla="*/ 694768 w 778664"/>
                <a:gd name="connsiteY3-208" fmla="*/ 1112562 h 1112562"/>
                <a:gd name="connsiteX4-209" fmla="*/ 397252 w 778664"/>
                <a:gd name="connsiteY4-210" fmla="*/ 1103987 h 1112562"/>
                <a:gd name="connsiteX0-211" fmla="*/ 397252 w 778664"/>
                <a:gd name="connsiteY0-212" fmla="*/ 1103987 h 1112562"/>
                <a:gd name="connsiteX1-213" fmla="*/ 0 w 778664"/>
                <a:gd name="connsiteY1-214" fmla="*/ 0 h 1112562"/>
                <a:gd name="connsiteX2-215" fmla="*/ 778664 w 778664"/>
                <a:gd name="connsiteY2-216" fmla="*/ 130682 h 1112562"/>
                <a:gd name="connsiteX3-217" fmla="*/ 694768 w 778664"/>
                <a:gd name="connsiteY3-218" fmla="*/ 1112562 h 1112562"/>
                <a:gd name="connsiteX4-219" fmla="*/ 397252 w 778664"/>
                <a:gd name="connsiteY4-220" fmla="*/ 1103987 h 1112562"/>
                <a:gd name="connsiteX0-221" fmla="*/ 123893 w 505305"/>
                <a:gd name="connsiteY0-222" fmla="*/ 973305 h 981880"/>
                <a:gd name="connsiteX1-223" fmla="*/ 0 w 505305"/>
                <a:gd name="connsiteY1-224" fmla="*/ 28773 h 981880"/>
                <a:gd name="connsiteX2-225" fmla="*/ 505305 w 505305"/>
                <a:gd name="connsiteY2-226" fmla="*/ 0 h 981880"/>
                <a:gd name="connsiteX3-227" fmla="*/ 421409 w 505305"/>
                <a:gd name="connsiteY3-228" fmla="*/ 981880 h 981880"/>
                <a:gd name="connsiteX4-229" fmla="*/ 123893 w 505305"/>
                <a:gd name="connsiteY4-230" fmla="*/ 973305 h 981880"/>
                <a:gd name="connsiteX0-231" fmla="*/ 123893 w 505305"/>
                <a:gd name="connsiteY0-232" fmla="*/ 973305 h 981880"/>
                <a:gd name="connsiteX1-233" fmla="*/ 0 w 505305"/>
                <a:gd name="connsiteY1-234" fmla="*/ 28773 h 981880"/>
                <a:gd name="connsiteX2-235" fmla="*/ 505305 w 505305"/>
                <a:gd name="connsiteY2-236" fmla="*/ 0 h 981880"/>
                <a:gd name="connsiteX3-237" fmla="*/ 421409 w 505305"/>
                <a:gd name="connsiteY3-238" fmla="*/ 981880 h 981880"/>
                <a:gd name="connsiteX4-239" fmla="*/ 123893 w 505305"/>
                <a:gd name="connsiteY4-240" fmla="*/ 973305 h 981880"/>
                <a:gd name="connsiteX0-241" fmla="*/ 123893 w 505305"/>
                <a:gd name="connsiteY0-242" fmla="*/ 973305 h 981880"/>
                <a:gd name="connsiteX1-243" fmla="*/ 0 w 505305"/>
                <a:gd name="connsiteY1-244" fmla="*/ 28773 h 981880"/>
                <a:gd name="connsiteX2-245" fmla="*/ 505305 w 505305"/>
                <a:gd name="connsiteY2-246" fmla="*/ 0 h 981880"/>
                <a:gd name="connsiteX3-247" fmla="*/ 421409 w 505305"/>
                <a:gd name="connsiteY3-248" fmla="*/ 981880 h 981880"/>
                <a:gd name="connsiteX4-249" fmla="*/ 123893 w 505305"/>
                <a:gd name="connsiteY4-250" fmla="*/ 973305 h 981880"/>
                <a:gd name="connsiteX0-251" fmla="*/ 123893 w 505305"/>
                <a:gd name="connsiteY0-252" fmla="*/ 973305 h 981880"/>
                <a:gd name="connsiteX1-253" fmla="*/ 0 w 505305"/>
                <a:gd name="connsiteY1-254" fmla="*/ 28773 h 981880"/>
                <a:gd name="connsiteX2-255" fmla="*/ 505305 w 505305"/>
                <a:gd name="connsiteY2-256" fmla="*/ 0 h 981880"/>
                <a:gd name="connsiteX3-257" fmla="*/ 421409 w 505305"/>
                <a:gd name="connsiteY3-258" fmla="*/ 981880 h 981880"/>
                <a:gd name="connsiteX4-259" fmla="*/ 123893 w 505305"/>
                <a:gd name="connsiteY4-260" fmla="*/ 973305 h 981880"/>
                <a:gd name="connsiteX0-261" fmla="*/ 118198 w 499610"/>
                <a:gd name="connsiteY0-262" fmla="*/ 973305 h 981880"/>
                <a:gd name="connsiteX1-263" fmla="*/ 0 w 499610"/>
                <a:gd name="connsiteY1-264" fmla="*/ 11688 h 981880"/>
                <a:gd name="connsiteX2-265" fmla="*/ 499610 w 499610"/>
                <a:gd name="connsiteY2-266" fmla="*/ 0 h 981880"/>
                <a:gd name="connsiteX3-267" fmla="*/ 415714 w 499610"/>
                <a:gd name="connsiteY3-268" fmla="*/ 981880 h 981880"/>
                <a:gd name="connsiteX4-269" fmla="*/ 118198 w 499610"/>
                <a:gd name="connsiteY4-270" fmla="*/ 973305 h 981880"/>
                <a:gd name="connsiteX0-271" fmla="*/ 118198 w 499610"/>
                <a:gd name="connsiteY0-272" fmla="*/ 973305 h 981880"/>
                <a:gd name="connsiteX1-273" fmla="*/ 0 w 499610"/>
                <a:gd name="connsiteY1-274" fmla="*/ 11688 h 981880"/>
                <a:gd name="connsiteX2-275" fmla="*/ 499610 w 499610"/>
                <a:gd name="connsiteY2-276" fmla="*/ 0 h 981880"/>
                <a:gd name="connsiteX3-277" fmla="*/ 415714 w 499610"/>
                <a:gd name="connsiteY3-278" fmla="*/ 981880 h 981880"/>
                <a:gd name="connsiteX4-279" fmla="*/ 118198 w 499610"/>
                <a:gd name="connsiteY4-280" fmla="*/ 973305 h 981880"/>
                <a:gd name="connsiteX0-281" fmla="*/ 118198 w 499610"/>
                <a:gd name="connsiteY0-282" fmla="*/ 973305 h 981880"/>
                <a:gd name="connsiteX1-283" fmla="*/ 0 w 499610"/>
                <a:gd name="connsiteY1-284" fmla="*/ 11688 h 981880"/>
                <a:gd name="connsiteX2-285" fmla="*/ 499610 w 499610"/>
                <a:gd name="connsiteY2-286" fmla="*/ 0 h 981880"/>
                <a:gd name="connsiteX3-287" fmla="*/ 415714 w 499610"/>
                <a:gd name="connsiteY3-288" fmla="*/ 981880 h 981880"/>
                <a:gd name="connsiteX4-289" fmla="*/ 118198 w 499610"/>
                <a:gd name="connsiteY4-290" fmla="*/ 973305 h 981880"/>
                <a:gd name="connsiteX0-291" fmla="*/ 118198 w 499610"/>
                <a:gd name="connsiteY0-292" fmla="*/ 973305 h 981880"/>
                <a:gd name="connsiteX1-293" fmla="*/ 0 w 499610"/>
                <a:gd name="connsiteY1-294" fmla="*/ 11688 h 981880"/>
                <a:gd name="connsiteX2-295" fmla="*/ 499610 w 499610"/>
                <a:gd name="connsiteY2-296" fmla="*/ 0 h 981880"/>
                <a:gd name="connsiteX3-297" fmla="*/ 415714 w 499610"/>
                <a:gd name="connsiteY3-298" fmla="*/ 981880 h 981880"/>
                <a:gd name="connsiteX4-299" fmla="*/ 118198 w 499610"/>
                <a:gd name="connsiteY4-300" fmla="*/ 973305 h 981880"/>
                <a:gd name="connsiteX0-301" fmla="*/ 118198 w 499610"/>
                <a:gd name="connsiteY0-302" fmla="*/ 973305 h 981880"/>
                <a:gd name="connsiteX1-303" fmla="*/ 0 w 499610"/>
                <a:gd name="connsiteY1-304" fmla="*/ 11688 h 981880"/>
                <a:gd name="connsiteX2-305" fmla="*/ 499610 w 499610"/>
                <a:gd name="connsiteY2-306" fmla="*/ 0 h 981880"/>
                <a:gd name="connsiteX3-307" fmla="*/ 415714 w 499610"/>
                <a:gd name="connsiteY3-308" fmla="*/ 981880 h 981880"/>
                <a:gd name="connsiteX4-309" fmla="*/ 118198 w 499610"/>
                <a:gd name="connsiteY4-310" fmla="*/ 973305 h 981880"/>
                <a:gd name="connsiteX0-311" fmla="*/ 118198 w 499610"/>
                <a:gd name="connsiteY0-312" fmla="*/ 973305 h 976186"/>
                <a:gd name="connsiteX1-313" fmla="*/ 0 w 499610"/>
                <a:gd name="connsiteY1-314" fmla="*/ 11688 h 976186"/>
                <a:gd name="connsiteX2-315" fmla="*/ 499610 w 499610"/>
                <a:gd name="connsiteY2-316" fmla="*/ 0 h 976186"/>
                <a:gd name="connsiteX3-317" fmla="*/ 273339 w 499610"/>
                <a:gd name="connsiteY3-318" fmla="*/ 976186 h 976186"/>
                <a:gd name="connsiteX4-319" fmla="*/ 118198 w 499610"/>
                <a:gd name="connsiteY4-320" fmla="*/ 973305 h 976186"/>
                <a:gd name="connsiteX0-321" fmla="*/ 118198 w 499610"/>
                <a:gd name="connsiteY0-322" fmla="*/ 973305 h 976186"/>
                <a:gd name="connsiteX1-323" fmla="*/ 0 w 499610"/>
                <a:gd name="connsiteY1-324" fmla="*/ 11688 h 976186"/>
                <a:gd name="connsiteX2-325" fmla="*/ 499610 w 499610"/>
                <a:gd name="connsiteY2-326" fmla="*/ 0 h 976186"/>
                <a:gd name="connsiteX3-327" fmla="*/ 273339 w 499610"/>
                <a:gd name="connsiteY3-328" fmla="*/ 976186 h 976186"/>
                <a:gd name="connsiteX4-329" fmla="*/ 118198 w 499610"/>
                <a:gd name="connsiteY4-330" fmla="*/ 973305 h 976186"/>
                <a:gd name="connsiteX0-331" fmla="*/ 197928 w 499610"/>
                <a:gd name="connsiteY0-332" fmla="*/ 973305 h 976186"/>
                <a:gd name="connsiteX1-333" fmla="*/ 0 w 499610"/>
                <a:gd name="connsiteY1-334" fmla="*/ 11688 h 976186"/>
                <a:gd name="connsiteX2-335" fmla="*/ 499610 w 499610"/>
                <a:gd name="connsiteY2-336" fmla="*/ 0 h 976186"/>
                <a:gd name="connsiteX3-337" fmla="*/ 273339 w 499610"/>
                <a:gd name="connsiteY3-338" fmla="*/ 976186 h 976186"/>
                <a:gd name="connsiteX4-339" fmla="*/ 197928 w 499610"/>
                <a:gd name="connsiteY4-340" fmla="*/ 973305 h 976186"/>
                <a:gd name="connsiteX0-341" fmla="*/ 197928 w 499610"/>
                <a:gd name="connsiteY0-342" fmla="*/ 973305 h 976186"/>
                <a:gd name="connsiteX1-343" fmla="*/ 0 w 499610"/>
                <a:gd name="connsiteY1-344" fmla="*/ 11688 h 976186"/>
                <a:gd name="connsiteX2-345" fmla="*/ 499610 w 499610"/>
                <a:gd name="connsiteY2-346" fmla="*/ 0 h 976186"/>
                <a:gd name="connsiteX3-347" fmla="*/ 273339 w 499610"/>
                <a:gd name="connsiteY3-348" fmla="*/ 976186 h 976186"/>
                <a:gd name="connsiteX4-349" fmla="*/ 197928 w 499610"/>
                <a:gd name="connsiteY4-350" fmla="*/ 973305 h 976186"/>
                <a:gd name="connsiteX0-351" fmla="*/ 197928 w 499610"/>
                <a:gd name="connsiteY0-352" fmla="*/ 973305 h 976186"/>
                <a:gd name="connsiteX1-353" fmla="*/ 0 w 499610"/>
                <a:gd name="connsiteY1-354" fmla="*/ 11688 h 976186"/>
                <a:gd name="connsiteX2-355" fmla="*/ 499610 w 499610"/>
                <a:gd name="connsiteY2-356" fmla="*/ 0 h 976186"/>
                <a:gd name="connsiteX3-357" fmla="*/ 273339 w 499610"/>
                <a:gd name="connsiteY3-358" fmla="*/ 976186 h 976186"/>
                <a:gd name="connsiteX4-359" fmla="*/ 197928 w 499610"/>
                <a:gd name="connsiteY4-360" fmla="*/ 973305 h 976186"/>
                <a:gd name="connsiteX0-361" fmla="*/ 197928 w 499610"/>
                <a:gd name="connsiteY0-362" fmla="*/ 973305 h 976186"/>
                <a:gd name="connsiteX1-363" fmla="*/ 0 w 499610"/>
                <a:gd name="connsiteY1-364" fmla="*/ 11688 h 976186"/>
                <a:gd name="connsiteX2-365" fmla="*/ 499610 w 499610"/>
                <a:gd name="connsiteY2-366" fmla="*/ 0 h 976186"/>
                <a:gd name="connsiteX3-367" fmla="*/ 273339 w 499610"/>
                <a:gd name="connsiteY3-368" fmla="*/ 976186 h 976186"/>
                <a:gd name="connsiteX4-369" fmla="*/ 197928 w 499610"/>
                <a:gd name="connsiteY4-370" fmla="*/ 973305 h 976186"/>
                <a:gd name="connsiteX0-371" fmla="*/ 197928 w 621064"/>
                <a:gd name="connsiteY0-372" fmla="*/ 973305 h 973305"/>
                <a:gd name="connsiteX1-373" fmla="*/ 0 w 621064"/>
                <a:gd name="connsiteY1-374" fmla="*/ 11688 h 973305"/>
                <a:gd name="connsiteX2-375" fmla="*/ 499610 w 621064"/>
                <a:gd name="connsiteY2-376" fmla="*/ 0 h 973305"/>
                <a:gd name="connsiteX3-377" fmla="*/ 558839 w 621064"/>
                <a:gd name="connsiteY3-378" fmla="*/ 754682 h 973305"/>
                <a:gd name="connsiteX4-379" fmla="*/ 197928 w 621064"/>
                <a:gd name="connsiteY4-380" fmla="*/ 973305 h 973305"/>
                <a:gd name="connsiteX0-381" fmla="*/ 197928 w 558839"/>
                <a:gd name="connsiteY0-382" fmla="*/ 973305 h 973305"/>
                <a:gd name="connsiteX1-383" fmla="*/ 0 w 558839"/>
                <a:gd name="connsiteY1-384" fmla="*/ 11688 h 973305"/>
                <a:gd name="connsiteX2-385" fmla="*/ 499610 w 558839"/>
                <a:gd name="connsiteY2-386" fmla="*/ 0 h 973305"/>
                <a:gd name="connsiteX3-387" fmla="*/ 558839 w 558839"/>
                <a:gd name="connsiteY3-388" fmla="*/ 754682 h 973305"/>
                <a:gd name="connsiteX4-389" fmla="*/ 197928 w 558839"/>
                <a:gd name="connsiteY4-390" fmla="*/ 973305 h 973305"/>
                <a:gd name="connsiteX0-391" fmla="*/ 197928 w 558839"/>
                <a:gd name="connsiteY0-392" fmla="*/ 973305 h 973305"/>
                <a:gd name="connsiteX1-393" fmla="*/ 0 w 558839"/>
                <a:gd name="connsiteY1-394" fmla="*/ 11688 h 973305"/>
                <a:gd name="connsiteX2-395" fmla="*/ 499610 w 558839"/>
                <a:gd name="connsiteY2-396" fmla="*/ 0 h 973305"/>
                <a:gd name="connsiteX3-397" fmla="*/ 558839 w 558839"/>
                <a:gd name="connsiteY3-398" fmla="*/ 754682 h 973305"/>
                <a:gd name="connsiteX4-399" fmla="*/ 197928 w 558839"/>
                <a:gd name="connsiteY4-400" fmla="*/ 973305 h 973305"/>
                <a:gd name="connsiteX0-401" fmla="*/ 370213 w 558839"/>
                <a:gd name="connsiteY0-402" fmla="*/ 796102 h 796102"/>
                <a:gd name="connsiteX1-403" fmla="*/ 0 w 558839"/>
                <a:gd name="connsiteY1-404" fmla="*/ 11688 h 796102"/>
                <a:gd name="connsiteX2-405" fmla="*/ 499610 w 558839"/>
                <a:gd name="connsiteY2-406" fmla="*/ 0 h 796102"/>
                <a:gd name="connsiteX3-407" fmla="*/ 558839 w 558839"/>
                <a:gd name="connsiteY3-408" fmla="*/ 754682 h 796102"/>
                <a:gd name="connsiteX4-409" fmla="*/ 370213 w 558839"/>
                <a:gd name="connsiteY4-410" fmla="*/ 796102 h 796102"/>
                <a:gd name="connsiteX0-411" fmla="*/ 370213 w 558839"/>
                <a:gd name="connsiteY0-412" fmla="*/ 796102 h 796102"/>
                <a:gd name="connsiteX1-413" fmla="*/ 0 w 558839"/>
                <a:gd name="connsiteY1-414" fmla="*/ 11688 h 796102"/>
                <a:gd name="connsiteX2-415" fmla="*/ 499610 w 558839"/>
                <a:gd name="connsiteY2-416" fmla="*/ 0 h 796102"/>
                <a:gd name="connsiteX3-417" fmla="*/ 558839 w 558839"/>
                <a:gd name="connsiteY3-418" fmla="*/ 754682 h 796102"/>
                <a:gd name="connsiteX4-419" fmla="*/ 370213 w 558839"/>
                <a:gd name="connsiteY4-420" fmla="*/ 796102 h 796102"/>
                <a:gd name="connsiteX0-421" fmla="*/ 370213 w 558839"/>
                <a:gd name="connsiteY0-422" fmla="*/ 796102 h 796102"/>
                <a:gd name="connsiteX1-423" fmla="*/ 0 w 558839"/>
                <a:gd name="connsiteY1-424" fmla="*/ 11688 h 796102"/>
                <a:gd name="connsiteX2-425" fmla="*/ 499610 w 558839"/>
                <a:gd name="connsiteY2-426" fmla="*/ 0 h 796102"/>
                <a:gd name="connsiteX3-427" fmla="*/ 558839 w 558839"/>
                <a:gd name="connsiteY3-428" fmla="*/ 754682 h 796102"/>
                <a:gd name="connsiteX4-429" fmla="*/ 370213 w 558839"/>
                <a:gd name="connsiteY4-430" fmla="*/ 796102 h 796102"/>
                <a:gd name="connsiteX0-431" fmla="*/ 370213 w 558839"/>
                <a:gd name="connsiteY0-432" fmla="*/ 1315828 h 1315828"/>
                <a:gd name="connsiteX1-433" fmla="*/ 0 w 558839"/>
                <a:gd name="connsiteY1-434" fmla="*/ 531414 h 1315828"/>
                <a:gd name="connsiteX2-435" fmla="*/ 506930 w 558839"/>
                <a:gd name="connsiteY2-436" fmla="*/ 0 h 1315828"/>
                <a:gd name="connsiteX3-437" fmla="*/ 558839 w 558839"/>
                <a:gd name="connsiteY3-438" fmla="*/ 1274408 h 1315828"/>
                <a:gd name="connsiteX4-439" fmla="*/ 370213 w 558839"/>
                <a:gd name="connsiteY4-440" fmla="*/ 1315828 h 1315828"/>
                <a:gd name="connsiteX0-441" fmla="*/ 384853 w 573479"/>
                <a:gd name="connsiteY0-442" fmla="*/ 1326654 h 1326654"/>
                <a:gd name="connsiteX1-443" fmla="*/ 0 w 573479"/>
                <a:gd name="connsiteY1-444" fmla="*/ 554 h 1326654"/>
                <a:gd name="connsiteX2-445" fmla="*/ 521570 w 573479"/>
                <a:gd name="connsiteY2-446" fmla="*/ 10826 h 1326654"/>
                <a:gd name="connsiteX3-447" fmla="*/ 573479 w 573479"/>
                <a:gd name="connsiteY3-448" fmla="*/ 1285234 h 1326654"/>
                <a:gd name="connsiteX4-449" fmla="*/ 384853 w 573479"/>
                <a:gd name="connsiteY4-450" fmla="*/ 1326654 h 1326654"/>
                <a:gd name="connsiteX0-451" fmla="*/ 384853 w 573479"/>
                <a:gd name="connsiteY0-452" fmla="*/ 1326654 h 1326654"/>
                <a:gd name="connsiteX1-453" fmla="*/ 0 w 573479"/>
                <a:gd name="connsiteY1-454" fmla="*/ 554 h 1326654"/>
                <a:gd name="connsiteX2-455" fmla="*/ 521570 w 573479"/>
                <a:gd name="connsiteY2-456" fmla="*/ 10826 h 1326654"/>
                <a:gd name="connsiteX3-457" fmla="*/ 573479 w 573479"/>
                <a:gd name="connsiteY3-458" fmla="*/ 1285234 h 1326654"/>
                <a:gd name="connsiteX4-459" fmla="*/ 384853 w 573479"/>
                <a:gd name="connsiteY4-460" fmla="*/ 1326654 h 1326654"/>
                <a:gd name="connsiteX0-461" fmla="*/ 384853 w 573479"/>
                <a:gd name="connsiteY0-462" fmla="*/ 1326654 h 1326654"/>
                <a:gd name="connsiteX1-463" fmla="*/ 0 w 573479"/>
                <a:gd name="connsiteY1-464" fmla="*/ 554 h 1326654"/>
                <a:gd name="connsiteX2-465" fmla="*/ 521570 w 573479"/>
                <a:gd name="connsiteY2-466" fmla="*/ 10826 h 1326654"/>
                <a:gd name="connsiteX3-467" fmla="*/ 573479 w 573479"/>
                <a:gd name="connsiteY3-468" fmla="*/ 1285234 h 1326654"/>
                <a:gd name="connsiteX4-469" fmla="*/ 384853 w 573479"/>
                <a:gd name="connsiteY4-470" fmla="*/ 1326654 h 1326654"/>
                <a:gd name="connsiteX0-471" fmla="*/ 384853 w 573479"/>
                <a:gd name="connsiteY0-472" fmla="*/ 1326654 h 1326654"/>
                <a:gd name="connsiteX1-473" fmla="*/ 0 w 573479"/>
                <a:gd name="connsiteY1-474" fmla="*/ 554 h 1326654"/>
                <a:gd name="connsiteX2-475" fmla="*/ 521570 w 573479"/>
                <a:gd name="connsiteY2-476" fmla="*/ 10826 h 1326654"/>
                <a:gd name="connsiteX3-477" fmla="*/ 573479 w 573479"/>
                <a:gd name="connsiteY3-478" fmla="*/ 1285234 h 1326654"/>
                <a:gd name="connsiteX4-479" fmla="*/ 384853 w 573479"/>
                <a:gd name="connsiteY4-480" fmla="*/ 1326654 h 1326654"/>
                <a:gd name="connsiteX0-481" fmla="*/ 384853 w 573479"/>
                <a:gd name="connsiteY0-482" fmla="*/ 1326654 h 1326654"/>
                <a:gd name="connsiteX1-483" fmla="*/ 0 w 573479"/>
                <a:gd name="connsiteY1-484" fmla="*/ 554 h 1326654"/>
                <a:gd name="connsiteX2-485" fmla="*/ 521570 w 573479"/>
                <a:gd name="connsiteY2-486" fmla="*/ 10826 h 1326654"/>
                <a:gd name="connsiteX3-487" fmla="*/ 573479 w 573479"/>
                <a:gd name="connsiteY3-488" fmla="*/ 1285234 h 1326654"/>
                <a:gd name="connsiteX4-489" fmla="*/ 384853 w 573479"/>
                <a:gd name="connsiteY4-490" fmla="*/ 1326654 h 1326654"/>
                <a:gd name="connsiteX0-491" fmla="*/ 384853 w 573479"/>
                <a:gd name="connsiteY0-492" fmla="*/ 1326654 h 1326654"/>
                <a:gd name="connsiteX1-493" fmla="*/ 0 w 573479"/>
                <a:gd name="connsiteY1-494" fmla="*/ 554 h 1326654"/>
                <a:gd name="connsiteX2-495" fmla="*/ 521570 w 573479"/>
                <a:gd name="connsiteY2-496" fmla="*/ 10826 h 1326654"/>
                <a:gd name="connsiteX3-497" fmla="*/ 573479 w 573479"/>
                <a:gd name="connsiteY3-498" fmla="*/ 1285234 h 1326654"/>
                <a:gd name="connsiteX4-499" fmla="*/ 384853 w 573479"/>
                <a:gd name="connsiteY4-500" fmla="*/ 1326654 h 1326654"/>
                <a:gd name="connsiteX0-501" fmla="*/ 384853 w 588119"/>
                <a:gd name="connsiteY0-502" fmla="*/ 1326654 h 1326654"/>
                <a:gd name="connsiteX1-503" fmla="*/ 0 w 588119"/>
                <a:gd name="connsiteY1-504" fmla="*/ 554 h 1326654"/>
                <a:gd name="connsiteX2-505" fmla="*/ 521570 w 588119"/>
                <a:gd name="connsiteY2-506" fmla="*/ 10826 h 1326654"/>
                <a:gd name="connsiteX3-507" fmla="*/ 588119 w 588119"/>
                <a:gd name="connsiteY3-508" fmla="*/ 1321835 h 1326654"/>
                <a:gd name="connsiteX4-509" fmla="*/ 384853 w 588119"/>
                <a:gd name="connsiteY4-510" fmla="*/ 1326654 h 1326654"/>
                <a:gd name="connsiteX0-511" fmla="*/ 384853 w 588119"/>
                <a:gd name="connsiteY0-512" fmla="*/ 1326654 h 1326654"/>
                <a:gd name="connsiteX1-513" fmla="*/ 0 w 588119"/>
                <a:gd name="connsiteY1-514" fmla="*/ 554 h 1326654"/>
                <a:gd name="connsiteX2-515" fmla="*/ 521570 w 588119"/>
                <a:gd name="connsiteY2-516" fmla="*/ 10826 h 1326654"/>
                <a:gd name="connsiteX3-517" fmla="*/ 588119 w 588119"/>
                <a:gd name="connsiteY3-518" fmla="*/ 1321835 h 1326654"/>
                <a:gd name="connsiteX4-519" fmla="*/ 384853 w 588119"/>
                <a:gd name="connsiteY4-520" fmla="*/ 1326654 h 1326654"/>
                <a:gd name="connsiteX0-521" fmla="*/ 384853 w 588119"/>
                <a:gd name="connsiteY0-522" fmla="*/ 1326148 h 1326148"/>
                <a:gd name="connsiteX1-523" fmla="*/ 0 w 588119"/>
                <a:gd name="connsiteY1-524" fmla="*/ 48 h 1326148"/>
                <a:gd name="connsiteX2-525" fmla="*/ 521570 w 588119"/>
                <a:gd name="connsiteY2-526" fmla="*/ 228243 h 1326148"/>
                <a:gd name="connsiteX3-527" fmla="*/ 588119 w 588119"/>
                <a:gd name="connsiteY3-528" fmla="*/ 1321329 h 1326148"/>
                <a:gd name="connsiteX4-529" fmla="*/ 384853 w 588119"/>
                <a:gd name="connsiteY4-530" fmla="*/ 1326148 h 1326148"/>
                <a:gd name="connsiteX0-531" fmla="*/ 384853 w 588119"/>
                <a:gd name="connsiteY0-532" fmla="*/ 1326148 h 1326148"/>
                <a:gd name="connsiteX1-533" fmla="*/ 0 w 588119"/>
                <a:gd name="connsiteY1-534" fmla="*/ 48 h 1326148"/>
                <a:gd name="connsiteX2-535" fmla="*/ 521570 w 588119"/>
                <a:gd name="connsiteY2-536" fmla="*/ 228243 h 1326148"/>
                <a:gd name="connsiteX3-537" fmla="*/ 588119 w 588119"/>
                <a:gd name="connsiteY3-538" fmla="*/ 1321329 h 1326148"/>
                <a:gd name="connsiteX4-539" fmla="*/ 384853 w 588119"/>
                <a:gd name="connsiteY4-540" fmla="*/ 1326148 h 1326148"/>
                <a:gd name="connsiteX0-541" fmla="*/ 384853 w 588119"/>
                <a:gd name="connsiteY0-542" fmla="*/ 1326148 h 1326148"/>
                <a:gd name="connsiteX1-543" fmla="*/ 0 w 588119"/>
                <a:gd name="connsiteY1-544" fmla="*/ 48 h 1326148"/>
                <a:gd name="connsiteX2-545" fmla="*/ 521570 w 588119"/>
                <a:gd name="connsiteY2-546" fmla="*/ 228243 h 1326148"/>
                <a:gd name="connsiteX3-547" fmla="*/ 588119 w 588119"/>
                <a:gd name="connsiteY3-548" fmla="*/ 1321329 h 1326148"/>
                <a:gd name="connsiteX4-549" fmla="*/ 384853 w 588119"/>
                <a:gd name="connsiteY4-550" fmla="*/ 1326148 h 1326148"/>
                <a:gd name="connsiteX0-551" fmla="*/ 366066 w 569332"/>
                <a:gd name="connsiteY0-552" fmla="*/ 1097905 h 1097905"/>
                <a:gd name="connsiteX1-553" fmla="*/ 0 w 569332"/>
                <a:gd name="connsiteY1-554" fmla="*/ 4757 h 1097905"/>
                <a:gd name="connsiteX2-555" fmla="*/ 502783 w 569332"/>
                <a:gd name="connsiteY2-556" fmla="*/ 0 h 1097905"/>
                <a:gd name="connsiteX3-557" fmla="*/ 569332 w 569332"/>
                <a:gd name="connsiteY3-558" fmla="*/ 1093086 h 1097905"/>
                <a:gd name="connsiteX4-559" fmla="*/ 366066 w 569332"/>
                <a:gd name="connsiteY4-560" fmla="*/ 1097905 h 1097905"/>
                <a:gd name="connsiteX0-561" fmla="*/ 366066 w 569332"/>
                <a:gd name="connsiteY0-562" fmla="*/ 1097905 h 1097905"/>
                <a:gd name="connsiteX1-563" fmla="*/ 0 w 569332"/>
                <a:gd name="connsiteY1-564" fmla="*/ 4757 h 1097905"/>
                <a:gd name="connsiteX2-565" fmla="*/ 502783 w 569332"/>
                <a:gd name="connsiteY2-566" fmla="*/ 0 h 1097905"/>
                <a:gd name="connsiteX3-567" fmla="*/ 569332 w 569332"/>
                <a:gd name="connsiteY3-568" fmla="*/ 1093086 h 1097905"/>
                <a:gd name="connsiteX4-569" fmla="*/ 366066 w 569332"/>
                <a:gd name="connsiteY4-570" fmla="*/ 1097905 h 1097905"/>
                <a:gd name="connsiteX0-571" fmla="*/ 366066 w 569332"/>
                <a:gd name="connsiteY0-572" fmla="*/ 1097905 h 1097905"/>
                <a:gd name="connsiteX1-573" fmla="*/ 0 w 569332"/>
                <a:gd name="connsiteY1-574" fmla="*/ 4757 h 1097905"/>
                <a:gd name="connsiteX2-575" fmla="*/ 502783 w 569332"/>
                <a:gd name="connsiteY2-576" fmla="*/ 0 h 1097905"/>
                <a:gd name="connsiteX3-577" fmla="*/ 569332 w 569332"/>
                <a:gd name="connsiteY3-578" fmla="*/ 1093086 h 1097905"/>
                <a:gd name="connsiteX4-579" fmla="*/ 366066 w 569332"/>
                <a:gd name="connsiteY4-580" fmla="*/ 1097905 h 1097905"/>
                <a:gd name="connsiteX0-581" fmla="*/ 366066 w 594113"/>
                <a:gd name="connsiteY0-582" fmla="*/ 1097905 h 1179971"/>
                <a:gd name="connsiteX1-583" fmla="*/ 0 w 594113"/>
                <a:gd name="connsiteY1-584" fmla="*/ 4757 h 1179971"/>
                <a:gd name="connsiteX2-585" fmla="*/ 502783 w 594113"/>
                <a:gd name="connsiteY2-586" fmla="*/ 0 h 1179971"/>
                <a:gd name="connsiteX3-587" fmla="*/ 594113 w 594113"/>
                <a:gd name="connsiteY3-588" fmla="*/ 1179818 h 1179971"/>
                <a:gd name="connsiteX4-589" fmla="*/ 366066 w 594113"/>
                <a:gd name="connsiteY4-590" fmla="*/ 1097905 h 1179971"/>
                <a:gd name="connsiteX0-591" fmla="*/ 403236 w 594113"/>
                <a:gd name="connsiteY0-592" fmla="*/ 1215612 h 1215612"/>
                <a:gd name="connsiteX1-593" fmla="*/ 0 w 594113"/>
                <a:gd name="connsiteY1-594" fmla="*/ 4757 h 1215612"/>
                <a:gd name="connsiteX2-595" fmla="*/ 502783 w 594113"/>
                <a:gd name="connsiteY2-596" fmla="*/ 0 h 1215612"/>
                <a:gd name="connsiteX3-597" fmla="*/ 594113 w 594113"/>
                <a:gd name="connsiteY3-598" fmla="*/ 1179818 h 1215612"/>
                <a:gd name="connsiteX4-599" fmla="*/ 403236 w 594113"/>
                <a:gd name="connsiteY4-600" fmla="*/ 1215612 h 12156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grpSp>
          <p:nvGrpSpPr>
            <p:cNvPr id="293" name="Group 17"/>
            <p:cNvGrpSpPr/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380" name="Rectangle 379"/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grpSp>
            <p:nvGrpSpPr>
              <p:cNvPr id="381" name="Group 104"/>
              <p:cNvGrpSpPr/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395" name="Oval 394"/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396" name="Rectangle 395"/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397" name="Oval 396"/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cxnSp>
              <p:nvCxnSpPr>
                <p:cNvPr id="398" name="Straight Connector 397"/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99" name="Straight Connector 398"/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82" name="Rectangle 381"/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cxnSp>
            <p:nvCxnSpPr>
              <p:cNvPr id="383" name="Straight Connector 382"/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384" name="Straight Connector 383"/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85" name="Group 9"/>
              <p:cNvGrpSpPr/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86" name="Oval 385"/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Rectangle 386"/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Oval 387"/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9" name="Freeform 388"/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-1" fmla="*/ 1486231 w 2944854"/>
                    <a:gd name="connsiteY0-2" fmla="*/ 727041 h 1316375"/>
                    <a:gd name="connsiteX1-3" fmla="*/ 257675 w 2944854"/>
                    <a:gd name="connsiteY1-4" fmla="*/ 1302232 h 1316375"/>
                    <a:gd name="connsiteX2-5" fmla="*/ 0 w 2944854"/>
                    <a:gd name="connsiteY2-6" fmla="*/ 1228607 h 1316375"/>
                    <a:gd name="connsiteX3-7" fmla="*/ 911064 w 2944854"/>
                    <a:gd name="connsiteY3-8" fmla="*/ 837478 h 1316375"/>
                    <a:gd name="connsiteX4-9" fmla="*/ 883456 w 2944854"/>
                    <a:gd name="connsiteY4-10" fmla="*/ 450949 h 1316375"/>
                    <a:gd name="connsiteX5-11" fmla="*/ 161047 w 2944854"/>
                    <a:gd name="connsiteY5-12" fmla="*/ 119640 h 1316375"/>
                    <a:gd name="connsiteX6-13" fmla="*/ 404917 w 2944854"/>
                    <a:gd name="connsiteY6-14" fmla="*/ 50617 h 1316375"/>
                    <a:gd name="connsiteX7-15" fmla="*/ 1477028 w 2944854"/>
                    <a:gd name="connsiteY7-16" fmla="*/ 501566 h 1316375"/>
                    <a:gd name="connsiteX8-17" fmla="*/ 2572146 w 2944854"/>
                    <a:gd name="connsiteY8-18" fmla="*/ 0 h 1316375"/>
                    <a:gd name="connsiteX9-19" fmla="*/ 2875834 w 2944854"/>
                    <a:gd name="connsiteY9-20" fmla="*/ 96632 h 1316375"/>
                    <a:gd name="connsiteX10-21" fmla="*/ 2079803 w 2944854"/>
                    <a:gd name="connsiteY10-22" fmla="*/ 432543 h 1316375"/>
                    <a:gd name="connsiteX11-23" fmla="*/ 2240850 w 2944854"/>
                    <a:gd name="connsiteY11-24" fmla="*/ 920305 h 1316375"/>
                    <a:gd name="connsiteX12-25" fmla="*/ 2944854 w 2944854"/>
                    <a:gd name="connsiteY12-26" fmla="*/ 1228607 h 1316375"/>
                    <a:gd name="connsiteX13-27" fmla="*/ 2756623 w 2944854"/>
                    <a:gd name="connsiteY13-28" fmla="*/ 1316375 h 1316375"/>
                    <a:gd name="connsiteX14-29" fmla="*/ 1486231 w 2944854"/>
                    <a:gd name="connsiteY14-30" fmla="*/ 727041 h 1316375"/>
                    <a:gd name="connsiteX0-31" fmla="*/ 1486231 w 3024520"/>
                    <a:gd name="connsiteY0-32" fmla="*/ 727041 h 1316375"/>
                    <a:gd name="connsiteX1-33" fmla="*/ 257675 w 3024520"/>
                    <a:gd name="connsiteY1-34" fmla="*/ 1302232 h 1316375"/>
                    <a:gd name="connsiteX2-35" fmla="*/ 0 w 3024520"/>
                    <a:gd name="connsiteY2-36" fmla="*/ 1228607 h 1316375"/>
                    <a:gd name="connsiteX3-37" fmla="*/ 911064 w 3024520"/>
                    <a:gd name="connsiteY3-38" fmla="*/ 837478 h 1316375"/>
                    <a:gd name="connsiteX4-39" fmla="*/ 883456 w 3024520"/>
                    <a:gd name="connsiteY4-40" fmla="*/ 450949 h 1316375"/>
                    <a:gd name="connsiteX5-41" fmla="*/ 161047 w 3024520"/>
                    <a:gd name="connsiteY5-42" fmla="*/ 119640 h 1316375"/>
                    <a:gd name="connsiteX6-43" fmla="*/ 404917 w 3024520"/>
                    <a:gd name="connsiteY6-44" fmla="*/ 50617 h 1316375"/>
                    <a:gd name="connsiteX7-45" fmla="*/ 1477028 w 3024520"/>
                    <a:gd name="connsiteY7-46" fmla="*/ 501566 h 1316375"/>
                    <a:gd name="connsiteX8-47" fmla="*/ 2572146 w 3024520"/>
                    <a:gd name="connsiteY8-48" fmla="*/ 0 h 1316375"/>
                    <a:gd name="connsiteX9-49" fmla="*/ 2875834 w 3024520"/>
                    <a:gd name="connsiteY9-50" fmla="*/ 96632 h 1316375"/>
                    <a:gd name="connsiteX10-51" fmla="*/ 2079803 w 3024520"/>
                    <a:gd name="connsiteY10-52" fmla="*/ 432543 h 1316375"/>
                    <a:gd name="connsiteX11-53" fmla="*/ 2240850 w 3024520"/>
                    <a:gd name="connsiteY11-54" fmla="*/ 920305 h 1316375"/>
                    <a:gd name="connsiteX12-55" fmla="*/ 3024520 w 3024520"/>
                    <a:gd name="connsiteY12-56" fmla="*/ 1228607 h 1316375"/>
                    <a:gd name="connsiteX13-57" fmla="*/ 2756623 w 3024520"/>
                    <a:gd name="connsiteY13-58" fmla="*/ 1316375 h 1316375"/>
                    <a:gd name="connsiteX14-59" fmla="*/ 1486231 w 3024520"/>
                    <a:gd name="connsiteY14-60" fmla="*/ 727041 h 1316375"/>
                    <a:gd name="connsiteX0-61" fmla="*/ 1537780 w 3076069"/>
                    <a:gd name="connsiteY0-62" fmla="*/ 727041 h 1316375"/>
                    <a:gd name="connsiteX1-63" fmla="*/ 309224 w 3076069"/>
                    <a:gd name="connsiteY1-64" fmla="*/ 1302232 h 1316375"/>
                    <a:gd name="connsiteX2-65" fmla="*/ 0 w 3076069"/>
                    <a:gd name="connsiteY2-66" fmla="*/ 1228607 h 1316375"/>
                    <a:gd name="connsiteX3-67" fmla="*/ 962613 w 3076069"/>
                    <a:gd name="connsiteY3-68" fmla="*/ 837478 h 1316375"/>
                    <a:gd name="connsiteX4-69" fmla="*/ 935005 w 3076069"/>
                    <a:gd name="connsiteY4-70" fmla="*/ 450949 h 1316375"/>
                    <a:gd name="connsiteX5-71" fmla="*/ 212596 w 3076069"/>
                    <a:gd name="connsiteY5-72" fmla="*/ 119640 h 1316375"/>
                    <a:gd name="connsiteX6-73" fmla="*/ 456466 w 3076069"/>
                    <a:gd name="connsiteY6-74" fmla="*/ 50617 h 1316375"/>
                    <a:gd name="connsiteX7-75" fmla="*/ 1528577 w 3076069"/>
                    <a:gd name="connsiteY7-76" fmla="*/ 501566 h 1316375"/>
                    <a:gd name="connsiteX8-77" fmla="*/ 2623695 w 3076069"/>
                    <a:gd name="connsiteY8-78" fmla="*/ 0 h 1316375"/>
                    <a:gd name="connsiteX9-79" fmla="*/ 2927383 w 3076069"/>
                    <a:gd name="connsiteY9-80" fmla="*/ 96632 h 1316375"/>
                    <a:gd name="connsiteX10-81" fmla="*/ 2131352 w 3076069"/>
                    <a:gd name="connsiteY10-82" fmla="*/ 432543 h 1316375"/>
                    <a:gd name="connsiteX11-83" fmla="*/ 2292399 w 3076069"/>
                    <a:gd name="connsiteY11-84" fmla="*/ 920305 h 1316375"/>
                    <a:gd name="connsiteX12-85" fmla="*/ 3076069 w 3076069"/>
                    <a:gd name="connsiteY12-86" fmla="*/ 1228607 h 1316375"/>
                    <a:gd name="connsiteX13-87" fmla="*/ 2808172 w 3076069"/>
                    <a:gd name="connsiteY13-88" fmla="*/ 1316375 h 1316375"/>
                    <a:gd name="connsiteX14-89" fmla="*/ 1537780 w 3076069"/>
                    <a:gd name="connsiteY14-90" fmla="*/ 727041 h 1316375"/>
                    <a:gd name="connsiteX0-91" fmla="*/ 1537780 w 3076069"/>
                    <a:gd name="connsiteY0-92" fmla="*/ 727041 h 1321259"/>
                    <a:gd name="connsiteX1-93" fmla="*/ 313981 w 3076069"/>
                    <a:gd name="connsiteY1-94" fmla="*/ 1321259 h 1321259"/>
                    <a:gd name="connsiteX2-95" fmla="*/ 0 w 3076069"/>
                    <a:gd name="connsiteY2-96" fmla="*/ 1228607 h 1321259"/>
                    <a:gd name="connsiteX3-97" fmla="*/ 962613 w 3076069"/>
                    <a:gd name="connsiteY3-98" fmla="*/ 837478 h 1321259"/>
                    <a:gd name="connsiteX4-99" fmla="*/ 935005 w 3076069"/>
                    <a:gd name="connsiteY4-100" fmla="*/ 450949 h 1321259"/>
                    <a:gd name="connsiteX5-101" fmla="*/ 212596 w 3076069"/>
                    <a:gd name="connsiteY5-102" fmla="*/ 119640 h 1321259"/>
                    <a:gd name="connsiteX6-103" fmla="*/ 456466 w 3076069"/>
                    <a:gd name="connsiteY6-104" fmla="*/ 50617 h 1321259"/>
                    <a:gd name="connsiteX7-105" fmla="*/ 1528577 w 3076069"/>
                    <a:gd name="connsiteY7-106" fmla="*/ 501566 h 1321259"/>
                    <a:gd name="connsiteX8-107" fmla="*/ 2623695 w 3076069"/>
                    <a:gd name="connsiteY8-108" fmla="*/ 0 h 1321259"/>
                    <a:gd name="connsiteX9-109" fmla="*/ 2927383 w 3076069"/>
                    <a:gd name="connsiteY9-110" fmla="*/ 96632 h 1321259"/>
                    <a:gd name="connsiteX10-111" fmla="*/ 2131352 w 3076069"/>
                    <a:gd name="connsiteY10-112" fmla="*/ 432543 h 1321259"/>
                    <a:gd name="connsiteX11-113" fmla="*/ 2292399 w 3076069"/>
                    <a:gd name="connsiteY11-114" fmla="*/ 920305 h 1321259"/>
                    <a:gd name="connsiteX12-115" fmla="*/ 3076069 w 3076069"/>
                    <a:gd name="connsiteY12-116" fmla="*/ 1228607 h 1321259"/>
                    <a:gd name="connsiteX13-117" fmla="*/ 2808172 w 3076069"/>
                    <a:gd name="connsiteY13-118" fmla="*/ 1316375 h 1321259"/>
                    <a:gd name="connsiteX14-119" fmla="*/ 1537780 w 3076069"/>
                    <a:gd name="connsiteY14-120" fmla="*/ 727041 h 1321259"/>
                    <a:gd name="connsiteX0-121" fmla="*/ 1537780 w 3076069"/>
                    <a:gd name="connsiteY0-122" fmla="*/ 750825 h 1321259"/>
                    <a:gd name="connsiteX1-123" fmla="*/ 313981 w 3076069"/>
                    <a:gd name="connsiteY1-124" fmla="*/ 1321259 h 1321259"/>
                    <a:gd name="connsiteX2-125" fmla="*/ 0 w 3076069"/>
                    <a:gd name="connsiteY2-126" fmla="*/ 1228607 h 1321259"/>
                    <a:gd name="connsiteX3-127" fmla="*/ 962613 w 3076069"/>
                    <a:gd name="connsiteY3-128" fmla="*/ 837478 h 1321259"/>
                    <a:gd name="connsiteX4-129" fmla="*/ 935005 w 3076069"/>
                    <a:gd name="connsiteY4-130" fmla="*/ 450949 h 1321259"/>
                    <a:gd name="connsiteX5-131" fmla="*/ 212596 w 3076069"/>
                    <a:gd name="connsiteY5-132" fmla="*/ 119640 h 1321259"/>
                    <a:gd name="connsiteX6-133" fmla="*/ 456466 w 3076069"/>
                    <a:gd name="connsiteY6-134" fmla="*/ 50617 h 1321259"/>
                    <a:gd name="connsiteX7-135" fmla="*/ 1528577 w 3076069"/>
                    <a:gd name="connsiteY7-136" fmla="*/ 501566 h 1321259"/>
                    <a:gd name="connsiteX8-137" fmla="*/ 2623695 w 3076069"/>
                    <a:gd name="connsiteY8-138" fmla="*/ 0 h 1321259"/>
                    <a:gd name="connsiteX9-139" fmla="*/ 2927383 w 3076069"/>
                    <a:gd name="connsiteY9-140" fmla="*/ 96632 h 1321259"/>
                    <a:gd name="connsiteX10-141" fmla="*/ 2131352 w 3076069"/>
                    <a:gd name="connsiteY10-142" fmla="*/ 432543 h 1321259"/>
                    <a:gd name="connsiteX11-143" fmla="*/ 2292399 w 3076069"/>
                    <a:gd name="connsiteY11-144" fmla="*/ 920305 h 1321259"/>
                    <a:gd name="connsiteX12-145" fmla="*/ 3076069 w 3076069"/>
                    <a:gd name="connsiteY12-146" fmla="*/ 1228607 h 1321259"/>
                    <a:gd name="connsiteX13-147" fmla="*/ 2808172 w 3076069"/>
                    <a:gd name="connsiteY13-148" fmla="*/ 1316375 h 1321259"/>
                    <a:gd name="connsiteX14-149" fmla="*/ 1537780 w 3076069"/>
                    <a:gd name="connsiteY14-150" fmla="*/ 750825 h 132125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Freeform 389"/>
                <p:cNvSpPr/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1" name="Freeform 390"/>
                <p:cNvSpPr/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2" name="Freeform 391"/>
                <p:cNvSpPr/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93" name="Straight Connector 392"/>
                <p:cNvCxnSpPr>
                  <a:cxnSpLocks noChangeShapeType="1"/>
                  <a:endCxn id="388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4" name="Straight Connector 39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4" name="Group 18"/>
            <p:cNvGrpSpPr/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359" name="Rectangle 358"/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cxnSp>
            <p:nvCxnSpPr>
              <p:cNvPr id="360" name="Straight Connector 359"/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pic>
            <p:nvPicPr>
              <p:cNvPr id="361" name="Picture 86" descr="router_top.png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62" name="Group 82"/>
              <p:cNvGrpSpPr/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375" name="Oval 374"/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376" name="Rectangle 375"/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377" name="Oval 376"/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cxnSp>
              <p:nvCxnSpPr>
                <p:cNvPr id="378" name="Straight Connector 377"/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79" name="Straight Connector 378"/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63" name="Rectangle 362"/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cxnSp>
            <p:nvCxnSpPr>
              <p:cNvPr id="364" name="Straight Connector 363"/>
              <p:cNvCxnSpPr>
                <a:stCxn id="368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65" name="Group 377"/>
              <p:cNvGrpSpPr/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66" name="Oval 365"/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367" name="Rectangle 366"/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368" name="Oval 367"/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9" name="Freeform 368"/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-1" fmla="*/ 1486231 w 2944854"/>
                    <a:gd name="connsiteY0-2" fmla="*/ 727041 h 1316375"/>
                    <a:gd name="connsiteX1-3" fmla="*/ 257675 w 2944854"/>
                    <a:gd name="connsiteY1-4" fmla="*/ 1302232 h 1316375"/>
                    <a:gd name="connsiteX2-5" fmla="*/ 0 w 2944854"/>
                    <a:gd name="connsiteY2-6" fmla="*/ 1228607 h 1316375"/>
                    <a:gd name="connsiteX3-7" fmla="*/ 911064 w 2944854"/>
                    <a:gd name="connsiteY3-8" fmla="*/ 837478 h 1316375"/>
                    <a:gd name="connsiteX4-9" fmla="*/ 883456 w 2944854"/>
                    <a:gd name="connsiteY4-10" fmla="*/ 450949 h 1316375"/>
                    <a:gd name="connsiteX5-11" fmla="*/ 161047 w 2944854"/>
                    <a:gd name="connsiteY5-12" fmla="*/ 119640 h 1316375"/>
                    <a:gd name="connsiteX6-13" fmla="*/ 404917 w 2944854"/>
                    <a:gd name="connsiteY6-14" fmla="*/ 50617 h 1316375"/>
                    <a:gd name="connsiteX7-15" fmla="*/ 1477028 w 2944854"/>
                    <a:gd name="connsiteY7-16" fmla="*/ 501566 h 1316375"/>
                    <a:gd name="connsiteX8-17" fmla="*/ 2572146 w 2944854"/>
                    <a:gd name="connsiteY8-18" fmla="*/ 0 h 1316375"/>
                    <a:gd name="connsiteX9-19" fmla="*/ 2875834 w 2944854"/>
                    <a:gd name="connsiteY9-20" fmla="*/ 96632 h 1316375"/>
                    <a:gd name="connsiteX10-21" fmla="*/ 2079803 w 2944854"/>
                    <a:gd name="connsiteY10-22" fmla="*/ 432543 h 1316375"/>
                    <a:gd name="connsiteX11-23" fmla="*/ 2240850 w 2944854"/>
                    <a:gd name="connsiteY11-24" fmla="*/ 920305 h 1316375"/>
                    <a:gd name="connsiteX12-25" fmla="*/ 2944854 w 2944854"/>
                    <a:gd name="connsiteY12-26" fmla="*/ 1228607 h 1316375"/>
                    <a:gd name="connsiteX13-27" fmla="*/ 2756623 w 2944854"/>
                    <a:gd name="connsiteY13-28" fmla="*/ 1316375 h 1316375"/>
                    <a:gd name="connsiteX14-29" fmla="*/ 1486231 w 2944854"/>
                    <a:gd name="connsiteY14-30" fmla="*/ 727041 h 1316375"/>
                    <a:gd name="connsiteX0-31" fmla="*/ 1486231 w 3024520"/>
                    <a:gd name="connsiteY0-32" fmla="*/ 727041 h 1316375"/>
                    <a:gd name="connsiteX1-33" fmla="*/ 257675 w 3024520"/>
                    <a:gd name="connsiteY1-34" fmla="*/ 1302232 h 1316375"/>
                    <a:gd name="connsiteX2-35" fmla="*/ 0 w 3024520"/>
                    <a:gd name="connsiteY2-36" fmla="*/ 1228607 h 1316375"/>
                    <a:gd name="connsiteX3-37" fmla="*/ 911064 w 3024520"/>
                    <a:gd name="connsiteY3-38" fmla="*/ 837478 h 1316375"/>
                    <a:gd name="connsiteX4-39" fmla="*/ 883456 w 3024520"/>
                    <a:gd name="connsiteY4-40" fmla="*/ 450949 h 1316375"/>
                    <a:gd name="connsiteX5-41" fmla="*/ 161047 w 3024520"/>
                    <a:gd name="connsiteY5-42" fmla="*/ 119640 h 1316375"/>
                    <a:gd name="connsiteX6-43" fmla="*/ 404917 w 3024520"/>
                    <a:gd name="connsiteY6-44" fmla="*/ 50617 h 1316375"/>
                    <a:gd name="connsiteX7-45" fmla="*/ 1477028 w 3024520"/>
                    <a:gd name="connsiteY7-46" fmla="*/ 501566 h 1316375"/>
                    <a:gd name="connsiteX8-47" fmla="*/ 2572146 w 3024520"/>
                    <a:gd name="connsiteY8-48" fmla="*/ 0 h 1316375"/>
                    <a:gd name="connsiteX9-49" fmla="*/ 2875834 w 3024520"/>
                    <a:gd name="connsiteY9-50" fmla="*/ 96632 h 1316375"/>
                    <a:gd name="connsiteX10-51" fmla="*/ 2079803 w 3024520"/>
                    <a:gd name="connsiteY10-52" fmla="*/ 432543 h 1316375"/>
                    <a:gd name="connsiteX11-53" fmla="*/ 2240850 w 3024520"/>
                    <a:gd name="connsiteY11-54" fmla="*/ 920305 h 1316375"/>
                    <a:gd name="connsiteX12-55" fmla="*/ 3024520 w 3024520"/>
                    <a:gd name="connsiteY12-56" fmla="*/ 1228607 h 1316375"/>
                    <a:gd name="connsiteX13-57" fmla="*/ 2756623 w 3024520"/>
                    <a:gd name="connsiteY13-58" fmla="*/ 1316375 h 1316375"/>
                    <a:gd name="connsiteX14-59" fmla="*/ 1486231 w 3024520"/>
                    <a:gd name="connsiteY14-60" fmla="*/ 727041 h 1316375"/>
                    <a:gd name="connsiteX0-61" fmla="*/ 1537780 w 3076069"/>
                    <a:gd name="connsiteY0-62" fmla="*/ 727041 h 1316375"/>
                    <a:gd name="connsiteX1-63" fmla="*/ 309224 w 3076069"/>
                    <a:gd name="connsiteY1-64" fmla="*/ 1302232 h 1316375"/>
                    <a:gd name="connsiteX2-65" fmla="*/ 0 w 3076069"/>
                    <a:gd name="connsiteY2-66" fmla="*/ 1228607 h 1316375"/>
                    <a:gd name="connsiteX3-67" fmla="*/ 962613 w 3076069"/>
                    <a:gd name="connsiteY3-68" fmla="*/ 837478 h 1316375"/>
                    <a:gd name="connsiteX4-69" fmla="*/ 935005 w 3076069"/>
                    <a:gd name="connsiteY4-70" fmla="*/ 450949 h 1316375"/>
                    <a:gd name="connsiteX5-71" fmla="*/ 212596 w 3076069"/>
                    <a:gd name="connsiteY5-72" fmla="*/ 119640 h 1316375"/>
                    <a:gd name="connsiteX6-73" fmla="*/ 456466 w 3076069"/>
                    <a:gd name="connsiteY6-74" fmla="*/ 50617 h 1316375"/>
                    <a:gd name="connsiteX7-75" fmla="*/ 1528577 w 3076069"/>
                    <a:gd name="connsiteY7-76" fmla="*/ 501566 h 1316375"/>
                    <a:gd name="connsiteX8-77" fmla="*/ 2623695 w 3076069"/>
                    <a:gd name="connsiteY8-78" fmla="*/ 0 h 1316375"/>
                    <a:gd name="connsiteX9-79" fmla="*/ 2927383 w 3076069"/>
                    <a:gd name="connsiteY9-80" fmla="*/ 96632 h 1316375"/>
                    <a:gd name="connsiteX10-81" fmla="*/ 2131352 w 3076069"/>
                    <a:gd name="connsiteY10-82" fmla="*/ 432543 h 1316375"/>
                    <a:gd name="connsiteX11-83" fmla="*/ 2292399 w 3076069"/>
                    <a:gd name="connsiteY11-84" fmla="*/ 920305 h 1316375"/>
                    <a:gd name="connsiteX12-85" fmla="*/ 3076069 w 3076069"/>
                    <a:gd name="connsiteY12-86" fmla="*/ 1228607 h 1316375"/>
                    <a:gd name="connsiteX13-87" fmla="*/ 2808172 w 3076069"/>
                    <a:gd name="connsiteY13-88" fmla="*/ 1316375 h 1316375"/>
                    <a:gd name="connsiteX14-89" fmla="*/ 1537780 w 3076069"/>
                    <a:gd name="connsiteY14-90" fmla="*/ 727041 h 1316375"/>
                    <a:gd name="connsiteX0-91" fmla="*/ 1537780 w 3076069"/>
                    <a:gd name="connsiteY0-92" fmla="*/ 727041 h 1321259"/>
                    <a:gd name="connsiteX1-93" fmla="*/ 313981 w 3076069"/>
                    <a:gd name="connsiteY1-94" fmla="*/ 1321259 h 1321259"/>
                    <a:gd name="connsiteX2-95" fmla="*/ 0 w 3076069"/>
                    <a:gd name="connsiteY2-96" fmla="*/ 1228607 h 1321259"/>
                    <a:gd name="connsiteX3-97" fmla="*/ 962613 w 3076069"/>
                    <a:gd name="connsiteY3-98" fmla="*/ 837478 h 1321259"/>
                    <a:gd name="connsiteX4-99" fmla="*/ 935005 w 3076069"/>
                    <a:gd name="connsiteY4-100" fmla="*/ 450949 h 1321259"/>
                    <a:gd name="connsiteX5-101" fmla="*/ 212596 w 3076069"/>
                    <a:gd name="connsiteY5-102" fmla="*/ 119640 h 1321259"/>
                    <a:gd name="connsiteX6-103" fmla="*/ 456466 w 3076069"/>
                    <a:gd name="connsiteY6-104" fmla="*/ 50617 h 1321259"/>
                    <a:gd name="connsiteX7-105" fmla="*/ 1528577 w 3076069"/>
                    <a:gd name="connsiteY7-106" fmla="*/ 501566 h 1321259"/>
                    <a:gd name="connsiteX8-107" fmla="*/ 2623695 w 3076069"/>
                    <a:gd name="connsiteY8-108" fmla="*/ 0 h 1321259"/>
                    <a:gd name="connsiteX9-109" fmla="*/ 2927383 w 3076069"/>
                    <a:gd name="connsiteY9-110" fmla="*/ 96632 h 1321259"/>
                    <a:gd name="connsiteX10-111" fmla="*/ 2131352 w 3076069"/>
                    <a:gd name="connsiteY10-112" fmla="*/ 432543 h 1321259"/>
                    <a:gd name="connsiteX11-113" fmla="*/ 2292399 w 3076069"/>
                    <a:gd name="connsiteY11-114" fmla="*/ 920305 h 1321259"/>
                    <a:gd name="connsiteX12-115" fmla="*/ 3076069 w 3076069"/>
                    <a:gd name="connsiteY12-116" fmla="*/ 1228607 h 1321259"/>
                    <a:gd name="connsiteX13-117" fmla="*/ 2808172 w 3076069"/>
                    <a:gd name="connsiteY13-118" fmla="*/ 1316375 h 1321259"/>
                    <a:gd name="connsiteX14-119" fmla="*/ 1537780 w 3076069"/>
                    <a:gd name="connsiteY14-120" fmla="*/ 727041 h 1321259"/>
                    <a:gd name="connsiteX0-121" fmla="*/ 1537780 w 3076069"/>
                    <a:gd name="connsiteY0-122" fmla="*/ 750825 h 1321259"/>
                    <a:gd name="connsiteX1-123" fmla="*/ 313981 w 3076069"/>
                    <a:gd name="connsiteY1-124" fmla="*/ 1321259 h 1321259"/>
                    <a:gd name="connsiteX2-125" fmla="*/ 0 w 3076069"/>
                    <a:gd name="connsiteY2-126" fmla="*/ 1228607 h 1321259"/>
                    <a:gd name="connsiteX3-127" fmla="*/ 962613 w 3076069"/>
                    <a:gd name="connsiteY3-128" fmla="*/ 837478 h 1321259"/>
                    <a:gd name="connsiteX4-129" fmla="*/ 935005 w 3076069"/>
                    <a:gd name="connsiteY4-130" fmla="*/ 450949 h 1321259"/>
                    <a:gd name="connsiteX5-131" fmla="*/ 212596 w 3076069"/>
                    <a:gd name="connsiteY5-132" fmla="*/ 119640 h 1321259"/>
                    <a:gd name="connsiteX6-133" fmla="*/ 456466 w 3076069"/>
                    <a:gd name="connsiteY6-134" fmla="*/ 50617 h 1321259"/>
                    <a:gd name="connsiteX7-135" fmla="*/ 1528577 w 3076069"/>
                    <a:gd name="connsiteY7-136" fmla="*/ 501566 h 1321259"/>
                    <a:gd name="connsiteX8-137" fmla="*/ 2623695 w 3076069"/>
                    <a:gd name="connsiteY8-138" fmla="*/ 0 h 1321259"/>
                    <a:gd name="connsiteX9-139" fmla="*/ 2927383 w 3076069"/>
                    <a:gd name="connsiteY9-140" fmla="*/ 96632 h 1321259"/>
                    <a:gd name="connsiteX10-141" fmla="*/ 2131352 w 3076069"/>
                    <a:gd name="connsiteY10-142" fmla="*/ 432543 h 1321259"/>
                    <a:gd name="connsiteX11-143" fmla="*/ 2292399 w 3076069"/>
                    <a:gd name="connsiteY11-144" fmla="*/ 920305 h 1321259"/>
                    <a:gd name="connsiteX12-145" fmla="*/ 3076069 w 3076069"/>
                    <a:gd name="connsiteY12-146" fmla="*/ 1228607 h 1321259"/>
                    <a:gd name="connsiteX13-147" fmla="*/ 2808172 w 3076069"/>
                    <a:gd name="connsiteY13-148" fmla="*/ 1316375 h 1321259"/>
                    <a:gd name="connsiteX14-149" fmla="*/ 1537780 w 3076069"/>
                    <a:gd name="connsiteY14-150" fmla="*/ 750825 h 132125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370" name="Freeform 369"/>
                <p:cNvSpPr/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1" name="Freeform 370"/>
                <p:cNvSpPr/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2" name="Freeform 371"/>
                <p:cNvSpPr/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73" name="Straight Connector 372"/>
                <p:cNvCxnSpPr>
                  <a:cxnSpLocks noChangeShapeType="1"/>
                  <a:endCxn id="368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4" name="Straight Connector 37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5" name="Group 19"/>
            <p:cNvGrpSpPr/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339" name="Rectangle 338"/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cxnSp>
            <p:nvCxnSpPr>
              <p:cNvPr id="340" name="Straight Connector 339"/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41" name="Group 442"/>
              <p:cNvGrpSpPr/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354" name="Oval 353"/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355" name="Rectangle 354"/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356" name="Oval 355"/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58" name="Straight Connector 357"/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42" name="Rectangle 341"/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cxnSp>
            <p:nvCxnSpPr>
              <p:cNvPr id="343" name="Straight Connector 342"/>
              <p:cNvCxnSpPr>
                <a:stCxn id="345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44" name="Group 456"/>
              <p:cNvGrpSpPr/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345" name="Oval 344"/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346" name="Rectangle 345"/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Oval 346"/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8" name="Freeform 347"/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-1" fmla="*/ 1486231 w 2944854"/>
                    <a:gd name="connsiteY0-2" fmla="*/ 727041 h 1316375"/>
                    <a:gd name="connsiteX1-3" fmla="*/ 257675 w 2944854"/>
                    <a:gd name="connsiteY1-4" fmla="*/ 1302232 h 1316375"/>
                    <a:gd name="connsiteX2-5" fmla="*/ 0 w 2944854"/>
                    <a:gd name="connsiteY2-6" fmla="*/ 1228607 h 1316375"/>
                    <a:gd name="connsiteX3-7" fmla="*/ 911064 w 2944854"/>
                    <a:gd name="connsiteY3-8" fmla="*/ 837478 h 1316375"/>
                    <a:gd name="connsiteX4-9" fmla="*/ 883456 w 2944854"/>
                    <a:gd name="connsiteY4-10" fmla="*/ 450949 h 1316375"/>
                    <a:gd name="connsiteX5-11" fmla="*/ 161047 w 2944854"/>
                    <a:gd name="connsiteY5-12" fmla="*/ 119640 h 1316375"/>
                    <a:gd name="connsiteX6-13" fmla="*/ 404917 w 2944854"/>
                    <a:gd name="connsiteY6-14" fmla="*/ 50617 h 1316375"/>
                    <a:gd name="connsiteX7-15" fmla="*/ 1477028 w 2944854"/>
                    <a:gd name="connsiteY7-16" fmla="*/ 501566 h 1316375"/>
                    <a:gd name="connsiteX8-17" fmla="*/ 2572146 w 2944854"/>
                    <a:gd name="connsiteY8-18" fmla="*/ 0 h 1316375"/>
                    <a:gd name="connsiteX9-19" fmla="*/ 2875834 w 2944854"/>
                    <a:gd name="connsiteY9-20" fmla="*/ 96632 h 1316375"/>
                    <a:gd name="connsiteX10-21" fmla="*/ 2079803 w 2944854"/>
                    <a:gd name="connsiteY10-22" fmla="*/ 432543 h 1316375"/>
                    <a:gd name="connsiteX11-23" fmla="*/ 2240850 w 2944854"/>
                    <a:gd name="connsiteY11-24" fmla="*/ 920305 h 1316375"/>
                    <a:gd name="connsiteX12-25" fmla="*/ 2944854 w 2944854"/>
                    <a:gd name="connsiteY12-26" fmla="*/ 1228607 h 1316375"/>
                    <a:gd name="connsiteX13-27" fmla="*/ 2756623 w 2944854"/>
                    <a:gd name="connsiteY13-28" fmla="*/ 1316375 h 1316375"/>
                    <a:gd name="connsiteX14-29" fmla="*/ 1486231 w 2944854"/>
                    <a:gd name="connsiteY14-30" fmla="*/ 727041 h 1316375"/>
                    <a:gd name="connsiteX0-31" fmla="*/ 1486231 w 3024520"/>
                    <a:gd name="connsiteY0-32" fmla="*/ 727041 h 1316375"/>
                    <a:gd name="connsiteX1-33" fmla="*/ 257675 w 3024520"/>
                    <a:gd name="connsiteY1-34" fmla="*/ 1302232 h 1316375"/>
                    <a:gd name="connsiteX2-35" fmla="*/ 0 w 3024520"/>
                    <a:gd name="connsiteY2-36" fmla="*/ 1228607 h 1316375"/>
                    <a:gd name="connsiteX3-37" fmla="*/ 911064 w 3024520"/>
                    <a:gd name="connsiteY3-38" fmla="*/ 837478 h 1316375"/>
                    <a:gd name="connsiteX4-39" fmla="*/ 883456 w 3024520"/>
                    <a:gd name="connsiteY4-40" fmla="*/ 450949 h 1316375"/>
                    <a:gd name="connsiteX5-41" fmla="*/ 161047 w 3024520"/>
                    <a:gd name="connsiteY5-42" fmla="*/ 119640 h 1316375"/>
                    <a:gd name="connsiteX6-43" fmla="*/ 404917 w 3024520"/>
                    <a:gd name="connsiteY6-44" fmla="*/ 50617 h 1316375"/>
                    <a:gd name="connsiteX7-45" fmla="*/ 1477028 w 3024520"/>
                    <a:gd name="connsiteY7-46" fmla="*/ 501566 h 1316375"/>
                    <a:gd name="connsiteX8-47" fmla="*/ 2572146 w 3024520"/>
                    <a:gd name="connsiteY8-48" fmla="*/ 0 h 1316375"/>
                    <a:gd name="connsiteX9-49" fmla="*/ 2875834 w 3024520"/>
                    <a:gd name="connsiteY9-50" fmla="*/ 96632 h 1316375"/>
                    <a:gd name="connsiteX10-51" fmla="*/ 2079803 w 3024520"/>
                    <a:gd name="connsiteY10-52" fmla="*/ 432543 h 1316375"/>
                    <a:gd name="connsiteX11-53" fmla="*/ 2240850 w 3024520"/>
                    <a:gd name="connsiteY11-54" fmla="*/ 920305 h 1316375"/>
                    <a:gd name="connsiteX12-55" fmla="*/ 3024520 w 3024520"/>
                    <a:gd name="connsiteY12-56" fmla="*/ 1228607 h 1316375"/>
                    <a:gd name="connsiteX13-57" fmla="*/ 2756623 w 3024520"/>
                    <a:gd name="connsiteY13-58" fmla="*/ 1316375 h 1316375"/>
                    <a:gd name="connsiteX14-59" fmla="*/ 1486231 w 3024520"/>
                    <a:gd name="connsiteY14-60" fmla="*/ 727041 h 1316375"/>
                    <a:gd name="connsiteX0-61" fmla="*/ 1537780 w 3076069"/>
                    <a:gd name="connsiteY0-62" fmla="*/ 727041 h 1316375"/>
                    <a:gd name="connsiteX1-63" fmla="*/ 309224 w 3076069"/>
                    <a:gd name="connsiteY1-64" fmla="*/ 1302232 h 1316375"/>
                    <a:gd name="connsiteX2-65" fmla="*/ 0 w 3076069"/>
                    <a:gd name="connsiteY2-66" fmla="*/ 1228607 h 1316375"/>
                    <a:gd name="connsiteX3-67" fmla="*/ 962613 w 3076069"/>
                    <a:gd name="connsiteY3-68" fmla="*/ 837478 h 1316375"/>
                    <a:gd name="connsiteX4-69" fmla="*/ 935005 w 3076069"/>
                    <a:gd name="connsiteY4-70" fmla="*/ 450949 h 1316375"/>
                    <a:gd name="connsiteX5-71" fmla="*/ 212596 w 3076069"/>
                    <a:gd name="connsiteY5-72" fmla="*/ 119640 h 1316375"/>
                    <a:gd name="connsiteX6-73" fmla="*/ 456466 w 3076069"/>
                    <a:gd name="connsiteY6-74" fmla="*/ 50617 h 1316375"/>
                    <a:gd name="connsiteX7-75" fmla="*/ 1528577 w 3076069"/>
                    <a:gd name="connsiteY7-76" fmla="*/ 501566 h 1316375"/>
                    <a:gd name="connsiteX8-77" fmla="*/ 2623695 w 3076069"/>
                    <a:gd name="connsiteY8-78" fmla="*/ 0 h 1316375"/>
                    <a:gd name="connsiteX9-79" fmla="*/ 2927383 w 3076069"/>
                    <a:gd name="connsiteY9-80" fmla="*/ 96632 h 1316375"/>
                    <a:gd name="connsiteX10-81" fmla="*/ 2131352 w 3076069"/>
                    <a:gd name="connsiteY10-82" fmla="*/ 432543 h 1316375"/>
                    <a:gd name="connsiteX11-83" fmla="*/ 2292399 w 3076069"/>
                    <a:gd name="connsiteY11-84" fmla="*/ 920305 h 1316375"/>
                    <a:gd name="connsiteX12-85" fmla="*/ 3076069 w 3076069"/>
                    <a:gd name="connsiteY12-86" fmla="*/ 1228607 h 1316375"/>
                    <a:gd name="connsiteX13-87" fmla="*/ 2808172 w 3076069"/>
                    <a:gd name="connsiteY13-88" fmla="*/ 1316375 h 1316375"/>
                    <a:gd name="connsiteX14-89" fmla="*/ 1537780 w 3076069"/>
                    <a:gd name="connsiteY14-90" fmla="*/ 727041 h 1316375"/>
                    <a:gd name="connsiteX0-91" fmla="*/ 1537780 w 3076069"/>
                    <a:gd name="connsiteY0-92" fmla="*/ 727041 h 1321259"/>
                    <a:gd name="connsiteX1-93" fmla="*/ 313981 w 3076069"/>
                    <a:gd name="connsiteY1-94" fmla="*/ 1321259 h 1321259"/>
                    <a:gd name="connsiteX2-95" fmla="*/ 0 w 3076069"/>
                    <a:gd name="connsiteY2-96" fmla="*/ 1228607 h 1321259"/>
                    <a:gd name="connsiteX3-97" fmla="*/ 962613 w 3076069"/>
                    <a:gd name="connsiteY3-98" fmla="*/ 837478 h 1321259"/>
                    <a:gd name="connsiteX4-99" fmla="*/ 935005 w 3076069"/>
                    <a:gd name="connsiteY4-100" fmla="*/ 450949 h 1321259"/>
                    <a:gd name="connsiteX5-101" fmla="*/ 212596 w 3076069"/>
                    <a:gd name="connsiteY5-102" fmla="*/ 119640 h 1321259"/>
                    <a:gd name="connsiteX6-103" fmla="*/ 456466 w 3076069"/>
                    <a:gd name="connsiteY6-104" fmla="*/ 50617 h 1321259"/>
                    <a:gd name="connsiteX7-105" fmla="*/ 1528577 w 3076069"/>
                    <a:gd name="connsiteY7-106" fmla="*/ 501566 h 1321259"/>
                    <a:gd name="connsiteX8-107" fmla="*/ 2623695 w 3076069"/>
                    <a:gd name="connsiteY8-108" fmla="*/ 0 h 1321259"/>
                    <a:gd name="connsiteX9-109" fmla="*/ 2927383 w 3076069"/>
                    <a:gd name="connsiteY9-110" fmla="*/ 96632 h 1321259"/>
                    <a:gd name="connsiteX10-111" fmla="*/ 2131352 w 3076069"/>
                    <a:gd name="connsiteY10-112" fmla="*/ 432543 h 1321259"/>
                    <a:gd name="connsiteX11-113" fmla="*/ 2292399 w 3076069"/>
                    <a:gd name="connsiteY11-114" fmla="*/ 920305 h 1321259"/>
                    <a:gd name="connsiteX12-115" fmla="*/ 3076069 w 3076069"/>
                    <a:gd name="connsiteY12-116" fmla="*/ 1228607 h 1321259"/>
                    <a:gd name="connsiteX13-117" fmla="*/ 2808172 w 3076069"/>
                    <a:gd name="connsiteY13-118" fmla="*/ 1316375 h 1321259"/>
                    <a:gd name="connsiteX14-119" fmla="*/ 1537780 w 3076069"/>
                    <a:gd name="connsiteY14-120" fmla="*/ 727041 h 1321259"/>
                    <a:gd name="connsiteX0-121" fmla="*/ 1537780 w 3076069"/>
                    <a:gd name="connsiteY0-122" fmla="*/ 750825 h 1321259"/>
                    <a:gd name="connsiteX1-123" fmla="*/ 313981 w 3076069"/>
                    <a:gd name="connsiteY1-124" fmla="*/ 1321259 h 1321259"/>
                    <a:gd name="connsiteX2-125" fmla="*/ 0 w 3076069"/>
                    <a:gd name="connsiteY2-126" fmla="*/ 1228607 h 1321259"/>
                    <a:gd name="connsiteX3-127" fmla="*/ 962613 w 3076069"/>
                    <a:gd name="connsiteY3-128" fmla="*/ 837478 h 1321259"/>
                    <a:gd name="connsiteX4-129" fmla="*/ 935005 w 3076069"/>
                    <a:gd name="connsiteY4-130" fmla="*/ 450949 h 1321259"/>
                    <a:gd name="connsiteX5-131" fmla="*/ 212596 w 3076069"/>
                    <a:gd name="connsiteY5-132" fmla="*/ 119640 h 1321259"/>
                    <a:gd name="connsiteX6-133" fmla="*/ 456466 w 3076069"/>
                    <a:gd name="connsiteY6-134" fmla="*/ 50617 h 1321259"/>
                    <a:gd name="connsiteX7-135" fmla="*/ 1528577 w 3076069"/>
                    <a:gd name="connsiteY7-136" fmla="*/ 501566 h 1321259"/>
                    <a:gd name="connsiteX8-137" fmla="*/ 2623695 w 3076069"/>
                    <a:gd name="connsiteY8-138" fmla="*/ 0 h 1321259"/>
                    <a:gd name="connsiteX9-139" fmla="*/ 2927383 w 3076069"/>
                    <a:gd name="connsiteY9-140" fmla="*/ 96632 h 1321259"/>
                    <a:gd name="connsiteX10-141" fmla="*/ 2131352 w 3076069"/>
                    <a:gd name="connsiteY10-142" fmla="*/ 432543 h 1321259"/>
                    <a:gd name="connsiteX11-143" fmla="*/ 2292399 w 3076069"/>
                    <a:gd name="connsiteY11-144" fmla="*/ 920305 h 1321259"/>
                    <a:gd name="connsiteX12-145" fmla="*/ 3076069 w 3076069"/>
                    <a:gd name="connsiteY12-146" fmla="*/ 1228607 h 1321259"/>
                    <a:gd name="connsiteX13-147" fmla="*/ 2808172 w 3076069"/>
                    <a:gd name="connsiteY13-148" fmla="*/ 1316375 h 1321259"/>
                    <a:gd name="connsiteX14-149" fmla="*/ 1537780 w 3076069"/>
                    <a:gd name="connsiteY14-150" fmla="*/ 750825 h 132125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Freeform 348"/>
                <p:cNvSpPr/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0" name="Freeform 349"/>
                <p:cNvSpPr/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1" name="Freeform 350"/>
                <p:cNvSpPr/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52" name="Straight Connector 351"/>
                <p:cNvCxnSpPr>
                  <a:cxnSpLocks noChangeShapeType="1"/>
                  <a:endCxn id="347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53" name="Straight Connector 352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6" name="Group 20"/>
            <p:cNvGrpSpPr/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318" name="Rectangle 317"/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 rotWithShape="1">
                <a:gsLst>
                  <a:gs pos="1000">
                    <a:srgbClr val="3333CC">
                      <a:lumMod val="75000"/>
                      <a:alpha val="62000"/>
                    </a:srgbClr>
                  </a:gs>
                  <a:gs pos="5400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cxnSp>
            <p:nvCxnSpPr>
              <p:cNvPr id="319" name="Straight Connector 318"/>
              <p:cNvCxnSpPr>
                <a:stCxn id="327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pic>
            <p:nvPicPr>
              <p:cNvPr id="320" name="Picture 469" descr="router_top.png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21" name="Group 471"/>
              <p:cNvGrpSpPr/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334" name="Oval 333"/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335" name="Rectangle 334"/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336" name="Oval 335"/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cxnSp>
              <p:nvCxnSpPr>
                <p:cNvPr id="337" name="Straight Connector 336"/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38" name="Straight Connector 337"/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22" name="Rectangle 321"/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cxnSp>
            <p:nvCxnSpPr>
              <p:cNvPr id="323" name="Straight Connector 322"/>
              <p:cNvCxnSpPr>
                <a:stCxn id="320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24" name="Group 485"/>
              <p:cNvGrpSpPr/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325" name="Oval 324"/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326" name="Rectangle 325"/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327" name="Oval 326"/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8" name="Freeform 327"/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-1" fmla="*/ 1486231 w 2944854"/>
                    <a:gd name="connsiteY0-2" fmla="*/ 727041 h 1316375"/>
                    <a:gd name="connsiteX1-3" fmla="*/ 257675 w 2944854"/>
                    <a:gd name="connsiteY1-4" fmla="*/ 1302232 h 1316375"/>
                    <a:gd name="connsiteX2-5" fmla="*/ 0 w 2944854"/>
                    <a:gd name="connsiteY2-6" fmla="*/ 1228607 h 1316375"/>
                    <a:gd name="connsiteX3-7" fmla="*/ 911064 w 2944854"/>
                    <a:gd name="connsiteY3-8" fmla="*/ 837478 h 1316375"/>
                    <a:gd name="connsiteX4-9" fmla="*/ 883456 w 2944854"/>
                    <a:gd name="connsiteY4-10" fmla="*/ 450949 h 1316375"/>
                    <a:gd name="connsiteX5-11" fmla="*/ 161047 w 2944854"/>
                    <a:gd name="connsiteY5-12" fmla="*/ 119640 h 1316375"/>
                    <a:gd name="connsiteX6-13" fmla="*/ 404917 w 2944854"/>
                    <a:gd name="connsiteY6-14" fmla="*/ 50617 h 1316375"/>
                    <a:gd name="connsiteX7-15" fmla="*/ 1477028 w 2944854"/>
                    <a:gd name="connsiteY7-16" fmla="*/ 501566 h 1316375"/>
                    <a:gd name="connsiteX8-17" fmla="*/ 2572146 w 2944854"/>
                    <a:gd name="connsiteY8-18" fmla="*/ 0 h 1316375"/>
                    <a:gd name="connsiteX9-19" fmla="*/ 2875834 w 2944854"/>
                    <a:gd name="connsiteY9-20" fmla="*/ 96632 h 1316375"/>
                    <a:gd name="connsiteX10-21" fmla="*/ 2079803 w 2944854"/>
                    <a:gd name="connsiteY10-22" fmla="*/ 432543 h 1316375"/>
                    <a:gd name="connsiteX11-23" fmla="*/ 2240850 w 2944854"/>
                    <a:gd name="connsiteY11-24" fmla="*/ 920305 h 1316375"/>
                    <a:gd name="connsiteX12-25" fmla="*/ 2944854 w 2944854"/>
                    <a:gd name="connsiteY12-26" fmla="*/ 1228607 h 1316375"/>
                    <a:gd name="connsiteX13-27" fmla="*/ 2756623 w 2944854"/>
                    <a:gd name="connsiteY13-28" fmla="*/ 1316375 h 1316375"/>
                    <a:gd name="connsiteX14-29" fmla="*/ 1486231 w 2944854"/>
                    <a:gd name="connsiteY14-30" fmla="*/ 727041 h 1316375"/>
                    <a:gd name="connsiteX0-31" fmla="*/ 1486231 w 3024520"/>
                    <a:gd name="connsiteY0-32" fmla="*/ 727041 h 1316375"/>
                    <a:gd name="connsiteX1-33" fmla="*/ 257675 w 3024520"/>
                    <a:gd name="connsiteY1-34" fmla="*/ 1302232 h 1316375"/>
                    <a:gd name="connsiteX2-35" fmla="*/ 0 w 3024520"/>
                    <a:gd name="connsiteY2-36" fmla="*/ 1228607 h 1316375"/>
                    <a:gd name="connsiteX3-37" fmla="*/ 911064 w 3024520"/>
                    <a:gd name="connsiteY3-38" fmla="*/ 837478 h 1316375"/>
                    <a:gd name="connsiteX4-39" fmla="*/ 883456 w 3024520"/>
                    <a:gd name="connsiteY4-40" fmla="*/ 450949 h 1316375"/>
                    <a:gd name="connsiteX5-41" fmla="*/ 161047 w 3024520"/>
                    <a:gd name="connsiteY5-42" fmla="*/ 119640 h 1316375"/>
                    <a:gd name="connsiteX6-43" fmla="*/ 404917 w 3024520"/>
                    <a:gd name="connsiteY6-44" fmla="*/ 50617 h 1316375"/>
                    <a:gd name="connsiteX7-45" fmla="*/ 1477028 w 3024520"/>
                    <a:gd name="connsiteY7-46" fmla="*/ 501566 h 1316375"/>
                    <a:gd name="connsiteX8-47" fmla="*/ 2572146 w 3024520"/>
                    <a:gd name="connsiteY8-48" fmla="*/ 0 h 1316375"/>
                    <a:gd name="connsiteX9-49" fmla="*/ 2875834 w 3024520"/>
                    <a:gd name="connsiteY9-50" fmla="*/ 96632 h 1316375"/>
                    <a:gd name="connsiteX10-51" fmla="*/ 2079803 w 3024520"/>
                    <a:gd name="connsiteY10-52" fmla="*/ 432543 h 1316375"/>
                    <a:gd name="connsiteX11-53" fmla="*/ 2240850 w 3024520"/>
                    <a:gd name="connsiteY11-54" fmla="*/ 920305 h 1316375"/>
                    <a:gd name="connsiteX12-55" fmla="*/ 3024520 w 3024520"/>
                    <a:gd name="connsiteY12-56" fmla="*/ 1228607 h 1316375"/>
                    <a:gd name="connsiteX13-57" fmla="*/ 2756623 w 3024520"/>
                    <a:gd name="connsiteY13-58" fmla="*/ 1316375 h 1316375"/>
                    <a:gd name="connsiteX14-59" fmla="*/ 1486231 w 3024520"/>
                    <a:gd name="connsiteY14-60" fmla="*/ 727041 h 1316375"/>
                    <a:gd name="connsiteX0-61" fmla="*/ 1537780 w 3076069"/>
                    <a:gd name="connsiteY0-62" fmla="*/ 727041 h 1316375"/>
                    <a:gd name="connsiteX1-63" fmla="*/ 309224 w 3076069"/>
                    <a:gd name="connsiteY1-64" fmla="*/ 1302232 h 1316375"/>
                    <a:gd name="connsiteX2-65" fmla="*/ 0 w 3076069"/>
                    <a:gd name="connsiteY2-66" fmla="*/ 1228607 h 1316375"/>
                    <a:gd name="connsiteX3-67" fmla="*/ 962613 w 3076069"/>
                    <a:gd name="connsiteY3-68" fmla="*/ 837478 h 1316375"/>
                    <a:gd name="connsiteX4-69" fmla="*/ 935005 w 3076069"/>
                    <a:gd name="connsiteY4-70" fmla="*/ 450949 h 1316375"/>
                    <a:gd name="connsiteX5-71" fmla="*/ 212596 w 3076069"/>
                    <a:gd name="connsiteY5-72" fmla="*/ 119640 h 1316375"/>
                    <a:gd name="connsiteX6-73" fmla="*/ 456466 w 3076069"/>
                    <a:gd name="connsiteY6-74" fmla="*/ 50617 h 1316375"/>
                    <a:gd name="connsiteX7-75" fmla="*/ 1528577 w 3076069"/>
                    <a:gd name="connsiteY7-76" fmla="*/ 501566 h 1316375"/>
                    <a:gd name="connsiteX8-77" fmla="*/ 2623695 w 3076069"/>
                    <a:gd name="connsiteY8-78" fmla="*/ 0 h 1316375"/>
                    <a:gd name="connsiteX9-79" fmla="*/ 2927383 w 3076069"/>
                    <a:gd name="connsiteY9-80" fmla="*/ 96632 h 1316375"/>
                    <a:gd name="connsiteX10-81" fmla="*/ 2131352 w 3076069"/>
                    <a:gd name="connsiteY10-82" fmla="*/ 432543 h 1316375"/>
                    <a:gd name="connsiteX11-83" fmla="*/ 2292399 w 3076069"/>
                    <a:gd name="connsiteY11-84" fmla="*/ 920305 h 1316375"/>
                    <a:gd name="connsiteX12-85" fmla="*/ 3076069 w 3076069"/>
                    <a:gd name="connsiteY12-86" fmla="*/ 1228607 h 1316375"/>
                    <a:gd name="connsiteX13-87" fmla="*/ 2808172 w 3076069"/>
                    <a:gd name="connsiteY13-88" fmla="*/ 1316375 h 1316375"/>
                    <a:gd name="connsiteX14-89" fmla="*/ 1537780 w 3076069"/>
                    <a:gd name="connsiteY14-90" fmla="*/ 727041 h 1316375"/>
                    <a:gd name="connsiteX0-91" fmla="*/ 1537780 w 3076069"/>
                    <a:gd name="connsiteY0-92" fmla="*/ 727041 h 1321259"/>
                    <a:gd name="connsiteX1-93" fmla="*/ 313981 w 3076069"/>
                    <a:gd name="connsiteY1-94" fmla="*/ 1321259 h 1321259"/>
                    <a:gd name="connsiteX2-95" fmla="*/ 0 w 3076069"/>
                    <a:gd name="connsiteY2-96" fmla="*/ 1228607 h 1321259"/>
                    <a:gd name="connsiteX3-97" fmla="*/ 962613 w 3076069"/>
                    <a:gd name="connsiteY3-98" fmla="*/ 837478 h 1321259"/>
                    <a:gd name="connsiteX4-99" fmla="*/ 935005 w 3076069"/>
                    <a:gd name="connsiteY4-100" fmla="*/ 450949 h 1321259"/>
                    <a:gd name="connsiteX5-101" fmla="*/ 212596 w 3076069"/>
                    <a:gd name="connsiteY5-102" fmla="*/ 119640 h 1321259"/>
                    <a:gd name="connsiteX6-103" fmla="*/ 456466 w 3076069"/>
                    <a:gd name="connsiteY6-104" fmla="*/ 50617 h 1321259"/>
                    <a:gd name="connsiteX7-105" fmla="*/ 1528577 w 3076069"/>
                    <a:gd name="connsiteY7-106" fmla="*/ 501566 h 1321259"/>
                    <a:gd name="connsiteX8-107" fmla="*/ 2623695 w 3076069"/>
                    <a:gd name="connsiteY8-108" fmla="*/ 0 h 1321259"/>
                    <a:gd name="connsiteX9-109" fmla="*/ 2927383 w 3076069"/>
                    <a:gd name="connsiteY9-110" fmla="*/ 96632 h 1321259"/>
                    <a:gd name="connsiteX10-111" fmla="*/ 2131352 w 3076069"/>
                    <a:gd name="connsiteY10-112" fmla="*/ 432543 h 1321259"/>
                    <a:gd name="connsiteX11-113" fmla="*/ 2292399 w 3076069"/>
                    <a:gd name="connsiteY11-114" fmla="*/ 920305 h 1321259"/>
                    <a:gd name="connsiteX12-115" fmla="*/ 3076069 w 3076069"/>
                    <a:gd name="connsiteY12-116" fmla="*/ 1228607 h 1321259"/>
                    <a:gd name="connsiteX13-117" fmla="*/ 2808172 w 3076069"/>
                    <a:gd name="connsiteY13-118" fmla="*/ 1316375 h 1321259"/>
                    <a:gd name="connsiteX14-119" fmla="*/ 1537780 w 3076069"/>
                    <a:gd name="connsiteY14-120" fmla="*/ 727041 h 1321259"/>
                    <a:gd name="connsiteX0-121" fmla="*/ 1537780 w 3076069"/>
                    <a:gd name="connsiteY0-122" fmla="*/ 750825 h 1321259"/>
                    <a:gd name="connsiteX1-123" fmla="*/ 313981 w 3076069"/>
                    <a:gd name="connsiteY1-124" fmla="*/ 1321259 h 1321259"/>
                    <a:gd name="connsiteX2-125" fmla="*/ 0 w 3076069"/>
                    <a:gd name="connsiteY2-126" fmla="*/ 1228607 h 1321259"/>
                    <a:gd name="connsiteX3-127" fmla="*/ 962613 w 3076069"/>
                    <a:gd name="connsiteY3-128" fmla="*/ 837478 h 1321259"/>
                    <a:gd name="connsiteX4-129" fmla="*/ 935005 w 3076069"/>
                    <a:gd name="connsiteY4-130" fmla="*/ 450949 h 1321259"/>
                    <a:gd name="connsiteX5-131" fmla="*/ 212596 w 3076069"/>
                    <a:gd name="connsiteY5-132" fmla="*/ 119640 h 1321259"/>
                    <a:gd name="connsiteX6-133" fmla="*/ 456466 w 3076069"/>
                    <a:gd name="connsiteY6-134" fmla="*/ 50617 h 1321259"/>
                    <a:gd name="connsiteX7-135" fmla="*/ 1528577 w 3076069"/>
                    <a:gd name="connsiteY7-136" fmla="*/ 501566 h 1321259"/>
                    <a:gd name="connsiteX8-137" fmla="*/ 2623695 w 3076069"/>
                    <a:gd name="connsiteY8-138" fmla="*/ 0 h 1321259"/>
                    <a:gd name="connsiteX9-139" fmla="*/ 2927383 w 3076069"/>
                    <a:gd name="connsiteY9-140" fmla="*/ 96632 h 1321259"/>
                    <a:gd name="connsiteX10-141" fmla="*/ 2131352 w 3076069"/>
                    <a:gd name="connsiteY10-142" fmla="*/ 432543 h 1321259"/>
                    <a:gd name="connsiteX11-143" fmla="*/ 2292399 w 3076069"/>
                    <a:gd name="connsiteY11-144" fmla="*/ 920305 h 1321259"/>
                    <a:gd name="connsiteX12-145" fmla="*/ 3076069 w 3076069"/>
                    <a:gd name="connsiteY12-146" fmla="*/ 1228607 h 1321259"/>
                    <a:gd name="connsiteX13-147" fmla="*/ 2808172 w 3076069"/>
                    <a:gd name="connsiteY13-148" fmla="*/ 1316375 h 1321259"/>
                    <a:gd name="connsiteX14-149" fmla="*/ 1537780 w 3076069"/>
                    <a:gd name="connsiteY14-150" fmla="*/ 750825 h 132125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Freeform 328"/>
                <p:cNvSpPr/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0" name="Freeform 329"/>
                <p:cNvSpPr/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1" name="Freeform 330"/>
                <p:cNvSpPr/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32" name="Straight Connector 331"/>
                <p:cNvCxnSpPr>
                  <a:cxnSpLocks noChangeShapeType="1"/>
                  <a:endCxn id="327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3" name="Straight Connector 332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7" name="Group 21"/>
            <p:cNvGrpSpPr/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298" name="Rectangle 297"/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cxnSp>
            <p:nvCxnSpPr>
              <p:cNvPr id="299" name="Straight Connector 298"/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00" name="Group 500"/>
              <p:cNvGrpSpPr/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313" name="Oval 312"/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314" name="Rectangle 313"/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Oval 314"/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cxnSp>
              <p:nvCxnSpPr>
                <p:cNvPr id="316" name="Straight Connector 315"/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17" name="Straight Connector 316"/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01" name="Rectangle 300"/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cxnSp>
            <p:nvCxnSpPr>
              <p:cNvPr id="302" name="Straight Connector 301"/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03" name="Group 514"/>
              <p:cNvGrpSpPr/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304" name="Oval 303"/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Rectangle 304"/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Oval 305"/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7" name="Freeform 306"/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-1" fmla="*/ 1486231 w 2944854"/>
                    <a:gd name="connsiteY0-2" fmla="*/ 727041 h 1316375"/>
                    <a:gd name="connsiteX1-3" fmla="*/ 257675 w 2944854"/>
                    <a:gd name="connsiteY1-4" fmla="*/ 1302232 h 1316375"/>
                    <a:gd name="connsiteX2-5" fmla="*/ 0 w 2944854"/>
                    <a:gd name="connsiteY2-6" fmla="*/ 1228607 h 1316375"/>
                    <a:gd name="connsiteX3-7" fmla="*/ 911064 w 2944854"/>
                    <a:gd name="connsiteY3-8" fmla="*/ 837478 h 1316375"/>
                    <a:gd name="connsiteX4-9" fmla="*/ 883456 w 2944854"/>
                    <a:gd name="connsiteY4-10" fmla="*/ 450949 h 1316375"/>
                    <a:gd name="connsiteX5-11" fmla="*/ 161047 w 2944854"/>
                    <a:gd name="connsiteY5-12" fmla="*/ 119640 h 1316375"/>
                    <a:gd name="connsiteX6-13" fmla="*/ 404917 w 2944854"/>
                    <a:gd name="connsiteY6-14" fmla="*/ 50617 h 1316375"/>
                    <a:gd name="connsiteX7-15" fmla="*/ 1477028 w 2944854"/>
                    <a:gd name="connsiteY7-16" fmla="*/ 501566 h 1316375"/>
                    <a:gd name="connsiteX8-17" fmla="*/ 2572146 w 2944854"/>
                    <a:gd name="connsiteY8-18" fmla="*/ 0 h 1316375"/>
                    <a:gd name="connsiteX9-19" fmla="*/ 2875834 w 2944854"/>
                    <a:gd name="connsiteY9-20" fmla="*/ 96632 h 1316375"/>
                    <a:gd name="connsiteX10-21" fmla="*/ 2079803 w 2944854"/>
                    <a:gd name="connsiteY10-22" fmla="*/ 432543 h 1316375"/>
                    <a:gd name="connsiteX11-23" fmla="*/ 2240850 w 2944854"/>
                    <a:gd name="connsiteY11-24" fmla="*/ 920305 h 1316375"/>
                    <a:gd name="connsiteX12-25" fmla="*/ 2944854 w 2944854"/>
                    <a:gd name="connsiteY12-26" fmla="*/ 1228607 h 1316375"/>
                    <a:gd name="connsiteX13-27" fmla="*/ 2756623 w 2944854"/>
                    <a:gd name="connsiteY13-28" fmla="*/ 1316375 h 1316375"/>
                    <a:gd name="connsiteX14-29" fmla="*/ 1486231 w 2944854"/>
                    <a:gd name="connsiteY14-30" fmla="*/ 727041 h 1316375"/>
                    <a:gd name="connsiteX0-31" fmla="*/ 1486231 w 3024520"/>
                    <a:gd name="connsiteY0-32" fmla="*/ 727041 h 1316375"/>
                    <a:gd name="connsiteX1-33" fmla="*/ 257675 w 3024520"/>
                    <a:gd name="connsiteY1-34" fmla="*/ 1302232 h 1316375"/>
                    <a:gd name="connsiteX2-35" fmla="*/ 0 w 3024520"/>
                    <a:gd name="connsiteY2-36" fmla="*/ 1228607 h 1316375"/>
                    <a:gd name="connsiteX3-37" fmla="*/ 911064 w 3024520"/>
                    <a:gd name="connsiteY3-38" fmla="*/ 837478 h 1316375"/>
                    <a:gd name="connsiteX4-39" fmla="*/ 883456 w 3024520"/>
                    <a:gd name="connsiteY4-40" fmla="*/ 450949 h 1316375"/>
                    <a:gd name="connsiteX5-41" fmla="*/ 161047 w 3024520"/>
                    <a:gd name="connsiteY5-42" fmla="*/ 119640 h 1316375"/>
                    <a:gd name="connsiteX6-43" fmla="*/ 404917 w 3024520"/>
                    <a:gd name="connsiteY6-44" fmla="*/ 50617 h 1316375"/>
                    <a:gd name="connsiteX7-45" fmla="*/ 1477028 w 3024520"/>
                    <a:gd name="connsiteY7-46" fmla="*/ 501566 h 1316375"/>
                    <a:gd name="connsiteX8-47" fmla="*/ 2572146 w 3024520"/>
                    <a:gd name="connsiteY8-48" fmla="*/ 0 h 1316375"/>
                    <a:gd name="connsiteX9-49" fmla="*/ 2875834 w 3024520"/>
                    <a:gd name="connsiteY9-50" fmla="*/ 96632 h 1316375"/>
                    <a:gd name="connsiteX10-51" fmla="*/ 2079803 w 3024520"/>
                    <a:gd name="connsiteY10-52" fmla="*/ 432543 h 1316375"/>
                    <a:gd name="connsiteX11-53" fmla="*/ 2240850 w 3024520"/>
                    <a:gd name="connsiteY11-54" fmla="*/ 920305 h 1316375"/>
                    <a:gd name="connsiteX12-55" fmla="*/ 3024520 w 3024520"/>
                    <a:gd name="connsiteY12-56" fmla="*/ 1228607 h 1316375"/>
                    <a:gd name="connsiteX13-57" fmla="*/ 2756623 w 3024520"/>
                    <a:gd name="connsiteY13-58" fmla="*/ 1316375 h 1316375"/>
                    <a:gd name="connsiteX14-59" fmla="*/ 1486231 w 3024520"/>
                    <a:gd name="connsiteY14-60" fmla="*/ 727041 h 1316375"/>
                    <a:gd name="connsiteX0-61" fmla="*/ 1537780 w 3076069"/>
                    <a:gd name="connsiteY0-62" fmla="*/ 727041 h 1316375"/>
                    <a:gd name="connsiteX1-63" fmla="*/ 309224 w 3076069"/>
                    <a:gd name="connsiteY1-64" fmla="*/ 1302232 h 1316375"/>
                    <a:gd name="connsiteX2-65" fmla="*/ 0 w 3076069"/>
                    <a:gd name="connsiteY2-66" fmla="*/ 1228607 h 1316375"/>
                    <a:gd name="connsiteX3-67" fmla="*/ 962613 w 3076069"/>
                    <a:gd name="connsiteY3-68" fmla="*/ 837478 h 1316375"/>
                    <a:gd name="connsiteX4-69" fmla="*/ 935005 w 3076069"/>
                    <a:gd name="connsiteY4-70" fmla="*/ 450949 h 1316375"/>
                    <a:gd name="connsiteX5-71" fmla="*/ 212596 w 3076069"/>
                    <a:gd name="connsiteY5-72" fmla="*/ 119640 h 1316375"/>
                    <a:gd name="connsiteX6-73" fmla="*/ 456466 w 3076069"/>
                    <a:gd name="connsiteY6-74" fmla="*/ 50617 h 1316375"/>
                    <a:gd name="connsiteX7-75" fmla="*/ 1528577 w 3076069"/>
                    <a:gd name="connsiteY7-76" fmla="*/ 501566 h 1316375"/>
                    <a:gd name="connsiteX8-77" fmla="*/ 2623695 w 3076069"/>
                    <a:gd name="connsiteY8-78" fmla="*/ 0 h 1316375"/>
                    <a:gd name="connsiteX9-79" fmla="*/ 2927383 w 3076069"/>
                    <a:gd name="connsiteY9-80" fmla="*/ 96632 h 1316375"/>
                    <a:gd name="connsiteX10-81" fmla="*/ 2131352 w 3076069"/>
                    <a:gd name="connsiteY10-82" fmla="*/ 432543 h 1316375"/>
                    <a:gd name="connsiteX11-83" fmla="*/ 2292399 w 3076069"/>
                    <a:gd name="connsiteY11-84" fmla="*/ 920305 h 1316375"/>
                    <a:gd name="connsiteX12-85" fmla="*/ 3076069 w 3076069"/>
                    <a:gd name="connsiteY12-86" fmla="*/ 1228607 h 1316375"/>
                    <a:gd name="connsiteX13-87" fmla="*/ 2808172 w 3076069"/>
                    <a:gd name="connsiteY13-88" fmla="*/ 1316375 h 1316375"/>
                    <a:gd name="connsiteX14-89" fmla="*/ 1537780 w 3076069"/>
                    <a:gd name="connsiteY14-90" fmla="*/ 727041 h 1316375"/>
                    <a:gd name="connsiteX0-91" fmla="*/ 1537780 w 3076069"/>
                    <a:gd name="connsiteY0-92" fmla="*/ 727041 h 1321259"/>
                    <a:gd name="connsiteX1-93" fmla="*/ 313981 w 3076069"/>
                    <a:gd name="connsiteY1-94" fmla="*/ 1321259 h 1321259"/>
                    <a:gd name="connsiteX2-95" fmla="*/ 0 w 3076069"/>
                    <a:gd name="connsiteY2-96" fmla="*/ 1228607 h 1321259"/>
                    <a:gd name="connsiteX3-97" fmla="*/ 962613 w 3076069"/>
                    <a:gd name="connsiteY3-98" fmla="*/ 837478 h 1321259"/>
                    <a:gd name="connsiteX4-99" fmla="*/ 935005 w 3076069"/>
                    <a:gd name="connsiteY4-100" fmla="*/ 450949 h 1321259"/>
                    <a:gd name="connsiteX5-101" fmla="*/ 212596 w 3076069"/>
                    <a:gd name="connsiteY5-102" fmla="*/ 119640 h 1321259"/>
                    <a:gd name="connsiteX6-103" fmla="*/ 456466 w 3076069"/>
                    <a:gd name="connsiteY6-104" fmla="*/ 50617 h 1321259"/>
                    <a:gd name="connsiteX7-105" fmla="*/ 1528577 w 3076069"/>
                    <a:gd name="connsiteY7-106" fmla="*/ 501566 h 1321259"/>
                    <a:gd name="connsiteX8-107" fmla="*/ 2623695 w 3076069"/>
                    <a:gd name="connsiteY8-108" fmla="*/ 0 h 1321259"/>
                    <a:gd name="connsiteX9-109" fmla="*/ 2927383 w 3076069"/>
                    <a:gd name="connsiteY9-110" fmla="*/ 96632 h 1321259"/>
                    <a:gd name="connsiteX10-111" fmla="*/ 2131352 w 3076069"/>
                    <a:gd name="connsiteY10-112" fmla="*/ 432543 h 1321259"/>
                    <a:gd name="connsiteX11-113" fmla="*/ 2292399 w 3076069"/>
                    <a:gd name="connsiteY11-114" fmla="*/ 920305 h 1321259"/>
                    <a:gd name="connsiteX12-115" fmla="*/ 3076069 w 3076069"/>
                    <a:gd name="connsiteY12-116" fmla="*/ 1228607 h 1321259"/>
                    <a:gd name="connsiteX13-117" fmla="*/ 2808172 w 3076069"/>
                    <a:gd name="connsiteY13-118" fmla="*/ 1316375 h 1321259"/>
                    <a:gd name="connsiteX14-119" fmla="*/ 1537780 w 3076069"/>
                    <a:gd name="connsiteY14-120" fmla="*/ 727041 h 1321259"/>
                    <a:gd name="connsiteX0-121" fmla="*/ 1537780 w 3076069"/>
                    <a:gd name="connsiteY0-122" fmla="*/ 750825 h 1321259"/>
                    <a:gd name="connsiteX1-123" fmla="*/ 313981 w 3076069"/>
                    <a:gd name="connsiteY1-124" fmla="*/ 1321259 h 1321259"/>
                    <a:gd name="connsiteX2-125" fmla="*/ 0 w 3076069"/>
                    <a:gd name="connsiteY2-126" fmla="*/ 1228607 h 1321259"/>
                    <a:gd name="connsiteX3-127" fmla="*/ 962613 w 3076069"/>
                    <a:gd name="connsiteY3-128" fmla="*/ 837478 h 1321259"/>
                    <a:gd name="connsiteX4-129" fmla="*/ 935005 w 3076069"/>
                    <a:gd name="connsiteY4-130" fmla="*/ 450949 h 1321259"/>
                    <a:gd name="connsiteX5-131" fmla="*/ 212596 w 3076069"/>
                    <a:gd name="connsiteY5-132" fmla="*/ 119640 h 1321259"/>
                    <a:gd name="connsiteX6-133" fmla="*/ 456466 w 3076069"/>
                    <a:gd name="connsiteY6-134" fmla="*/ 50617 h 1321259"/>
                    <a:gd name="connsiteX7-135" fmla="*/ 1528577 w 3076069"/>
                    <a:gd name="connsiteY7-136" fmla="*/ 501566 h 1321259"/>
                    <a:gd name="connsiteX8-137" fmla="*/ 2623695 w 3076069"/>
                    <a:gd name="connsiteY8-138" fmla="*/ 0 h 1321259"/>
                    <a:gd name="connsiteX9-139" fmla="*/ 2927383 w 3076069"/>
                    <a:gd name="connsiteY9-140" fmla="*/ 96632 h 1321259"/>
                    <a:gd name="connsiteX10-141" fmla="*/ 2131352 w 3076069"/>
                    <a:gd name="connsiteY10-142" fmla="*/ 432543 h 1321259"/>
                    <a:gd name="connsiteX11-143" fmla="*/ 2292399 w 3076069"/>
                    <a:gd name="connsiteY11-144" fmla="*/ 920305 h 1321259"/>
                    <a:gd name="connsiteX12-145" fmla="*/ 3076069 w 3076069"/>
                    <a:gd name="connsiteY12-146" fmla="*/ 1228607 h 1321259"/>
                    <a:gd name="connsiteX13-147" fmla="*/ 2808172 w 3076069"/>
                    <a:gd name="connsiteY13-148" fmla="*/ 1316375 h 1321259"/>
                    <a:gd name="connsiteX14-149" fmla="*/ 1537780 w 3076069"/>
                    <a:gd name="connsiteY14-150" fmla="*/ 750825 h 132125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307"/>
                <p:cNvSpPr/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9" name="Freeform 308"/>
                <p:cNvSpPr/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0" name="Freeform 309"/>
                <p:cNvSpPr/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11" name="Straight Connector 310"/>
                <p:cNvCxnSpPr>
                  <a:cxnSpLocks noChangeShapeType="1"/>
                  <a:endCxn id="306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2" name="Straight Connector 311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400" name="Group 399"/>
          <p:cNvGrpSpPr/>
          <p:nvPr/>
        </p:nvGrpSpPr>
        <p:grpSpPr bwMode="auto">
          <a:xfrm>
            <a:off x="3419060" y="2725807"/>
            <a:ext cx="5111750" cy="879475"/>
            <a:chOff x="1866825" y="707349"/>
            <a:chExt cx="5112820" cy="879389"/>
          </a:xfrm>
        </p:grpSpPr>
        <p:sp>
          <p:nvSpPr>
            <p:cNvPr id="401" name="Oval 400"/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402" name="TextBox 233"/>
            <p:cNvSpPr txBox="1">
              <a:spLocks noChangeArrowheads="1"/>
            </p:cNvSpPr>
            <p:nvPr/>
          </p:nvSpPr>
          <p:spPr bwMode="auto">
            <a:xfrm>
              <a:off x="1891781" y="783191"/>
              <a:ext cx="910613" cy="47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Routing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Algorithm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403" name="Straight Arrow Connector 402"/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4" name="Straight Arrow Connector 403"/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5" name="Straight Arrow Connector 404"/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6" name="Straight Arrow Connector 405"/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407" name="Oval 406"/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408" name="Oval 407"/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409" name="Oval 408"/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410" name="Oval 409"/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cxnSp>
          <p:nvCxnSpPr>
            <p:cNvPr id="411" name="Straight Arrow Connector 410"/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2" name="Straight Arrow Connector 411"/>
            <p:cNvCxnSpPr>
              <a:endCxn id="407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3" name="Straight Arrow Connector 412"/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4" name="Straight Arrow Connector 413"/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</p:grpSp>
      <p:grpSp>
        <p:nvGrpSpPr>
          <p:cNvPr id="415" name="Group 414"/>
          <p:cNvGrpSpPr/>
          <p:nvPr/>
        </p:nvGrpSpPr>
        <p:grpSpPr bwMode="auto">
          <a:xfrm>
            <a:off x="3147598" y="3114745"/>
            <a:ext cx="6375400" cy="1047750"/>
            <a:chOff x="1557338" y="3074988"/>
            <a:chExt cx="6375400" cy="1047750"/>
          </a:xfrm>
        </p:grpSpPr>
        <p:sp>
          <p:nvSpPr>
            <p:cNvPr id="416" name="TextBox 232"/>
            <p:cNvSpPr txBox="1">
              <a:spLocks noChangeArrowheads="1"/>
            </p:cNvSpPr>
            <p:nvPr/>
          </p:nvSpPr>
          <p:spPr bwMode="auto">
            <a:xfrm>
              <a:off x="7292975" y="3651250"/>
              <a:ext cx="595313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data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ts val="146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plane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17" name="TextBox 233"/>
            <p:cNvSpPr txBox="1">
              <a:spLocks noChangeArrowheads="1"/>
            </p:cNvSpPr>
            <p:nvPr/>
          </p:nvSpPr>
          <p:spPr bwMode="auto">
            <a:xfrm>
              <a:off x="7224713" y="3074988"/>
              <a:ext cx="708025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control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ts val="146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plane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418" name="Straight Connector 417"/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</p:grpSp>
      <p:grpSp>
        <p:nvGrpSpPr>
          <p:cNvPr id="419" name="Group 418"/>
          <p:cNvGrpSpPr/>
          <p:nvPr/>
        </p:nvGrpSpPr>
        <p:grpSpPr bwMode="auto">
          <a:xfrm>
            <a:off x="3419060" y="3741807"/>
            <a:ext cx="5126038" cy="1120775"/>
            <a:chOff x="-4746102" y="4471477"/>
            <a:chExt cx="5126173" cy="1120753"/>
          </a:xfrm>
        </p:grpSpPr>
        <p:pic>
          <p:nvPicPr>
            <p:cNvPr id="420" name="Picture 10" descr="fig42_table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1" name="Group 25"/>
            <p:cNvGrpSpPr/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22" name="Group 241"/>
              <p:cNvGrpSpPr/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438" name="Rectangle 437"/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9" name="Straight Connector 438"/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40" name="Straight Connector 439"/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41" name="Straight Connector 440"/>
                <p:cNvCxnSpPr>
                  <a:stCxn id="438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3" name="Group 444"/>
              <p:cNvGrpSpPr/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34" name="Rectangle 433"/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5" name="Straight Connector 434"/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6" name="Straight Connector 435"/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7" name="Straight Connector 436"/>
                <p:cNvCxnSpPr>
                  <a:stCxn id="434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4" name="Group 473"/>
              <p:cNvGrpSpPr/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30" name="Rectangle 429"/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1" name="Straight Connector 430"/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2" name="Straight Connector 431"/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3" name="Straight Connector 432"/>
                <p:cNvCxnSpPr>
                  <a:stCxn id="430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5" name="Group 502"/>
              <p:cNvGrpSpPr/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426" name="Rectangle 425"/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cxnSp>
              <p:nvCxnSpPr>
                <p:cNvPr id="427" name="Straight Connector 426"/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28" name="Straight Connector 427"/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29" name="Straight Connector 428"/>
                <p:cNvCxnSpPr>
                  <a:stCxn id="42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</p:grpSp>
      </p:grpSp>
      <p:grpSp>
        <p:nvGrpSpPr>
          <p:cNvPr id="442" name="Group 441"/>
          <p:cNvGrpSpPr/>
          <p:nvPr/>
        </p:nvGrpSpPr>
        <p:grpSpPr bwMode="auto">
          <a:xfrm>
            <a:off x="3873085" y="2922657"/>
            <a:ext cx="4437063" cy="1577975"/>
            <a:chOff x="-4267279" y="3655204"/>
            <a:chExt cx="4437063" cy="1578510"/>
          </a:xfrm>
        </p:grpSpPr>
        <p:cxnSp>
          <p:nvCxnSpPr>
            <p:cNvPr id="443" name="Straight Arrow Connector 442"/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cxnSp>
          <p:nvCxnSpPr>
            <p:cNvPr id="444" name="Straight Arrow Connector 443"/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5" name="Straight Arrow Connector 444"/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Arrow Connector 445"/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7" name="Straight Arrow Connector 446"/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48" name="Straight Connector 447"/>
          <p:cNvCxnSpPr/>
          <p:nvPr/>
        </p:nvCxnSpPr>
        <p:spPr>
          <a:xfrm flipH="1">
            <a:off x="2872960" y="5842070"/>
            <a:ext cx="1508125" cy="15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449" name="TextBox 265"/>
          <p:cNvSpPr txBox="1">
            <a:spLocks noChangeArrowheads="1"/>
          </p:cNvSpPr>
          <p:nvPr/>
        </p:nvSpPr>
        <p:spPr bwMode="auto">
          <a:xfrm>
            <a:off x="4789073" y="5513457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50" name="TextBox 281"/>
          <p:cNvSpPr txBox="1">
            <a:spLocks noChangeArrowheads="1"/>
          </p:cNvSpPr>
          <p:nvPr/>
        </p:nvSpPr>
        <p:spPr bwMode="auto">
          <a:xfrm>
            <a:off x="4963698" y="5800795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451" name="Group 5"/>
          <p:cNvGrpSpPr/>
          <p:nvPr/>
        </p:nvGrpSpPr>
        <p:grpSpPr bwMode="auto">
          <a:xfrm>
            <a:off x="2528473" y="5276920"/>
            <a:ext cx="1616075" cy="487362"/>
            <a:chOff x="-4079003" y="2717403"/>
            <a:chExt cx="1616718" cy="488475"/>
          </a:xfrm>
        </p:grpSpPr>
        <p:sp>
          <p:nvSpPr>
            <p:cNvPr id="453" name="Rectangle 98"/>
            <p:cNvSpPr>
              <a:spLocks noChangeArrowheads="1"/>
            </p:cNvSpPr>
            <p:nvPr/>
          </p:nvSpPr>
          <p:spPr bwMode="auto">
            <a:xfrm>
              <a:off x="-4079003" y="2985994"/>
              <a:ext cx="1281675" cy="208750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54" name="Line 99"/>
            <p:cNvSpPr>
              <a:spLocks noChangeShapeType="1"/>
            </p:cNvSpPr>
            <p:nvPr/>
          </p:nvSpPr>
          <p:spPr bwMode="auto">
            <a:xfrm>
              <a:off x="-2933828" y="3101502"/>
              <a:ext cx="471543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55" name="Rectangle 104"/>
            <p:cNvSpPr>
              <a:spLocks noChangeArrowheads="1"/>
            </p:cNvSpPr>
            <p:nvPr/>
          </p:nvSpPr>
          <p:spPr bwMode="auto">
            <a:xfrm>
              <a:off x="-3377007" y="2988777"/>
              <a:ext cx="476861" cy="21014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56" name="Text Box 105"/>
            <p:cNvSpPr txBox="1">
              <a:spLocks noChangeArrowheads="1"/>
            </p:cNvSpPr>
            <p:nvPr/>
          </p:nvSpPr>
          <p:spPr bwMode="auto">
            <a:xfrm>
              <a:off x="-3430189" y="2965119"/>
              <a:ext cx="581451" cy="240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0111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57" name="Line 119"/>
            <p:cNvSpPr>
              <a:spLocks noChangeShapeType="1"/>
            </p:cNvSpPr>
            <p:nvPr/>
          </p:nvSpPr>
          <p:spPr bwMode="auto">
            <a:xfrm>
              <a:off x="-3621642" y="2717403"/>
              <a:ext cx="405953" cy="300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458" name="Freeform 120"/>
          <p:cNvSpPr/>
          <p:nvPr/>
        </p:nvSpPr>
        <p:spPr bwMode="auto">
          <a:xfrm>
            <a:off x="4084223" y="5708720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459" name="Group 357"/>
          <p:cNvGrpSpPr/>
          <p:nvPr/>
        </p:nvGrpSpPr>
        <p:grpSpPr bwMode="auto">
          <a:xfrm>
            <a:off x="4304885" y="5699195"/>
            <a:ext cx="565150" cy="293687"/>
            <a:chOff x="1871277" y="1576300"/>
            <a:chExt cx="1128371" cy="437861"/>
          </a:xfrm>
        </p:grpSpPr>
        <p:sp>
          <p:nvSpPr>
            <p:cNvPr id="460" name="Oval 459"/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61" name="Rectangle 460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462" name="Oval 461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63" name="Freeform 462"/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-1" fmla="*/ 1486231 w 2944854"/>
                <a:gd name="connsiteY0-2" fmla="*/ 727041 h 1316375"/>
                <a:gd name="connsiteX1-3" fmla="*/ 257675 w 2944854"/>
                <a:gd name="connsiteY1-4" fmla="*/ 1302232 h 1316375"/>
                <a:gd name="connsiteX2-5" fmla="*/ 0 w 2944854"/>
                <a:gd name="connsiteY2-6" fmla="*/ 1228607 h 1316375"/>
                <a:gd name="connsiteX3-7" fmla="*/ 911064 w 2944854"/>
                <a:gd name="connsiteY3-8" fmla="*/ 837478 h 1316375"/>
                <a:gd name="connsiteX4-9" fmla="*/ 883456 w 2944854"/>
                <a:gd name="connsiteY4-10" fmla="*/ 450949 h 1316375"/>
                <a:gd name="connsiteX5-11" fmla="*/ 161047 w 2944854"/>
                <a:gd name="connsiteY5-12" fmla="*/ 119640 h 1316375"/>
                <a:gd name="connsiteX6-13" fmla="*/ 404917 w 2944854"/>
                <a:gd name="connsiteY6-14" fmla="*/ 50617 h 1316375"/>
                <a:gd name="connsiteX7-15" fmla="*/ 1477028 w 2944854"/>
                <a:gd name="connsiteY7-16" fmla="*/ 501566 h 1316375"/>
                <a:gd name="connsiteX8-17" fmla="*/ 2572146 w 2944854"/>
                <a:gd name="connsiteY8-18" fmla="*/ 0 h 1316375"/>
                <a:gd name="connsiteX9-19" fmla="*/ 2875834 w 2944854"/>
                <a:gd name="connsiteY9-20" fmla="*/ 96632 h 1316375"/>
                <a:gd name="connsiteX10-21" fmla="*/ 2079803 w 2944854"/>
                <a:gd name="connsiteY10-22" fmla="*/ 432543 h 1316375"/>
                <a:gd name="connsiteX11-23" fmla="*/ 2240850 w 2944854"/>
                <a:gd name="connsiteY11-24" fmla="*/ 920305 h 1316375"/>
                <a:gd name="connsiteX12-25" fmla="*/ 2944854 w 2944854"/>
                <a:gd name="connsiteY12-26" fmla="*/ 1228607 h 1316375"/>
                <a:gd name="connsiteX13-27" fmla="*/ 2756623 w 2944854"/>
                <a:gd name="connsiteY13-28" fmla="*/ 1316375 h 1316375"/>
                <a:gd name="connsiteX14-29" fmla="*/ 1486231 w 2944854"/>
                <a:gd name="connsiteY14-30" fmla="*/ 727041 h 1316375"/>
                <a:gd name="connsiteX0-31" fmla="*/ 1486231 w 3024520"/>
                <a:gd name="connsiteY0-32" fmla="*/ 727041 h 1316375"/>
                <a:gd name="connsiteX1-33" fmla="*/ 257675 w 3024520"/>
                <a:gd name="connsiteY1-34" fmla="*/ 1302232 h 1316375"/>
                <a:gd name="connsiteX2-35" fmla="*/ 0 w 3024520"/>
                <a:gd name="connsiteY2-36" fmla="*/ 1228607 h 1316375"/>
                <a:gd name="connsiteX3-37" fmla="*/ 911064 w 3024520"/>
                <a:gd name="connsiteY3-38" fmla="*/ 837478 h 1316375"/>
                <a:gd name="connsiteX4-39" fmla="*/ 883456 w 3024520"/>
                <a:gd name="connsiteY4-40" fmla="*/ 450949 h 1316375"/>
                <a:gd name="connsiteX5-41" fmla="*/ 161047 w 3024520"/>
                <a:gd name="connsiteY5-42" fmla="*/ 119640 h 1316375"/>
                <a:gd name="connsiteX6-43" fmla="*/ 404917 w 3024520"/>
                <a:gd name="connsiteY6-44" fmla="*/ 50617 h 1316375"/>
                <a:gd name="connsiteX7-45" fmla="*/ 1477028 w 3024520"/>
                <a:gd name="connsiteY7-46" fmla="*/ 501566 h 1316375"/>
                <a:gd name="connsiteX8-47" fmla="*/ 2572146 w 3024520"/>
                <a:gd name="connsiteY8-48" fmla="*/ 0 h 1316375"/>
                <a:gd name="connsiteX9-49" fmla="*/ 2875834 w 3024520"/>
                <a:gd name="connsiteY9-50" fmla="*/ 96632 h 1316375"/>
                <a:gd name="connsiteX10-51" fmla="*/ 2079803 w 3024520"/>
                <a:gd name="connsiteY10-52" fmla="*/ 432543 h 1316375"/>
                <a:gd name="connsiteX11-53" fmla="*/ 2240850 w 3024520"/>
                <a:gd name="connsiteY11-54" fmla="*/ 920305 h 1316375"/>
                <a:gd name="connsiteX12-55" fmla="*/ 3024520 w 3024520"/>
                <a:gd name="connsiteY12-56" fmla="*/ 1228607 h 1316375"/>
                <a:gd name="connsiteX13-57" fmla="*/ 2756623 w 3024520"/>
                <a:gd name="connsiteY13-58" fmla="*/ 1316375 h 1316375"/>
                <a:gd name="connsiteX14-59" fmla="*/ 1486231 w 3024520"/>
                <a:gd name="connsiteY14-60" fmla="*/ 727041 h 1316375"/>
                <a:gd name="connsiteX0-61" fmla="*/ 1537780 w 3076069"/>
                <a:gd name="connsiteY0-62" fmla="*/ 727041 h 1316375"/>
                <a:gd name="connsiteX1-63" fmla="*/ 309224 w 3076069"/>
                <a:gd name="connsiteY1-64" fmla="*/ 1302232 h 1316375"/>
                <a:gd name="connsiteX2-65" fmla="*/ 0 w 3076069"/>
                <a:gd name="connsiteY2-66" fmla="*/ 1228607 h 1316375"/>
                <a:gd name="connsiteX3-67" fmla="*/ 962613 w 3076069"/>
                <a:gd name="connsiteY3-68" fmla="*/ 837478 h 1316375"/>
                <a:gd name="connsiteX4-69" fmla="*/ 935005 w 3076069"/>
                <a:gd name="connsiteY4-70" fmla="*/ 450949 h 1316375"/>
                <a:gd name="connsiteX5-71" fmla="*/ 212596 w 3076069"/>
                <a:gd name="connsiteY5-72" fmla="*/ 119640 h 1316375"/>
                <a:gd name="connsiteX6-73" fmla="*/ 456466 w 3076069"/>
                <a:gd name="connsiteY6-74" fmla="*/ 50617 h 1316375"/>
                <a:gd name="connsiteX7-75" fmla="*/ 1528577 w 3076069"/>
                <a:gd name="connsiteY7-76" fmla="*/ 501566 h 1316375"/>
                <a:gd name="connsiteX8-77" fmla="*/ 2623695 w 3076069"/>
                <a:gd name="connsiteY8-78" fmla="*/ 0 h 1316375"/>
                <a:gd name="connsiteX9-79" fmla="*/ 2927383 w 3076069"/>
                <a:gd name="connsiteY9-80" fmla="*/ 96632 h 1316375"/>
                <a:gd name="connsiteX10-81" fmla="*/ 2131352 w 3076069"/>
                <a:gd name="connsiteY10-82" fmla="*/ 432543 h 1316375"/>
                <a:gd name="connsiteX11-83" fmla="*/ 2292399 w 3076069"/>
                <a:gd name="connsiteY11-84" fmla="*/ 920305 h 1316375"/>
                <a:gd name="connsiteX12-85" fmla="*/ 3076069 w 3076069"/>
                <a:gd name="connsiteY12-86" fmla="*/ 1228607 h 1316375"/>
                <a:gd name="connsiteX13-87" fmla="*/ 2808172 w 3076069"/>
                <a:gd name="connsiteY13-88" fmla="*/ 1316375 h 1316375"/>
                <a:gd name="connsiteX14-89" fmla="*/ 1537780 w 3076069"/>
                <a:gd name="connsiteY14-90" fmla="*/ 727041 h 1316375"/>
                <a:gd name="connsiteX0-91" fmla="*/ 1537780 w 3076069"/>
                <a:gd name="connsiteY0-92" fmla="*/ 727041 h 1321259"/>
                <a:gd name="connsiteX1-93" fmla="*/ 313981 w 3076069"/>
                <a:gd name="connsiteY1-94" fmla="*/ 1321259 h 1321259"/>
                <a:gd name="connsiteX2-95" fmla="*/ 0 w 3076069"/>
                <a:gd name="connsiteY2-96" fmla="*/ 1228607 h 1321259"/>
                <a:gd name="connsiteX3-97" fmla="*/ 962613 w 3076069"/>
                <a:gd name="connsiteY3-98" fmla="*/ 837478 h 1321259"/>
                <a:gd name="connsiteX4-99" fmla="*/ 935005 w 3076069"/>
                <a:gd name="connsiteY4-100" fmla="*/ 450949 h 1321259"/>
                <a:gd name="connsiteX5-101" fmla="*/ 212596 w 3076069"/>
                <a:gd name="connsiteY5-102" fmla="*/ 119640 h 1321259"/>
                <a:gd name="connsiteX6-103" fmla="*/ 456466 w 3076069"/>
                <a:gd name="connsiteY6-104" fmla="*/ 50617 h 1321259"/>
                <a:gd name="connsiteX7-105" fmla="*/ 1528577 w 3076069"/>
                <a:gd name="connsiteY7-106" fmla="*/ 501566 h 1321259"/>
                <a:gd name="connsiteX8-107" fmla="*/ 2623695 w 3076069"/>
                <a:gd name="connsiteY8-108" fmla="*/ 0 h 1321259"/>
                <a:gd name="connsiteX9-109" fmla="*/ 2927383 w 3076069"/>
                <a:gd name="connsiteY9-110" fmla="*/ 96632 h 1321259"/>
                <a:gd name="connsiteX10-111" fmla="*/ 2131352 w 3076069"/>
                <a:gd name="connsiteY10-112" fmla="*/ 432543 h 1321259"/>
                <a:gd name="connsiteX11-113" fmla="*/ 2292399 w 3076069"/>
                <a:gd name="connsiteY11-114" fmla="*/ 920305 h 1321259"/>
                <a:gd name="connsiteX12-115" fmla="*/ 3076069 w 3076069"/>
                <a:gd name="connsiteY12-116" fmla="*/ 1228607 h 1321259"/>
                <a:gd name="connsiteX13-117" fmla="*/ 2808172 w 3076069"/>
                <a:gd name="connsiteY13-118" fmla="*/ 1316375 h 1321259"/>
                <a:gd name="connsiteX14-119" fmla="*/ 1537780 w 3076069"/>
                <a:gd name="connsiteY14-120" fmla="*/ 727041 h 1321259"/>
                <a:gd name="connsiteX0-121" fmla="*/ 1537780 w 3076069"/>
                <a:gd name="connsiteY0-122" fmla="*/ 750825 h 1321259"/>
                <a:gd name="connsiteX1-123" fmla="*/ 313981 w 3076069"/>
                <a:gd name="connsiteY1-124" fmla="*/ 1321259 h 1321259"/>
                <a:gd name="connsiteX2-125" fmla="*/ 0 w 3076069"/>
                <a:gd name="connsiteY2-126" fmla="*/ 1228607 h 1321259"/>
                <a:gd name="connsiteX3-127" fmla="*/ 962613 w 3076069"/>
                <a:gd name="connsiteY3-128" fmla="*/ 837478 h 1321259"/>
                <a:gd name="connsiteX4-129" fmla="*/ 935005 w 3076069"/>
                <a:gd name="connsiteY4-130" fmla="*/ 450949 h 1321259"/>
                <a:gd name="connsiteX5-131" fmla="*/ 212596 w 3076069"/>
                <a:gd name="connsiteY5-132" fmla="*/ 119640 h 1321259"/>
                <a:gd name="connsiteX6-133" fmla="*/ 456466 w 3076069"/>
                <a:gd name="connsiteY6-134" fmla="*/ 50617 h 1321259"/>
                <a:gd name="connsiteX7-135" fmla="*/ 1528577 w 3076069"/>
                <a:gd name="connsiteY7-136" fmla="*/ 501566 h 1321259"/>
                <a:gd name="connsiteX8-137" fmla="*/ 2623695 w 3076069"/>
                <a:gd name="connsiteY8-138" fmla="*/ 0 h 1321259"/>
                <a:gd name="connsiteX9-139" fmla="*/ 2927383 w 3076069"/>
                <a:gd name="connsiteY9-140" fmla="*/ 96632 h 1321259"/>
                <a:gd name="connsiteX10-141" fmla="*/ 2131352 w 3076069"/>
                <a:gd name="connsiteY10-142" fmla="*/ 432543 h 1321259"/>
                <a:gd name="connsiteX11-143" fmla="*/ 2292399 w 3076069"/>
                <a:gd name="connsiteY11-144" fmla="*/ 920305 h 1321259"/>
                <a:gd name="connsiteX12-145" fmla="*/ 3076069 w 3076069"/>
                <a:gd name="connsiteY12-146" fmla="*/ 1228607 h 1321259"/>
                <a:gd name="connsiteX13-147" fmla="*/ 2808172 w 3076069"/>
                <a:gd name="connsiteY13-148" fmla="*/ 1316375 h 1321259"/>
                <a:gd name="connsiteX14-149" fmla="*/ 1537780 w 3076069"/>
                <a:gd name="connsiteY14-150" fmla="*/ 750825 h 13212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464" name="Freeform 463"/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65" name="Freeform 464"/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66" name="Freeform 465"/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467" name="Straight Connector 466"/>
            <p:cNvCxnSpPr>
              <a:cxnSpLocks noChangeShapeType="1"/>
              <a:endCxn id="462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8" name="Straight Connector 467"/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69" name="TextBox 6"/>
          <p:cNvSpPr txBox="1">
            <a:spLocks noChangeArrowheads="1"/>
          </p:cNvSpPr>
          <p:nvPr/>
        </p:nvSpPr>
        <p:spPr bwMode="auto">
          <a:xfrm>
            <a:off x="1787110" y="4943545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values in arriving 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packet header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70" name="TextBox 282"/>
          <p:cNvSpPr txBox="1">
            <a:spLocks noChangeArrowheads="1"/>
          </p:cNvSpPr>
          <p:nvPr/>
        </p:nvSpPr>
        <p:spPr bwMode="auto">
          <a:xfrm>
            <a:off x="4658898" y="5902395"/>
            <a:ext cx="2619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3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3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88785" y="1742440"/>
            <a:ext cx="3775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每个路由器中的各个路由算法组件在控制平面中相互作用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7473">
        <p:fade/>
      </p:transition>
    </mc:Choice>
    <mc:Fallback>
      <p:transition spd="med" advTm="27473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76" y="261255"/>
            <a:ext cx="11213592" cy="894622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Software-Defined Networking (SDN) control plane</a:t>
            </a:r>
            <a:endParaRPr lang="en-US" sz="4800" dirty="0"/>
          </a:p>
        </p:txBody>
      </p:sp>
      <p:sp>
        <p:nvSpPr>
          <p:cNvPr id="4" name="TextBox 257"/>
          <p:cNvSpPr txBox="1">
            <a:spLocks noChangeArrowheads="1"/>
          </p:cNvSpPr>
          <p:nvPr/>
        </p:nvSpPr>
        <p:spPr bwMode="auto">
          <a:xfrm>
            <a:off x="292609" y="1064529"/>
            <a:ext cx="113107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Remote controller computes, installs forwarding tables in routers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817" name="Group 816"/>
          <p:cNvGrpSpPr/>
          <p:nvPr/>
        </p:nvGrpSpPr>
        <p:grpSpPr bwMode="auto">
          <a:xfrm>
            <a:off x="3203430" y="1967880"/>
            <a:ext cx="6027738" cy="1439862"/>
            <a:chOff x="1492879" y="2061336"/>
            <a:chExt cx="6027737" cy="1440135"/>
          </a:xfrm>
        </p:grpSpPr>
        <p:sp>
          <p:nvSpPr>
            <p:cNvPr id="818" name="Rectangle 817"/>
            <p:cNvSpPr/>
            <p:nvPr/>
          </p:nvSpPr>
          <p:spPr bwMode="auto">
            <a:xfrm>
              <a:off x="1929442" y="2064512"/>
              <a:ext cx="5043486" cy="1017780"/>
            </a:xfrm>
            <a:prstGeom prst="rect">
              <a:avLst/>
            </a:prstGeom>
            <a:solidFill>
              <a:srgbClr val="2D2DB9">
                <a:lumMod val="20000"/>
                <a:lumOff val="8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819" name="Freeform 818"/>
            <p:cNvSpPr/>
            <p:nvPr/>
          </p:nvSpPr>
          <p:spPr bwMode="auto">
            <a:xfrm>
              <a:off x="1740529" y="2067687"/>
              <a:ext cx="198438" cy="1386150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-1" fmla="*/ 0 w 199855"/>
                <a:gd name="connsiteY0-2" fmla="*/ 733787 h 1367693"/>
                <a:gd name="connsiteX1-3" fmla="*/ 199855 w 199855"/>
                <a:gd name="connsiteY1-4" fmla="*/ 0 h 1367693"/>
                <a:gd name="connsiteX2-5" fmla="*/ 199855 w 199855"/>
                <a:gd name="connsiteY2-6" fmla="*/ 1016000 h 1367693"/>
                <a:gd name="connsiteX3-7" fmla="*/ 4470 w 199855"/>
                <a:gd name="connsiteY3-8" fmla="*/ 1367693 h 1367693"/>
                <a:gd name="connsiteX4-9" fmla="*/ 0 w 199855"/>
                <a:gd name="connsiteY4-10" fmla="*/ 733787 h 1367693"/>
                <a:gd name="connsiteX0-11" fmla="*/ 25203 w 225058"/>
                <a:gd name="connsiteY0-12" fmla="*/ 733787 h 1361758"/>
                <a:gd name="connsiteX1-13" fmla="*/ 225058 w 225058"/>
                <a:gd name="connsiteY1-14" fmla="*/ 0 h 1361758"/>
                <a:gd name="connsiteX2-15" fmla="*/ 225058 w 225058"/>
                <a:gd name="connsiteY2-16" fmla="*/ 1016000 h 1361758"/>
                <a:gd name="connsiteX3-17" fmla="*/ 0 w 225058"/>
                <a:gd name="connsiteY3-18" fmla="*/ 1361758 h 1361758"/>
                <a:gd name="connsiteX4-19" fmla="*/ 25203 w 225058"/>
                <a:gd name="connsiteY4-20" fmla="*/ 733787 h 1361758"/>
                <a:gd name="connsiteX0-21" fmla="*/ 25203 w 230992"/>
                <a:gd name="connsiteY0-22" fmla="*/ 787197 h 1415168"/>
                <a:gd name="connsiteX1-23" fmla="*/ 230992 w 230992"/>
                <a:gd name="connsiteY1-24" fmla="*/ 0 h 1415168"/>
                <a:gd name="connsiteX2-25" fmla="*/ 225058 w 230992"/>
                <a:gd name="connsiteY2-26" fmla="*/ 1069410 h 1415168"/>
                <a:gd name="connsiteX3-27" fmla="*/ 0 w 230992"/>
                <a:gd name="connsiteY3-28" fmla="*/ 1415168 h 1415168"/>
                <a:gd name="connsiteX4-29" fmla="*/ 25203 w 230992"/>
                <a:gd name="connsiteY4-30" fmla="*/ 787197 h 1415168"/>
                <a:gd name="connsiteX0-31" fmla="*/ 0 w 205789"/>
                <a:gd name="connsiteY0-32" fmla="*/ 787197 h 1427037"/>
                <a:gd name="connsiteX1-33" fmla="*/ 205789 w 205789"/>
                <a:gd name="connsiteY1-34" fmla="*/ 0 h 1427037"/>
                <a:gd name="connsiteX2-35" fmla="*/ 199855 w 205789"/>
                <a:gd name="connsiteY2-36" fmla="*/ 1069410 h 1427037"/>
                <a:gd name="connsiteX3-37" fmla="*/ 4471 w 205789"/>
                <a:gd name="connsiteY3-38" fmla="*/ 1427037 h 1427037"/>
                <a:gd name="connsiteX4-39" fmla="*/ 0 w 205789"/>
                <a:gd name="connsiteY4-40" fmla="*/ 787197 h 1427037"/>
                <a:gd name="connsiteX0-41" fmla="*/ 0 w 199855"/>
                <a:gd name="connsiteY0-42" fmla="*/ 745656 h 1385496"/>
                <a:gd name="connsiteX1-43" fmla="*/ 193920 w 199855"/>
                <a:gd name="connsiteY1-44" fmla="*/ 0 h 1385496"/>
                <a:gd name="connsiteX2-45" fmla="*/ 199855 w 199855"/>
                <a:gd name="connsiteY2-46" fmla="*/ 1027869 h 1385496"/>
                <a:gd name="connsiteX3-47" fmla="*/ 4471 w 199855"/>
                <a:gd name="connsiteY3-48" fmla="*/ 1385496 h 1385496"/>
                <a:gd name="connsiteX4-49" fmla="*/ 0 w 199855"/>
                <a:gd name="connsiteY4-50" fmla="*/ 745656 h 13854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99855" h="1385496">
                  <a:moveTo>
                    <a:pt x="0" y="745656"/>
                  </a:moveTo>
                  <a:lnTo>
                    <a:pt x="193920" y="0"/>
                  </a:lnTo>
                  <a:cubicBezTo>
                    <a:pt x="195898" y="342623"/>
                    <a:pt x="197877" y="685246"/>
                    <a:pt x="199855" y="1027869"/>
                  </a:cubicBezTo>
                  <a:lnTo>
                    <a:pt x="4471" y="1385496"/>
                  </a:lnTo>
                  <a:cubicBezTo>
                    <a:pt x="2981" y="1172216"/>
                    <a:pt x="1490" y="958936"/>
                    <a:pt x="0" y="74565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2D2DB9">
                    <a:lumMod val="20000"/>
                    <a:lumOff val="80000"/>
                  </a:srgbClr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820" name="Freeform 819"/>
            <p:cNvSpPr/>
            <p:nvPr/>
          </p:nvSpPr>
          <p:spPr bwMode="auto">
            <a:xfrm flipH="1">
              <a:off x="6969753" y="2061336"/>
              <a:ext cx="219075" cy="1370272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-1" fmla="*/ 0 w 199855"/>
                <a:gd name="connsiteY0-2" fmla="*/ 733787 h 1367693"/>
                <a:gd name="connsiteX1-3" fmla="*/ 199855 w 199855"/>
                <a:gd name="connsiteY1-4" fmla="*/ 0 h 1367693"/>
                <a:gd name="connsiteX2-5" fmla="*/ 199855 w 199855"/>
                <a:gd name="connsiteY2-6" fmla="*/ 1016000 h 1367693"/>
                <a:gd name="connsiteX3-7" fmla="*/ 4470 w 199855"/>
                <a:gd name="connsiteY3-8" fmla="*/ 1367693 h 1367693"/>
                <a:gd name="connsiteX4-9" fmla="*/ 0 w 199855"/>
                <a:gd name="connsiteY4-10" fmla="*/ 733787 h 1367693"/>
                <a:gd name="connsiteX0-11" fmla="*/ 25203 w 225058"/>
                <a:gd name="connsiteY0-12" fmla="*/ 733787 h 1361758"/>
                <a:gd name="connsiteX1-13" fmla="*/ 225058 w 225058"/>
                <a:gd name="connsiteY1-14" fmla="*/ 0 h 1361758"/>
                <a:gd name="connsiteX2-15" fmla="*/ 225058 w 225058"/>
                <a:gd name="connsiteY2-16" fmla="*/ 1016000 h 1361758"/>
                <a:gd name="connsiteX3-17" fmla="*/ 0 w 225058"/>
                <a:gd name="connsiteY3-18" fmla="*/ 1361758 h 1361758"/>
                <a:gd name="connsiteX4-19" fmla="*/ 25203 w 225058"/>
                <a:gd name="connsiteY4-20" fmla="*/ 733787 h 1361758"/>
                <a:gd name="connsiteX0-21" fmla="*/ 25203 w 230992"/>
                <a:gd name="connsiteY0-22" fmla="*/ 787197 h 1415168"/>
                <a:gd name="connsiteX1-23" fmla="*/ 230992 w 230992"/>
                <a:gd name="connsiteY1-24" fmla="*/ 0 h 1415168"/>
                <a:gd name="connsiteX2-25" fmla="*/ 225058 w 230992"/>
                <a:gd name="connsiteY2-26" fmla="*/ 1069410 h 1415168"/>
                <a:gd name="connsiteX3-27" fmla="*/ 0 w 230992"/>
                <a:gd name="connsiteY3-28" fmla="*/ 1415168 h 1415168"/>
                <a:gd name="connsiteX4-29" fmla="*/ 25203 w 230992"/>
                <a:gd name="connsiteY4-30" fmla="*/ 787197 h 1415168"/>
                <a:gd name="connsiteX0-31" fmla="*/ 0 w 205789"/>
                <a:gd name="connsiteY0-32" fmla="*/ 787197 h 1427037"/>
                <a:gd name="connsiteX1-33" fmla="*/ 205789 w 205789"/>
                <a:gd name="connsiteY1-34" fmla="*/ 0 h 1427037"/>
                <a:gd name="connsiteX2-35" fmla="*/ 199855 w 205789"/>
                <a:gd name="connsiteY2-36" fmla="*/ 1069410 h 1427037"/>
                <a:gd name="connsiteX3-37" fmla="*/ 4471 w 205789"/>
                <a:gd name="connsiteY3-38" fmla="*/ 1427037 h 1427037"/>
                <a:gd name="connsiteX4-39" fmla="*/ 0 w 205789"/>
                <a:gd name="connsiteY4-40" fmla="*/ 787197 h 1427037"/>
                <a:gd name="connsiteX0-41" fmla="*/ 0 w 199855"/>
                <a:gd name="connsiteY0-42" fmla="*/ 745656 h 1385496"/>
                <a:gd name="connsiteX1-43" fmla="*/ 193920 w 199855"/>
                <a:gd name="connsiteY1-44" fmla="*/ 0 h 1385496"/>
                <a:gd name="connsiteX2-45" fmla="*/ 199855 w 199855"/>
                <a:gd name="connsiteY2-46" fmla="*/ 1027869 h 1385496"/>
                <a:gd name="connsiteX3-47" fmla="*/ 4471 w 199855"/>
                <a:gd name="connsiteY3-48" fmla="*/ 1385496 h 1385496"/>
                <a:gd name="connsiteX4-49" fmla="*/ 0 w 199855"/>
                <a:gd name="connsiteY4-50" fmla="*/ 745656 h 1385496"/>
                <a:gd name="connsiteX0-51" fmla="*/ 0 w 219519"/>
                <a:gd name="connsiteY0-52" fmla="*/ 730359 h 1370199"/>
                <a:gd name="connsiteX1-53" fmla="*/ 219401 w 219519"/>
                <a:gd name="connsiteY1-54" fmla="*/ 0 h 1370199"/>
                <a:gd name="connsiteX2-55" fmla="*/ 199855 w 219519"/>
                <a:gd name="connsiteY2-56" fmla="*/ 1012572 h 1370199"/>
                <a:gd name="connsiteX3-57" fmla="*/ 4471 w 219519"/>
                <a:gd name="connsiteY3-58" fmla="*/ 1370199 h 1370199"/>
                <a:gd name="connsiteX4-59" fmla="*/ 0 w 219519"/>
                <a:gd name="connsiteY4-60" fmla="*/ 730359 h 1370199"/>
                <a:gd name="connsiteX0-61" fmla="*/ 0 w 219602"/>
                <a:gd name="connsiteY0-62" fmla="*/ 730359 h 1370199"/>
                <a:gd name="connsiteX1-63" fmla="*/ 219401 w 219602"/>
                <a:gd name="connsiteY1-64" fmla="*/ 0 h 1370199"/>
                <a:gd name="connsiteX2-65" fmla="*/ 210047 w 219602"/>
                <a:gd name="connsiteY2-66" fmla="*/ 1007473 h 1370199"/>
                <a:gd name="connsiteX3-67" fmla="*/ 4471 w 219602"/>
                <a:gd name="connsiteY3-68" fmla="*/ 1370199 h 1370199"/>
                <a:gd name="connsiteX4-69" fmla="*/ 0 w 219602"/>
                <a:gd name="connsiteY4-70" fmla="*/ 730359 h 1370199"/>
                <a:gd name="connsiteX0-71" fmla="*/ 0 w 220239"/>
                <a:gd name="connsiteY0-72" fmla="*/ 730359 h 1370199"/>
                <a:gd name="connsiteX1-73" fmla="*/ 219401 w 220239"/>
                <a:gd name="connsiteY1-74" fmla="*/ 0 h 1370199"/>
                <a:gd name="connsiteX2-75" fmla="*/ 220239 w 220239"/>
                <a:gd name="connsiteY2-76" fmla="*/ 1007473 h 1370199"/>
                <a:gd name="connsiteX3-77" fmla="*/ 4471 w 220239"/>
                <a:gd name="connsiteY3-78" fmla="*/ 1370199 h 1370199"/>
                <a:gd name="connsiteX4-79" fmla="*/ 0 w 220239"/>
                <a:gd name="connsiteY4-80" fmla="*/ 730359 h 137019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20239" h="1370199">
                  <a:moveTo>
                    <a:pt x="0" y="730359"/>
                  </a:moveTo>
                  <a:cubicBezTo>
                    <a:pt x="64640" y="481807"/>
                    <a:pt x="154761" y="248552"/>
                    <a:pt x="219401" y="0"/>
                  </a:cubicBezTo>
                  <a:cubicBezTo>
                    <a:pt x="221379" y="342623"/>
                    <a:pt x="218261" y="664850"/>
                    <a:pt x="220239" y="1007473"/>
                  </a:cubicBezTo>
                  <a:lnTo>
                    <a:pt x="4471" y="1370199"/>
                  </a:lnTo>
                  <a:cubicBezTo>
                    <a:pt x="2981" y="1156919"/>
                    <a:pt x="1490" y="943639"/>
                    <a:pt x="0" y="730359"/>
                  </a:cubicBezTo>
                  <a:close/>
                </a:path>
              </a:pathLst>
            </a:custGeom>
            <a:gradFill rotWithShape="1">
              <a:gsLst>
                <a:gs pos="0">
                  <a:srgbClr val="2D2DB9">
                    <a:lumMod val="20000"/>
                    <a:lumOff val="80000"/>
                  </a:srgbClr>
                </a:gs>
                <a:gs pos="100000">
                  <a:srgbClr val="FFFFFF"/>
                </a:gs>
              </a:gsLst>
              <a:lin ang="108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grpSp>
          <p:nvGrpSpPr>
            <p:cNvPr id="821" name="Group 950"/>
            <p:cNvGrpSpPr/>
            <p:nvPr/>
          </p:nvGrpSpPr>
          <p:grpSpPr bwMode="auto">
            <a:xfrm>
              <a:off x="1492879" y="2820676"/>
              <a:ext cx="338137" cy="653816"/>
              <a:chOff x="4140" y="429"/>
              <a:chExt cx="1425" cy="2396"/>
            </a:xfrm>
          </p:grpSpPr>
          <p:sp>
            <p:nvSpPr>
              <p:cNvPr id="855" name="Freeform 951"/>
              <p:cNvSpPr/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856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857" name="Freeform 953"/>
              <p:cNvSpPr/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858" name="Freeform 954"/>
              <p:cNvSpPr/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859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0" name="Group 956"/>
              <p:cNvGrpSpPr/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5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6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1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2" name="Group 960"/>
              <p:cNvGrpSpPr/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3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4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3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864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5" name="Group 965"/>
              <p:cNvGrpSpPr/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1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2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6" name="Freeform 968"/>
              <p:cNvSpPr/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7" name="Group 969"/>
              <p:cNvGrpSpPr/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79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0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8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869" name="Freeform 973"/>
              <p:cNvSpPr/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870" name="Freeform 974"/>
              <p:cNvSpPr/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871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872" name="Freeform 976"/>
              <p:cNvSpPr/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873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874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875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876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877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878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822" name="Group 950"/>
            <p:cNvGrpSpPr/>
            <p:nvPr/>
          </p:nvGrpSpPr>
          <p:grpSpPr bwMode="auto">
            <a:xfrm>
              <a:off x="7182479" y="2847655"/>
              <a:ext cx="338137" cy="653816"/>
              <a:chOff x="4140" y="429"/>
              <a:chExt cx="1425" cy="2396"/>
            </a:xfrm>
          </p:grpSpPr>
          <p:sp>
            <p:nvSpPr>
              <p:cNvPr id="823" name="Freeform 951"/>
              <p:cNvSpPr/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824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825" name="Freeform 953"/>
              <p:cNvSpPr/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826" name="Freeform 954"/>
              <p:cNvSpPr/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827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grpSp>
            <p:nvGrpSpPr>
              <p:cNvPr id="828" name="Group 956"/>
              <p:cNvGrpSpPr/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53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4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29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0" name="Group 960"/>
              <p:cNvGrpSpPr/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51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2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1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832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3" name="Group 965"/>
              <p:cNvGrpSpPr/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49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0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4" name="Freeform 968"/>
              <p:cNvSpPr/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5" name="Group 969"/>
              <p:cNvGrpSpPr/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47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48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6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837" name="Freeform 973"/>
              <p:cNvSpPr/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838" name="Freeform 974"/>
              <p:cNvSpPr/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839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840" name="Freeform 976"/>
              <p:cNvSpPr/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841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842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843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844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845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846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887" name="Freeform 2"/>
          <p:cNvSpPr/>
          <p:nvPr/>
        </p:nvSpPr>
        <p:spPr bwMode="auto">
          <a:xfrm>
            <a:off x="4341668" y="5696917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cxnSp>
        <p:nvCxnSpPr>
          <p:cNvPr id="888" name="Straight Connector 887"/>
          <p:cNvCxnSpPr/>
          <p:nvPr/>
        </p:nvCxnSpPr>
        <p:spPr>
          <a:xfrm flipV="1">
            <a:off x="5011593" y="5847730"/>
            <a:ext cx="1316037" cy="1317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9" name="Straight Connector 888"/>
          <p:cNvCxnSpPr/>
          <p:nvPr/>
        </p:nvCxnSpPr>
        <p:spPr>
          <a:xfrm>
            <a:off x="4900468" y="6035055"/>
            <a:ext cx="2259012" cy="2984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0" name="Straight Connector 889"/>
          <p:cNvCxnSpPr/>
          <p:nvPr/>
        </p:nvCxnSpPr>
        <p:spPr>
          <a:xfrm>
            <a:off x="4913168" y="6139830"/>
            <a:ext cx="714375" cy="2762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1" name="Straight Connector 890"/>
          <p:cNvCxnSpPr/>
          <p:nvPr/>
        </p:nvCxnSpPr>
        <p:spPr>
          <a:xfrm flipV="1">
            <a:off x="5930755" y="6333505"/>
            <a:ext cx="1247775" cy="825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2" name="Straight Connector 891"/>
          <p:cNvCxnSpPr/>
          <p:nvPr/>
        </p:nvCxnSpPr>
        <p:spPr>
          <a:xfrm>
            <a:off x="6591155" y="5881067"/>
            <a:ext cx="1057275" cy="1238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3" name="Straight Connector 892"/>
          <p:cNvCxnSpPr/>
          <p:nvPr/>
        </p:nvCxnSpPr>
        <p:spPr>
          <a:xfrm flipV="1">
            <a:off x="5875193" y="6035055"/>
            <a:ext cx="1790700" cy="2984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4" name="Straight Connector 893"/>
          <p:cNvCxnSpPr/>
          <p:nvPr/>
        </p:nvCxnSpPr>
        <p:spPr>
          <a:xfrm flipV="1">
            <a:off x="7202343" y="6063630"/>
            <a:ext cx="588962" cy="26987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5" name="Straight Connector 894"/>
          <p:cNvCxnSpPr/>
          <p:nvPr/>
        </p:nvCxnSpPr>
        <p:spPr>
          <a:xfrm>
            <a:off x="6345093" y="5847730"/>
            <a:ext cx="814387" cy="401637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896" name="Group 895"/>
          <p:cNvGrpSpPr/>
          <p:nvPr/>
        </p:nvGrpSpPr>
        <p:grpSpPr bwMode="auto">
          <a:xfrm>
            <a:off x="3274868" y="2950542"/>
            <a:ext cx="6978650" cy="1096963"/>
            <a:chOff x="1526216" y="3003498"/>
            <a:chExt cx="6978041" cy="1096962"/>
          </a:xfrm>
        </p:grpSpPr>
        <p:sp>
          <p:nvSpPr>
            <p:cNvPr id="897" name="TextBox 399"/>
            <p:cNvSpPr txBox="1">
              <a:spLocks noChangeArrowheads="1"/>
            </p:cNvSpPr>
            <p:nvPr/>
          </p:nvSpPr>
          <p:spPr bwMode="auto">
            <a:xfrm>
              <a:off x="7714291" y="3628973"/>
              <a:ext cx="595313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data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ts val="146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plane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898" name="TextBox 400"/>
            <p:cNvSpPr txBox="1">
              <a:spLocks noChangeArrowheads="1"/>
            </p:cNvSpPr>
            <p:nvPr/>
          </p:nvSpPr>
          <p:spPr bwMode="auto">
            <a:xfrm>
              <a:off x="7728579" y="3003498"/>
              <a:ext cx="709612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control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ts val="146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plane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899" name="Straight Connector 898"/>
            <p:cNvCxnSpPr/>
            <p:nvPr/>
          </p:nvCxnSpPr>
          <p:spPr bwMode="auto">
            <a:xfrm flipV="1">
              <a:off x="1526216" y="3579760"/>
              <a:ext cx="6978041" cy="11112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</p:grpSp>
      <p:grpSp>
        <p:nvGrpSpPr>
          <p:cNvPr id="900" name="Group 899"/>
          <p:cNvGrpSpPr/>
          <p:nvPr/>
        </p:nvGrpSpPr>
        <p:grpSpPr bwMode="auto">
          <a:xfrm>
            <a:off x="4186093" y="2682255"/>
            <a:ext cx="4295775" cy="320675"/>
            <a:chOff x="2433511" y="2792111"/>
            <a:chExt cx="4296530" cy="320561"/>
          </a:xfrm>
        </p:grpSpPr>
        <p:grpSp>
          <p:nvGrpSpPr>
            <p:cNvPr id="901" name="Group 401"/>
            <p:cNvGrpSpPr/>
            <p:nvPr/>
          </p:nvGrpSpPr>
          <p:grpSpPr bwMode="auto">
            <a:xfrm>
              <a:off x="2433511" y="2794083"/>
              <a:ext cx="349250" cy="317387"/>
              <a:chOff x="2931664" y="3912603"/>
              <a:chExt cx="430450" cy="329314"/>
            </a:xfrm>
          </p:grpSpPr>
          <p:sp>
            <p:nvSpPr>
              <p:cNvPr id="922" name="Rectangle 921"/>
              <p:cNvSpPr/>
              <p:nvPr/>
            </p:nvSpPr>
            <p:spPr>
              <a:xfrm>
                <a:off x="2937534" y="3912203"/>
                <a:ext cx="424655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cxnSp>
            <p:nvCxnSpPr>
              <p:cNvPr id="923" name="Straight Connector 922"/>
              <p:cNvCxnSpPr/>
              <p:nvPr/>
            </p:nvCxnSpPr>
            <p:spPr>
              <a:xfrm>
                <a:off x="2931664" y="400441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4" name="Straight Connector 923"/>
              <p:cNvCxnSpPr/>
              <p:nvPr/>
            </p:nvCxnSpPr>
            <p:spPr>
              <a:xfrm>
                <a:off x="2931664" y="4066980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5" name="Straight Connector 924"/>
              <p:cNvCxnSpPr>
                <a:stCxn id="922" idx="2"/>
              </p:cNvCxnSpPr>
              <p:nvPr/>
            </p:nvCxnSpPr>
            <p:spPr>
              <a:xfrm flipH="1" flipV="1">
                <a:off x="3148883" y="4004411"/>
                <a:ext cx="0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2" name="Group 406"/>
            <p:cNvGrpSpPr/>
            <p:nvPr/>
          </p:nvGrpSpPr>
          <p:grpSpPr bwMode="auto">
            <a:xfrm>
              <a:off x="3348666" y="2792111"/>
              <a:ext cx="350838" cy="317387"/>
              <a:chOff x="2931664" y="3912603"/>
              <a:chExt cx="430450" cy="329314"/>
            </a:xfrm>
          </p:grpSpPr>
          <p:sp>
            <p:nvSpPr>
              <p:cNvPr id="918" name="Rectangle 917"/>
              <p:cNvSpPr/>
              <p:nvPr/>
            </p:nvSpPr>
            <p:spPr>
              <a:xfrm>
                <a:off x="2936779" y="3912603"/>
                <a:ext cx="424681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cxnSp>
            <p:nvCxnSpPr>
              <p:cNvPr id="919" name="Straight Connector 918"/>
              <p:cNvCxnSpPr/>
              <p:nvPr/>
            </p:nvCxnSpPr>
            <p:spPr>
              <a:xfrm>
                <a:off x="2930935" y="4004811"/>
                <a:ext cx="42468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0" name="Straight Connector 919"/>
              <p:cNvCxnSpPr/>
              <p:nvPr/>
            </p:nvCxnSpPr>
            <p:spPr>
              <a:xfrm>
                <a:off x="2930935" y="4067381"/>
                <a:ext cx="42468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1" name="Straight Connector 920"/>
              <p:cNvCxnSpPr>
                <a:stCxn id="918" idx="2"/>
              </p:cNvCxnSpPr>
              <p:nvPr/>
            </p:nvCxnSpPr>
            <p:spPr>
              <a:xfrm flipH="1" flipV="1">
                <a:off x="3147171" y="4004811"/>
                <a:ext cx="1949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3" name="Group 411"/>
            <p:cNvGrpSpPr/>
            <p:nvPr/>
          </p:nvGrpSpPr>
          <p:grpSpPr bwMode="auto">
            <a:xfrm>
              <a:off x="4182104" y="2792111"/>
              <a:ext cx="350837" cy="317387"/>
              <a:chOff x="2931664" y="3912603"/>
              <a:chExt cx="430450" cy="329314"/>
            </a:xfrm>
          </p:grpSpPr>
          <p:sp>
            <p:nvSpPr>
              <p:cNvPr id="914" name="Rectangle 913"/>
              <p:cNvSpPr/>
              <p:nvPr/>
            </p:nvSpPr>
            <p:spPr>
              <a:xfrm>
                <a:off x="2936958" y="3912603"/>
                <a:ext cx="424682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cxnSp>
            <p:nvCxnSpPr>
              <p:cNvPr id="915" name="Straight Connector 914"/>
              <p:cNvCxnSpPr/>
              <p:nvPr/>
            </p:nvCxnSpPr>
            <p:spPr>
              <a:xfrm>
                <a:off x="2931113" y="400481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6" name="Straight Connector 915"/>
              <p:cNvCxnSpPr/>
              <p:nvPr/>
            </p:nvCxnSpPr>
            <p:spPr>
              <a:xfrm>
                <a:off x="2931113" y="406738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7" name="Straight Connector 916"/>
              <p:cNvCxnSpPr>
                <a:stCxn id="914" idx="2"/>
              </p:cNvCxnSpPr>
              <p:nvPr/>
            </p:nvCxnSpPr>
            <p:spPr>
              <a:xfrm flipH="1" flipV="1">
                <a:off x="3147351" y="4004811"/>
                <a:ext cx="1947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4" name="Group 416"/>
            <p:cNvGrpSpPr/>
            <p:nvPr/>
          </p:nvGrpSpPr>
          <p:grpSpPr bwMode="auto">
            <a:xfrm>
              <a:off x="5374316" y="2795285"/>
              <a:ext cx="349250" cy="317387"/>
              <a:chOff x="2931664" y="3912603"/>
              <a:chExt cx="430450" cy="329314"/>
            </a:xfrm>
          </p:grpSpPr>
          <p:sp>
            <p:nvSpPr>
              <p:cNvPr id="910" name="Rectangle 909"/>
              <p:cNvSpPr/>
              <p:nvPr/>
            </p:nvSpPr>
            <p:spPr>
              <a:xfrm>
                <a:off x="2937241" y="3912603"/>
                <a:ext cx="424655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cxnSp>
            <p:nvCxnSpPr>
              <p:cNvPr id="911" name="Straight Connector 910"/>
              <p:cNvCxnSpPr/>
              <p:nvPr/>
            </p:nvCxnSpPr>
            <p:spPr>
              <a:xfrm>
                <a:off x="2931371" y="400481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2" name="Straight Connector 911"/>
              <p:cNvCxnSpPr/>
              <p:nvPr/>
            </p:nvCxnSpPr>
            <p:spPr>
              <a:xfrm>
                <a:off x="2931371" y="406738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3" name="Straight Connector 912"/>
              <p:cNvCxnSpPr>
                <a:stCxn id="910" idx="2"/>
              </p:cNvCxnSpPr>
              <p:nvPr/>
            </p:nvCxnSpPr>
            <p:spPr>
              <a:xfrm flipH="1" flipV="1">
                <a:off x="3148590" y="4004811"/>
                <a:ext cx="0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5" name="Group 421"/>
            <p:cNvGrpSpPr/>
            <p:nvPr/>
          </p:nvGrpSpPr>
          <p:grpSpPr bwMode="auto">
            <a:xfrm>
              <a:off x="6379204" y="2792111"/>
              <a:ext cx="350837" cy="317387"/>
              <a:chOff x="2931664" y="3912603"/>
              <a:chExt cx="430450" cy="329314"/>
            </a:xfrm>
          </p:grpSpPr>
          <p:sp>
            <p:nvSpPr>
              <p:cNvPr id="906" name="Rectangle 905"/>
              <p:cNvSpPr/>
              <p:nvPr/>
            </p:nvSpPr>
            <p:spPr>
              <a:xfrm>
                <a:off x="2937432" y="3912603"/>
                <a:ext cx="424682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cxnSp>
            <p:nvCxnSpPr>
              <p:cNvPr id="907" name="Straight Connector 906"/>
              <p:cNvCxnSpPr/>
              <p:nvPr/>
            </p:nvCxnSpPr>
            <p:spPr>
              <a:xfrm>
                <a:off x="2931587" y="400481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08" name="Straight Connector 907"/>
              <p:cNvCxnSpPr/>
              <p:nvPr/>
            </p:nvCxnSpPr>
            <p:spPr>
              <a:xfrm>
                <a:off x="2931587" y="406738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09" name="Straight Connector 908"/>
              <p:cNvCxnSpPr>
                <a:stCxn id="906" idx="2"/>
              </p:cNvCxnSpPr>
              <p:nvPr/>
            </p:nvCxnSpPr>
            <p:spPr>
              <a:xfrm flipH="1" flipV="1">
                <a:off x="3147825" y="4004811"/>
                <a:ext cx="1947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</p:grpSp>
      <p:grpSp>
        <p:nvGrpSpPr>
          <p:cNvPr id="926" name="Group 925"/>
          <p:cNvGrpSpPr/>
          <p:nvPr/>
        </p:nvGrpSpPr>
        <p:grpSpPr bwMode="auto">
          <a:xfrm>
            <a:off x="3605068" y="3656980"/>
            <a:ext cx="5211762" cy="2740025"/>
            <a:chOff x="1856416" y="3709935"/>
            <a:chExt cx="5211763" cy="2739614"/>
          </a:xfrm>
        </p:grpSpPr>
        <p:sp>
          <p:nvSpPr>
            <p:cNvPr id="927" name="Freeform 926"/>
            <p:cNvSpPr/>
            <p:nvPr/>
          </p:nvSpPr>
          <p:spPr>
            <a:xfrm>
              <a:off x="1877053" y="5330529"/>
              <a:ext cx="1281113" cy="758711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-1" fmla="*/ 139870 w 1040633"/>
                <a:gd name="connsiteY0-2" fmla="*/ 1191723 h 1219697"/>
                <a:gd name="connsiteX1-3" fmla="*/ 0 w 1040633"/>
                <a:gd name="connsiteY1-4" fmla="*/ 0 h 1219697"/>
                <a:gd name="connsiteX2-5" fmla="*/ 1040633 w 1040633"/>
                <a:gd name="connsiteY2-6" fmla="*/ 16785 h 1219697"/>
                <a:gd name="connsiteX3-7" fmla="*/ 833625 w 1040633"/>
                <a:gd name="connsiteY3-8" fmla="*/ 1219697 h 1219697"/>
                <a:gd name="connsiteX4-9" fmla="*/ 139870 w 1040633"/>
                <a:gd name="connsiteY4-10" fmla="*/ 1191723 h 1219697"/>
                <a:gd name="connsiteX0-11" fmla="*/ 139870 w 1040633"/>
                <a:gd name="connsiteY0-12" fmla="*/ 1191723 h 1219697"/>
                <a:gd name="connsiteX1-13" fmla="*/ 0 w 1040633"/>
                <a:gd name="connsiteY1-14" fmla="*/ 0 h 1219697"/>
                <a:gd name="connsiteX2-15" fmla="*/ 1040633 w 1040633"/>
                <a:gd name="connsiteY2-16" fmla="*/ 16785 h 1219697"/>
                <a:gd name="connsiteX3-17" fmla="*/ 833625 w 1040633"/>
                <a:gd name="connsiteY3-18" fmla="*/ 1219697 h 1219697"/>
                <a:gd name="connsiteX4-19" fmla="*/ 139870 w 1040633"/>
                <a:gd name="connsiteY4-20" fmla="*/ 1191723 h 1219697"/>
                <a:gd name="connsiteX0-21" fmla="*/ 139870 w 1040633"/>
                <a:gd name="connsiteY0-22" fmla="*/ 1191723 h 1219697"/>
                <a:gd name="connsiteX1-23" fmla="*/ 0 w 1040633"/>
                <a:gd name="connsiteY1-24" fmla="*/ 0 h 1219697"/>
                <a:gd name="connsiteX2-25" fmla="*/ 1040633 w 1040633"/>
                <a:gd name="connsiteY2-26" fmla="*/ 16785 h 1219697"/>
                <a:gd name="connsiteX3-27" fmla="*/ 833625 w 1040633"/>
                <a:gd name="connsiteY3-28" fmla="*/ 1219697 h 1219697"/>
                <a:gd name="connsiteX4-29" fmla="*/ 139870 w 1040633"/>
                <a:gd name="connsiteY4-30" fmla="*/ 1191723 h 1219697"/>
                <a:gd name="connsiteX0-31" fmla="*/ 139870 w 1040633"/>
                <a:gd name="connsiteY0-32" fmla="*/ 1191723 h 1219697"/>
                <a:gd name="connsiteX1-33" fmla="*/ 0 w 1040633"/>
                <a:gd name="connsiteY1-34" fmla="*/ 0 h 1219697"/>
                <a:gd name="connsiteX2-35" fmla="*/ 1040633 w 1040633"/>
                <a:gd name="connsiteY2-36" fmla="*/ 16785 h 1219697"/>
                <a:gd name="connsiteX3-37" fmla="*/ 833625 w 1040633"/>
                <a:gd name="connsiteY3-38" fmla="*/ 1219697 h 1219697"/>
                <a:gd name="connsiteX4-39" fmla="*/ 139870 w 1040633"/>
                <a:gd name="connsiteY4-40" fmla="*/ 1191723 h 1219697"/>
                <a:gd name="connsiteX0-41" fmla="*/ 139870 w 1040633"/>
                <a:gd name="connsiteY0-42" fmla="*/ 1191723 h 1219697"/>
                <a:gd name="connsiteX1-43" fmla="*/ 0 w 1040633"/>
                <a:gd name="connsiteY1-44" fmla="*/ 0 h 1219697"/>
                <a:gd name="connsiteX2-45" fmla="*/ 1040633 w 1040633"/>
                <a:gd name="connsiteY2-46" fmla="*/ 16785 h 1219697"/>
                <a:gd name="connsiteX3-47" fmla="*/ 833625 w 1040633"/>
                <a:gd name="connsiteY3-48" fmla="*/ 1219697 h 1219697"/>
                <a:gd name="connsiteX4-49" fmla="*/ 418712 w 1040633"/>
                <a:gd name="connsiteY4-50" fmla="*/ 1189324 h 1219697"/>
                <a:gd name="connsiteX5" fmla="*/ 139870 w 1040633"/>
                <a:gd name="connsiteY5" fmla="*/ 1191723 h 1219697"/>
                <a:gd name="connsiteX0-51" fmla="*/ 139870 w 1040633"/>
                <a:gd name="connsiteY0-52" fmla="*/ 1191723 h 1355926"/>
                <a:gd name="connsiteX1-53" fmla="*/ 0 w 1040633"/>
                <a:gd name="connsiteY1-54" fmla="*/ 0 h 1355926"/>
                <a:gd name="connsiteX2-55" fmla="*/ 1040633 w 1040633"/>
                <a:gd name="connsiteY2-56" fmla="*/ 16785 h 1355926"/>
                <a:gd name="connsiteX3-57" fmla="*/ 833625 w 1040633"/>
                <a:gd name="connsiteY3-58" fmla="*/ 1219697 h 1355926"/>
                <a:gd name="connsiteX4-59" fmla="*/ 139870 w 1040633"/>
                <a:gd name="connsiteY4-60" fmla="*/ 1191723 h 1355926"/>
                <a:gd name="connsiteX0-61" fmla="*/ 139870 w 1040633"/>
                <a:gd name="connsiteY0-62" fmla="*/ 1191723 h 1289901"/>
                <a:gd name="connsiteX1-63" fmla="*/ 0 w 1040633"/>
                <a:gd name="connsiteY1-64" fmla="*/ 0 h 1289901"/>
                <a:gd name="connsiteX2-65" fmla="*/ 1040633 w 1040633"/>
                <a:gd name="connsiteY2-66" fmla="*/ 16785 h 1289901"/>
                <a:gd name="connsiteX3-67" fmla="*/ 833625 w 1040633"/>
                <a:gd name="connsiteY3-68" fmla="*/ 1219697 h 1289901"/>
                <a:gd name="connsiteX4-69" fmla="*/ 139870 w 1040633"/>
                <a:gd name="connsiteY4-70" fmla="*/ 1191723 h 1289901"/>
                <a:gd name="connsiteX0-71" fmla="*/ 139870 w 1040633"/>
                <a:gd name="connsiteY0-72" fmla="*/ 1191723 h 1219697"/>
                <a:gd name="connsiteX1-73" fmla="*/ 0 w 1040633"/>
                <a:gd name="connsiteY1-74" fmla="*/ 0 h 1219697"/>
                <a:gd name="connsiteX2-75" fmla="*/ 1040633 w 1040633"/>
                <a:gd name="connsiteY2-76" fmla="*/ 16785 h 1219697"/>
                <a:gd name="connsiteX3-77" fmla="*/ 833625 w 1040633"/>
                <a:gd name="connsiteY3-78" fmla="*/ 1219697 h 1219697"/>
                <a:gd name="connsiteX4-79" fmla="*/ 139870 w 1040633"/>
                <a:gd name="connsiteY4-80" fmla="*/ 1191723 h 1219697"/>
                <a:gd name="connsiteX0-81" fmla="*/ 139870 w 1040633"/>
                <a:gd name="connsiteY0-82" fmla="*/ 1191723 h 1191723"/>
                <a:gd name="connsiteX1-83" fmla="*/ 0 w 1040633"/>
                <a:gd name="connsiteY1-84" fmla="*/ 0 h 1191723"/>
                <a:gd name="connsiteX2-85" fmla="*/ 1040633 w 1040633"/>
                <a:gd name="connsiteY2-86" fmla="*/ 16785 h 1191723"/>
                <a:gd name="connsiteX3-87" fmla="*/ 671988 w 1040633"/>
                <a:gd name="connsiteY3-88" fmla="*/ 1158121 h 1191723"/>
                <a:gd name="connsiteX4-89" fmla="*/ 139870 w 1040633"/>
                <a:gd name="connsiteY4-90" fmla="*/ 1191723 h 1191723"/>
                <a:gd name="connsiteX0-91" fmla="*/ 363082 w 1040633"/>
                <a:gd name="connsiteY0-92" fmla="*/ 1160935 h 1160935"/>
                <a:gd name="connsiteX1-93" fmla="*/ 0 w 1040633"/>
                <a:gd name="connsiteY1-94" fmla="*/ 0 h 1160935"/>
                <a:gd name="connsiteX2-95" fmla="*/ 1040633 w 1040633"/>
                <a:gd name="connsiteY2-96" fmla="*/ 16785 h 1160935"/>
                <a:gd name="connsiteX3-97" fmla="*/ 671988 w 1040633"/>
                <a:gd name="connsiteY3-98" fmla="*/ 1158121 h 1160935"/>
                <a:gd name="connsiteX4-99" fmla="*/ 363082 w 1040633"/>
                <a:gd name="connsiteY4-100" fmla="*/ 1160935 h 1160935"/>
                <a:gd name="connsiteX0-101" fmla="*/ 363082 w 1040633"/>
                <a:gd name="connsiteY0-102" fmla="*/ 1160935 h 1160935"/>
                <a:gd name="connsiteX1-103" fmla="*/ 0 w 1040633"/>
                <a:gd name="connsiteY1-104" fmla="*/ 0 h 1160935"/>
                <a:gd name="connsiteX2-105" fmla="*/ 1040633 w 1040633"/>
                <a:gd name="connsiteY2-106" fmla="*/ 16785 h 1160935"/>
                <a:gd name="connsiteX3-107" fmla="*/ 671988 w 1040633"/>
                <a:gd name="connsiteY3-108" fmla="*/ 1158121 h 1160935"/>
                <a:gd name="connsiteX4-109" fmla="*/ 363082 w 1040633"/>
                <a:gd name="connsiteY4-110" fmla="*/ 1160935 h 1160935"/>
                <a:gd name="connsiteX0-111" fmla="*/ 363082 w 1040633"/>
                <a:gd name="connsiteY0-112" fmla="*/ 1160935 h 1160935"/>
                <a:gd name="connsiteX1-113" fmla="*/ 0 w 1040633"/>
                <a:gd name="connsiteY1-114" fmla="*/ 0 h 1160935"/>
                <a:gd name="connsiteX2-115" fmla="*/ 1040633 w 1040633"/>
                <a:gd name="connsiteY2-116" fmla="*/ 16785 h 1160935"/>
                <a:gd name="connsiteX3-117" fmla="*/ 671988 w 1040633"/>
                <a:gd name="connsiteY3-118" fmla="*/ 1158121 h 1160935"/>
                <a:gd name="connsiteX4-119" fmla="*/ 363082 w 1040633"/>
                <a:gd name="connsiteY4-120" fmla="*/ 1160935 h 1160935"/>
                <a:gd name="connsiteX0-121" fmla="*/ 363082 w 1040633"/>
                <a:gd name="connsiteY0-122" fmla="*/ 1160935 h 1160935"/>
                <a:gd name="connsiteX1-123" fmla="*/ 0 w 1040633"/>
                <a:gd name="connsiteY1-124" fmla="*/ 0 h 1160935"/>
                <a:gd name="connsiteX2-125" fmla="*/ 1040633 w 1040633"/>
                <a:gd name="connsiteY2-126" fmla="*/ 16785 h 1160935"/>
                <a:gd name="connsiteX3-127" fmla="*/ 671988 w 1040633"/>
                <a:gd name="connsiteY3-128" fmla="*/ 1158121 h 1160935"/>
                <a:gd name="connsiteX4-129" fmla="*/ 363082 w 1040633"/>
                <a:gd name="connsiteY4-130" fmla="*/ 1160935 h 1160935"/>
                <a:gd name="connsiteX0-131" fmla="*/ 363082 w 1040633"/>
                <a:gd name="connsiteY0-132" fmla="*/ 1160935 h 1160935"/>
                <a:gd name="connsiteX1-133" fmla="*/ 0 w 1040633"/>
                <a:gd name="connsiteY1-134" fmla="*/ 0 h 1160935"/>
                <a:gd name="connsiteX2-135" fmla="*/ 1040633 w 1040633"/>
                <a:gd name="connsiteY2-136" fmla="*/ 16785 h 1160935"/>
                <a:gd name="connsiteX3-137" fmla="*/ 671988 w 1040633"/>
                <a:gd name="connsiteY3-138" fmla="*/ 1158121 h 1160935"/>
                <a:gd name="connsiteX4-139" fmla="*/ 363082 w 1040633"/>
                <a:gd name="connsiteY4-140" fmla="*/ 1160935 h 1160935"/>
                <a:gd name="connsiteX0-141" fmla="*/ 363082 w 1040633"/>
                <a:gd name="connsiteY0-142" fmla="*/ 1160935 h 1160935"/>
                <a:gd name="connsiteX1-143" fmla="*/ 0 w 1040633"/>
                <a:gd name="connsiteY1-144" fmla="*/ 0 h 1160935"/>
                <a:gd name="connsiteX2-145" fmla="*/ 1040633 w 1040633"/>
                <a:gd name="connsiteY2-146" fmla="*/ 16785 h 1160935"/>
                <a:gd name="connsiteX3-147" fmla="*/ 671988 w 1040633"/>
                <a:gd name="connsiteY3-148" fmla="*/ 1158121 h 1160935"/>
                <a:gd name="connsiteX4-149" fmla="*/ 363082 w 1040633"/>
                <a:gd name="connsiteY4-150" fmla="*/ 1160935 h 1160935"/>
                <a:gd name="connsiteX0-151" fmla="*/ 363082 w 1040633"/>
                <a:gd name="connsiteY0-152" fmla="*/ 1160935 h 1160935"/>
                <a:gd name="connsiteX1-153" fmla="*/ 0 w 1040633"/>
                <a:gd name="connsiteY1-154" fmla="*/ 0 h 1160935"/>
                <a:gd name="connsiteX2-155" fmla="*/ 1040633 w 1040633"/>
                <a:gd name="connsiteY2-156" fmla="*/ 16785 h 1160935"/>
                <a:gd name="connsiteX3-157" fmla="*/ 671988 w 1040633"/>
                <a:gd name="connsiteY3-158" fmla="*/ 1158121 h 1160935"/>
                <a:gd name="connsiteX4-159" fmla="*/ 363082 w 1040633"/>
                <a:gd name="connsiteY4-160" fmla="*/ 1160935 h 1160935"/>
                <a:gd name="connsiteX0-161" fmla="*/ 363082 w 1040633"/>
                <a:gd name="connsiteY0-162" fmla="*/ 1160935 h 1160935"/>
                <a:gd name="connsiteX1-163" fmla="*/ 0 w 1040633"/>
                <a:gd name="connsiteY1-164" fmla="*/ 0 h 1160935"/>
                <a:gd name="connsiteX2-165" fmla="*/ 1040633 w 1040633"/>
                <a:gd name="connsiteY2-166" fmla="*/ 16785 h 1160935"/>
                <a:gd name="connsiteX3-167" fmla="*/ 569478 w 1040633"/>
                <a:gd name="connsiteY3-168" fmla="*/ 1158121 h 1160935"/>
                <a:gd name="connsiteX4-169" fmla="*/ 363082 w 1040633"/>
                <a:gd name="connsiteY4-170" fmla="*/ 1160935 h 1160935"/>
                <a:gd name="connsiteX0-171" fmla="*/ 363082 w 1040633"/>
                <a:gd name="connsiteY0-172" fmla="*/ 1160935 h 1160935"/>
                <a:gd name="connsiteX1-173" fmla="*/ 0 w 1040633"/>
                <a:gd name="connsiteY1-174" fmla="*/ 0 h 1160935"/>
                <a:gd name="connsiteX2-175" fmla="*/ 1040633 w 1040633"/>
                <a:gd name="connsiteY2-176" fmla="*/ 16785 h 1160935"/>
                <a:gd name="connsiteX3-177" fmla="*/ 569478 w 1040633"/>
                <a:gd name="connsiteY3-178" fmla="*/ 1158121 h 1160935"/>
                <a:gd name="connsiteX4-179" fmla="*/ 363082 w 1040633"/>
                <a:gd name="connsiteY4-180" fmla="*/ 1160935 h 1160935"/>
                <a:gd name="connsiteX0-181" fmla="*/ 448507 w 1040633"/>
                <a:gd name="connsiteY0-182" fmla="*/ 1160935 h 1160935"/>
                <a:gd name="connsiteX1-183" fmla="*/ 0 w 1040633"/>
                <a:gd name="connsiteY1-184" fmla="*/ 0 h 1160935"/>
                <a:gd name="connsiteX2-185" fmla="*/ 1040633 w 1040633"/>
                <a:gd name="connsiteY2-186" fmla="*/ 16785 h 1160935"/>
                <a:gd name="connsiteX3-187" fmla="*/ 569478 w 1040633"/>
                <a:gd name="connsiteY3-188" fmla="*/ 1158121 h 1160935"/>
                <a:gd name="connsiteX4-189" fmla="*/ 448507 w 1040633"/>
                <a:gd name="connsiteY4-190" fmla="*/ 1160935 h 1160935"/>
                <a:gd name="connsiteX0-191" fmla="*/ 448507 w 1040633"/>
                <a:gd name="connsiteY0-192" fmla="*/ 1160935 h 1160935"/>
                <a:gd name="connsiteX1-193" fmla="*/ 0 w 1040633"/>
                <a:gd name="connsiteY1-194" fmla="*/ 0 h 1160935"/>
                <a:gd name="connsiteX2-195" fmla="*/ 1040633 w 1040633"/>
                <a:gd name="connsiteY2-196" fmla="*/ 16785 h 1160935"/>
                <a:gd name="connsiteX3-197" fmla="*/ 569478 w 1040633"/>
                <a:gd name="connsiteY3-198" fmla="*/ 1158121 h 1160935"/>
                <a:gd name="connsiteX4-199" fmla="*/ 448507 w 1040633"/>
                <a:gd name="connsiteY4-200" fmla="*/ 1160935 h 1160935"/>
                <a:gd name="connsiteX0-201" fmla="*/ 448507 w 1040633"/>
                <a:gd name="connsiteY0-202" fmla="*/ 1160935 h 1160935"/>
                <a:gd name="connsiteX1-203" fmla="*/ 0 w 1040633"/>
                <a:gd name="connsiteY1-204" fmla="*/ 0 h 1160935"/>
                <a:gd name="connsiteX2-205" fmla="*/ 1040633 w 1040633"/>
                <a:gd name="connsiteY2-206" fmla="*/ 16785 h 1160935"/>
                <a:gd name="connsiteX3-207" fmla="*/ 569478 w 1040633"/>
                <a:gd name="connsiteY3-208" fmla="*/ 1158121 h 1160935"/>
                <a:gd name="connsiteX4-209" fmla="*/ 448507 w 1040633"/>
                <a:gd name="connsiteY4-210" fmla="*/ 1160935 h 1160935"/>
                <a:gd name="connsiteX0-211" fmla="*/ 448507 w 1325315"/>
                <a:gd name="connsiteY0-212" fmla="*/ 1160935 h 1160935"/>
                <a:gd name="connsiteX1-213" fmla="*/ 0 w 1325315"/>
                <a:gd name="connsiteY1-214" fmla="*/ 0 h 1160935"/>
                <a:gd name="connsiteX2-215" fmla="*/ 1040633 w 1325315"/>
                <a:gd name="connsiteY2-216" fmla="*/ 16785 h 1160935"/>
                <a:gd name="connsiteX3-217" fmla="*/ 1214315 w 1325315"/>
                <a:gd name="connsiteY3-218" fmla="*/ 1064597 h 1160935"/>
                <a:gd name="connsiteX4-219" fmla="*/ 448507 w 1325315"/>
                <a:gd name="connsiteY4-220" fmla="*/ 1160935 h 1160935"/>
                <a:gd name="connsiteX0-221" fmla="*/ 448507 w 1214315"/>
                <a:gd name="connsiteY0-222" fmla="*/ 1160935 h 1160935"/>
                <a:gd name="connsiteX1-223" fmla="*/ 0 w 1214315"/>
                <a:gd name="connsiteY1-224" fmla="*/ 0 h 1160935"/>
                <a:gd name="connsiteX2-225" fmla="*/ 1040633 w 1214315"/>
                <a:gd name="connsiteY2-226" fmla="*/ 16785 h 1160935"/>
                <a:gd name="connsiteX3-227" fmla="*/ 1214315 w 1214315"/>
                <a:gd name="connsiteY3-228" fmla="*/ 1064597 h 1160935"/>
                <a:gd name="connsiteX4-229" fmla="*/ 448507 w 1214315"/>
                <a:gd name="connsiteY4-230" fmla="*/ 1160935 h 1160935"/>
                <a:gd name="connsiteX0-231" fmla="*/ 448507 w 1214315"/>
                <a:gd name="connsiteY0-232" fmla="*/ 1160935 h 1160935"/>
                <a:gd name="connsiteX1-233" fmla="*/ 0 w 1214315"/>
                <a:gd name="connsiteY1-234" fmla="*/ 0 h 1160935"/>
                <a:gd name="connsiteX2-235" fmla="*/ 1040633 w 1214315"/>
                <a:gd name="connsiteY2-236" fmla="*/ 16785 h 1160935"/>
                <a:gd name="connsiteX3-237" fmla="*/ 1214315 w 1214315"/>
                <a:gd name="connsiteY3-238" fmla="*/ 1064597 h 1160935"/>
                <a:gd name="connsiteX4-239" fmla="*/ 448507 w 1214315"/>
                <a:gd name="connsiteY4-240" fmla="*/ 1160935 h 1160935"/>
                <a:gd name="connsiteX0-241" fmla="*/ 1053964 w 1214315"/>
                <a:gd name="connsiteY0-242" fmla="*/ 1136323 h 1136323"/>
                <a:gd name="connsiteX1-243" fmla="*/ 0 w 1214315"/>
                <a:gd name="connsiteY1-244" fmla="*/ 0 h 1136323"/>
                <a:gd name="connsiteX2-245" fmla="*/ 1040633 w 1214315"/>
                <a:gd name="connsiteY2-246" fmla="*/ 16785 h 1136323"/>
                <a:gd name="connsiteX3-247" fmla="*/ 1214315 w 1214315"/>
                <a:gd name="connsiteY3-248" fmla="*/ 1064597 h 1136323"/>
                <a:gd name="connsiteX4-249" fmla="*/ 1053964 w 1214315"/>
                <a:gd name="connsiteY4-250" fmla="*/ 1136323 h 1136323"/>
                <a:gd name="connsiteX0-251" fmla="*/ 1053964 w 1214315"/>
                <a:gd name="connsiteY0-252" fmla="*/ 1136323 h 1136323"/>
                <a:gd name="connsiteX1-253" fmla="*/ 0 w 1214315"/>
                <a:gd name="connsiteY1-254" fmla="*/ 0 h 1136323"/>
                <a:gd name="connsiteX2-255" fmla="*/ 1040633 w 1214315"/>
                <a:gd name="connsiteY2-256" fmla="*/ 16785 h 1136323"/>
                <a:gd name="connsiteX3-257" fmla="*/ 1214315 w 1214315"/>
                <a:gd name="connsiteY3-258" fmla="*/ 1064597 h 1136323"/>
                <a:gd name="connsiteX4-259" fmla="*/ 1053964 w 1214315"/>
                <a:gd name="connsiteY4-260" fmla="*/ 1136323 h 1136323"/>
                <a:gd name="connsiteX0-261" fmla="*/ 1053964 w 1214315"/>
                <a:gd name="connsiteY0-262" fmla="*/ 1136323 h 1136323"/>
                <a:gd name="connsiteX1-263" fmla="*/ 0 w 1214315"/>
                <a:gd name="connsiteY1-264" fmla="*/ 0 h 1136323"/>
                <a:gd name="connsiteX2-265" fmla="*/ 1040633 w 1214315"/>
                <a:gd name="connsiteY2-266" fmla="*/ 16785 h 1136323"/>
                <a:gd name="connsiteX3-267" fmla="*/ 1214315 w 1214315"/>
                <a:gd name="connsiteY3-268" fmla="*/ 1064597 h 1136323"/>
                <a:gd name="connsiteX4-269" fmla="*/ 1053964 w 1214315"/>
                <a:gd name="connsiteY4-270" fmla="*/ 1136323 h 1136323"/>
                <a:gd name="connsiteX0-271" fmla="*/ 1060159 w 1220510"/>
                <a:gd name="connsiteY0-272" fmla="*/ 1119627 h 1119627"/>
                <a:gd name="connsiteX1-273" fmla="*/ 0 w 1220510"/>
                <a:gd name="connsiteY1-274" fmla="*/ 249694 h 1119627"/>
                <a:gd name="connsiteX2-275" fmla="*/ 1046828 w 1220510"/>
                <a:gd name="connsiteY2-276" fmla="*/ 89 h 1119627"/>
                <a:gd name="connsiteX3-277" fmla="*/ 1220510 w 1220510"/>
                <a:gd name="connsiteY3-278" fmla="*/ 1047901 h 1119627"/>
                <a:gd name="connsiteX4-279" fmla="*/ 1060159 w 1220510"/>
                <a:gd name="connsiteY4-280" fmla="*/ 1119627 h 1119627"/>
                <a:gd name="connsiteX0-281" fmla="*/ 1060159 w 1220510"/>
                <a:gd name="connsiteY0-282" fmla="*/ 1119627 h 1119627"/>
                <a:gd name="connsiteX1-283" fmla="*/ 0 w 1220510"/>
                <a:gd name="connsiteY1-284" fmla="*/ 249694 h 1119627"/>
                <a:gd name="connsiteX2-285" fmla="*/ 1046828 w 1220510"/>
                <a:gd name="connsiteY2-286" fmla="*/ 89 h 1119627"/>
                <a:gd name="connsiteX3-287" fmla="*/ 1220510 w 1220510"/>
                <a:gd name="connsiteY3-288" fmla="*/ 1047901 h 1119627"/>
                <a:gd name="connsiteX4-289" fmla="*/ 1060159 w 1220510"/>
                <a:gd name="connsiteY4-290" fmla="*/ 1119627 h 1119627"/>
                <a:gd name="connsiteX0-291" fmla="*/ 1060159 w 1220510"/>
                <a:gd name="connsiteY0-292" fmla="*/ 1119627 h 1119627"/>
                <a:gd name="connsiteX1-293" fmla="*/ 0 w 1220510"/>
                <a:gd name="connsiteY1-294" fmla="*/ 249694 h 1119627"/>
                <a:gd name="connsiteX2-295" fmla="*/ 1046828 w 1220510"/>
                <a:gd name="connsiteY2-296" fmla="*/ 89 h 1119627"/>
                <a:gd name="connsiteX3-297" fmla="*/ 1220510 w 1220510"/>
                <a:gd name="connsiteY3-298" fmla="*/ 1047901 h 1119627"/>
                <a:gd name="connsiteX4-299" fmla="*/ 1060159 w 1220510"/>
                <a:gd name="connsiteY4-300" fmla="*/ 1119627 h 1119627"/>
                <a:gd name="connsiteX0-301" fmla="*/ 1060159 w 1220510"/>
                <a:gd name="connsiteY0-302" fmla="*/ 921649 h 921649"/>
                <a:gd name="connsiteX1-303" fmla="*/ 0 w 1220510"/>
                <a:gd name="connsiteY1-304" fmla="*/ 51716 h 921649"/>
                <a:gd name="connsiteX2-305" fmla="*/ 1059218 w 1220510"/>
                <a:gd name="connsiteY2-306" fmla="*/ 355 h 921649"/>
                <a:gd name="connsiteX3-307" fmla="*/ 1220510 w 1220510"/>
                <a:gd name="connsiteY3-308" fmla="*/ 849923 h 921649"/>
                <a:gd name="connsiteX4-309" fmla="*/ 1060159 w 1220510"/>
                <a:gd name="connsiteY4-310" fmla="*/ 921649 h 921649"/>
                <a:gd name="connsiteX0-311" fmla="*/ 1060159 w 1220510"/>
                <a:gd name="connsiteY0-312" fmla="*/ 921649 h 921649"/>
                <a:gd name="connsiteX1-313" fmla="*/ 0 w 1220510"/>
                <a:gd name="connsiteY1-314" fmla="*/ 51716 h 921649"/>
                <a:gd name="connsiteX2-315" fmla="*/ 1059218 w 1220510"/>
                <a:gd name="connsiteY2-316" fmla="*/ 355 h 921649"/>
                <a:gd name="connsiteX3-317" fmla="*/ 1220510 w 1220510"/>
                <a:gd name="connsiteY3-318" fmla="*/ 849923 h 921649"/>
                <a:gd name="connsiteX4-319" fmla="*/ 1060159 w 1220510"/>
                <a:gd name="connsiteY4-320" fmla="*/ 921649 h 921649"/>
                <a:gd name="connsiteX0-321" fmla="*/ 1060159 w 1220510"/>
                <a:gd name="connsiteY0-322" fmla="*/ 921649 h 921649"/>
                <a:gd name="connsiteX1-323" fmla="*/ 0 w 1220510"/>
                <a:gd name="connsiteY1-324" fmla="*/ 51716 h 921649"/>
                <a:gd name="connsiteX2-325" fmla="*/ 1059218 w 1220510"/>
                <a:gd name="connsiteY2-326" fmla="*/ 355 h 921649"/>
                <a:gd name="connsiteX3-327" fmla="*/ 1220510 w 1220510"/>
                <a:gd name="connsiteY3-328" fmla="*/ 849923 h 921649"/>
                <a:gd name="connsiteX4-329" fmla="*/ 1060159 w 1220510"/>
                <a:gd name="connsiteY4-330" fmla="*/ 921649 h 921649"/>
                <a:gd name="connsiteX0-331" fmla="*/ 1060159 w 1340486"/>
                <a:gd name="connsiteY0-332" fmla="*/ 921649 h 921649"/>
                <a:gd name="connsiteX1-333" fmla="*/ 0 w 1340486"/>
                <a:gd name="connsiteY1-334" fmla="*/ 51716 h 921649"/>
                <a:gd name="connsiteX2-335" fmla="*/ 1059218 w 1340486"/>
                <a:gd name="connsiteY2-336" fmla="*/ 355 h 921649"/>
                <a:gd name="connsiteX3-337" fmla="*/ 1340486 w 1340486"/>
                <a:gd name="connsiteY3-338" fmla="*/ 709789 h 921649"/>
                <a:gd name="connsiteX4-339" fmla="*/ 1060159 w 1340486"/>
                <a:gd name="connsiteY4-340" fmla="*/ 921649 h 921649"/>
                <a:gd name="connsiteX0-341" fmla="*/ 1060159 w 1340486"/>
                <a:gd name="connsiteY0-342" fmla="*/ 921649 h 921649"/>
                <a:gd name="connsiteX1-343" fmla="*/ 0 w 1340486"/>
                <a:gd name="connsiteY1-344" fmla="*/ 51716 h 921649"/>
                <a:gd name="connsiteX2-345" fmla="*/ 1059218 w 1340486"/>
                <a:gd name="connsiteY2-346" fmla="*/ 355 h 921649"/>
                <a:gd name="connsiteX3-347" fmla="*/ 1340486 w 1340486"/>
                <a:gd name="connsiteY3-348" fmla="*/ 709789 h 921649"/>
                <a:gd name="connsiteX4-349" fmla="*/ 1060159 w 1340486"/>
                <a:gd name="connsiteY4-350" fmla="*/ 921649 h 921649"/>
                <a:gd name="connsiteX0-351" fmla="*/ 1060159 w 1340486"/>
                <a:gd name="connsiteY0-352" fmla="*/ 921649 h 921649"/>
                <a:gd name="connsiteX1-353" fmla="*/ 0 w 1340486"/>
                <a:gd name="connsiteY1-354" fmla="*/ 51716 h 921649"/>
                <a:gd name="connsiteX2-355" fmla="*/ 1059218 w 1340486"/>
                <a:gd name="connsiteY2-356" fmla="*/ 355 h 921649"/>
                <a:gd name="connsiteX3-357" fmla="*/ 1340486 w 1340486"/>
                <a:gd name="connsiteY3-358" fmla="*/ 709789 h 921649"/>
                <a:gd name="connsiteX4-359" fmla="*/ 1060159 w 1340486"/>
                <a:gd name="connsiteY4-360" fmla="*/ 921649 h 921649"/>
                <a:gd name="connsiteX0-361" fmla="*/ 1025166 w 1340486"/>
                <a:gd name="connsiteY0-362" fmla="*/ 746482 h 746482"/>
                <a:gd name="connsiteX1-363" fmla="*/ 0 w 1340486"/>
                <a:gd name="connsiteY1-364" fmla="*/ 51716 h 746482"/>
                <a:gd name="connsiteX2-365" fmla="*/ 1059218 w 1340486"/>
                <a:gd name="connsiteY2-366" fmla="*/ 355 h 746482"/>
                <a:gd name="connsiteX3-367" fmla="*/ 1340486 w 1340486"/>
                <a:gd name="connsiteY3-368" fmla="*/ 709789 h 746482"/>
                <a:gd name="connsiteX4-369" fmla="*/ 1025166 w 1340486"/>
                <a:gd name="connsiteY4-370" fmla="*/ 746482 h 746482"/>
                <a:gd name="connsiteX0-371" fmla="*/ 1025166 w 1340486"/>
                <a:gd name="connsiteY0-372" fmla="*/ 746482 h 746482"/>
                <a:gd name="connsiteX1-373" fmla="*/ 0 w 1340486"/>
                <a:gd name="connsiteY1-374" fmla="*/ 51716 h 746482"/>
                <a:gd name="connsiteX2-375" fmla="*/ 1059218 w 1340486"/>
                <a:gd name="connsiteY2-376" fmla="*/ 355 h 746482"/>
                <a:gd name="connsiteX3-377" fmla="*/ 1340486 w 1340486"/>
                <a:gd name="connsiteY3-378" fmla="*/ 709789 h 746482"/>
                <a:gd name="connsiteX4-379" fmla="*/ 1025166 w 1340486"/>
                <a:gd name="connsiteY4-380" fmla="*/ 746482 h 746482"/>
                <a:gd name="connsiteX0-381" fmla="*/ 965179 w 1280499"/>
                <a:gd name="connsiteY0-382" fmla="*/ 759828 h 759828"/>
                <a:gd name="connsiteX1-383" fmla="*/ 0 w 1280499"/>
                <a:gd name="connsiteY1-384" fmla="*/ 0 h 759828"/>
                <a:gd name="connsiteX2-385" fmla="*/ 999231 w 1280499"/>
                <a:gd name="connsiteY2-386" fmla="*/ 13701 h 759828"/>
                <a:gd name="connsiteX3-387" fmla="*/ 1280499 w 1280499"/>
                <a:gd name="connsiteY3-388" fmla="*/ 723135 h 759828"/>
                <a:gd name="connsiteX4-389" fmla="*/ 965179 w 1280499"/>
                <a:gd name="connsiteY4-390" fmla="*/ 759828 h 759828"/>
                <a:gd name="connsiteX0-391" fmla="*/ 965179 w 1280499"/>
                <a:gd name="connsiteY0-392" fmla="*/ 759828 h 759828"/>
                <a:gd name="connsiteX1-393" fmla="*/ 0 w 1280499"/>
                <a:gd name="connsiteY1-394" fmla="*/ 0 h 759828"/>
                <a:gd name="connsiteX2-395" fmla="*/ 999231 w 1280499"/>
                <a:gd name="connsiteY2-396" fmla="*/ 13701 h 759828"/>
                <a:gd name="connsiteX3-397" fmla="*/ 1280499 w 1280499"/>
                <a:gd name="connsiteY3-398" fmla="*/ 723135 h 759828"/>
                <a:gd name="connsiteX4-399" fmla="*/ 965179 w 1280499"/>
                <a:gd name="connsiteY4-400" fmla="*/ 759828 h 7598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80499" h="759828">
                  <a:moveTo>
                    <a:pt x="965179" y="759828"/>
                  </a:moveTo>
                  <a:cubicBezTo>
                    <a:pt x="301565" y="231725"/>
                    <a:pt x="628999" y="498939"/>
                    <a:pt x="0" y="0"/>
                  </a:cubicBezTo>
                  <a:lnTo>
                    <a:pt x="999231" y="13701"/>
                  </a:lnTo>
                  <a:cubicBezTo>
                    <a:pt x="1112985" y="379881"/>
                    <a:pt x="1055867" y="236107"/>
                    <a:pt x="1280499" y="723135"/>
                  </a:cubicBezTo>
                  <a:cubicBezTo>
                    <a:pt x="1186079" y="728668"/>
                    <a:pt x="1127207" y="701414"/>
                    <a:pt x="965179" y="759828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928" name="Freeform 927"/>
            <p:cNvSpPr/>
            <p:nvPr/>
          </p:nvSpPr>
          <p:spPr>
            <a:xfrm>
              <a:off x="6202992" y="5428939"/>
              <a:ext cx="865187" cy="553955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-1" fmla="*/ 139870 w 1040633"/>
                <a:gd name="connsiteY0-2" fmla="*/ 1191723 h 1219697"/>
                <a:gd name="connsiteX1-3" fmla="*/ 0 w 1040633"/>
                <a:gd name="connsiteY1-4" fmla="*/ 0 h 1219697"/>
                <a:gd name="connsiteX2-5" fmla="*/ 1040633 w 1040633"/>
                <a:gd name="connsiteY2-6" fmla="*/ 16785 h 1219697"/>
                <a:gd name="connsiteX3-7" fmla="*/ 833625 w 1040633"/>
                <a:gd name="connsiteY3-8" fmla="*/ 1219697 h 1219697"/>
                <a:gd name="connsiteX4-9" fmla="*/ 139870 w 1040633"/>
                <a:gd name="connsiteY4-10" fmla="*/ 1191723 h 1219697"/>
                <a:gd name="connsiteX0-11" fmla="*/ 139870 w 1040633"/>
                <a:gd name="connsiteY0-12" fmla="*/ 1191723 h 1219697"/>
                <a:gd name="connsiteX1-13" fmla="*/ 0 w 1040633"/>
                <a:gd name="connsiteY1-14" fmla="*/ 0 h 1219697"/>
                <a:gd name="connsiteX2-15" fmla="*/ 1040633 w 1040633"/>
                <a:gd name="connsiteY2-16" fmla="*/ 16785 h 1219697"/>
                <a:gd name="connsiteX3-17" fmla="*/ 833625 w 1040633"/>
                <a:gd name="connsiteY3-18" fmla="*/ 1219697 h 1219697"/>
                <a:gd name="connsiteX4-19" fmla="*/ 139870 w 1040633"/>
                <a:gd name="connsiteY4-20" fmla="*/ 1191723 h 1219697"/>
                <a:gd name="connsiteX0-21" fmla="*/ 139870 w 1040633"/>
                <a:gd name="connsiteY0-22" fmla="*/ 1191723 h 1219697"/>
                <a:gd name="connsiteX1-23" fmla="*/ 0 w 1040633"/>
                <a:gd name="connsiteY1-24" fmla="*/ 0 h 1219697"/>
                <a:gd name="connsiteX2-25" fmla="*/ 1040633 w 1040633"/>
                <a:gd name="connsiteY2-26" fmla="*/ 16785 h 1219697"/>
                <a:gd name="connsiteX3-27" fmla="*/ 833625 w 1040633"/>
                <a:gd name="connsiteY3-28" fmla="*/ 1219697 h 1219697"/>
                <a:gd name="connsiteX4-29" fmla="*/ 139870 w 1040633"/>
                <a:gd name="connsiteY4-30" fmla="*/ 1191723 h 1219697"/>
                <a:gd name="connsiteX0-31" fmla="*/ 139870 w 1040633"/>
                <a:gd name="connsiteY0-32" fmla="*/ 1191723 h 1219697"/>
                <a:gd name="connsiteX1-33" fmla="*/ 0 w 1040633"/>
                <a:gd name="connsiteY1-34" fmla="*/ 0 h 1219697"/>
                <a:gd name="connsiteX2-35" fmla="*/ 1040633 w 1040633"/>
                <a:gd name="connsiteY2-36" fmla="*/ 16785 h 1219697"/>
                <a:gd name="connsiteX3-37" fmla="*/ 833625 w 1040633"/>
                <a:gd name="connsiteY3-38" fmla="*/ 1219697 h 1219697"/>
                <a:gd name="connsiteX4-39" fmla="*/ 139870 w 1040633"/>
                <a:gd name="connsiteY4-40" fmla="*/ 1191723 h 1219697"/>
                <a:gd name="connsiteX0-41" fmla="*/ 139870 w 1040633"/>
                <a:gd name="connsiteY0-42" fmla="*/ 1191723 h 1219697"/>
                <a:gd name="connsiteX1-43" fmla="*/ 0 w 1040633"/>
                <a:gd name="connsiteY1-44" fmla="*/ 0 h 1219697"/>
                <a:gd name="connsiteX2-45" fmla="*/ 1040633 w 1040633"/>
                <a:gd name="connsiteY2-46" fmla="*/ 16785 h 1219697"/>
                <a:gd name="connsiteX3-47" fmla="*/ 833625 w 1040633"/>
                <a:gd name="connsiteY3-48" fmla="*/ 1219697 h 1219697"/>
                <a:gd name="connsiteX4-49" fmla="*/ 418712 w 1040633"/>
                <a:gd name="connsiteY4-50" fmla="*/ 1189324 h 1219697"/>
                <a:gd name="connsiteX5" fmla="*/ 139870 w 1040633"/>
                <a:gd name="connsiteY5" fmla="*/ 1191723 h 1219697"/>
                <a:gd name="connsiteX0-51" fmla="*/ 139870 w 1040633"/>
                <a:gd name="connsiteY0-52" fmla="*/ 1191723 h 1355926"/>
                <a:gd name="connsiteX1-53" fmla="*/ 0 w 1040633"/>
                <a:gd name="connsiteY1-54" fmla="*/ 0 h 1355926"/>
                <a:gd name="connsiteX2-55" fmla="*/ 1040633 w 1040633"/>
                <a:gd name="connsiteY2-56" fmla="*/ 16785 h 1355926"/>
                <a:gd name="connsiteX3-57" fmla="*/ 833625 w 1040633"/>
                <a:gd name="connsiteY3-58" fmla="*/ 1219697 h 1355926"/>
                <a:gd name="connsiteX4-59" fmla="*/ 139870 w 1040633"/>
                <a:gd name="connsiteY4-60" fmla="*/ 1191723 h 1355926"/>
                <a:gd name="connsiteX0-61" fmla="*/ 139870 w 1040633"/>
                <a:gd name="connsiteY0-62" fmla="*/ 1191723 h 1289901"/>
                <a:gd name="connsiteX1-63" fmla="*/ 0 w 1040633"/>
                <a:gd name="connsiteY1-64" fmla="*/ 0 h 1289901"/>
                <a:gd name="connsiteX2-65" fmla="*/ 1040633 w 1040633"/>
                <a:gd name="connsiteY2-66" fmla="*/ 16785 h 1289901"/>
                <a:gd name="connsiteX3-67" fmla="*/ 833625 w 1040633"/>
                <a:gd name="connsiteY3-68" fmla="*/ 1219697 h 1289901"/>
                <a:gd name="connsiteX4-69" fmla="*/ 139870 w 1040633"/>
                <a:gd name="connsiteY4-70" fmla="*/ 1191723 h 1289901"/>
                <a:gd name="connsiteX0-71" fmla="*/ 139870 w 1040633"/>
                <a:gd name="connsiteY0-72" fmla="*/ 1191723 h 1219697"/>
                <a:gd name="connsiteX1-73" fmla="*/ 0 w 1040633"/>
                <a:gd name="connsiteY1-74" fmla="*/ 0 h 1219697"/>
                <a:gd name="connsiteX2-75" fmla="*/ 1040633 w 1040633"/>
                <a:gd name="connsiteY2-76" fmla="*/ 16785 h 1219697"/>
                <a:gd name="connsiteX3-77" fmla="*/ 833625 w 1040633"/>
                <a:gd name="connsiteY3-78" fmla="*/ 1219697 h 1219697"/>
                <a:gd name="connsiteX4-79" fmla="*/ 139870 w 1040633"/>
                <a:gd name="connsiteY4-80" fmla="*/ 1191723 h 1219697"/>
                <a:gd name="connsiteX0-81" fmla="*/ 139870 w 1040633"/>
                <a:gd name="connsiteY0-82" fmla="*/ 1191723 h 1191723"/>
                <a:gd name="connsiteX1-83" fmla="*/ 0 w 1040633"/>
                <a:gd name="connsiteY1-84" fmla="*/ 0 h 1191723"/>
                <a:gd name="connsiteX2-85" fmla="*/ 1040633 w 1040633"/>
                <a:gd name="connsiteY2-86" fmla="*/ 16785 h 1191723"/>
                <a:gd name="connsiteX3-87" fmla="*/ 671988 w 1040633"/>
                <a:gd name="connsiteY3-88" fmla="*/ 1158121 h 1191723"/>
                <a:gd name="connsiteX4-89" fmla="*/ 139870 w 1040633"/>
                <a:gd name="connsiteY4-90" fmla="*/ 1191723 h 1191723"/>
                <a:gd name="connsiteX0-91" fmla="*/ 363082 w 1040633"/>
                <a:gd name="connsiteY0-92" fmla="*/ 1160935 h 1160935"/>
                <a:gd name="connsiteX1-93" fmla="*/ 0 w 1040633"/>
                <a:gd name="connsiteY1-94" fmla="*/ 0 h 1160935"/>
                <a:gd name="connsiteX2-95" fmla="*/ 1040633 w 1040633"/>
                <a:gd name="connsiteY2-96" fmla="*/ 16785 h 1160935"/>
                <a:gd name="connsiteX3-97" fmla="*/ 671988 w 1040633"/>
                <a:gd name="connsiteY3-98" fmla="*/ 1158121 h 1160935"/>
                <a:gd name="connsiteX4-99" fmla="*/ 363082 w 1040633"/>
                <a:gd name="connsiteY4-100" fmla="*/ 1160935 h 1160935"/>
                <a:gd name="connsiteX0-101" fmla="*/ 363082 w 1040633"/>
                <a:gd name="connsiteY0-102" fmla="*/ 1160935 h 1160935"/>
                <a:gd name="connsiteX1-103" fmla="*/ 0 w 1040633"/>
                <a:gd name="connsiteY1-104" fmla="*/ 0 h 1160935"/>
                <a:gd name="connsiteX2-105" fmla="*/ 1040633 w 1040633"/>
                <a:gd name="connsiteY2-106" fmla="*/ 16785 h 1160935"/>
                <a:gd name="connsiteX3-107" fmla="*/ 671988 w 1040633"/>
                <a:gd name="connsiteY3-108" fmla="*/ 1158121 h 1160935"/>
                <a:gd name="connsiteX4-109" fmla="*/ 363082 w 1040633"/>
                <a:gd name="connsiteY4-110" fmla="*/ 1160935 h 1160935"/>
                <a:gd name="connsiteX0-111" fmla="*/ 363082 w 1040633"/>
                <a:gd name="connsiteY0-112" fmla="*/ 1160935 h 1160935"/>
                <a:gd name="connsiteX1-113" fmla="*/ 0 w 1040633"/>
                <a:gd name="connsiteY1-114" fmla="*/ 0 h 1160935"/>
                <a:gd name="connsiteX2-115" fmla="*/ 1040633 w 1040633"/>
                <a:gd name="connsiteY2-116" fmla="*/ 16785 h 1160935"/>
                <a:gd name="connsiteX3-117" fmla="*/ 671988 w 1040633"/>
                <a:gd name="connsiteY3-118" fmla="*/ 1158121 h 1160935"/>
                <a:gd name="connsiteX4-119" fmla="*/ 363082 w 1040633"/>
                <a:gd name="connsiteY4-120" fmla="*/ 1160935 h 1160935"/>
                <a:gd name="connsiteX0-121" fmla="*/ 363082 w 1040633"/>
                <a:gd name="connsiteY0-122" fmla="*/ 1160935 h 1160935"/>
                <a:gd name="connsiteX1-123" fmla="*/ 0 w 1040633"/>
                <a:gd name="connsiteY1-124" fmla="*/ 0 h 1160935"/>
                <a:gd name="connsiteX2-125" fmla="*/ 1040633 w 1040633"/>
                <a:gd name="connsiteY2-126" fmla="*/ 16785 h 1160935"/>
                <a:gd name="connsiteX3-127" fmla="*/ 671988 w 1040633"/>
                <a:gd name="connsiteY3-128" fmla="*/ 1158121 h 1160935"/>
                <a:gd name="connsiteX4-129" fmla="*/ 363082 w 1040633"/>
                <a:gd name="connsiteY4-130" fmla="*/ 1160935 h 1160935"/>
                <a:gd name="connsiteX0-131" fmla="*/ 363082 w 1040633"/>
                <a:gd name="connsiteY0-132" fmla="*/ 1160935 h 1160935"/>
                <a:gd name="connsiteX1-133" fmla="*/ 0 w 1040633"/>
                <a:gd name="connsiteY1-134" fmla="*/ 0 h 1160935"/>
                <a:gd name="connsiteX2-135" fmla="*/ 1040633 w 1040633"/>
                <a:gd name="connsiteY2-136" fmla="*/ 16785 h 1160935"/>
                <a:gd name="connsiteX3-137" fmla="*/ 671988 w 1040633"/>
                <a:gd name="connsiteY3-138" fmla="*/ 1158121 h 1160935"/>
                <a:gd name="connsiteX4-139" fmla="*/ 363082 w 1040633"/>
                <a:gd name="connsiteY4-140" fmla="*/ 1160935 h 1160935"/>
                <a:gd name="connsiteX0-141" fmla="*/ 363082 w 1040633"/>
                <a:gd name="connsiteY0-142" fmla="*/ 1160935 h 1160935"/>
                <a:gd name="connsiteX1-143" fmla="*/ 0 w 1040633"/>
                <a:gd name="connsiteY1-144" fmla="*/ 0 h 1160935"/>
                <a:gd name="connsiteX2-145" fmla="*/ 1040633 w 1040633"/>
                <a:gd name="connsiteY2-146" fmla="*/ 16785 h 1160935"/>
                <a:gd name="connsiteX3-147" fmla="*/ 671988 w 1040633"/>
                <a:gd name="connsiteY3-148" fmla="*/ 1158121 h 1160935"/>
                <a:gd name="connsiteX4-149" fmla="*/ 363082 w 1040633"/>
                <a:gd name="connsiteY4-150" fmla="*/ 1160935 h 1160935"/>
                <a:gd name="connsiteX0-151" fmla="*/ 363082 w 1040633"/>
                <a:gd name="connsiteY0-152" fmla="*/ 1160935 h 1160935"/>
                <a:gd name="connsiteX1-153" fmla="*/ 0 w 1040633"/>
                <a:gd name="connsiteY1-154" fmla="*/ 0 h 1160935"/>
                <a:gd name="connsiteX2-155" fmla="*/ 1040633 w 1040633"/>
                <a:gd name="connsiteY2-156" fmla="*/ 16785 h 1160935"/>
                <a:gd name="connsiteX3-157" fmla="*/ 671988 w 1040633"/>
                <a:gd name="connsiteY3-158" fmla="*/ 1158121 h 1160935"/>
                <a:gd name="connsiteX4-159" fmla="*/ 363082 w 1040633"/>
                <a:gd name="connsiteY4-160" fmla="*/ 1160935 h 1160935"/>
                <a:gd name="connsiteX0-161" fmla="*/ 363082 w 778664"/>
                <a:gd name="connsiteY0-162" fmla="*/ 1160935 h 1160935"/>
                <a:gd name="connsiteX1-163" fmla="*/ 0 w 778664"/>
                <a:gd name="connsiteY1-164" fmla="*/ 0 h 1160935"/>
                <a:gd name="connsiteX2-165" fmla="*/ 778664 w 778664"/>
                <a:gd name="connsiteY2-166" fmla="*/ 130682 h 1160935"/>
                <a:gd name="connsiteX3-167" fmla="*/ 671988 w 778664"/>
                <a:gd name="connsiteY3-168" fmla="*/ 1158121 h 1160935"/>
                <a:gd name="connsiteX4-169" fmla="*/ 363082 w 778664"/>
                <a:gd name="connsiteY4-170" fmla="*/ 1160935 h 1160935"/>
                <a:gd name="connsiteX0-171" fmla="*/ 363082 w 778664"/>
                <a:gd name="connsiteY0-172" fmla="*/ 1160935 h 1160935"/>
                <a:gd name="connsiteX1-173" fmla="*/ 0 w 778664"/>
                <a:gd name="connsiteY1-174" fmla="*/ 0 h 1160935"/>
                <a:gd name="connsiteX2-175" fmla="*/ 778664 w 778664"/>
                <a:gd name="connsiteY2-176" fmla="*/ 130682 h 1160935"/>
                <a:gd name="connsiteX3-177" fmla="*/ 694768 w 778664"/>
                <a:gd name="connsiteY3-178" fmla="*/ 1112562 h 1160935"/>
                <a:gd name="connsiteX4-179" fmla="*/ 363082 w 778664"/>
                <a:gd name="connsiteY4-180" fmla="*/ 1160935 h 1160935"/>
                <a:gd name="connsiteX0-181" fmla="*/ 363082 w 778664"/>
                <a:gd name="connsiteY0-182" fmla="*/ 1160935 h 1160935"/>
                <a:gd name="connsiteX1-183" fmla="*/ 0 w 778664"/>
                <a:gd name="connsiteY1-184" fmla="*/ 0 h 1160935"/>
                <a:gd name="connsiteX2-185" fmla="*/ 778664 w 778664"/>
                <a:gd name="connsiteY2-186" fmla="*/ 130682 h 1160935"/>
                <a:gd name="connsiteX3-187" fmla="*/ 694768 w 778664"/>
                <a:gd name="connsiteY3-188" fmla="*/ 1112562 h 1160935"/>
                <a:gd name="connsiteX4-189" fmla="*/ 363082 w 778664"/>
                <a:gd name="connsiteY4-190" fmla="*/ 1160935 h 1160935"/>
                <a:gd name="connsiteX0-191" fmla="*/ 397252 w 778664"/>
                <a:gd name="connsiteY0-192" fmla="*/ 1103987 h 1112562"/>
                <a:gd name="connsiteX1-193" fmla="*/ 0 w 778664"/>
                <a:gd name="connsiteY1-194" fmla="*/ 0 h 1112562"/>
                <a:gd name="connsiteX2-195" fmla="*/ 778664 w 778664"/>
                <a:gd name="connsiteY2-196" fmla="*/ 130682 h 1112562"/>
                <a:gd name="connsiteX3-197" fmla="*/ 694768 w 778664"/>
                <a:gd name="connsiteY3-198" fmla="*/ 1112562 h 1112562"/>
                <a:gd name="connsiteX4-199" fmla="*/ 397252 w 778664"/>
                <a:gd name="connsiteY4-200" fmla="*/ 1103987 h 1112562"/>
                <a:gd name="connsiteX0-201" fmla="*/ 397252 w 778664"/>
                <a:gd name="connsiteY0-202" fmla="*/ 1103987 h 1112562"/>
                <a:gd name="connsiteX1-203" fmla="*/ 0 w 778664"/>
                <a:gd name="connsiteY1-204" fmla="*/ 0 h 1112562"/>
                <a:gd name="connsiteX2-205" fmla="*/ 778664 w 778664"/>
                <a:gd name="connsiteY2-206" fmla="*/ 130682 h 1112562"/>
                <a:gd name="connsiteX3-207" fmla="*/ 694768 w 778664"/>
                <a:gd name="connsiteY3-208" fmla="*/ 1112562 h 1112562"/>
                <a:gd name="connsiteX4-209" fmla="*/ 397252 w 778664"/>
                <a:gd name="connsiteY4-210" fmla="*/ 1103987 h 1112562"/>
                <a:gd name="connsiteX0-211" fmla="*/ 397252 w 778664"/>
                <a:gd name="connsiteY0-212" fmla="*/ 1103987 h 1112562"/>
                <a:gd name="connsiteX1-213" fmla="*/ 0 w 778664"/>
                <a:gd name="connsiteY1-214" fmla="*/ 0 h 1112562"/>
                <a:gd name="connsiteX2-215" fmla="*/ 778664 w 778664"/>
                <a:gd name="connsiteY2-216" fmla="*/ 130682 h 1112562"/>
                <a:gd name="connsiteX3-217" fmla="*/ 694768 w 778664"/>
                <a:gd name="connsiteY3-218" fmla="*/ 1112562 h 1112562"/>
                <a:gd name="connsiteX4-219" fmla="*/ 397252 w 778664"/>
                <a:gd name="connsiteY4-220" fmla="*/ 1103987 h 1112562"/>
                <a:gd name="connsiteX0-221" fmla="*/ 123893 w 505305"/>
                <a:gd name="connsiteY0-222" fmla="*/ 973305 h 981880"/>
                <a:gd name="connsiteX1-223" fmla="*/ 0 w 505305"/>
                <a:gd name="connsiteY1-224" fmla="*/ 28773 h 981880"/>
                <a:gd name="connsiteX2-225" fmla="*/ 505305 w 505305"/>
                <a:gd name="connsiteY2-226" fmla="*/ 0 h 981880"/>
                <a:gd name="connsiteX3-227" fmla="*/ 421409 w 505305"/>
                <a:gd name="connsiteY3-228" fmla="*/ 981880 h 981880"/>
                <a:gd name="connsiteX4-229" fmla="*/ 123893 w 505305"/>
                <a:gd name="connsiteY4-230" fmla="*/ 973305 h 981880"/>
                <a:gd name="connsiteX0-231" fmla="*/ 123893 w 505305"/>
                <a:gd name="connsiteY0-232" fmla="*/ 973305 h 981880"/>
                <a:gd name="connsiteX1-233" fmla="*/ 0 w 505305"/>
                <a:gd name="connsiteY1-234" fmla="*/ 28773 h 981880"/>
                <a:gd name="connsiteX2-235" fmla="*/ 505305 w 505305"/>
                <a:gd name="connsiteY2-236" fmla="*/ 0 h 981880"/>
                <a:gd name="connsiteX3-237" fmla="*/ 421409 w 505305"/>
                <a:gd name="connsiteY3-238" fmla="*/ 981880 h 981880"/>
                <a:gd name="connsiteX4-239" fmla="*/ 123893 w 505305"/>
                <a:gd name="connsiteY4-240" fmla="*/ 973305 h 981880"/>
                <a:gd name="connsiteX0-241" fmla="*/ 123893 w 505305"/>
                <a:gd name="connsiteY0-242" fmla="*/ 973305 h 981880"/>
                <a:gd name="connsiteX1-243" fmla="*/ 0 w 505305"/>
                <a:gd name="connsiteY1-244" fmla="*/ 28773 h 981880"/>
                <a:gd name="connsiteX2-245" fmla="*/ 505305 w 505305"/>
                <a:gd name="connsiteY2-246" fmla="*/ 0 h 981880"/>
                <a:gd name="connsiteX3-247" fmla="*/ 421409 w 505305"/>
                <a:gd name="connsiteY3-248" fmla="*/ 981880 h 981880"/>
                <a:gd name="connsiteX4-249" fmla="*/ 123893 w 505305"/>
                <a:gd name="connsiteY4-250" fmla="*/ 973305 h 981880"/>
                <a:gd name="connsiteX0-251" fmla="*/ 123893 w 505305"/>
                <a:gd name="connsiteY0-252" fmla="*/ 973305 h 981880"/>
                <a:gd name="connsiteX1-253" fmla="*/ 0 w 505305"/>
                <a:gd name="connsiteY1-254" fmla="*/ 28773 h 981880"/>
                <a:gd name="connsiteX2-255" fmla="*/ 505305 w 505305"/>
                <a:gd name="connsiteY2-256" fmla="*/ 0 h 981880"/>
                <a:gd name="connsiteX3-257" fmla="*/ 421409 w 505305"/>
                <a:gd name="connsiteY3-258" fmla="*/ 981880 h 981880"/>
                <a:gd name="connsiteX4-259" fmla="*/ 123893 w 505305"/>
                <a:gd name="connsiteY4-260" fmla="*/ 973305 h 981880"/>
                <a:gd name="connsiteX0-261" fmla="*/ 118198 w 499610"/>
                <a:gd name="connsiteY0-262" fmla="*/ 973305 h 981880"/>
                <a:gd name="connsiteX1-263" fmla="*/ 0 w 499610"/>
                <a:gd name="connsiteY1-264" fmla="*/ 11688 h 981880"/>
                <a:gd name="connsiteX2-265" fmla="*/ 499610 w 499610"/>
                <a:gd name="connsiteY2-266" fmla="*/ 0 h 981880"/>
                <a:gd name="connsiteX3-267" fmla="*/ 415714 w 499610"/>
                <a:gd name="connsiteY3-268" fmla="*/ 981880 h 981880"/>
                <a:gd name="connsiteX4-269" fmla="*/ 118198 w 499610"/>
                <a:gd name="connsiteY4-270" fmla="*/ 973305 h 981880"/>
                <a:gd name="connsiteX0-271" fmla="*/ 118198 w 499610"/>
                <a:gd name="connsiteY0-272" fmla="*/ 973305 h 981880"/>
                <a:gd name="connsiteX1-273" fmla="*/ 0 w 499610"/>
                <a:gd name="connsiteY1-274" fmla="*/ 11688 h 981880"/>
                <a:gd name="connsiteX2-275" fmla="*/ 499610 w 499610"/>
                <a:gd name="connsiteY2-276" fmla="*/ 0 h 981880"/>
                <a:gd name="connsiteX3-277" fmla="*/ 415714 w 499610"/>
                <a:gd name="connsiteY3-278" fmla="*/ 981880 h 981880"/>
                <a:gd name="connsiteX4-279" fmla="*/ 118198 w 499610"/>
                <a:gd name="connsiteY4-280" fmla="*/ 973305 h 981880"/>
                <a:gd name="connsiteX0-281" fmla="*/ 118198 w 499610"/>
                <a:gd name="connsiteY0-282" fmla="*/ 973305 h 981880"/>
                <a:gd name="connsiteX1-283" fmla="*/ 0 w 499610"/>
                <a:gd name="connsiteY1-284" fmla="*/ 11688 h 981880"/>
                <a:gd name="connsiteX2-285" fmla="*/ 499610 w 499610"/>
                <a:gd name="connsiteY2-286" fmla="*/ 0 h 981880"/>
                <a:gd name="connsiteX3-287" fmla="*/ 415714 w 499610"/>
                <a:gd name="connsiteY3-288" fmla="*/ 981880 h 981880"/>
                <a:gd name="connsiteX4-289" fmla="*/ 118198 w 499610"/>
                <a:gd name="connsiteY4-290" fmla="*/ 973305 h 981880"/>
                <a:gd name="connsiteX0-291" fmla="*/ 118198 w 499610"/>
                <a:gd name="connsiteY0-292" fmla="*/ 973305 h 981880"/>
                <a:gd name="connsiteX1-293" fmla="*/ 0 w 499610"/>
                <a:gd name="connsiteY1-294" fmla="*/ 11688 h 981880"/>
                <a:gd name="connsiteX2-295" fmla="*/ 499610 w 499610"/>
                <a:gd name="connsiteY2-296" fmla="*/ 0 h 981880"/>
                <a:gd name="connsiteX3-297" fmla="*/ 415714 w 499610"/>
                <a:gd name="connsiteY3-298" fmla="*/ 981880 h 981880"/>
                <a:gd name="connsiteX4-299" fmla="*/ 118198 w 499610"/>
                <a:gd name="connsiteY4-300" fmla="*/ 973305 h 981880"/>
                <a:gd name="connsiteX0-301" fmla="*/ 118198 w 499610"/>
                <a:gd name="connsiteY0-302" fmla="*/ 973305 h 981880"/>
                <a:gd name="connsiteX1-303" fmla="*/ 0 w 499610"/>
                <a:gd name="connsiteY1-304" fmla="*/ 11688 h 981880"/>
                <a:gd name="connsiteX2-305" fmla="*/ 499610 w 499610"/>
                <a:gd name="connsiteY2-306" fmla="*/ 0 h 981880"/>
                <a:gd name="connsiteX3-307" fmla="*/ 415714 w 499610"/>
                <a:gd name="connsiteY3-308" fmla="*/ 981880 h 981880"/>
                <a:gd name="connsiteX4-309" fmla="*/ 118198 w 499610"/>
                <a:gd name="connsiteY4-310" fmla="*/ 973305 h 981880"/>
                <a:gd name="connsiteX0-311" fmla="*/ 118198 w 499610"/>
                <a:gd name="connsiteY0-312" fmla="*/ 973305 h 976186"/>
                <a:gd name="connsiteX1-313" fmla="*/ 0 w 499610"/>
                <a:gd name="connsiteY1-314" fmla="*/ 11688 h 976186"/>
                <a:gd name="connsiteX2-315" fmla="*/ 499610 w 499610"/>
                <a:gd name="connsiteY2-316" fmla="*/ 0 h 976186"/>
                <a:gd name="connsiteX3-317" fmla="*/ 273339 w 499610"/>
                <a:gd name="connsiteY3-318" fmla="*/ 976186 h 976186"/>
                <a:gd name="connsiteX4-319" fmla="*/ 118198 w 499610"/>
                <a:gd name="connsiteY4-320" fmla="*/ 973305 h 976186"/>
                <a:gd name="connsiteX0-321" fmla="*/ 118198 w 499610"/>
                <a:gd name="connsiteY0-322" fmla="*/ 973305 h 976186"/>
                <a:gd name="connsiteX1-323" fmla="*/ 0 w 499610"/>
                <a:gd name="connsiteY1-324" fmla="*/ 11688 h 976186"/>
                <a:gd name="connsiteX2-325" fmla="*/ 499610 w 499610"/>
                <a:gd name="connsiteY2-326" fmla="*/ 0 h 976186"/>
                <a:gd name="connsiteX3-327" fmla="*/ 273339 w 499610"/>
                <a:gd name="connsiteY3-328" fmla="*/ 976186 h 976186"/>
                <a:gd name="connsiteX4-329" fmla="*/ 118198 w 499610"/>
                <a:gd name="connsiteY4-330" fmla="*/ 973305 h 976186"/>
                <a:gd name="connsiteX0-331" fmla="*/ 197928 w 499610"/>
                <a:gd name="connsiteY0-332" fmla="*/ 973305 h 976186"/>
                <a:gd name="connsiteX1-333" fmla="*/ 0 w 499610"/>
                <a:gd name="connsiteY1-334" fmla="*/ 11688 h 976186"/>
                <a:gd name="connsiteX2-335" fmla="*/ 499610 w 499610"/>
                <a:gd name="connsiteY2-336" fmla="*/ 0 h 976186"/>
                <a:gd name="connsiteX3-337" fmla="*/ 273339 w 499610"/>
                <a:gd name="connsiteY3-338" fmla="*/ 976186 h 976186"/>
                <a:gd name="connsiteX4-339" fmla="*/ 197928 w 499610"/>
                <a:gd name="connsiteY4-340" fmla="*/ 973305 h 976186"/>
                <a:gd name="connsiteX0-341" fmla="*/ 197928 w 499610"/>
                <a:gd name="connsiteY0-342" fmla="*/ 973305 h 976186"/>
                <a:gd name="connsiteX1-343" fmla="*/ 0 w 499610"/>
                <a:gd name="connsiteY1-344" fmla="*/ 11688 h 976186"/>
                <a:gd name="connsiteX2-345" fmla="*/ 499610 w 499610"/>
                <a:gd name="connsiteY2-346" fmla="*/ 0 h 976186"/>
                <a:gd name="connsiteX3-347" fmla="*/ 273339 w 499610"/>
                <a:gd name="connsiteY3-348" fmla="*/ 976186 h 976186"/>
                <a:gd name="connsiteX4-349" fmla="*/ 197928 w 499610"/>
                <a:gd name="connsiteY4-350" fmla="*/ 973305 h 976186"/>
                <a:gd name="connsiteX0-351" fmla="*/ 197928 w 499610"/>
                <a:gd name="connsiteY0-352" fmla="*/ 973305 h 976186"/>
                <a:gd name="connsiteX1-353" fmla="*/ 0 w 499610"/>
                <a:gd name="connsiteY1-354" fmla="*/ 11688 h 976186"/>
                <a:gd name="connsiteX2-355" fmla="*/ 499610 w 499610"/>
                <a:gd name="connsiteY2-356" fmla="*/ 0 h 976186"/>
                <a:gd name="connsiteX3-357" fmla="*/ 273339 w 499610"/>
                <a:gd name="connsiteY3-358" fmla="*/ 976186 h 976186"/>
                <a:gd name="connsiteX4-359" fmla="*/ 197928 w 499610"/>
                <a:gd name="connsiteY4-360" fmla="*/ 973305 h 976186"/>
                <a:gd name="connsiteX0-361" fmla="*/ 197928 w 499610"/>
                <a:gd name="connsiteY0-362" fmla="*/ 973305 h 976186"/>
                <a:gd name="connsiteX1-363" fmla="*/ 0 w 499610"/>
                <a:gd name="connsiteY1-364" fmla="*/ 11688 h 976186"/>
                <a:gd name="connsiteX2-365" fmla="*/ 499610 w 499610"/>
                <a:gd name="connsiteY2-366" fmla="*/ 0 h 976186"/>
                <a:gd name="connsiteX3-367" fmla="*/ 273339 w 499610"/>
                <a:gd name="connsiteY3-368" fmla="*/ 976186 h 976186"/>
                <a:gd name="connsiteX4-369" fmla="*/ 197928 w 499610"/>
                <a:gd name="connsiteY4-370" fmla="*/ 973305 h 976186"/>
                <a:gd name="connsiteX0-371" fmla="*/ 23004 w 954755"/>
                <a:gd name="connsiteY0-372" fmla="*/ 943771 h 976186"/>
                <a:gd name="connsiteX1-373" fmla="*/ 455145 w 954755"/>
                <a:gd name="connsiteY1-374" fmla="*/ 11688 h 976186"/>
                <a:gd name="connsiteX2-375" fmla="*/ 954755 w 954755"/>
                <a:gd name="connsiteY2-376" fmla="*/ 0 h 976186"/>
                <a:gd name="connsiteX3-377" fmla="*/ 728484 w 954755"/>
                <a:gd name="connsiteY3-378" fmla="*/ 976186 h 976186"/>
                <a:gd name="connsiteX4-379" fmla="*/ 23004 w 954755"/>
                <a:gd name="connsiteY4-380" fmla="*/ 943771 h 976186"/>
                <a:gd name="connsiteX0-381" fmla="*/ 0 w 931751"/>
                <a:gd name="connsiteY0-382" fmla="*/ 943771 h 976186"/>
                <a:gd name="connsiteX1-383" fmla="*/ 432141 w 931751"/>
                <a:gd name="connsiteY1-384" fmla="*/ 11688 h 976186"/>
                <a:gd name="connsiteX2-385" fmla="*/ 931751 w 931751"/>
                <a:gd name="connsiteY2-386" fmla="*/ 0 h 976186"/>
                <a:gd name="connsiteX3-387" fmla="*/ 705480 w 931751"/>
                <a:gd name="connsiteY3-388" fmla="*/ 976186 h 976186"/>
                <a:gd name="connsiteX4-389" fmla="*/ 0 w 931751"/>
                <a:gd name="connsiteY4-390" fmla="*/ 943771 h 976186"/>
                <a:gd name="connsiteX0-391" fmla="*/ 0 w 931751"/>
                <a:gd name="connsiteY0-392" fmla="*/ 943771 h 976186"/>
                <a:gd name="connsiteX1-393" fmla="*/ 432141 w 931751"/>
                <a:gd name="connsiteY1-394" fmla="*/ 11688 h 976186"/>
                <a:gd name="connsiteX2-395" fmla="*/ 931751 w 931751"/>
                <a:gd name="connsiteY2-396" fmla="*/ 0 h 976186"/>
                <a:gd name="connsiteX3-397" fmla="*/ 705480 w 931751"/>
                <a:gd name="connsiteY3-398" fmla="*/ 976186 h 976186"/>
                <a:gd name="connsiteX4-399" fmla="*/ 0 w 931751"/>
                <a:gd name="connsiteY4-400" fmla="*/ 943771 h 976186"/>
                <a:gd name="connsiteX0-401" fmla="*/ 0 w 931751"/>
                <a:gd name="connsiteY0-402" fmla="*/ 943771 h 976186"/>
                <a:gd name="connsiteX1-403" fmla="*/ 432141 w 931751"/>
                <a:gd name="connsiteY1-404" fmla="*/ 11688 h 976186"/>
                <a:gd name="connsiteX2-405" fmla="*/ 931751 w 931751"/>
                <a:gd name="connsiteY2-406" fmla="*/ 0 h 976186"/>
                <a:gd name="connsiteX3-407" fmla="*/ 705480 w 931751"/>
                <a:gd name="connsiteY3-408" fmla="*/ 976186 h 976186"/>
                <a:gd name="connsiteX4-409" fmla="*/ 0 w 931751"/>
                <a:gd name="connsiteY4-410" fmla="*/ 943771 h 976186"/>
                <a:gd name="connsiteX0-411" fmla="*/ 0 w 931751"/>
                <a:gd name="connsiteY0-412" fmla="*/ 943771 h 966342"/>
                <a:gd name="connsiteX1-413" fmla="*/ 432141 w 931751"/>
                <a:gd name="connsiteY1-414" fmla="*/ 11688 h 966342"/>
                <a:gd name="connsiteX2-415" fmla="*/ 931751 w 931751"/>
                <a:gd name="connsiteY2-416" fmla="*/ 0 h 966342"/>
                <a:gd name="connsiteX3-417" fmla="*/ 183705 w 931751"/>
                <a:gd name="connsiteY3-418" fmla="*/ 966342 h 966342"/>
                <a:gd name="connsiteX4-419" fmla="*/ 0 w 931751"/>
                <a:gd name="connsiteY4-420" fmla="*/ 943771 h 966342"/>
                <a:gd name="connsiteX0-421" fmla="*/ 0 w 931751"/>
                <a:gd name="connsiteY0-422" fmla="*/ 943771 h 966342"/>
                <a:gd name="connsiteX1-423" fmla="*/ 432141 w 931751"/>
                <a:gd name="connsiteY1-424" fmla="*/ 11688 h 966342"/>
                <a:gd name="connsiteX2-425" fmla="*/ 931751 w 931751"/>
                <a:gd name="connsiteY2-426" fmla="*/ 0 h 966342"/>
                <a:gd name="connsiteX3-427" fmla="*/ 183705 w 931751"/>
                <a:gd name="connsiteY3-428" fmla="*/ 966342 h 966342"/>
                <a:gd name="connsiteX4-429" fmla="*/ 0 w 931751"/>
                <a:gd name="connsiteY4-430" fmla="*/ 943771 h 966342"/>
                <a:gd name="connsiteX0-431" fmla="*/ 0 w 931751"/>
                <a:gd name="connsiteY0-432" fmla="*/ 943771 h 966342"/>
                <a:gd name="connsiteX1-433" fmla="*/ 432141 w 931751"/>
                <a:gd name="connsiteY1-434" fmla="*/ 11688 h 966342"/>
                <a:gd name="connsiteX2-435" fmla="*/ 931751 w 931751"/>
                <a:gd name="connsiteY2-436" fmla="*/ 0 h 966342"/>
                <a:gd name="connsiteX3-437" fmla="*/ 183705 w 931751"/>
                <a:gd name="connsiteY3-438" fmla="*/ 966342 h 966342"/>
                <a:gd name="connsiteX4-439" fmla="*/ 0 w 931751"/>
                <a:gd name="connsiteY4-440" fmla="*/ 943771 h 966342"/>
                <a:gd name="connsiteX0-441" fmla="*/ 0 w 956363"/>
                <a:gd name="connsiteY0-442" fmla="*/ 932083 h 954654"/>
                <a:gd name="connsiteX1-443" fmla="*/ 432141 w 956363"/>
                <a:gd name="connsiteY1-444" fmla="*/ 0 h 954654"/>
                <a:gd name="connsiteX2-445" fmla="*/ 956363 w 956363"/>
                <a:gd name="connsiteY2-446" fmla="*/ 12924 h 954654"/>
                <a:gd name="connsiteX3-447" fmla="*/ 183705 w 956363"/>
                <a:gd name="connsiteY3-448" fmla="*/ 954654 h 954654"/>
                <a:gd name="connsiteX4-449" fmla="*/ 0 w 956363"/>
                <a:gd name="connsiteY4-450" fmla="*/ 932083 h 954654"/>
                <a:gd name="connsiteX0-451" fmla="*/ 0 w 956363"/>
                <a:gd name="connsiteY0-452" fmla="*/ 919226 h 941797"/>
                <a:gd name="connsiteX1-453" fmla="*/ 405840 w 956363"/>
                <a:gd name="connsiteY1-454" fmla="*/ 197551 h 941797"/>
                <a:gd name="connsiteX2-455" fmla="*/ 956363 w 956363"/>
                <a:gd name="connsiteY2-456" fmla="*/ 67 h 941797"/>
                <a:gd name="connsiteX3-457" fmla="*/ 183705 w 956363"/>
                <a:gd name="connsiteY3-458" fmla="*/ 941797 h 941797"/>
                <a:gd name="connsiteX4-459" fmla="*/ 0 w 956363"/>
                <a:gd name="connsiteY4-460" fmla="*/ 919226 h 941797"/>
                <a:gd name="connsiteX0-461" fmla="*/ 0 w 956363"/>
                <a:gd name="connsiteY0-462" fmla="*/ 919226 h 941797"/>
                <a:gd name="connsiteX1-463" fmla="*/ 405840 w 956363"/>
                <a:gd name="connsiteY1-464" fmla="*/ 197551 h 941797"/>
                <a:gd name="connsiteX2-465" fmla="*/ 956363 w 956363"/>
                <a:gd name="connsiteY2-466" fmla="*/ 67 h 941797"/>
                <a:gd name="connsiteX3-467" fmla="*/ 183705 w 956363"/>
                <a:gd name="connsiteY3-468" fmla="*/ 941797 h 941797"/>
                <a:gd name="connsiteX4-469" fmla="*/ 0 w 956363"/>
                <a:gd name="connsiteY4-470" fmla="*/ 919226 h 941797"/>
                <a:gd name="connsiteX0-471" fmla="*/ 0 w 956363"/>
                <a:gd name="connsiteY0-472" fmla="*/ 919226 h 941797"/>
                <a:gd name="connsiteX1-473" fmla="*/ 405840 w 956363"/>
                <a:gd name="connsiteY1-474" fmla="*/ 197551 h 941797"/>
                <a:gd name="connsiteX2-475" fmla="*/ 956363 w 956363"/>
                <a:gd name="connsiteY2-476" fmla="*/ 67 h 941797"/>
                <a:gd name="connsiteX3-477" fmla="*/ 183705 w 956363"/>
                <a:gd name="connsiteY3-478" fmla="*/ 941797 h 941797"/>
                <a:gd name="connsiteX4-479" fmla="*/ 0 w 956363"/>
                <a:gd name="connsiteY4-480" fmla="*/ 919226 h 941797"/>
                <a:gd name="connsiteX0-481" fmla="*/ 0 w 926304"/>
                <a:gd name="connsiteY0-482" fmla="*/ 735614 h 758185"/>
                <a:gd name="connsiteX1-483" fmla="*/ 405840 w 926304"/>
                <a:gd name="connsiteY1-484" fmla="*/ 13939 h 758185"/>
                <a:gd name="connsiteX2-485" fmla="*/ 926304 w 926304"/>
                <a:gd name="connsiteY2-486" fmla="*/ 563 h 758185"/>
                <a:gd name="connsiteX3-487" fmla="*/ 183705 w 926304"/>
                <a:gd name="connsiteY3-488" fmla="*/ 758185 h 758185"/>
                <a:gd name="connsiteX4-489" fmla="*/ 0 w 926304"/>
                <a:gd name="connsiteY4-490" fmla="*/ 735614 h 758185"/>
                <a:gd name="connsiteX0-491" fmla="*/ 0 w 926304"/>
                <a:gd name="connsiteY0-492" fmla="*/ 735614 h 758185"/>
                <a:gd name="connsiteX1-493" fmla="*/ 405840 w 926304"/>
                <a:gd name="connsiteY1-494" fmla="*/ 13939 h 758185"/>
                <a:gd name="connsiteX2-495" fmla="*/ 926304 w 926304"/>
                <a:gd name="connsiteY2-496" fmla="*/ 563 h 758185"/>
                <a:gd name="connsiteX3-497" fmla="*/ 183705 w 926304"/>
                <a:gd name="connsiteY3-498" fmla="*/ 758185 h 758185"/>
                <a:gd name="connsiteX4-499" fmla="*/ 0 w 926304"/>
                <a:gd name="connsiteY4-500" fmla="*/ 735614 h 758185"/>
                <a:gd name="connsiteX0-501" fmla="*/ 0 w 926304"/>
                <a:gd name="connsiteY0-502" fmla="*/ 735614 h 758185"/>
                <a:gd name="connsiteX1-503" fmla="*/ 405840 w 926304"/>
                <a:gd name="connsiteY1-504" fmla="*/ 13939 h 758185"/>
                <a:gd name="connsiteX2-505" fmla="*/ 926304 w 926304"/>
                <a:gd name="connsiteY2-506" fmla="*/ 563 h 758185"/>
                <a:gd name="connsiteX3-507" fmla="*/ 183705 w 926304"/>
                <a:gd name="connsiteY3-508" fmla="*/ 758185 h 758185"/>
                <a:gd name="connsiteX4-509" fmla="*/ 0 w 926304"/>
                <a:gd name="connsiteY4-510" fmla="*/ 735614 h 758185"/>
                <a:gd name="connsiteX0-511" fmla="*/ 0 w 926304"/>
                <a:gd name="connsiteY0-512" fmla="*/ 735614 h 758185"/>
                <a:gd name="connsiteX1-513" fmla="*/ 405840 w 926304"/>
                <a:gd name="connsiteY1-514" fmla="*/ 13939 h 758185"/>
                <a:gd name="connsiteX2-515" fmla="*/ 926304 w 926304"/>
                <a:gd name="connsiteY2-516" fmla="*/ 563 h 758185"/>
                <a:gd name="connsiteX3-517" fmla="*/ 183705 w 926304"/>
                <a:gd name="connsiteY3-518" fmla="*/ 758185 h 758185"/>
                <a:gd name="connsiteX4-519" fmla="*/ 0 w 926304"/>
                <a:gd name="connsiteY4-520" fmla="*/ 735614 h 758185"/>
                <a:gd name="connsiteX0-521" fmla="*/ 0 w 1011379"/>
                <a:gd name="connsiteY0-522" fmla="*/ 605727 h 758185"/>
                <a:gd name="connsiteX1-523" fmla="*/ 490915 w 1011379"/>
                <a:gd name="connsiteY1-524" fmla="*/ 13939 h 758185"/>
                <a:gd name="connsiteX2-525" fmla="*/ 1011379 w 1011379"/>
                <a:gd name="connsiteY2-526" fmla="*/ 563 h 758185"/>
                <a:gd name="connsiteX3-527" fmla="*/ 268780 w 1011379"/>
                <a:gd name="connsiteY3-528" fmla="*/ 758185 h 758185"/>
                <a:gd name="connsiteX4-529" fmla="*/ 0 w 1011379"/>
                <a:gd name="connsiteY4-530" fmla="*/ 605727 h 758185"/>
                <a:gd name="connsiteX0-531" fmla="*/ 0 w 1011379"/>
                <a:gd name="connsiteY0-532" fmla="*/ 605727 h 648280"/>
                <a:gd name="connsiteX1-533" fmla="*/ 490915 w 1011379"/>
                <a:gd name="connsiteY1-534" fmla="*/ 13939 h 648280"/>
                <a:gd name="connsiteX2-535" fmla="*/ 1011379 w 1011379"/>
                <a:gd name="connsiteY2-536" fmla="*/ 563 h 648280"/>
                <a:gd name="connsiteX3-537" fmla="*/ 198718 w 1011379"/>
                <a:gd name="connsiteY3-538" fmla="*/ 648280 h 648280"/>
                <a:gd name="connsiteX4-539" fmla="*/ 0 w 1011379"/>
                <a:gd name="connsiteY4-540" fmla="*/ 605727 h 648280"/>
                <a:gd name="connsiteX0-541" fmla="*/ 0 w 1011379"/>
                <a:gd name="connsiteY0-542" fmla="*/ 605727 h 648280"/>
                <a:gd name="connsiteX1-543" fmla="*/ 490915 w 1011379"/>
                <a:gd name="connsiteY1-544" fmla="*/ 13939 h 648280"/>
                <a:gd name="connsiteX2-545" fmla="*/ 1011379 w 1011379"/>
                <a:gd name="connsiteY2-546" fmla="*/ 563 h 648280"/>
                <a:gd name="connsiteX3-547" fmla="*/ 198718 w 1011379"/>
                <a:gd name="connsiteY3-548" fmla="*/ 648280 h 648280"/>
                <a:gd name="connsiteX4-549" fmla="*/ 0 w 1011379"/>
                <a:gd name="connsiteY4-550" fmla="*/ 605727 h 648280"/>
                <a:gd name="connsiteX0-551" fmla="*/ 0 w 1011379"/>
                <a:gd name="connsiteY0-552" fmla="*/ 605727 h 648280"/>
                <a:gd name="connsiteX1-553" fmla="*/ 490915 w 1011379"/>
                <a:gd name="connsiteY1-554" fmla="*/ 13939 h 648280"/>
                <a:gd name="connsiteX2-555" fmla="*/ 1011379 w 1011379"/>
                <a:gd name="connsiteY2-556" fmla="*/ 563 h 648280"/>
                <a:gd name="connsiteX3-557" fmla="*/ 198718 w 1011379"/>
                <a:gd name="connsiteY3-558" fmla="*/ 648280 h 648280"/>
                <a:gd name="connsiteX4-559" fmla="*/ 0 w 1011379"/>
                <a:gd name="connsiteY4-560" fmla="*/ 605727 h 648280"/>
                <a:gd name="connsiteX0-561" fmla="*/ 0 w 1011379"/>
                <a:gd name="connsiteY0-562" fmla="*/ 605727 h 605727"/>
                <a:gd name="connsiteX1-563" fmla="*/ 490915 w 1011379"/>
                <a:gd name="connsiteY1-564" fmla="*/ 13939 h 605727"/>
                <a:gd name="connsiteX2-565" fmla="*/ 1011379 w 1011379"/>
                <a:gd name="connsiteY2-566" fmla="*/ 563 h 605727"/>
                <a:gd name="connsiteX3-567" fmla="*/ 318823 w 1011379"/>
                <a:gd name="connsiteY3-568" fmla="*/ 553361 h 605727"/>
                <a:gd name="connsiteX4-569" fmla="*/ 0 w 1011379"/>
                <a:gd name="connsiteY4-570" fmla="*/ 605727 h 605727"/>
                <a:gd name="connsiteX0-571" fmla="*/ 0 w 866251"/>
                <a:gd name="connsiteY0-572" fmla="*/ 540783 h 553361"/>
                <a:gd name="connsiteX1-573" fmla="*/ 345787 w 866251"/>
                <a:gd name="connsiteY1-574" fmla="*/ 13939 h 553361"/>
                <a:gd name="connsiteX2-575" fmla="*/ 866251 w 866251"/>
                <a:gd name="connsiteY2-576" fmla="*/ 563 h 553361"/>
                <a:gd name="connsiteX3-577" fmla="*/ 173695 w 866251"/>
                <a:gd name="connsiteY3-578" fmla="*/ 553361 h 553361"/>
                <a:gd name="connsiteX4-579" fmla="*/ 0 w 866251"/>
                <a:gd name="connsiteY4-580" fmla="*/ 540783 h 553361"/>
                <a:gd name="connsiteX0-581" fmla="*/ 0 w 866251"/>
                <a:gd name="connsiteY0-582" fmla="*/ 540783 h 553361"/>
                <a:gd name="connsiteX1-583" fmla="*/ 345787 w 866251"/>
                <a:gd name="connsiteY1-584" fmla="*/ 13939 h 553361"/>
                <a:gd name="connsiteX2-585" fmla="*/ 866251 w 866251"/>
                <a:gd name="connsiteY2-586" fmla="*/ 563 h 553361"/>
                <a:gd name="connsiteX3-587" fmla="*/ 173695 w 866251"/>
                <a:gd name="connsiteY3-588" fmla="*/ 553361 h 553361"/>
                <a:gd name="connsiteX4-589" fmla="*/ 0 w 866251"/>
                <a:gd name="connsiteY4-590" fmla="*/ 540783 h 553361"/>
                <a:gd name="connsiteX0-591" fmla="*/ 0 w 866251"/>
                <a:gd name="connsiteY0-592" fmla="*/ 540783 h 553361"/>
                <a:gd name="connsiteX1-593" fmla="*/ 345787 w 866251"/>
                <a:gd name="connsiteY1-594" fmla="*/ 13939 h 553361"/>
                <a:gd name="connsiteX2-595" fmla="*/ 866251 w 866251"/>
                <a:gd name="connsiteY2-596" fmla="*/ 563 h 553361"/>
                <a:gd name="connsiteX3-597" fmla="*/ 173695 w 866251"/>
                <a:gd name="connsiteY3-598" fmla="*/ 553361 h 553361"/>
                <a:gd name="connsiteX4-599" fmla="*/ 0 w 866251"/>
                <a:gd name="connsiteY4-600" fmla="*/ 540783 h 55336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866251" h="553361">
                  <a:moveTo>
                    <a:pt x="0" y="540783"/>
                  </a:moveTo>
                  <a:cubicBezTo>
                    <a:pt x="274887" y="134762"/>
                    <a:pt x="159176" y="337938"/>
                    <a:pt x="345787" y="13939"/>
                  </a:cubicBezTo>
                  <a:cubicBezTo>
                    <a:pt x="520528" y="18247"/>
                    <a:pt x="691510" y="-3745"/>
                    <a:pt x="866251" y="563"/>
                  </a:cubicBezTo>
                  <a:cubicBezTo>
                    <a:pt x="252709" y="502795"/>
                    <a:pt x="640047" y="209256"/>
                    <a:pt x="173695" y="553361"/>
                  </a:cubicBezTo>
                  <a:cubicBezTo>
                    <a:pt x="39410" y="524725"/>
                    <a:pt x="196198" y="539317"/>
                    <a:pt x="0" y="54078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929" name="Freeform 928"/>
            <p:cNvSpPr/>
            <p:nvPr/>
          </p:nvSpPr>
          <p:spPr>
            <a:xfrm>
              <a:off x="5377492" y="5449574"/>
              <a:ext cx="676275" cy="89680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-1" fmla="*/ 139870 w 1040633"/>
                <a:gd name="connsiteY0-2" fmla="*/ 1191723 h 1219697"/>
                <a:gd name="connsiteX1-3" fmla="*/ 0 w 1040633"/>
                <a:gd name="connsiteY1-4" fmla="*/ 0 h 1219697"/>
                <a:gd name="connsiteX2-5" fmla="*/ 1040633 w 1040633"/>
                <a:gd name="connsiteY2-6" fmla="*/ 16785 h 1219697"/>
                <a:gd name="connsiteX3-7" fmla="*/ 833625 w 1040633"/>
                <a:gd name="connsiteY3-8" fmla="*/ 1219697 h 1219697"/>
                <a:gd name="connsiteX4-9" fmla="*/ 139870 w 1040633"/>
                <a:gd name="connsiteY4-10" fmla="*/ 1191723 h 1219697"/>
                <a:gd name="connsiteX0-11" fmla="*/ 139870 w 1040633"/>
                <a:gd name="connsiteY0-12" fmla="*/ 1191723 h 1219697"/>
                <a:gd name="connsiteX1-13" fmla="*/ 0 w 1040633"/>
                <a:gd name="connsiteY1-14" fmla="*/ 0 h 1219697"/>
                <a:gd name="connsiteX2-15" fmla="*/ 1040633 w 1040633"/>
                <a:gd name="connsiteY2-16" fmla="*/ 16785 h 1219697"/>
                <a:gd name="connsiteX3-17" fmla="*/ 833625 w 1040633"/>
                <a:gd name="connsiteY3-18" fmla="*/ 1219697 h 1219697"/>
                <a:gd name="connsiteX4-19" fmla="*/ 139870 w 1040633"/>
                <a:gd name="connsiteY4-20" fmla="*/ 1191723 h 1219697"/>
                <a:gd name="connsiteX0-21" fmla="*/ 139870 w 1040633"/>
                <a:gd name="connsiteY0-22" fmla="*/ 1191723 h 1219697"/>
                <a:gd name="connsiteX1-23" fmla="*/ 0 w 1040633"/>
                <a:gd name="connsiteY1-24" fmla="*/ 0 h 1219697"/>
                <a:gd name="connsiteX2-25" fmla="*/ 1040633 w 1040633"/>
                <a:gd name="connsiteY2-26" fmla="*/ 16785 h 1219697"/>
                <a:gd name="connsiteX3-27" fmla="*/ 833625 w 1040633"/>
                <a:gd name="connsiteY3-28" fmla="*/ 1219697 h 1219697"/>
                <a:gd name="connsiteX4-29" fmla="*/ 139870 w 1040633"/>
                <a:gd name="connsiteY4-30" fmla="*/ 1191723 h 1219697"/>
                <a:gd name="connsiteX0-31" fmla="*/ 139870 w 1040633"/>
                <a:gd name="connsiteY0-32" fmla="*/ 1191723 h 1219697"/>
                <a:gd name="connsiteX1-33" fmla="*/ 0 w 1040633"/>
                <a:gd name="connsiteY1-34" fmla="*/ 0 h 1219697"/>
                <a:gd name="connsiteX2-35" fmla="*/ 1040633 w 1040633"/>
                <a:gd name="connsiteY2-36" fmla="*/ 16785 h 1219697"/>
                <a:gd name="connsiteX3-37" fmla="*/ 833625 w 1040633"/>
                <a:gd name="connsiteY3-38" fmla="*/ 1219697 h 1219697"/>
                <a:gd name="connsiteX4-39" fmla="*/ 139870 w 1040633"/>
                <a:gd name="connsiteY4-40" fmla="*/ 1191723 h 1219697"/>
                <a:gd name="connsiteX0-41" fmla="*/ 139870 w 1040633"/>
                <a:gd name="connsiteY0-42" fmla="*/ 1191723 h 1219697"/>
                <a:gd name="connsiteX1-43" fmla="*/ 0 w 1040633"/>
                <a:gd name="connsiteY1-44" fmla="*/ 0 h 1219697"/>
                <a:gd name="connsiteX2-45" fmla="*/ 1040633 w 1040633"/>
                <a:gd name="connsiteY2-46" fmla="*/ 16785 h 1219697"/>
                <a:gd name="connsiteX3-47" fmla="*/ 833625 w 1040633"/>
                <a:gd name="connsiteY3-48" fmla="*/ 1219697 h 1219697"/>
                <a:gd name="connsiteX4-49" fmla="*/ 418712 w 1040633"/>
                <a:gd name="connsiteY4-50" fmla="*/ 1189324 h 1219697"/>
                <a:gd name="connsiteX5" fmla="*/ 139870 w 1040633"/>
                <a:gd name="connsiteY5" fmla="*/ 1191723 h 1219697"/>
                <a:gd name="connsiteX0-51" fmla="*/ 139870 w 1040633"/>
                <a:gd name="connsiteY0-52" fmla="*/ 1191723 h 1355926"/>
                <a:gd name="connsiteX1-53" fmla="*/ 0 w 1040633"/>
                <a:gd name="connsiteY1-54" fmla="*/ 0 h 1355926"/>
                <a:gd name="connsiteX2-55" fmla="*/ 1040633 w 1040633"/>
                <a:gd name="connsiteY2-56" fmla="*/ 16785 h 1355926"/>
                <a:gd name="connsiteX3-57" fmla="*/ 833625 w 1040633"/>
                <a:gd name="connsiteY3-58" fmla="*/ 1219697 h 1355926"/>
                <a:gd name="connsiteX4-59" fmla="*/ 139870 w 1040633"/>
                <a:gd name="connsiteY4-60" fmla="*/ 1191723 h 1355926"/>
                <a:gd name="connsiteX0-61" fmla="*/ 139870 w 1040633"/>
                <a:gd name="connsiteY0-62" fmla="*/ 1191723 h 1289901"/>
                <a:gd name="connsiteX1-63" fmla="*/ 0 w 1040633"/>
                <a:gd name="connsiteY1-64" fmla="*/ 0 h 1289901"/>
                <a:gd name="connsiteX2-65" fmla="*/ 1040633 w 1040633"/>
                <a:gd name="connsiteY2-66" fmla="*/ 16785 h 1289901"/>
                <a:gd name="connsiteX3-67" fmla="*/ 833625 w 1040633"/>
                <a:gd name="connsiteY3-68" fmla="*/ 1219697 h 1289901"/>
                <a:gd name="connsiteX4-69" fmla="*/ 139870 w 1040633"/>
                <a:gd name="connsiteY4-70" fmla="*/ 1191723 h 1289901"/>
                <a:gd name="connsiteX0-71" fmla="*/ 139870 w 1040633"/>
                <a:gd name="connsiteY0-72" fmla="*/ 1191723 h 1219697"/>
                <a:gd name="connsiteX1-73" fmla="*/ 0 w 1040633"/>
                <a:gd name="connsiteY1-74" fmla="*/ 0 h 1219697"/>
                <a:gd name="connsiteX2-75" fmla="*/ 1040633 w 1040633"/>
                <a:gd name="connsiteY2-76" fmla="*/ 16785 h 1219697"/>
                <a:gd name="connsiteX3-77" fmla="*/ 833625 w 1040633"/>
                <a:gd name="connsiteY3-78" fmla="*/ 1219697 h 1219697"/>
                <a:gd name="connsiteX4-79" fmla="*/ 139870 w 1040633"/>
                <a:gd name="connsiteY4-80" fmla="*/ 1191723 h 1219697"/>
                <a:gd name="connsiteX0-81" fmla="*/ 139870 w 1040633"/>
                <a:gd name="connsiteY0-82" fmla="*/ 1191723 h 1191723"/>
                <a:gd name="connsiteX1-83" fmla="*/ 0 w 1040633"/>
                <a:gd name="connsiteY1-84" fmla="*/ 0 h 1191723"/>
                <a:gd name="connsiteX2-85" fmla="*/ 1040633 w 1040633"/>
                <a:gd name="connsiteY2-86" fmla="*/ 16785 h 1191723"/>
                <a:gd name="connsiteX3-87" fmla="*/ 671988 w 1040633"/>
                <a:gd name="connsiteY3-88" fmla="*/ 1158121 h 1191723"/>
                <a:gd name="connsiteX4-89" fmla="*/ 139870 w 1040633"/>
                <a:gd name="connsiteY4-90" fmla="*/ 1191723 h 1191723"/>
                <a:gd name="connsiteX0-91" fmla="*/ 363082 w 1040633"/>
                <a:gd name="connsiteY0-92" fmla="*/ 1160935 h 1160935"/>
                <a:gd name="connsiteX1-93" fmla="*/ 0 w 1040633"/>
                <a:gd name="connsiteY1-94" fmla="*/ 0 h 1160935"/>
                <a:gd name="connsiteX2-95" fmla="*/ 1040633 w 1040633"/>
                <a:gd name="connsiteY2-96" fmla="*/ 16785 h 1160935"/>
                <a:gd name="connsiteX3-97" fmla="*/ 671988 w 1040633"/>
                <a:gd name="connsiteY3-98" fmla="*/ 1158121 h 1160935"/>
                <a:gd name="connsiteX4-99" fmla="*/ 363082 w 1040633"/>
                <a:gd name="connsiteY4-100" fmla="*/ 1160935 h 1160935"/>
                <a:gd name="connsiteX0-101" fmla="*/ 363082 w 1040633"/>
                <a:gd name="connsiteY0-102" fmla="*/ 1160935 h 1160935"/>
                <a:gd name="connsiteX1-103" fmla="*/ 0 w 1040633"/>
                <a:gd name="connsiteY1-104" fmla="*/ 0 h 1160935"/>
                <a:gd name="connsiteX2-105" fmla="*/ 1040633 w 1040633"/>
                <a:gd name="connsiteY2-106" fmla="*/ 16785 h 1160935"/>
                <a:gd name="connsiteX3-107" fmla="*/ 671988 w 1040633"/>
                <a:gd name="connsiteY3-108" fmla="*/ 1158121 h 1160935"/>
                <a:gd name="connsiteX4-109" fmla="*/ 363082 w 1040633"/>
                <a:gd name="connsiteY4-110" fmla="*/ 1160935 h 1160935"/>
                <a:gd name="connsiteX0-111" fmla="*/ 363082 w 1040633"/>
                <a:gd name="connsiteY0-112" fmla="*/ 1160935 h 1160935"/>
                <a:gd name="connsiteX1-113" fmla="*/ 0 w 1040633"/>
                <a:gd name="connsiteY1-114" fmla="*/ 0 h 1160935"/>
                <a:gd name="connsiteX2-115" fmla="*/ 1040633 w 1040633"/>
                <a:gd name="connsiteY2-116" fmla="*/ 16785 h 1160935"/>
                <a:gd name="connsiteX3-117" fmla="*/ 671988 w 1040633"/>
                <a:gd name="connsiteY3-118" fmla="*/ 1158121 h 1160935"/>
                <a:gd name="connsiteX4-119" fmla="*/ 363082 w 1040633"/>
                <a:gd name="connsiteY4-120" fmla="*/ 1160935 h 1160935"/>
                <a:gd name="connsiteX0-121" fmla="*/ 363082 w 1040633"/>
                <a:gd name="connsiteY0-122" fmla="*/ 1160935 h 1160935"/>
                <a:gd name="connsiteX1-123" fmla="*/ 0 w 1040633"/>
                <a:gd name="connsiteY1-124" fmla="*/ 0 h 1160935"/>
                <a:gd name="connsiteX2-125" fmla="*/ 1040633 w 1040633"/>
                <a:gd name="connsiteY2-126" fmla="*/ 16785 h 1160935"/>
                <a:gd name="connsiteX3-127" fmla="*/ 671988 w 1040633"/>
                <a:gd name="connsiteY3-128" fmla="*/ 1158121 h 1160935"/>
                <a:gd name="connsiteX4-129" fmla="*/ 363082 w 1040633"/>
                <a:gd name="connsiteY4-130" fmla="*/ 1160935 h 1160935"/>
                <a:gd name="connsiteX0-131" fmla="*/ 363082 w 1040633"/>
                <a:gd name="connsiteY0-132" fmla="*/ 1160935 h 1160935"/>
                <a:gd name="connsiteX1-133" fmla="*/ 0 w 1040633"/>
                <a:gd name="connsiteY1-134" fmla="*/ 0 h 1160935"/>
                <a:gd name="connsiteX2-135" fmla="*/ 1040633 w 1040633"/>
                <a:gd name="connsiteY2-136" fmla="*/ 16785 h 1160935"/>
                <a:gd name="connsiteX3-137" fmla="*/ 671988 w 1040633"/>
                <a:gd name="connsiteY3-138" fmla="*/ 1158121 h 1160935"/>
                <a:gd name="connsiteX4-139" fmla="*/ 363082 w 1040633"/>
                <a:gd name="connsiteY4-140" fmla="*/ 1160935 h 1160935"/>
                <a:gd name="connsiteX0-141" fmla="*/ 363082 w 1040633"/>
                <a:gd name="connsiteY0-142" fmla="*/ 1160935 h 1160935"/>
                <a:gd name="connsiteX1-143" fmla="*/ 0 w 1040633"/>
                <a:gd name="connsiteY1-144" fmla="*/ 0 h 1160935"/>
                <a:gd name="connsiteX2-145" fmla="*/ 1040633 w 1040633"/>
                <a:gd name="connsiteY2-146" fmla="*/ 16785 h 1160935"/>
                <a:gd name="connsiteX3-147" fmla="*/ 671988 w 1040633"/>
                <a:gd name="connsiteY3-148" fmla="*/ 1158121 h 1160935"/>
                <a:gd name="connsiteX4-149" fmla="*/ 363082 w 1040633"/>
                <a:gd name="connsiteY4-150" fmla="*/ 1160935 h 1160935"/>
                <a:gd name="connsiteX0-151" fmla="*/ 363082 w 1040633"/>
                <a:gd name="connsiteY0-152" fmla="*/ 1160935 h 1160935"/>
                <a:gd name="connsiteX1-153" fmla="*/ 0 w 1040633"/>
                <a:gd name="connsiteY1-154" fmla="*/ 0 h 1160935"/>
                <a:gd name="connsiteX2-155" fmla="*/ 1040633 w 1040633"/>
                <a:gd name="connsiteY2-156" fmla="*/ 16785 h 1160935"/>
                <a:gd name="connsiteX3-157" fmla="*/ 671988 w 1040633"/>
                <a:gd name="connsiteY3-158" fmla="*/ 1158121 h 1160935"/>
                <a:gd name="connsiteX4-159" fmla="*/ 363082 w 1040633"/>
                <a:gd name="connsiteY4-160" fmla="*/ 1160935 h 1160935"/>
                <a:gd name="connsiteX0-161" fmla="*/ 363082 w 778664"/>
                <a:gd name="connsiteY0-162" fmla="*/ 1160935 h 1160935"/>
                <a:gd name="connsiteX1-163" fmla="*/ 0 w 778664"/>
                <a:gd name="connsiteY1-164" fmla="*/ 0 h 1160935"/>
                <a:gd name="connsiteX2-165" fmla="*/ 778664 w 778664"/>
                <a:gd name="connsiteY2-166" fmla="*/ 130682 h 1160935"/>
                <a:gd name="connsiteX3-167" fmla="*/ 671988 w 778664"/>
                <a:gd name="connsiteY3-168" fmla="*/ 1158121 h 1160935"/>
                <a:gd name="connsiteX4-169" fmla="*/ 363082 w 778664"/>
                <a:gd name="connsiteY4-170" fmla="*/ 1160935 h 1160935"/>
                <a:gd name="connsiteX0-171" fmla="*/ 363082 w 778664"/>
                <a:gd name="connsiteY0-172" fmla="*/ 1160935 h 1160935"/>
                <a:gd name="connsiteX1-173" fmla="*/ 0 w 778664"/>
                <a:gd name="connsiteY1-174" fmla="*/ 0 h 1160935"/>
                <a:gd name="connsiteX2-175" fmla="*/ 778664 w 778664"/>
                <a:gd name="connsiteY2-176" fmla="*/ 130682 h 1160935"/>
                <a:gd name="connsiteX3-177" fmla="*/ 694768 w 778664"/>
                <a:gd name="connsiteY3-178" fmla="*/ 1112562 h 1160935"/>
                <a:gd name="connsiteX4-179" fmla="*/ 363082 w 778664"/>
                <a:gd name="connsiteY4-180" fmla="*/ 1160935 h 1160935"/>
                <a:gd name="connsiteX0-181" fmla="*/ 363082 w 778664"/>
                <a:gd name="connsiteY0-182" fmla="*/ 1160935 h 1160935"/>
                <a:gd name="connsiteX1-183" fmla="*/ 0 w 778664"/>
                <a:gd name="connsiteY1-184" fmla="*/ 0 h 1160935"/>
                <a:gd name="connsiteX2-185" fmla="*/ 778664 w 778664"/>
                <a:gd name="connsiteY2-186" fmla="*/ 130682 h 1160935"/>
                <a:gd name="connsiteX3-187" fmla="*/ 694768 w 778664"/>
                <a:gd name="connsiteY3-188" fmla="*/ 1112562 h 1160935"/>
                <a:gd name="connsiteX4-189" fmla="*/ 363082 w 778664"/>
                <a:gd name="connsiteY4-190" fmla="*/ 1160935 h 1160935"/>
                <a:gd name="connsiteX0-191" fmla="*/ 397252 w 778664"/>
                <a:gd name="connsiteY0-192" fmla="*/ 1103987 h 1112562"/>
                <a:gd name="connsiteX1-193" fmla="*/ 0 w 778664"/>
                <a:gd name="connsiteY1-194" fmla="*/ 0 h 1112562"/>
                <a:gd name="connsiteX2-195" fmla="*/ 778664 w 778664"/>
                <a:gd name="connsiteY2-196" fmla="*/ 130682 h 1112562"/>
                <a:gd name="connsiteX3-197" fmla="*/ 694768 w 778664"/>
                <a:gd name="connsiteY3-198" fmla="*/ 1112562 h 1112562"/>
                <a:gd name="connsiteX4-199" fmla="*/ 397252 w 778664"/>
                <a:gd name="connsiteY4-200" fmla="*/ 1103987 h 1112562"/>
                <a:gd name="connsiteX0-201" fmla="*/ 397252 w 778664"/>
                <a:gd name="connsiteY0-202" fmla="*/ 1103987 h 1112562"/>
                <a:gd name="connsiteX1-203" fmla="*/ 0 w 778664"/>
                <a:gd name="connsiteY1-204" fmla="*/ 0 h 1112562"/>
                <a:gd name="connsiteX2-205" fmla="*/ 778664 w 778664"/>
                <a:gd name="connsiteY2-206" fmla="*/ 130682 h 1112562"/>
                <a:gd name="connsiteX3-207" fmla="*/ 694768 w 778664"/>
                <a:gd name="connsiteY3-208" fmla="*/ 1112562 h 1112562"/>
                <a:gd name="connsiteX4-209" fmla="*/ 397252 w 778664"/>
                <a:gd name="connsiteY4-210" fmla="*/ 1103987 h 1112562"/>
                <a:gd name="connsiteX0-211" fmla="*/ 397252 w 778664"/>
                <a:gd name="connsiteY0-212" fmla="*/ 1103987 h 1112562"/>
                <a:gd name="connsiteX1-213" fmla="*/ 0 w 778664"/>
                <a:gd name="connsiteY1-214" fmla="*/ 0 h 1112562"/>
                <a:gd name="connsiteX2-215" fmla="*/ 778664 w 778664"/>
                <a:gd name="connsiteY2-216" fmla="*/ 130682 h 1112562"/>
                <a:gd name="connsiteX3-217" fmla="*/ 694768 w 778664"/>
                <a:gd name="connsiteY3-218" fmla="*/ 1112562 h 1112562"/>
                <a:gd name="connsiteX4-219" fmla="*/ 397252 w 778664"/>
                <a:gd name="connsiteY4-220" fmla="*/ 1103987 h 1112562"/>
                <a:gd name="connsiteX0-221" fmla="*/ 123893 w 505305"/>
                <a:gd name="connsiteY0-222" fmla="*/ 973305 h 981880"/>
                <a:gd name="connsiteX1-223" fmla="*/ 0 w 505305"/>
                <a:gd name="connsiteY1-224" fmla="*/ 28773 h 981880"/>
                <a:gd name="connsiteX2-225" fmla="*/ 505305 w 505305"/>
                <a:gd name="connsiteY2-226" fmla="*/ 0 h 981880"/>
                <a:gd name="connsiteX3-227" fmla="*/ 421409 w 505305"/>
                <a:gd name="connsiteY3-228" fmla="*/ 981880 h 981880"/>
                <a:gd name="connsiteX4-229" fmla="*/ 123893 w 505305"/>
                <a:gd name="connsiteY4-230" fmla="*/ 973305 h 981880"/>
                <a:gd name="connsiteX0-231" fmla="*/ 123893 w 505305"/>
                <a:gd name="connsiteY0-232" fmla="*/ 973305 h 981880"/>
                <a:gd name="connsiteX1-233" fmla="*/ 0 w 505305"/>
                <a:gd name="connsiteY1-234" fmla="*/ 28773 h 981880"/>
                <a:gd name="connsiteX2-235" fmla="*/ 505305 w 505305"/>
                <a:gd name="connsiteY2-236" fmla="*/ 0 h 981880"/>
                <a:gd name="connsiteX3-237" fmla="*/ 421409 w 505305"/>
                <a:gd name="connsiteY3-238" fmla="*/ 981880 h 981880"/>
                <a:gd name="connsiteX4-239" fmla="*/ 123893 w 505305"/>
                <a:gd name="connsiteY4-240" fmla="*/ 973305 h 981880"/>
                <a:gd name="connsiteX0-241" fmla="*/ 123893 w 505305"/>
                <a:gd name="connsiteY0-242" fmla="*/ 973305 h 981880"/>
                <a:gd name="connsiteX1-243" fmla="*/ 0 w 505305"/>
                <a:gd name="connsiteY1-244" fmla="*/ 28773 h 981880"/>
                <a:gd name="connsiteX2-245" fmla="*/ 505305 w 505305"/>
                <a:gd name="connsiteY2-246" fmla="*/ 0 h 981880"/>
                <a:gd name="connsiteX3-247" fmla="*/ 421409 w 505305"/>
                <a:gd name="connsiteY3-248" fmla="*/ 981880 h 981880"/>
                <a:gd name="connsiteX4-249" fmla="*/ 123893 w 505305"/>
                <a:gd name="connsiteY4-250" fmla="*/ 973305 h 981880"/>
                <a:gd name="connsiteX0-251" fmla="*/ 123893 w 505305"/>
                <a:gd name="connsiteY0-252" fmla="*/ 973305 h 981880"/>
                <a:gd name="connsiteX1-253" fmla="*/ 0 w 505305"/>
                <a:gd name="connsiteY1-254" fmla="*/ 28773 h 981880"/>
                <a:gd name="connsiteX2-255" fmla="*/ 505305 w 505305"/>
                <a:gd name="connsiteY2-256" fmla="*/ 0 h 981880"/>
                <a:gd name="connsiteX3-257" fmla="*/ 421409 w 505305"/>
                <a:gd name="connsiteY3-258" fmla="*/ 981880 h 981880"/>
                <a:gd name="connsiteX4-259" fmla="*/ 123893 w 505305"/>
                <a:gd name="connsiteY4-260" fmla="*/ 973305 h 981880"/>
                <a:gd name="connsiteX0-261" fmla="*/ 118198 w 499610"/>
                <a:gd name="connsiteY0-262" fmla="*/ 973305 h 981880"/>
                <a:gd name="connsiteX1-263" fmla="*/ 0 w 499610"/>
                <a:gd name="connsiteY1-264" fmla="*/ 11688 h 981880"/>
                <a:gd name="connsiteX2-265" fmla="*/ 499610 w 499610"/>
                <a:gd name="connsiteY2-266" fmla="*/ 0 h 981880"/>
                <a:gd name="connsiteX3-267" fmla="*/ 415714 w 499610"/>
                <a:gd name="connsiteY3-268" fmla="*/ 981880 h 981880"/>
                <a:gd name="connsiteX4-269" fmla="*/ 118198 w 499610"/>
                <a:gd name="connsiteY4-270" fmla="*/ 973305 h 981880"/>
                <a:gd name="connsiteX0-271" fmla="*/ 118198 w 499610"/>
                <a:gd name="connsiteY0-272" fmla="*/ 973305 h 981880"/>
                <a:gd name="connsiteX1-273" fmla="*/ 0 w 499610"/>
                <a:gd name="connsiteY1-274" fmla="*/ 11688 h 981880"/>
                <a:gd name="connsiteX2-275" fmla="*/ 499610 w 499610"/>
                <a:gd name="connsiteY2-276" fmla="*/ 0 h 981880"/>
                <a:gd name="connsiteX3-277" fmla="*/ 415714 w 499610"/>
                <a:gd name="connsiteY3-278" fmla="*/ 981880 h 981880"/>
                <a:gd name="connsiteX4-279" fmla="*/ 118198 w 499610"/>
                <a:gd name="connsiteY4-280" fmla="*/ 973305 h 981880"/>
                <a:gd name="connsiteX0-281" fmla="*/ 118198 w 499610"/>
                <a:gd name="connsiteY0-282" fmla="*/ 973305 h 981880"/>
                <a:gd name="connsiteX1-283" fmla="*/ 0 w 499610"/>
                <a:gd name="connsiteY1-284" fmla="*/ 11688 h 981880"/>
                <a:gd name="connsiteX2-285" fmla="*/ 499610 w 499610"/>
                <a:gd name="connsiteY2-286" fmla="*/ 0 h 981880"/>
                <a:gd name="connsiteX3-287" fmla="*/ 415714 w 499610"/>
                <a:gd name="connsiteY3-288" fmla="*/ 981880 h 981880"/>
                <a:gd name="connsiteX4-289" fmla="*/ 118198 w 499610"/>
                <a:gd name="connsiteY4-290" fmla="*/ 973305 h 981880"/>
                <a:gd name="connsiteX0-291" fmla="*/ 118198 w 499610"/>
                <a:gd name="connsiteY0-292" fmla="*/ 973305 h 981880"/>
                <a:gd name="connsiteX1-293" fmla="*/ 0 w 499610"/>
                <a:gd name="connsiteY1-294" fmla="*/ 11688 h 981880"/>
                <a:gd name="connsiteX2-295" fmla="*/ 499610 w 499610"/>
                <a:gd name="connsiteY2-296" fmla="*/ 0 h 981880"/>
                <a:gd name="connsiteX3-297" fmla="*/ 415714 w 499610"/>
                <a:gd name="connsiteY3-298" fmla="*/ 981880 h 981880"/>
                <a:gd name="connsiteX4-299" fmla="*/ 118198 w 499610"/>
                <a:gd name="connsiteY4-300" fmla="*/ 973305 h 981880"/>
                <a:gd name="connsiteX0-301" fmla="*/ 118198 w 499610"/>
                <a:gd name="connsiteY0-302" fmla="*/ 973305 h 981880"/>
                <a:gd name="connsiteX1-303" fmla="*/ 0 w 499610"/>
                <a:gd name="connsiteY1-304" fmla="*/ 11688 h 981880"/>
                <a:gd name="connsiteX2-305" fmla="*/ 499610 w 499610"/>
                <a:gd name="connsiteY2-306" fmla="*/ 0 h 981880"/>
                <a:gd name="connsiteX3-307" fmla="*/ 415714 w 499610"/>
                <a:gd name="connsiteY3-308" fmla="*/ 981880 h 981880"/>
                <a:gd name="connsiteX4-309" fmla="*/ 118198 w 499610"/>
                <a:gd name="connsiteY4-310" fmla="*/ 973305 h 981880"/>
                <a:gd name="connsiteX0-311" fmla="*/ 118198 w 499610"/>
                <a:gd name="connsiteY0-312" fmla="*/ 973305 h 976186"/>
                <a:gd name="connsiteX1-313" fmla="*/ 0 w 499610"/>
                <a:gd name="connsiteY1-314" fmla="*/ 11688 h 976186"/>
                <a:gd name="connsiteX2-315" fmla="*/ 499610 w 499610"/>
                <a:gd name="connsiteY2-316" fmla="*/ 0 h 976186"/>
                <a:gd name="connsiteX3-317" fmla="*/ 273339 w 499610"/>
                <a:gd name="connsiteY3-318" fmla="*/ 976186 h 976186"/>
                <a:gd name="connsiteX4-319" fmla="*/ 118198 w 499610"/>
                <a:gd name="connsiteY4-320" fmla="*/ 973305 h 976186"/>
                <a:gd name="connsiteX0-321" fmla="*/ 118198 w 499610"/>
                <a:gd name="connsiteY0-322" fmla="*/ 973305 h 976186"/>
                <a:gd name="connsiteX1-323" fmla="*/ 0 w 499610"/>
                <a:gd name="connsiteY1-324" fmla="*/ 11688 h 976186"/>
                <a:gd name="connsiteX2-325" fmla="*/ 499610 w 499610"/>
                <a:gd name="connsiteY2-326" fmla="*/ 0 h 976186"/>
                <a:gd name="connsiteX3-327" fmla="*/ 273339 w 499610"/>
                <a:gd name="connsiteY3-328" fmla="*/ 976186 h 976186"/>
                <a:gd name="connsiteX4-329" fmla="*/ 118198 w 499610"/>
                <a:gd name="connsiteY4-330" fmla="*/ 973305 h 976186"/>
                <a:gd name="connsiteX0-331" fmla="*/ 197928 w 499610"/>
                <a:gd name="connsiteY0-332" fmla="*/ 973305 h 976186"/>
                <a:gd name="connsiteX1-333" fmla="*/ 0 w 499610"/>
                <a:gd name="connsiteY1-334" fmla="*/ 11688 h 976186"/>
                <a:gd name="connsiteX2-335" fmla="*/ 499610 w 499610"/>
                <a:gd name="connsiteY2-336" fmla="*/ 0 h 976186"/>
                <a:gd name="connsiteX3-337" fmla="*/ 273339 w 499610"/>
                <a:gd name="connsiteY3-338" fmla="*/ 976186 h 976186"/>
                <a:gd name="connsiteX4-339" fmla="*/ 197928 w 499610"/>
                <a:gd name="connsiteY4-340" fmla="*/ 973305 h 976186"/>
                <a:gd name="connsiteX0-341" fmla="*/ 197928 w 499610"/>
                <a:gd name="connsiteY0-342" fmla="*/ 973305 h 976186"/>
                <a:gd name="connsiteX1-343" fmla="*/ 0 w 499610"/>
                <a:gd name="connsiteY1-344" fmla="*/ 11688 h 976186"/>
                <a:gd name="connsiteX2-345" fmla="*/ 499610 w 499610"/>
                <a:gd name="connsiteY2-346" fmla="*/ 0 h 976186"/>
                <a:gd name="connsiteX3-347" fmla="*/ 273339 w 499610"/>
                <a:gd name="connsiteY3-348" fmla="*/ 976186 h 976186"/>
                <a:gd name="connsiteX4-349" fmla="*/ 197928 w 499610"/>
                <a:gd name="connsiteY4-350" fmla="*/ 973305 h 976186"/>
                <a:gd name="connsiteX0-351" fmla="*/ 197928 w 499610"/>
                <a:gd name="connsiteY0-352" fmla="*/ 973305 h 976186"/>
                <a:gd name="connsiteX1-353" fmla="*/ 0 w 499610"/>
                <a:gd name="connsiteY1-354" fmla="*/ 11688 h 976186"/>
                <a:gd name="connsiteX2-355" fmla="*/ 499610 w 499610"/>
                <a:gd name="connsiteY2-356" fmla="*/ 0 h 976186"/>
                <a:gd name="connsiteX3-357" fmla="*/ 273339 w 499610"/>
                <a:gd name="connsiteY3-358" fmla="*/ 976186 h 976186"/>
                <a:gd name="connsiteX4-359" fmla="*/ 197928 w 499610"/>
                <a:gd name="connsiteY4-360" fmla="*/ 973305 h 976186"/>
                <a:gd name="connsiteX0-361" fmla="*/ 197928 w 499610"/>
                <a:gd name="connsiteY0-362" fmla="*/ 973305 h 976186"/>
                <a:gd name="connsiteX1-363" fmla="*/ 0 w 499610"/>
                <a:gd name="connsiteY1-364" fmla="*/ 11688 h 976186"/>
                <a:gd name="connsiteX2-365" fmla="*/ 499610 w 499610"/>
                <a:gd name="connsiteY2-366" fmla="*/ 0 h 976186"/>
                <a:gd name="connsiteX3-367" fmla="*/ 273339 w 499610"/>
                <a:gd name="connsiteY3-368" fmla="*/ 976186 h 976186"/>
                <a:gd name="connsiteX4-369" fmla="*/ 197928 w 499610"/>
                <a:gd name="connsiteY4-370" fmla="*/ 973305 h 976186"/>
                <a:gd name="connsiteX0-371" fmla="*/ 27977 w 802211"/>
                <a:gd name="connsiteY0-372" fmla="*/ 815791 h 976186"/>
                <a:gd name="connsiteX1-373" fmla="*/ 302601 w 802211"/>
                <a:gd name="connsiteY1-374" fmla="*/ 11688 h 976186"/>
                <a:gd name="connsiteX2-375" fmla="*/ 802211 w 802211"/>
                <a:gd name="connsiteY2-376" fmla="*/ 0 h 976186"/>
                <a:gd name="connsiteX3-377" fmla="*/ 575940 w 802211"/>
                <a:gd name="connsiteY3-378" fmla="*/ 976186 h 976186"/>
                <a:gd name="connsiteX4-379" fmla="*/ 27977 w 802211"/>
                <a:gd name="connsiteY4-380" fmla="*/ 815791 h 976186"/>
                <a:gd name="connsiteX0-381" fmla="*/ 27977 w 802211"/>
                <a:gd name="connsiteY0-382" fmla="*/ 815791 h 815791"/>
                <a:gd name="connsiteX1-383" fmla="*/ 302601 w 802211"/>
                <a:gd name="connsiteY1-384" fmla="*/ 11688 h 815791"/>
                <a:gd name="connsiteX2-385" fmla="*/ 802211 w 802211"/>
                <a:gd name="connsiteY2-386" fmla="*/ 0 h 815791"/>
                <a:gd name="connsiteX3-387" fmla="*/ 236294 w 802211"/>
                <a:gd name="connsiteY3-388" fmla="*/ 808828 h 815791"/>
                <a:gd name="connsiteX4-389" fmla="*/ 27977 w 802211"/>
                <a:gd name="connsiteY4-390" fmla="*/ 815791 h 815791"/>
                <a:gd name="connsiteX0-391" fmla="*/ 27977 w 802211"/>
                <a:gd name="connsiteY0-392" fmla="*/ 815791 h 815791"/>
                <a:gd name="connsiteX1-393" fmla="*/ 302601 w 802211"/>
                <a:gd name="connsiteY1-394" fmla="*/ 11688 h 815791"/>
                <a:gd name="connsiteX2-395" fmla="*/ 802211 w 802211"/>
                <a:gd name="connsiteY2-396" fmla="*/ 0 h 815791"/>
                <a:gd name="connsiteX3-397" fmla="*/ 236294 w 802211"/>
                <a:gd name="connsiteY3-398" fmla="*/ 808828 h 815791"/>
                <a:gd name="connsiteX4-399" fmla="*/ 27977 w 802211"/>
                <a:gd name="connsiteY4-400" fmla="*/ 815791 h 815791"/>
                <a:gd name="connsiteX0-401" fmla="*/ 27977 w 802211"/>
                <a:gd name="connsiteY0-402" fmla="*/ 815791 h 815791"/>
                <a:gd name="connsiteX1-403" fmla="*/ 302601 w 802211"/>
                <a:gd name="connsiteY1-404" fmla="*/ 11688 h 815791"/>
                <a:gd name="connsiteX2-405" fmla="*/ 802211 w 802211"/>
                <a:gd name="connsiteY2-406" fmla="*/ 0 h 815791"/>
                <a:gd name="connsiteX3-407" fmla="*/ 236294 w 802211"/>
                <a:gd name="connsiteY3-408" fmla="*/ 808828 h 815791"/>
                <a:gd name="connsiteX4-409" fmla="*/ 27977 w 802211"/>
                <a:gd name="connsiteY4-410" fmla="*/ 815791 h 815791"/>
                <a:gd name="connsiteX0-411" fmla="*/ 27977 w 802211"/>
                <a:gd name="connsiteY0-412" fmla="*/ 828714 h 828714"/>
                <a:gd name="connsiteX1-413" fmla="*/ 302601 w 802211"/>
                <a:gd name="connsiteY1-414" fmla="*/ 0 h 828714"/>
                <a:gd name="connsiteX2-415" fmla="*/ 802211 w 802211"/>
                <a:gd name="connsiteY2-416" fmla="*/ 12923 h 828714"/>
                <a:gd name="connsiteX3-417" fmla="*/ 236294 w 802211"/>
                <a:gd name="connsiteY3-418" fmla="*/ 821751 h 828714"/>
                <a:gd name="connsiteX4-419" fmla="*/ 27977 w 802211"/>
                <a:gd name="connsiteY4-420" fmla="*/ 828714 h 828714"/>
                <a:gd name="connsiteX0-421" fmla="*/ 56213 w 830447"/>
                <a:gd name="connsiteY0-422" fmla="*/ 828714 h 828714"/>
                <a:gd name="connsiteX1-423" fmla="*/ 330837 w 830447"/>
                <a:gd name="connsiteY1-424" fmla="*/ 0 h 828714"/>
                <a:gd name="connsiteX2-425" fmla="*/ 830447 w 830447"/>
                <a:gd name="connsiteY2-426" fmla="*/ 12923 h 828714"/>
                <a:gd name="connsiteX3-427" fmla="*/ 264530 w 830447"/>
                <a:gd name="connsiteY3-428" fmla="*/ 821751 h 828714"/>
                <a:gd name="connsiteX4-429" fmla="*/ 56213 w 830447"/>
                <a:gd name="connsiteY4-430" fmla="*/ 828714 h 828714"/>
                <a:gd name="connsiteX0-431" fmla="*/ 64130 w 789139"/>
                <a:gd name="connsiteY0-432" fmla="*/ 794258 h 821751"/>
                <a:gd name="connsiteX1-433" fmla="*/ 289529 w 789139"/>
                <a:gd name="connsiteY1-434" fmla="*/ 0 h 821751"/>
                <a:gd name="connsiteX2-435" fmla="*/ 789139 w 789139"/>
                <a:gd name="connsiteY2-436" fmla="*/ 12923 h 821751"/>
                <a:gd name="connsiteX3-437" fmla="*/ 223222 w 789139"/>
                <a:gd name="connsiteY3-438" fmla="*/ 821751 h 821751"/>
                <a:gd name="connsiteX4-439" fmla="*/ 64130 w 789139"/>
                <a:gd name="connsiteY4-440" fmla="*/ 794258 h 821751"/>
                <a:gd name="connsiteX0-441" fmla="*/ 0 w 725009"/>
                <a:gd name="connsiteY0-442" fmla="*/ 794258 h 821751"/>
                <a:gd name="connsiteX1-443" fmla="*/ 225399 w 725009"/>
                <a:gd name="connsiteY1-444" fmla="*/ 0 h 821751"/>
                <a:gd name="connsiteX2-445" fmla="*/ 725009 w 725009"/>
                <a:gd name="connsiteY2-446" fmla="*/ 12923 h 821751"/>
                <a:gd name="connsiteX3-447" fmla="*/ 159092 w 725009"/>
                <a:gd name="connsiteY3-448" fmla="*/ 821751 h 821751"/>
                <a:gd name="connsiteX4-449" fmla="*/ 0 w 725009"/>
                <a:gd name="connsiteY4-450" fmla="*/ 794258 h 821751"/>
                <a:gd name="connsiteX0-451" fmla="*/ 0 w 725009"/>
                <a:gd name="connsiteY0-452" fmla="*/ 1203768 h 1231261"/>
                <a:gd name="connsiteX1-453" fmla="*/ 225399 w 725009"/>
                <a:gd name="connsiteY1-454" fmla="*/ 0 h 1231261"/>
                <a:gd name="connsiteX2-455" fmla="*/ 725009 w 725009"/>
                <a:gd name="connsiteY2-456" fmla="*/ 422433 h 1231261"/>
                <a:gd name="connsiteX3-457" fmla="*/ 159092 w 725009"/>
                <a:gd name="connsiteY3-458" fmla="*/ 1231261 h 1231261"/>
                <a:gd name="connsiteX4-459" fmla="*/ 0 w 725009"/>
                <a:gd name="connsiteY4-460" fmla="*/ 1203768 h 1231261"/>
                <a:gd name="connsiteX0-461" fmla="*/ 0 w 725009"/>
                <a:gd name="connsiteY0-462" fmla="*/ 1217334 h 1244827"/>
                <a:gd name="connsiteX1-463" fmla="*/ 225399 w 725009"/>
                <a:gd name="connsiteY1-464" fmla="*/ 13566 h 1244827"/>
                <a:gd name="connsiteX2-465" fmla="*/ 725009 w 725009"/>
                <a:gd name="connsiteY2-466" fmla="*/ 571 h 1244827"/>
                <a:gd name="connsiteX3-467" fmla="*/ 159092 w 725009"/>
                <a:gd name="connsiteY3-468" fmla="*/ 1244827 h 1244827"/>
                <a:gd name="connsiteX4-469" fmla="*/ 0 w 725009"/>
                <a:gd name="connsiteY4-470" fmla="*/ 1217334 h 1244827"/>
                <a:gd name="connsiteX0-471" fmla="*/ 0 w 725009"/>
                <a:gd name="connsiteY0-472" fmla="*/ 1217334 h 1244827"/>
                <a:gd name="connsiteX1-473" fmla="*/ 225399 w 725009"/>
                <a:gd name="connsiteY1-474" fmla="*/ 13566 h 1244827"/>
                <a:gd name="connsiteX2-475" fmla="*/ 725009 w 725009"/>
                <a:gd name="connsiteY2-476" fmla="*/ 571 h 1244827"/>
                <a:gd name="connsiteX3-477" fmla="*/ 159092 w 725009"/>
                <a:gd name="connsiteY3-478" fmla="*/ 1244827 h 1244827"/>
                <a:gd name="connsiteX4-479" fmla="*/ 0 w 725009"/>
                <a:gd name="connsiteY4-480" fmla="*/ 1217334 h 1244827"/>
                <a:gd name="connsiteX0-481" fmla="*/ 0 w 725009"/>
                <a:gd name="connsiteY0-482" fmla="*/ 1217334 h 1244827"/>
                <a:gd name="connsiteX1-483" fmla="*/ 225399 w 725009"/>
                <a:gd name="connsiteY1-484" fmla="*/ 13566 h 1244827"/>
                <a:gd name="connsiteX2-485" fmla="*/ 725009 w 725009"/>
                <a:gd name="connsiteY2-486" fmla="*/ 571 h 1244827"/>
                <a:gd name="connsiteX3-487" fmla="*/ 159092 w 725009"/>
                <a:gd name="connsiteY3-488" fmla="*/ 1244827 h 1244827"/>
                <a:gd name="connsiteX4-489" fmla="*/ 0 w 725009"/>
                <a:gd name="connsiteY4-490" fmla="*/ 1217334 h 1244827"/>
                <a:gd name="connsiteX0-491" fmla="*/ 0 w 725009"/>
                <a:gd name="connsiteY0-492" fmla="*/ 1217334 h 1244827"/>
                <a:gd name="connsiteX1-493" fmla="*/ 225399 w 725009"/>
                <a:gd name="connsiteY1-494" fmla="*/ 13566 h 1244827"/>
                <a:gd name="connsiteX2-495" fmla="*/ 725009 w 725009"/>
                <a:gd name="connsiteY2-496" fmla="*/ 571 h 1244827"/>
                <a:gd name="connsiteX3-497" fmla="*/ 159092 w 725009"/>
                <a:gd name="connsiteY3-498" fmla="*/ 1244827 h 1244827"/>
                <a:gd name="connsiteX4-499" fmla="*/ 0 w 725009"/>
                <a:gd name="connsiteY4-500" fmla="*/ 1217334 h 1244827"/>
                <a:gd name="connsiteX0-501" fmla="*/ 0 w 725009"/>
                <a:gd name="connsiteY0-502" fmla="*/ 1217334 h 1244827"/>
                <a:gd name="connsiteX1-503" fmla="*/ 225399 w 725009"/>
                <a:gd name="connsiteY1-504" fmla="*/ 13566 h 1244827"/>
                <a:gd name="connsiteX2-505" fmla="*/ 725009 w 725009"/>
                <a:gd name="connsiteY2-506" fmla="*/ 571 h 1244827"/>
                <a:gd name="connsiteX3-507" fmla="*/ 159092 w 725009"/>
                <a:gd name="connsiteY3-508" fmla="*/ 1244827 h 1244827"/>
                <a:gd name="connsiteX4-509" fmla="*/ 0 w 725009"/>
                <a:gd name="connsiteY4-510" fmla="*/ 1217334 h 1244827"/>
                <a:gd name="connsiteX0-511" fmla="*/ 0 w 725009"/>
                <a:gd name="connsiteY0-512" fmla="*/ 1217334 h 1244827"/>
                <a:gd name="connsiteX1-513" fmla="*/ 225399 w 725009"/>
                <a:gd name="connsiteY1-514" fmla="*/ 13566 h 1244827"/>
                <a:gd name="connsiteX2-515" fmla="*/ 725009 w 725009"/>
                <a:gd name="connsiteY2-516" fmla="*/ 571 h 1244827"/>
                <a:gd name="connsiteX3-517" fmla="*/ 159092 w 725009"/>
                <a:gd name="connsiteY3-518" fmla="*/ 1244827 h 1244827"/>
                <a:gd name="connsiteX4-519" fmla="*/ 0 w 725009"/>
                <a:gd name="connsiteY4-520" fmla="*/ 1217334 h 1244827"/>
                <a:gd name="connsiteX0-521" fmla="*/ 0 w 725009"/>
                <a:gd name="connsiteY0-522" fmla="*/ 1203768 h 1231261"/>
                <a:gd name="connsiteX1-523" fmla="*/ 225399 w 725009"/>
                <a:gd name="connsiteY1-524" fmla="*/ 0 h 1231261"/>
                <a:gd name="connsiteX2-525" fmla="*/ 725009 w 725009"/>
                <a:gd name="connsiteY2-526" fmla="*/ 129782 h 1231261"/>
                <a:gd name="connsiteX3-527" fmla="*/ 159092 w 725009"/>
                <a:gd name="connsiteY3-528" fmla="*/ 1231261 h 1231261"/>
                <a:gd name="connsiteX4-529" fmla="*/ 0 w 725009"/>
                <a:gd name="connsiteY4-530" fmla="*/ 1203768 h 1231261"/>
                <a:gd name="connsiteX0-531" fmla="*/ 0 w 725009"/>
                <a:gd name="connsiteY0-532" fmla="*/ 1203768 h 1231261"/>
                <a:gd name="connsiteX1-533" fmla="*/ 225399 w 725009"/>
                <a:gd name="connsiteY1-534" fmla="*/ 0 h 1231261"/>
                <a:gd name="connsiteX2-535" fmla="*/ 725009 w 725009"/>
                <a:gd name="connsiteY2-536" fmla="*/ 129782 h 1231261"/>
                <a:gd name="connsiteX3-537" fmla="*/ 159092 w 725009"/>
                <a:gd name="connsiteY3-538" fmla="*/ 1231261 h 1231261"/>
                <a:gd name="connsiteX4-539" fmla="*/ 0 w 725009"/>
                <a:gd name="connsiteY4-540" fmla="*/ 1203768 h 1231261"/>
                <a:gd name="connsiteX0-541" fmla="*/ 0 w 725009"/>
                <a:gd name="connsiteY0-542" fmla="*/ 1203768 h 1231261"/>
                <a:gd name="connsiteX1-543" fmla="*/ 225399 w 725009"/>
                <a:gd name="connsiteY1-544" fmla="*/ 0 h 1231261"/>
                <a:gd name="connsiteX2-545" fmla="*/ 725009 w 725009"/>
                <a:gd name="connsiteY2-546" fmla="*/ 129782 h 1231261"/>
                <a:gd name="connsiteX3-547" fmla="*/ 159092 w 725009"/>
                <a:gd name="connsiteY3-548" fmla="*/ 1231261 h 1231261"/>
                <a:gd name="connsiteX4-549" fmla="*/ 0 w 725009"/>
                <a:gd name="connsiteY4-550" fmla="*/ 1203768 h 1231261"/>
                <a:gd name="connsiteX0-551" fmla="*/ 0 w 725497"/>
                <a:gd name="connsiteY0-552" fmla="*/ 1279028 h 1306521"/>
                <a:gd name="connsiteX1-553" fmla="*/ 225399 w 725497"/>
                <a:gd name="connsiteY1-554" fmla="*/ 75260 h 1306521"/>
                <a:gd name="connsiteX2-555" fmla="*/ 396193 w 725497"/>
                <a:gd name="connsiteY2-556" fmla="*/ 156799 h 1306521"/>
                <a:gd name="connsiteX3-557" fmla="*/ 725009 w 725497"/>
                <a:gd name="connsiteY3-558" fmla="*/ 205042 h 1306521"/>
                <a:gd name="connsiteX4-559" fmla="*/ 159092 w 725497"/>
                <a:gd name="connsiteY4-560" fmla="*/ 1306521 h 1306521"/>
                <a:gd name="connsiteX5-561" fmla="*/ 0 w 725497"/>
                <a:gd name="connsiteY5-562" fmla="*/ 1279028 h 1306521"/>
                <a:gd name="connsiteX0-563" fmla="*/ 0 w 725239"/>
                <a:gd name="connsiteY0-564" fmla="*/ 1295668 h 1323161"/>
                <a:gd name="connsiteX1-565" fmla="*/ 225399 w 725239"/>
                <a:gd name="connsiteY1-566" fmla="*/ 91900 h 1323161"/>
                <a:gd name="connsiteX2-567" fmla="*/ 725009 w 725239"/>
                <a:gd name="connsiteY2-568" fmla="*/ 221682 h 1323161"/>
                <a:gd name="connsiteX3-569" fmla="*/ 159092 w 725239"/>
                <a:gd name="connsiteY3-570" fmla="*/ 1323161 h 1323161"/>
                <a:gd name="connsiteX4-571" fmla="*/ 0 w 725239"/>
                <a:gd name="connsiteY4-572" fmla="*/ 1295668 h 1323161"/>
                <a:gd name="connsiteX0-573" fmla="*/ 0 w 725221"/>
                <a:gd name="connsiteY0-574" fmla="*/ 1210552 h 1238045"/>
                <a:gd name="connsiteX1-575" fmla="*/ 191583 w 725221"/>
                <a:gd name="connsiteY1-576" fmla="*/ 153319 h 1238045"/>
                <a:gd name="connsiteX2-577" fmla="*/ 725009 w 725221"/>
                <a:gd name="connsiteY2-578" fmla="*/ 136566 h 1238045"/>
                <a:gd name="connsiteX3-579" fmla="*/ 159092 w 725221"/>
                <a:gd name="connsiteY3-580" fmla="*/ 1238045 h 1238045"/>
                <a:gd name="connsiteX4-581" fmla="*/ 0 w 725221"/>
                <a:gd name="connsiteY4-582" fmla="*/ 1210552 h 1238045"/>
                <a:gd name="connsiteX0-583" fmla="*/ 0 w 725305"/>
                <a:gd name="connsiteY0-584" fmla="*/ 1158512 h 1186005"/>
                <a:gd name="connsiteX1-585" fmla="*/ 191583 w 725305"/>
                <a:gd name="connsiteY1-586" fmla="*/ 101279 h 1186005"/>
                <a:gd name="connsiteX2-587" fmla="*/ 725009 w 725305"/>
                <a:gd name="connsiteY2-588" fmla="*/ 84526 h 1186005"/>
                <a:gd name="connsiteX3-589" fmla="*/ 159092 w 725305"/>
                <a:gd name="connsiteY3-590" fmla="*/ 1186005 h 1186005"/>
                <a:gd name="connsiteX4-591" fmla="*/ 0 w 725305"/>
                <a:gd name="connsiteY4-592" fmla="*/ 1158512 h 1186005"/>
                <a:gd name="connsiteX0-593" fmla="*/ 0 w 725009"/>
                <a:gd name="connsiteY0-594" fmla="*/ 1073986 h 1101479"/>
                <a:gd name="connsiteX1-595" fmla="*/ 191583 w 725009"/>
                <a:gd name="connsiteY1-596" fmla="*/ 16753 h 1101479"/>
                <a:gd name="connsiteX2-597" fmla="*/ 725009 w 725009"/>
                <a:gd name="connsiteY2-598" fmla="*/ 0 h 1101479"/>
                <a:gd name="connsiteX3-599" fmla="*/ 159092 w 725009"/>
                <a:gd name="connsiteY3-600" fmla="*/ 1101479 h 1101479"/>
                <a:gd name="connsiteX4-601" fmla="*/ 0 w 725009"/>
                <a:gd name="connsiteY4-602" fmla="*/ 1073986 h 1101479"/>
                <a:gd name="connsiteX0-603" fmla="*/ 0 w 725009"/>
                <a:gd name="connsiteY0-604" fmla="*/ 1073986 h 1101479"/>
                <a:gd name="connsiteX1-605" fmla="*/ 206612 w 725009"/>
                <a:gd name="connsiteY1-606" fmla="*/ 1724 h 1101479"/>
                <a:gd name="connsiteX2-607" fmla="*/ 725009 w 725009"/>
                <a:gd name="connsiteY2-608" fmla="*/ 0 h 1101479"/>
                <a:gd name="connsiteX3-609" fmla="*/ 159092 w 725009"/>
                <a:gd name="connsiteY3-610" fmla="*/ 1101479 h 1101479"/>
                <a:gd name="connsiteX4-611" fmla="*/ 0 w 725009"/>
                <a:gd name="connsiteY4-612" fmla="*/ 1073986 h 1101479"/>
                <a:gd name="connsiteX0-613" fmla="*/ 0 w 725009"/>
                <a:gd name="connsiteY0-614" fmla="*/ 1073986 h 1101479"/>
                <a:gd name="connsiteX1-615" fmla="*/ 206612 w 725009"/>
                <a:gd name="connsiteY1-616" fmla="*/ 1724 h 1101479"/>
                <a:gd name="connsiteX2-617" fmla="*/ 725009 w 725009"/>
                <a:gd name="connsiteY2-618" fmla="*/ 0 h 1101479"/>
                <a:gd name="connsiteX3-619" fmla="*/ 159092 w 725009"/>
                <a:gd name="connsiteY3-620" fmla="*/ 1101479 h 1101479"/>
                <a:gd name="connsiteX4-621" fmla="*/ 0 w 725009"/>
                <a:gd name="connsiteY4-622" fmla="*/ 1073986 h 1101479"/>
                <a:gd name="connsiteX0-623" fmla="*/ 0 w 725009"/>
                <a:gd name="connsiteY0-624" fmla="*/ 1073986 h 1101479"/>
                <a:gd name="connsiteX1-625" fmla="*/ 206612 w 725009"/>
                <a:gd name="connsiteY1-626" fmla="*/ 1724 h 1101479"/>
                <a:gd name="connsiteX2-627" fmla="*/ 725009 w 725009"/>
                <a:gd name="connsiteY2-628" fmla="*/ 0 h 1101479"/>
                <a:gd name="connsiteX3-629" fmla="*/ 159092 w 725009"/>
                <a:gd name="connsiteY3-630" fmla="*/ 1101479 h 1101479"/>
                <a:gd name="connsiteX4-631" fmla="*/ 0 w 725009"/>
                <a:gd name="connsiteY4-632" fmla="*/ 1073986 h 1101479"/>
                <a:gd name="connsiteX0-633" fmla="*/ 0 w 725009"/>
                <a:gd name="connsiteY0-634" fmla="*/ 1073986 h 1074607"/>
                <a:gd name="connsiteX1-635" fmla="*/ 206612 w 725009"/>
                <a:gd name="connsiteY1-636" fmla="*/ 1724 h 1074607"/>
                <a:gd name="connsiteX2-637" fmla="*/ 725009 w 725009"/>
                <a:gd name="connsiteY2-638" fmla="*/ 0 h 1074607"/>
                <a:gd name="connsiteX3-639" fmla="*/ 229048 w 725009"/>
                <a:gd name="connsiteY3-640" fmla="*/ 886531 h 1074607"/>
                <a:gd name="connsiteX4-641" fmla="*/ 0 w 725009"/>
                <a:gd name="connsiteY4-642" fmla="*/ 1073986 h 1074607"/>
                <a:gd name="connsiteX0-643" fmla="*/ 0 w 725009"/>
                <a:gd name="connsiteY0-644" fmla="*/ 1073986 h 1074607"/>
                <a:gd name="connsiteX1-645" fmla="*/ 206612 w 725009"/>
                <a:gd name="connsiteY1-646" fmla="*/ 1724 h 1074607"/>
                <a:gd name="connsiteX2-647" fmla="*/ 725009 w 725009"/>
                <a:gd name="connsiteY2-648" fmla="*/ 0 h 1074607"/>
                <a:gd name="connsiteX3-649" fmla="*/ 229048 w 725009"/>
                <a:gd name="connsiteY3-650" fmla="*/ 886531 h 1074607"/>
                <a:gd name="connsiteX4-651" fmla="*/ 0 w 725009"/>
                <a:gd name="connsiteY4-652" fmla="*/ 1073986 h 1074607"/>
                <a:gd name="connsiteX0-653" fmla="*/ 0 w 675040"/>
                <a:gd name="connsiteY0-654" fmla="*/ 894029 h 896577"/>
                <a:gd name="connsiteX1-655" fmla="*/ 156643 w 675040"/>
                <a:gd name="connsiteY1-656" fmla="*/ 1724 h 896577"/>
                <a:gd name="connsiteX2-657" fmla="*/ 675040 w 675040"/>
                <a:gd name="connsiteY2-658" fmla="*/ 0 h 896577"/>
                <a:gd name="connsiteX3-659" fmla="*/ 179079 w 675040"/>
                <a:gd name="connsiteY3-660" fmla="*/ 886531 h 896577"/>
                <a:gd name="connsiteX4-661" fmla="*/ 0 w 675040"/>
                <a:gd name="connsiteY4-662" fmla="*/ 894029 h 896577"/>
                <a:gd name="connsiteX0-663" fmla="*/ 0 w 675040"/>
                <a:gd name="connsiteY0-664" fmla="*/ 894029 h 896577"/>
                <a:gd name="connsiteX1-665" fmla="*/ 186623 w 675040"/>
                <a:gd name="connsiteY1-666" fmla="*/ 1724 h 896577"/>
                <a:gd name="connsiteX2-667" fmla="*/ 675040 w 675040"/>
                <a:gd name="connsiteY2-668" fmla="*/ 0 h 896577"/>
                <a:gd name="connsiteX3-669" fmla="*/ 179079 w 675040"/>
                <a:gd name="connsiteY3-670" fmla="*/ 886531 h 896577"/>
                <a:gd name="connsiteX4-671" fmla="*/ 0 w 675040"/>
                <a:gd name="connsiteY4-672" fmla="*/ 894029 h 89657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75040" h="896577">
                  <a:moveTo>
                    <a:pt x="0" y="894029"/>
                  </a:moveTo>
                  <a:cubicBezTo>
                    <a:pt x="95638" y="409857"/>
                    <a:pt x="76811" y="618448"/>
                    <a:pt x="186623" y="1724"/>
                  </a:cubicBezTo>
                  <a:cubicBezTo>
                    <a:pt x="431451" y="14348"/>
                    <a:pt x="449377" y="35256"/>
                    <a:pt x="675040" y="0"/>
                  </a:cubicBezTo>
                  <a:cubicBezTo>
                    <a:pt x="276172" y="749497"/>
                    <a:pt x="462801" y="344746"/>
                    <a:pt x="179079" y="886531"/>
                  </a:cubicBezTo>
                  <a:cubicBezTo>
                    <a:pt x="44794" y="857895"/>
                    <a:pt x="92525" y="908114"/>
                    <a:pt x="0" y="89402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930" name="Freeform 929"/>
            <p:cNvSpPr/>
            <p:nvPr/>
          </p:nvSpPr>
          <p:spPr>
            <a:xfrm>
              <a:off x="4340853" y="5470208"/>
              <a:ext cx="514350" cy="40157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-1" fmla="*/ 139870 w 1040633"/>
                <a:gd name="connsiteY0-2" fmla="*/ 1191723 h 1219697"/>
                <a:gd name="connsiteX1-3" fmla="*/ 0 w 1040633"/>
                <a:gd name="connsiteY1-4" fmla="*/ 0 h 1219697"/>
                <a:gd name="connsiteX2-5" fmla="*/ 1040633 w 1040633"/>
                <a:gd name="connsiteY2-6" fmla="*/ 16785 h 1219697"/>
                <a:gd name="connsiteX3-7" fmla="*/ 833625 w 1040633"/>
                <a:gd name="connsiteY3-8" fmla="*/ 1219697 h 1219697"/>
                <a:gd name="connsiteX4-9" fmla="*/ 139870 w 1040633"/>
                <a:gd name="connsiteY4-10" fmla="*/ 1191723 h 1219697"/>
                <a:gd name="connsiteX0-11" fmla="*/ 139870 w 1040633"/>
                <a:gd name="connsiteY0-12" fmla="*/ 1191723 h 1219697"/>
                <a:gd name="connsiteX1-13" fmla="*/ 0 w 1040633"/>
                <a:gd name="connsiteY1-14" fmla="*/ 0 h 1219697"/>
                <a:gd name="connsiteX2-15" fmla="*/ 1040633 w 1040633"/>
                <a:gd name="connsiteY2-16" fmla="*/ 16785 h 1219697"/>
                <a:gd name="connsiteX3-17" fmla="*/ 833625 w 1040633"/>
                <a:gd name="connsiteY3-18" fmla="*/ 1219697 h 1219697"/>
                <a:gd name="connsiteX4-19" fmla="*/ 139870 w 1040633"/>
                <a:gd name="connsiteY4-20" fmla="*/ 1191723 h 1219697"/>
                <a:gd name="connsiteX0-21" fmla="*/ 139870 w 1040633"/>
                <a:gd name="connsiteY0-22" fmla="*/ 1191723 h 1219697"/>
                <a:gd name="connsiteX1-23" fmla="*/ 0 w 1040633"/>
                <a:gd name="connsiteY1-24" fmla="*/ 0 h 1219697"/>
                <a:gd name="connsiteX2-25" fmla="*/ 1040633 w 1040633"/>
                <a:gd name="connsiteY2-26" fmla="*/ 16785 h 1219697"/>
                <a:gd name="connsiteX3-27" fmla="*/ 833625 w 1040633"/>
                <a:gd name="connsiteY3-28" fmla="*/ 1219697 h 1219697"/>
                <a:gd name="connsiteX4-29" fmla="*/ 139870 w 1040633"/>
                <a:gd name="connsiteY4-30" fmla="*/ 1191723 h 1219697"/>
                <a:gd name="connsiteX0-31" fmla="*/ 139870 w 1040633"/>
                <a:gd name="connsiteY0-32" fmla="*/ 1191723 h 1219697"/>
                <a:gd name="connsiteX1-33" fmla="*/ 0 w 1040633"/>
                <a:gd name="connsiteY1-34" fmla="*/ 0 h 1219697"/>
                <a:gd name="connsiteX2-35" fmla="*/ 1040633 w 1040633"/>
                <a:gd name="connsiteY2-36" fmla="*/ 16785 h 1219697"/>
                <a:gd name="connsiteX3-37" fmla="*/ 833625 w 1040633"/>
                <a:gd name="connsiteY3-38" fmla="*/ 1219697 h 1219697"/>
                <a:gd name="connsiteX4-39" fmla="*/ 139870 w 1040633"/>
                <a:gd name="connsiteY4-40" fmla="*/ 1191723 h 1219697"/>
                <a:gd name="connsiteX0-41" fmla="*/ 139870 w 1040633"/>
                <a:gd name="connsiteY0-42" fmla="*/ 1191723 h 1219697"/>
                <a:gd name="connsiteX1-43" fmla="*/ 0 w 1040633"/>
                <a:gd name="connsiteY1-44" fmla="*/ 0 h 1219697"/>
                <a:gd name="connsiteX2-45" fmla="*/ 1040633 w 1040633"/>
                <a:gd name="connsiteY2-46" fmla="*/ 16785 h 1219697"/>
                <a:gd name="connsiteX3-47" fmla="*/ 833625 w 1040633"/>
                <a:gd name="connsiteY3-48" fmla="*/ 1219697 h 1219697"/>
                <a:gd name="connsiteX4-49" fmla="*/ 418712 w 1040633"/>
                <a:gd name="connsiteY4-50" fmla="*/ 1189324 h 1219697"/>
                <a:gd name="connsiteX5" fmla="*/ 139870 w 1040633"/>
                <a:gd name="connsiteY5" fmla="*/ 1191723 h 1219697"/>
                <a:gd name="connsiteX0-51" fmla="*/ 139870 w 1040633"/>
                <a:gd name="connsiteY0-52" fmla="*/ 1191723 h 1355926"/>
                <a:gd name="connsiteX1-53" fmla="*/ 0 w 1040633"/>
                <a:gd name="connsiteY1-54" fmla="*/ 0 h 1355926"/>
                <a:gd name="connsiteX2-55" fmla="*/ 1040633 w 1040633"/>
                <a:gd name="connsiteY2-56" fmla="*/ 16785 h 1355926"/>
                <a:gd name="connsiteX3-57" fmla="*/ 833625 w 1040633"/>
                <a:gd name="connsiteY3-58" fmla="*/ 1219697 h 1355926"/>
                <a:gd name="connsiteX4-59" fmla="*/ 139870 w 1040633"/>
                <a:gd name="connsiteY4-60" fmla="*/ 1191723 h 1355926"/>
                <a:gd name="connsiteX0-61" fmla="*/ 139870 w 1040633"/>
                <a:gd name="connsiteY0-62" fmla="*/ 1191723 h 1289901"/>
                <a:gd name="connsiteX1-63" fmla="*/ 0 w 1040633"/>
                <a:gd name="connsiteY1-64" fmla="*/ 0 h 1289901"/>
                <a:gd name="connsiteX2-65" fmla="*/ 1040633 w 1040633"/>
                <a:gd name="connsiteY2-66" fmla="*/ 16785 h 1289901"/>
                <a:gd name="connsiteX3-67" fmla="*/ 833625 w 1040633"/>
                <a:gd name="connsiteY3-68" fmla="*/ 1219697 h 1289901"/>
                <a:gd name="connsiteX4-69" fmla="*/ 139870 w 1040633"/>
                <a:gd name="connsiteY4-70" fmla="*/ 1191723 h 1289901"/>
                <a:gd name="connsiteX0-71" fmla="*/ 139870 w 1040633"/>
                <a:gd name="connsiteY0-72" fmla="*/ 1191723 h 1219697"/>
                <a:gd name="connsiteX1-73" fmla="*/ 0 w 1040633"/>
                <a:gd name="connsiteY1-74" fmla="*/ 0 h 1219697"/>
                <a:gd name="connsiteX2-75" fmla="*/ 1040633 w 1040633"/>
                <a:gd name="connsiteY2-76" fmla="*/ 16785 h 1219697"/>
                <a:gd name="connsiteX3-77" fmla="*/ 833625 w 1040633"/>
                <a:gd name="connsiteY3-78" fmla="*/ 1219697 h 1219697"/>
                <a:gd name="connsiteX4-79" fmla="*/ 139870 w 1040633"/>
                <a:gd name="connsiteY4-80" fmla="*/ 1191723 h 1219697"/>
                <a:gd name="connsiteX0-81" fmla="*/ 139870 w 1040633"/>
                <a:gd name="connsiteY0-82" fmla="*/ 1191723 h 1191723"/>
                <a:gd name="connsiteX1-83" fmla="*/ 0 w 1040633"/>
                <a:gd name="connsiteY1-84" fmla="*/ 0 h 1191723"/>
                <a:gd name="connsiteX2-85" fmla="*/ 1040633 w 1040633"/>
                <a:gd name="connsiteY2-86" fmla="*/ 16785 h 1191723"/>
                <a:gd name="connsiteX3-87" fmla="*/ 671988 w 1040633"/>
                <a:gd name="connsiteY3-88" fmla="*/ 1158121 h 1191723"/>
                <a:gd name="connsiteX4-89" fmla="*/ 139870 w 1040633"/>
                <a:gd name="connsiteY4-90" fmla="*/ 1191723 h 1191723"/>
                <a:gd name="connsiteX0-91" fmla="*/ 363082 w 1040633"/>
                <a:gd name="connsiteY0-92" fmla="*/ 1160935 h 1160935"/>
                <a:gd name="connsiteX1-93" fmla="*/ 0 w 1040633"/>
                <a:gd name="connsiteY1-94" fmla="*/ 0 h 1160935"/>
                <a:gd name="connsiteX2-95" fmla="*/ 1040633 w 1040633"/>
                <a:gd name="connsiteY2-96" fmla="*/ 16785 h 1160935"/>
                <a:gd name="connsiteX3-97" fmla="*/ 671988 w 1040633"/>
                <a:gd name="connsiteY3-98" fmla="*/ 1158121 h 1160935"/>
                <a:gd name="connsiteX4-99" fmla="*/ 363082 w 1040633"/>
                <a:gd name="connsiteY4-100" fmla="*/ 1160935 h 1160935"/>
                <a:gd name="connsiteX0-101" fmla="*/ 363082 w 1040633"/>
                <a:gd name="connsiteY0-102" fmla="*/ 1160935 h 1160935"/>
                <a:gd name="connsiteX1-103" fmla="*/ 0 w 1040633"/>
                <a:gd name="connsiteY1-104" fmla="*/ 0 h 1160935"/>
                <a:gd name="connsiteX2-105" fmla="*/ 1040633 w 1040633"/>
                <a:gd name="connsiteY2-106" fmla="*/ 16785 h 1160935"/>
                <a:gd name="connsiteX3-107" fmla="*/ 671988 w 1040633"/>
                <a:gd name="connsiteY3-108" fmla="*/ 1158121 h 1160935"/>
                <a:gd name="connsiteX4-109" fmla="*/ 363082 w 1040633"/>
                <a:gd name="connsiteY4-110" fmla="*/ 1160935 h 1160935"/>
                <a:gd name="connsiteX0-111" fmla="*/ 363082 w 1040633"/>
                <a:gd name="connsiteY0-112" fmla="*/ 1160935 h 1160935"/>
                <a:gd name="connsiteX1-113" fmla="*/ 0 w 1040633"/>
                <a:gd name="connsiteY1-114" fmla="*/ 0 h 1160935"/>
                <a:gd name="connsiteX2-115" fmla="*/ 1040633 w 1040633"/>
                <a:gd name="connsiteY2-116" fmla="*/ 16785 h 1160935"/>
                <a:gd name="connsiteX3-117" fmla="*/ 671988 w 1040633"/>
                <a:gd name="connsiteY3-118" fmla="*/ 1158121 h 1160935"/>
                <a:gd name="connsiteX4-119" fmla="*/ 363082 w 1040633"/>
                <a:gd name="connsiteY4-120" fmla="*/ 1160935 h 1160935"/>
                <a:gd name="connsiteX0-121" fmla="*/ 363082 w 1040633"/>
                <a:gd name="connsiteY0-122" fmla="*/ 1160935 h 1160935"/>
                <a:gd name="connsiteX1-123" fmla="*/ 0 w 1040633"/>
                <a:gd name="connsiteY1-124" fmla="*/ 0 h 1160935"/>
                <a:gd name="connsiteX2-125" fmla="*/ 1040633 w 1040633"/>
                <a:gd name="connsiteY2-126" fmla="*/ 16785 h 1160935"/>
                <a:gd name="connsiteX3-127" fmla="*/ 671988 w 1040633"/>
                <a:gd name="connsiteY3-128" fmla="*/ 1158121 h 1160935"/>
                <a:gd name="connsiteX4-129" fmla="*/ 363082 w 1040633"/>
                <a:gd name="connsiteY4-130" fmla="*/ 1160935 h 1160935"/>
                <a:gd name="connsiteX0-131" fmla="*/ 363082 w 1040633"/>
                <a:gd name="connsiteY0-132" fmla="*/ 1160935 h 1160935"/>
                <a:gd name="connsiteX1-133" fmla="*/ 0 w 1040633"/>
                <a:gd name="connsiteY1-134" fmla="*/ 0 h 1160935"/>
                <a:gd name="connsiteX2-135" fmla="*/ 1040633 w 1040633"/>
                <a:gd name="connsiteY2-136" fmla="*/ 16785 h 1160935"/>
                <a:gd name="connsiteX3-137" fmla="*/ 671988 w 1040633"/>
                <a:gd name="connsiteY3-138" fmla="*/ 1158121 h 1160935"/>
                <a:gd name="connsiteX4-139" fmla="*/ 363082 w 1040633"/>
                <a:gd name="connsiteY4-140" fmla="*/ 1160935 h 1160935"/>
                <a:gd name="connsiteX0-141" fmla="*/ 363082 w 1040633"/>
                <a:gd name="connsiteY0-142" fmla="*/ 1160935 h 1160935"/>
                <a:gd name="connsiteX1-143" fmla="*/ 0 w 1040633"/>
                <a:gd name="connsiteY1-144" fmla="*/ 0 h 1160935"/>
                <a:gd name="connsiteX2-145" fmla="*/ 1040633 w 1040633"/>
                <a:gd name="connsiteY2-146" fmla="*/ 16785 h 1160935"/>
                <a:gd name="connsiteX3-147" fmla="*/ 671988 w 1040633"/>
                <a:gd name="connsiteY3-148" fmla="*/ 1158121 h 1160935"/>
                <a:gd name="connsiteX4-149" fmla="*/ 363082 w 1040633"/>
                <a:gd name="connsiteY4-150" fmla="*/ 1160935 h 1160935"/>
                <a:gd name="connsiteX0-151" fmla="*/ 363082 w 1040633"/>
                <a:gd name="connsiteY0-152" fmla="*/ 1160935 h 1160935"/>
                <a:gd name="connsiteX1-153" fmla="*/ 0 w 1040633"/>
                <a:gd name="connsiteY1-154" fmla="*/ 0 h 1160935"/>
                <a:gd name="connsiteX2-155" fmla="*/ 1040633 w 1040633"/>
                <a:gd name="connsiteY2-156" fmla="*/ 16785 h 1160935"/>
                <a:gd name="connsiteX3-157" fmla="*/ 671988 w 1040633"/>
                <a:gd name="connsiteY3-158" fmla="*/ 1158121 h 1160935"/>
                <a:gd name="connsiteX4-159" fmla="*/ 363082 w 1040633"/>
                <a:gd name="connsiteY4-160" fmla="*/ 1160935 h 1160935"/>
                <a:gd name="connsiteX0-161" fmla="*/ 363082 w 778664"/>
                <a:gd name="connsiteY0-162" fmla="*/ 1160935 h 1160935"/>
                <a:gd name="connsiteX1-163" fmla="*/ 0 w 778664"/>
                <a:gd name="connsiteY1-164" fmla="*/ 0 h 1160935"/>
                <a:gd name="connsiteX2-165" fmla="*/ 778664 w 778664"/>
                <a:gd name="connsiteY2-166" fmla="*/ 130682 h 1160935"/>
                <a:gd name="connsiteX3-167" fmla="*/ 671988 w 778664"/>
                <a:gd name="connsiteY3-168" fmla="*/ 1158121 h 1160935"/>
                <a:gd name="connsiteX4-169" fmla="*/ 363082 w 778664"/>
                <a:gd name="connsiteY4-170" fmla="*/ 1160935 h 1160935"/>
                <a:gd name="connsiteX0-171" fmla="*/ 363082 w 778664"/>
                <a:gd name="connsiteY0-172" fmla="*/ 1160935 h 1160935"/>
                <a:gd name="connsiteX1-173" fmla="*/ 0 w 778664"/>
                <a:gd name="connsiteY1-174" fmla="*/ 0 h 1160935"/>
                <a:gd name="connsiteX2-175" fmla="*/ 778664 w 778664"/>
                <a:gd name="connsiteY2-176" fmla="*/ 130682 h 1160935"/>
                <a:gd name="connsiteX3-177" fmla="*/ 694768 w 778664"/>
                <a:gd name="connsiteY3-178" fmla="*/ 1112562 h 1160935"/>
                <a:gd name="connsiteX4-179" fmla="*/ 363082 w 778664"/>
                <a:gd name="connsiteY4-180" fmla="*/ 1160935 h 1160935"/>
                <a:gd name="connsiteX0-181" fmla="*/ 363082 w 778664"/>
                <a:gd name="connsiteY0-182" fmla="*/ 1160935 h 1160935"/>
                <a:gd name="connsiteX1-183" fmla="*/ 0 w 778664"/>
                <a:gd name="connsiteY1-184" fmla="*/ 0 h 1160935"/>
                <a:gd name="connsiteX2-185" fmla="*/ 778664 w 778664"/>
                <a:gd name="connsiteY2-186" fmla="*/ 130682 h 1160935"/>
                <a:gd name="connsiteX3-187" fmla="*/ 694768 w 778664"/>
                <a:gd name="connsiteY3-188" fmla="*/ 1112562 h 1160935"/>
                <a:gd name="connsiteX4-189" fmla="*/ 363082 w 778664"/>
                <a:gd name="connsiteY4-190" fmla="*/ 1160935 h 1160935"/>
                <a:gd name="connsiteX0-191" fmla="*/ 397252 w 778664"/>
                <a:gd name="connsiteY0-192" fmla="*/ 1103987 h 1112562"/>
                <a:gd name="connsiteX1-193" fmla="*/ 0 w 778664"/>
                <a:gd name="connsiteY1-194" fmla="*/ 0 h 1112562"/>
                <a:gd name="connsiteX2-195" fmla="*/ 778664 w 778664"/>
                <a:gd name="connsiteY2-196" fmla="*/ 130682 h 1112562"/>
                <a:gd name="connsiteX3-197" fmla="*/ 694768 w 778664"/>
                <a:gd name="connsiteY3-198" fmla="*/ 1112562 h 1112562"/>
                <a:gd name="connsiteX4-199" fmla="*/ 397252 w 778664"/>
                <a:gd name="connsiteY4-200" fmla="*/ 1103987 h 1112562"/>
                <a:gd name="connsiteX0-201" fmla="*/ 397252 w 778664"/>
                <a:gd name="connsiteY0-202" fmla="*/ 1103987 h 1112562"/>
                <a:gd name="connsiteX1-203" fmla="*/ 0 w 778664"/>
                <a:gd name="connsiteY1-204" fmla="*/ 0 h 1112562"/>
                <a:gd name="connsiteX2-205" fmla="*/ 778664 w 778664"/>
                <a:gd name="connsiteY2-206" fmla="*/ 130682 h 1112562"/>
                <a:gd name="connsiteX3-207" fmla="*/ 694768 w 778664"/>
                <a:gd name="connsiteY3-208" fmla="*/ 1112562 h 1112562"/>
                <a:gd name="connsiteX4-209" fmla="*/ 397252 w 778664"/>
                <a:gd name="connsiteY4-210" fmla="*/ 1103987 h 1112562"/>
                <a:gd name="connsiteX0-211" fmla="*/ 397252 w 778664"/>
                <a:gd name="connsiteY0-212" fmla="*/ 1103987 h 1112562"/>
                <a:gd name="connsiteX1-213" fmla="*/ 0 w 778664"/>
                <a:gd name="connsiteY1-214" fmla="*/ 0 h 1112562"/>
                <a:gd name="connsiteX2-215" fmla="*/ 778664 w 778664"/>
                <a:gd name="connsiteY2-216" fmla="*/ 130682 h 1112562"/>
                <a:gd name="connsiteX3-217" fmla="*/ 694768 w 778664"/>
                <a:gd name="connsiteY3-218" fmla="*/ 1112562 h 1112562"/>
                <a:gd name="connsiteX4-219" fmla="*/ 397252 w 778664"/>
                <a:gd name="connsiteY4-220" fmla="*/ 1103987 h 1112562"/>
                <a:gd name="connsiteX0-221" fmla="*/ 123893 w 505305"/>
                <a:gd name="connsiteY0-222" fmla="*/ 973305 h 981880"/>
                <a:gd name="connsiteX1-223" fmla="*/ 0 w 505305"/>
                <a:gd name="connsiteY1-224" fmla="*/ 28773 h 981880"/>
                <a:gd name="connsiteX2-225" fmla="*/ 505305 w 505305"/>
                <a:gd name="connsiteY2-226" fmla="*/ 0 h 981880"/>
                <a:gd name="connsiteX3-227" fmla="*/ 421409 w 505305"/>
                <a:gd name="connsiteY3-228" fmla="*/ 981880 h 981880"/>
                <a:gd name="connsiteX4-229" fmla="*/ 123893 w 505305"/>
                <a:gd name="connsiteY4-230" fmla="*/ 973305 h 981880"/>
                <a:gd name="connsiteX0-231" fmla="*/ 123893 w 505305"/>
                <a:gd name="connsiteY0-232" fmla="*/ 973305 h 981880"/>
                <a:gd name="connsiteX1-233" fmla="*/ 0 w 505305"/>
                <a:gd name="connsiteY1-234" fmla="*/ 28773 h 981880"/>
                <a:gd name="connsiteX2-235" fmla="*/ 505305 w 505305"/>
                <a:gd name="connsiteY2-236" fmla="*/ 0 h 981880"/>
                <a:gd name="connsiteX3-237" fmla="*/ 421409 w 505305"/>
                <a:gd name="connsiteY3-238" fmla="*/ 981880 h 981880"/>
                <a:gd name="connsiteX4-239" fmla="*/ 123893 w 505305"/>
                <a:gd name="connsiteY4-240" fmla="*/ 973305 h 981880"/>
                <a:gd name="connsiteX0-241" fmla="*/ 123893 w 505305"/>
                <a:gd name="connsiteY0-242" fmla="*/ 973305 h 981880"/>
                <a:gd name="connsiteX1-243" fmla="*/ 0 w 505305"/>
                <a:gd name="connsiteY1-244" fmla="*/ 28773 h 981880"/>
                <a:gd name="connsiteX2-245" fmla="*/ 505305 w 505305"/>
                <a:gd name="connsiteY2-246" fmla="*/ 0 h 981880"/>
                <a:gd name="connsiteX3-247" fmla="*/ 421409 w 505305"/>
                <a:gd name="connsiteY3-248" fmla="*/ 981880 h 981880"/>
                <a:gd name="connsiteX4-249" fmla="*/ 123893 w 505305"/>
                <a:gd name="connsiteY4-250" fmla="*/ 973305 h 981880"/>
                <a:gd name="connsiteX0-251" fmla="*/ 123893 w 505305"/>
                <a:gd name="connsiteY0-252" fmla="*/ 973305 h 981880"/>
                <a:gd name="connsiteX1-253" fmla="*/ 0 w 505305"/>
                <a:gd name="connsiteY1-254" fmla="*/ 28773 h 981880"/>
                <a:gd name="connsiteX2-255" fmla="*/ 505305 w 505305"/>
                <a:gd name="connsiteY2-256" fmla="*/ 0 h 981880"/>
                <a:gd name="connsiteX3-257" fmla="*/ 421409 w 505305"/>
                <a:gd name="connsiteY3-258" fmla="*/ 981880 h 981880"/>
                <a:gd name="connsiteX4-259" fmla="*/ 123893 w 505305"/>
                <a:gd name="connsiteY4-260" fmla="*/ 973305 h 981880"/>
                <a:gd name="connsiteX0-261" fmla="*/ 118198 w 499610"/>
                <a:gd name="connsiteY0-262" fmla="*/ 973305 h 981880"/>
                <a:gd name="connsiteX1-263" fmla="*/ 0 w 499610"/>
                <a:gd name="connsiteY1-264" fmla="*/ 11688 h 981880"/>
                <a:gd name="connsiteX2-265" fmla="*/ 499610 w 499610"/>
                <a:gd name="connsiteY2-266" fmla="*/ 0 h 981880"/>
                <a:gd name="connsiteX3-267" fmla="*/ 415714 w 499610"/>
                <a:gd name="connsiteY3-268" fmla="*/ 981880 h 981880"/>
                <a:gd name="connsiteX4-269" fmla="*/ 118198 w 499610"/>
                <a:gd name="connsiteY4-270" fmla="*/ 973305 h 981880"/>
                <a:gd name="connsiteX0-271" fmla="*/ 118198 w 499610"/>
                <a:gd name="connsiteY0-272" fmla="*/ 973305 h 981880"/>
                <a:gd name="connsiteX1-273" fmla="*/ 0 w 499610"/>
                <a:gd name="connsiteY1-274" fmla="*/ 11688 h 981880"/>
                <a:gd name="connsiteX2-275" fmla="*/ 499610 w 499610"/>
                <a:gd name="connsiteY2-276" fmla="*/ 0 h 981880"/>
                <a:gd name="connsiteX3-277" fmla="*/ 415714 w 499610"/>
                <a:gd name="connsiteY3-278" fmla="*/ 981880 h 981880"/>
                <a:gd name="connsiteX4-279" fmla="*/ 118198 w 499610"/>
                <a:gd name="connsiteY4-280" fmla="*/ 973305 h 981880"/>
                <a:gd name="connsiteX0-281" fmla="*/ 118198 w 499610"/>
                <a:gd name="connsiteY0-282" fmla="*/ 973305 h 981880"/>
                <a:gd name="connsiteX1-283" fmla="*/ 0 w 499610"/>
                <a:gd name="connsiteY1-284" fmla="*/ 11688 h 981880"/>
                <a:gd name="connsiteX2-285" fmla="*/ 499610 w 499610"/>
                <a:gd name="connsiteY2-286" fmla="*/ 0 h 981880"/>
                <a:gd name="connsiteX3-287" fmla="*/ 415714 w 499610"/>
                <a:gd name="connsiteY3-288" fmla="*/ 981880 h 981880"/>
                <a:gd name="connsiteX4-289" fmla="*/ 118198 w 499610"/>
                <a:gd name="connsiteY4-290" fmla="*/ 973305 h 981880"/>
                <a:gd name="connsiteX0-291" fmla="*/ 118198 w 499610"/>
                <a:gd name="connsiteY0-292" fmla="*/ 973305 h 981880"/>
                <a:gd name="connsiteX1-293" fmla="*/ 0 w 499610"/>
                <a:gd name="connsiteY1-294" fmla="*/ 11688 h 981880"/>
                <a:gd name="connsiteX2-295" fmla="*/ 499610 w 499610"/>
                <a:gd name="connsiteY2-296" fmla="*/ 0 h 981880"/>
                <a:gd name="connsiteX3-297" fmla="*/ 415714 w 499610"/>
                <a:gd name="connsiteY3-298" fmla="*/ 981880 h 981880"/>
                <a:gd name="connsiteX4-299" fmla="*/ 118198 w 499610"/>
                <a:gd name="connsiteY4-300" fmla="*/ 973305 h 981880"/>
                <a:gd name="connsiteX0-301" fmla="*/ 118198 w 499610"/>
                <a:gd name="connsiteY0-302" fmla="*/ 973305 h 981880"/>
                <a:gd name="connsiteX1-303" fmla="*/ 0 w 499610"/>
                <a:gd name="connsiteY1-304" fmla="*/ 11688 h 981880"/>
                <a:gd name="connsiteX2-305" fmla="*/ 499610 w 499610"/>
                <a:gd name="connsiteY2-306" fmla="*/ 0 h 981880"/>
                <a:gd name="connsiteX3-307" fmla="*/ 415714 w 499610"/>
                <a:gd name="connsiteY3-308" fmla="*/ 981880 h 981880"/>
                <a:gd name="connsiteX4-309" fmla="*/ 118198 w 499610"/>
                <a:gd name="connsiteY4-310" fmla="*/ 973305 h 981880"/>
                <a:gd name="connsiteX0-311" fmla="*/ 118198 w 499610"/>
                <a:gd name="connsiteY0-312" fmla="*/ 973305 h 976186"/>
                <a:gd name="connsiteX1-313" fmla="*/ 0 w 499610"/>
                <a:gd name="connsiteY1-314" fmla="*/ 11688 h 976186"/>
                <a:gd name="connsiteX2-315" fmla="*/ 499610 w 499610"/>
                <a:gd name="connsiteY2-316" fmla="*/ 0 h 976186"/>
                <a:gd name="connsiteX3-317" fmla="*/ 273339 w 499610"/>
                <a:gd name="connsiteY3-318" fmla="*/ 976186 h 976186"/>
                <a:gd name="connsiteX4-319" fmla="*/ 118198 w 499610"/>
                <a:gd name="connsiteY4-320" fmla="*/ 973305 h 976186"/>
                <a:gd name="connsiteX0-321" fmla="*/ 118198 w 499610"/>
                <a:gd name="connsiteY0-322" fmla="*/ 973305 h 976186"/>
                <a:gd name="connsiteX1-323" fmla="*/ 0 w 499610"/>
                <a:gd name="connsiteY1-324" fmla="*/ 11688 h 976186"/>
                <a:gd name="connsiteX2-325" fmla="*/ 499610 w 499610"/>
                <a:gd name="connsiteY2-326" fmla="*/ 0 h 976186"/>
                <a:gd name="connsiteX3-327" fmla="*/ 273339 w 499610"/>
                <a:gd name="connsiteY3-328" fmla="*/ 976186 h 976186"/>
                <a:gd name="connsiteX4-329" fmla="*/ 118198 w 499610"/>
                <a:gd name="connsiteY4-330" fmla="*/ 973305 h 976186"/>
                <a:gd name="connsiteX0-331" fmla="*/ 197928 w 499610"/>
                <a:gd name="connsiteY0-332" fmla="*/ 973305 h 976186"/>
                <a:gd name="connsiteX1-333" fmla="*/ 0 w 499610"/>
                <a:gd name="connsiteY1-334" fmla="*/ 11688 h 976186"/>
                <a:gd name="connsiteX2-335" fmla="*/ 499610 w 499610"/>
                <a:gd name="connsiteY2-336" fmla="*/ 0 h 976186"/>
                <a:gd name="connsiteX3-337" fmla="*/ 273339 w 499610"/>
                <a:gd name="connsiteY3-338" fmla="*/ 976186 h 976186"/>
                <a:gd name="connsiteX4-339" fmla="*/ 197928 w 499610"/>
                <a:gd name="connsiteY4-340" fmla="*/ 973305 h 976186"/>
                <a:gd name="connsiteX0-341" fmla="*/ 197928 w 499610"/>
                <a:gd name="connsiteY0-342" fmla="*/ 973305 h 976186"/>
                <a:gd name="connsiteX1-343" fmla="*/ 0 w 499610"/>
                <a:gd name="connsiteY1-344" fmla="*/ 11688 h 976186"/>
                <a:gd name="connsiteX2-345" fmla="*/ 499610 w 499610"/>
                <a:gd name="connsiteY2-346" fmla="*/ 0 h 976186"/>
                <a:gd name="connsiteX3-347" fmla="*/ 273339 w 499610"/>
                <a:gd name="connsiteY3-348" fmla="*/ 976186 h 976186"/>
                <a:gd name="connsiteX4-349" fmla="*/ 197928 w 499610"/>
                <a:gd name="connsiteY4-350" fmla="*/ 973305 h 976186"/>
                <a:gd name="connsiteX0-351" fmla="*/ 197928 w 499610"/>
                <a:gd name="connsiteY0-352" fmla="*/ 973305 h 976186"/>
                <a:gd name="connsiteX1-353" fmla="*/ 0 w 499610"/>
                <a:gd name="connsiteY1-354" fmla="*/ 11688 h 976186"/>
                <a:gd name="connsiteX2-355" fmla="*/ 499610 w 499610"/>
                <a:gd name="connsiteY2-356" fmla="*/ 0 h 976186"/>
                <a:gd name="connsiteX3-357" fmla="*/ 273339 w 499610"/>
                <a:gd name="connsiteY3-358" fmla="*/ 976186 h 976186"/>
                <a:gd name="connsiteX4-359" fmla="*/ 197928 w 499610"/>
                <a:gd name="connsiteY4-360" fmla="*/ 973305 h 976186"/>
                <a:gd name="connsiteX0-361" fmla="*/ 197928 w 499610"/>
                <a:gd name="connsiteY0-362" fmla="*/ 973305 h 976186"/>
                <a:gd name="connsiteX1-363" fmla="*/ 0 w 499610"/>
                <a:gd name="connsiteY1-364" fmla="*/ 11688 h 976186"/>
                <a:gd name="connsiteX2-365" fmla="*/ 499610 w 499610"/>
                <a:gd name="connsiteY2-366" fmla="*/ 0 h 976186"/>
                <a:gd name="connsiteX3-367" fmla="*/ 273339 w 499610"/>
                <a:gd name="connsiteY3-368" fmla="*/ 976186 h 976186"/>
                <a:gd name="connsiteX4-369" fmla="*/ 197928 w 499610"/>
                <a:gd name="connsiteY4-370" fmla="*/ 973305 h 976186"/>
                <a:gd name="connsiteX0-371" fmla="*/ 197928 w 503138"/>
                <a:gd name="connsiteY0-372" fmla="*/ 961687 h 964568"/>
                <a:gd name="connsiteX1-373" fmla="*/ 0 w 503138"/>
                <a:gd name="connsiteY1-374" fmla="*/ 70 h 964568"/>
                <a:gd name="connsiteX2-375" fmla="*/ 503138 w 503138"/>
                <a:gd name="connsiteY2-376" fmla="*/ 154187 h 964568"/>
                <a:gd name="connsiteX3-377" fmla="*/ 273339 w 503138"/>
                <a:gd name="connsiteY3-378" fmla="*/ 964568 h 964568"/>
                <a:gd name="connsiteX4-379" fmla="*/ 197928 w 503138"/>
                <a:gd name="connsiteY4-380" fmla="*/ 961687 h 964568"/>
                <a:gd name="connsiteX0-381" fmla="*/ 201456 w 506666"/>
                <a:gd name="connsiteY0-382" fmla="*/ 807500 h 810381"/>
                <a:gd name="connsiteX1-383" fmla="*/ 0 w 506666"/>
                <a:gd name="connsiteY1-384" fmla="*/ 15216 h 810381"/>
                <a:gd name="connsiteX2-385" fmla="*/ 506666 w 506666"/>
                <a:gd name="connsiteY2-386" fmla="*/ 0 h 810381"/>
                <a:gd name="connsiteX3-387" fmla="*/ 276867 w 506666"/>
                <a:gd name="connsiteY3-388" fmla="*/ 810381 h 810381"/>
                <a:gd name="connsiteX4-389" fmla="*/ 201456 w 506666"/>
                <a:gd name="connsiteY4-390" fmla="*/ 807500 h 810381"/>
                <a:gd name="connsiteX0-391" fmla="*/ 201456 w 506666"/>
                <a:gd name="connsiteY0-392" fmla="*/ 807500 h 811593"/>
                <a:gd name="connsiteX1-393" fmla="*/ 0 w 506666"/>
                <a:gd name="connsiteY1-394" fmla="*/ 15216 h 811593"/>
                <a:gd name="connsiteX2-395" fmla="*/ 506666 w 506666"/>
                <a:gd name="connsiteY2-396" fmla="*/ 0 h 811593"/>
                <a:gd name="connsiteX3-397" fmla="*/ 276867 w 506666"/>
                <a:gd name="connsiteY3-398" fmla="*/ 810381 h 811593"/>
                <a:gd name="connsiteX4-399" fmla="*/ 201456 w 506666"/>
                <a:gd name="connsiteY4-400" fmla="*/ 807500 h 811593"/>
                <a:gd name="connsiteX0-401" fmla="*/ 135576 w 506666"/>
                <a:gd name="connsiteY0-402" fmla="*/ 818480 h 818480"/>
                <a:gd name="connsiteX1-403" fmla="*/ 0 w 506666"/>
                <a:gd name="connsiteY1-404" fmla="*/ 15216 h 818480"/>
                <a:gd name="connsiteX2-405" fmla="*/ 506666 w 506666"/>
                <a:gd name="connsiteY2-406" fmla="*/ 0 h 818480"/>
                <a:gd name="connsiteX3-407" fmla="*/ 276867 w 506666"/>
                <a:gd name="connsiteY3-408" fmla="*/ 810381 h 818480"/>
                <a:gd name="connsiteX4-409" fmla="*/ 135576 w 506666"/>
                <a:gd name="connsiteY4-410" fmla="*/ 818480 h 818480"/>
                <a:gd name="connsiteX0-411" fmla="*/ 135576 w 506666"/>
                <a:gd name="connsiteY0-412" fmla="*/ 818480 h 818480"/>
                <a:gd name="connsiteX1-413" fmla="*/ 0 w 506666"/>
                <a:gd name="connsiteY1-414" fmla="*/ 15216 h 818480"/>
                <a:gd name="connsiteX2-415" fmla="*/ 506666 w 506666"/>
                <a:gd name="connsiteY2-416" fmla="*/ 0 h 818480"/>
                <a:gd name="connsiteX3-417" fmla="*/ 331766 w 506666"/>
                <a:gd name="connsiteY3-418" fmla="*/ 803061 h 818480"/>
                <a:gd name="connsiteX4-419" fmla="*/ 135576 w 506666"/>
                <a:gd name="connsiteY4-420" fmla="*/ 818480 h 818480"/>
                <a:gd name="connsiteX0-421" fmla="*/ 135576 w 506666"/>
                <a:gd name="connsiteY0-422" fmla="*/ 818480 h 818480"/>
                <a:gd name="connsiteX1-423" fmla="*/ 0 w 506666"/>
                <a:gd name="connsiteY1-424" fmla="*/ 15216 h 818480"/>
                <a:gd name="connsiteX2-425" fmla="*/ 506666 w 506666"/>
                <a:gd name="connsiteY2-426" fmla="*/ 0 h 818480"/>
                <a:gd name="connsiteX3-427" fmla="*/ 331766 w 506666"/>
                <a:gd name="connsiteY3-428" fmla="*/ 803061 h 818480"/>
                <a:gd name="connsiteX4-429" fmla="*/ 135576 w 506666"/>
                <a:gd name="connsiteY4-430" fmla="*/ 818480 h 818480"/>
                <a:gd name="connsiteX0-431" fmla="*/ 135576 w 506666"/>
                <a:gd name="connsiteY0-432" fmla="*/ 818480 h 818480"/>
                <a:gd name="connsiteX1-433" fmla="*/ 0 w 506666"/>
                <a:gd name="connsiteY1-434" fmla="*/ 15216 h 818480"/>
                <a:gd name="connsiteX2-435" fmla="*/ 506666 w 506666"/>
                <a:gd name="connsiteY2-436" fmla="*/ 0 h 818480"/>
                <a:gd name="connsiteX3-437" fmla="*/ 331766 w 506666"/>
                <a:gd name="connsiteY3-438" fmla="*/ 803061 h 818480"/>
                <a:gd name="connsiteX4-439" fmla="*/ 135576 w 506666"/>
                <a:gd name="connsiteY4-440" fmla="*/ 818480 h 818480"/>
                <a:gd name="connsiteX0-441" fmla="*/ 135576 w 506666"/>
                <a:gd name="connsiteY0-442" fmla="*/ 818480 h 818480"/>
                <a:gd name="connsiteX1-443" fmla="*/ 0 w 506666"/>
                <a:gd name="connsiteY1-444" fmla="*/ 7896 h 818480"/>
                <a:gd name="connsiteX2-445" fmla="*/ 506666 w 506666"/>
                <a:gd name="connsiteY2-446" fmla="*/ 0 h 818480"/>
                <a:gd name="connsiteX3-447" fmla="*/ 331766 w 506666"/>
                <a:gd name="connsiteY3-448" fmla="*/ 803061 h 818480"/>
                <a:gd name="connsiteX4-449" fmla="*/ 135576 w 506666"/>
                <a:gd name="connsiteY4-450" fmla="*/ 818480 h 818480"/>
                <a:gd name="connsiteX0-451" fmla="*/ 135576 w 506666"/>
                <a:gd name="connsiteY0-452" fmla="*/ 818480 h 818480"/>
                <a:gd name="connsiteX1-453" fmla="*/ 0 w 506666"/>
                <a:gd name="connsiteY1-454" fmla="*/ 7896 h 818480"/>
                <a:gd name="connsiteX2-455" fmla="*/ 506666 w 506666"/>
                <a:gd name="connsiteY2-456" fmla="*/ 0 h 818480"/>
                <a:gd name="connsiteX3-457" fmla="*/ 331766 w 506666"/>
                <a:gd name="connsiteY3-458" fmla="*/ 803061 h 818480"/>
                <a:gd name="connsiteX4-459" fmla="*/ 135576 w 506666"/>
                <a:gd name="connsiteY4-460" fmla="*/ 818480 h 818480"/>
                <a:gd name="connsiteX0-461" fmla="*/ 45472 w 559302"/>
                <a:gd name="connsiteY0-462" fmla="*/ 807500 h 807500"/>
                <a:gd name="connsiteX1-463" fmla="*/ 52636 w 559302"/>
                <a:gd name="connsiteY1-464" fmla="*/ 7896 h 807500"/>
                <a:gd name="connsiteX2-465" fmla="*/ 559302 w 559302"/>
                <a:gd name="connsiteY2-466" fmla="*/ 0 h 807500"/>
                <a:gd name="connsiteX3-467" fmla="*/ 384402 w 559302"/>
                <a:gd name="connsiteY3-468" fmla="*/ 803061 h 807500"/>
                <a:gd name="connsiteX4-469" fmla="*/ 45472 w 559302"/>
                <a:gd name="connsiteY4-470" fmla="*/ 807500 h 807500"/>
                <a:gd name="connsiteX0-471" fmla="*/ 21974 w 535804"/>
                <a:gd name="connsiteY0-472" fmla="*/ 807500 h 807500"/>
                <a:gd name="connsiteX1-473" fmla="*/ 29138 w 535804"/>
                <a:gd name="connsiteY1-474" fmla="*/ 7896 h 807500"/>
                <a:gd name="connsiteX2-475" fmla="*/ 535804 w 535804"/>
                <a:gd name="connsiteY2-476" fmla="*/ 0 h 807500"/>
                <a:gd name="connsiteX3-477" fmla="*/ 360904 w 535804"/>
                <a:gd name="connsiteY3-478" fmla="*/ 803061 h 807500"/>
                <a:gd name="connsiteX4-479" fmla="*/ 21974 w 535804"/>
                <a:gd name="connsiteY4-480" fmla="*/ 807500 h 807500"/>
                <a:gd name="connsiteX0-481" fmla="*/ 128256 w 506666"/>
                <a:gd name="connsiteY0-482" fmla="*/ 829461 h 829461"/>
                <a:gd name="connsiteX1-483" fmla="*/ 0 w 506666"/>
                <a:gd name="connsiteY1-484" fmla="*/ 7896 h 829461"/>
                <a:gd name="connsiteX2-485" fmla="*/ 506666 w 506666"/>
                <a:gd name="connsiteY2-486" fmla="*/ 0 h 829461"/>
                <a:gd name="connsiteX3-487" fmla="*/ 331766 w 506666"/>
                <a:gd name="connsiteY3-488" fmla="*/ 803061 h 829461"/>
                <a:gd name="connsiteX4-489" fmla="*/ 128256 w 506666"/>
                <a:gd name="connsiteY4-490" fmla="*/ 829461 h 829461"/>
                <a:gd name="connsiteX0-491" fmla="*/ 128256 w 506666"/>
                <a:gd name="connsiteY0-492" fmla="*/ 829461 h 829461"/>
                <a:gd name="connsiteX1-493" fmla="*/ 0 w 506666"/>
                <a:gd name="connsiteY1-494" fmla="*/ 7896 h 829461"/>
                <a:gd name="connsiteX2-495" fmla="*/ 506666 w 506666"/>
                <a:gd name="connsiteY2-496" fmla="*/ 0 h 829461"/>
                <a:gd name="connsiteX3-497" fmla="*/ 331766 w 506666"/>
                <a:gd name="connsiteY3-498" fmla="*/ 803061 h 829461"/>
                <a:gd name="connsiteX4-499" fmla="*/ 128256 w 506666"/>
                <a:gd name="connsiteY4-500" fmla="*/ 829461 h 829461"/>
                <a:gd name="connsiteX0-501" fmla="*/ 128256 w 506666"/>
                <a:gd name="connsiteY0-502" fmla="*/ 829461 h 829461"/>
                <a:gd name="connsiteX1-503" fmla="*/ 0 w 506666"/>
                <a:gd name="connsiteY1-504" fmla="*/ 7896 h 829461"/>
                <a:gd name="connsiteX2-505" fmla="*/ 506666 w 506666"/>
                <a:gd name="connsiteY2-506" fmla="*/ 0 h 829461"/>
                <a:gd name="connsiteX3-507" fmla="*/ 331766 w 506666"/>
                <a:gd name="connsiteY3-508" fmla="*/ 803061 h 829461"/>
                <a:gd name="connsiteX4-509" fmla="*/ 128256 w 506666"/>
                <a:gd name="connsiteY4-510" fmla="*/ 829461 h 829461"/>
                <a:gd name="connsiteX0-511" fmla="*/ 128256 w 506666"/>
                <a:gd name="connsiteY0-512" fmla="*/ 829461 h 830473"/>
                <a:gd name="connsiteX1-513" fmla="*/ 0 w 506666"/>
                <a:gd name="connsiteY1-514" fmla="*/ 7896 h 830473"/>
                <a:gd name="connsiteX2-515" fmla="*/ 506666 w 506666"/>
                <a:gd name="connsiteY2-516" fmla="*/ 0 h 830473"/>
                <a:gd name="connsiteX3-517" fmla="*/ 331766 w 506666"/>
                <a:gd name="connsiteY3-518" fmla="*/ 828681 h 830473"/>
                <a:gd name="connsiteX4-519" fmla="*/ 128256 w 506666"/>
                <a:gd name="connsiteY4-520" fmla="*/ 829461 h 830473"/>
                <a:gd name="connsiteX0-521" fmla="*/ 128256 w 506666"/>
                <a:gd name="connsiteY0-522" fmla="*/ 829461 h 830473"/>
                <a:gd name="connsiteX1-523" fmla="*/ 0 w 506666"/>
                <a:gd name="connsiteY1-524" fmla="*/ 7896 h 830473"/>
                <a:gd name="connsiteX2-525" fmla="*/ 506666 w 506666"/>
                <a:gd name="connsiteY2-526" fmla="*/ 0 h 830473"/>
                <a:gd name="connsiteX3-527" fmla="*/ 331766 w 506666"/>
                <a:gd name="connsiteY3-528" fmla="*/ 828681 h 830473"/>
                <a:gd name="connsiteX4-529" fmla="*/ 128256 w 506666"/>
                <a:gd name="connsiteY4-530" fmla="*/ 829461 h 830473"/>
                <a:gd name="connsiteX0-531" fmla="*/ 128256 w 506666"/>
                <a:gd name="connsiteY0-532" fmla="*/ 821565 h 822577"/>
                <a:gd name="connsiteX1-533" fmla="*/ 0 w 506666"/>
                <a:gd name="connsiteY1-534" fmla="*/ 0 h 822577"/>
                <a:gd name="connsiteX2-535" fmla="*/ 506666 w 506666"/>
                <a:gd name="connsiteY2-536" fmla="*/ 255115 h 822577"/>
                <a:gd name="connsiteX3-537" fmla="*/ 331766 w 506666"/>
                <a:gd name="connsiteY3-538" fmla="*/ 820785 h 822577"/>
                <a:gd name="connsiteX4-539" fmla="*/ 128256 w 506666"/>
                <a:gd name="connsiteY4-540" fmla="*/ 821565 h 822577"/>
                <a:gd name="connsiteX0-541" fmla="*/ 128256 w 506666"/>
                <a:gd name="connsiteY0-542" fmla="*/ 821565 h 822577"/>
                <a:gd name="connsiteX1-543" fmla="*/ 0 w 506666"/>
                <a:gd name="connsiteY1-544" fmla="*/ 0 h 822577"/>
                <a:gd name="connsiteX2-545" fmla="*/ 506666 w 506666"/>
                <a:gd name="connsiteY2-546" fmla="*/ 255115 h 822577"/>
                <a:gd name="connsiteX3-547" fmla="*/ 331766 w 506666"/>
                <a:gd name="connsiteY3-548" fmla="*/ 820785 h 822577"/>
                <a:gd name="connsiteX4-549" fmla="*/ 128256 w 506666"/>
                <a:gd name="connsiteY4-550" fmla="*/ 821565 h 822577"/>
                <a:gd name="connsiteX0-551" fmla="*/ 128256 w 506666"/>
                <a:gd name="connsiteY0-552" fmla="*/ 821565 h 822577"/>
                <a:gd name="connsiteX1-553" fmla="*/ 0 w 506666"/>
                <a:gd name="connsiteY1-554" fmla="*/ 0 h 822577"/>
                <a:gd name="connsiteX2-555" fmla="*/ 506666 w 506666"/>
                <a:gd name="connsiteY2-556" fmla="*/ 255115 h 822577"/>
                <a:gd name="connsiteX3-557" fmla="*/ 331766 w 506666"/>
                <a:gd name="connsiteY3-558" fmla="*/ 820785 h 822577"/>
                <a:gd name="connsiteX4-559" fmla="*/ 128256 w 506666"/>
                <a:gd name="connsiteY4-560" fmla="*/ 821565 h 822577"/>
                <a:gd name="connsiteX0-561" fmla="*/ 135770 w 514180"/>
                <a:gd name="connsiteY0-562" fmla="*/ 577341 h 578353"/>
                <a:gd name="connsiteX1-563" fmla="*/ 0 w 514180"/>
                <a:gd name="connsiteY1-564" fmla="*/ 0 h 578353"/>
                <a:gd name="connsiteX2-565" fmla="*/ 514180 w 514180"/>
                <a:gd name="connsiteY2-566" fmla="*/ 10891 h 578353"/>
                <a:gd name="connsiteX3-567" fmla="*/ 339280 w 514180"/>
                <a:gd name="connsiteY3-568" fmla="*/ 576561 h 578353"/>
                <a:gd name="connsiteX4-569" fmla="*/ 135770 w 514180"/>
                <a:gd name="connsiteY4-570" fmla="*/ 577341 h 578353"/>
                <a:gd name="connsiteX0-571" fmla="*/ 135770 w 514180"/>
                <a:gd name="connsiteY0-572" fmla="*/ 577341 h 578353"/>
                <a:gd name="connsiteX1-573" fmla="*/ 0 w 514180"/>
                <a:gd name="connsiteY1-574" fmla="*/ 0 h 578353"/>
                <a:gd name="connsiteX2-575" fmla="*/ 514180 w 514180"/>
                <a:gd name="connsiteY2-576" fmla="*/ 10891 h 578353"/>
                <a:gd name="connsiteX3-577" fmla="*/ 339280 w 514180"/>
                <a:gd name="connsiteY3-578" fmla="*/ 576561 h 578353"/>
                <a:gd name="connsiteX4-579" fmla="*/ 135770 w 514180"/>
                <a:gd name="connsiteY4-580" fmla="*/ 577341 h 578353"/>
                <a:gd name="connsiteX0-581" fmla="*/ 135770 w 514180"/>
                <a:gd name="connsiteY0-582" fmla="*/ 577341 h 578353"/>
                <a:gd name="connsiteX1-583" fmla="*/ 0 w 514180"/>
                <a:gd name="connsiteY1-584" fmla="*/ 0 h 578353"/>
                <a:gd name="connsiteX2-585" fmla="*/ 514180 w 514180"/>
                <a:gd name="connsiteY2-586" fmla="*/ 10891 h 578353"/>
                <a:gd name="connsiteX3-587" fmla="*/ 339280 w 514180"/>
                <a:gd name="connsiteY3-588" fmla="*/ 576561 h 578353"/>
                <a:gd name="connsiteX4-589" fmla="*/ 135770 w 514180"/>
                <a:gd name="connsiteY4-590" fmla="*/ 577341 h 578353"/>
                <a:gd name="connsiteX0-591" fmla="*/ 135770 w 514180"/>
                <a:gd name="connsiteY0-592" fmla="*/ 577341 h 577341"/>
                <a:gd name="connsiteX1-593" fmla="*/ 0 w 514180"/>
                <a:gd name="connsiteY1-594" fmla="*/ 0 h 577341"/>
                <a:gd name="connsiteX2-595" fmla="*/ 514180 w 514180"/>
                <a:gd name="connsiteY2-596" fmla="*/ 10891 h 577341"/>
                <a:gd name="connsiteX3-597" fmla="*/ 404259 w 514180"/>
                <a:gd name="connsiteY3-598" fmla="*/ 386400 h 577341"/>
                <a:gd name="connsiteX4-599" fmla="*/ 135770 w 514180"/>
                <a:gd name="connsiteY4-600" fmla="*/ 577341 h 577341"/>
                <a:gd name="connsiteX0-601" fmla="*/ 100781 w 514180"/>
                <a:gd name="connsiteY0-602" fmla="*/ 432218 h 432218"/>
                <a:gd name="connsiteX1-603" fmla="*/ 0 w 514180"/>
                <a:gd name="connsiteY1-604" fmla="*/ 0 h 432218"/>
                <a:gd name="connsiteX2-605" fmla="*/ 514180 w 514180"/>
                <a:gd name="connsiteY2-606" fmla="*/ 10891 h 432218"/>
                <a:gd name="connsiteX3-607" fmla="*/ 404259 w 514180"/>
                <a:gd name="connsiteY3-608" fmla="*/ 386400 h 432218"/>
                <a:gd name="connsiteX4-609" fmla="*/ 100781 w 514180"/>
                <a:gd name="connsiteY4-610" fmla="*/ 432218 h 432218"/>
                <a:gd name="connsiteX0-611" fmla="*/ 100781 w 514180"/>
                <a:gd name="connsiteY0-612" fmla="*/ 432218 h 432218"/>
                <a:gd name="connsiteX1-613" fmla="*/ 0 w 514180"/>
                <a:gd name="connsiteY1-614" fmla="*/ 0 h 432218"/>
                <a:gd name="connsiteX2-615" fmla="*/ 514180 w 514180"/>
                <a:gd name="connsiteY2-616" fmla="*/ 10891 h 432218"/>
                <a:gd name="connsiteX3-617" fmla="*/ 404259 w 514180"/>
                <a:gd name="connsiteY3-618" fmla="*/ 386400 h 432218"/>
                <a:gd name="connsiteX4-619" fmla="*/ 100781 w 514180"/>
                <a:gd name="connsiteY4-620" fmla="*/ 432218 h 432218"/>
                <a:gd name="connsiteX0-621" fmla="*/ 100781 w 514180"/>
                <a:gd name="connsiteY0-622" fmla="*/ 402193 h 402193"/>
                <a:gd name="connsiteX1-623" fmla="*/ 0 w 514180"/>
                <a:gd name="connsiteY1-624" fmla="*/ 0 h 402193"/>
                <a:gd name="connsiteX2-625" fmla="*/ 514180 w 514180"/>
                <a:gd name="connsiteY2-626" fmla="*/ 10891 h 402193"/>
                <a:gd name="connsiteX3-627" fmla="*/ 404259 w 514180"/>
                <a:gd name="connsiteY3-628" fmla="*/ 386400 h 402193"/>
                <a:gd name="connsiteX4-629" fmla="*/ 100781 w 514180"/>
                <a:gd name="connsiteY4-630" fmla="*/ 402193 h 4021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14180" h="402193">
                  <a:moveTo>
                    <a:pt x="100781" y="402193"/>
                  </a:moveTo>
                  <a:cubicBezTo>
                    <a:pt x="60584" y="194221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91637" y="89943"/>
                    <a:pt x="404259" y="386400"/>
                  </a:cubicBezTo>
                  <a:cubicBezTo>
                    <a:pt x="357814" y="390704"/>
                    <a:pt x="168880" y="400727"/>
                    <a:pt x="100781" y="4021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931" name="Freeform 930"/>
            <p:cNvSpPr/>
            <p:nvPr/>
          </p:nvSpPr>
          <p:spPr>
            <a:xfrm>
              <a:off x="3561391" y="5433701"/>
              <a:ext cx="573087" cy="101584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-1" fmla="*/ 139870 w 1040633"/>
                <a:gd name="connsiteY0-2" fmla="*/ 1191723 h 1219697"/>
                <a:gd name="connsiteX1-3" fmla="*/ 0 w 1040633"/>
                <a:gd name="connsiteY1-4" fmla="*/ 0 h 1219697"/>
                <a:gd name="connsiteX2-5" fmla="*/ 1040633 w 1040633"/>
                <a:gd name="connsiteY2-6" fmla="*/ 16785 h 1219697"/>
                <a:gd name="connsiteX3-7" fmla="*/ 833625 w 1040633"/>
                <a:gd name="connsiteY3-8" fmla="*/ 1219697 h 1219697"/>
                <a:gd name="connsiteX4-9" fmla="*/ 139870 w 1040633"/>
                <a:gd name="connsiteY4-10" fmla="*/ 1191723 h 1219697"/>
                <a:gd name="connsiteX0-11" fmla="*/ 139870 w 1040633"/>
                <a:gd name="connsiteY0-12" fmla="*/ 1191723 h 1219697"/>
                <a:gd name="connsiteX1-13" fmla="*/ 0 w 1040633"/>
                <a:gd name="connsiteY1-14" fmla="*/ 0 h 1219697"/>
                <a:gd name="connsiteX2-15" fmla="*/ 1040633 w 1040633"/>
                <a:gd name="connsiteY2-16" fmla="*/ 16785 h 1219697"/>
                <a:gd name="connsiteX3-17" fmla="*/ 833625 w 1040633"/>
                <a:gd name="connsiteY3-18" fmla="*/ 1219697 h 1219697"/>
                <a:gd name="connsiteX4-19" fmla="*/ 139870 w 1040633"/>
                <a:gd name="connsiteY4-20" fmla="*/ 1191723 h 1219697"/>
                <a:gd name="connsiteX0-21" fmla="*/ 139870 w 1040633"/>
                <a:gd name="connsiteY0-22" fmla="*/ 1191723 h 1219697"/>
                <a:gd name="connsiteX1-23" fmla="*/ 0 w 1040633"/>
                <a:gd name="connsiteY1-24" fmla="*/ 0 h 1219697"/>
                <a:gd name="connsiteX2-25" fmla="*/ 1040633 w 1040633"/>
                <a:gd name="connsiteY2-26" fmla="*/ 16785 h 1219697"/>
                <a:gd name="connsiteX3-27" fmla="*/ 833625 w 1040633"/>
                <a:gd name="connsiteY3-28" fmla="*/ 1219697 h 1219697"/>
                <a:gd name="connsiteX4-29" fmla="*/ 139870 w 1040633"/>
                <a:gd name="connsiteY4-30" fmla="*/ 1191723 h 1219697"/>
                <a:gd name="connsiteX0-31" fmla="*/ 139870 w 1040633"/>
                <a:gd name="connsiteY0-32" fmla="*/ 1191723 h 1219697"/>
                <a:gd name="connsiteX1-33" fmla="*/ 0 w 1040633"/>
                <a:gd name="connsiteY1-34" fmla="*/ 0 h 1219697"/>
                <a:gd name="connsiteX2-35" fmla="*/ 1040633 w 1040633"/>
                <a:gd name="connsiteY2-36" fmla="*/ 16785 h 1219697"/>
                <a:gd name="connsiteX3-37" fmla="*/ 833625 w 1040633"/>
                <a:gd name="connsiteY3-38" fmla="*/ 1219697 h 1219697"/>
                <a:gd name="connsiteX4-39" fmla="*/ 139870 w 1040633"/>
                <a:gd name="connsiteY4-40" fmla="*/ 1191723 h 1219697"/>
                <a:gd name="connsiteX0-41" fmla="*/ 139870 w 1040633"/>
                <a:gd name="connsiteY0-42" fmla="*/ 1191723 h 1219697"/>
                <a:gd name="connsiteX1-43" fmla="*/ 0 w 1040633"/>
                <a:gd name="connsiteY1-44" fmla="*/ 0 h 1219697"/>
                <a:gd name="connsiteX2-45" fmla="*/ 1040633 w 1040633"/>
                <a:gd name="connsiteY2-46" fmla="*/ 16785 h 1219697"/>
                <a:gd name="connsiteX3-47" fmla="*/ 833625 w 1040633"/>
                <a:gd name="connsiteY3-48" fmla="*/ 1219697 h 1219697"/>
                <a:gd name="connsiteX4-49" fmla="*/ 418712 w 1040633"/>
                <a:gd name="connsiteY4-50" fmla="*/ 1189324 h 1219697"/>
                <a:gd name="connsiteX5" fmla="*/ 139870 w 1040633"/>
                <a:gd name="connsiteY5" fmla="*/ 1191723 h 1219697"/>
                <a:gd name="connsiteX0-51" fmla="*/ 139870 w 1040633"/>
                <a:gd name="connsiteY0-52" fmla="*/ 1191723 h 1355926"/>
                <a:gd name="connsiteX1-53" fmla="*/ 0 w 1040633"/>
                <a:gd name="connsiteY1-54" fmla="*/ 0 h 1355926"/>
                <a:gd name="connsiteX2-55" fmla="*/ 1040633 w 1040633"/>
                <a:gd name="connsiteY2-56" fmla="*/ 16785 h 1355926"/>
                <a:gd name="connsiteX3-57" fmla="*/ 833625 w 1040633"/>
                <a:gd name="connsiteY3-58" fmla="*/ 1219697 h 1355926"/>
                <a:gd name="connsiteX4-59" fmla="*/ 139870 w 1040633"/>
                <a:gd name="connsiteY4-60" fmla="*/ 1191723 h 1355926"/>
                <a:gd name="connsiteX0-61" fmla="*/ 139870 w 1040633"/>
                <a:gd name="connsiteY0-62" fmla="*/ 1191723 h 1289901"/>
                <a:gd name="connsiteX1-63" fmla="*/ 0 w 1040633"/>
                <a:gd name="connsiteY1-64" fmla="*/ 0 h 1289901"/>
                <a:gd name="connsiteX2-65" fmla="*/ 1040633 w 1040633"/>
                <a:gd name="connsiteY2-66" fmla="*/ 16785 h 1289901"/>
                <a:gd name="connsiteX3-67" fmla="*/ 833625 w 1040633"/>
                <a:gd name="connsiteY3-68" fmla="*/ 1219697 h 1289901"/>
                <a:gd name="connsiteX4-69" fmla="*/ 139870 w 1040633"/>
                <a:gd name="connsiteY4-70" fmla="*/ 1191723 h 1289901"/>
                <a:gd name="connsiteX0-71" fmla="*/ 139870 w 1040633"/>
                <a:gd name="connsiteY0-72" fmla="*/ 1191723 h 1219697"/>
                <a:gd name="connsiteX1-73" fmla="*/ 0 w 1040633"/>
                <a:gd name="connsiteY1-74" fmla="*/ 0 h 1219697"/>
                <a:gd name="connsiteX2-75" fmla="*/ 1040633 w 1040633"/>
                <a:gd name="connsiteY2-76" fmla="*/ 16785 h 1219697"/>
                <a:gd name="connsiteX3-77" fmla="*/ 833625 w 1040633"/>
                <a:gd name="connsiteY3-78" fmla="*/ 1219697 h 1219697"/>
                <a:gd name="connsiteX4-79" fmla="*/ 139870 w 1040633"/>
                <a:gd name="connsiteY4-80" fmla="*/ 1191723 h 1219697"/>
                <a:gd name="connsiteX0-81" fmla="*/ 139870 w 1040633"/>
                <a:gd name="connsiteY0-82" fmla="*/ 1191723 h 1191723"/>
                <a:gd name="connsiteX1-83" fmla="*/ 0 w 1040633"/>
                <a:gd name="connsiteY1-84" fmla="*/ 0 h 1191723"/>
                <a:gd name="connsiteX2-85" fmla="*/ 1040633 w 1040633"/>
                <a:gd name="connsiteY2-86" fmla="*/ 16785 h 1191723"/>
                <a:gd name="connsiteX3-87" fmla="*/ 671988 w 1040633"/>
                <a:gd name="connsiteY3-88" fmla="*/ 1158121 h 1191723"/>
                <a:gd name="connsiteX4-89" fmla="*/ 139870 w 1040633"/>
                <a:gd name="connsiteY4-90" fmla="*/ 1191723 h 1191723"/>
                <a:gd name="connsiteX0-91" fmla="*/ 363082 w 1040633"/>
                <a:gd name="connsiteY0-92" fmla="*/ 1160935 h 1160935"/>
                <a:gd name="connsiteX1-93" fmla="*/ 0 w 1040633"/>
                <a:gd name="connsiteY1-94" fmla="*/ 0 h 1160935"/>
                <a:gd name="connsiteX2-95" fmla="*/ 1040633 w 1040633"/>
                <a:gd name="connsiteY2-96" fmla="*/ 16785 h 1160935"/>
                <a:gd name="connsiteX3-97" fmla="*/ 671988 w 1040633"/>
                <a:gd name="connsiteY3-98" fmla="*/ 1158121 h 1160935"/>
                <a:gd name="connsiteX4-99" fmla="*/ 363082 w 1040633"/>
                <a:gd name="connsiteY4-100" fmla="*/ 1160935 h 1160935"/>
                <a:gd name="connsiteX0-101" fmla="*/ 363082 w 1040633"/>
                <a:gd name="connsiteY0-102" fmla="*/ 1160935 h 1160935"/>
                <a:gd name="connsiteX1-103" fmla="*/ 0 w 1040633"/>
                <a:gd name="connsiteY1-104" fmla="*/ 0 h 1160935"/>
                <a:gd name="connsiteX2-105" fmla="*/ 1040633 w 1040633"/>
                <a:gd name="connsiteY2-106" fmla="*/ 16785 h 1160935"/>
                <a:gd name="connsiteX3-107" fmla="*/ 671988 w 1040633"/>
                <a:gd name="connsiteY3-108" fmla="*/ 1158121 h 1160935"/>
                <a:gd name="connsiteX4-109" fmla="*/ 363082 w 1040633"/>
                <a:gd name="connsiteY4-110" fmla="*/ 1160935 h 1160935"/>
                <a:gd name="connsiteX0-111" fmla="*/ 363082 w 1040633"/>
                <a:gd name="connsiteY0-112" fmla="*/ 1160935 h 1160935"/>
                <a:gd name="connsiteX1-113" fmla="*/ 0 w 1040633"/>
                <a:gd name="connsiteY1-114" fmla="*/ 0 h 1160935"/>
                <a:gd name="connsiteX2-115" fmla="*/ 1040633 w 1040633"/>
                <a:gd name="connsiteY2-116" fmla="*/ 16785 h 1160935"/>
                <a:gd name="connsiteX3-117" fmla="*/ 671988 w 1040633"/>
                <a:gd name="connsiteY3-118" fmla="*/ 1158121 h 1160935"/>
                <a:gd name="connsiteX4-119" fmla="*/ 363082 w 1040633"/>
                <a:gd name="connsiteY4-120" fmla="*/ 1160935 h 1160935"/>
                <a:gd name="connsiteX0-121" fmla="*/ 363082 w 1040633"/>
                <a:gd name="connsiteY0-122" fmla="*/ 1160935 h 1160935"/>
                <a:gd name="connsiteX1-123" fmla="*/ 0 w 1040633"/>
                <a:gd name="connsiteY1-124" fmla="*/ 0 h 1160935"/>
                <a:gd name="connsiteX2-125" fmla="*/ 1040633 w 1040633"/>
                <a:gd name="connsiteY2-126" fmla="*/ 16785 h 1160935"/>
                <a:gd name="connsiteX3-127" fmla="*/ 671988 w 1040633"/>
                <a:gd name="connsiteY3-128" fmla="*/ 1158121 h 1160935"/>
                <a:gd name="connsiteX4-129" fmla="*/ 363082 w 1040633"/>
                <a:gd name="connsiteY4-130" fmla="*/ 1160935 h 1160935"/>
                <a:gd name="connsiteX0-131" fmla="*/ 363082 w 1040633"/>
                <a:gd name="connsiteY0-132" fmla="*/ 1160935 h 1160935"/>
                <a:gd name="connsiteX1-133" fmla="*/ 0 w 1040633"/>
                <a:gd name="connsiteY1-134" fmla="*/ 0 h 1160935"/>
                <a:gd name="connsiteX2-135" fmla="*/ 1040633 w 1040633"/>
                <a:gd name="connsiteY2-136" fmla="*/ 16785 h 1160935"/>
                <a:gd name="connsiteX3-137" fmla="*/ 671988 w 1040633"/>
                <a:gd name="connsiteY3-138" fmla="*/ 1158121 h 1160935"/>
                <a:gd name="connsiteX4-139" fmla="*/ 363082 w 1040633"/>
                <a:gd name="connsiteY4-140" fmla="*/ 1160935 h 1160935"/>
                <a:gd name="connsiteX0-141" fmla="*/ 363082 w 1040633"/>
                <a:gd name="connsiteY0-142" fmla="*/ 1160935 h 1160935"/>
                <a:gd name="connsiteX1-143" fmla="*/ 0 w 1040633"/>
                <a:gd name="connsiteY1-144" fmla="*/ 0 h 1160935"/>
                <a:gd name="connsiteX2-145" fmla="*/ 1040633 w 1040633"/>
                <a:gd name="connsiteY2-146" fmla="*/ 16785 h 1160935"/>
                <a:gd name="connsiteX3-147" fmla="*/ 671988 w 1040633"/>
                <a:gd name="connsiteY3-148" fmla="*/ 1158121 h 1160935"/>
                <a:gd name="connsiteX4-149" fmla="*/ 363082 w 1040633"/>
                <a:gd name="connsiteY4-150" fmla="*/ 1160935 h 1160935"/>
                <a:gd name="connsiteX0-151" fmla="*/ 363082 w 1040633"/>
                <a:gd name="connsiteY0-152" fmla="*/ 1160935 h 1160935"/>
                <a:gd name="connsiteX1-153" fmla="*/ 0 w 1040633"/>
                <a:gd name="connsiteY1-154" fmla="*/ 0 h 1160935"/>
                <a:gd name="connsiteX2-155" fmla="*/ 1040633 w 1040633"/>
                <a:gd name="connsiteY2-156" fmla="*/ 16785 h 1160935"/>
                <a:gd name="connsiteX3-157" fmla="*/ 671988 w 1040633"/>
                <a:gd name="connsiteY3-158" fmla="*/ 1158121 h 1160935"/>
                <a:gd name="connsiteX4-159" fmla="*/ 363082 w 1040633"/>
                <a:gd name="connsiteY4-160" fmla="*/ 1160935 h 1160935"/>
                <a:gd name="connsiteX0-161" fmla="*/ 363082 w 778664"/>
                <a:gd name="connsiteY0-162" fmla="*/ 1160935 h 1160935"/>
                <a:gd name="connsiteX1-163" fmla="*/ 0 w 778664"/>
                <a:gd name="connsiteY1-164" fmla="*/ 0 h 1160935"/>
                <a:gd name="connsiteX2-165" fmla="*/ 778664 w 778664"/>
                <a:gd name="connsiteY2-166" fmla="*/ 130682 h 1160935"/>
                <a:gd name="connsiteX3-167" fmla="*/ 671988 w 778664"/>
                <a:gd name="connsiteY3-168" fmla="*/ 1158121 h 1160935"/>
                <a:gd name="connsiteX4-169" fmla="*/ 363082 w 778664"/>
                <a:gd name="connsiteY4-170" fmla="*/ 1160935 h 1160935"/>
                <a:gd name="connsiteX0-171" fmla="*/ 363082 w 778664"/>
                <a:gd name="connsiteY0-172" fmla="*/ 1160935 h 1160935"/>
                <a:gd name="connsiteX1-173" fmla="*/ 0 w 778664"/>
                <a:gd name="connsiteY1-174" fmla="*/ 0 h 1160935"/>
                <a:gd name="connsiteX2-175" fmla="*/ 778664 w 778664"/>
                <a:gd name="connsiteY2-176" fmla="*/ 130682 h 1160935"/>
                <a:gd name="connsiteX3-177" fmla="*/ 694768 w 778664"/>
                <a:gd name="connsiteY3-178" fmla="*/ 1112562 h 1160935"/>
                <a:gd name="connsiteX4-179" fmla="*/ 363082 w 778664"/>
                <a:gd name="connsiteY4-180" fmla="*/ 1160935 h 1160935"/>
                <a:gd name="connsiteX0-181" fmla="*/ 363082 w 778664"/>
                <a:gd name="connsiteY0-182" fmla="*/ 1160935 h 1160935"/>
                <a:gd name="connsiteX1-183" fmla="*/ 0 w 778664"/>
                <a:gd name="connsiteY1-184" fmla="*/ 0 h 1160935"/>
                <a:gd name="connsiteX2-185" fmla="*/ 778664 w 778664"/>
                <a:gd name="connsiteY2-186" fmla="*/ 130682 h 1160935"/>
                <a:gd name="connsiteX3-187" fmla="*/ 694768 w 778664"/>
                <a:gd name="connsiteY3-188" fmla="*/ 1112562 h 1160935"/>
                <a:gd name="connsiteX4-189" fmla="*/ 363082 w 778664"/>
                <a:gd name="connsiteY4-190" fmla="*/ 1160935 h 1160935"/>
                <a:gd name="connsiteX0-191" fmla="*/ 397252 w 778664"/>
                <a:gd name="connsiteY0-192" fmla="*/ 1103987 h 1112562"/>
                <a:gd name="connsiteX1-193" fmla="*/ 0 w 778664"/>
                <a:gd name="connsiteY1-194" fmla="*/ 0 h 1112562"/>
                <a:gd name="connsiteX2-195" fmla="*/ 778664 w 778664"/>
                <a:gd name="connsiteY2-196" fmla="*/ 130682 h 1112562"/>
                <a:gd name="connsiteX3-197" fmla="*/ 694768 w 778664"/>
                <a:gd name="connsiteY3-198" fmla="*/ 1112562 h 1112562"/>
                <a:gd name="connsiteX4-199" fmla="*/ 397252 w 778664"/>
                <a:gd name="connsiteY4-200" fmla="*/ 1103987 h 1112562"/>
                <a:gd name="connsiteX0-201" fmla="*/ 397252 w 778664"/>
                <a:gd name="connsiteY0-202" fmla="*/ 1103987 h 1112562"/>
                <a:gd name="connsiteX1-203" fmla="*/ 0 w 778664"/>
                <a:gd name="connsiteY1-204" fmla="*/ 0 h 1112562"/>
                <a:gd name="connsiteX2-205" fmla="*/ 778664 w 778664"/>
                <a:gd name="connsiteY2-206" fmla="*/ 130682 h 1112562"/>
                <a:gd name="connsiteX3-207" fmla="*/ 694768 w 778664"/>
                <a:gd name="connsiteY3-208" fmla="*/ 1112562 h 1112562"/>
                <a:gd name="connsiteX4-209" fmla="*/ 397252 w 778664"/>
                <a:gd name="connsiteY4-210" fmla="*/ 1103987 h 1112562"/>
                <a:gd name="connsiteX0-211" fmla="*/ 397252 w 778664"/>
                <a:gd name="connsiteY0-212" fmla="*/ 1103987 h 1112562"/>
                <a:gd name="connsiteX1-213" fmla="*/ 0 w 778664"/>
                <a:gd name="connsiteY1-214" fmla="*/ 0 h 1112562"/>
                <a:gd name="connsiteX2-215" fmla="*/ 778664 w 778664"/>
                <a:gd name="connsiteY2-216" fmla="*/ 130682 h 1112562"/>
                <a:gd name="connsiteX3-217" fmla="*/ 694768 w 778664"/>
                <a:gd name="connsiteY3-218" fmla="*/ 1112562 h 1112562"/>
                <a:gd name="connsiteX4-219" fmla="*/ 397252 w 778664"/>
                <a:gd name="connsiteY4-220" fmla="*/ 1103987 h 1112562"/>
                <a:gd name="connsiteX0-221" fmla="*/ 123893 w 505305"/>
                <a:gd name="connsiteY0-222" fmla="*/ 973305 h 981880"/>
                <a:gd name="connsiteX1-223" fmla="*/ 0 w 505305"/>
                <a:gd name="connsiteY1-224" fmla="*/ 28773 h 981880"/>
                <a:gd name="connsiteX2-225" fmla="*/ 505305 w 505305"/>
                <a:gd name="connsiteY2-226" fmla="*/ 0 h 981880"/>
                <a:gd name="connsiteX3-227" fmla="*/ 421409 w 505305"/>
                <a:gd name="connsiteY3-228" fmla="*/ 981880 h 981880"/>
                <a:gd name="connsiteX4-229" fmla="*/ 123893 w 505305"/>
                <a:gd name="connsiteY4-230" fmla="*/ 973305 h 981880"/>
                <a:gd name="connsiteX0-231" fmla="*/ 123893 w 505305"/>
                <a:gd name="connsiteY0-232" fmla="*/ 973305 h 981880"/>
                <a:gd name="connsiteX1-233" fmla="*/ 0 w 505305"/>
                <a:gd name="connsiteY1-234" fmla="*/ 28773 h 981880"/>
                <a:gd name="connsiteX2-235" fmla="*/ 505305 w 505305"/>
                <a:gd name="connsiteY2-236" fmla="*/ 0 h 981880"/>
                <a:gd name="connsiteX3-237" fmla="*/ 421409 w 505305"/>
                <a:gd name="connsiteY3-238" fmla="*/ 981880 h 981880"/>
                <a:gd name="connsiteX4-239" fmla="*/ 123893 w 505305"/>
                <a:gd name="connsiteY4-240" fmla="*/ 973305 h 981880"/>
                <a:gd name="connsiteX0-241" fmla="*/ 123893 w 505305"/>
                <a:gd name="connsiteY0-242" fmla="*/ 973305 h 981880"/>
                <a:gd name="connsiteX1-243" fmla="*/ 0 w 505305"/>
                <a:gd name="connsiteY1-244" fmla="*/ 28773 h 981880"/>
                <a:gd name="connsiteX2-245" fmla="*/ 505305 w 505305"/>
                <a:gd name="connsiteY2-246" fmla="*/ 0 h 981880"/>
                <a:gd name="connsiteX3-247" fmla="*/ 421409 w 505305"/>
                <a:gd name="connsiteY3-248" fmla="*/ 981880 h 981880"/>
                <a:gd name="connsiteX4-249" fmla="*/ 123893 w 505305"/>
                <a:gd name="connsiteY4-250" fmla="*/ 973305 h 981880"/>
                <a:gd name="connsiteX0-251" fmla="*/ 123893 w 505305"/>
                <a:gd name="connsiteY0-252" fmla="*/ 973305 h 981880"/>
                <a:gd name="connsiteX1-253" fmla="*/ 0 w 505305"/>
                <a:gd name="connsiteY1-254" fmla="*/ 28773 h 981880"/>
                <a:gd name="connsiteX2-255" fmla="*/ 505305 w 505305"/>
                <a:gd name="connsiteY2-256" fmla="*/ 0 h 981880"/>
                <a:gd name="connsiteX3-257" fmla="*/ 421409 w 505305"/>
                <a:gd name="connsiteY3-258" fmla="*/ 981880 h 981880"/>
                <a:gd name="connsiteX4-259" fmla="*/ 123893 w 505305"/>
                <a:gd name="connsiteY4-260" fmla="*/ 973305 h 981880"/>
                <a:gd name="connsiteX0-261" fmla="*/ 118198 w 499610"/>
                <a:gd name="connsiteY0-262" fmla="*/ 973305 h 981880"/>
                <a:gd name="connsiteX1-263" fmla="*/ 0 w 499610"/>
                <a:gd name="connsiteY1-264" fmla="*/ 11688 h 981880"/>
                <a:gd name="connsiteX2-265" fmla="*/ 499610 w 499610"/>
                <a:gd name="connsiteY2-266" fmla="*/ 0 h 981880"/>
                <a:gd name="connsiteX3-267" fmla="*/ 415714 w 499610"/>
                <a:gd name="connsiteY3-268" fmla="*/ 981880 h 981880"/>
                <a:gd name="connsiteX4-269" fmla="*/ 118198 w 499610"/>
                <a:gd name="connsiteY4-270" fmla="*/ 973305 h 981880"/>
                <a:gd name="connsiteX0-271" fmla="*/ 118198 w 499610"/>
                <a:gd name="connsiteY0-272" fmla="*/ 973305 h 981880"/>
                <a:gd name="connsiteX1-273" fmla="*/ 0 w 499610"/>
                <a:gd name="connsiteY1-274" fmla="*/ 11688 h 981880"/>
                <a:gd name="connsiteX2-275" fmla="*/ 499610 w 499610"/>
                <a:gd name="connsiteY2-276" fmla="*/ 0 h 981880"/>
                <a:gd name="connsiteX3-277" fmla="*/ 415714 w 499610"/>
                <a:gd name="connsiteY3-278" fmla="*/ 981880 h 981880"/>
                <a:gd name="connsiteX4-279" fmla="*/ 118198 w 499610"/>
                <a:gd name="connsiteY4-280" fmla="*/ 973305 h 981880"/>
                <a:gd name="connsiteX0-281" fmla="*/ 118198 w 499610"/>
                <a:gd name="connsiteY0-282" fmla="*/ 973305 h 981880"/>
                <a:gd name="connsiteX1-283" fmla="*/ 0 w 499610"/>
                <a:gd name="connsiteY1-284" fmla="*/ 11688 h 981880"/>
                <a:gd name="connsiteX2-285" fmla="*/ 499610 w 499610"/>
                <a:gd name="connsiteY2-286" fmla="*/ 0 h 981880"/>
                <a:gd name="connsiteX3-287" fmla="*/ 415714 w 499610"/>
                <a:gd name="connsiteY3-288" fmla="*/ 981880 h 981880"/>
                <a:gd name="connsiteX4-289" fmla="*/ 118198 w 499610"/>
                <a:gd name="connsiteY4-290" fmla="*/ 973305 h 981880"/>
                <a:gd name="connsiteX0-291" fmla="*/ 118198 w 499610"/>
                <a:gd name="connsiteY0-292" fmla="*/ 973305 h 981880"/>
                <a:gd name="connsiteX1-293" fmla="*/ 0 w 499610"/>
                <a:gd name="connsiteY1-294" fmla="*/ 11688 h 981880"/>
                <a:gd name="connsiteX2-295" fmla="*/ 499610 w 499610"/>
                <a:gd name="connsiteY2-296" fmla="*/ 0 h 981880"/>
                <a:gd name="connsiteX3-297" fmla="*/ 415714 w 499610"/>
                <a:gd name="connsiteY3-298" fmla="*/ 981880 h 981880"/>
                <a:gd name="connsiteX4-299" fmla="*/ 118198 w 499610"/>
                <a:gd name="connsiteY4-300" fmla="*/ 973305 h 981880"/>
                <a:gd name="connsiteX0-301" fmla="*/ 118198 w 499610"/>
                <a:gd name="connsiteY0-302" fmla="*/ 973305 h 981880"/>
                <a:gd name="connsiteX1-303" fmla="*/ 0 w 499610"/>
                <a:gd name="connsiteY1-304" fmla="*/ 11688 h 981880"/>
                <a:gd name="connsiteX2-305" fmla="*/ 499610 w 499610"/>
                <a:gd name="connsiteY2-306" fmla="*/ 0 h 981880"/>
                <a:gd name="connsiteX3-307" fmla="*/ 415714 w 499610"/>
                <a:gd name="connsiteY3-308" fmla="*/ 981880 h 981880"/>
                <a:gd name="connsiteX4-309" fmla="*/ 118198 w 499610"/>
                <a:gd name="connsiteY4-310" fmla="*/ 973305 h 981880"/>
                <a:gd name="connsiteX0-311" fmla="*/ 118198 w 499610"/>
                <a:gd name="connsiteY0-312" fmla="*/ 973305 h 976186"/>
                <a:gd name="connsiteX1-313" fmla="*/ 0 w 499610"/>
                <a:gd name="connsiteY1-314" fmla="*/ 11688 h 976186"/>
                <a:gd name="connsiteX2-315" fmla="*/ 499610 w 499610"/>
                <a:gd name="connsiteY2-316" fmla="*/ 0 h 976186"/>
                <a:gd name="connsiteX3-317" fmla="*/ 273339 w 499610"/>
                <a:gd name="connsiteY3-318" fmla="*/ 976186 h 976186"/>
                <a:gd name="connsiteX4-319" fmla="*/ 118198 w 499610"/>
                <a:gd name="connsiteY4-320" fmla="*/ 973305 h 976186"/>
                <a:gd name="connsiteX0-321" fmla="*/ 118198 w 499610"/>
                <a:gd name="connsiteY0-322" fmla="*/ 973305 h 976186"/>
                <a:gd name="connsiteX1-323" fmla="*/ 0 w 499610"/>
                <a:gd name="connsiteY1-324" fmla="*/ 11688 h 976186"/>
                <a:gd name="connsiteX2-325" fmla="*/ 499610 w 499610"/>
                <a:gd name="connsiteY2-326" fmla="*/ 0 h 976186"/>
                <a:gd name="connsiteX3-327" fmla="*/ 273339 w 499610"/>
                <a:gd name="connsiteY3-328" fmla="*/ 976186 h 976186"/>
                <a:gd name="connsiteX4-329" fmla="*/ 118198 w 499610"/>
                <a:gd name="connsiteY4-330" fmla="*/ 973305 h 976186"/>
                <a:gd name="connsiteX0-331" fmla="*/ 197928 w 499610"/>
                <a:gd name="connsiteY0-332" fmla="*/ 973305 h 976186"/>
                <a:gd name="connsiteX1-333" fmla="*/ 0 w 499610"/>
                <a:gd name="connsiteY1-334" fmla="*/ 11688 h 976186"/>
                <a:gd name="connsiteX2-335" fmla="*/ 499610 w 499610"/>
                <a:gd name="connsiteY2-336" fmla="*/ 0 h 976186"/>
                <a:gd name="connsiteX3-337" fmla="*/ 273339 w 499610"/>
                <a:gd name="connsiteY3-338" fmla="*/ 976186 h 976186"/>
                <a:gd name="connsiteX4-339" fmla="*/ 197928 w 499610"/>
                <a:gd name="connsiteY4-340" fmla="*/ 973305 h 976186"/>
                <a:gd name="connsiteX0-341" fmla="*/ 197928 w 499610"/>
                <a:gd name="connsiteY0-342" fmla="*/ 973305 h 976186"/>
                <a:gd name="connsiteX1-343" fmla="*/ 0 w 499610"/>
                <a:gd name="connsiteY1-344" fmla="*/ 11688 h 976186"/>
                <a:gd name="connsiteX2-345" fmla="*/ 499610 w 499610"/>
                <a:gd name="connsiteY2-346" fmla="*/ 0 h 976186"/>
                <a:gd name="connsiteX3-347" fmla="*/ 273339 w 499610"/>
                <a:gd name="connsiteY3-348" fmla="*/ 976186 h 976186"/>
                <a:gd name="connsiteX4-349" fmla="*/ 197928 w 499610"/>
                <a:gd name="connsiteY4-350" fmla="*/ 973305 h 976186"/>
                <a:gd name="connsiteX0-351" fmla="*/ 197928 w 499610"/>
                <a:gd name="connsiteY0-352" fmla="*/ 973305 h 976186"/>
                <a:gd name="connsiteX1-353" fmla="*/ 0 w 499610"/>
                <a:gd name="connsiteY1-354" fmla="*/ 11688 h 976186"/>
                <a:gd name="connsiteX2-355" fmla="*/ 499610 w 499610"/>
                <a:gd name="connsiteY2-356" fmla="*/ 0 h 976186"/>
                <a:gd name="connsiteX3-357" fmla="*/ 273339 w 499610"/>
                <a:gd name="connsiteY3-358" fmla="*/ 976186 h 976186"/>
                <a:gd name="connsiteX4-359" fmla="*/ 197928 w 499610"/>
                <a:gd name="connsiteY4-360" fmla="*/ 973305 h 976186"/>
                <a:gd name="connsiteX0-361" fmla="*/ 197928 w 499610"/>
                <a:gd name="connsiteY0-362" fmla="*/ 973305 h 976186"/>
                <a:gd name="connsiteX1-363" fmla="*/ 0 w 499610"/>
                <a:gd name="connsiteY1-364" fmla="*/ 11688 h 976186"/>
                <a:gd name="connsiteX2-365" fmla="*/ 499610 w 499610"/>
                <a:gd name="connsiteY2-366" fmla="*/ 0 h 976186"/>
                <a:gd name="connsiteX3-367" fmla="*/ 273339 w 499610"/>
                <a:gd name="connsiteY3-368" fmla="*/ 976186 h 976186"/>
                <a:gd name="connsiteX4-369" fmla="*/ 197928 w 499610"/>
                <a:gd name="connsiteY4-370" fmla="*/ 973305 h 976186"/>
                <a:gd name="connsiteX0-371" fmla="*/ 197928 w 621064"/>
                <a:gd name="connsiteY0-372" fmla="*/ 973305 h 973305"/>
                <a:gd name="connsiteX1-373" fmla="*/ 0 w 621064"/>
                <a:gd name="connsiteY1-374" fmla="*/ 11688 h 973305"/>
                <a:gd name="connsiteX2-375" fmla="*/ 499610 w 621064"/>
                <a:gd name="connsiteY2-376" fmla="*/ 0 h 973305"/>
                <a:gd name="connsiteX3-377" fmla="*/ 558839 w 621064"/>
                <a:gd name="connsiteY3-378" fmla="*/ 754682 h 973305"/>
                <a:gd name="connsiteX4-379" fmla="*/ 197928 w 621064"/>
                <a:gd name="connsiteY4-380" fmla="*/ 973305 h 973305"/>
                <a:gd name="connsiteX0-381" fmla="*/ 197928 w 558839"/>
                <a:gd name="connsiteY0-382" fmla="*/ 973305 h 973305"/>
                <a:gd name="connsiteX1-383" fmla="*/ 0 w 558839"/>
                <a:gd name="connsiteY1-384" fmla="*/ 11688 h 973305"/>
                <a:gd name="connsiteX2-385" fmla="*/ 499610 w 558839"/>
                <a:gd name="connsiteY2-386" fmla="*/ 0 h 973305"/>
                <a:gd name="connsiteX3-387" fmla="*/ 558839 w 558839"/>
                <a:gd name="connsiteY3-388" fmla="*/ 754682 h 973305"/>
                <a:gd name="connsiteX4-389" fmla="*/ 197928 w 558839"/>
                <a:gd name="connsiteY4-390" fmla="*/ 973305 h 973305"/>
                <a:gd name="connsiteX0-391" fmla="*/ 197928 w 558839"/>
                <a:gd name="connsiteY0-392" fmla="*/ 973305 h 973305"/>
                <a:gd name="connsiteX1-393" fmla="*/ 0 w 558839"/>
                <a:gd name="connsiteY1-394" fmla="*/ 11688 h 973305"/>
                <a:gd name="connsiteX2-395" fmla="*/ 499610 w 558839"/>
                <a:gd name="connsiteY2-396" fmla="*/ 0 h 973305"/>
                <a:gd name="connsiteX3-397" fmla="*/ 558839 w 558839"/>
                <a:gd name="connsiteY3-398" fmla="*/ 754682 h 973305"/>
                <a:gd name="connsiteX4-399" fmla="*/ 197928 w 558839"/>
                <a:gd name="connsiteY4-400" fmla="*/ 973305 h 973305"/>
                <a:gd name="connsiteX0-401" fmla="*/ 370213 w 558839"/>
                <a:gd name="connsiteY0-402" fmla="*/ 796102 h 796102"/>
                <a:gd name="connsiteX1-403" fmla="*/ 0 w 558839"/>
                <a:gd name="connsiteY1-404" fmla="*/ 11688 h 796102"/>
                <a:gd name="connsiteX2-405" fmla="*/ 499610 w 558839"/>
                <a:gd name="connsiteY2-406" fmla="*/ 0 h 796102"/>
                <a:gd name="connsiteX3-407" fmla="*/ 558839 w 558839"/>
                <a:gd name="connsiteY3-408" fmla="*/ 754682 h 796102"/>
                <a:gd name="connsiteX4-409" fmla="*/ 370213 w 558839"/>
                <a:gd name="connsiteY4-410" fmla="*/ 796102 h 796102"/>
                <a:gd name="connsiteX0-411" fmla="*/ 370213 w 558839"/>
                <a:gd name="connsiteY0-412" fmla="*/ 796102 h 796102"/>
                <a:gd name="connsiteX1-413" fmla="*/ 0 w 558839"/>
                <a:gd name="connsiteY1-414" fmla="*/ 11688 h 796102"/>
                <a:gd name="connsiteX2-415" fmla="*/ 499610 w 558839"/>
                <a:gd name="connsiteY2-416" fmla="*/ 0 h 796102"/>
                <a:gd name="connsiteX3-417" fmla="*/ 558839 w 558839"/>
                <a:gd name="connsiteY3-418" fmla="*/ 754682 h 796102"/>
                <a:gd name="connsiteX4-419" fmla="*/ 370213 w 558839"/>
                <a:gd name="connsiteY4-420" fmla="*/ 796102 h 796102"/>
                <a:gd name="connsiteX0-421" fmla="*/ 370213 w 558839"/>
                <a:gd name="connsiteY0-422" fmla="*/ 796102 h 796102"/>
                <a:gd name="connsiteX1-423" fmla="*/ 0 w 558839"/>
                <a:gd name="connsiteY1-424" fmla="*/ 11688 h 796102"/>
                <a:gd name="connsiteX2-425" fmla="*/ 499610 w 558839"/>
                <a:gd name="connsiteY2-426" fmla="*/ 0 h 796102"/>
                <a:gd name="connsiteX3-427" fmla="*/ 558839 w 558839"/>
                <a:gd name="connsiteY3-428" fmla="*/ 754682 h 796102"/>
                <a:gd name="connsiteX4-429" fmla="*/ 370213 w 558839"/>
                <a:gd name="connsiteY4-430" fmla="*/ 796102 h 796102"/>
                <a:gd name="connsiteX0-431" fmla="*/ 370213 w 558839"/>
                <a:gd name="connsiteY0-432" fmla="*/ 1315828 h 1315828"/>
                <a:gd name="connsiteX1-433" fmla="*/ 0 w 558839"/>
                <a:gd name="connsiteY1-434" fmla="*/ 531414 h 1315828"/>
                <a:gd name="connsiteX2-435" fmla="*/ 506930 w 558839"/>
                <a:gd name="connsiteY2-436" fmla="*/ 0 h 1315828"/>
                <a:gd name="connsiteX3-437" fmla="*/ 558839 w 558839"/>
                <a:gd name="connsiteY3-438" fmla="*/ 1274408 h 1315828"/>
                <a:gd name="connsiteX4-439" fmla="*/ 370213 w 558839"/>
                <a:gd name="connsiteY4-440" fmla="*/ 1315828 h 1315828"/>
                <a:gd name="connsiteX0-441" fmla="*/ 384853 w 573479"/>
                <a:gd name="connsiteY0-442" fmla="*/ 1326654 h 1326654"/>
                <a:gd name="connsiteX1-443" fmla="*/ 0 w 573479"/>
                <a:gd name="connsiteY1-444" fmla="*/ 554 h 1326654"/>
                <a:gd name="connsiteX2-445" fmla="*/ 521570 w 573479"/>
                <a:gd name="connsiteY2-446" fmla="*/ 10826 h 1326654"/>
                <a:gd name="connsiteX3-447" fmla="*/ 573479 w 573479"/>
                <a:gd name="connsiteY3-448" fmla="*/ 1285234 h 1326654"/>
                <a:gd name="connsiteX4-449" fmla="*/ 384853 w 573479"/>
                <a:gd name="connsiteY4-450" fmla="*/ 1326654 h 1326654"/>
                <a:gd name="connsiteX0-451" fmla="*/ 384853 w 573479"/>
                <a:gd name="connsiteY0-452" fmla="*/ 1326654 h 1326654"/>
                <a:gd name="connsiteX1-453" fmla="*/ 0 w 573479"/>
                <a:gd name="connsiteY1-454" fmla="*/ 554 h 1326654"/>
                <a:gd name="connsiteX2-455" fmla="*/ 521570 w 573479"/>
                <a:gd name="connsiteY2-456" fmla="*/ 10826 h 1326654"/>
                <a:gd name="connsiteX3-457" fmla="*/ 573479 w 573479"/>
                <a:gd name="connsiteY3-458" fmla="*/ 1285234 h 1326654"/>
                <a:gd name="connsiteX4-459" fmla="*/ 384853 w 573479"/>
                <a:gd name="connsiteY4-460" fmla="*/ 1326654 h 1326654"/>
                <a:gd name="connsiteX0-461" fmla="*/ 384853 w 573479"/>
                <a:gd name="connsiteY0-462" fmla="*/ 1326654 h 1326654"/>
                <a:gd name="connsiteX1-463" fmla="*/ 0 w 573479"/>
                <a:gd name="connsiteY1-464" fmla="*/ 554 h 1326654"/>
                <a:gd name="connsiteX2-465" fmla="*/ 521570 w 573479"/>
                <a:gd name="connsiteY2-466" fmla="*/ 10826 h 1326654"/>
                <a:gd name="connsiteX3-467" fmla="*/ 573479 w 573479"/>
                <a:gd name="connsiteY3-468" fmla="*/ 1285234 h 1326654"/>
                <a:gd name="connsiteX4-469" fmla="*/ 384853 w 573479"/>
                <a:gd name="connsiteY4-470" fmla="*/ 1326654 h 1326654"/>
                <a:gd name="connsiteX0-471" fmla="*/ 384853 w 573479"/>
                <a:gd name="connsiteY0-472" fmla="*/ 1326654 h 1326654"/>
                <a:gd name="connsiteX1-473" fmla="*/ 0 w 573479"/>
                <a:gd name="connsiteY1-474" fmla="*/ 554 h 1326654"/>
                <a:gd name="connsiteX2-475" fmla="*/ 521570 w 573479"/>
                <a:gd name="connsiteY2-476" fmla="*/ 10826 h 1326654"/>
                <a:gd name="connsiteX3-477" fmla="*/ 573479 w 573479"/>
                <a:gd name="connsiteY3-478" fmla="*/ 1285234 h 1326654"/>
                <a:gd name="connsiteX4-479" fmla="*/ 384853 w 573479"/>
                <a:gd name="connsiteY4-480" fmla="*/ 1326654 h 1326654"/>
                <a:gd name="connsiteX0-481" fmla="*/ 384853 w 573479"/>
                <a:gd name="connsiteY0-482" fmla="*/ 1326654 h 1326654"/>
                <a:gd name="connsiteX1-483" fmla="*/ 0 w 573479"/>
                <a:gd name="connsiteY1-484" fmla="*/ 554 h 1326654"/>
                <a:gd name="connsiteX2-485" fmla="*/ 521570 w 573479"/>
                <a:gd name="connsiteY2-486" fmla="*/ 10826 h 1326654"/>
                <a:gd name="connsiteX3-487" fmla="*/ 573479 w 573479"/>
                <a:gd name="connsiteY3-488" fmla="*/ 1285234 h 1326654"/>
                <a:gd name="connsiteX4-489" fmla="*/ 384853 w 573479"/>
                <a:gd name="connsiteY4-490" fmla="*/ 1326654 h 1326654"/>
                <a:gd name="connsiteX0-491" fmla="*/ 384853 w 573479"/>
                <a:gd name="connsiteY0-492" fmla="*/ 1326654 h 1326654"/>
                <a:gd name="connsiteX1-493" fmla="*/ 0 w 573479"/>
                <a:gd name="connsiteY1-494" fmla="*/ 554 h 1326654"/>
                <a:gd name="connsiteX2-495" fmla="*/ 521570 w 573479"/>
                <a:gd name="connsiteY2-496" fmla="*/ 10826 h 1326654"/>
                <a:gd name="connsiteX3-497" fmla="*/ 573479 w 573479"/>
                <a:gd name="connsiteY3-498" fmla="*/ 1285234 h 1326654"/>
                <a:gd name="connsiteX4-499" fmla="*/ 384853 w 573479"/>
                <a:gd name="connsiteY4-500" fmla="*/ 1326654 h 1326654"/>
                <a:gd name="connsiteX0-501" fmla="*/ 384853 w 588119"/>
                <a:gd name="connsiteY0-502" fmla="*/ 1326654 h 1326654"/>
                <a:gd name="connsiteX1-503" fmla="*/ 0 w 588119"/>
                <a:gd name="connsiteY1-504" fmla="*/ 554 h 1326654"/>
                <a:gd name="connsiteX2-505" fmla="*/ 521570 w 588119"/>
                <a:gd name="connsiteY2-506" fmla="*/ 10826 h 1326654"/>
                <a:gd name="connsiteX3-507" fmla="*/ 588119 w 588119"/>
                <a:gd name="connsiteY3-508" fmla="*/ 1321835 h 1326654"/>
                <a:gd name="connsiteX4-509" fmla="*/ 384853 w 588119"/>
                <a:gd name="connsiteY4-510" fmla="*/ 1326654 h 1326654"/>
                <a:gd name="connsiteX0-511" fmla="*/ 384853 w 588119"/>
                <a:gd name="connsiteY0-512" fmla="*/ 1326654 h 1326654"/>
                <a:gd name="connsiteX1-513" fmla="*/ 0 w 588119"/>
                <a:gd name="connsiteY1-514" fmla="*/ 554 h 1326654"/>
                <a:gd name="connsiteX2-515" fmla="*/ 521570 w 588119"/>
                <a:gd name="connsiteY2-516" fmla="*/ 10826 h 1326654"/>
                <a:gd name="connsiteX3-517" fmla="*/ 588119 w 588119"/>
                <a:gd name="connsiteY3-518" fmla="*/ 1321835 h 1326654"/>
                <a:gd name="connsiteX4-519" fmla="*/ 384853 w 588119"/>
                <a:gd name="connsiteY4-520" fmla="*/ 1326654 h 1326654"/>
                <a:gd name="connsiteX0-521" fmla="*/ 384853 w 588119"/>
                <a:gd name="connsiteY0-522" fmla="*/ 1326148 h 1326148"/>
                <a:gd name="connsiteX1-523" fmla="*/ 0 w 588119"/>
                <a:gd name="connsiteY1-524" fmla="*/ 48 h 1326148"/>
                <a:gd name="connsiteX2-525" fmla="*/ 521570 w 588119"/>
                <a:gd name="connsiteY2-526" fmla="*/ 228243 h 1326148"/>
                <a:gd name="connsiteX3-527" fmla="*/ 588119 w 588119"/>
                <a:gd name="connsiteY3-528" fmla="*/ 1321329 h 1326148"/>
                <a:gd name="connsiteX4-529" fmla="*/ 384853 w 588119"/>
                <a:gd name="connsiteY4-530" fmla="*/ 1326148 h 1326148"/>
                <a:gd name="connsiteX0-531" fmla="*/ 384853 w 588119"/>
                <a:gd name="connsiteY0-532" fmla="*/ 1326148 h 1326148"/>
                <a:gd name="connsiteX1-533" fmla="*/ 0 w 588119"/>
                <a:gd name="connsiteY1-534" fmla="*/ 48 h 1326148"/>
                <a:gd name="connsiteX2-535" fmla="*/ 521570 w 588119"/>
                <a:gd name="connsiteY2-536" fmla="*/ 228243 h 1326148"/>
                <a:gd name="connsiteX3-537" fmla="*/ 588119 w 588119"/>
                <a:gd name="connsiteY3-538" fmla="*/ 1321329 h 1326148"/>
                <a:gd name="connsiteX4-539" fmla="*/ 384853 w 588119"/>
                <a:gd name="connsiteY4-540" fmla="*/ 1326148 h 1326148"/>
                <a:gd name="connsiteX0-541" fmla="*/ 384853 w 588119"/>
                <a:gd name="connsiteY0-542" fmla="*/ 1326148 h 1326148"/>
                <a:gd name="connsiteX1-543" fmla="*/ 0 w 588119"/>
                <a:gd name="connsiteY1-544" fmla="*/ 48 h 1326148"/>
                <a:gd name="connsiteX2-545" fmla="*/ 521570 w 588119"/>
                <a:gd name="connsiteY2-546" fmla="*/ 228243 h 1326148"/>
                <a:gd name="connsiteX3-547" fmla="*/ 588119 w 588119"/>
                <a:gd name="connsiteY3-548" fmla="*/ 1321329 h 1326148"/>
                <a:gd name="connsiteX4-549" fmla="*/ 384853 w 588119"/>
                <a:gd name="connsiteY4-550" fmla="*/ 1326148 h 1326148"/>
                <a:gd name="connsiteX0-551" fmla="*/ 366066 w 569332"/>
                <a:gd name="connsiteY0-552" fmla="*/ 1097905 h 1097905"/>
                <a:gd name="connsiteX1-553" fmla="*/ 0 w 569332"/>
                <a:gd name="connsiteY1-554" fmla="*/ 4757 h 1097905"/>
                <a:gd name="connsiteX2-555" fmla="*/ 502783 w 569332"/>
                <a:gd name="connsiteY2-556" fmla="*/ 0 h 1097905"/>
                <a:gd name="connsiteX3-557" fmla="*/ 569332 w 569332"/>
                <a:gd name="connsiteY3-558" fmla="*/ 1093086 h 1097905"/>
                <a:gd name="connsiteX4-559" fmla="*/ 366066 w 569332"/>
                <a:gd name="connsiteY4-560" fmla="*/ 1097905 h 1097905"/>
                <a:gd name="connsiteX0-561" fmla="*/ 366066 w 569332"/>
                <a:gd name="connsiteY0-562" fmla="*/ 1097905 h 1097905"/>
                <a:gd name="connsiteX1-563" fmla="*/ 0 w 569332"/>
                <a:gd name="connsiteY1-564" fmla="*/ 4757 h 1097905"/>
                <a:gd name="connsiteX2-565" fmla="*/ 502783 w 569332"/>
                <a:gd name="connsiteY2-566" fmla="*/ 0 h 1097905"/>
                <a:gd name="connsiteX3-567" fmla="*/ 569332 w 569332"/>
                <a:gd name="connsiteY3-568" fmla="*/ 1093086 h 1097905"/>
                <a:gd name="connsiteX4-569" fmla="*/ 366066 w 569332"/>
                <a:gd name="connsiteY4-570" fmla="*/ 1097905 h 1097905"/>
                <a:gd name="connsiteX0-571" fmla="*/ 366066 w 569332"/>
                <a:gd name="connsiteY0-572" fmla="*/ 1097905 h 1097905"/>
                <a:gd name="connsiteX1-573" fmla="*/ 0 w 569332"/>
                <a:gd name="connsiteY1-574" fmla="*/ 4757 h 1097905"/>
                <a:gd name="connsiteX2-575" fmla="*/ 502783 w 569332"/>
                <a:gd name="connsiteY2-576" fmla="*/ 0 h 1097905"/>
                <a:gd name="connsiteX3-577" fmla="*/ 569332 w 569332"/>
                <a:gd name="connsiteY3-578" fmla="*/ 1093086 h 1097905"/>
                <a:gd name="connsiteX4-579" fmla="*/ 366066 w 569332"/>
                <a:gd name="connsiteY4-580" fmla="*/ 1097905 h 1097905"/>
                <a:gd name="connsiteX0-581" fmla="*/ 366066 w 594113"/>
                <a:gd name="connsiteY0-582" fmla="*/ 1097905 h 1179971"/>
                <a:gd name="connsiteX1-583" fmla="*/ 0 w 594113"/>
                <a:gd name="connsiteY1-584" fmla="*/ 4757 h 1179971"/>
                <a:gd name="connsiteX2-585" fmla="*/ 502783 w 594113"/>
                <a:gd name="connsiteY2-586" fmla="*/ 0 h 1179971"/>
                <a:gd name="connsiteX3-587" fmla="*/ 594113 w 594113"/>
                <a:gd name="connsiteY3-588" fmla="*/ 1179818 h 1179971"/>
                <a:gd name="connsiteX4-589" fmla="*/ 366066 w 594113"/>
                <a:gd name="connsiteY4-590" fmla="*/ 1097905 h 1179971"/>
                <a:gd name="connsiteX0-591" fmla="*/ 403236 w 594113"/>
                <a:gd name="connsiteY0-592" fmla="*/ 1215612 h 1215612"/>
                <a:gd name="connsiteX1-593" fmla="*/ 0 w 594113"/>
                <a:gd name="connsiteY1-594" fmla="*/ 4757 h 1215612"/>
                <a:gd name="connsiteX2-595" fmla="*/ 502783 w 594113"/>
                <a:gd name="connsiteY2-596" fmla="*/ 0 h 1215612"/>
                <a:gd name="connsiteX3-597" fmla="*/ 594113 w 594113"/>
                <a:gd name="connsiteY3-598" fmla="*/ 1179818 h 1215612"/>
                <a:gd name="connsiteX4-599" fmla="*/ 403236 w 594113"/>
                <a:gd name="connsiteY4-600" fmla="*/ 1215612 h 1215612"/>
                <a:gd name="connsiteX0-601" fmla="*/ 403236 w 574100"/>
                <a:gd name="connsiteY0-602" fmla="*/ 1215612 h 1215612"/>
                <a:gd name="connsiteX1-603" fmla="*/ 0 w 574100"/>
                <a:gd name="connsiteY1-604" fmla="*/ 4757 h 1215612"/>
                <a:gd name="connsiteX2-605" fmla="*/ 502783 w 574100"/>
                <a:gd name="connsiteY2-606" fmla="*/ 0 h 1215612"/>
                <a:gd name="connsiteX3-607" fmla="*/ 574100 w 574100"/>
                <a:gd name="connsiteY3-608" fmla="*/ 1014877 h 1215612"/>
                <a:gd name="connsiteX4-609" fmla="*/ 403236 w 574100"/>
                <a:gd name="connsiteY4-610" fmla="*/ 1215612 h 1215612"/>
                <a:gd name="connsiteX0-611" fmla="*/ 333190 w 574100"/>
                <a:gd name="connsiteY0-612" fmla="*/ 985695 h 1015244"/>
                <a:gd name="connsiteX1-613" fmla="*/ 0 w 574100"/>
                <a:gd name="connsiteY1-614" fmla="*/ 4757 h 1015244"/>
                <a:gd name="connsiteX2-615" fmla="*/ 502783 w 574100"/>
                <a:gd name="connsiteY2-616" fmla="*/ 0 h 1015244"/>
                <a:gd name="connsiteX3-617" fmla="*/ 574100 w 574100"/>
                <a:gd name="connsiteY3-618" fmla="*/ 1014877 h 1015244"/>
                <a:gd name="connsiteX4-619" fmla="*/ 333190 w 574100"/>
                <a:gd name="connsiteY4-620" fmla="*/ 985695 h 10152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74100" h="1015244">
                  <a:moveTo>
                    <a:pt x="333190" y="985695"/>
                  </a:moveTo>
                  <a:cubicBezTo>
                    <a:pt x="153901" y="433090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37473" y="350120"/>
                    <a:pt x="574100" y="1014877"/>
                  </a:cubicBezTo>
                  <a:cubicBezTo>
                    <a:pt x="476415" y="1019182"/>
                    <a:pt x="529388" y="984229"/>
                    <a:pt x="333190" y="985695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grpSp>
          <p:nvGrpSpPr>
            <p:cNvPr id="932" name="Group 28"/>
            <p:cNvGrpSpPr/>
            <p:nvPr/>
          </p:nvGrpSpPr>
          <p:grpSpPr bwMode="auto">
            <a:xfrm>
              <a:off x="1856416" y="3709935"/>
              <a:ext cx="1049338" cy="1739900"/>
              <a:chOff x="1856416" y="3709935"/>
              <a:chExt cx="1049338" cy="1739900"/>
            </a:xfrm>
          </p:grpSpPr>
          <p:sp>
            <p:nvSpPr>
              <p:cNvPr id="1017" name="Rectangle 1016"/>
              <p:cNvSpPr/>
              <p:nvPr/>
            </p:nvSpPr>
            <p:spPr bwMode="auto">
              <a:xfrm rot="10800000">
                <a:off x="1867528" y="3957548"/>
                <a:ext cx="1027113" cy="61109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grpSp>
            <p:nvGrpSpPr>
              <p:cNvPr id="1018" name="Group 498"/>
              <p:cNvGrpSpPr/>
              <p:nvPr/>
            </p:nvGrpSpPr>
            <p:grpSpPr bwMode="auto">
              <a:xfrm>
                <a:off x="1858805" y="5088863"/>
                <a:ext cx="1035373" cy="360972"/>
                <a:chOff x="4128636" y="3606589"/>
                <a:chExt cx="568145" cy="338667"/>
              </a:xfrm>
            </p:grpSpPr>
            <p:sp>
              <p:nvSpPr>
                <p:cNvPr id="1032" name="Oval 1031"/>
                <p:cNvSpPr/>
                <p:nvPr/>
              </p:nvSpPr>
              <p:spPr>
                <a:xfrm>
                  <a:off x="4129067" y="3720144"/>
                  <a:ext cx="567968" cy="224867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1033" name="Rectangle 1032"/>
                <p:cNvSpPr/>
                <p:nvPr/>
              </p:nvSpPr>
              <p:spPr>
                <a:xfrm>
                  <a:off x="4129067" y="3720144"/>
                  <a:ext cx="567968" cy="111689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1034" name="Oval 1033"/>
                <p:cNvSpPr/>
                <p:nvPr/>
              </p:nvSpPr>
              <p:spPr>
                <a:xfrm>
                  <a:off x="4129067" y="3606966"/>
                  <a:ext cx="567968" cy="224867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35" name="Straight Connector 1034"/>
                <p:cNvCxnSpPr/>
                <p:nvPr/>
              </p:nvCxnSpPr>
              <p:spPr>
                <a:xfrm>
                  <a:off x="4697035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36" name="Straight Connector 1035"/>
                <p:cNvCxnSpPr/>
                <p:nvPr/>
              </p:nvCxnSpPr>
              <p:spPr>
                <a:xfrm>
                  <a:off x="4129067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19" name="Rectangle 1018"/>
              <p:cNvSpPr/>
              <p:nvPr/>
            </p:nvSpPr>
            <p:spPr bwMode="auto">
              <a:xfrm>
                <a:off x="1877053" y="4705148"/>
                <a:ext cx="1028700" cy="52221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cxnSp>
            <p:nvCxnSpPr>
              <p:cNvPr id="1020" name="Straight Connector 1019"/>
              <p:cNvCxnSpPr/>
              <p:nvPr/>
            </p:nvCxnSpPr>
            <p:spPr bwMode="auto">
              <a:xfrm>
                <a:off x="1861178" y="3981356"/>
                <a:ext cx="17463" cy="130155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1021" name="Straight Connector 1020"/>
              <p:cNvCxnSpPr/>
              <p:nvPr/>
            </p:nvCxnSpPr>
            <p:spPr bwMode="auto">
              <a:xfrm flipH="1">
                <a:off x="2894641" y="3971833"/>
                <a:ext cx="6350" cy="1269810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22" name="Group 504"/>
              <p:cNvGrpSpPr/>
              <p:nvPr/>
            </p:nvGrpSpPr>
            <p:grpSpPr bwMode="auto">
              <a:xfrm>
                <a:off x="1856416" y="3709935"/>
                <a:ext cx="1044712" cy="399063"/>
                <a:chOff x="2183302" y="1574638"/>
                <a:chExt cx="1200154" cy="430218"/>
              </a:xfrm>
            </p:grpSpPr>
            <p:sp>
              <p:nvSpPr>
                <p:cNvPr id="1023" name="Oval 1022"/>
                <p:cNvSpPr/>
                <p:nvPr/>
              </p:nvSpPr>
              <p:spPr bwMode="auto">
                <a:xfrm flipV="1">
                  <a:off x="2185125" y="1689286"/>
                  <a:ext cx="1196349" cy="31485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1024" name="Rectangle 1023"/>
                <p:cNvSpPr/>
                <p:nvPr/>
              </p:nvSpPr>
              <p:spPr bwMode="auto">
                <a:xfrm>
                  <a:off x="2183302" y="1735489"/>
                  <a:ext cx="1198172" cy="112938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1025" name="Oval 1024"/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349" cy="31485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6" name="Freeform 1025"/>
                <p:cNvSpPr/>
                <p:nvPr/>
              </p:nvSpPr>
              <p:spPr bwMode="auto">
                <a:xfrm>
                  <a:off x="2489684" y="1670464"/>
                  <a:ext cx="581761" cy="15742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-1" fmla="*/ 1486231 w 2944854"/>
                    <a:gd name="connsiteY0-2" fmla="*/ 727041 h 1316375"/>
                    <a:gd name="connsiteX1-3" fmla="*/ 257675 w 2944854"/>
                    <a:gd name="connsiteY1-4" fmla="*/ 1302232 h 1316375"/>
                    <a:gd name="connsiteX2-5" fmla="*/ 0 w 2944854"/>
                    <a:gd name="connsiteY2-6" fmla="*/ 1228607 h 1316375"/>
                    <a:gd name="connsiteX3-7" fmla="*/ 911064 w 2944854"/>
                    <a:gd name="connsiteY3-8" fmla="*/ 837478 h 1316375"/>
                    <a:gd name="connsiteX4-9" fmla="*/ 883456 w 2944854"/>
                    <a:gd name="connsiteY4-10" fmla="*/ 450949 h 1316375"/>
                    <a:gd name="connsiteX5-11" fmla="*/ 161047 w 2944854"/>
                    <a:gd name="connsiteY5-12" fmla="*/ 119640 h 1316375"/>
                    <a:gd name="connsiteX6-13" fmla="*/ 404917 w 2944854"/>
                    <a:gd name="connsiteY6-14" fmla="*/ 50617 h 1316375"/>
                    <a:gd name="connsiteX7-15" fmla="*/ 1477028 w 2944854"/>
                    <a:gd name="connsiteY7-16" fmla="*/ 501566 h 1316375"/>
                    <a:gd name="connsiteX8-17" fmla="*/ 2572146 w 2944854"/>
                    <a:gd name="connsiteY8-18" fmla="*/ 0 h 1316375"/>
                    <a:gd name="connsiteX9-19" fmla="*/ 2875834 w 2944854"/>
                    <a:gd name="connsiteY9-20" fmla="*/ 96632 h 1316375"/>
                    <a:gd name="connsiteX10-21" fmla="*/ 2079803 w 2944854"/>
                    <a:gd name="connsiteY10-22" fmla="*/ 432543 h 1316375"/>
                    <a:gd name="connsiteX11-23" fmla="*/ 2240850 w 2944854"/>
                    <a:gd name="connsiteY11-24" fmla="*/ 920305 h 1316375"/>
                    <a:gd name="connsiteX12-25" fmla="*/ 2944854 w 2944854"/>
                    <a:gd name="connsiteY12-26" fmla="*/ 1228607 h 1316375"/>
                    <a:gd name="connsiteX13-27" fmla="*/ 2756623 w 2944854"/>
                    <a:gd name="connsiteY13-28" fmla="*/ 1316375 h 1316375"/>
                    <a:gd name="connsiteX14-29" fmla="*/ 1486231 w 2944854"/>
                    <a:gd name="connsiteY14-30" fmla="*/ 727041 h 1316375"/>
                    <a:gd name="connsiteX0-31" fmla="*/ 1486231 w 3024520"/>
                    <a:gd name="connsiteY0-32" fmla="*/ 727041 h 1316375"/>
                    <a:gd name="connsiteX1-33" fmla="*/ 257675 w 3024520"/>
                    <a:gd name="connsiteY1-34" fmla="*/ 1302232 h 1316375"/>
                    <a:gd name="connsiteX2-35" fmla="*/ 0 w 3024520"/>
                    <a:gd name="connsiteY2-36" fmla="*/ 1228607 h 1316375"/>
                    <a:gd name="connsiteX3-37" fmla="*/ 911064 w 3024520"/>
                    <a:gd name="connsiteY3-38" fmla="*/ 837478 h 1316375"/>
                    <a:gd name="connsiteX4-39" fmla="*/ 883456 w 3024520"/>
                    <a:gd name="connsiteY4-40" fmla="*/ 450949 h 1316375"/>
                    <a:gd name="connsiteX5-41" fmla="*/ 161047 w 3024520"/>
                    <a:gd name="connsiteY5-42" fmla="*/ 119640 h 1316375"/>
                    <a:gd name="connsiteX6-43" fmla="*/ 404917 w 3024520"/>
                    <a:gd name="connsiteY6-44" fmla="*/ 50617 h 1316375"/>
                    <a:gd name="connsiteX7-45" fmla="*/ 1477028 w 3024520"/>
                    <a:gd name="connsiteY7-46" fmla="*/ 501566 h 1316375"/>
                    <a:gd name="connsiteX8-47" fmla="*/ 2572146 w 3024520"/>
                    <a:gd name="connsiteY8-48" fmla="*/ 0 h 1316375"/>
                    <a:gd name="connsiteX9-49" fmla="*/ 2875834 w 3024520"/>
                    <a:gd name="connsiteY9-50" fmla="*/ 96632 h 1316375"/>
                    <a:gd name="connsiteX10-51" fmla="*/ 2079803 w 3024520"/>
                    <a:gd name="connsiteY10-52" fmla="*/ 432543 h 1316375"/>
                    <a:gd name="connsiteX11-53" fmla="*/ 2240850 w 3024520"/>
                    <a:gd name="connsiteY11-54" fmla="*/ 920305 h 1316375"/>
                    <a:gd name="connsiteX12-55" fmla="*/ 3024520 w 3024520"/>
                    <a:gd name="connsiteY12-56" fmla="*/ 1228607 h 1316375"/>
                    <a:gd name="connsiteX13-57" fmla="*/ 2756623 w 3024520"/>
                    <a:gd name="connsiteY13-58" fmla="*/ 1316375 h 1316375"/>
                    <a:gd name="connsiteX14-59" fmla="*/ 1486231 w 3024520"/>
                    <a:gd name="connsiteY14-60" fmla="*/ 727041 h 1316375"/>
                    <a:gd name="connsiteX0-61" fmla="*/ 1537780 w 3076069"/>
                    <a:gd name="connsiteY0-62" fmla="*/ 727041 h 1316375"/>
                    <a:gd name="connsiteX1-63" fmla="*/ 309224 w 3076069"/>
                    <a:gd name="connsiteY1-64" fmla="*/ 1302232 h 1316375"/>
                    <a:gd name="connsiteX2-65" fmla="*/ 0 w 3076069"/>
                    <a:gd name="connsiteY2-66" fmla="*/ 1228607 h 1316375"/>
                    <a:gd name="connsiteX3-67" fmla="*/ 962613 w 3076069"/>
                    <a:gd name="connsiteY3-68" fmla="*/ 837478 h 1316375"/>
                    <a:gd name="connsiteX4-69" fmla="*/ 935005 w 3076069"/>
                    <a:gd name="connsiteY4-70" fmla="*/ 450949 h 1316375"/>
                    <a:gd name="connsiteX5-71" fmla="*/ 212596 w 3076069"/>
                    <a:gd name="connsiteY5-72" fmla="*/ 119640 h 1316375"/>
                    <a:gd name="connsiteX6-73" fmla="*/ 456466 w 3076069"/>
                    <a:gd name="connsiteY6-74" fmla="*/ 50617 h 1316375"/>
                    <a:gd name="connsiteX7-75" fmla="*/ 1528577 w 3076069"/>
                    <a:gd name="connsiteY7-76" fmla="*/ 501566 h 1316375"/>
                    <a:gd name="connsiteX8-77" fmla="*/ 2623695 w 3076069"/>
                    <a:gd name="connsiteY8-78" fmla="*/ 0 h 1316375"/>
                    <a:gd name="connsiteX9-79" fmla="*/ 2927383 w 3076069"/>
                    <a:gd name="connsiteY9-80" fmla="*/ 96632 h 1316375"/>
                    <a:gd name="connsiteX10-81" fmla="*/ 2131352 w 3076069"/>
                    <a:gd name="connsiteY10-82" fmla="*/ 432543 h 1316375"/>
                    <a:gd name="connsiteX11-83" fmla="*/ 2292399 w 3076069"/>
                    <a:gd name="connsiteY11-84" fmla="*/ 920305 h 1316375"/>
                    <a:gd name="connsiteX12-85" fmla="*/ 3076069 w 3076069"/>
                    <a:gd name="connsiteY12-86" fmla="*/ 1228607 h 1316375"/>
                    <a:gd name="connsiteX13-87" fmla="*/ 2808172 w 3076069"/>
                    <a:gd name="connsiteY13-88" fmla="*/ 1316375 h 1316375"/>
                    <a:gd name="connsiteX14-89" fmla="*/ 1537780 w 3076069"/>
                    <a:gd name="connsiteY14-90" fmla="*/ 727041 h 1316375"/>
                    <a:gd name="connsiteX0-91" fmla="*/ 1537780 w 3076069"/>
                    <a:gd name="connsiteY0-92" fmla="*/ 727041 h 1321259"/>
                    <a:gd name="connsiteX1-93" fmla="*/ 313981 w 3076069"/>
                    <a:gd name="connsiteY1-94" fmla="*/ 1321259 h 1321259"/>
                    <a:gd name="connsiteX2-95" fmla="*/ 0 w 3076069"/>
                    <a:gd name="connsiteY2-96" fmla="*/ 1228607 h 1321259"/>
                    <a:gd name="connsiteX3-97" fmla="*/ 962613 w 3076069"/>
                    <a:gd name="connsiteY3-98" fmla="*/ 837478 h 1321259"/>
                    <a:gd name="connsiteX4-99" fmla="*/ 935005 w 3076069"/>
                    <a:gd name="connsiteY4-100" fmla="*/ 450949 h 1321259"/>
                    <a:gd name="connsiteX5-101" fmla="*/ 212596 w 3076069"/>
                    <a:gd name="connsiteY5-102" fmla="*/ 119640 h 1321259"/>
                    <a:gd name="connsiteX6-103" fmla="*/ 456466 w 3076069"/>
                    <a:gd name="connsiteY6-104" fmla="*/ 50617 h 1321259"/>
                    <a:gd name="connsiteX7-105" fmla="*/ 1528577 w 3076069"/>
                    <a:gd name="connsiteY7-106" fmla="*/ 501566 h 1321259"/>
                    <a:gd name="connsiteX8-107" fmla="*/ 2623695 w 3076069"/>
                    <a:gd name="connsiteY8-108" fmla="*/ 0 h 1321259"/>
                    <a:gd name="connsiteX9-109" fmla="*/ 2927383 w 3076069"/>
                    <a:gd name="connsiteY9-110" fmla="*/ 96632 h 1321259"/>
                    <a:gd name="connsiteX10-111" fmla="*/ 2131352 w 3076069"/>
                    <a:gd name="connsiteY10-112" fmla="*/ 432543 h 1321259"/>
                    <a:gd name="connsiteX11-113" fmla="*/ 2292399 w 3076069"/>
                    <a:gd name="connsiteY11-114" fmla="*/ 920305 h 1321259"/>
                    <a:gd name="connsiteX12-115" fmla="*/ 3076069 w 3076069"/>
                    <a:gd name="connsiteY12-116" fmla="*/ 1228607 h 1321259"/>
                    <a:gd name="connsiteX13-117" fmla="*/ 2808172 w 3076069"/>
                    <a:gd name="connsiteY13-118" fmla="*/ 1316375 h 1321259"/>
                    <a:gd name="connsiteX14-119" fmla="*/ 1537780 w 3076069"/>
                    <a:gd name="connsiteY14-120" fmla="*/ 727041 h 1321259"/>
                    <a:gd name="connsiteX0-121" fmla="*/ 1537780 w 3076069"/>
                    <a:gd name="connsiteY0-122" fmla="*/ 750825 h 1321259"/>
                    <a:gd name="connsiteX1-123" fmla="*/ 313981 w 3076069"/>
                    <a:gd name="connsiteY1-124" fmla="*/ 1321259 h 1321259"/>
                    <a:gd name="connsiteX2-125" fmla="*/ 0 w 3076069"/>
                    <a:gd name="connsiteY2-126" fmla="*/ 1228607 h 1321259"/>
                    <a:gd name="connsiteX3-127" fmla="*/ 962613 w 3076069"/>
                    <a:gd name="connsiteY3-128" fmla="*/ 837478 h 1321259"/>
                    <a:gd name="connsiteX4-129" fmla="*/ 935005 w 3076069"/>
                    <a:gd name="connsiteY4-130" fmla="*/ 450949 h 1321259"/>
                    <a:gd name="connsiteX5-131" fmla="*/ 212596 w 3076069"/>
                    <a:gd name="connsiteY5-132" fmla="*/ 119640 h 1321259"/>
                    <a:gd name="connsiteX6-133" fmla="*/ 456466 w 3076069"/>
                    <a:gd name="connsiteY6-134" fmla="*/ 50617 h 1321259"/>
                    <a:gd name="connsiteX7-135" fmla="*/ 1528577 w 3076069"/>
                    <a:gd name="connsiteY7-136" fmla="*/ 501566 h 1321259"/>
                    <a:gd name="connsiteX8-137" fmla="*/ 2623695 w 3076069"/>
                    <a:gd name="connsiteY8-138" fmla="*/ 0 h 1321259"/>
                    <a:gd name="connsiteX9-139" fmla="*/ 2927383 w 3076069"/>
                    <a:gd name="connsiteY9-140" fmla="*/ 96632 h 1321259"/>
                    <a:gd name="connsiteX10-141" fmla="*/ 2131352 w 3076069"/>
                    <a:gd name="connsiteY10-142" fmla="*/ 432543 h 1321259"/>
                    <a:gd name="connsiteX11-143" fmla="*/ 2292399 w 3076069"/>
                    <a:gd name="connsiteY11-144" fmla="*/ 920305 h 1321259"/>
                    <a:gd name="connsiteX12-145" fmla="*/ 3076069 w 3076069"/>
                    <a:gd name="connsiteY12-146" fmla="*/ 1228607 h 1321259"/>
                    <a:gd name="connsiteX13-147" fmla="*/ 2808172 w 3076069"/>
                    <a:gd name="connsiteY13-148" fmla="*/ 1316375 h 1321259"/>
                    <a:gd name="connsiteX14-149" fmla="*/ 1537780 w 3076069"/>
                    <a:gd name="connsiteY14-150" fmla="*/ 750825 h 132125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1027" name="Freeform 1026"/>
                <p:cNvSpPr/>
                <p:nvPr/>
              </p:nvSpPr>
              <p:spPr bwMode="auto">
                <a:xfrm>
                  <a:off x="2429501" y="1629396"/>
                  <a:ext cx="703949" cy="111226"/>
                </a:xfrm>
                <a:custGeom>
                  <a:avLst/>
                  <a:gdLst>
                    <a:gd name="T0" fmla="*/ 0 w 3723451"/>
                    <a:gd name="T1" fmla="*/ 27211 h 932950"/>
                    <a:gd name="T2" fmla="*/ 123865 w 3723451"/>
                    <a:gd name="T3" fmla="*/ 321 h 932950"/>
                    <a:gd name="T4" fmla="*/ 350850 w 3723451"/>
                    <a:gd name="T5" fmla="*/ 62061 h 932950"/>
                    <a:gd name="T6" fmla="*/ 567397 w 3723451"/>
                    <a:gd name="T7" fmla="*/ 0 h 932950"/>
                    <a:gd name="T8" fmla="*/ 703949 w 3723451"/>
                    <a:gd name="T9" fmla="*/ 24696 h 932950"/>
                    <a:gd name="T10" fmla="*/ 602354 w 3723451"/>
                    <a:gd name="T11" fmla="*/ 55064 h 932950"/>
                    <a:gd name="T12" fmla="*/ 569645 w 3723451"/>
                    <a:gd name="T13" fmla="*/ 46877 h 932950"/>
                    <a:gd name="T14" fmla="*/ 354838 w 3723451"/>
                    <a:gd name="T15" fmla="*/ 111226 h 932950"/>
                    <a:gd name="T16" fmla="*/ 134536 w 3723451"/>
                    <a:gd name="T17" fmla="*/ 49244 h 932950"/>
                    <a:gd name="T18" fmla="*/ 98918 w 3723451"/>
                    <a:gd name="T19" fmla="*/ 55934 h 932950"/>
                    <a:gd name="T20" fmla="*/ 0 w 3723451"/>
                    <a:gd name="T21" fmla="*/ 27211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8" name="Freeform 1027"/>
                <p:cNvSpPr/>
                <p:nvPr/>
              </p:nvSpPr>
              <p:spPr bwMode="auto">
                <a:xfrm>
                  <a:off x="2892722" y="1723510"/>
                  <a:ext cx="257143" cy="95826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143 w 1366596"/>
                    <a:gd name="T3" fmla="*/ 74047 h 809868"/>
                    <a:gd name="T4" fmla="*/ 162771 w 1366596"/>
                    <a:gd name="T5" fmla="*/ 95826 h 809868"/>
                    <a:gd name="T6" fmla="*/ 866 w 1366596"/>
                    <a:gd name="T7" fmla="*/ 5063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9" name="Freeform 1028"/>
                <p:cNvSpPr/>
                <p:nvPr/>
              </p:nvSpPr>
              <p:spPr bwMode="auto">
                <a:xfrm>
                  <a:off x="2416736" y="1725222"/>
                  <a:ext cx="255318" cy="94114"/>
                </a:xfrm>
                <a:custGeom>
                  <a:avLst/>
                  <a:gdLst>
                    <a:gd name="T0" fmla="*/ 251832 w 1348191"/>
                    <a:gd name="T1" fmla="*/ 0 h 791462"/>
                    <a:gd name="T2" fmla="*/ 255318 w 1348191"/>
                    <a:gd name="T3" fmla="*/ 45415 h 791462"/>
                    <a:gd name="T4" fmla="*/ 92368 w 1348191"/>
                    <a:gd name="T5" fmla="*/ 94114 h 791462"/>
                    <a:gd name="T6" fmla="*/ 0 w 1348191"/>
                    <a:gd name="T7" fmla="*/ 72774 h 791462"/>
                    <a:gd name="T8" fmla="*/ 251832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30" name="Straight Connector 1029"/>
                <p:cNvCxnSpPr>
                  <a:cxnSpLocks noChangeShapeType="1"/>
                  <a:endCxn id="1025" idx="2"/>
                </p:cNvCxnSpPr>
                <p:nvPr/>
              </p:nvCxnSpPr>
              <p:spPr bwMode="auto">
                <a:xfrm flipH="1" flipV="1">
                  <a:off x="2183302" y="1732067"/>
                  <a:ext cx="1823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31" name="Straight Connector 103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1474" y="1728644"/>
                  <a:ext cx="1824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3" name="Group 29"/>
            <p:cNvGrpSpPr/>
            <p:nvPr/>
          </p:nvGrpSpPr>
          <p:grpSpPr bwMode="auto">
            <a:xfrm>
              <a:off x="3566154" y="3862335"/>
              <a:ext cx="514350" cy="1670050"/>
              <a:chOff x="3566154" y="3862335"/>
              <a:chExt cx="514350" cy="1670050"/>
            </a:xfrm>
          </p:grpSpPr>
          <p:sp>
            <p:nvSpPr>
              <p:cNvPr id="997" name="Rectangle 996"/>
              <p:cNvSpPr/>
              <p:nvPr/>
            </p:nvSpPr>
            <p:spPr bwMode="auto">
              <a:xfrm rot="10800000">
                <a:off x="3569201" y="3946092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cxnSp>
            <p:nvCxnSpPr>
              <p:cNvPr id="998" name="Straight Connector 997"/>
              <p:cNvCxnSpPr/>
              <p:nvPr/>
            </p:nvCxnSpPr>
            <p:spPr bwMode="auto">
              <a:xfrm flipH="1">
                <a:off x="4078916" y="4019450"/>
                <a:ext cx="1587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99" name="Group 552"/>
              <p:cNvGrpSpPr/>
              <p:nvPr/>
            </p:nvGrpSpPr>
            <p:grpSpPr bwMode="auto">
              <a:xfrm>
                <a:off x="3571302" y="5310688"/>
                <a:ext cx="507588" cy="221697"/>
                <a:chOff x="4128636" y="3606589"/>
                <a:chExt cx="568145" cy="338667"/>
              </a:xfrm>
            </p:grpSpPr>
            <p:sp>
              <p:nvSpPr>
                <p:cNvPr id="1012" name="Oval 1011"/>
                <p:cNvSpPr/>
                <p:nvPr/>
              </p:nvSpPr>
              <p:spPr>
                <a:xfrm>
                  <a:off x="4128204" y="3719337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1013" name="Rectangle 1012"/>
                <p:cNvSpPr/>
                <p:nvPr/>
              </p:nvSpPr>
              <p:spPr>
                <a:xfrm>
                  <a:off x="4128204" y="3719337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1014" name="Oval 1013"/>
                <p:cNvSpPr/>
                <p:nvPr/>
              </p:nvSpPr>
              <p:spPr>
                <a:xfrm>
                  <a:off x="4128204" y="3600527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15" name="Straight Connector 1014"/>
                <p:cNvCxnSpPr/>
                <p:nvPr/>
              </p:nvCxnSpPr>
              <p:spPr>
                <a:xfrm>
                  <a:off x="4696810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16" name="Straight Connector 1015"/>
                <p:cNvCxnSpPr/>
                <p:nvPr/>
              </p:nvCxnSpPr>
              <p:spPr>
                <a:xfrm>
                  <a:off x="4128204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00" name="Rectangle 999"/>
              <p:cNvSpPr/>
              <p:nvPr/>
            </p:nvSpPr>
            <p:spPr bwMode="auto">
              <a:xfrm>
                <a:off x="3572503" y="4574992"/>
                <a:ext cx="496888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cxnSp>
            <p:nvCxnSpPr>
              <p:cNvPr id="1001" name="Straight Connector 1000"/>
              <p:cNvCxnSpPr/>
              <p:nvPr/>
            </p:nvCxnSpPr>
            <p:spPr bwMode="auto">
              <a:xfrm flipH="1">
                <a:off x="3566153" y="4027387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02" name="Group 538"/>
              <p:cNvGrpSpPr/>
              <p:nvPr/>
            </p:nvGrpSpPr>
            <p:grpSpPr bwMode="auto">
              <a:xfrm>
                <a:off x="3568667" y="38623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1003" name="Oval 1002"/>
                <p:cNvSpPr/>
                <p:nvPr/>
              </p:nvSpPr>
              <p:spPr bwMode="auto">
                <a:xfrm flipV="1">
                  <a:off x="2188659" y="1691189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1004" name="Rectangle 1003"/>
                <p:cNvSpPr/>
                <p:nvPr/>
              </p:nvSpPr>
              <p:spPr bwMode="auto">
                <a:xfrm>
                  <a:off x="2184877" y="1736233"/>
                  <a:ext cx="1198749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1005" name="Oval 1004"/>
                <p:cNvSpPr>
                  <a:spLocks noChangeArrowheads="1"/>
                </p:cNvSpPr>
                <p:nvPr/>
              </p:nvSpPr>
              <p:spPr bwMode="auto">
                <a:xfrm flipV="1">
                  <a:off x="2184877" y="1564501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6" name="Freeform 1005"/>
                <p:cNvSpPr/>
                <p:nvPr/>
              </p:nvSpPr>
              <p:spPr bwMode="auto">
                <a:xfrm>
                  <a:off x="2491182" y="1671482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-1" fmla="*/ 1486231 w 2944854"/>
                    <a:gd name="connsiteY0-2" fmla="*/ 727041 h 1316375"/>
                    <a:gd name="connsiteX1-3" fmla="*/ 257675 w 2944854"/>
                    <a:gd name="connsiteY1-4" fmla="*/ 1302232 h 1316375"/>
                    <a:gd name="connsiteX2-5" fmla="*/ 0 w 2944854"/>
                    <a:gd name="connsiteY2-6" fmla="*/ 1228607 h 1316375"/>
                    <a:gd name="connsiteX3-7" fmla="*/ 911064 w 2944854"/>
                    <a:gd name="connsiteY3-8" fmla="*/ 837478 h 1316375"/>
                    <a:gd name="connsiteX4-9" fmla="*/ 883456 w 2944854"/>
                    <a:gd name="connsiteY4-10" fmla="*/ 450949 h 1316375"/>
                    <a:gd name="connsiteX5-11" fmla="*/ 161047 w 2944854"/>
                    <a:gd name="connsiteY5-12" fmla="*/ 119640 h 1316375"/>
                    <a:gd name="connsiteX6-13" fmla="*/ 404917 w 2944854"/>
                    <a:gd name="connsiteY6-14" fmla="*/ 50617 h 1316375"/>
                    <a:gd name="connsiteX7-15" fmla="*/ 1477028 w 2944854"/>
                    <a:gd name="connsiteY7-16" fmla="*/ 501566 h 1316375"/>
                    <a:gd name="connsiteX8-17" fmla="*/ 2572146 w 2944854"/>
                    <a:gd name="connsiteY8-18" fmla="*/ 0 h 1316375"/>
                    <a:gd name="connsiteX9-19" fmla="*/ 2875834 w 2944854"/>
                    <a:gd name="connsiteY9-20" fmla="*/ 96632 h 1316375"/>
                    <a:gd name="connsiteX10-21" fmla="*/ 2079803 w 2944854"/>
                    <a:gd name="connsiteY10-22" fmla="*/ 432543 h 1316375"/>
                    <a:gd name="connsiteX11-23" fmla="*/ 2240850 w 2944854"/>
                    <a:gd name="connsiteY11-24" fmla="*/ 920305 h 1316375"/>
                    <a:gd name="connsiteX12-25" fmla="*/ 2944854 w 2944854"/>
                    <a:gd name="connsiteY12-26" fmla="*/ 1228607 h 1316375"/>
                    <a:gd name="connsiteX13-27" fmla="*/ 2756623 w 2944854"/>
                    <a:gd name="connsiteY13-28" fmla="*/ 1316375 h 1316375"/>
                    <a:gd name="connsiteX14-29" fmla="*/ 1486231 w 2944854"/>
                    <a:gd name="connsiteY14-30" fmla="*/ 727041 h 1316375"/>
                    <a:gd name="connsiteX0-31" fmla="*/ 1486231 w 3024520"/>
                    <a:gd name="connsiteY0-32" fmla="*/ 727041 h 1316375"/>
                    <a:gd name="connsiteX1-33" fmla="*/ 257675 w 3024520"/>
                    <a:gd name="connsiteY1-34" fmla="*/ 1302232 h 1316375"/>
                    <a:gd name="connsiteX2-35" fmla="*/ 0 w 3024520"/>
                    <a:gd name="connsiteY2-36" fmla="*/ 1228607 h 1316375"/>
                    <a:gd name="connsiteX3-37" fmla="*/ 911064 w 3024520"/>
                    <a:gd name="connsiteY3-38" fmla="*/ 837478 h 1316375"/>
                    <a:gd name="connsiteX4-39" fmla="*/ 883456 w 3024520"/>
                    <a:gd name="connsiteY4-40" fmla="*/ 450949 h 1316375"/>
                    <a:gd name="connsiteX5-41" fmla="*/ 161047 w 3024520"/>
                    <a:gd name="connsiteY5-42" fmla="*/ 119640 h 1316375"/>
                    <a:gd name="connsiteX6-43" fmla="*/ 404917 w 3024520"/>
                    <a:gd name="connsiteY6-44" fmla="*/ 50617 h 1316375"/>
                    <a:gd name="connsiteX7-45" fmla="*/ 1477028 w 3024520"/>
                    <a:gd name="connsiteY7-46" fmla="*/ 501566 h 1316375"/>
                    <a:gd name="connsiteX8-47" fmla="*/ 2572146 w 3024520"/>
                    <a:gd name="connsiteY8-48" fmla="*/ 0 h 1316375"/>
                    <a:gd name="connsiteX9-49" fmla="*/ 2875834 w 3024520"/>
                    <a:gd name="connsiteY9-50" fmla="*/ 96632 h 1316375"/>
                    <a:gd name="connsiteX10-51" fmla="*/ 2079803 w 3024520"/>
                    <a:gd name="connsiteY10-52" fmla="*/ 432543 h 1316375"/>
                    <a:gd name="connsiteX11-53" fmla="*/ 2240850 w 3024520"/>
                    <a:gd name="connsiteY11-54" fmla="*/ 920305 h 1316375"/>
                    <a:gd name="connsiteX12-55" fmla="*/ 3024520 w 3024520"/>
                    <a:gd name="connsiteY12-56" fmla="*/ 1228607 h 1316375"/>
                    <a:gd name="connsiteX13-57" fmla="*/ 2756623 w 3024520"/>
                    <a:gd name="connsiteY13-58" fmla="*/ 1316375 h 1316375"/>
                    <a:gd name="connsiteX14-59" fmla="*/ 1486231 w 3024520"/>
                    <a:gd name="connsiteY14-60" fmla="*/ 727041 h 1316375"/>
                    <a:gd name="connsiteX0-61" fmla="*/ 1537780 w 3076069"/>
                    <a:gd name="connsiteY0-62" fmla="*/ 727041 h 1316375"/>
                    <a:gd name="connsiteX1-63" fmla="*/ 309224 w 3076069"/>
                    <a:gd name="connsiteY1-64" fmla="*/ 1302232 h 1316375"/>
                    <a:gd name="connsiteX2-65" fmla="*/ 0 w 3076069"/>
                    <a:gd name="connsiteY2-66" fmla="*/ 1228607 h 1316375"/>
                    <a:gd name="connsiteX3-67" fmla="*/ 962613 w 3076069"/>
                    <a:gd name="connsiteY3-68" fmla="*/ 837478 h 1316375"/>
                    <a:gd name="connsiteX4-69" fmla="*/ 935005 w 3076069"/>
                    <a:gd name="connsiteY4-70" fmla="*/ 450949 h 1316375"/>
                    <a:gd name="connsiteX5-71" fmla="*/ 212596 w 3076069"/>
                    <a:gd name="connsiteY5-72" fmla="*/ 119640 h 1316375"/>
                    <a:gd name="connsiteX6-73" fmla="*/ 456466 w 3076069"/>
                    <a:gd name="connsiteY6-74" fmla="*/ 50617 h 1316375"/>
                    <a:gd name="connsiteX7-75" fmla="*/ 1528577 w 3076069"/>
                    <a:gd name="connsiteY7-76" fmla="*/ 501566 h 1316375"/>
                    <a:gd name="connsiteX8-77" fmla="*/ 2623695 w 3076069"/>
                    <a:gd name="connsiteY8-78" fmla="*/ 0 h 1316375"/>
                    <a:gd name="connsiteX9-79" fmla="*/ 2927383 w 3076069"/>
                    <a:gd name="connsiteY9-80" fmla="*/ 96632 h 1316375"/>
                    <a:gd name="connsiteX10-81" fmla="*/ 2131352 w 3076069"/>
                    <a:gd name="connsiteY10-82" fmla="*/ 432543 h 1316375"/>
                    <a:gd name="connsiteX11-83" fmla="*/ 2292399 w 3076069"/>
                    <a:gd name="connsiteY11-84" fmla="*/ 920305 h 1316375"/>
                    <a:gd name="connsiteX12-85" fmla="*/ 3076069 w 3076069"/>
                    <a:gd name="connsiteY12-86" fmla="*/ 1228607 h 1316375"/>
                    <a:gd name="connsiteX13-87" fmla="*/ 2808172 w 3076069"/>
                    <a:gd name="connsiteY13-88" fmla="*/ 1316375 h 1316375"/>
                    <a:gd name="connsiteX14-89" fmla="*/ 1537780 w 3076069"/>
                    <a:gd name="connsiteY14-90" fmla="*/ 727041 h 1316375"/>
                    <a:gd name="connsiteX0-91" fmla="*/ 1537780 w 3076069"/>
                    <a:gd name="connsiteY0-92" fmla="*/ 727041 h 1321259"/>
                    <a:gd name="connsiteX1-93" fmla="*/ 313981 w 3076069"/>
                    <a:gd name="connsiteY1-94" fmla="*/ 1321259 h 1321259"/>
                    <a:gd name="connsiteX2-95" fmla="*/ 0 w 3076069"/>
                    <a:gd name="connsiteY2-96" fmla="*/ 1228607 h 1321259"/>
                    <a:gd name="connsiteX3-97" fmla="*/ 962613 w 3076069"/>
                    <a:gd name="connsiteY3-98" fmla="*/ 837478 h 1321259"/>
                    <a:gd name="connsiteX4-99" fmla="*/ 935005 w 3076069"/>
                    <a:gd name="connsiteY4-100" fmla="*/ 450949 h 1321259"/>
                    <a:gd name="connsiteX5-101" fmla="*/ 212596 w 3076069"/>
                    <a:gd name="connsiteY5-102" fmla="*/ 119640 h 1321259"/>
                    <a:gd name="connsiteX6-103" fmla="*/ 456466 w 3076069"/>
                    <a:gd name="connsiteY6-104" fmla="*/ 50617 h 1321259"/>
                    <a:gd name="connsiteX7-105" fmla="*/ 1528577 w 3076069"/>
                    <a:gd name="connsiteY7-106" fmla="*/ 501566 h 1321259"/>
                    <a:gd name="connsiteX8-107" fmla="*/ 2623695 w 3076069"/>
                    <a:gd name="connsiteY8-108" fmla="*/ 0 h 1321259"/>
                    <a:gd name="connsiteX9-109" fmla="*/ 2927383 w 3076069"/>
                    <a:gd name="connsiteY9-110" fmla="*/ 96632 h 1321259"/>
                    <a:gd name="connsiteX10-111" fmla="*/ 2131352 w 3076069"/>
                    <a:gd name="connsiteY10-112" fmla="*/ 432543 h 1321259"/>
                    <a:gd name="connsiteX11-113" fmla="*/ 2292399 w 3076069"/>
                    <a:gd name="connsiteY11-114" fmla="*/ 920305 h 1321259"/>
                    <a:gd name="connsiteX12-115" fmla="*/ 3076069 w 3076069"/>
                    <a:gd name="connsiteY12-116" fmla="*/ 1228607 h 1321259"/>
                    <a:gd name="connsiteX13-117" fmla="*/ 2808172 w 3076069"/>
                    <a:gd name="connsiteY13-118" fmla="*/ 1316375 h 1321259"/>
                    <a:gd name="connsiteX14-119" fmla="*/ 1537780 w 3076069"/>
                    <a:gd name="connsiteY14-120" fmla="*/ 727041 h 1321259"/>
                    <a:gd name="connsiteX0-121" fmla="*/ 1537780 w 3076069"/>
                    <a:gd name="connsiteY0-122" fmla="*/ 750825 h 1321259"/>
                    <a:gd name="connsiteX1-123" fmla="*/ 313981 w 3076069"/>
                    <a:gd name="connsiteY1-124" fmla="*/ 1321259 h 1321259"/>
                    <a:gd name="connsiteX2-125" fmla="*/ 0 w 3076069"/>
                    <a:gd name="connsiteY2-126" fmla="*/ 1228607 h 1321259"/>
                    <a:gd name="connsiteX3-127" fmla="*/ 962613 w 3076069"/>
                    <a:gd name="connsiteY3-128" fmla="*/ 837478 h 1321259"/>
                    <a:gd name="connsiteX4-129" fmla="*/ 935005 w 3076069"/>
                    <a:gd name="connsiteY4-130" fmla="*/ 450949 h 1321259"/>
                    <a:gd name="connsiteX5-131" fmla="*/ 212596 w 3076069"/>
                    <a:gd name="connsiteY5-132" fmla="*/ 119640 h 1321259"/>
                    <a:gd name="connsiteX6-133" fmla="*/ 456466 w 3076069"/>
                    <a:gd name="connsiteY6-134" fmla="*/ 50617 h 1321259"/>
                    <a:gd name="connsiteX7-135" fmla="*/ 1528577 w 3076069"/>
                    <a:gd name="connsiteY7-136" fmla="*/ 501566 h 1321259"/>
                    <a:gd name="connsiteX8-137" fmla="*/ 2623695 w 3076069"/>
                    <a:gd name="connsiteY8-138" fmla="*/ 0 h 1321259"/>
                    <a:gd name="connsiteX9-139" fmla="*/ 2927383 w 3076069"/>
                    <a:gd name="connsiteY9-140" fmla="*/ 96632 h 1321259"/>
                    <a:gd name="connsiteX10-141" fmla="*/ 2131352 w 3076069"/>
                    <a:gd name="connsiteY10-142" fmla="*/ 432543 h 1321259"/>
                    <a:gd name="connsiteX11-143" fmla="*/ 2292399 w 3076069"/>
                    <a:gd name="connsiteY11-144" fmla="*/ 920305 h 1321259"/>
                    <a:gd name="connsiteX12-145" fmla="*/ 3076069 w 3076069"/>
                    <a:gd name="connsiteY12-146" fmla="*/ 1228607 h 1321259"/>
                    <a:gd name="connsiteX13-147" fmla="*/ 2808172 w 3076069"/>
                    <a:gd name="connsiteY13-148" fmla="*/ 1316375 h 1321259"/>
                    <a:gd name="connsiteX14-149" fmla="*/ 1537780 w 3076069"/>
                    <a:gd name="connsiteY14-150" fmla="*/ 750825 h 132125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1007" name="Freeform 1006"/>
                <p:cNvSpPr/>
                <p:nvPr/>
              </p:nvSpPr>
              <p:spPr bwMode="auto">
                <a:xfrm>
                  <a:off x="2430678" y="1629252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8" name="Freeform 1007"/>
                <p:cNvSpPr/>
                <p:nvPr/>
              </p:nvSpPr>
              <p:spPr bwMode="auto">
                <a:xfrm>
                  <a:off x="2892025" y="1722158"/>
                  <a:ext cx="260925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965 h 809868"/>
                    <a:gd name="T4" fmla="*/ 165165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9" name="Freeform 1008"/>
                <p:cNvSpPr/>
                <p:nvPr/>
              </p:nvSpPr>
              <p:spPr bwMode="auto">
                <a:xfrm>
                  <a:off x="2419332" y="1724972"/>
                  <a:ext cx="253364" cy="95720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6190 h 791462"/>
                    <a:gd name="T4" fmla="*/ 91661 w 1348191"/>
                    <a:gd name="T5" fmla="*/ 95720 h 791462"/>
                    <a:gd name="T6" fmla="*/ 0 w 1348191"/>
                    <a:gd name="T7" fmla="*/ 74016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10" name="Straight Connector 1009"/>
                <p:cNvCxnSpPr>
                  <a:cxnSpLocks noChangeShapeType="1"/>
                  <a:endCxn id="1005" idx="2"/>
                </p:cNvCxnSpPr>
                <p:nvPr/>
              </p:nvCxnSpPr>
              <p:spPr bwMode="auto">
                <a:xfrm flipH="1" flipV="1">
                  <a:off x="2184877" y="172215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11" name="Straight Connector 101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2" y="172778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4" name="Group 30"/>
            <p:cNvGrpSpPr/>
            <p:nvPr/>
          </p:nvGrpSpPr>
          <p:grpSpPr bwMode="auto">
            <a:xfrm>
              <a:off x="4348791" y="3867098"/>
              <a:ext cx="514350" cy="1670050"/>
              <a:chOff x="4348791" y="3867098"/>
              <a:chExt cx="514350" cy="1670050"/>
            </a:xfrm>
          </p:grpSpPr>
          <p:sp>
            <p:nvSpPr>
              <p:cNvPr id="977" name="Rectangle 976"/>
              <p:cNvSpPr/>
              <p:nvPr/>
            </p:nvSpPr>
            <p:spPr bwMode="auto">
              <a:xfrm rot="10800000">
                <a:off x="4351838" y="3950855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cxnSp>
            <p:nvCxnSpPr>
              <p:cNvPr id="978" name="Straight Connector 977"/>
              <p:cNvCxnSpPr/>
              <p:nvPr/>
            </p:nvCxnSpPr>
            <p:spPr bwMode="auto">
              <a:xfrm flipH="1">
                <a:off x="4861553" y="4024212"/>
                <a:ext cx="1588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79" name="Group 580"/>
              <p:cNvGrpSpPr/>
              <p:nvPr/>
            </p:nvGrpSpPr>
            <p:grpSpPr bwMode="auto">
              <a:xfrm>
                <a:off x="4353939" y="5315451"/>
                <a:ext cx="507588" cy="221697"/>
                <a:chOff x="4128636" y="3606589"/>
                <a:chExt cx="568145" cy="338667"/>
              </a:xfrm>
            </p:grpSpPr>
            <p:sp>
              <p:nvSpPr>
                <p:cNvPr id="992" name="Oval 991"/>
                <p:cNvSpPr/>
                <p:nvPr/>
              </p:nvSpPr>
              <p:spPr>
                <a:xfrm>
                  <a:off x="4128204" y="3719336"/>
                  <a:ext cx="568606" cy="225498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993" name="Rectangle 992"/>
                <p:cNvSpPr/>
                <p:nvPr/>
              </p:nvSpPr>
              <p:spPr>
                <a:xfrm>
                  <a:off x="4128204" y="3719336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994" name="Oval 993"/>
                <p:cNvSpPr/>
                <p:nvPr/>
              </p:nvSpPr>
              <p:spPr>
                <a:xfrm>
                  <a:off x="4128204" y="3600524"/>
                  <a:ext cx="568606" cy="230349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cxnSp>
              <p:nvCxnSpPr>
                <p:cNvPr id="995" name="Straight Connector 994"/>
                <p:cNvCxnSpPr/>
                <p:nvPr/>
              </p:nvCxnSpPr>
              <p:spPr>
                <a:xfrm>
                  <a:off x="4696810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96" name="Straight Connector 995"/>
                <p:cNvCxnSpPr/>
                <p:nvPr/>
              </p:nvCxnSpPr>
              <p:spPr>
                <a:xfrm>
                  <a:off x="4128204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80" name="Rectangle 979"/>
              <p:cNvSpPr/>
              <p:nvPr/>
            </p:nvSpPr>
            <p:spPr bwMode="auto">
              <a:xfrm>
                <a:off x="4355141" y="4579754"/>
                <a:ext cx="496887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cxnSp>
            <p:nvCxnSpPr>
              <p:cNvPr id="981" name="Straight Connector 980"/>
              <p:cNvCxnSpPr/>
              <p:nvPr/>
            </p:nvCxnSpPr>
            <p:spPr bwMode="auto">
              <a:xfrm flipH="1">
                <a:off x="4348791" y="4032148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82" name="Group 568"/>
              <p:cNvGrpSpPr/>
              <p:nvPr/>
            </p:nvGrpSpPr>
            <p:grpSpPr bwMode="auto">
              <a:xfrm>
                <a:off x="4351304" y="3867098"/>
                <a:ext cx="503828" cy="248249"/>
                <a:chOff x="2183302" y="1564542"/>
                <a:chExt cx="1200154" cy="440314"/>
              </a:xfrm>
            </p:grpSpPr>
            <p:sp>
              <p:nvSpPr>
                <p:cNvPr id="983" name="Oval 982"/>
                <p:cNvSpPr/>
                <p:nvPr/>
              </p:nvSpPr>
              <p:spPr bwMode="auto">
                <a:xfrm flipV="1">
                  <a:off x="2188659" y="1691187"/>
                  <a:ext cx="1194966" cy="31249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984" name="Rectangle 983"/>
                <p:cNvSpPr/>
                <p:nvPr/>
              </p:nvSpPr>
              <p:spPr bwMode="auto">
                <a:xfrm>
                  <a:off x="2184879" y="1736232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985" name="Oval 984"/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498"/>
                  <a:ext cx="1194966" cy="3124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6" name="Freeform 985"/>
                <p:cNvSpPr/>
                <p:nvPr/>
              </p:nvSpPr>
              <p:spPr bwMode="auto">
                <a:xfrm>
                  <a:off x="2491182" y="1671479"/>
                  <a:ext cx="582357" cy="154842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-1" fmla="*/ 1486231 w 2944854"/>
                    <a:gd name="connsiteY0-2" fmla="*/ 727041 h 1316375"/>
                    <a:gd name="connsiteX1-3" fmla="*/ 257675 w 2944854"/>
                    <a:gd name="connsiteY1-4" fmla="*/ 1302232 h 1316375"/>
                    <a:gd name="connsiteX2-5" fmla="*/ 0 w 2944854"/>
                    <a:gd name="connsiteY2-6" fmla="*/ 1228607 h 1316375"/>
                    <a:gd name="connsiteX3-7" fmla="*/ 911064 w 2944854"/>
                    <a:gd name="connsiteY3-8" fmla="*/ 837478 h 1316375"/>
                    <a:gd name="connsiteX4-9" fmla="*/ 883456 w 2944854"/>
                    <a:gd name="connsiteY4-10" fmla="*/ 450949 h 1316375"/>
                    <a:gd name="connsiteX5-11" fmla="*/ 161047 w 2944854"/>
                    <a:gd name="connsiteY5-12" fmla="*/ 119640 h 1316375"/>
                    <a:gd name="connsiteX6-13" fmla="*/ 404917 w 2944854"/>
                    <a:gd name="connsiteY6-14" fmla="*/ 50617 h 1316375"/>
                    <a:gd name="connsiteX7-15" fmla="*/ 1477028 w 2944854"/>
                    <a:gd name="connsiteY7-16" fmla="*/ 501566 h 1316375"/>
                    <a:gd name="connsiteX8-17" fmla="*/ 2572146 w 2944854"/>
                    <a:gd name="connsiteY8-18" fmla="*/ 0 h 1316375"/>
                    <a:gd name="connsiteX9-19" fmla="*/ 2875834 w 2944854"/>
                    <a:gd name="connsiteY9-20" fmla="*/ 96632 h 1316375"/>
                    <a:gd name="connsiteX10-21" fmla="*/ 2079803 w 2944854"/>
                    <a:gd name="connsiteY10-22" fmla="*/ 432543 h 1316375"/>
                    <a:gd name="connsiteX11-23" fmla="*/ 2240850 w 2944854"/>
                    <a:gd name="connsiteY11-24" fmla="*/ 920305 h 1316375"/>
                    <a:gd name="connsiteX12-25" fmla="*/ 2944854 w 2944854"/>
                    <a:gd name="connsiteY12-26" fmla="*/ 1228607 h 1316375"/>
                    <a:gd name="connsiteX13-27" fmla="*/ 2756623 w 2944854"/>
                    <a:gd name="connsiteY13-28" fmla="*/ 1316375 h 1316375"/>
                    <a:gd name="connsiteX14-29" fmla="*/ 1486231 w 2944854"/>
                    <a:gd name="connsiteY14-30" fmla="*/ 727041 h 1316375"/>
                    <a:gd name="connsiteX0-31" fmla="*/ 1486231 w 3024520"/>
                    <a:gd name="connsiteY0-32" fmla="*/ 727041 h 1316375"/>
                    <a:gd name="connsiteX1-33" fmla="*/ 257675 w 3024520"/>
                    <a:gd name="connsiteY1-34" fmla="*/ 1302232 h 1316375"/>
                    <a:gd name="connsiteX2-35" fmla="*/ 0 w 3024520"/>
                    <a:gd name="connsiteY2-36" fmla="*/ 1228607 h 1316375"/>
                    <a:gd name="connsiteX3-37" fmla="*/ 911064 w 3024520"/>
                    <a:gd name="connsiteY3-38" fmla="*/ 837478 h 1316375"/>
                    <a:gd name="connsiteX4-39" fmla="*/ 883456 w 3024520"/>
                    <a:gd name="connsiteY4-40" fmla="*/ 450949 h 1316375"/>
                    <a:gd name="connsiteX5-41" fmla="*/ 161047 w 3024520"/>
                    <a:gd name="connsiteY5-42" fmla="*/ 119640 h 1316375"/>
                    <a:gd name="connsiteX6-43" fmla="*/ 404917 w 3024520"/>
                    <a:gd name="connsiteY6-44" fmla="*/ 50617 h 1316375"/>
                    <a:gd name="connsiteX7-45" fmla="*/ 1477028 w 3024520"/>
                    <a:gd name="connsiteY7-46" fmla="*/ 501566 h 1316375"/>
                    <a:gd name="connsiteX8-47" fmla="*/ 2572146 w 3024520"/>
                    <a:gd name="connsiteY8-48" fmla="*/ 0 h 1316375"/>
                    <a:gd name="connsiteX9-49" fmla="*/ 2875834 w 3024520"/>
                    <a:gd name="connsiteY9-50" fmla="*/ 96632 h 1316375"/>
                    <a:gd name="connsiteX10-51" fmla="*/ 2079803 w 3024520"/>
                    <a:gd name="connsiteY10-52" fmla="*/ 432543 h 1316375"/>
                    <a:gd name="connsiteX11-53" fmla="*/ 2240850 w 3024520"/>
                    <a:gd name="connsiteY11-54" fmla="*/ 920305 h 1316375"/>
                    <a:gd name="connsiteX12-55" fmla="*/ 3024520 w 3024520"/>
                    <a:gd name="connsiteY12-56" fmla="*/ 1228607 h 1316375"/>
                    <a:gd name="connsiteX13-57" fmla="*/ 2756623 w 3024520"/>
                    <a:gd name="connsiteY13-58" fmla="*/ 1316375 h 1316375"/>
                    <a:gd name="connsiteX14-59" fmla="*/ 1486231 w 3024520"/>
                    <a:gd name="connsiteY14-60" fmla="*/ 727041 h 1316375"/>
                    <a:gd name="connsiteX0-61" fmla="*/ 1537780 w 3076069"/>
                    <a:gd name="connsiteY0-62" fmla="*/ 727041 h 1316375"/>
                    <a:gd name="connsiteX1-63" fmla="*/ 309224 w 3076069"/>
                    <a:gd name="connsiteY1-64" fmla="*/ 1302232 h 1316375"/>
                    <a:gd name="connsiteX2-65" fmla="*/ 0 w 3076069"/>
                    <a:gd name="connsiteY2-66" fmla="*/ 1228607 h 1316375"/>
                    <a:gd name="connsiteX3-67" fmla="*/ 962613 w 3076069"/>
                    <a:gd name="connsiteY3-68" fmla="*/ 837478 h 1316375"/>
                    <a:gd name="connsiteX4-69" fmla="*/ 935005 w 3076069"/>
                    <a:gd name="connsiteY4-70" fmla="*/ 450949 h 1316375"/>
                    <a:gd name="connsiteX5-71" fmla="*/ 212596 w 3076069"/>
                    <a:gd name="connsiteY5-72" fmla="*/ 119640 h 1316375"/>
                    <a:gd name="connsiteX6-73" fmla="*/ 456466 w 3076069"/>
                    <a:gd name="connsiteY6-74" fmla="*/ 50617 h 1316375"/>
                    <a:gd name="connsiteX7-75" fmla="*/ 1528577 w 3076069"/>
                    <a:gd name="connsiteY7-76" fmla="*/ 501566 h 1316375"/>
                    <a:gd name="connsiteX8-77" fmla="*/ 2623695 w 3076069"/>
                    <a:gd name="connsiteY8-78" fmla="*/ 0 h 1316375"/>
                    <a:gd name="connsiteX9-79" fmla="*/ 2927383 w 3076069"/>
                    <a:gd name="connsiteY9-80" fmla="*/ 96632 h 1316375"/>
                    <a:gd name="connsiteX10-81" fmla="*/ 2131352 w 3076069"/>
                    <a:gd name="connsiteY10-82" fmla="*/ 432543 h 1316375"/>
                    <a:gd name="connsiteX11-83" fmla="*/ 2292399 w 3076069"/>
                    <a:gd name="connsiteY11-84" fmla="*/ 920305 h 1316375"/>
                    <a:gd name="connsiteX12-85" fmla="*/ 3076069 w 3076069"/>
                    <a:gd name="connsiteY12-86" fmla="*/ 1228607 h 1316375"/>
                    <a:gd name="connsiteX13-87" fmla="*/ 2808172 w 3076069"/>
                    <a:gd name="connsiteY13-88" fmla="*/ 1316375 h 1316375"/>
                    <a:gd name="connsiteX14-89" fmla="*/ 1537780 w 3076069"/>
                    <a:gd name="connsiteY14-90" fmla="*/ 727041 h 1316375"/>
                    <a:gd name="connsiteX0-91" fmla="*/ 1537780 w 3076069"/>
                    <a:gd name="connsiteY0-92" fmla="*/ 727041 h 1321259"/>
                    <a:gd name="connsiteX1-93" fmla="*/ 313981 w 3076069"/>
                    <a:gd name="connsiteY1-94" fmla="*/ 1321259 h 1321259"/>
                    <a:gd name="connsiteX2-95" fmla="*/ 0 w 3076069"/>
                    <a:gd name="connsiteY2-96" fmla="*/ 1228607 h 1321259"/>
                    <a:gd name="connsiteX3-97" fmla="*/ 962613 w 3076069"/>
                    <a:gd name="connsiteY3-98" fmla="*/ 837478 h 1321259"/>
                    <a:gd name="connsiteX4-99" fmla="*/ 935005 w 3076069"/>
                    <a:gd name="connsiteY4-100" fmla="*/ 450949 h 1321259"/>
                    <a:gd name="connsiteX5-101" fmla="*/ 212596 w 3076069"/>
                    <a:gd name="connsiteY5-102" fmla="*/ 119640 h 1321259"/>
                    <a:gd name="connsiteX6-103" fmla="*/ 456466 w 3076069"/>
                    <a:gd name="connsiteY6-104" fmla="*/ 50617 h 1321259"/>
                    <a:gd name="connsiteX7-105" fmla="*/ 1528577 w 3076069"/>
                    <a:gd name="connsiteY7-106" fmla="*/ 501566 h 1321259"/>
                    <a:gd name="connsiteX8-107" fmla="*/ 2623695 w 3076069"/>
                    <a:gd name="connsiteY8-108" fmla="*/ 0 h 1321259"/>
                    <a:gd name="connsiteX9-109" fmla="*/ 2927383 w 3076069"/>
                    <a:gd name="connsiteY9-110" fmla="*/ 96632 h 1321259"/>
                    <a:gd name="connsiteX10-111" fmla="*/ 2131352 w 3076069"/>
                    <a:gd name="connsiteY10-112" fmla="*/ 432543 h 1321259"/>
                    <a:gd name="connsiteX11-113" fmla="*/ 2292399 w 3076069"/>
                    <a:gd name="connsiteY11-114" fmla="*/ 920305 h 1321259"/>
                    <a:gd name="connsiteX12-115" fmla="*/ 3076069 w 3076069"/>
                    <a:gd name="connsiteY12-116" fmla="*/ 1228607 h 1321259"/>
                    <a:gd name="connsiteX13-117" fmla="*/ 2808172 w 3076069"/>
                    <a:gd name="connsiteY13-118" fmla="*/ 1316375 h 1321259"/>
                    <a:gd name="connsiteX14-119" fmla="*/ 1537780 w 3076069"/>
                    <a:gd name="connsiteY14-120" fmla="*/ 727041 h 1321259"/>
                    <a:gd name="connsiteX0-121" fmla="*/ 1537780 w 3076069"/>
                    <a:gd name="connsiteY0-122" fmla="*/ 750825 h 1321259"/>
                    <a:gd name="connsiteX1-123" fmla="*/ 313981 w 3076069"/>
                    <a:gd name="connsiteY1-124" fmla="*/ 1321259 h 1321259"/>
                    <a:gd name="connsiteX2-125" fmla="*/ 0 w 3076069"/>
                    <a:gd name="connsiteY2-126" fmla="*/ 1228607 h 1321259"/>
                    <a:gd name="connsiteX3-127" fmla="*/ 962613 w 3076069"/>
                    <a:gd name="connsiteY3-128" fmla="*/ 837478 h 1321259"/>
                    <a:gd name="connsiteX4-129" fmla="*/ 935005 w 3076069"/>
                    <a:gd name="connsiteY4-130" fmla="*/ 450949 h 1321259"/>
                    <a:gd name="connsiteX5-131" fmla="*/ 212596 w 3076069"/>
                    <a:gd name="connsiteY5-132" fmla="*/ 119640 h 1321259"/>
                    <a:gd name="connsiteX6-133" fmla="*/ 456466 w 3076069"/>
                    <a:gd name="connsiteY6-134" fmla="*/ 50617 h 1321259"/>
                    <a:gd name="connsiteX7-135" fmla="*/ 1528577 w 3076069"/>
                    <a:gd name="connsiteY7-136" fmla="*/ 501566 h 1321259"/>
                    <a:gd name="connsiteX8-137" fmla="*/ 2623695 w 3076069"/>
                    <a:gd name="connsiteY8-138" fmla="*/ 0 h 1321259"/>
                    <a:gd name="connsiteX9-139" fmla="*/ 2927383 w 3076069"/>
                    <a:gd name="connsiteY9-140" fmla="*/ 96632 h 1321259"/>
                    <a:gd name="connsiteX10-141" fmla="*/ 2131352 w 3076069"/>
                    <a:gd name="connsiteY10-142" fmla="*/ 432543 h 1321259"/>
                    <a:gd name="connsiteX11-143" fmla="*/ 2292399 w 3076069"/>
                    <a:gd name="connsiteY11-144" fmla="*/ 920305 h 1321259"/>
                    <a:gd name="connsiteX12-145" fmla="*/ 3076069 w 3076069"/>
                    <a:gd name="connsiteY12-146" fmla="*/ 1228607 h 1321259"/>
                    <a:gd name="connsiteX13-147" fmla="*/ 2808172 w 3076069"/>
                    <a:gd name="connsiteY13-148" fmla="*/ 1316375 h 1321259"/>
                    <a:gd name="connsiteX14-149" fmla="*/ 1537780 w 3076069"/>
                    <a:gd name="connsiteY14-150" fmla="*/ 750825 h 132125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987" name="Freeform 986"/>
                <p:cNvSpPr/>
                <p:nvPr/>
              </p:nvSpPr>
              <p:spPr bwMode="auto">
                <a:xfrm>
                  <a:off x="2430678" y="1629250"/>
                  <a:ext cx="703366" cy="109796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3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4 h 932950"/>
                    <a:gd name="T14" fmla="*/ 354544 w 3723451"/>
                    <a:gd name="T15" fmla="*/ 109796 h 932950"/>
                    <a:gd name="T16" fmla="*/ 134425 w 3723451"/>
                    <a:gd name="T17" fmla="*/ 48611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8" name="Freeform 987"/>
                <p:cNvSpPr/>
                <p:nvPr/>
              </p:nvSpPr>
              <p:spPr bwMode="auto">
                <a:xfrm>
                  <a:off x="2892025" y="1722154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9" name="Freeform 988"/>
                <p:cNvSpPr/>
                <p:nvPr/>
              </p:nvSpPr>
              <p:spPr bwMode="auto">
                <a:xfrm>
                  <a:off x="2419334" y="1724970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90" name="Straight Connector 989"/>
                <p:cNvCxnSpPr>
                  <a:cxnSpLocks noChangeShapeType="1"/>
                  <a:endCxn id="985" idx="2"/>
                </p:cNvCxnSpPr>
                <p:nvPr/>
              </p:nvCxnSpPr>
              <p:spPr bwMode="auto">
                <a:xfrm flipH="1" flipV="1">
                  <a:off x="2184879" y="1722154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91" name="Straight Connector 99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27785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5" name="Group 48257"/>
            <p:cNvGrpSpPr/>
            <p:nvPr/>
          </p:nvGrpSpPr>
          <p:grpSpPr bwMode="auto">
            <a:xfrm>
              <a:off x="5552116" y="3849635"/>
              <a:ext cx="514350" cy="1670050"/>
              <a:chOff x="5552116" y="3849635"/>
              <a:chExt cx="514350" cy="1670050"/>
            </a:xfrm>
          </p:grpSpPr>
          <p:sp>
            <p:nvSpPr>
              <p:cNvPr id="957" name="Rectangle 956"/>
              <p:cNvSpPr/>
              <p:nvPr/>
            </p:nvSpPr>
            <p:spPr bwMode="auto">
              <a:xfrm rot="10800000">
                <a:off x="5555163" y="3933392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cxnSp>
            <p:nvCxnSpPr>
              <p:cNvPr id="958" name="Straight Connector 957"/>
              <p:cNvCxnSpPr/>
              <p:nvPr/>
            </p:nvCxnSpPr>
            <p:spPr bwMode="auto">
              <a:xfrm flipH="1">
                <a:off x="6064879" y="4006752"/>
                <a:ext cx="1588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59" name="Group 607"/>
              <p:cNvGrpSpPr/>
              <p:nvPr/>
            </p:nvGrpSpPr>
            <p:grpSpPr bwMode="auto">
              <a:xfrm>
                <a:off x="5557264" y="5297988"/>
                <a:ext cx="507588" cy="221697"/>
                <a:chOff x="4128636" y="3606589"/>
                <a:chExt cx="568145" cy="338667"/>
              </a:xfrm>
            </p:grpSpPr>
            <p:sp>
              <p:nvSpPr>
                <p:cNvPr id="972" name="Oval 971"/>
                <p:cNvSpPr/>
                <p:nvPr/>
              </p:nvSpPr>
              <p:spPr>
                <a:xfrm>
                  <a:off x="4128205" y="3719341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973" name="Rectangle 972"/>
                <p:cNvSpPr/>
                <p:nvPr/>
              </p:nvSpPr>
              <p:spPr>
                <a:xfrm>
                  <a:off x="4128205" y="3719341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974" name="Oval 973"/>
                <p:cNvSpPr/>
                <p:nvPr/>
              </p:nvSpPr>
              <p:spPr>
                <a:xfrm>
                  <a:off x="4128205" y="3600530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cxnSp>
              <p:nvCxnSpPr>
                <p:cNvPr id="975" name="Straight Connector 974"/>
                <p:cNvCxnSpPr/>
                <p:nvPr/>
              </p:nvCxnSpPr>
              <p:spPr>
                <a:xfrm>
                  <a:off x="4696811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76" name="Straight Connector 975"/>
                <p:cNvCxnSpPr/>
                <p:nvPr/>
              </p:nvCxnSpPr>
              <p:spPr>
                <a:xfrm>
                  <a:off x="4128205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60" name="Rectangle 959"/>
              <p:cNvSpPr/>
              <p:nvPr/>
            </p:nvSpPr>
            <p:spPr bwMode="auto">
              <a:xfrm>
                <a:off x="5558467" y="4562294"/>
                <a:ext cx="496887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cxnSp>
            <p:nvCxnSpPr>
              <p:cNvPr id="961" name="Straight Connector 960"/>
              <p:cNvCxnSpPr/>
              <p:nvPr/>
            </p:nvCxnSpPr>
            <p:spPr bwMode="auto">
              <a:xfrm flipH="1">
                <a:off x="5552117" y="4014689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62" name="Group 595"/>
              <p:cNvGrpSpPr/>
              <p:nvPr/>
            </p:nvGrpSpPr>
            <p:grpSpPr bwMode="auto">
              <a:xfrm>
                <a:off x="5554629" y="38496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963" name="Oval 962"/>
                <p:cNvSpPr/>
                <p:nvPr/>
              </p:nvSpPr>
              <p:spPr bwMode="auto">
                <a:xfrm flipV="1">
                  <a:off x="2188662" y="1691192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964" name="Rectangle 963"/>
                <p:cNvSpPr/>
                <p:nvPr/>
              </p:nvSpPr>
              <p:spPr bwMode="auto">
                <a:xfrm>
                  <a:off x="2184881" y="1736237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965" name="Oval 964"/>
                <p:cNvSpPr>
                  <a:spLocks noChangeArrowheads="1"/>
                </p:cNvSpPr>
                <p:nvPr/>
              </p:nvSpPr>
              <p:spPr bwMode="auto">
                <a:xfrm flipV="1">
                  <a:off x="2184881" y="1564505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6" name="Freeform 965"/>
                <p:cNvSpPr/>
                <p:nvPr/>
              </p:nvSpPr>
              <p:spPr bwMode="auto">
                <a:xfrm>
                  <a:off x="2491185" y="1671486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-1" fmla="*/ 1486231 w 2944854"/>
                    <a:gd name="connsiteY0-2" fmla="*/ 727041 h 1316375"/>
                    <a:gd name="connsiteX1-3" fmla="*/ 257675 w 2944854"/>
                    <a:gd name="connsiteY1-4" fmla="*/ 1302232 h 1316375"/>
                    <a:gd name="connsiteX2-5" fmla="*/ 0 w 2944854"/>
                    <a:gd name="connsiteY2-6" fmla="*/ 1228607 h 1316375"/>
                    <a:gd name="connsiteX3-7" fmla="*/ 911064 w 2944854"/>
                    <a:gd name="connsiteY3-8" fmla="*/ 837478 h 1316375"/>
                    <a:gd name="connsiteX4-9" fmla="*/ 883456 w 2944854"/>
                    <a:gd name="connsiteY4-10" fmla="*/ 450949 h 1316375"/>
                    <a:gd name="connsiteX5-11" fmla="*/ 161047 w 2944854"/>
                    <a:gd name="connsiteY5-12" fmla="*/ 119640 h 1316375"/>
                    <a:gd name="connsiteX6-13" fmla="*/ 404917 w 2944854"/>
                    <a:gd name="connsiteY6-14" fmla="*/ 50617 h 1316375"/>
                    <a:gd name="connsiteX7-15" fmla="*/ 1477028 w 2944854"/>
                    <a:gd name="connsiteY7-16" fmla="*/ 501566 h 1316375"/>
                    <a:gd name="connsiteX8-17" fmla="*/ 2572146 w 2944854"/>
                    <a:gd name="connsiteY8-18" fmla="*/ 0 h 1316375"/>
                    <a:gd name="connsiteX9-19" fmla="*/ 2875834 w 2944854"/>
                    <a:gd name="connsiteY9-20" fmla="*/ 96632 h 1316375"/>
                    <a:gd name="connsiteX10-21" fmla="*/ 2079803 w 2944854"/>
                    <a:gd name="connsiteY10-22" fmla="*/ 432543 h 1316375"/>
                    <a:gd name="connsiteX11-23" fmla="*/ 2240850 w 2944854"/>
                    <a:gd name="connsiteY11-24" fmla="*/ 920305 h 1316375"/>
                    <a:gd name="connsiteX12-25" fmla="*/ 2944854 w 2944854"/>
                    <a:gd name="connsiteY12-26" fmla="*/ 1228607 h 1316375"/>
                    <a:gd name="connsiteX13-27" fmla="*/ 2756623 w 2944854"/>
                    <a:gd name="connsiteY13-28" fmla="*/ 1316375 h 1316375"/>
                    <a:gd name="connsiteX14-29" fmla="*/ 1486231 w 2944854"/>
                    <a:gd name="connsiteY14-30" fmla="*/ 727041 h 1316375"/>
                    <a:gd name="connsiteX0-31" fmla="*/ 1486231 w 3024520"/>
                    <a:gd name="connsiteY0-32" fmla="*/ 727041 h 1316375"/>
                    <a:gd name="connsiteX1-33" fmla="*/ 257675 w 3024520"/>
                    <a:gd name="connsiteY1-34" fmla="*/ 1302232 h 1316375"/>
                    <a:gd name="connsiteX2-35" fmla="*/ 0 w 3024520"/>
                    <a:gd name="connsiteY2-36" fmla="*/ 1228607 h 1316375"/>
                    <a:gd name="connsiteX3-37" fmla="*/ 911064 w 3024520"/>
                    <a:gd name="connsiteY3-38" fmla="*/ 837478 h 1316375"/>
                    <a:gd name="connsiteX4-39" fmla="*/ 883456 w 3024520"/>
                    <a:gd name="connsiteY4-40" fmla="*/ 450949 h 1316375"/>
                    <a:gd name="connsiteX5-41" fmla="*/ 161047 w 3024520"/>
                    <a:gd name="connsiteY5-42" fmla="*/ 119640 h 1316375"/>
                    <a:gd name="connsiteX6-43" fmla="*/ 404917 w 3024520"/>
                    <a:gd name="connsiteY6-44" fmla="*/ 50617 h 1316375"/>
                    <a:gd name="connsiteX7-45" fmla="*/ 1477028 w 3024520"/>
                    <a:gd name="connsiteY7-46" fmla="*/ 501566 h 1316375"/>
                    <a:gd name="connsiteX8-47" fmla="*/ 2572146 w 3024520"/>
                    <a:gd name="connsiteY8-48" fmla="*/ 0 h 1316375"/>
                    <a:gd name="connsiteX9-49" fmla="*/ 2875834 w 3024520"/>
                    <a:gd name="connsiteY9-50" fmla="*/ 96632 h 1316375"/>
                    <a:gd name="connsiteX10-51" fmla="*/ 2079803 w 3024520"/>
                    <a:gd name="connsiteY10-52" fmla="*/ 432543 h 1316375"/>
                    <a:gd name="connsiteX11-53" fmla="*/ 2240850 w 3024520"/>
                    <a:gd name="connsiteY11-54" fmla="*/ 920305 h 1316375"/>
                    <a:gd name="connsiteX12-55" fmla="*/ 3024520 w 3024520"/>
                    <a:gd name="connsiteY12-56" fmla="*/ 1228607 h 1316375"/>
                    <a:gd name="connsiteX13-57" fmla="*/ 2756623 w 3024520"/>
                    <a:gd name="connsiteY13-58" fmla="*/ 1316375 h 1316375"/>
                    <a:gd name="connsiteX14-59" fmla="*/ 1486231 w 3024520"/>
                    <a:gd name="connsiteY14-60" fmla="*/ 727041 h 1316375"/>
                    <a:gd name="connsiteX0-61" fmla="*/ 1537780 w 3076069"/>
                    <a:gd name="connsiteY0-62" fmla="*/ 727041 h 1316375"/>
                    <a:gd name="connsiteX1-63" fmla="*/ 309224 w 3076069"/>
                    <a:gd name="connsiteY1-64" fmla="*/ 1302232 h 1316375"/>
                    <a:gd name="connsiteX2-65" fmla="*/ 0 w 3076069"/>
                    <a:gd name="connsiteY2-66" fmla="*/ 1228607 h 1316375"/>
                    <a:gd name="connsiteX3-67" fmla="*/ 962613 w 3076069"/>
                    <a:gd name="connsiteY3-68" fmla="*/ 837478 h 1316375"/>
                    <a:gd name="connsiteX4-69" fmla="*/ 935005 w 3076069"/>
                    <a:gd name="connsiteY4-70" fmla="*/ 450949 h 1316375"/>
                    <a:gd name="connsiteX5-71" fmla="*/ 212596 w 3076069"/>
                    <a:gd name="connsiteY5-72" fmla="*/ 119640 h 1316375"/>
                    <a:gd name="connsiteX6-73" fmla="*/ 456466 w 3076069"/>
                    <a:gd name="connsiteY6-74" fmla="*/ 50617 h 1316375"/>
                    <a:gd name="connsiteX7-75" fmla="*/ 1528577 w 3076069"/>
                    <a:gd name="connsiteY7-76" fmla="*/ 501566 h 1316375"/>
                    <a:gd name="connsiteX8-77" fmla="*/ 2623695 w 3076069"/>
                    <a:gd name="connsiteY8-78" fmla="*/ 0 h 1316375"/>
                    <a:gd name="connsiteX9-79" fmla="*/ 2927383 w 3076069"/>
                    <a:gd name="connsiteY9-80" fmla="*/ 96632 h 1316375"/>
                    <a:gd name="connsiteX10-81" fmla="*/ 2131352 w 3076069"/>
                    <a:gd name="connsiteY10-82" fmla="*/ 432543 h 1316375"/>
                    <a:gd name="connsiteX11-83" fmla="*/ 2292399 w 3076069"/>
                    <a:gd name="connsiteY11-84" fmla="*/ 920305 h 1316375"/>
                    <a:gd name="connsiteX12-85" fmla="*/ 3076069 w 3076069"/>
                    <a:gd name="connsiteY12-86" fmla="*/ 1228607 h 1316375"/>
                    <a:gd name="connsiteX13-87" fmla="*/ 2808172 w 3076069"/>
                    <a:gd name="connsiteY13-88" fmla="*/ 1316375 h 1316375"/>
                    <a:gd name="connsiteX14-89" fmla="*/ 1537780 w 3076069"/>
                    <a:gd name="connsiteY14-90" fmla="*/ 727041 h 1316375"/>
                    <a:gd name="connsiteX0-91" fmla="*/ 1537780 w 3076069"/>
                    <a:gd name="connsiteY0-92" fmla="*/ 727041 h 1321259"/>
                    <a:gd name="connsiteX1-93" fmla="*/ 313981 w 3076069"/>
                    <a:gd name="connsiteY1-94" fmla="*/ 1321259 h 1321259"/>
                    <a:gd name="connsiteX2-95" fmla="*/ 0 w 3076069"/>
                    <a:gd name="connsiteY2-96" fmla="*/ 1228607 h 1321259"/>
                    <a:gd name="connsiteX3-97" fmla="*/ 962613 w 3076069"/>
                    <a:gd name="connsiteY3-98" fmla="*/ 837478 h 1321259"/>
                    <a:gd name="connsiteX4-99" fmla="*/ 935005 w 3076069"/>
                    <a:gd name="connsiteY4-100" fmla="*/ 450949 h 1321259"/>
                    <a:gd name="connsiteX5-101" fmla="*/ 212596 w 3076069"/>
                    <a:gd name="connsiteY5-102" fmla="*/ 119640 h 1321259"/>
                    <a:gd name="connsiteX6-103" fmla="*/ 456466 w 3076069"/>
                    <a:gd name="connsiteY6-104" fmla="*/ 50617 h 1321259"/>
                    <a:gd name="connsiteX7-105" fmla="*/ 1528577 w 3076069"/>
                    <a:gd name="connsiteY7-106" fmla="*/ 501566 h 1321259"/>
                    <a:gd name="connsiteX8-107" fmla="*/ 2623695 w 3076069"/>
                    <a:gd name="connsiteY8-108" fmla="*/ 0 h 1321259"/>
                    <a:gd name="connsiteX9-109" fmla="*/ 2927383 w 3076069"/>
                    <a:gd name="connsiteY9-110" fmla="*/ 96632 h 1321259"/>
                    <a:gd name="connsiteX10-111" fmla="*/ 2131352 w 3076069"/>
                    <a:gd name="connsiteY10-112" fmla="*/ 432543 h 1321259"/>
                    <a:gd name="connsiteX11-113" fmla="*/ 2292399 w 3076069"/>
                    <a:gd name="connsiteY11-114" fmla="*/ 920305 h 1321259"/>
                    <a:gd name="connsiteX12-115" fmla="*/ 3076069 w 3076069"/>
                    <a:gd name="connsiteY12-116" fmla="*/ 1228607 h 1321259"/>
                    <a:gd name="connsiteX13-117" fmla="*/ 2808172 w 3076069"/>
                    <a:gd name="connsiteY13-118" fmla="*/ 1316375 h 1321259"/>
                    <a:gd name="connsiteX14-119" fmla="*/ 1537780 w 3076069"/>
                    <a:gd name="connsiteY14-120" fmla="*/ 727041 h 1321259"/>
                    <a:gd name="connsiteX0-121" fmla="*/ 1537780 w 3076069"/>
                    <a:gd name="connsiteY0-122" fmla="*/ 750825 h 1321259"/>
                    <a:gd name="connsiteX1-123" fmla="*/ 313981 w 3076069"/>
                    <a:gd name="connsiteY1-124" fmla="*/ 1321259 h 1321259"/>
                    <a:gd name="connsiteX2-125" fmla="*/ 0 w 3076069"/>
                    <a:gd name="connsiteY2-126" fmla="*/ 1228607 h 1321259"/>
                    <a:gd name="connsiteX3-127" fmla="*/ 962613 w 3076069"/>
                    <a:gd name="connsiteY3-128" fmla="*/ 837478 h 1321259"/>
                    <a:gd name="connsiteX4-129" fmla="*/ 935005 w 3076069"/>
                    <a:gd name="connsiteY4-130" fmla="*/ 450949 h 1321259"/>
                    <a:gd name="connsiteX5-131" fmla="*/ 212596 w 3076069"/>
                    <a:gd name="connsiteY5-132" fmla="*/ 119640 h 1321259"/>
                    <a:gd name="connsiteX6-133" fmla="*/ 456466 w 3076069"/>
                    <a:gd name="connsiteY6-134" fmla="*/ 50617 h 1321259"/>
                    <a:gd name="connsiteX7-135" fmla="*/ 1528577 w 3076069"/>
                    <a:gd name="connsiteY7-136" fmla="*/ 501566 h 1321259"/>
                    <a:gd name="connsiteX8-137" fmla="*/ 2623695 w 3076069"/>
                    <a:gd name="connsiteY8-138" fmla="*/ 0 h 1321259"/>
                    <a:gd name="connsiteX9-139" fmla="*/ 2927383 w 3076069"/>
                    <a:gd name="connsiteY9-140" fmla="*/ 96632 h 1321259"/>
                    <a:gd name="connsiteX10-141" fmla="*/ 2131352 w 3076069"/>
                    <a:gd name="connsiteY10-142" fmla="*/ 432543 h 1321259"/>
                    <a:gd name="connsiteX11-143" fmla="*/ 2292399 w 3076069"/>
                    <a:gd name="connsiteY11-144" fmla="*/ 920305 h 1321259"/>
                    <a:gd name="connsiteX12-145" fmla="*/ 3076069 w 3076069"/>
                    <a:gd name="connsiteY12-146" fmla="*/ 1228607 h 1321259"/>
                    <a:gd name="connsiteX13-147" fmla="*/ 2808172 w 3076069"/>
                    <a:gd name="connsiteY13-148" fmla="*/ 1316375 h 1321259"/>
                    <a:gd name="connsiteX14-149" fmla="*/ 1537780 w 3076069"/>
                    <a:gd name="connsiteY14-150" fmla="*/ 750825 h 132125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967" name="Freeform 966"/>
                <p:cNvSpPr/>
                <p:nvPr/>
              </p:nvSpPr>
              <p:spPr bwMode="auto">
                <a:xfrm>
                  <a:off x="2430680" y="1629256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8" name="Freeform 967"/>
                <p:cNvSpPr/>
                <p:nvPr/>
              </p:nvSpPr>
              <p:spPr bwMode="auto">
                <a:xfrm>
                  <a:off x="2892028" y="1722161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9" name="Freeform 968"/>
                <p:cNvSpPr/>
                <p:nvPr/>
              </p:nvSpPr>
              <p:spPr bwMode="auto">
                <a:xfrm>
                  <a:off x="2419337" y="1724976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70" name="Straight Connector 969"/>
                <p:cNvCxnSpPr>
                  <a:cxnSpLocks noChangeShapeType="1"/>
                  <a:endCxn id="965" idx="2"/>
                </p:cNvCxnSpPr>
                <p:nvPr/>
              </p:nvCxnSpPr>
              <p:spPr bwMode="auto">
                <a:xfrm flipH="1" flipV="1">
                  <a:off x="2184881" y="1722161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71" name="Straight Connector 97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7" y="1727792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6" name="Group 48258"/>
            <p:cNvGrpSpPr/>
            <p:nvPr/>
          </p:nvGrpSpPr>
          <p:grpSpPr bwMode="auto">
            <a:xfrm>
              <a:off x="6547479" y="3836935"/>
              <a:ext cx="514350" cy="1671638"/>
              <a:chOff x="6547479" y="3836935"/>
              <a:chExt cx="514350" cy="1671638"/>
            </a:xfrm>
          </p:grpSpPr>
          <p:sp>
            <p:nvSpPr>
              <p:cNvPr id="937" name="Rectangle 936"/>
              <p:cNvSpPr/>
              <p:nvPr/>
            </p:nvSpPr>
            <p:spPr bwMode="auto">
              <a:xfrm rot="10800000">
                <a:off x="6550526" y="3920772"/>
                <a:ext cx="498084" cy="62924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cxnSp>
            <p:nvCxnSpPr>
              <p:cNvPr id="938" name="Straight Connector 937"/>
              <p:cNvCxnSpPr/>
              <p:nvPr/>
            </p:nvCxnSpPr>
            <p:spPr bwMode="auto">
              <a:xfrm flipH="1">
                <a:off x="7060242" y="3994054"/>
                <a:ext cx="1587" cy="136663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39" name="Group 634"/>
              <p:cNvGrpSpPr/>
              <p:nvPr/>
            </p:nvGrpSpPr>
            <p:grpSpPr bwMode="auto">
              <a:xfrm>
                <a:off x="6552627" y="5286665"/>
                <a:ext cx="507588" cy="221908"/>
                <a:chOff x="4128636" y="3606589"/>
                <a:chExt cx="568145" cy="338667"/>
              </a:xfrm>
            </p:grpSpPr>
            <p:sp>
              <p:nvSpPr>
                <p:cNvPr id="952" name="Oval 951"/>
                <p:cNvSpPr/>
                <p:nvPr/>
              </p:nvSpPr>
              <p:spPr>
                <a:xfrm>
                  <a:off x="4128205" y="3719558"/>
                  <a:ext cx="568606" cy="225284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953" name="Rectangle 952"/>
                <p:cNvSpPr/>
                <p:nvPr/>
              </p:nvSpPr>
              <p:spPr>
                <a:xfrm>
                  <a:off x="4128205" y="3719558"/>
                  <a:ext cx="568606" cy="111431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954" name="Oval 953"/>
                <p:cNvSpPr/>
                <p:nvPr/>
              </p:nvSpPr>
              <p:spPr>
                <a:xfrm>
                  <a:off x="4128205" y="3605704"/>
                  <a:ext cx="568606" cy="225286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cxnSp>
              <p:nvCxnSpPr>
                <p:cNvPr id="955" name="Straight Connector 954"/>
                <p:cNvCxnSpPr/>
                <p:nvPr/>
              </p:nvCxnSpPr>
              <p:spPr>
                <a:xfrm>
                  <a:off x="4696811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56" name="Straight Connector 955"/>
                <p:cNvCxnSpPr/>
                <p:nvPr/>
              </p:nvCxnSpPr>
              <p:spPr>
                <a:xfrm>
                  <a:off x="4128205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40" name="Rectangle 939"/>
              <p:cNvSpPr/>
              <p:nvPr/>
            </p:nvSpPr>
            <p:spPr bwMode="auto">
              <a:xfrm>
                <a:off x="6553829" y="4551184"/>
                <a:ext cx="496888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cxnSp>
            <p:nvCxnSpPr>
              <p:cNvPr id="941" name="Straight Connector 940"/>
              <p:cNvCxnSpPr/>
              <p:nvPr/>
            </p:nvCxnSpPr>
            <p:spPr bwMode="auto">
              <a:xfrm flipH="1">
                <a:off x="6547479" y="4001991"/>
                <a:ext cx="3175" cy="1452344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42" name="Group 622"/>
              <p:cNvGrpSpPr/>
              <p:nvPr/>
            </p:nvGrpSpPr>
            <p:grpSpPr bwMode="auto">
              <a:xfrm>
                <a:off x="6549992" y="3836935"/>
                <a:ext cx="503828" cy="248485"/>
                <a:chOff x="2183302" y="1564542"/>
                <a:chExt cx="1200154" cy="440314"/>
              </a:xfrm>
            </p:grpSpPr>
            <p:sp>
              <p:nvSpPr>
                <p:cNvPr id="943" name="Oval 942"/>
                <p:cNvSpPr/>
                <p:nvPr/>
              </p:nvSpPr>
              <p:spPr bwMode="auto">
                <a:xfrm flipV="1">
                  <a:off x="2188662" y="1691075"/>
                  <a:ext cx="1194966" cy="315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944" name="Rectangle 943"/>
                <p:cNvSpPr/>
                <p:nvPr/>
              </p:nvSpPr>
              <p:spPr bwMode="auto">
                <a:xfrm>
                  <a:off x="2184879" y="1736077"/>
                  <a:ext cx="1198749" cy="11250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945" name="Oval 944"/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508"/>
                  <a:ext cx="1194966" cy="315014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6" name="Freeform 945"/>
                <p:cNvSpPr/>
                <p:nvPr/>
              </p:nvSpPr>
              <p:spPr bwMode="auto">
                <a:xfrm>
                  <a:off x="2491185" y="1671388"/>
                  <a:ext cx="582357" cy="157507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-1" fmla="*/ 1486231 w 2944854"/>
                    <a:gd name="connsiteY0-2" fmla="*/ 727041 h 1316375"/>
                    <a:gd name="connsiteX1-3" fmla="*/ 257675 w 2944854"/>
                    <a:gd name="connsiteY1-4" fmla="*/ 1302232 h 1316375"/>
                    <a:gd name="connsiteX2-5" fmla="*/ 0 w 2944854"/>
                    <a:gd name="connsiteY2-6" fmla="*/ 1228607 h 1316375"/>
                    <a:gd name="connsiteX3-7" fmla="*/ 911064 w 2944854"/>
                    <a:gd name="connsiteY3-8" fmla="*/ 837478 h 1316375"/>
                    <a:gd name="connsiteX4-9" fmla="*/ 883456 w 2944854"/>
                    <a:gd name="connsiteY4-10" fmla="*/ 450949 h 1316375"/>
                    <a:gd name="connsiteX5-11" fmla="*/ 161047 w 2944854"/>
                    <a:gd name="connsiteY5-12" fmla="*/ 119640 h 1316375"/>
                    <a:gd name="connsiteX6-13" fmla="*/ 404917 w 2944854"/>
                    <a:gd name="connsiteY6-14" fmla="*/ 50617 h 1316375"/>
                    <a:gd name="connsiteX7-15" fmla="*/ 1477028 w 2944854"/>
                    <a:gd name="connsiteY7-16" fmla="*/ 501566 h 1316375"/>
                    <a:gd name="connsiteX8-17" fmla="*/ 2572146 w 2944854"/>
                    <a:gd name="connsiteY8-18" fmla="*/ 0 h 1316375"/>
                    <a:gd name="connsiteX9-19" fmla="*/ 2875834 w 2944854"/>
                    <a:gd name="connsiteY9-20" fmla="*/ 96632 h 1316375"/>
                    <a:gd name="connsiteX10-21" fmla="*/ 2079803 w 2944854"/>
                    <a:gd name="connsiteY10-22" fmla="*/ 432543 h 1316375"/>
                    <a:gd name="connsiteX11-23" fmla="*/ 2240850 w 2944854"/>
                    <a:gd name="connsiteY11-24" fmla="*/ 920305 h 1316375"/>
                    <a:gd name="connsiteX12-25" fmla="*/ 2944854 w 2944854"/>
                    <a:gd name="connsiteY12-26" fmla="*/ 1228607 h 1316375"/>
                    <a:gd name="connsiteX13-27" fmla="*/ 2756623 w 2944854"/>
                    <a:gd name="connsiteY13-28" fmla="*/ 1316375 h 1316375"/>
                    <a:gd name="connsiteX14-29" fmla="*/ 1486231 w 2944854"/>
                    <a:gd name="connsiteY14-30" fmla="*/ 727041 h 1316375"/>
                    <a:gd name="connsiteX0-31" fmla="*/ 1486231 w 3024520"/>
                    <a:gd name="connsiteY0-32" fmla="*/ 727041 h 1316375"/>
                    <a:gd name="connsiteX1-33" fmla="*/ 257675 w 3024520"/>
                    <a:gd name="connsiteY1-34" fmla="*/ 1302232 h 1316375"/>
                    <a:gd name="connsiteX2-35" fmla="*/ 0 w 3024520"/>
                    <a:gd name="connsiteY2-36" fmla="*/ 1228607 h 1316375"/>
                    <a:gd name="connsiteX3-37" fmla="*/ 911064 w 3024520"/>
                    <a:gd name="connsiteY3-38" fmla="*/ 837478 h 1316375"/>
                    <a:gd name="connsiteX4-39" fmla="*/ 883456 w 3024520"/>
                    <a:gd name="connsiteY4-40" fmla="*/ 450949 h 1316375"/>
                    <a:gd name="connsiteX5-41" fmla="*/ 161047 w 3024520"/>
                    <a:gd name="connsiteY5-42" fmla="*/ 119640 h 1316375"/>
                    <a:gd name="connsiteX6-43" fmla="*/ 404917 w 3024520"/>
                    <a:gd name="connsiteY6-44" fmla="*/ 50617 h 1316375"/>
                    <a:gd name="connsiteX7-45" fmla="*/ 1477028 w 3024520"/>
                    <a:gd name="connsiteY7-46" fmla="*/ 501566 h 1316375"/>
                    <a:gd name="connsiteX8-47" fmla="*/ 2572146 w 3024520"/>
                    <a:gd name="connsiteY8-48" fmla="*/ 0 h 1316375"/>
                    <a:gd name="connsiteX9-49" fmla="*/ 2875834 w 3024520"/>
                    <a:gd name="connsiteY9-50" fmla="*/ 96632 h 1316375"/>
                    <a:gd name="connsiteX10-51" fmla="*/ 2079803 w 3024520"/>
                    <a:gd name="connsiteY10-52" fmla="*/ 432543 h 1316375"/>
                    <a:gd name="connsiteX11-53" fmla="*/ 2240850 w 3024520"/>
                    <a:gd name="connsiteY11-54" fmla="*/ 920305 h 1316375"/>
                    <a:gd name="connsiteX12-55" fmla="*/ 3024520 w 3024520"/>
                    <a:gd name="connsiteY12-56" fmla="*/ 1228607 h 1316375"/>
                    <a:gd name="connsiteX13-57" fmla="*/ 2756623 w 3024520"/>
                    <a:gd name="connsiteY13-58" fmla="*/ 1316375 h 1316375"/>
                    <a:gd name="connsiteX14-59" fmla="*/ 1486231 w 3024520"/>
                    <a:gd name="connsiteY14-60" fmla="*/ 727041 h 1316375"/>
                    <a:gd name="connsiteX0-61" fmla="*/ 1537780 w 3076069"/>
                    <a:gd name="connsiteY0-62" fmla="*/ 727041 h 1316375"/>
                    <a:gd name="connsiteX1-63" fmla="*/ 309224 w 3076069"/>
                    <a:gd name="connsiteY1-64" fmla="*/ 1302232 h 1316375"/>
                    <a:gd name="connsiteX2-65" fmla="*/ 0 w 3076069"/>
                    <a:gd name="connsiteY2-66" fmla="*/ 1228607 h 1316375"/>
                    <a:gd name="connsiteX3-67" fmla="*/ 962613 w 3076069"/>
                    <a:gd name="connsiteY3-68" fmla="*/ 837478 h 1316375"/>
                    <a:gd name="connsiteX4-69" fmla="*/ 935005 w 3076069"/>
                    <a:gd name="connsiteY4-70" fmla="*/ 450949 h 1316375"/>
                    <a:gd name="connsiteX5-71" fmla="*/ 212596 w 3076069"/>
                    <a:gd name="connsiteY5-72" fmla="*/ 119640 h 1316375"/>
                    <a:gd name="connsiteX6-73" fmla="*/ 456466 w 3076069"/>
                    <a:gd name="connsiteY6-74" fmla="*/ 50617 h 1316375"/>
                    <a:gd name="connsiteX7-75" fmla="*/ 1528577 w 3076069"/>
                    <a:gd name="connsiteY7-76" fmla="*/ 501566 h 1316375"/>
                    <a:gd name="connsiteX8-77" fmla="*/ 2623695 w 3076069"/>
                    <a:gd name="connsiteY8-78" fmla="*/ 0 h 1316375"/>
                    <a:gd name="connsiteX9-79" fmla="*/ 2927383 w 3076069"/>
                    <a:gd name="connsiteY9-80" fmla="*/ 96632 h 1316375"/>
                    <a:gd name="connsiteX10-81" fmla="*/ 2131352 w 3076069"/>
                    <a:gd name="connsiteY10-82" fmla="*/ 432543 h 1316375"/>
                    <a:gd name="connsiteX11-83" fmla="*/ 2292399 w 3076069"/>
                    <a:gd name="connsiteY11-84" fmla="*/ 920305 h 1316375"/>
                    <a:gd name="connsiteX12-85" fmla="*/ 3076069 w 3076069"/>
                    <a:gd name="connsiteY12-86" fmla="*/ 1228607 h 1316375"/>
                    <a:gd name="connsiteX13-87" fmla="*/ 2808172 w 3076069"/>
                    <a:gd name="connsiteY13-88" fmla="*/ 1316375 h 1316375"/>
                    <a:gd name="connsiteX14-89" fmla="*/ 1537780 w 3076069"/>
                    <a:gd name="connsiteY14-90" fmla="*/ 727041 h 1316375"/>
                    <a:gd name="connsiteX0-91" fmla="*/ 1537780 w 3076069"/>
                    <a:gd name="connsiteY0-92" fmla="*/ 727041 h 1321259"/>
                    <a:gd name="connsiteX1-93" fmla="*/ 313981 w 3076069"/>
                    <a:gd name="connsiteY1-94" fmla="*/ 1321259 h 1321259"/>
                    <a:gd name="connsiteX2-95" fmla="*/ 0 w 3076069"/>
                    <a:gd name="connsiteY2-96" fmla="*/ 1228607 h 1321259"/>
                    <a:gd name="connsiteX3-97" fmla="*/ 962613 w 3076069"/>
                    <a:gd name="connsiteY3-98" fmla="*/ 837478 h 1321259"/>
                    <a:gd name="connsiteX4-99" fmla="*/ 935005 w 3076069"/>
                    <a:gd name="connsiteY4-100" fmla="*/ 450949 h 1321259"/>
                    <a:gd name="connsiteX5-101" fmla="*/ 212596 w 3076069"/>
                    <a:gd name="connsiteY5-102" fmla="*/ 119640 h 1321259"/>
                    <a:gd name="connsiteX6-103" fmla="*/ 456466 w 3076069"/>
                    <a:gd name="connsiteY6-104" fmla="*/ 50617 h 1321259"/>
                    <a:gd name="connsiteX7-105" fmla="*/ 1528577 w 3076069"/>
                    <a:gd name="connsiteY7-106" fmla="*/ 501566 h 1321259"/>
                    <a:gd name="connsiteX8-107" fmla="*/ 2623695 w 3076069"/>
                    <a:gd name="connsiteY8-108" fmla="*/ 0 h 1321259"/>
                    <a:gd name="connsiteX9-109" fmla="*/ 2927383 w 3076069"/>
                    <a:gd name="connsiteY9-110" fmla="*/ 96632 h 1321259"/>
                    <a:gd name="connsiteX10-111" fmla="*/ 2131352 w 3076069"/>
                    <a:gd name="connsiteY10-112" fmla="*/ 432543 h 1321259"/>
                    <a:gd name="connsiteX11-113" fmla="*/ 2292399 w 3076069"/>
                    <a:gd name="connsiteY11-114" fmla="*/ 920305 h 1321259"/>
                    <a:gd name="connsiteX12-115" fmla="*/ 3076069 w 3076069"/>
                    <a:gd name="connsiteY12-116" fmla="*/ 1228607 h 1321259"/>
                    <a:gd name="connsiteX13-117" fmla="*/ 2808172 w 3076069"/>
                    <a:gd name="connsiteY13-118" fmla="*/ 1316375 h 1321259"/>
                    <a:gd name="connsiteX14-119" fmla="*/ 1537780 w 3076069"/>
                    <a:gd name="connsiteY14-120" fmla="*/ 727041 h 1321259"/>
                    <a:gd name="connsiteX0-121" fmla="*/ 1537780 w 3076069"/>
                    <a:gd name="connsiteY0-122" fmla="*/ 750825 h 1321259"/>
                    <a:gd name="connsiteX1-123" fmla="*/ 313981 w 3076069"/>
                    <a:gd name="connsiteY1-124" fmla="*/ 1321259 h 1321259"/>
                    <a:gd name="connsiteX2-125" fmla="*/ 0 w 3076069"/>
                    <a:gd name="connsiteY2-126" fmla="*/ 1228607 h 1321259"/>
                    <a:gd name="connsiteX3-127" fmla="*/ 962613 w 3076069"/>
                    <a:gd name="connsiteY3-128" fmla="*/ 837478 h 1321259"/>
                    <a:gd name="connsiteX4-129" fmla="*/ 935005 w 3076069"/>
                    <a:gd name="connsiteY4-130" fmla="*/ 450949 h 1321259"/>
                    <a:gd name="connsiteX5-131" fmla="*/ 212596 w 3076069"/>
                    <a:gd name="connsiteY5-132" fmla="*/ 119640 h 1321259"/>
                    <a:gd name="connsiteX6-133" fmla="*/ 456466 w 3076069"/>
                    <a:gd name="connsiteY6-134" fmla="*/ 50617 h 1321259"/>
                    <a:gd name="connsiteX7-135" fmla="*/ 1528577 w 3076069"/>
                    <a:gd name="connsiteY7-136" fmla="*/ 501566 h 1321259"/>
                    <a:gd name="connsiteX8-137" fmla="*/ 2623695 w 3076069"/>
                    <a:gd name="connsiteY8-138" fmla="*/ 0 h 1321259"/>
                    <a:gd name="connsiteX9-139" fmla="*/ 2927383 w 3076069"/>
                    <a:gd name="connsiteY9-140" fmla="*/ 96632 h 1321259"/>
                    <a:gd name="connsiteX10-141" fmla="*/ 2131352 w 3076069"/>
                    <a:gd name="connsiteY10-142" fmla="*/ 432543 h 1321259"/>
                    <a:gd name="connsiteX11-143" fmla="*/ 2292399 w 3076069"/>
                    <a:gd name="connsiteY11-144" fmla="*/ 920305 h 1321259"/>
                    <a:gd name="connsiteX12-145" fmla="*/ 3076069 w 3076069"/>
                    <a:gd name="connsiteY12-146" fmla="*/ 1228607 h 1321259"/>
                    <a:gd name="connsiteX13-147" fmla="*/ 2808172 w 3076069"/>
                    <a:gd name="connsiteY13-148" fmla="*/ 1316375 h 1321259"/>
                    <a:gd name="connsiteX14-149" fmla="*/ 1537780 w 3076069"/>
                    <a:gd name="connsiteY14-150" fmla="*/ 750825 h 132125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947" name="Freeform 946"/>
                <p:cNvSpPr/>
                <p:nvPr/>
              </p:nvSpPr>
              <p:spPr bwMode="auto">
                <a:xfrm>
                  <a:off x="2430680" y="1629198"/>
                  <a:ext cx="703366" cy="112505"/>
                </a:xfrm>
                <a:custGeom>
                  <a:avLst/>
                  <a:gdLst>
                    <a:gd name="T0" fmla="*/ 0 w 3723451"/>
                    <a:gd name="T1" fmla="*/ 27524 h 932950"/>
                    <a:gd name="T2" fmla="*/ 123762 w 3723451"/>
                    <a:gd name="T3" fmla="*/ 324 h 932950"/>
                    <a:gd name="T4" fmla="*/ 350560 w 3723451"/>
                    <a:gd name="T5" fmla="*/ 62775 h 932950"/>
                    <a:gd name="T6" fmla="*/ 566927 w 3723451"/>
                    <a:gd name="T7" fmla="*/ 0 h 932950"/>
                    <a:gd name="T8" fmla="*/ 703366 w 3723451"/>
                    <a:gd name="T9" fmla="*/ 24980 h 932950"/>
                    <a:gd name="T10" fmla="*/ 601856 w 3723451"/>
                    <a:gd name="T11" fmla="*/ 55698 h 932950"/>
                    <a:gd name="T12" fmla="*/ 569173 w 3723451"/>
                    <a:gd name="T13" fmla="*/ 47416 h 932950"/>
                    <a:gd name="T14" fmla="*/ 354544 w 3723451"/>
                    <a:gd name="T15" fmla="*/ 112505 h 932950"/>
                    <a:gd name="T16" fmla="*/ 134425 w 3723451"/>
                    <a:gd name="T17" fmla="*/ 49811 h 932950"/>
                    <a:gd name="T18" fmla="*/ 98836 w 3723451"/>
                    <a:gd name="T19" fmla="*/ 56577 h 932950"/>
                    <a:gd name="T20" fmla="*/ 0 w 3723451"/>
                    <a:gd name="T21" fmla="*/ 27524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8" name="Freeform 947"/>
                <p:cNvSpPr/>
                <p:nvPr/>
              </p:nvSpPr>
              <p:spPr bwMode="auto">
                <a:xfrm>
                  <a:off x="2892028" y="1724827"/>
                  <a:ext cx="260925" cy="9562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895 h 809868"/>
                    <a:gd name="T4" fmla="*/ 165165 w 1366596"/>
                    <a:gd name="T5" fmla="*/ 95629 h 809868"/>
                    <a:gd name="T6" fmla="*/ 878 w 1366596"/>
                    <a:gd name="T7" fmla="*/ 50531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9" name="Freeform 948"/>
                <p:cNvSpPr/>
                <p:nvPr/>
              </p:nvSpPr>
              <p:spPr bwMode="auto">
                <a:xfrm>
                  <a:off x="2419334" y="1727640"/>
                  <a:ext cx="253364" cy="92816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4789 h 791462"/>
                    <a:gd name="T4" fmla="*/ 91661 w 1348191"/>
                    <a:gd name="T5" fmla="*/ 92816 h 791462"/>
                    <a:gd name="T6" fmla="*/ 0 w 1348191"/>
                    <a:gd name="T7" fmla="*/ 71770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50" name="Straight Connector 949"/>
                <p:cNvCxnSpPr>
                  <a:cxnSpLocks noChangeShapeType="1"/>
                  <a:endCxn id="945" idx="2"/>
                </p:cNvCxnSpPr>
                <p:nvPr/>
              </p:nvCxnSpPr>
              <p:spPr bwMode="auto">
                <a:xfrm flipH="1" flipV="1">
                  <a:off x="2184879" y="1722015"/>
                  <a:ext cx="3783" cy="12094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51" name="Straight Connector 95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30452"/>
                  <a:ext cx="3783" cy="12094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1037" name="Group 1036"/>
          <p:cNvGrpSpPr/>
          <p:nvPr/>
        </p:nvGrpSpPr>
        <p:grpSpPr bwMode="auto">
          <a:xfrm>
            <a:off x="4130530" y="2423492"/>
            <a:ext cx="4416425" cy="2314575"/>
            <a:chOff x="2381956" y="2435173"/>
            <a:chExt cx="4415330" cy="2315048"/>
          </a:xfrm>
        </p:grpSpPr>
        <p:sp>
          <p:nvSpPr>
            <p:cNvPr id="1038" name="Freeform 1037"/>
            <p:cNvSpPr/>
            <p:nvPr/>
          </p:nvSpPr>
          <p:spPr>
            <a:xfrm>
              <a:off x="2381956" y="2439937"/>
              <a:ext cx="296789" cy="1743431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-1" fmla="*/ 307275 w 307275"/>
                <a:gd name="connsiteY0-2" fmla="*/ 0 h 2015941"/>
                <a:gd name="connsiteX1-3" fmla="*/ 0 w 307275"/>
                <a:gd name="connsiteY1-4" fmla="*/ 0 h 2015941"/>
                <a:gd name="connsiteX2-5" fmla="*/ 0 w 307275"/>
                <a:gd name="connsiteY2-6" fmla="*/ 2015941 h 2015941"/>
                <a:gd name="connsiteX0-7" fmla="*/ 228538 w 228538"/>
                <a:gd name="connsiteY0-8" fmla="*/ 0 h 2022548"/>
                <a:gd name="connsiteX1-9" fmla="*/ 0 w 228538"/>
                <a:gd name="connsiteY1-10" fmla="*/ 6607 h 2022548"/>
                <a:gd name="connsiteX2-11" fmla="*/ 0 w 228538"/>
                <a:gd name="connsiteY2-12" fmla="*/ 2022548 h 20225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28538" h="2022548">
                  <a:moveTo>
                    <a:pt x="228538" y="0"/>
                  </a:moveTo>
                  <a:lnTo>
                    <a:pt x="0" y="6607"/>
                  </a:lnTo>
                  <a:lnTo>
                    <a:pt x="0" y="2022548"/>
                  </a:lnTo>
                </a:path>
              </a:pathLst>
            </a:cu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039" name="Freeform 1038"/>
            <p:cNvSpPr/>
            <p:nvPr/>
          </p:nvSpPr>
          <p:spPr>
            <a:xfrm flipH="1">
              <a:off x="6411620" y="2435173"/>
              <a:ext cx="385666" cy="2300758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-1" fmla="*/ 307275 w 307275"/>
                <a:gd name="connsiteY0-2" fmla="*/ 0 h 2117725"/>
                <a:gd name="connsiteX1-3" fmla="*/ 0 w 307275"/>
                <a:gd name="connsiteY1-4" fmla="*/ 0 h 2117725"/>
                <a:gd name="connsiteX2-5" fmla="*/ 0 w 307275"/>
                <a:gd name="connsiteY2-6" fmla="*/ 2117725 h 21177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307275" h="2117725">
                  <a:moveTo>
                    <a:pt x="307275" y="0"/>
                  </a:moveTo>
                  <a:lnTo>
                    <a:pt x="0" y="0"/>
                  </a:lnTo>
                  <a:lnTo>
                    <a:pt x="0" y="2117725"/>
                  </a:lnTo>
                </a:path>
              </a:pathLst>
            </a:cu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cxnSp>
          <p:nvCxnSpPr>
            <p:cNvPr id="1040" name="Straight Arrow Connector 1039"/>
            <p:cNvCxnSpPr/>
            <p:nvPr/>
          </p:nvCxnSpPr>
          <p:spPr>
            <a:xfrm flipV="1">
              <a:off x="5791061" y="2687638"/>
              <a:ext cx="7936" cy="2062583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1041" name="Straight Arrow Connector 1040"/>
            <p:cNvCxnSpPr/>
            <p:nvPr/>
          </p:nvCxnSpPr>
          <p:spPr>
            <a:xfrm flipV="1">
              <a:off x="4599144" y="2708279"/>
              <a:ext cx="17458" cy="2037179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1042" name="Straight Arrow Connector 1041"/>
            <p:cNvCxnSpPr/>
            <p:nvPr/>
          </p:nvCxnSpPr>
          <p:spPr>
            <a:xfrm flipH="1" flipV="1">
              <a:off x="3807178" y="2762265"/>
              <a:ext cx="9523" cy="1983193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</p:grpSp>
      <p:grpSp>
        <p:nvGrpSpPr>
          <p:cNvPr id="1043" name="Group 1042"/>
          <p:cNvGrpSpPr/>
          <p:nvPr/>
        </p:nvGrpSpPr>
        <p:grpSpPr bwMode="auto">
          <a:xfrm>
            <a:off x="3805093" y="4634880"/>
            <a:ext cx="4957762" cy="693737"/>
            <a:chOff x="2055070" y="4690247"/>
            <a:chExt cx="4956877" cy="694339"/>
          </a:xfrm>
        </p:grpSpPr>
        <p:grpSp>
          <p:nvGrpSpPr>
            <p:cNvPr id="1044" name="Group 554"/>
            <p:cNvGrpSpPr/>
            <p:nvPr/>
          </p:nvGrpSpPr>
          <p:grpSpPr bwMode="auto">
            <a:xfrm>
              <a:off x="3605320" y="5055434"/>
              <a:ext cx="430131" cy="329152"/>
              <a:chOff x="2931664" y="3912603"/>
              <a:chExt cx="430450" cy="329314"/>
            </a:xfrm>
          </p:grpSpPr>
          <p:sp>
            <p:nvSpPr>
              <p:cNvPr id="1065" name="Rectangle 1064"/>
              <p:cNvSpPr/>
              <p:nvPr/>
            </p:nvSpPr>
            <p:spPr>
              <a:xfrm>
                <a:off x="2936890" y="3912858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cxnSp>
            <p:nvCxnSpPr>
              <p:cNvPr id="1066" name="Straight Connector 1065"/>
              <p:cNvCxnSpPr/>
              <p:nvPr/>
            </p:nvCxnSpPr>
            <p:spPr>
              <a:xfrm>
                <a:off x="2932124" y="4005058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7" name="Straight Connector 1066"/>
              <p:cNvCxnSpPr/>
              <p:nvPr/>
            </p:nvCxnSpPr>
            <p:spPr>
              <a:xfrm>
                <a:off x="2932124" y="406864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8" name="Straight Connector 1067"/>
              <p:cNvCxnSpPr>
                <a:stCxn id="1065" idx="2"/>
              </p:cNvCxnSpPr>
              <p:nvPr/>
            </p:nvCxnSpPr>
            <p:spPr>
              <a:xfrm flipH="1" flipV="1">
                <a:off x="3148146" y="4005058"/>
                <a:ext cx="1589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5" name="Group 582"/>
            <p:cNvGrpSpPr/>
            <p:nvPr/>
          </p:nvGrpSpPr>
          <p:grpSpPr bwMode="auto">
            <a:xfrm>
              <a:off x="4387957" y="5055368"/>
              <a:ext cx="430131" cy="329152"/>
              <a:chOff x="2931664" y="3912603"/>
              <a:chExt cx="430450" cy="329314"/>
            </a:xfrm>
          </p:grpSpPr>
          <p:sp>
            <p:nvSpPr>
              <p:cNvPr id="1061" name="Rectangle 1060"/>
              <p:cNvSpPr/>
              <p:nvPr/>
            </p:nvSpPr>
            <p:spPr>
              <a:xfrm>
                <a:off x="2936750" y="3912924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cxnSp>
            <p:nvCxnSpPr>
              <p:cNvPr id="1062" name="Straight Connector 1061"/>
              <p:cNvCxnSpPr/>
              <p:nvPr/>
            </p:nvCxnSpPr>
            <p:spPr>
              <a:xfrm>
                <a:off x="2931985" y="400512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3" name="Straight Connector 1062"/>
              <p:cNvCxnSpPr/>
              <p:nvPr/>
            </p:nvCxnSpPr>
            <p:spPr>
              <a:xfrm>
                <a:off x="2931985" y="4068711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4" name="Straight Connector 1063"/>
              <p:cNvCxnSpPr>
                <a:stCxn id="1061" idx="2"/>
              </p:cNvCxnSpPr>
              <p:nvPr/>
            </p:nvCxnSpPr>
            <p:spPr>
              <a:xfrm flipH="1" flipV="1">
                <a:off x="3148007" y="4005125"/>
                <a:ext cx="1588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6" name="Group 609"/>
            <p:cNvGrpSpPr/>
            <p:nvPr/>
          </p:nvGrpSpPr>
          <p:grpSpPr bwMode="auto">
            <a:xfrm>
              <a:off x="5591804" y="5053093"/>
              <a:ext cx="430212" cy="328614"/>
              <a:chOff x="2932186" y="3913304"/>
              <a:chExt cx="430531" cy="328775"/>
            </a:xfrm>
          </p:grpSpPr>
          <p:sp>
            <p:nvSpPr>
              <p:cNvPr id="1057" name="Rectangle 1056"/>
              <p:cNvSpPr/>
              <p:nvPr/>
            </p:nvSpPr>
            <p:spPr>
              <a:xfrm>
                <a:off x="2936535" y="3912722"/>
                <a:ext cx="425689" cy="329058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cxnSp>
            <p:nvCxnSpPr>
              <p:cNvPr id="1058" name="Straight Connector 1057"/>
              <p:cNvCxnSpPr/>
              <p:nvPr/>
            </p:nvCxnSpPr>
            <p:spPr>
              <a:xfrm>
                <a:off x="2931771" y="400492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9" name="Straight Connector 1058"/>
              <p:cNvCxnSpPr/>
              <p:nvPr/>
            </p:nvCxnSpPr>
            <p:spPr>
              <a:xfrm>
                <a:off x="2931771" y="4068509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0" name="Straight Connector 1059"/>
              <p:cNvCxnSpPr>
                <a:stCxn id="1057" idx="2"/>
              </p:cNvCxnSpPr>
              <p:nvPr/>
            </p:nvCxnSpPr>
            <p:spPr>
              <a:xfrm flipH="1" flipV="1">
                <a:off x="3147792" y="4004922"/>
                <a:ext cx="1588" cy="236858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7" name="Group 636"/>
            <p:cNvGrpSpPr/>
            <p:nvPr/>
          </p:nvGrpSpPr>
          <p:grpSpPr bwMode="auto">
            <a:xfrm>
              <a:off x="6581816" y="5045656"/>
              <a:ext cx="430131" cy="329465"/>
              <a:chOff x="2931664" y="3912603"/>
              <a:chExt cx="430450" cy="329314"/>
            </a:xfrm>
          </p:grpSpPr>
          <p:sp>
            <p:nvSpPr>
              <p:cNvPr id="1053" name="Rectangle 1052"/>
              <p:cNvSpPr/>
              <p:nvPr/>
            </p:nvSpPr>
            <p:spPr>
              <a:xfrm>
                <a:off x="2936425" y="3913102"/>
                <a:ext cx="425689" cy="328747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cxnSp>
            <p:nvCxnSpPr>
              <p:cNvPr id="1054" name="Straight Connector 1053"/>
              <p:cNvCxnSpPr/>
              <p:nvPr/>
            </p:nvCxnSpPr>
            <p:spPr>
              <a:xfrm>
                <a:off x="2931660" y="400521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5" name="Straight Connector 1054"/>
              <p:cNvCxnSpPr/>
              <p:nvPr/>
            </p:nvCxnSpPr>
            <p:spPr>
              <a:xfrm>
                <a:off x="2931660" y="406715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6" name="Straight Connector 1055"/>
              <p:cNvCxnSpPr>
                <a:stCxn id="1053" idx="2"/>
              </p:cNvCxnSpPr>
              <p:nvPr/>
            </p:nvCxnSpPr>
            <p:spPr>
              <a:xfrm flipH="1" flipV="1">
                <a:off x="3147681" y="4005215"/>
                <a:ext cx="1588" cy="23663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8" name="Group 554"/>
            <p:cNvGrpSpPr/>
            <p:nvPr/>
          </p:nvGrpSpPr>
          <p:grpSpPr bwMode="auto">
            <a:xfrm>
              <a:off x="2055070" y="4690247"/>
              <a:ext cx="675320" cy="521222"/>
              <a:chOff x="2931664" y="3912603"/>
              <a:chExt cx="430450" cy="329314"/>
            </a:xfrm>
          </p:grpSpPr>
          <p:sp>
            <p:nvSpPr>
              <p:cNvPr id="1049" name="Rectangle 1048"/>
              <p:cNvSpPr/>
              <p:nvPr/>
            </p:nvSpPr>
            <p:spPr>
              <a:xfrm>
                <a:off x="2936722" y="3913607"/>
                <a:ext cx="425923" cy="32826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cxnSp>
            <p:nvCxnSpPr>
              <p:cNvPr id="1050" name="Straight Connector 1049"/>
              <p:cNvCxnSpPr/>
              <p:nvPr/>
            </p:nvCxnSpPr>
            <p:spPr>
              <a:xfrm>
                <a:off x="2932675" y="4004959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1" name="Straight Connector 1050"/>
              <p:cNvCxnSpPr/>
              <p:nvPr/>
            </p:nvCxnSpPr>
            <p:spPr>
              <a:xfrm>
                <a:off x="2932675" y="4069207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2" name="Straight Connector 1051"/>
              <p:cNvCxnSpPr>
                <a:stCxn id="1049" idx="2"/>
              </p:cNvCxnSpPr>
              <p:nvPr/>
            </p:nvCxnSpPr>
            <p:spPr>
              <a:xfrm flipH="1" flipV="1">
                <a:off x="3148166" y="4004959"/>
                <a:ext cx="1011" cy="23691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</p:grpSp>
      <p:grpSp>
        <p:nvGrpSpPr>
          <p:cNvPr id="1069" name="Group 347"/>
          <p:cNvGrpSpPr/>
          <p:nvPr/>
        </p:nvGrpSpPr>
        <p:grpSpPr bwMode="auto">
          <a:xfrm>
            <a:off x="7605568" y="5890592"/>
            <a:ext cx="588962" cy="242888"/>
            <a:chOff x="1871277" y="1576300"/>
            <a:chExt cx="1128371" cy="437861"/>
          </a:xfrm>
        </p:grpSpPr>
        <p:sp>
          <p:nvSpPr>
            <p:cNvPr id="1070" name="Oval 1069"/>
            <p:cNvSpPr>
              <a:spLocks noChangeArrowheads="1"/>
            </p:cNvSpPr>
            <p:nvPr/>
          </p:nvSpPr>
          <p:spPr bwMode="auto">
            <a:xfrm flipV="1">
              <a:off x="1874317" y="1693636"/>
              <a:ext cx="1125331" cy="32052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71" name="Rectangle 1070"/>
            <p:cNvSpPr/>
            <p:nvPr/>
          </p:nvSpPr>
          <p:spPr bwMode="auto">
            <a:xfrm>
              <a:off x="1871277" y="1739425"/>
              <a:ext cx="1128371" cy="117334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072" name="Oval 1071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73" name="Freeform 1072"/>
            <p:cNvSpPr/>
            <p:nvPr/>
          </p:nvSpPr>
          <p:spPr bwMode="auto">
            <a:xfrm>
              <a:off x="2160212" y="1673602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-1" fmla="*/ 1486231 w 2944854"/>
                <a:gd name="connsiteY0-2" fmla="*/ 727041 h 1316375"/>
                <a:gd name="connsiteX1-3" fmla="*/ 257675 w 2944854"/>
                <a:gd name="connsiteY1-4" fmla="*/ 1302232 h 1316375"/>
                <a:gd name="connsiteX2-5" fmla="*/ 0 w 2944854"/>
                <a:gd name="connsiteY2-6" fmla="*/ 1228607 h 1316375"/>
                <a:gd name="connsiteX3-7" fmla="*/ 911064 w 2944854"/>
                <a:gd name="connsiteY3-8" fmla="*/ 837478 h 1316375"/>
                <a:gd name="connsiteX4-9" fmla="*/ 883456 w 2944854"/>
                <a:gd name="connsiteY4-10" fmla="*/ 450949 h 1316375"/>
                <a:gd name="connsiteX5-11" fmla="*/ 161047 w 2944854"/>
                <a:gd name="connsiteY5-12" fmla="*/ 119640 h 1316375"/>
                <a:gd name="connsiteX6-13" fmla="*/ 404917 w 2944854"/>
                <a:gd name="connsiteY6-14" fmla="*/ 50617 h 1316375"/>
                <a:gd name="connsiteX7-15" fmla="*/ 1477028 w 2944854"/>
                <a:gd name="connsiteY7-16" fmla="*/ 501566 h 1316375"/>
                <a:gd name="connsiteX8-17" fmla="*/ 2572146 w 2944854"/>
                <a:gd name="connsiteY8-18" fmla="*/ 0 h 1316375"/>
                <a:gd name="connsiteX9-19" fmla="*/ 2875834 w 2944854"/>
                <a:gd name="connsiteY9-20" fmla="*/ 96632 h 1316375"/>
                <a:gd name="connsiteX10-21" fmla="*/ 2079803 w 2944854"/>
                <a:gd name="connsiteY10-22" fmla="*/ 432543 h 1316375"/>
                <a:gd name="connsiteX11-23" fmla="*/ 2240850 w 2944854"/>
                <a:gd name="connsiteY11-24" fmla="*/ 920305 h 1316375"/>
                <a:gd name="connsiteX12-25" fmla="*/ 2944854 w 2944854"/>
                <a:gd name="connsiteY12-26" fmla="*/ 1228607 h 1316375"/>
                <a:gd name="connsiteX13-27" fmla="*/ 2756623 w 2944854"/>
                <a:gd name="connsiteY13-28" fmla="*/ 1316375 h 1316375"/>
                <a:gd name="connsiteX14-29" fmla="*/ 1486231 w 2944854"/>
                <a:gd name="connsiteY14-30" fmla="*/ 727041 h 1316375"/>
                <a:gd name="connsiteX0-31" fmla="*/ 1486231 w 3024520"/>
                <a:gd name="connsiteY0-32" fmla="*/ 727041 h 1316375"/>
                <a:gd name="connsiteX1-33" fmla="*/ 257675 w 3024520"/>
                <a:gd name="connsiteY1-34" fmla="*/ 1302232 h 1316375"/>
                <a:gd name="connsiteX2-35" fmla="*/ 0 w 3024520"/>
                <a:gd name="connsiteY2-36" fmla="*/ 1228607 h 1316375"/>
                <a:gd name="connsiteX3-37" fmla="*/ 911064 w 3024520"/>
                <a:gd name="connsiteY3-38" fmla="*/ 837478 h 1316375"/>
                <a:gd name="connsiteX4-39" fmla="*/ 883456 w 3024520"/>
                <a:gd name="connsiteY4-40" fmla="*/ 450949 h 1316375"/>
                <a:gd name="connsiteX5-41" fmla="*/ 161047 w 3024520"/>
                <a:gd name="connsiteY5-42" fmla="*/ 119640 h 1316375"/>
                <a:gd name="connsiteX6-43" fmla="*/ 404917 w 3024520"/>
                <a:gd name="connsiteY6-44" fmla="*/ 50617 h 1316375"/>
                <a:gd name="connsiteX7-45" fmla="*/ 1477028 w 3024520"/>
                <a:gd name="connsiteY7-46" fmla="*/ 501566 h 1316375"/>
                <a:gd name="connsiteX8-47" fmla="*/ 2572146 w 3024520"/>
                <a:gd name="connsiteY8-48" fmla="*/ 0 h 1316375"/>
                <a:gd name="connsiteX9-49" fmla="*/ 2875834 w 3024520"/>
                <a:gd name="connsiteY9-50" fmla="*/ 96632 h 1316375"/>
                <a:gd name="connsiteX10-51" fmla="*/ 2079803 w 3024520"/>
                <a:gd name="connsiteY10-52" fmla="*/ 432543 h 1316375"/>
                <a:gd name="connsiteX11-53" fmla="*/ 2240850 w 3024520"/>
                <a:gd name="connsiteY11-54" fmla="*/ 920305 h 1316375"/>
                <a:gd name="connsiteX12-55" fmla="*/ 3024520 w 3024520"/>
                <a:gd name="connsiteY12-56" fmla="*/ 1228607 h 1316375"/>
                <a:gd name="connsiteX13-57" fmla="*/ 2756623 w 3024520"/>
                <a:gd name="connsiteY13-58" fmla="*/ 1316375 h 1316375"/>
                <a:gd name="connsiteX14-59" fmla="*/ 1486231 w 3024520"/>
                <a:gd name="connsiteY14-60" fmla="*/ 727041 h 1316375"/>
                <a:gd name="connsiteX0-61" fmla="*/ 1537780 w 3076069"/>
                <a:gd name="connsiteY0-62" fmla="*/ 727041 h 1316375"/>
                <a:gd name="connsiteX1-63" fmla="*/ 309224 w 3076069"/>
                <a:gd name="connsiteY1-64" fmla="*/ 1302232 h 1316375"/>
                <a:gd name="connsiteX2-65" fmla="*/ 0 w 3076069"/>
                <a:gd name="connsiteY2-66" fmla="*/ 1228607 h 1316375"/>
                <a:gd name="connsiteX3-67" fmla="*/ 962613 w 3076069"/>
                <a:gd name="connsiteY3-68" fmla="*/ 837478 h 1316375"/>
                <a:gd name="connsiteX4-69" fmla="*/ 935005 w 3076069"/>
                <a:gd name="connsiteY4-70" fmla="*/ 450949 h 1316375"/>
                <a:gd name="connsiteX5-71" fmla="*/ 212596 w 3076069"/>
                <a:gd name="connsiteY5-72" fmla="*/ 119640 h 1316375"/>
                <a:gd name="connsiteX6-73" fmla="*/ 456466 w 3076069"/>
                <a:gd name="connsiteY6-74" fmla="*/ 50617 h 1316375"/>
                <a:gd name="connsiteX7-75" fmla="*/ 1528577 w 3076069"/>
                <a:gd name="connsiteY7-76" fmla="*/ 501566 h 1316375"/>
                <a:gd name="connsiteX8-77" fmla="*/ 2623695 w 3076069"/>
                <a:gd name="connsiteY8-78" fmla="*/ 0 h 1316375"/>
                <a:gd name="connsiteX9-79" fmla="*/ 2927383 w 3076069"/>
                <a:gd name="connsiteY9-80" fmla="*/ 96632 h 1316375"/>
                <a:gd name="connsiteX10-81" fmla="*/ 2131352 w 3076069"/>
                <a:gd name="connsiteY10-82" fmla="*/ 432543 h 1316375"/>
                <a:gd name="connsiteX11-83" fmla="*/ 2292399 w 3076069"/>
                <a:gd name="connsiteY11-84" fmla="*/ 920305 h 1316375"/>
                <a:gd name="connsiteX12-85" fmla="*/ 3076069 w 3076069"/>
                <a:gd name="connsiteY12-86" fmla="*/ 1228607 h 1316375"/>
                <a:gd name="connsiteX13-87" fmla="*/ 2808172 w 3076069"/>
                <a:gd name="connsiteY13-88" fmla="*/ 1316375 h 1316375"/>
                <a:gd name="connsiteX14-89" fmla="*/ 1537780 w 3076069"/>
                <a:gd name="connsiteY14-90" fmla="*/ 727041 h 1316375"/>
                <a:gd name="connsiteX0-91" fmla="*/ 1537780 w 3076069"/>
                <a:gd name="connsiteY0-92" fmla="*/ 727041 h 1321259"/>
                <a:gd name="connsiteX1-93" fmla="*/ 313981 w 3076069"/>
                <a:gd name="connsiteY1-94" fmla="*/ 1321259 h 1321259"/>
                <a:gd name="connsiteX2-95" fmla="*/ 0 w 3076069"/>
                <a:gd name="connsiteY2-96" fmla="*/ 1228607 h 1321259"/>
                <a:gd name="connsiteX3-97" fmla="*/ 962613 w 3076069"/>
                <a:gd name="connsiteY3-98" fmla="*/ 837478 h 1321259"/>
                <a:gd name="connsiteX4-99" fmla="*/ 935005 w 3076069"/>
                <a:gd name="connsiteY4-100" fmla="*/ 450949 h 1321259"/>
                <a:gd name="connsiteX5-101" fmla="*/ 212596 w 3076069"/>
                <a:gd name="connsiteY5-102" fmla="*/ 119640 h 1321259"/>
                <a:gd name="connsiteX6-103" fmla="*/ 456466 w 3076069"/>
                <a:gd name="connsiteY6-104" fmla="*/ 50617 h 1321259"/>
                <a:gd name="connsiteX7-105" fmla="*/ 1528577 w 3076069"/>
                <a:gd name="connsiteY7-106" fmla="*/ 501566 h 1321259"/>
                <a:gd name="connsiteX8-107" fmla="*/ 2623695 w 3076069"/>
                <a:gd name="connsiteY8-108" fmla="*/ 0 h 1321259"/>
                <a:gd name="connsiteX9-109" fmla="*/ 2927383 w 3076069"/>
                <a:gd name="connsiteY9-110" fmla="*/ 96632 h 1321259"/>
                <a:gd name="connsiteX10-111" fmla="*/ 2131352 w 3076069"/>
                <a:gd name="connsiteY10-112" fmla="*/ 432543 h 1321259"/>
                <a:gd name="connsiteX11-113" fmla="*/ 2292399 w 3076069"/>
                <a:gd name="connsiteY11-114" fmla="*/ 920305 h 1321259"/>
                <a:gd name="connsiteX12-115" fmla="*/ 3076069 w 3076069"/>
                <a:gd name="connsiteY12-116" fmla="*/ 1228607 h 1321259"/>
                <a:gd name="connsiteX13-117" fmla="*/ 2808172 w 3076069"/>
                <a:gd name="connsiteY13-118" fmla="*/ 1316375 h 1321259"/>
                <a:gd name="connsiteX14-119" fmla="*/ 1537780 w 3076069"/>
                <a:gd name="connsiteY14-120" fmla="*/ 727041 h 1321259"/>
                <a:gd name="connsiteX0-121" fmla="*/ 1537780 w 3076069"/>
                <a:gd name="connsiteY0-122" fmla="*/ 750825 h 1321259"/>
                <a:gd name="connsiteX1-123" fmla="*/ 313981 w 3076069"/>
                <a:gd name="connsiteY1-124" fmla="*/ 1321259 h 1321259"/>
                <a:gd name="connsiteX2-125" fmla="*/ 0 w 3076069"/>
                <a:gd name="connsiteY2-126" fmla="*/ 1228607 h 1321259"/>
                <a:gd name="connsiteX3-127" fmla="*/ 962613 w 3076069"/>
                <a:gd name="connsiteY3-128" fmla="*/ 837478 h 1321259"/>
                <a:gd name="connsiteX4-129" fmla="*/ 935005 w 3076069"/>
                <a:gd name="connsiteY4-130" fmla="*/ 450949 h 1321259"/>
                <a:gd name="connsiteX5-131" fmla="*/ 212596 w 3076069"/>
                <a:gd name="connsiteY5-132" fmla="*/ 119640 h 1321259"/>
                <a:gd name="connsiteX6-133" fmla="*/ 456466 w 3076069"/>
                <a:gd name="connsiteY6-134" fmla="*/ 50617 h 1321259"/>
                <a:gd name="connsiteX7-135" fmla="*/ 1528577 w 3076069"/>
                <a:gd name="connsiteY7-136" fmla="*/ 501566 h 1321259"/>
                <a:gd name="connsiteX8-137" fmla="*/ 2623695 w 3076069"/>
                <a:gd name="connsiteY8-138" fmla="*/ 0 h 1321259"/>
                <a:gd name="connsiteX9-139" fmla="*/ 2927383 w 3076069"/>
                <a:gd name="connsiteY9-140" fmla="*/ 96632 h 1321259"/>
                <a:gd name="connsiteX10-141" fmla="*/ 2131352 w 3076069"/>
                <a:gd name="connsiteY10-142" fmla="*/ 432543 h 1321259"/>
                <a:gd name="connsiteX11-143" fmla="*/ 2292399 w 3076069"/>
                <a:gd name="connsiteY11-144" fmla="*/ 920305 h 1321259"/>
                <a:gd name="connsiteX12-145" fmla="*/ 3076069 w 3076069"/>
                <a:gd name="connsiteY12-146" fmla="*/ 1228607 h 1321259"/>
                <a:gd name="connsiteX13-147" fmla="*/ 2808172 w 3076069"/>
                <a:gd name="connsiteY13-148" fmla="*/ 1316375 h 1321259"/>
                <a:gd name="connsiteX14-149" fmla="*/ 1537780 w 3076069"/>
                <a:gd name="connsiteY14-150" fmla="*/ 750825 h 13212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074" name="Freeform 1073"/>
            <p:cNvSpPr/>
            <p:nvPr/>
          </p:nvSpPr>
          <p:spPr bwMode="auto">
            <a:xfrm>
              <a:off x="2102426" y="1633537"/>
              <a:ext cx="663033" cy="111612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7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6 h 932950"/>
                <a:gd name="T12" fmla="*/ 536535 w 3723451"/>
                <a:gd name="T13" fmla="*/ 47040 h 932950"/>
                <a:gd name="T14" fmla="*/ 334214 w 3723451"/>
                <a:gd name="T15" fmla="*/ 111612 h 932950"/>
                <a:gd name="T16" fmla="*/ 126717 w 3723451"/>
                <a:gd name="T17" fmla="*/ 49415 h 932950"/>
                <a:gd name="T18" fmla="*/ 93168 w 3723451"/>
                <a:gd name="T19" fmla="*/ 56128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75" name="Freeform 1074"/>
            <p:cNvSpPr/>
            <p:nvPr/>
          </p:nvSpPr>
          <p:spPr bwMode="auto">
            <a:xfrm>
              <a:off x="2537350" y="1727978"/>
              <a:ext cx="243315" cy="97302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8 h 809868"/>
                <a:gd name="T4" fmla="*/ 154017 w 1366596"/>
                <a:gd name="T5" fmla="*/ 97302 h 809868"/>
                <a:gd name="T6" fmla="*/ 819 w 1366596"/>
                <a:gd name="T7" fmla="*/ 51415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76" name="Freeform 1075"/>
            <p:cNvSpPr/>
            <p:nvPr/>
          </p:nvSpPr>
          <p:spPr bwMode="auto">
            <a:xfrm>
              <a:off x="2090260" y="1730839"/>
              <a:ext cx="240272" cy="97302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2 h 791462"/>
                <a:gd name="T6" fmla="*/ 0 w 1348191"/>
                <a:gd name="T7" fmla="*/ 75239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1077" name="Straight Connector 1076"/>
            <p:cNvCxnSpPr>
              <a:cxnSpLocks noChangeShapeType="1"/>
              <a:endCxn id="1072" idx="2"/>
            </p:cNvCxnSpPr>
            <p:nvPr/>
          </p:nvCxnSpPr>
          <p:spPr bwMode="auto">
            <a:xfrm flipH="1" flipV="1">
              <a:off x="1871277" y="1736563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8" name="Straight Connector 1077"/>
            <p:cNvCxnSpPr>
              <a:cxnSpLocks noChangeShapeType="1"/>
            </p:cNvCxnSpPr>
            <p:nvPr/>
          </p:nvCxnSpPr>
          <p:spPr bwMode="auto">
            <a:xfrm flipH="1" flipV="1">
              <a:off x="2996608" y="1733702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79" name="Group 347"/>
          <p:cNvGrpSpPr/>
          <p:nvPr/>
        </p:nvGrpSpPr>
        <p:grpSpPr bwMode="auto">
          <a:xfrm>
            <a:off x="6124430" y="5749305"/>
            <a:ext cx="588963" cy="242887"/>
            <a:chOff x="1871277" y="1576300"/>
            <a:chExt cx="1128371" cy="437861"/>
          </a:xfrm>
        </p:grpSpPr>
        <p:sp>
          <p:nvSpPr>
            <p:cNvPr id="1080" name="Oval 1079"/>
            <p:cNvSpPr>
              <a:spLocks noChangeArrowheads="1"/>
            </p:cNvSpPr>
            <p:nvPr/>
          </p:nvSpPr>
          <p:spPr bwMode="auto">
            <a:xfrm flipV="1">
              <a:off x="1874319" y="1693635"/>
              <a:ext cx="1125329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81" name="Rectangle 1080"/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082" name="Oval 1081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29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83" name="Freeform 1082"/>
            <p:cNvSpPr/>
            <p:nvPr/>
          </p:nvSpPr>
          <p:spPr bwMode="auto">
            <a:xfrm>
              <a:off x="2160214" y="1673603"/>
              <a:ext cx="547457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-1" fmla="*/ 1486231 w 2944854"/>
                <a:gd name="connsiteY0-2" fmla="*/ 727041 h 1316375"/>
                <a:gd name="connsiteX1-3" fmla="*/ 257675 w 2944854"/>
                <a:gd name="connsiteY1-4" fmla="*/ 1302232 h 1316375"/>
                <a:gd name="connsiteX2-5" fmla="*/ 0 w 2944854"/>
                <a:gd name="connsiteY2-6" fmla="*/ 1228607 h 1316375"/>
                <a:gd name="connsiteX3-7" fmla="*/ 911064 w 2944854"/>
                <a:gd name="connsiteY3-8" fmla="*/ 837478 h 1316375"/>
                <a:gd name="connsiteX4-9" fmla="*/ 883456 w 2944854"/>
                <a:gd name="connsiteY4-10" fmla="*/ 450949 h 1316375"/>
                <a:gd name="connsiteX5-11" fmla="*/ 161047 w 2944854"/>
                <a:gd name="connsiteY5-12" fmla="*/ 119640 h 1316375"/>
                <a:gd name="connsiteX6-13" fmla="*/ 404917 w 2944854"/>
                <a:gd name="connsiteY6-14" fmla="*/ 50617 h 1316375"/>
                <a:gd name="connsiteX7-15" fmla="*/ 1477028 w 2944854"/>
                <a:gd name="connsiteY7-16" fmla="*/ 501566 h 1316375"/>
                <a:gd name="connsiteX8-17" fmla="*/ 2572146 w 2944854"/>
                <a:gd name="connsiteY8-18" fmla="*/ 0 h 1316375"/>
                <a:gd name="connsiteX9-19" fmla="*/ 2875834 w 2944854"/>
                <a:gd name="connsiteY9-20" fmla="*/ 96632 h 1316375"/>
                <a:gd name="connsiteX10-21" fmla="*/ 2079803 w 2944854"/>
                <a:gd name="connsiteY10-22" fmla="*/ 432543 h 1316375"/>
                <a:gd name="connsiteX11-23" fmla="*/ 2240850 w 2944854"/>
                <a:gd name="connsiteY11-24" fmla="*/ 920305 h 1316375"/>
                <a:gd name="connsiteX12-25" fmla="*/ 2944854 w 2944854"/>
                <a:gd name="connsiteY12-26" fmla="*/ 1228607 h 1316375"/>
                <a:gd name="connsiteX13-27" fmla="*/ 2756623 w 2944854"/>
                <a:gd name="connsiteY13-28" fmla="*/ 1316375 h 1316375"/>
                <a:gd name="connsiteX14-29" fmla="*/ 1486231 w 2944854"/>
                <a:gd name="connsiteY14-30" fmla="*/ 727041 h 1316375"/>
                <a:gd name="connsiteX0-31" fmla="*/ 1486231 w 3024520"/>
                <a:gd name="connsiteY0-32" fmla="*/ 727041 h 1316375"/>
                <a:gd name="connsiteX1-33" fmla="*/ 257675 w 3024520"/>
                <a:gd name="connsiteY1-34" fmla="*/ 1302232 h 1316375"/>
                <a:gd name="connsiteX2-35" fmla="*/ 0 w 3024520"/>
                <a:gd name="connsiteY2-36" fmla="*/ 1228607 h 1316375"/>
                <a:gd name="connsiteX3-37" fmla="*/ 911064 w 3024520"/>
                <a:gd name="connsiteY3-38" fmla="*/ 837478 h 1316375"/>
                <a:gd name="connsiteX4-39" fmla="*/ 883456 w 3024520"/>
                <a:gd name="connsiteY4-40" fmla="*/ 450949 h 1316375"/>
                <a:gd name="connsiteX5-41" fmla="*/ 161047 w 3024520"/>
                <a:gd name="connsiteY5-42" fmla="*/ 119640 h 1316375"/>
                <a:gd name="connsiteX6-43" fmla="*/ 404917 w 3024520"/>
                <a:gd name="connsiteY6-44" fmla="*/ 50617 h 1316375"/>
                <a:gd name="connsiteX7-45" fmla="*/ 1477028 w 3024520"/>
                <a:gd name="connsiteY7-46" fmla="*/ 501566 h 1316375"/>
                <a:gd name="connsiteX8-47" fmla="*/ 2572146 w 3024520"/>
                <a:gd name="connsiteY8-48" fmla="*/ 0 h 1316375"/>
                <a:gd name="connsiteX9-49" fmla="*/ 2875834 w 3024520"/>
                <a:gd name="connsiteY9-50" fmla="*/ 96632 h 1316375"/>
                <a:gd name="connsiteX10-51" fmla="*/ 2079803 w 3024520"/>
                <a:gd name="connsiteY10-52" fmla="*/ 432543 h 1316375"/>
                <a:gd name="connsiteX11-53" fmla="*/ 2240850 w 3024520"/>
                <a:gd name="connsiteY11-54" fmla="*/ 920305 h 1316375"/>
                <a:gd name="connsiteX12-55" fmla="*/ 3024520 w 3024520"/>
                <a:gd name="connsiteY12-56" fmla="*/ 1228607 h 1316375"/>
                <a:gd name="connsiteX13-57" fmla="*/ 2756623 w 3024520"/>
                <a:gd name="connsiteY13-58" fmla="*/ 1316375 h 1316375"/>
                <a:gd name="connsiteX14-59" fmla="*/ 1486231 w 3024520"/>
                <a:gd name="connsiteY14-60" fmla="*/ 727041 h 1316375"/>
                <a:gd name="connsiteX0-61" fmla="*/ 1537780 w 3076069"/>
                <a:gd name="connsiteY0-62" fmla="*/ 727041 h 1316375"/>
                <a:gd name="connsiteX1-63" fmla="*/ 309224 w 3076069"/>
                <a:gd name="connsiteY1-64" fmla="*/ 1302232 h 1316375"/>
                <a:gd name="connsiteX2-65" fmla="*/ 0 w 3076069"/>
                <a:gd name="connsiteY2-66" fmla="*/ 1228607 h 1316375"/>
                <a:gd name="connsiteX3-67" fmla="*/ 962613 w 3076069"/>
                <a:gd name="connsiteY3-68" fmla="*/ 837478 h 1316375"/>
                <a:gd name="connsiteX4-69" fmla="*/ 935005 w 3076069"/>
                <a:gd name="connsiteY4-70" fmla="*/ 450949 h 1316375"/>
                <a:gd name="connsiteX5-71" fmla="*/ 212596 w 3076069"/>
                <a:gd name="connsiteY5-72" fmla="*/ 119640 h 1316375"/>
                <a:gd name="connsiteX6-73" fmla="*/ 456466 w 3076069"/>
                <a:gd name="connsiteY6-74" fmla="*/ 50617 h 1316375"/>
                <a:gd name="connsiteX7-75" fmla="*/ 1528577 w 3076069"/>
                <a:gd name="connsiteY7-76" fmla="*/ 501566 h 1316375"/>
                <a:gd name="connsiteX8-77" fmla="*/ 2623695 w 3076069"/>
                <a:gd name="connsiteY8-78" fmla="*/ 0 h 1316375"/>
                <a:gd name="connsiteX9-79" fmla="*/ 2927383 w 3076069"/>
                <a:gd name="connsiteY9-80" fmla="*/ 96632 h 1316375"/>
                <a:gd name="connsiteX10-81" fmla="*/ 2131352 w 3076069"/>
                <a:gd name="connsiteY10-82" fmla="*/ 432543 h 1316375"/>
                <a:gd name="connsiteX11-83" fmla="*/ 2292399 w 3076069"/>
                <a:gd name="connsiteY11-84" fmla="*/ 920305 h 1316375"/>
                <a:gd name="connsiteX12-85" fmla="*/ 3076069 w 3076069"/>
                <a:gd name="connsiteY12-86" fmla="*/ 1228607 h 1316375"/>
                <a:gd name="connsiteX13-87" fmla="*/ 2808172 w 3076069"/>
                <a:gd name="connsiteY13-88" fmla="*/ 1316375 h 1316375"/>
                <a:gd name="connsiteX14-89" fmla="*/ 1537780 w 3076069"/>
                <a:gd name="connsiteY14-90" fmla="*/ 727041 h 1316375"/>
                <a:gd name="connsiteX0-91" fmla="*/ 1537780 w 3076069"/>
                <a:gd name="connsiteY0-92" fmla="*/ 727041 h 1321259"/>
                <a:gd name="connsiteX1-93" fmla="*/ 313981 w 3076069"/>
                <a:gd name="connsiteY1-94" fmla="*/ 1321259 h 1321259"/>
                <a:gd name="connsiteX2-95" fmla="*/ 0 w 3076069"/>
                <a:gd name="connsiteY2-96" fmla="*/ 1228607 h 1321259"/>
                <a:gd name="connsiteX3-97" fmla="*/ 962613 w 3076069"/>
                <a:gd name="connsiteY3-98" fmla="*/ 837478 h 1321259"/>
                <a:gd name="connsiteX4-99" fmla="*/ 935005 w 3076069"/>
                <a:gd name="connsiteY4-100" fmla="*/ 450949 h 1321259"/>
                <a:gd name="connsiteX5-101" fmla="*/ 212596 w 3076069"/>
                <a:gd name="connsiteY5-102" fmla="*/ 119640 h 1321259"/>
                <a:gd name="connsiteX6-103" fmla="*/ 456466 w 3076069"/>
                <a:gd name="connsiteY6-104" fmla="*/ 50617 h 1321259"/>
                <a:gd name="connsiteX7-105" fmla="*/ 1528577 w 3076069"/>
                <a:gd name="connsiteY7-106" fmla="*/ 501566 h 1321259"/>
                <a:gd name="connsiteX8-107" fmla="*/ 2623695 w 3076069"/>
                <a:gd name="connsiteY8-108" fmla="*/ 0 h 1321259"/>
                <a:gd name="connsiteX9-109" fmla="*/ 2927383 w 3076069"/>
                <a:gd name="connsiteY9-110" fmla="*/ 96632 h 1321259"/>
                <a:gd name="connsiteX10-111" fmla="*/ 2131352 w 3076069"/>
                <a:gd name="connsiteY10-112" fmla="*/ 432543 h 1321259"/>
                <a:gd name="connsiteX11-113" fmla="*/ 2292399 w 3076069"/>
                <a:gd name="connsiteY11-114" fmla="*/ 920305 h 1321259"/>
                <a:gd name="connsiteX12-115" fmla="*/ 3076069 w 3076069"/>
                <a:gd name="connsiteY12-116" fmla="*/ 1228607 h 1321259"/>
                <a:gd name="connsiteX13-117" fmla="*/ 2808172 w 3076069"/>
                <a:gd name="connsiteY13-118" fmla="*/ 1316375 h 1321259"/>
                <a:gd name="connsiteX14-119" fmla="*/ 1537780 w 3076069"/>
                <a:gd name="connsiteY14-120" fmla="*/ 727041 h 1321259"/>
                <a:gd name="connsiteX0-121" fmla="*/ 1537780 w 3076069"/>
                <a:gd name="connsiteY0-122" fmla="*/ 750825 h 1321259"/>
                <a:gd name="connsiteX1-123" fmla="*/ 313981 w 3076069"/>
                <a:gd name="connsiteY1-124" fmla="*/ 1321259 h 1321259"/>
                <a:gd name="connsiteX2-125" fmla="*/ 0 w 3076069"/>
                <a:gd name="connsiteY2-126" fmla="*/ 1228607 h 1321259"/>
                <a:gd name="connsiteX3-127" fmla="*/ 962613 w 3076069"/>
                <a:gd name="connsiteY3-128" fmla="*/ 837478 h 1321259"/>
                <a:gd name="connsiteX4-129" fmla="*/ 935005 w 3076069"/>
                <a:gd name="connsiteY4-130" fmla="*/ 450949 h 1321259"/>
                <a:gd name="connsiteX5-131" fmla="*/ 212596 w 3076069"/>
                <a:gd name="connsiteY5-132" fmla="*/ 119640 h 1321259"/>
                <a:gd name="connsiteX6-133" fmla="*/ 456466 w 3076069"/>
                <a:gd name="connsiteY6-134" fmla="*/ 50617 h 1321259"/>
                <a:gd name="connsiteX7-135" fmla="*/ 1528577 w 3076069"/>
                <a:gd name="connsiteY7-136" fmla="*/ 501566 h 1321259"/>
                <a:gd name="connsiteX8-137" fmla="*/ 2623695 w 3076069"/>
                <a:gd name="connsiteY8-138" fmla="*/ 0 h 1321259"/>
                <a:gd name="connsiteX9-139" fmla="*/ 2927383 w 3076069"/>
                <a:gd name="connsiteY9-140" fmla="*/ 96632 h 1321259"/>
                <a:gd name="connsiteX10-141" fmla="*/ 2131352 w 3076069"/>
                <a:gd name="connsiteY10-142" fmla="*/ 432543 h 1321259"/>
                <a:gd name="connsiteX11-143" fmla="*/ 2292399 w 3076069"/>
                <a:gd name="connsiteY11-144" fmla="*/ 920305 h 1321259"/>
                <a:gd name="connsiteX12-145" fmla="*/ 3076069 w 3076069"/>
                <a:gd name="connsiteY12-146" fmla="*/ 1228607 h 1321259"/>
                <a:gd name="connsiteX13-147" fmla="*/ 2808172 w 3076069"/>
                <a:gd name="connsiteY13-148" fmla="*/ 1316375 h 1321259"/>
                <a:gd name="connsiteX14-149" fmla="*/ 1537780 w 3076069"/>
                <a:gd name="connsiteY14-150" fmla="*/ 750825 h 13212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084" name="Freeform 1083"/>
            <p:cNvSpPr/>
            <p:nvPr/>
          </p:nvSpPr>
          <p:spPr bwMode="auto">
            <a:xfrm>
              <a:off x="2102426" y="1633537"/>
              <a:ext cx="663031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6 w 3723451"/>
                <a:gd name="T5" fmla="*/ 62276 h 932950"/>
                <a:gd name="T6" fmla="*/ 534416 w 3723451"/>
                <a:gd name="T7" fmla="*/ 0 h 932950"/>
                <a:gd name="T8" fmla="*/ 663031 w 3723451"/>
                <a:gd name="T9" fmla="*/ 24782 h 932950"/>
                <a:gd name="T10" fmla="*/ 567342 w 3723451"/>
                <a:gd name="T11" fmla="*/ 55255 h 932950"/>
                <a:gd name="T12" fmla="*/ 536534 w 3723451"/>
                <a:gd name="T13" fmla="*/ 47039 h 932950"/>
                <a:gd name="T14" fmla="*/ 334213 w 3723451"/>
                <a:gd name="T15" fmla="*/ 111611 h 932950"/>
                <a:gd name="T16" fmla="*/ 126716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85" name="Freeform 1084"/>
            <p:cNvSpPr/>
            <p:nvPr/>
          </p:nvSpPr>
          <p:spPr bwMode="auto">
            <a:xfrm>
              <a:off x="2537351" y="1727977"/>
              <a:ext cx="243314" cy="97303"/>
            </a:xfrm>
            <a:custGeom>
              <a:avLst/>
              <a:gdLst>
                <a:gd name="T0" fmla="*/ 0 w 1366596"/>
                <a:gd name="T1" fmla="*/ 0 h 809868"/>
                <a:gd name="T2" fmla="*/ 243314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86" name="Freeform 1085"/>
            <p:cNvSpPr/>
            <p:nvPr/>
          </p:nvSpPr>
          <p:spPr bwMode="auto">
            <a:xfrm>
              <a:off x="2090260" y="1730839"/>
              <a:ext cx="240274" cy="97303"/>
            </a:xfrm>
            <a:custGeom>
              <a:avLst/>
              <a:gdLst>
                <a:gd name="T0" fmla="*/ 236994 w 1348191"/>
                <a:gd name="T1" fmla="*/ 0 h 791462"/>
                <a:gd name="T2" fmla="*/ 240274 w 1348191"/>
                <a:gd name="T3" fmla="*/ 46954 h 791462"/>
                <a:gd name="T4" fmla="*/ 86925 w 1348191"/>
                <a:gd name="T5" fmla="*/ 97303 h 791462"/>
                <a:gd name="T6" fmla="*/ 0 w 1348191"/>
                <a:gd name="T7" fmla="*/ 75240 h 791462"/>
                <a:gd name="T8" fmla="*/ 236994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1087" name="Straight Connector 1086"/>
            <p:cNvCxnSpPr>
              <a:cxnSpLocks noChangeShapeType="1"/>
              <a:endCxn id="1082" idx="2"/>
            </p:cNvCxnSpPr>
            <p:nvPr/>
          </p:nvCxnSpPr>
          <p:spPr bwMode="auto">
            <a:xfrm flipH="1" flipV="1">
              <a:off x="1871277" y="1736563"/>
              <a:ext cx="3042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8" name="Straight Connector 1087"/>
            <p:cNvCxnSpPr>
              <a:cxnSpLocks noChangeShapeType="1"/>
            </p:cNvCxnSpPr>
            <p:nvPr/>
          </p:nvCxnSpPr>
          <p:spPr bwMode="auto">
            <a:xfrm flipH="1" flipV="1">
              <a:off x="2996606" y="1733700"/>
              <a:ext cx="3042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89" name="Group 347"/>
          <p:cNvGrpSpPr/>
          <p:nvPr/>
        </p:nvGrpSpPr>
        <p:grpSpPr bwMode="auto">
          <a:xfrm>
            <a:off x="6916593" y="6209680"/>
            <a:ext cx="588962" cy="242887"/>
            <a:chOff x="1871277" y="1576300"/>
            <a:chExt cx="1128371" cy="437861"/>
          </a:xfrm>
        </p:grpSpPr>
        <p:sp>
          <p:nvSpPr>
            <p:cNvPr id="1090" name="Oval 1089"/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91" name="Rectangle 1090"/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092" name="Oval 1091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93" name="Freeform 1092"/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-1" fmla="*/ 1486231 w 2944854"/>
                <a:gd name="connsiteY0-2" fmla="*/ 727041 h 1316375"/>
                <a:gd name="connsiteX1-3" fmla="*/ 257675 w 2944854"/>
                <a:gd name="connsiteY1-4" fmla="*/ 1302232 h 1316375"/>
                <a:gd name="connsiteX2-5" fmla="*/ 0 w 2944854"/>
                <a:gd name="connsiteY2-6" fmla="*/ 1228607 h 1316375"/>
                <a:gd name="connsiteX3-7" fmla="*/ 911064 w 2944854"/>
                <a:gd name="connsiteY3-8" fmla="*/ 837478 h 1316375"/>
                <a:gd name="connsiteX4-9" fmla="*/ 883456 w 2944854"/>
                <a:gd name="connsiteY4-10" fmla="*/ 450949 h 1316375"/>
                <a:gd name="connsiteX5-11" fmla="*/ 161047 w 2944854"/>
                <a:gd name="connsiteY5-12" fmla="*/ 119640 h 1316375"/>
                <a:gd name="connsiteX6-13" fmla="*/ 404917 w 2944854"/>
                <a:gd name="connsiteY6-14" fmla="*/ 50617 h 1316375"/>
                <a:gd name="connsiteX7-15" fmla="*/ 1477028 w 2944854"/>
                <a:gd name="connsiteY7-16" fmla="*/ 501566 h 1316375"/>
                <a:gd name="connsiteX8-17" fmla="*/ 2572146 w 2944854"/>
                <a:gd name="connsiteY8-18" fmla="*/ 0 h 1316375"/>
                <a:gd name="connsiteX9-19" fmla="*/ 2875834 w 2944854"/>
                <a:gd name="connsiteY9-20" fmla="*/ 96632 h 1316375"/>
                <a:gd name="connsiteX10-21" fmla="*/ 2079803 w 2944854"/>
                <a:gd name="connsiteY10-22" fmla="*/ 432543 h 1316375"/>
                <a:gd name="connsiteX11-23" fmla="*/ 2240850 w 2944854"/>
                <a:gd name="connsiteY11-24" fmla="*/ 920305 h 1316375"/>
                <a:gd name="connsiteX12-25" fmla="*/ 2944854 w 2944854"/>
                <a:gd name="connsiteY12-26" fmla="*/ 1228607 h 1316375"/>
                <a:gd name="connsiteX13-27" fmla="*/ 2756623 w 2944854"/>
                <a:gd name="connsiteY13-28" fmla="*/ 1316375 h 1316375"/>
                <a:gd name="connsiteX14-29" fmla="*/ 1486231 w 2944854"/>
                <a:gd name="connsiteY14-30" fmla="*/ 727041 h 1316375"/>
                <a:gd name="connsiteX0-31" fmla="*/ 1486231 w 3024520"/>
                <a:gd name="connsiteY0-32" fmla="*/ 727041 h 1316375"/>
                <a:gd name="connsiteX1-33" fmla="*/ 257675 w 3024520"/>
                <a:gd name="connsiteY1-34" fmla="*/ 1302232 h 1316375"/>
                <a:gd name="connsiteX2-35" fmla="*/ 0 w 3024520"/>
                <a:gd name="connsiteY2-36" fmla="*/ 1228607 h 1316375"/>
                <a:gd name="connsiteX3-37" fmla="*/ 911064 w 3024520"/>
                <a:gd name="connsiteY3-38" fmla="*/ 837478 h 1316375"/>
                <a:gd name="connsiteX4-39" fmla="*/ 883456 w 3024520"/>
                <a:gd name="connsiteY4-40" fmla="*/ 450949 h 1316375"/>
                <a:gd name="connsiteX5-41" fmla="*/ 161047 w 3024520"/>
                <a:gd name="connsiteY5-42" fmla="*/ 119640 h 1316375"/>
                <a:gd name="connsiteX6-43" fmla="*/ 404917 w 3024520"/>
                <a:gd name="connsiteY6-44" fmla="*/ 50617 h 1316375"/>
                <a:gd name="connsiteX7-45" fmla="*/ 1477028 w 3024520"/>
                <a:gd name="connsiteY7-46" fmla="*/ 501566 h 1316375"/>
                <a:gd name="connsiteX8-47" fmla="*/ 2572146 w 3024520"/>
                <a:gd name="connsiteY8-48" fmla="*/ 0 h 1316375"/>
                <a:gd name="connsiteX9-49" fmla="*/ 2875834 w 3024520"/>
                <a:gd name="connsiteY9-50" fmla="*/ 96632 h 1316375"/>
                <a:gd name="connsiteX10-51" fmla="*/ 2079803 w 3024520"/>
                <a:gd name="connsiteY10-52" fmla="*/ 432543 h 1316375"/>
                <a:gd name="connsiteX11-53" fmla="*/ 2240850 w 3024520"/>
                <a:gd name="connsiteY11-54" fmla="*/ 920305 h 1316375"/>
                <a:gd name="connsiteX12-55" fmla="*/ 3024520 w 3024520"/>
                <a:gd name="connsiteY12-56" fmla="*/ 1228607 h 1316375"/>
                <a:gd name="connsiteX13-57" fmla="*/ 2756623 w 3024520"/>
                <a:gd name="connsiteY13-58" fmla="*/ 1316375 h 1316375"/>
                <a:gd name="connsiteX14-59" fmla="*/ 1486231 w 3024520"/>
                <a:gd name="connsiteY14-60" fmla="*/ 727041 h 1316375"/>
                <a:gd name="connsiteX0-61" fmla="*/ 1537780 w 3076069"/>
                <a:gd name="connsiteY0-62" fmla="*/ 727041 h 1316375"/>
                <a:gd name="connsiteX1-63" fmla="*/ 309224 w 3076069"/>
                <a:gd name="connsiteY1-64" fmla="*/ 1302232 h 1316375"/>
                <a:gd name="connsiteX2-65" fmla="*/ 0 w 3076069"/>
                <a:gd name="connsiteY2-66" fmla="*/ 1228607 h 1316375"/>
                <a:gd name="connsiteX3-67" fmla="*/ 962613 w 3076069"/>
                <a:gd name="connsiteY3-68" fmla="*/ 837478 h 1316375"/>
                <a:gd name="connsiteX4-69" fmla="*/ 935005 w 3076069"/>
                <a:gd name="connsiteY4-70" fmla="*/ 450949 h 1316375"/>
                <a:gd name="connsiteX5-71" fmla="*/ 212596 w 3076069"/>
                <a:gd name="connsiteY5-72" fmla="*/ 119640 h 1316375"/>
                <a:gd name="connsiteX6-73" fmla="*/ 456466 w 3076069"/>
                <a:gd name="connsiteY6-74" fmla="*/ 50617 h 1316375"/>
                <a:gd name="connsiteX7-75" fmla="*/ 1528577 w 3076069"/>
                <a:gd name="connsiteY7-76" fmla="*/ 501566 h 1316375"/>
                <a:gd name="connsiteX8-77" fmla="*/ 2623695 w 3076069"/>
                <a:gd name="connsiteY8-78" fmla="*/ 0 h 1316375"/>
                <a:gd name="connsiteX9-79" fmla="*/ 2927383 w 3076069"/>
                <a:gd name="connsiteY9-80" fmla="*/ 96632 h 1316375"/>
                <a:gd name="connsiteX10-81" fmla="*/ 2131352 w 3076069"/>
                <a:gd name="connsiteY10-82" fmla="*/ 432543 h 1316375"/>
                <a:gd name="connsiteX11-83" fmla="*/ 2292399 w 3076069"/>
                <a:gd name="connsiteY11-84" fmla="*/ 920305 h 1316375"/>
                <a:gd name="connsiteX12-85" fmla="*/ 3076069 w 3076069"/>
                <a:gd name="connsiteY12-86" fmla="*/ 1228607 h 1316375"/>
                <a:gd name="connsiteX13-87" fmla="*/ 2808172 w 3076069"/>
                <a:gd name="connsiteY13-88" fmla="*/ 1316375 h 1316375"/>
                <a:gd name="connsiteX14-89" fmla="*/ 1537780 w 3076069"/>
                <a:gd name="connsiteY14-90" fmla="*/ 727041 h 1316375"/>
                <a:gd name="connsiteX0-91" fmla="*/ 1537780 w 3076069"/>
                <a:gd name="connsiteY0-92" fmla="*/ 727041 h 1321259"/>
                <a:gd name="connsiteX1-93" fmla="*/ 313981 w 3076069"/>
                <a:gd name="connsiteY1-94" fmla="*/ 1321259 h 1321259"/>
                <a:gd name="connsiteX2-95" fmla="*/ 0 w 3076069"/>
                <a:gd name="connsiteY2-96" fmla="*/ 1228607 h 1321259"/>
                <a:gd name="connsiteX3-97" fmla="*/ 962613 w 3076069"/>
                <a:gd name="connsiteY3-98" fmla="*/ 837478 h 1321259"/>
                <a:gd name="connsiteX4-99" fmla="*/ 935005 w 3076069"/>
                <a:gd name="connsiteY4-100" fmla="*/ 450949 h 1321259"/>
                <a:gd name="connsiteX5-101" fmla="*/ 212596 w 3076069"/>
                <a:gd name="connsiteY5-102" fmla="*/ 119640 h 1321259"/>
                <a:gd name="connsiteX6-103" fmla="*/ 456466 w 3076069"/>
                <a:gd name="connsiteY6-104" fmla="*/ 50617 h 1321259"/>
                <a:gd name="connsiteX7-105" fmla="*/ 1528577 w 3076069"/>
                <a:gd name="connsiteY7-106" fmla="*/ 501566 h 1321259"/>
                <a:gd name="connsiteX8-107" fmla="*/ 2623695 w 3076069"/>
                <a:gd name="connsiteY8-108" fmla="*/ 0 h 1321259"/>
                <a:gd name="connsiteX9-109" fmla="*/ 2927383 w 3076069"/>
                <a:gd name="connsiteY9-110" fmla="*/ 96632 h 1321259"/>
                <a:gd name="connsiteX10-111" fmla="*/ 2131352 w 3076069"/>
                <a:gd name="connsiteY10-112" fmla="*/ 432543 h 1321259"/>
                <a:gd name="connsiteX11-113" fmla="*/ 2292399 w 3076069"/>
                <a:gd name="connsiteY11-114" fmla="*/ 920305 h 1321259"/>
                <a:gd name="connsiteX12-115" fmla="*/ 3076069 w 3076069"/>
                <a:gd name="connsiteY12-116" fmla="*/ 1228607 h 1321259"/>
                <a:gd name="connsiteX13-117" fmla="*/ 2808172 w 3076069"/>
                <a:gd name="connsiteY13-118" fmla="*/ 1316375 h 1321259"/>
                <a:gd name="connsiteX14-119" fmla="*/ 1537780 w 3076069"/>
                <a:gd name="connsiteY14-120" fmla="*/ 727041 h 1321259"/>
                <a:gd name="connsiteX0-121" fmla="*/ 1537780 w 3076069"/>
                <a:gd name="connsiteY0-122" fmla="*/ 750825 h 1321259"/>
                <a:gd name="connsiteX1-123" fmla="*/ 313981 w 3076069"/>
                <a:gd name="connsiteY1-124" fmla="*/ 1321259 h 1321259"/>
                <a:gd name="connsiteX2-125" fmla="*/ 0 w 3076069"/>
                <a:gd name="connsiteY2-126" fmla="*/ 1228607 h 1321259"/>
                <a:gd name="connsiteX3-127" fmla="*/ 962613 w 3076069"/>
                <a:gd name="connsiteY3-128" fmla="*/ 837478 h 1321259"/>
                <a:gd name="connsiteX4-129" fmla="*/ 935005 w 3076069"/>
                <a:gd name="connsiteY4-130" fmla="*/ 450949 h 1321259"/>
                <a:gd name="connsiteX5-131" fmla="*/ 212596 w 3076069"/>
                <a:gd name="connsiteY5-132" fmla="*/ 119640 h 1321259"/>
                <a:gd name="connsiteX6-133" fmla="*/ 456466 w 3076069"/>
                <a:gd name="connsiteY6-134" fmla="*/ 50617 h 1321259"/>
                <a:gd name="connsiteX7-135" fmla="*/ 1528577 w 3076069"/>
                <a:gd name="connsiteY7-136" fmla="*/ 501566 h 1321259"/>
                <a:gd name="connsiteX8-137" fmla="*/ 2623695 w 3076069"/>
                <a:gd name="connsiteY8-138" fmla="*/ 0 h 1321259"/>
                <a:gd name="connsiteX9-139" fmla="*/ 2927383 w 3076069"/>
                <a:gd name="connsiteY9-140" fmla="*/ 96632 h 1321259"/>
                <a:gd name="connsiteX10-141" fmla="*/ 2131352 w 3076069"/>
                <a:gd name="connsiteY10-142" fmla="*/ 432543 h 1321259"/>
                <a:gd name="connsiteX11-143" fmla="*/ 2292399 w 3076069"/>
                <a:gd name="connsiteY11-144" fmla="*/ 920305 h 1321259"/>
                <a:gd name="connsiteX12-145" fmla="*/ 3076069 w 3076069"/>
                <a:gd name="connsiteY12-146" fmla="*/ 1228607 h 1321259"/>
                <a:gd name="connsiteX13-147" fmla="*/ 2808172 w 3076069"/>
                <a:gd name="connsiteY13-148" fmla="*/ 1316375 h 1321259"/>
                <a:gd name="connsiteX14-149" fmla="*/ 1537780 w 3076069"/>
                <a:gd name="connsiteY14-150" fmla="*/ 750825 h 13212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094" name="Freeform 1093"/>
            <p:cNvSpPr/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95" name="Freeform 1094"/>
            <p:cNvSpPr/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96" name="Freeform 1095"/>
            <p:cNvSpPr/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1097" name="Straight Connector 1096"/>
            <p:cNvCxnSpPr>
              <a:cxnSpLocks noChangeShapeType="1"/>
              <a:endCxn id="1092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8" name="Straight Connector 1097"/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99" name="Group 347"/>
          <p:cNvGrpSpPr/>
          <p:nvPr/>
        </p:nvGrpSpPr>
        <p:grpSpPr bwMode="auto">
          <a:xfrm>
            <a:off x="5452918" y="6301755"/>
            <a:ext cx="588962" cy="242887"/>
            <a:chOff x="1871277" y="1576300"/>
            <a:chExt cx="1128371" cy="437861"/>
          </a:xfrm>
        </p:grpSpPr>
        <p:sp>
          <p:nvSpPr>
            <p:cNvPr id="1100" name="Oval 1099"/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101" name="Rectangle 1100"/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102" name="Oval 1101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103" name="Freeform 1102"/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-1" fmla="*/ 1486231 w 2944854"/>
                <a:gd name="connsiteY0-2" fmla="*/ 727041 h 1316375"/>
                <a:gd name="connsiteX1-3" fmla="*/ 257675 w 2944854"/>
                <a:gd name="connsiteY1-4" fmla="*/ 1302232 h 1316375"/>
                <a:gd name="connsiteX2-5" fmla="*/ 0 w 2944854"/>
                <a:gd name="connsiteY2-6" fmla="*/ 1228607 h 1316375"/>
                <a:gd name="connsiteX3-7" fmla="*/ 911064 w 2944854"/>
                <a:gd name="connsiteY3-8" fmla="*/ 837478 h 1316375"/>
                <a:gd name="connsiteX4-9" fmla="*/ 883456 w 2944854"/>
                <a:gd name="connsiteY4-10" fmla="*/ 450949 h 1316375"/>
                <a:gd name="connsiteX5-11" fmla="*/ 161047 w 2944854"/>
                <a:gd name="connsiteY5-12" fmla="*/ 119640 h 1316375"/>
                <a:gd name="connsiteX6-13" fmla="*/ 404917 w 2944854"/>
                <a:gd name="connsiteY6-14" fmla="*/ 50617 h 1316375"/>
                <a:gd name="connsiteX7-15" fmla="*/ 1477028 w 2944854"/>
                <a:gd name="connsiteY7-16" fmla="*/ 501566 h 1316375"/>
                <a:gd name="connsiteX8-17" fmla="*/ 2572146 w 2944854"/>
                <a:gd name="connsiteY8-18" fmla="*/ 0 h 1316375"/>
                <a:gd name="connsiteX9-19" fmla="*/ 2875834 w 2944854"/>
                <a:gd name="connsiteY9-20" fmla="*/ 96632 h 1316375"/>
                <a:gd name="connsiteX10-21" fmla="*/ 2079803 w 2944854"/>
                <a:gd name="connsiteY10-22" fmla="*/ 432543 h 1316375"/>
                <a:gd name="connsiteX11-23" fmla="*/ 2240850 w 2944854"/>
                <a:gd name="connsiteY11-24" fmla="*/ 920305 h 1316375"/>
                <a:gd name="connsiteX12-25" fmla="*/ 2944854 w 2944854"/>
                <a:gd name="connsiteY12-26" fmla="*/ 1228607 h 1316375"/>
                <a:gd name="connsiteX13-27" fmla="*/ 2756623 w 2944854"/>
                <a:gd name="connsiteY13-28" fmla="*/ 1316375 h 1316375"/>
                <a:gd name="connsiteX14-29" fmla="*/ 1486231 w 2944854"/>
                <a:gd name="connsiteY14-30" fmla="*/ 727041 h 1316375"/>
                <a:gd name="connsiteX0-31" fmla="*/ 1486231 w 3024520"/>
                <a:gd name="connsiteY0-32" fmla="*/ 727041 h 1316375"/>
                <a:gd name="connsiteX1-33" fmla="*/ 257675 w 3024520"/>
                <a:gd name="connsiteY1-34" fmla="*/ 1302232 h 1316375"/>
                <a:gd name="connsiteX2-35" fmla="*/ 0 w 3024520"/>
                <a:gd name="connsiteY2-36" fmla="*/ 1228607 h 1316375"/>
                <a:gd name="connsiteX3-37" fmla="*/ 911064 w 3024520"/>
                <a:gd name="connsiteY3-38" fmla="*/ 837478 h 1316375"/>
                <a:gd name="connsiteX4-39" fmla="*/ 883456 w 3024520"/>
                <a:gd name="connsiteY4-40" fmla="*/ 450949 h 1316375"/>
                <a:gd name="connsiteX5-41" fmla="*/ 161047 w 3024520"/>
                <a:gd name="connsiteY5-42" fmla="*/ 119640 h 1316375"/>
                <a:gd name="connsiteX6-43" fmla="*/ 404917 w 3024520"/>
                <a:gd name="connsiteY6-44" fmla="*/ 50617 h 1316375"/>
                <a:gd name="connsiteX7-45" fmla="*/ 1477028 w 3024520"/>
                <a:gd name="connsiteY7-46" fmla="*/ 501566 h 1316375"/>
                <a:gd name="connsiteX8-47" fmla="*/ 2572146 w 3024520"/>
                <a:gd name="connsiteY8-48" fmla="*/ 0 h 1316375"/>
                <a:gd name="connsiteX9-49" fmla="*/ 2875834 w 3024520"/>
                <a:gd name="connsiteY9-50" fmla="*/ 96632 h 1316375"/>
                <a:gd name="connsiteX10-51" fmla="*/ 2079803 w 3024520"/>
                <a:gd name="connsiteY10-52" fmla="*/ 432543 h 1316375"/>
                <a:gd name="connsiteX11-53" fmla="*/ 2240850 w 3024520"/>
                <a:gd name="connsiteY11-54" fmla="*/ 920305 h 1316375"/>
                <a:gd name="connsiteX12-55" fmla="*/ 3024520 w 3024520"/>
                <a:gd name="connsiteY12-56" fmla="*/ 1228607 h 1316375"/>
                <a:gd name="connsiteX13-57" fmla="*/ 2756623 w 3024520"/>
                <a:gd name="connsiteY13-58" fmla="*/ 1316375 h 1316375"/>
                <a:gd name="connsiteX14-59" fmla="*/ 1486231 w 3024520"/>
                <a:gd name="connsiteY14-60" fmla="*/ 727041 h 1316375"/>
                <a:gd name="connsiteX0-61" fmla="*/ 1537780 w 3076069"/>
                <a:gd name="connsiteY0-62" fmla="*/ 727041 h 1316375"/>
                <a:gd name="connsiteX1-63" fmla="*/ 309224 w 3076069"/>
                <a:gd name="connsiteY1-64" fmla="*/ 1302232 h 1316375"/>
                <a:gd name="connsiteX2-65" fmla="*/ 0 w 3076069"/>
                <a:gd name="connsiteY2-66" fmla="*/ 1228607 h 1316375"/>
                <a:gd name="connsiteX3-67" fmla="*/ 962613 w 3076069"/>
                <a:gd name="connsiteY3-68" fmla="*/ 837478 h 1316375"/>
                <a:gd name="connsiteX4-69" fmla="*/ 935005 w 3076069"/>
                <a:gd name="connsiteY4-70" fmla="*/ 450949 h 1316375"/>
                <a:gd name="connsiteX5-71" fmla="*/ 212596 w 3076069"/>
                <a:gd name="connsiteY5-72" fmla="*/ 119640 h 1316375"/>
                <a:gd name="connsiteX6-73" fmla="*/ 456466 w 3076069"/>
                <a:gd name="connsiteY6-74" fmla="*/ 50617 h 1316375"/>
                <a:gd name="connsiteX7-75" fmla="*/ 1528577 w 3076069"/>
                <a:gd name="connsiteY7-76" fmla="*/ 501566 h 1316375"/>
                <a:gd name="connsiteX8-77" fmla="*/ 2623695 w 3076069"/>
                <a:gd name="connsiteY8-78" fmla="*/ 0 h 1316375"/>
                <a:gd name="connsiteX9-79" fmla="*/ 2927383 w 3076069"/>
                <a:gd name="connsiteY9-80" fmla="*/ 96632 h 1316375"/>
                <a:gd name="connsiteX10-81" fmla="*/ 2131352 w 3076069"/>
                <a:gd name="connsiteY10-82" fmla="*/ 432543 h 1316375"/>
                <a:gd name="connsiteX11-83" fmla="*/ 2292399 w 3076069"/>
                <a:gd name="connsiteY11-84" fmla="*/ 920305 h 1316375"/>
                <a:gd name="connsiteX12-85" fmla="*/ 3076069 w 3076069"/>
                <a:gd name="connsiteY12-86" fmla="*/ 1228607 h 1316375"/>
                <a:gd name="connsiteX13-87" fmla="*/ 2808172 w 3076069"/>
                <a:gd name="connsiteY13-88" fmla="*/ 1316375 h 1316375"/>
                <a:gd name="connsiteX14-89" fmla="*/ 1537780 w 3076069"/>
                <a:gd name="connsiteY14-90" fmla="*/ 727041 h 1316375"/>
                <a:gd name="connsiteX0-91" fmla="*/ 1537780 w 3076069"/>
                <a:gd name="connsiteY0-92" fmla="*/ 727041 h 1321259"/>
                <a:gd name="connsiteX1-93" fmla="*/ 313981 w 3076069"/>
                <a:gd name="connsiteY1-94" fmla="*/ 1321259 h 1321259"/>
                <a:gd name="connsiteX2-95" fmla="*/ 0 w 3076069"/>
                <a:gd name="connsiteY2-96" fmla="*/ 1228607 h 1321259"/>
                <a:gd name="connsiteX3-97" fmla="*/ 962613 w 3076069"/>
                <a:gd name="connsiteY3-98" fmla="*/ 837478 h 1321259"/>
                <a:gd name="connsiteX4-99" fmla="*/ 935005 w 3076069"/>
                <a:gd name="connsiteY4-100" fmla="*/ 450949 h 1321259"/>
                <a:gd name="connsiteX5-101" fmla="*/ 212596 w 3076069"/>
                <a:gd name="connsiteY5-102" fmla="*/ 119640 h 1321259"/>
                <a:gd name="connsiteX6-103" fmla="*/ 456466 w 3076069"/>
                <a:gd name="connsiteY6-104" fmla="*/ 50617 h 1321259"/>
                <a:gd name="connsiteX7-105" fmla="*/ 1528577 w 3076069"/>
                <a:gd name="connsiteY7-106" fmla="*/ 501566 h 1321259"/>
                <a:gd name="connsiteX8-107" fmla="*/ 2623695 w 3076069"/>
                <a:gd name="connsiteY8-108" fmla="*/ 0 h 1321259"/>
                <a:gd name="connsiteX9-109" fmla="*/ 2927383 w 3076069"/>
                <a:gd name="connsiteY9-110" fmla="*/ 96632 h 1321259"/>
                <a:gd name="connsiteX10-111" fmla="*/ 2131352 w 3076069"/>
                <a:gd name="connsiteY10-112" fmla="*/ 432543 h 1321259"/>
                <a:gd name="connsiteX11-113" fmla="*/ 2292399 w 3076069"/>
                <a:gd name="connsiteY11-114" fmla="*/ 920305 h 1321259"/>
                <a:gd name="connsiteX12-115" fmla="*/ 3076069 w 3076069"/>
                <a:gd name="connsiteY12-116" fmla="*/ 1228607 h 1321259"/>
                <a:gd name="connsiteX13-117" fmla="*/ 2808172 w 3076069"/>
                <a:gd name="connsiteY13-118" fmla="*/ 1316375 h 1321259"/>
                <a:gd name="connsiteX14-119" fmla="*/ 1537780 w 3076069"/>
                <a:gd name="connsiteY14-120" fmla="*/ 727041 h 1321259"/>
                <a:gd name="connsiteX0-121" fmla="*/ 1537780 w 3076069"/>
                <a:gd name="connsiteY0-122" fmla="*/ 750825 h 1321259"/>
                <a:gd name="connsiteX1-123" fmla="*/ 313981 w 3076069"/>
                <a:gd name="connsiteY1-124" fmla="*/ 1321259 h 1321259"/>
                <a:gd name="connsiteX2-125" fmla="*/ 0 w 3076069"/>
                <a:gd name="connsiteY2-126" fmla="*/ 1228607 h 1321259"/>
                <a:gd name="connsiteX3-127" fmla="*/ 962613 w 3076069"/>
                <a:gd name="connsiteY3-128" fmla="*/ 837478 h 1321259"/>
                <a:gd name="connsiteX4-129" fmla="*/ 935005 w 3076069"/>
                <a:gd name="connsiteY4-130" fmla="*/ 450949 h 1321259"/>
                <a:gd name="connsiteX5-131" fmla="*/ 212596 w 3076069"/>
                <a:gd name="connsiteY5-132" fmla="*/ 119640 h 1321259"/>
                <a:gd name="connsiteX6-133" fmla="*/ 456466 w 3076069"/>
                <a:gd name="connsiteY6-134" fmla="*/ 50617 h 1321259"/>
                <a:gd name="connsiteX7-135" fmla="*/ 1528577 w 3076069"/>
                <a:gd name="connsiteY7-136" fmla="*/ 501566 h 1321259"/>
                <a:gd name="connsiteX8-137" fmla="*/ 2623695 w 3076069"/>
                <a:gd name="connsiteY8-138" fmla="*/ 0 h 1321259"/>
                <a:gd name="connsiteX9-139" fmla="*/ 2927383 w 3076069"/>
                <a:gd name="connsiteY9-140" fmla="*/ 96632 h 1321259"/>
                <a:gd name="connsiteX10-141" fmla="*/ 2131352 w 3076069"/>
                <a:gd name="connsiteY10-142" fmla="*/ 432543 h 1321259"/>
                <a:gd name="connsiteX11-143" fmla="*/ 2292399 w 3076069"/>
                <a:gd name="connsiteY11-144" fmla="*/ 920305 h 1321259"/>
                <a:gd name="connsiteX12-145" fmla="*/ 3076069 w 3076069"/>
                <a:gd name="connsiteY12-146" fmla="*/ 1228607 h 1321259"/>
                <a:gd name="connsiteX13-147" fmla="*/ 2808172 w 3076069"/>
                <a:gd name="connsiteY13-148" fmla="*/ 1316375 h 1321259"/>
                <a:gd name="connsiteX14-149" fmla="*/ 1537780 w 3076069"/>
                <a:gd name="connsiteY14-150" fmla="*/ 750825 h 13212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104" name="Freeform 1103"/>
            <p:cNvSpPr/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105" name="Freeform 1104"/>
            <p:cNvSpPr/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106" name="Freeform 1105"/>
            <p:cNvSpPr/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1107" name="Straight Connector 1106"/>
            <p:cNvCxnSpPr>
              <a:cxnSpLocks noChangeShapeType="1"/>
              <a:endCxn id="1102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8" name="Straight Connector 1107"/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10" name="Group 11"/>
          <p:cNvGrpSpPr/>
          <p:nvPr/>
        </p:nvGrpSpPr>
        <p:grpSpPr bwMode="auto">
          <a:xfrm>
            <a:off x="4494536" y="2167905"/>
            <a:ext cx="3597875" cy="493470"/>
            <a:chOff x="2705100" y="2011398"/>
            <a:chExt cx="3597533" cy="493677"/>
          </a:xfrm>
        </p:grpSpPr>
        <p:sp>
          <p:nvSpPr>
            <p:cNvPr id="1135" name="Oval 1134"/>
            <p:cNvSpPr/>
            <p:nvPr/>
          </p:nvSpPr>
          <p:spPr bwMode="auto">
            <a:xfrm>
              <a:off x="2722092" y="2011398"/>
              <a:ext cx="3581060" cy="492331"/>
            </a:xfrm>
            <a:prstGeom prst="ellipse">
              <a:avLst/>
            </a:prstGeom>
            <a:solidFill>
              <a:srgbClr val="FFFFFF">
                <a:alpha val="42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136" name="Oval 1135"/>
            <p:cNvSpPr/>
            <p:nvPr/>
          </p:nvSpPr>
          <p:spPr bwMode="auto">
            <a:xfrm>
              <a:off x="2704632" y="2012986"/>
              <a:ext cx="3581060" cy="492331"/>
            </a:xfrm>
            <a:prstGeom prst="ellipse">
              <a:avLst/>
            </a:prstGeom>
            <a:solidFill>
              <a:srgbClr val="CC0000">
                <a:alpha val="42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137" name="TextBox 389"/>
            <p:cNvSpPr txBox="1">
              <a:spLocks noChangeArrowheads="1"/>
            </p:cNvSpPr>
            <p:nvPr/>
          </p:nvSpPr>
          <p:spPr bwMode="auto">
            <a:xfrm>
              <a:off x="3452664" y="2127167"/>
              <a:ext cx="2057700" cy="296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Remote Controller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674918" y="4177613"/>
            <a:ext cx="5095875" cy="822392"/>
            <a:chOff x="3674918" y="4177613"/>
            <a:chExt cx="5095875" cy="822392"/>
          </a:xfrm>
        </p:grpSpPr>
        <p:grpSp>
          <p:nvGrpSpPr>
            <p:cNvPr id="1111" name="Group 441"/>
            <p:cNvGrpSpPr/>
            <p:nvPr/>
          </p:nvGrpSpPr>
          <p:grpSpPr bwMode="auto">
            <a:xfrm>
              <a:off x="3674918" y="4177613"/>
              <a:ext cx="923628" cy="405783"/>
              <a:chOff x="2705100" y="2011398"/>
              <a:chExt cx="3597533" cy="493677"/>
            </a:xfrm>
          </p:grpSpPr>
          <p:sp>
            <p:nvSpPr>
              <p:cNvPr id="1132" name="Oval 1131"/>
              <p:cNvSpPr/>
              <p:nvPr/>
            </p:nvSpPr>
            <p:spPr bwMode="auto">
              <a:xfrm>
                <a:off x="2723648" y="2011480"/>
                <a:ext cx="3580142" cy="492496"/>
              </a:xfrm>
              <a:prstGeom prst="ellipse">
                <a:avLst/>
              </a:prstGeom>
              <a:solidFill>
                <a:srgbClr val="FFFFFF">
                  <a:alpha val="42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1133" name="Oval 1132"/>
              <p:cNvSpPr/>
              <p:nvPr/>
            </p:nvSpPr>
            <p:spPr bwMode="auto">
              <a:xfrm>
                <a:off x="2705100" y="2013410"/>
                <a:ext cx="3580138" cy="492497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1134" name="TextBox 389"/>
              <p:cNvSpPr txBox="1">
                <a:spLocks noChangeArrowheads="1"/>
              </p:cNvSpPr>
              <p:nvPr/>
            </p:nvSpPr>
            <p:spPr bwMode="auto">
              <a:xfrm>
                <a:off x="3901810" y="2127167"/>
                <a:ext cx="1159411" cy="296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2" name="Group 16"/>
            <p:cNvGrpSpPr/>
            <p:nvPr/>
          </p:nvGrpSpPr>
          <p:grpSpPr bwMode="auto">
            <a:xfrm>
              <a:off x="5338708" y="4714256"/>
              <a:ext cx="463612" cy="285749"/>
              <a:chOff x="3558850" y="4573304"/>
              <a:chExt cx="463568" cy="285869"/>
            </a:xfrm>
          </p:grpSpPr>
          <p:grpSp>
            <p:nvGrpSpPr>
              <p:cNvPr id="1128" name="Group 12"/>
              <p:cNvGrpSpPr/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30" name="Oval 1129"/>
                <p:cNvSpPr/>
                <p:nvPr/>
              </p:nvSpPr>
              <p:spPr bwMode="auto">
                <a:xfrm>
                  <a:off x="3573046" y="4578067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1131" name="Oval 1130"/>
                <p:cNvSpPr/>
                <p:nvPr/>
              </p:nvSpPr>
              <p:spPr bwMode="auto">
                <a:xfrm>
                  <a:off x="3558760" y="4587596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9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3" name="Group 450"/>
            <p:cNvGrpSpPr/>
            <p:nvPr/>
          </p:nvGrpSpPr>
          <p:grpSpPr bwMode="auto">
            <a:xfrm>
              <a:off x="6118930" y="4712138"/>
              <a:ext cx="463612" cy="285749"/>
              <a:chOff x="3558850" y="4573304"/>
              <a:chExt cx="463568" cy="285869"/>
            </a:xfrm>
          </p:grpSpPr>
          <p:grpSp>
            <p:nvGrpSpPr>
              <p:cNvPr id="1124" name="Group 451"/>
              <p:cNvGrpSpPr/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26" name="Oval 1125"/>
                <p:cNvSpPr/>
                <p:nvPr/>
              </p:nvSpPr>
              <p:spPr bwMode="auto">
                <a:xfrm>
                  <a:off x="3573874" y="4581775"/>
                  <a:ext cx="439696" cy="257283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1127" name="Oval 1126"/>
                <p:cNvSpPr/>
                <p:nvPr/>
              </p:nvSpPr>
              <p:spPr bwMode="auto">
                <a:xfrm>
                  <a:off x="3559588" y="4591304"/>
                  <a:ext cx="463506" cy="249341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5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4" name="Group 455"/>
            <p:cNvGrpSpPr/>
            <p:nvPr/>
          </p:nvGrpSpPr>
          <p:grpSpPr bwMode="auto">
            <a:xfrm>
              <a:off x="7319300" y="4710021"/>
              <a:ext cx="463612" cy="285749"/>
              <a:chOff x="3558850" y="4573304"/>
              <a:chExt cx="463568" cy="285869"/>
            </a:xfrm>
          </p:grpSpPr>
          <p:grpSp>
            <p:nvGrpSpPr>
              <p:cNvPr id="1120" name="Group 456"/>
              <p:cNvGrpSpPr/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22" name="Oval 1121"/>
                <p:cNvSpPr/>
                <p:nvPr/>
              </p:nvSpPr>
              <p:spPr bwMode="auto">
                <a:xfrm>
                  <a:off x="3573654" y="4577540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1123" name="Oval 1122"/>
                <p:cNvSpPr/>
                <p:nvPr/>
              </p:nvSpPr>
              <p:spPr bwMode="auto">
                <a:xfrm>
                  <a:off x="3559368" y="4587069"/>
                  <a:ext cx="463506" cy="252518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1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5" name="Group 460"/>
            <p:cNvGrpSpPr/>
            <p:nvPr/>
          </p:nvGrpSpPr>
          <p:grpSpPr bwMode="auto">
            <a:xfrm>
              <a:off x="8307181" y="4707904"/>
              <a:ext cx="463612" cy="285749"/>
              <a:chOff x="3558850" y="4573304"/>
              <a:chExt cx="463568" cy="285869"/>
            </a:xfrm>
          </p:grpSpPr>
          <p:grpSp>
            <p:nvGrpSpPr>
              <p:cNvPr id="1116" name="Group 461"/>
              <p:cNvGrpSpPr/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18" name="Oval 1117"/>
                <p:cNvSpPr/>
                <p:nvPr/>
              </p:nvSpPr>
              <p:spPr bwMode="auto">
                <a:xfrm>
                  <a:off x="3573198" y="4578069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  <p:sp>
              <p:nvSpPr>
                <p:cNvPr id="1119" name="Oval 1118"/>
                <p:cNvSpPr/>
                <p:nvPr/>
              </p:nvSpPr>
              <p:spPr bwMode="auto">
                <a:xfrm>
                  <a:off x="3558912" y="4587598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17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139" name="Group 1"/>
          <p:cNvGrpSpPr/>
          <p:nvPr/>
        </p:nvGrpSpPr>
        <p:grpSpPr bwMode="auto">
          <a:xfrm>
            <a:off x="2687493" y="5474667"/>
            <a:ext cx="2698750" cy="903288"/>
            <a:chOff x="938213" y="5237163"/>
            <a:chExt cx="2698750" cy="903287"/>
          </a:xfrm>
        </p:grpSpPr>
        <p:cxnSp>
          <p:nvCxnSpPr>
            <p:cNvPr id="1140" name="Straight Connector 1139"/>
            <p:cNvCxnSpPr/>
            <p:nvPr/>
          </p:nvCxnSpPr>
          <p:spPr>
            <a:xfrm flipH="1">
              <a:off x="1282700" y="5802312"/>
              <a:ext cx="1508125" cy="1588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1141" name="TextBox 265"/>
            <p:cNvSpPr txBox="1">
              <a:spLocks noChangeArrowheads="1"/>
            </p:cNvSpPr>
            <p:nvPr/>
          </p:nvSpPr>
          <p:spPr bwMode="auto">
            <a:xfrm>
              <a:off x="3198813" y="5473700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1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142" name="TextBox 281"/>
            <p:cNvSpPr txBox="1">
              <a:spLocks noChangeArrowheads="1"/>
            </p:cNvSpPr>
            <p:nvPr/>
          </p:nvSpPr>
          <p:spPr bwMode="auto">
            <a:xfrm>
              <a:off x="3373438" y="5761038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2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1143" name="Group 5"/>
            <p:cNvGrpSpPr/>
            <p:nvPr/>
          </p:nvGrpSpPr>
          <p:grpSpPr bwMode="auto">
            <a:xfrm>
              <a:off x="938213" y="5237163"/>
              <a:ext cx="1616075" cy="487362"/>
              <a:chOff x="-4079003" y="2717403"/>
              <a:chExt cx="1616718" cy="488475"/>
            </a:xfrm>
          </p:grpSpPr>
          <p:sp>
            <p:nvSpPr>
              <p:cNvPr id="1157" name="Rectangle 98"/>
              <p:cNvSpPr>
                <a:spLocks noChangeArrowheads="1"/>
              </p:cNvSpPr>
              <p:nvPr/>
            </p:nvSpPr>
            <p:spPr bwMode="auto">
              <a:xfrm>
                <a:off x="-4079003" y="2985994"/>
                <a:ext cx="1281675" cy="208750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158" name="Line 99"/>
              <p:cNvSpPr>
                <a:spLocks noChangeShapeType="1"/>
              </p:cNvSpPr>
              <p:nvPr/>
            </p:nvSpPr>
            <p:spPr bwMode="auto">
              <a:xfrm>
                <a:off x="-2933828" y="3101502"/>
                <a:ext cx="471543" cy="0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159" name="Rectangle 104"/>
              <p:cNvSpPr>
                <a:spLocks noChangeArrowheads="1"/>
              </p:cNvSpPr>
              <p:nvPr/>
            </p:nvSpPr>
            <p:spPr bwMode="auto">
              <a:xfrm>
                <a:off x="-3377007" y="2988777"/>
                <a:ext cx="476861" cy="21014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160" name="Text Box 105"/>
              <p:cNvSpPr txBox="1">
                <a:spLocks noChangeArrowheads="1"/>
              </p:cNvSpPr>
              <p:nvPr/>
            </p:nvSpPr>
            <p:spPr bwMode="auto">
              <a:xfrm>
                <a:off x="-3430189" y="2965119"/>
                <a:ext cx="581451" cy="240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rPr>
                  <a:t>0111</a:t>
                </a:r>
                <a:endPara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161" name="Line 119"/>
              <p:cNvSpPr>
                <a:spLocks noChangeShapeType="1"/>
              </p:cNvSpPr>
              <p:nvPr/>
            </p:nvSpPr>
            <p:spPr bwMode="auto">
              <a:xfrm>
                <a:off x="-3621642" y="2717403"/>
                <a:ext cx="405953" cy="300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144" name="Freeform 120"/>
            <p:cNvSpPr/>
            <p:nvPr/>
          </p:nvSpPr>
          <p:spPr bwMode="auto">
            <a:xfrm>
              <a:off x="2493963" y="5668963"/>
              <a:ext cx="982662" cy="233362"/>
            </a:xfrm>
            <a:custGeom>
              <a:avLst/>
              <a:gdLst>
                <a:gd name="T0" fmla="*/ 0 w 554"/>
                <a:gd name="T1" fmla="*/ 2147483647 h 167"/>
                <a:gd name="T2" fmla="*/ 2147483647 w 554"/>
                <a:gd name="T3" fmla="*/ 2147483647 h 167"/>
                <a:gd name="T4" fmla="*/ 2147483647 w 554"/>
                <a:gd name="T5" fmla="*/ 2147483647 h 167"/>
                <a:gd name="T6" fmla="*/ 0 60000 65536"/>
                <a:gd name="T7" fmla="*/ 0 60000 65536"/>
                <a:gd name="T8" fmla="*/ 0 60000 65536"/>
                <a:gd name="T9" fmla="*/ 0 w 554"/>
                <a:gd name="T10" fmla="*/ 0 h 167"/>
                <a:gd name="T11" fmla="*/ 554 w 554"/>
                <a:gd name="T12" fmla="*/ 167 h 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1145" name="Group 357"/>
            <p:cNvGrpSpPr/>
            <p:nvPr/>
          </p:nvGrpSpPr>
          <p:grpSpPr bwMode="auto">
            <a:xfrm>
              <a:off x="2714625" y="5659438"/>
              <a:ext cx="565150" cy="293687"/>
              <a:chOff x="1871277" y="1576300"/>
              <a:chExt cx="1128371" cy="437861"/>
            </a:xfrm>
          </p:grpSpPr>
          <p:sp>
            <p:nvSpPr>
              <p:cNvPr id="1147" name="Oval 1146"/>
              <p:cNvSpPr>
                <a:spLocks noChangeArrowheads="1"/>
              </p:cNvSpPr>
              <p:nvPr/>
            </p:nvSpPr>
            <p:spPr bwMode="auto">
              <a:xfrm flipV="1">
                <a:off x="1874448" y="1694641"/>
                <a:ext cx="1125200" cy="319521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148" name="Rectangle 1147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1149" name="Oval 1148"/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2" cy="319521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150" name="Freeform 1149"/>
              <p:cNvSpPr/>
              <p:nvPr/>
            </p:nvSpPr>
            <p:spPr bwMode="auto">
              <a:xfrm>
                <a:off x="2159710" y="1673340"/>
                <a:ext cx="548337" cy="160944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-1" fmla="*/ 1486231 w 2944854"/>
                  <a:gd name="connsiteY0-2" fmla="*/ 727041 h 1316375"/>
                  <a:gd name="connsiteX1-3" fmla="*/ 257675 w 2944854"/>
                  <a:gd name="connsiteY1-4" fmla="*/ 1302232 h 1316375"/>
                  <a:gd name="connsiteX2-5" fmla="*/ 0 w 2944854"/>
                  <a:gd name="connsiteY2-6" fmla="*/ 1228607 h 1316375"/>
                  <a:gd name="connsiteX3-7" fmla="*/ 911064 w 2944854"/>
                  <a:gd name="connsiteY3-8" fmla="*/ 837478 h 1316375"/>
                  <a:gd name="connsiteX4-9" fmla="*/ 883456 w 2944854"/>
                  <a:gd name="connsiteY4-10" fmla="*/ 450949 h 1316375"/>
                  <a:gd name="connsiteX5-11" fmla="*/ 161047 w 2944854"/>
                  <a:gd name="connsiteY5-12" fmla="*/ 119640 h 1316375"/>
                  <a:gd name="connsiteX6-13" fmla="*/ 404917 w 2944854"/>
                  <a:gd name="connsiteY6-14" fmla="*/ 50617 h 1316375"/>
                  <a:gd name="connsiteX7-15" fmla="*/ 1477028 w 2944854"/>
                  <a:gd name="connsiteY7-16" fmla="*/ 501566 h 1316375"/>
                  <a:gd name="connsiteX8-17" fmla="*/ 2572146 w 2944854"/>
                  <a:gd name="connsiteY8-18" fmla="*/ 0 h 1316375"/>
                  <a:gd name="connsiteX9-19" fmla="*/ 2875834 w 2944854"/>
                  <a:gd name="connsiteY9-20" fmla="*/ 96632 h 1316375"/>
                  <a:gd name="connsiteX10-21" fmla="*/ 2079803 w 2944854"/>
                  <a:gd name="connsiteY10-22" fmla="*/ 432543 h 1316375"/>
                  <a:gd name="connsiteX11-23" fmla="*/ 2240850 w 2944854"/>
                  <a:gd name="connsiteY11-24" fmla="*/ 920305 h 1316375"/>
                  <a:gd name="connsiteX12-25" fmla="*/ 2944854 w 2944854"/>
                  <a:gd name="connsiteY12-26" fmla="*/ 1228607 h 1316375"/>
                  <a:gd name="connsiteX13-27" fmla="*/ 2756623 w 2944854"/>
                  <a:gd name="connsiteY13-28" fmla="*/ 1316375 h 1316375"/>
                  <a:gd name="connsiteX14-29" fmla="*/ 1486231 w 2944854"/>
                  <a:gd name="connsiteY14-30" fmla="*/ 727041 h 1316375"/>
                  <a:gd name="connsiteX0-31" fmla="*/ 1486231 w 3024520"/>
                  <a:gd name="connsiteY0-32" fmla="*/ 727041 h 1316375"/>
                  <a:gd name="connsiteX1-33" fmla="*/ 257675 w 3024520"/>
                  <a:gd name="connsiteY1-34" fmla="*/ 1302232 h 1316375"/>
                  <a:gd name="connsiteX2-35" fmla="*/ 0 w 3024520"/>
                  <a:gd name="connsiteY2-36" fmla="*/ 1228607 h 1316375"/>
                  <a:gd name="connsiteX3-37" fmla="*/ 911064 w 3024520"/>
                  <a:gd name="connsiteY3-38" fmla="*/ 837478 h 1316375"/>
                  <a:gd name="connsiteX4-39" fmla="*/ 883456 w 3024520"/>
                  <a:gd name="connsiteY4-40" fmla="*/ 450949 h 1316375"/>
                  <a:gd name="connsiteX5-41" fmla="*/ 161047 w 3024520"/>
                  <a:gd name="connsiteY5-42" fmla="*/ 119640 h 1316375"/>
                  <a:gd name="connsiteX6-43" fmla="*/ 404917 w 3024520"/>
                  <a:gd name="connsiteY6-44" fmla="*/ 50617 h 1316375"/>
                  <a:gd name="connsiteX7-45" fmla="*/ 1477028 w 3024520"/>
                  <a:gd name="connsiteY7-46" fmla="*/ 501566 h 1316375"/>
                  <a:gd name="connsiteX8-47" fmla="*/ 2572146 w 3024520"/>
                  <a:gd name="connsiteY8-48" fmla="*/ 0 h 1316375"/>
                  <a:gd name="connsiteX9-49" fmla="*/ 2875834 w 3024520"/>
                  <a:gd name="connsiteY9-50" fmla="*/ 96632 h 1316375"/>
                  <a:gd name="connsiteX10-51" fmla="*/ 2079803 w 3024520"/>
                  <a:gd name="connsiteY10-52" fmla="*/ 432543 h 1316375"/>
                  <a:gd name="connsiteX11-53" fmla="*/ 2240850 w 3024520"/>
                  <a:gd name="connsiteY11-54" fmla="*/ 920305 h 1316375"/>
                  <a:gd name="connsiteX12-55" fmla="*/ 3024520 w 3024520"/>
                  <a:gd name="connsiteY12-56" fmla="*/ 1228607 h 1316375"/>
                  <a:gd name="connsiteX13-57" fmla="*/ 2756623 w 3024520"/>
                  <a:gd name="connsiteY13-58" fmla="*/ 1316375 h 1316375"/>
                  <a:gd name="connsiteX14-59" fmla="*/ 1486231 w 3024520"/>
                  <a:gd name="connsiteY14-60" fmla="*/ 727041 h 1316375"/>
                  <a:gd name="connsiteX0-61" fmla="*/ 1537780 w 3076069"/>
                  <a:gd name="connsiteY0-62" fmla="*/ 727041 h 1316375"/>
                  <a:gd name="connsiteX1-63" fmla="*/ 309224 w 3076069"/>
                  <a:gd name="connsiteY1-64" fmla="*/ 1302232 h 1316375"/>
                  <a:gd name="connsiteX2-65" fmla="*/ 0 w 3076069"/>
                  <a:gd name="connsiteY2-66" fmla="*/ 1228607 h 1316375"/>
                  <a:gd name="connsiteX3-67" fmla="*/ 962613 w 3076069"/>
                  <a:gd name="connsiteY3-68" fmla="*/ 837478 h 1316375"/>
                  <a:gd name="connsiteX4-69" fmla="*/ 935005 w 3076069"/>
                  <a:gd name="connsiteY4-70" fmla="*/ 450949 h 1316375"/>
                  <a:gd name="connsiteX5-71" fmla="*/ 212596 w 3076069"/>
                  <a:gd name="connsiteY5-72" fmla="*/ 119640 h 1316375"/>
                  <a:gd name="connsiteX6-73" fmla="*/ 456466 w 3076069"/>
                  <a:gd name="connsiteY6-74" fmla="*/ 50617 h 1316375"/>
                  <a:gd name="connsiteX7-75" fmla="*/ 1528577 w 3076069"/>
                  <a:gd name="connsiteY7-76" fmla="*/ 501566 h 1316375"/>
                  <a:gd name="connsiteX8-77" fmla="*/ 2623695 w 3076069"/>
                  <a:gd name="connsiteY8-78" fmla="*/ 0 h 1316375"/>
                  <a:gd name="connsiteX9-79" fmla="*/ 2927383 w 3076069"/>
                  <a:gd name="connsiteY9-80" fmla="*/ 96632 h 1316375"/>
                  <a:gd name="connsiteX10-81" fmla="*/ 2131352 w 3076069"/>
                  <a:gd name="connsiteY10-82" fmla="*/ 432543 h 1316375"/>
                  <a:gd name="connsiteX11-83" fmla="*/ 2292399 w 3076069"/>
                  <a:gd name="connsiteY11-84" fmla="*/ 920305 h 1316375"/>
                  <a:gd name="connsiteX12-85" fmla="*/ 3076069 w 3076069"/>
                  <a:gd name="connsiteY12-86" fmla="*/ 1228607 h 1316375"/>
                  <a:gd name="connsiteX13-87" fmla="*/ 2808172 w 3076069"/>
                  <a:gd name="connsiteY13-88" fmla="*/ 1316375 h 1316375"/>
                  <a:gd name="connsiteX14-89" fmla="*/ 1537780 w 3076069"/>
                  <a:gd name="connsiteY14-90" fmla="*/ 727041 h 1316375"/>
                  <a:gd name="connsiteX0-91" fmla="*/ 1537780 w 3076069"/>
                  <a:gd name="connsiteY0-92" fmla="*/ 727041 h 1321259"/>
                  <a:gd name="connsiteX1-93" fmla="*/ 313981 w 3076069"/>
                  <a:gd name="connsiteY1-94" fmla="*/ 1321259 h 1321259"/>
                  <a:gd name="connsiteX2-95" fmla="*/ 0 w 3076069"/>
                  <a:gd name="connsiteY2-96" fmla="*/ 1228607 h 1321259"/>
                  <a:gd name="connsiteX3-97" fmla="*/ 962613 w 3076069"/>
                  <a:gd name="connsiteY3-98" fmla="*/ 837478 h 1321259"/>
                  <a:gd name="connsiteX4-99" fmla="*/ 935005 w 3076069"/>
                  <a:gd name="connsiteY4-100" fmla="*/ 450949 h 1321259"/>
                  <a:gd name="connsiteX5-101" fmla="*/ 212596 w 3076069"/>
                  <a:gd name="connsiteY5-102" fmla="*/ 119640 h 1321259"/>
                  <a:gd name="connsiteX6-103" fmla="*/ 456466 w 3076069"/>
                  <a:gd name="connsiteY6-104" fmla="*/ 50617 h 1321259"/>
                  <a:gd name="connsiteX7-105" fmla="*/ 1528577 w 3076069"/>
                  <a:gd name="connsiteY7-106" fmla="*/ 501566 h 1321259"/>
                  <a:gd name="connsiteX8-107" fmla="*/ 2623695 w 3076069"/>
                  <a:gd name="connsiteY8-108" fmla="*/ 0 h 1321259"/>
                  <a:gd name="connsiteX9-109" fmla="*/ 2927383 w 3076069"/>
                  <a:gd name="connsiteY9-110" fmla="*/ 96632 h 1321259"/>
                  <a:gd name="connsiteX10-111" fmla="*/ 2131352 w 3076069"/>
                  <a:gd name="connsiteY10-112" fmla="*/ 432543 h 1321259"/>
                  <a:gd name="connsiteX11-113" fmla="*/ 2292399 w 3076069"/>
                  <a:gd name="connsiteY11-114" fmla="*/ 920305 h 1321259"/>
                  <a:gd name="connsiteX12-115" fmla="*/ 3076069 w 3076069"/>
                  <a:gd name="connsiteY12-116" fmla="*/ 1228607 h 1321259"/>
                  <a:gd name="connsiteX13-117" fmla="*/ 2808172 w 3076069"/>
                  <a:gd name="connsiteY13-118" fmla="*/ 1316375 h 1321259"/>
                  <a:gd name="connsiteX14-119" fmla="*/ 1537780 w 3076069"/>
                  <a:gd name="connsiteY14-120" fmla="*/ 727041 h 1321259"/>
                  <a:gd name="connsiteX0-121" fmla="*/ 1537780 w 3076069"/>
                  <a:gd name="connsiteY0-122" fmla="*/ 750825 h 1321259"/>
                  <a:gd name="connsiteX1-123" fmla="*/ 313981 w 3076069"/>
                  <a:gd name="connsiteY1-124" fmla="*/ 1321259 h 1321259"/>
                  <a:gd name="connsiteX2-125" fmla="*/ 0 w 3076069"/>
                  <a:gd name="connsiteY2-126" fmla="*/ 1228607 h 1321259"/>
                  <a:gd name="connsiteX3-127" fmla="*/ 962613 w 3076069"/>
                  <a:gd name="connsiteY3-128" fmla="*/ 837478 h 1321259"/>
                  <a:gd name="connsiteX4-129" fmla="*/ 935005 w 3076069"/>
                  <a:gd name="connsiteY4-130" fmla="*/ 450949 h 1321259"/>
                  <a:gd name="connsiteX5-131" fmla="*/ 212596 w 3076069"/>
                  <a:gd name="connsiteY5-132" fmla="*/ 119640 h 1321259"/>
                  <a:gd name="connsiteX6-133" fmla="*/ 456466 w 3076069"/>
                  <a:gd name="connsiteY6-134" fmla="*/ 50617 h 1321259"/>
                  <a:gd name="connsiteX7-135" fmla="*/ 1528577 w 3076069"/>
                  <a:gd name="connsiteY7-136" fmla="*/ 501566 h 1321259"/>
                  <a:gd name="connsiteX8-137" fmla="*/ 2623695 w 3076069"/>
                  <a:gd name="connsiteY8-138" fmla="*/ 0 h 1321259"/>
                  <a:gd name="connsiteX9-139" fmla="*/ 2927383 w 3076069"/>
                  <a:gd name="connsiteY9-140" fmla="*/ 96632 h 1321259"/>
                  <a:gd name="connsiteX10-141" fmla="*/ 2131352 w 3076069"/>
                  <a:gd name="connsiteY10-142" fmla="*/ 432543 h 1321259"/>
                  <a:gd name="connsiteX11-143" fmla="*/ 2292399 w 3076069"/>
                  <a:gd name="connsiteY11-144" fmla="*/ 920305 h 1321259"/>
                  <a:gd name="connsiteX12-145" fmla="*/ 3076069 w 3076069"/>
                  <a:gd name="connsiteY12-146" fmla="*/ 1228607 h 1321259"/>
                  <a:gd name="connsiteX13-147" fmla="*/ 2808172 w 3076069"/>
                  <a:gd name="connsiteY13-148" fmla="*/ 1316375 h 1321259"/>
                  <a:gd name="connsiteX14-149" fmla="*/ 1537780 w 3076069"/>
                  <a:gd name="connsiteY14-150" fmla="*/ 750825 h 13212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1151" name="Freeform 1150"/>
              <p:cNvSpPr/>
              <p:nvPr/>
            </p:nvSpPr>
            <p:spPr bwMode="auto">
              <a:xfrm>
                <a:off x="2102657" y="1633104"/>
                <a:ext cx="662442" cy="111241"/>
              </a:xfrm>
              <a:custGeom>
                <a:avLst/>
                <a:gdLst>
                  <a:gd name="T0" fmla="*/ 0 w 3723451"/>
                  <a:gd name="T1" fmla="*/ 27215 h 932950"/>
                  <a:gd name="T2" fmla="*/ 116561 w 3723451"/>
                  <a:gd name="T3" fmla="*/ 321 h 932950"/>
                  <a:gd name="T4" fmla="*/ 330163 w 3723451"/>
                  <a:gd name="T5" fmla="*/ 62070 h 932950"/>
                  <a:gd name="T6" fmla="*/ 533941 w 3723451"/>
                  <a:gd name="T7" fmla="*/ 0 h 932950"/>
                  <a:gd name="T8" fmla="*/ 662442 w 3723451"/>
                  <a:gd name="T9" fmla="*/ 24700 h 932950"/>
                  <a:gd name="T10" fmla="*/ 566838 w 3723451"/>
                  <a:gd name="T11" fmla="*/ 55072 h 932950"/>
                  <a:gd name="T12" fmla="*/ 536057 w 3723451"/>
                  <a:gd name="T13" fmla="*/ 46883 h 932950"/>
                  <a:gd name="T14" fmla="*/ 333916 w 3723451"/>
                  <a:gd name="T15" fmla="*/ 111241 h 932950"/>
                  <a:gd name="T16" fmla="*/ 126604 w 3723451"/>
                  <a:gd name="T17" fmla="*/ 49251 h 932950"/>
                  <a:gd name="T18" fmla="*/ 93085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152" name="Freeform 1151"/>
              <p:cNvSpPr/>
              <p:nvPr/>
            </p:nvSpPr>
            <p:spPr bwMode="auto">
              <a:xfrm>
                <a:off x="2536889" y="1727776"/>
                <a:ext cx="244059" cy="97040"/>
              </a:xfrm>
              <a:custGeom>
                <a:avLst/>
                <a:gdLst>
                  <a:gd name="T0" fmla="*/ 0 w 1366596"/>
                  <a:gd name="T1" fmla="*/ 0 h 809868"/>
                  <a:gd name="T2" fmla="*/ 244059 w 1366596"/>
                  <a:gd name="T3" fmla="*/ 74985 h 809868"/>
                  <a:gd name="T4" fmla="*/ 154488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153" name="Freeform 1152"/>
              <p:cNvSpPr/>
              <p:nvPr/>
            </p:nvSpPr>
            <p:spPr bwMode="auto">
              <a:xfrm>
                <a:off x="2089979" y="1730144"/>
                <a:ext cx="240888" cy="97039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cxnSp>
            <p:nvCxnSpPr>
              <p:cNvPr id="1154" name="Straight Connector 1153"/>
              <p:cNvCxnSpPr>
                <a:cxnSpLocks noChangeShapeType="1"/>
                <a:endCxn id="1149" idx="2"/>
              </p:cNvCxnSpPr>
              <p:nvPr/>
            </p:nvCxnSpPr>
            <p:spPr bwMode="auto">
              <a:xfrm flipH="1" flipV="1">
                <a:off x="1871277" y="1737244"/>
                <a:ext cx="3171" cy="1230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55" name="Straight Connector 1154"/>
              <p:cNvCxnSpPr>
                <a:cxnSpLocks noChangeShapeType="1"/>
              </p:cNvCxnSpPr>
              <p:nvPr/>
            </p:nvCxnSpPr>
            <p:spPr bwMode="auto">
              <a:xfrm flipH="1" flipV="1">
                <a:off x="2996479" y="1734878"/>
                <a:ext cx="3169" cy="1230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46" name="TextBox 282"/>
            <p:cNvSpPr txBox="1">
              <a:spLocks noChangeArrowheads="1"/>
            </p:cNvSpPr>
            <p:nvPr/>
          </p:nvSpPr>
          <p:spPr bwMode="auto">
            <a:xfrm>
              <a:off x="3068638" y="5862638"/>
              <a:ext cx="26193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3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1162" name="TextBox 6"/>
          <p:cNvSpPr txBox="1">
            <a:spLocks noChangeArrowheads="1"/>
          </p:cNvSpPr>
          <p:nvPr/>
        </p:nvSpPr>
        <p:spPr bwMode="auto">
          <a:xfrm>
            <a:off x="1946130" y="4850780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values in arriving 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packet header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1163" name="Group 1162"/>
          <p:cNvGrpSpPr/>
          <p:nvPr/>
        </p:nvGrpSpPr>
        <p:grpSpPr bwMode="auto">
          <a:xfrm>
            <a:off x="4390906" y="2898842"/>
            <a:ext cx="4051268" cy="2367063"/>
            <a:chOff x="-3855475" y="3644638"/>
            <a:chExt cx="4051268" cy="2367866"/>
          </a:xfrm>
        </p:grpSpPr>
        <p:cxnSp>
          <p:nvCxnSpPr>
            <p:cNvPr id="1164" name="Straight Arrow Connector 1163"/>
            <p:cNvCxnSpPr/>
            <p:nvPr/>
          </p:nvCxnSpPr>
          <p:spPr bwMode="auto">
            <a:xfrm>
              <a:off x="-3855475" y="3664699"/>
              <a:ext cx="0" cy="2094800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cxnSp>
          <p:nvCxnSpPr>
            <p:cNvPr id="1165" name="Straight Arrow Connector 1164"/>
            <p:cNvCxnSpPr>
              <a:cxnSpLocks noChangeShapeType="1"/>
            </p:cNvCxnSpPr>
            <p:nvPr/>
          </p:nvCxnSpPr>
          <p:spPr bwMode="auto">
            <a:xfrm>
              <a:off x="-2818087" y="3658010"/>
              <a:ext cx="0" cy="2354494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6" name="Straight Arrow Connector 1165"/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31396" cy="2331351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" name="Straight Arrow Connector 1166"/>
            <p:cNvCxnSpPr>
              <a:cxnSpLocks noChangeShapeType="1"/>
            </p:cNvCxnSpPr>
            <p:nvPr/>
          </p:nvCxnSpPr>
          <p:spPr bwMode="auto">
            <a:xfrm>
              <a:off x="-817641" y="3644638"/>
              <a:ext cx="0" cy="2364624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8" name="Straight Arrow Connector 1167"/>
            <p:cNvCxnSpPr>
              <a:cxnSpLocks noChangeShapeType="1"/>
            </p:cNvCxnSpPr>
            <p:nvPr/>
          </p:nvCxnSpPr>
          <p:spPr bwMode="auto">
            <a:xfrm>
              <a:off x="195792" y="3690049"/>
              <a:ext cx="1" cy="2311566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nk 6"/>
          <p:cNvSpPr/>
          <p:nvPr/>
        </p:nvSpPr>
        <p:spPr bwMode="auto">
          <a:xfrm>
            <a:off x="3580200" y="4131000"/>
            <a:ext cx="1260360" cy="765720"/>
          </a:xfrm>
          <a:prstGeom prst="rect">
            <a:avLst/>
          </a:prstGeom>
        </p:spPr>
      </p:sp>
      <p:sp>
        <p:nvSpPr>
          <p:cNvPr id="5" name="文本框 4"/>
          <p:cNvSpPr txBox="1"/>
          <p:nvPr/>
        </p:nvSpPr>
        <p:spPr>
          <a:xfrm>
            <a:off x="797560" y="1628140"/>
            <a:ext cx="5914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远程控制器计算并在路由器中安装转发表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59815" y="3208020"/>
            <a:ext cx="2032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CA:</a:t>
            </a:r>
            <a:r>
              <a:rPr lang="zh-CN" altLang="en-US"/>
              <a:t>控制</a:t>
            </a:r>
            <a:r>
              <a:rPr lang="zh-CN" altLang="en-US"/>
              <a:t>代理</a:t>
            </a:r>
            <a:endParaRPr lang="zh-CN" altLang="en-US"/>
          </a:p>
          <a:p>
            <a:r>
              <a:rPr lang="zh-CN" altLang="en-US"/>
              <a:t>不能直接相互</a:t>
            </a:r>
            <a:r>
              <a:rPr lang="zh-CN" altLang="en-US"/>
              <a:t>交互</a:t>
            </a:r>
            <a:endParaRPr lang="zh-CN" altLang="en-US"/>
          </a:p>
          <a:p>
            <a:r>
              <a:rPr lang="zh-CN" altLang="en-US"/>
              <a:t>不参与计算转发</a:t>
            </a:r>
            <a:r>
              <a:rPr lang="zh-CN" altLang="en-US"/>
              <a:t>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4479">
        <p:fade/>
      </p:transition>
    </mc:Choice>
    <mc:Fallback>
      <p:transition spd="med" advTm="544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R</a:t>
            </a:r>
            <a:r>
              <a:rPr lang="en-US" altLang="en-US" sz="4400" dirty="0">
                <a:cs typeface="Calibri" panose="020F0502020204030204" pitchFamily="34" charset="0"/>
              </a:rPr>
              <a:t>oadmap</a:t>
            </a:r>
            <a:endParaRPr lang="en-US" sz="4400" dirty="0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1373095" y="1562282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introduction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285750" marR="0" lvl="0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routing protocols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746125" marR="0" lvl="1" indent="-2730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link state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746125" marR="0" lvl="1" indent="-2730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distance vector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intra-ISP routing: OSPF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routing among ISPs: BGP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466725" marR="0" lvl="0" indent="-4095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photo, person, playing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6799" y="1758965"/>
            <a:ext cx="4304058" cy="39232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9312">
        <p:fade/>
      </p:transition>
    </mc:Choice>
    <mc:Fallback>
      <p:transition spd="med" advTm="39312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49710" y="1443808"/>
            <a:ext cx="6034548" cy="4351338"/>
          </a:xfrm>
        </p:spPr>
        <p:txBody>
          <a:bodyPr>
            <a:normAutofit lnSpcReduction="10000"/>
          </a:bodyPr>
          <a:lstStyle/>
          <a:p>
            <a:pPr marL="130175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Routing</a:t>
            </a:r>
            <a:r>
              <a:rPr lang="en-US" dirty="0">
                <a:solidFill>
                  <a:srgbClr val="C00000"/>
                </a:solidFill>
              </a:rPr>
              <a:t> protocol goal: </a:t>
            </a:r>
            <a:r>
              <a:rPr lang="en-US" dirty="0"/>
              <a:t>determine “good” paths (equivalently, routes), from sending hosts to receiving host, through network of routers</a:t>
            </a:r>
            <a:endParaRPr lang="en-US" dirty="0"/>
          </a:p>
          <a:p>
            <a:pPr marL="408305" indent="-278130"/>
            <a:r>
              <a:rPr lang="en-US" dirty="0">
                <a:solidFill>
                  <a:srgbClr val="C00000"/>
                </a:solidFill>
              </a:rPr>
              <a:t>path: </a:t>
            </a:r>
            <a:r>
              <a:rPr lang="en-US" dirty="0"/>
              <a:t>sequence of routers packets traverse from given initial source host to final destination host</a:t>
            </a:r>
            <a:endParaRPr lang="en-US" dirty="0"/>
          </a:p>
          <a:p>
            <a:pPr marL="408305" indent="-278130"/>
            <a:r>
              <a:rPr lang="en-US" dirty="0">
                <a:solidFill>
                  <a:srgbClr val="C00000"/>
                </a:solidFill>
              </a:rPr>
              <a:t>“good”: </a:t>
            </a:r>
            <a:r>
              <a:rPr lang="en-US" dirty="0"/>
              <a:t>least “cost”, “fastest”, “least congested”</a:t>
            </a:r>
            <a:endParaRPr lang="en-US" dirty="0"/>
          </a:p>
          <a:p>
            <a:pPr marL="408305" indent="-278130"/>
            <a:r>
              <a:rPr lang="en-US" dirty="0"/>
              <a:t>routing: a “top-10” networking challenge!</a:t>
            </a:r>
            <a:endParaRPr lang="en-US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33837"/>
            <a:ext cx="10515600" cy="894622"/>
          </a:xfrm>
        </p:spPr>
        <p:txBody>
          <a:bodyPr/>
          <a:lstStyle/>
          <a:p>
            <a:r>
              <a:rPr lang="en-US" dirty="0"/>
              <a:t>Routing protocols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9058928" y="2579084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-1" fmla="*/ 434989 w 1537226"/>
              <a:gd name="connsiteY0-2" fmla="*/ 253346 h 1763594"/>
              <a:gd name="connsiteX1-3" fmla="*/ 488 w 1537226"/>
              <a:gd name="connsiteY1-4" fmla="*/ 921706 h 1763594"/>
              <a:gd name="connsiteX2-5" fmla="*/ 368142 w 1537226"/>
              <a:gd name="connsiteY2-6" fmla="*/ 1489812 h 1763594"/>
              <a:gd name="connsiteX3-7" fmla="*/ 1187008 w 1537226"/>
              <a:gd name="connsiteY3-8" fmla="*/ 1757156 h 1763594"/>
              <a:gd name="connsiteX4-9" fmla="*/ 1521239 w 1537226"/>
              <a:gd name="connsiteY4-10" fmla="*/ 1239177 h 1763594"/>
              <a:gd name="connsiteX5-11" fmla="*/ 1468998 w 1537226"/>
              <a:gd name="connsiteY5-12" fmla="*/ 654362 h 1763594"/>
              <a:gd name="connsiteX6-13" fmla="*/ 1337412 w 1537226"/>
              <a:gd name="connsiteY6-14" fmla="*/ 136383 h 1763594"/>
              <a:gd name="connsiteX7-15" fmla="*/ 1086739 w 1537226"/>
              <a:gd name="connsiteY7-16" fmla="*/ 2711 h 1763594"/>
              <a:gd name="connsiteX8-17" fmla="*/ 434989 w 1537226"/>
              <a:gd name="connsiteY8-18" fmla="*/ 253346 h 1763594"/>
              <a:gd name="connsiteX0-19" fmla="*/ 434989 w 1537226"/>
              <a:gd name="connsiteY0-20" fmla="*/ 253346 h 1763594"/>
              <a:gd name="connsiteX1-21" fmla="*/ 488 w 1537226"/>
              <a:gd name="connsiteY1-22" fmla="*/ 921706 h 1763594"/>
              <a:gd name="connsiteX2-23" fmla="*/ 368142 w 1537226"/>
              <a:gd name="connsiteY2-24" fmla="*/ 1489812 h 1763594"/>
              <a:gd name="connsiteX3-25" fmla="*/ 1187008 w 1537226"/>
              <a:gd name="connsiteY3-26" fmla="*/ 1757156 h 1763594"/>
              <a:gd name="connsiteX4-27" fmla="*/ 1521239 w 1537226"/>
              <a:gd name="connsiteY4-28" fmla="*/ 1239177 h 1763594"/>
              <a:gd name="connsiteX5-29" fmla="*/ 1468998 w 1537226"/>
              <a:gd name="connsiteY5-30" fmla="*/ 654362 h 1763594"/>
              <a:gd name="connsiteX6-31" fmla="*/ 1337412 w 1537226"/>
              <a:gd name="connsiteY6-32" fmla="*/ 136383 h 1763594"/>
              <a:gd name="connsiteX7-33" fmla="*/ 839572 w 1537226"/>
              <a:gd name="connsiteY7-34" fmla="*/ 2711 h 1763594"/>
              <a:gd name="connsiteX8-35" fmla="*/ 434989 w 1537226"/>
              <a:gd name="connsiteY8-36" fmla="*/ 253346 h 1763594"/>
              <a:gd name="connsiteX0-37" fmla="*/ 360357 w 1536743"/>
              <a:gd name="connsiteY0-38" fmla="*/ 534641 h 1782088"/>
              <a:gd name="connsiteX1-39" fmla="*/ 5 w 1536743"/>
              <a:gd name="connsiteY1-40" fmla="*/ 940200 h 1782088"/>
              <a:gd name="connsiteX2-41" fmla="*/ 367659 w 1536743"/>
              <a:gd name="connsiteY2-42" fmla="*/ 1508306 h 1782088"/>
              <a:gd name="connsiteX3-43" fmla="*/ 1186525 w 1536743"/>
              <a:gd name="connsiteY3-44" fmla="*/ 1775650 h 1782088"/>
              <a:gd name="connsiteX4-45" fmla="*/ 1520756 w 1536743"/>
              <a:gd name="connsiteY4-46" fmla="*/ 1257671 h 1782088"/>
              <a:gd name="connsiteX5-47" fmla="*/ 1468515 w 1536743"/>
              <a:gd name="connsiteY5-48" fmla="*/ 672856 h 1782088"/>
              <a:gd name="connsiteX6-49" fmla="*/ 1336929 w 1536743"/>
              <a:gd name="connsiteY6-50" fmla="*/ 154877 h 1782088"/>
              <a:gd name="connsiteX7-51" fmla="*/ 839089 w 1536743"/>
              <a:gd name="connsiteY7-52" fmla="*/ 21205 h 1782088"/>
              <a:gd name="connsiteX8-53" fmla="*/ 360357 w 1536743"/>
              <a:gd name="connsiteY8-54" fmla="*/ 534641 h 1782088"/>
              <a:gd name="connsiteX0-55" fmla="*/ 360355 w 1536741"/>
              <a:gd name="connsiteY0-56" fmla="*/ 534641 h 1782088"/>
              <a:gd name="connsiteX1-57" fmla="*/ 3 w 1536741"/>
              <a:gd name="connsiteY1-58" fmla="*/ 940200 h 1782088"/>
              <a:gd name="connsiteX2-59" fmla="*/ 367657 w 1536741"/>
              <a:gd name="connsiteY2-60" fmla="*/ 1508306 h 1782088"/>
              <a:gd name="connsiteX3-61" fmla="*/ 1186523 w 1536741"/>
              <a:gd name="connsiteY3-62" fmla="*/ 1775650 h 1782088"/>
              <a:gd name="connsiteX4-63" fmla="*/ 1520754 w 1536741"/>
              <a:gd name="connsiteY4-64" fmla="*/ 1257671 h 1782088"/>
              <a:gd name="connsiteX5-65" fmla="*/ 1468513 w 1536741"/>
              <a:gd name="connsiteY5-66" fmla="*/ 672856 h 1782088"/>
              <a:gd name="connsiteX6-67" fmla="*/ 1336927 w 1536741"/>
              <a:gd name="connsiteY6-68" fmla="*/ 154877 h 1782088"/>
              <a:gd name="connsiteX7-69" fmla="*/ 839087 w 1536741"/>
              <a:gd name="connsiteY7-70" fmla="*/ 21205 h 1782088"/>
              <a:gd name="connsiteX8-71" fmla="*/ 360355 w 1536741"/>
              <a:gd name="connsiteY8-72" fmla="*/ 534641 h 1782088"/>
              <a:gd name="connsiteX0-73" fmla="*/ 382604 w 1558990"/>
              <a:gd name="connsiteY0-74" fmla="*/ 534641 h 1810599"/>
              <a:gd name="connsiteX1-75" fmla="*/ 22252 w 1558990"/>
              <a:gd name="connsiteY1-76" fmla="*/ 940200 h 1810599"/>
              <a:gd name="connsiteX2-77" fmla="*/ 167457 w 1558990"/>
              <a:gd name="connsiteY2-78" fmla="*/ 1672556 h 1810599"/>
              <a:gd name="connsiteX3-79" fmla="*/ 1208772 w 1558990"/>
              <a:gd name="connsiteY3-80" fmla="*/ 1775650 h 1810599"/>
              <a:gd name="connsiteX4-81" fmla="*/ 1543003 w 1558990"/>
              <a:gd name="connsiteY4-82" fmla="*/ 1257671 h 1810599"/>
              <a:gd name="connsiteX5-83" fmla="*/ 1490762 w 1558990"/>
              <a:gd name="connsiteY5-84" fmla="*/ 672856 h 1810599"/>
              <a:gd name="connsiteX6-85" fmla="*/ 1359176 w 1558990"/>
              <a:gd name="connsiteY6-86" fmla="*/ 154877 h 1810599"/>
              <a:gd name="connsiteX7-87" fmla="*/ 861336 w 1558990"/>
              <a:gd name="connsiteY7-88" fmla="*/ 21205 h 1810599"/>
              <a:gd name="connsiteX8-89" fmla="*/ 382604 w 1558990"/>
              <a:gd name="connsiteY8-90" fmla="*/ 534641 h 1810599"/>
              <a:gd name="connsiteX0-91" fmla="*/ 393458 w 1593840"/>
              <a:gd name="connsiteY0-92" fmla="*/ 534641 h 1793264"/>
              <a:gd name="connsiteX1-93" fmla="*/ 33106 w 1593840"/>
              <a:gd name="connsiteY1-94" fmla="*/ 940200 h 1793264"/>
              <a:gd name="connsiteX2-95" fmla="*/ 178311 w 1593840"/>
              <a:gd name="connsiteY2-96" fmla="*/ 1672556 h 1793264"/>
              <a:gd name="connsiteX3-97" fmla="*/ 1464139 w 1593840"/>
              <a:gd name="connsiteY3-98" fmla="*/ 1752440 h 1793264"/>
              <a:gd name="connsiteX4-99" fmla="*/ 1553857 w 1593840"/>
              <a:gd name="connsiteY4-100" fmla="*/ 1257671 h 1793264"/>
              <a:gd name="connsiteX5-101" fmla="*/ 1501616 w 1593840"/>
              <a:gd name="connsiteY5-102" fmla="*/ 672856 h 1793264"/>
              <a:gd name="connsiteX6-103" fmla="*/ 1370030 w 1593840"/>
              <a:gd name="connsiteY6-104" fmla="*/ 154877 h 1793264"/>
              <a:gd name="connsiteX7-105" fmla="*/ 872190 w 1593840"/>
              <a:gd name="connsiteY7-106" fmla="*/ 21205 h 1793264"/>
              <a:gd name="connsiteX8-107" fmla="*/ 393458 w 1593840"/>
              <a:gd name="connsiteY8-108" fmla="*/ 534641 h 1793264"/>
              <a:gd name="connsiteX0-109" fmla="*/ 393458 w 1566550"/>
              <a:gd name="connsiteY0-110" fmla="*/ 534641 h 1840341"/>
              <a:gd name="connsiteX1-111" fmla="*/ 33106 w 1566550"/>
              <a:gd name="connsiteY1-112" fmla="*/ 940200 h 1840341"/>
              <a:gd name="connsiteX2-113" fmla="*/ 178311 w 1566550"/>
              <a:gd name="connsiteY2-114" fmla="*/ 1672556 h 1840341"/>
              <a:gd name="connsiteX3-115" fmla="*/ 1464139 w 1566550"/>
              <a:gd name="connsiteY3-116" fmla="*/ 1752440 h 1840341"/>
              <a:gd name="connsiteX4-117" fmla="*/ 1553857 w 1566550"/>
              <a:gd name="connsiteY4-118" fmla="*/ 1257671 h 1840341"/>
              <a:gd name="connsiteX5-119" fmla="*/ 1501616 w 1566550"/>
              <a:gd name="connsiteY5-120" fmla="*/ 672856 h 1840341"/>
              <a:gd name="connsiteX6-121" fmla="*/ 1370030 w 1566550"/>
              <a:gd name="connsiteY6-122" fmla="*/ 154877 h 1840341"/>
              <a:gd name="connsiteX7-123" fmla="*/ 872190 w 1566550"/>
              <a:gd name="connsiteY7-124" fmla="*/ 21205 h 1840341"/>
              <a:gd name="connsiteX8-125" fmla="*/ 393458 w 1566550"/>
              <a:gd name="connsiteY8-126" fmla="*/ 534641 h 1840341"/>
              <a:gd name="connsiteX0-127" fmla="*/ 393458 w 1555557"/>
              <a:gd name="connsiteY0-128" fmla="*/ 534641 h 1787187"/>
              <a:gd name="connsiteX1-129" fmla="*/ 33106 w 1555557"/>
              <a:gd name="connsiteY1-130" fmla="*/ 940200 h 1787187"/>
              <a:gd name="connsiteX2-131" fmla="*/ 178311 w 1555557"/>
              <a:gd name="connsiteY2-132" fmla="*/ 1672556 h 1787187"/>
              <a:gd name="connsiteX3-133" fmla="*/ 1464139 w 1555557"/>
              <a:gd name="connsiteY3-134" fmla="*/ 1752440 h 1787187"/>
              <a:gd name="connsiteX4-135" fmla="*/ 1553857 w 1555557"/>
              <a:gd name="connsiteY4-136" fmla="*/ 1257671 h 1787187"/>
              <a:gd name="connsiteX5-137" fmla="*/ 1501616 w 1555557"/>
              <a:gd name="connsiteY5-138" fmla="*/ 672856 h 1787187"/>
              <a:gd name="connsiteX6-139" fmla="*/ 1370030 w 1555557"/>
              <a:gd name="connsiteY6-140" fmla="*/ 154877 h 1787187"/>
              <a:gd name="connsiteX7-141" fmla="*/ 872190 w 1555557"/>
              <a:gd name="connsiteY7-142" fmla="*/ 21205 h 1787187"/>
              <a:gd name="connsiteX8-143" fmla="*/ 393458 w 1555557"/>
              <a:gd name="connsiteY8-144" fmla="*/ 534641 h 1787187"/>
              <a:gd name="connsiteX0-145" fmla="*/ 401126 w 1664928"/>
              <a:gd name="connsiteY0-146" fmla="*/ 534641 h 1783934"/>
              <a:gd name="connsiteX1-147" fmla="*/ 40774 w 1664928"/>
              <a:gd name="connsiteY1-148" fmla="*/ 940200 h 1783934"/>
              <a:gd name="connsiteX2-149" fmla="*/ 185979 w 1664928"/>
              <a:gd name="connsiteY2-150" fmla="*/ 1672556 h 1783934"/>
              <a:gd name="connsiteX3-151" fmla="*/ 1618513 w 1664928"/>
              <a:gd name="connsiteY3-152" fmla="*/ 1747798 h 1783934"/>
              <a:gd name="connsiteX4-153" fmla="*/ 1561525 w 1664928"/>
              <a:gd name="connsiteY4-154" fmla="*/ 1257671 h 1783934"/>
              <a:gd name="connsiteX5-155" fmla="*/ 1509284 w 1664928"/>
              <a:gd name="connsiteY5-156" fmla="*/ 672856 h 1783934"/>
              <a:gd name="connsiteX6-157" fmla="*/ 1377698 w 1664928"/>
              <a:gd name="connsiteY6-158" fmla="*/ 154877 h 1783934"/>
              <a:gd name="connsiteX7-159" fmla="*/ 879858 w 1664928"/>
              <a:gd name="connsiteY7-160" fmla="*/ 21205 h 1783934"/>
              <a:gd name="connsiteX8-161" fmla="*/ 401126 w 1664928"/>
              <a:gd name="connsiteY8-162" fmla="*/ 534641 h 1783934"/>
              <a:gd name="connsiteX0-163" fmla="*/ 408119 w 1718774"/>
              <a:gd name="connsiteY0-164" fmla="*/ 534641 h 1826522"/>
              <a:gd name="connsiteX1-165" fmla="*/ 47767 w 1718774"/>
              <a:gd name="connsiteY1-166" fmla="*/ 940200 h 1826522"/>
              <a:gd name="connsiteX2-167" fmla="*/ 179001 w 1718774"/>
              <a:gd name="connsiteY2-168" fmla="*/ 1742186 h 1826522"/>
              <a:gd name="connsiteX3-169" fmla="*/ 1625506 w 1718774"/>
              <a:gd name="connsiteY3-170" fmla="*/ 1747798 h 1826522"/>
              <a:gd name="connsiteX4-171" fmla="*/ 1568518 w 1718774"/>
              <a:gd name="connsiteY4-172" fmla="*/ 1257671 h 1826522"/>
              <a:gd name="connsiteX5-173" fmla="*/ 1516277 w 1718774"/>
              <a:gd name="connsiteY5-174" fmla="*/ 672856 h 1826522"/>
              <a:gd name="connsiteX6-175" fmla="*/ 1384691 w 1718774"/>
              <a:gd name="connsiteY6-176" fmla="*/ 154877 h 1826522"/>
              <a:gd name="connsiteX7-177" fmla="*/ 886851 w 1718774"/>
              <a:gd name="connsiteY7-178" fmla="*/ 21205 h 1826522"/>
              <a:gd name="connsiteX8-179" fmla="*/ 408119 w 1718774"/>
              <a:gd name="connsiteY8-180" fmla="*/ 534641 h 1826522"/>
              <a:gd name="connsiteX0-181" fmla="*/ 477759 w 1796623"/>
              <a:gd name="connsiteY0-182" fmla="*/ 534641 h 1818043"/>
              <a:gd name="connsiteX1-183" fmla="*/ 117407 w 1796623"/>
              <a:gd name="connsiteY1-184" fmla="*/ 940200 h 1818043"/>
              <a:gd name="connsiteX2-185" fmla="*/ 136864 w 1796623"/>
              <a:gd name="connsiteY2-186" fmla="*/ 1728260 h 1818043"/>
              <a:gd name="connsiteX3-187" fmla="*/ 1695146 w 1796623"/>
              <a:gd name="connsiteY3-188" fmla="*/ 1747798 h 1818043"/>
              <a:gd name="connsiteX4-189" fmla="*/ 1638158 w 1796623"/>
              <a:gd name="connsiteY4-190" fmla="*/ 1257671 h 1818043"/>
              <a:gd name="connsiteX5-191" fmla="*/ 1585917 w 1796623"/>
              <a:gd name="connsiteY5-192" fmla="*/ 672856 h 1818043"/>
              <a:gd name="connsiteX6-193" fmla="*/ 1454331 w 1796623"/>
              <a:gd name="connsiteY6-194" fmla="*/ 154877 h 1818043"/>
              <a:gd name="connsiteX7-195" fmla="*/ 956491 w 1796623"/>
              <a:gd name="connsiteY7-196" fmla="*/ 21205 h 1818043"/>
              <a:gd name="connsiteX8-197" fmla="*/ 477759 w 1796623"/>
              <a:gd name="connsiteY8-198" fmla="*/ 534641 h 1818043"/>
              <a:gd name="connsiteX0-199" fmla="*/ 396783 w 1688820"/>
              <a:gd name="connsiteY0-200" fmla="*/ 534641 h 1815615"/>
              <a:gd name="connsiteX1-201" fmla="*/ 36431 w 1688820"/>
              <a:gd name="connsiteY1-202" fmla="*/ 940200 h 1815615"/>
              <a:gd name="connsiteX2-203" fmla="*/ 55888 w 1688820"/>
              <a:gd name="connsiteY2-204" fmla="*/ 1728260 h 1815615"/>
              <a:gd name="connsiteX3-205" fmla="*/ 421834 w 1688820"/>
              <a:gd name="connsiteY3-206" fmla="*/ 1798118 h 1815615"/>
              <a:gd name="connsiteX4-207" fmla="*/ 1614170 w 1688820"/>
              <a:gd name="connsiteY4-208" fmla="*/ 1747798 h 1815615"/>
              <a:gd name="connsiteX5-209" fmla="*/ 1557182 w 1688820"/>
              <a:gd name="connsiteY5-210" fmla="*/ 1257671 h 1815615"/>
              <a:gd name="connsiteX6-211" fmla="*/ 1504941 w 1688820"/>
              <a:gd name="connsiteY6-212" fmla="*/ 672856 h 1815615"/>
              <a:gd name="connsiteX7-213" fmla="*/ 1373355 w 1688820"/>
              <a:gd name="connsiteY7-214" fmla="*/ 154877 h 1815615"/>
              <a:gd name="connsiteX8-215" fmla="*/ 875515 w 1688820"/>
              <a:gd name="connsiteY8-216" fmla="*/ 21205 h 1815615"/>
              <a:gd name="connsiteX9" fmla="*/ 396783 w 1688820"/>
              <a:gd name="connsiteY9" fmla="*/ 534641 h 1815615"/>
              <a:gd name="connsiteX0-217" fmla="*/ 394951 w 1689541"/>
              <a:gd name="connsiteY0-218" fmla="*/ 534641 h 1877271"/>
              <a:gd name="connsiteX1-219" fmla="*/ 34599 w 1689541"/>
              <a:gd name="connsiteY1-220" fmla="*/ 940200 h 1877271"/>
              <a:gd name="connsiteX2-221" fmla="*/ 54056 w 1689541"/>
              <a:gd name="connsiteY2-222" fmla="*/ 1728260 h 1877271"/>
              <a:gd name="connsiteX3-223" fmla="*/ 385071 w 1689541"/>
              <a:gd name="connsiteY3-224" fmla="*/ 1877032 h 1877271"/>
              <a:gd name="connsiteX4-225" fmla="*/ 1612338 w 1689541"/>
              <a:gd name="connsiteY4-226" fmla="*/ 1747798 h 1877271"/>
              <a:gd name="connsiteX5-227" fmla="*/ 1555350 w 1689541"/>
              <a:gd name="connsiteY5-228" fmla="*/ 1257671 h 1877271"/>
              <a:gd name="connsiteX6-229" fmla="*/ 1503109 w 1689541"/>
              <a:gd name="connsiteY6-230" fmla="*/ 672856 h 1877271"/>
              <a:gd name="connsiteX7-231" fmla="*/ 1371523 w 1689541"/>
              <a:gd name="connsiteY7-232" fmla="*/ 154877 h 1877271"/>
              <a:gd name="connsiteX8-233" fmla="*/ 873683 w 1689541"/>
              <a:gd name="connsiteY8-234" fmla="*/ 21205 h 1877271"/>
              <a:gd name="connsiteX9-235" fmla="*/ 394951 w 1689541"/>
              <a:gd name="connsiteY9-236" fmla="*/ 534641 h 1877271"/>
              <a:gd name="connsiteX0-237" fmla="*/ 394949 w 1689541"/>
              <a:gd name="connsiteY0-238" fmla="*/ 534641 h 1877032"/>
              <a:gd name="connsiteX1-239" fmla="*/ 34597 w 1689541"/>
              <a:gd name="connsiteY1-240" fmla="*/ 940200 h 1877032"/>
              <a:gd name="connsiteX2-241" fmla="*/ 54054 w 1689541"/>
              <a:gd name="connsiteY2-242" fmla="*/ 1728260 h 1877032"/>
              <a:gd name="connsiteX3-243" fmla="*/ 385069 w 1689541"/>
              <a:gd name="connsiteY3-244" fmla="*/ 1877032 h 1877032"/>
              <a:gd name="connsiteX4-245" fmla="*/ 1612336 w 1689541"/>
              <a:gd name="connsiteY4-246" fmla="*/ 1747798 h 1877032"/>
              <a:gd name="connsiteX5-247" fmla="*/ 1555348 w 1689541"/>
              <a:gd name="connsiteY5-248" fmla="*/ 1257671 h 1877032"/>
              <a:gd name="connsiteX6-249" fmla="*/ 1503107 w 1689541"/>
              <a:gd name="connsiteY6-250" fmla="*/ 672856 h 1877032"/>
              <a:gd name="connsiteX7-251" fmla="*/ 1371521 w 1689541"/>
              <a:gd name="connsiteY7-252" fmla="*/ 154877 h 1877032"/>
              <a:gd name="connsiteX8-253" fmla="*/ 873681 w 1689541"/>
              <a:gd name="connsiteY8-254" fmla="*/ 21205 h 1877032"/>
              <a:gd name="connsiteX9-255" fmla="*/ 394949 w 1689541"/>
              <a:gd name="connsiteY9-256" fmla="*/ 534641 h 1877032"/>
              <a:gd name="connsiteX0-257" fmla="*/ 394949 w 1683795"/>
              <a:gd name="connsiteY0-258" fmla="*/ 534641 h 1877032"/>
              <a:gd name="connsiteX1-259" fmla="*/ 34597 w 1683795"/>
              <a:gd name="connsiteY1-260" fmla="*/ 940200 h 1877032"/>
              <a:gd name="connsiteX2-261" fmla="*/ 54054 w 1683795"/>
              <a:gd name="connsiteY2-262" fmla="*/ 1728260 h 1877032"/>
              <a:gd name="connsiteX3-263" fmla="*/ 385069 w 1683795"/>
              <a:gd name="connsiteY3-264" fmla="*/ 1877032 h 1877032"/>
              <a:gd name="connsiteX4-265" fmla="*/ 1605349 w 1683795"/>
              <a:gd name="connsiteY4-266" fmla="*/ 1798860 h 1877032"/>
              <a:gd name="connsiteX5-267" fmla="*/ 1555348 w 1683795"/>
              <a:gd name="connsiteY5-268" fmla="*/ 1257671 h 1877032"/>
              <a:gd name="connsiteX6-269" fmla="*/ 1503107 w 1683795"/>
              <a:gd name="connsiteY6-270" fmla="*/ 672856 h 1877032"/>
              <a:gd name="connsiteX7-271" fmla="*/ 1371521 w 1683795"/>
              <a:gd name="connsiteY7-272" fmla="*/ 154877 h 1877032"/>
              <a:gd name="connsiteX8-273" fmla="*/ 873681 w 1683795"/>
              <a:gd name="connsiteY8-274" fmla="*/ 21205 h 1877032"/>
              <a:gd name="connsiteX9-275" fmla="*/ 394949 w 1683795"/>
              <a:gd name="connsiteY9-276" fmla="*/ 534641 h 1877032"/>
              <a:gd name="connsiteX0-277" fmla="*/ 394949 w 1720794"/>
              <a:gd name="connsiteY0-278" fmla="*/ 534641 h 1877032"/>
              <a:gd name="connsiteX1-279" fmla="*/ 34597 w 1720794"/>
              <a:gd name="connsiteY1-280" fmla="*/ 940200 h 1877032"/>
              <a:gd name="connsiteX2-281" fmla="*/ 54054 w 1720794"/>
              <a:gd name="connsiteY2-282" fmla="*/ 1728260 h 1877032"/>
              <a:gd name="connsiteX3-283" fmla="*/ 385069 w 1720794"/>
              <a:gd name="connsiteY3-284" fmla="*/ 1877032 h 1877032"/>
              <a:gd name="connsiteX4-285" fmla="*/ 1605349 w 1720794"/>
              <a:gd name="connsiteY4-286" fmla="*/ 1798860 h 1877032"/>
              <a:gd name="connsiteX5-287" fmla="*/ 1555348 w 1720794"/>
              <a:gd name="connsiteY5-288" fmla="*/ 1257671 h 1877032"/>
              <a:gd name="connsiteX6-289" fmla="*/ 1503107 w 1720794"/>
              <a:gd name="connsiteY6-290" fmla="*/ 672856 h 1877032"/>
              <a:gd name="connsiteX7-291" fmla="*/ 1371521 w 1720794"/>
              <a:gd name="connsiteY7-292" fmla="*/ 154877 h 1877032"/>
              <a:gd name="connsiteX8-293" fmla="*/ 873681 w 1720794"/>
              <a:gd name="connsiteY8-294" fmla="*/ 21205 h 1877032"/>
              <a:gd name="connsiteX9-295" fmla="*/ 394949 w 1720794"/>
              <a:gd name="connsiteY9-296" fmla="*/ 534641 h 1877032"/>
              <a:gd name="connsiteX0-297" fmla="*/ 394949 w 1720794"/>
              <a:gd name="connsiteY0-298" fmla="*/ 534641 h 1877032"/>
              <a:gd name="connsiteX1-299" fmla="*/ 34597 w 1720794"/>
              <a:gd name="connsiteY1-300" fmla="*/ 940200 h 1877032"/>
              <a:gd name="connsiteX2-301" fmla="*/ 54054 w 1720794"/>
              <a:gd name="connsiteY2-302" fmla="*/ 1728260 h 1877032"/>
              <a:gd name="connsiteX3-303" fmla="*/ 385069 w 1720794"/>
              <a:gd name="connsiteY3-304" fmla="*/ 1877032 h 1877032"/>
              <a:gd name="connsiteX4-305" fmla="*/ 1605349 w 1720794"/>
              <a:gd name="connsiteY4-306" fmla="*/ 1798860 h 1877032"/>
              <a:gd name="connsiteX5-307" fmla="*/ 1555348 w 1720794"/>
              <a:gd name="connsiteY5-308" fmla="*/ 1257671 h 1877032"/>
              <a:gd name="connsiteX6-309" fmla="*/ 1503107 w 1720794"/>
              <a:gd name="connsiteY6-310" fmla="*/ 672856 h 1877032"/>
              <a:gd name="connsiteX7-311" fmla="*/ 1371521 w 1720794"/>
              <a:gd name="connsiteY7-312" fmla="*/ 154877 h 1877032"/>
              <a:gd name="connsiteX8-313" fmla="*/ 873681 w 1720794"/>
              <a:gd name="connsiteY8-314" fmla="*/ 21205 h 1877032"/>
              <a:gd name="connsiteX9-315" fmla="*/ 394949 w 1720794"/>
              <a:gd name="connsiteY9-316" fmla="*/ 534641 h 1877032"/>
              <a:gd name="connsiteX0-317" fmla="*/ 394949 w 1671512"/>
              <a:gd name="connsiteY0-318" fmla="*/ 534641 h 1877032"/>
              <a:gd name="connsiteX1-319" fmla="*/ 34597 w 1671512"/>
              <a:gd name="connsiteY1-320" fmla="*/ 940200 h 1877032"/>
              <a:gd name="connsiteX2-321" fmla="*/ 54054 w 1671512"/>
              <a:gd name="connsiteY2-322" fmla="*/ 1728260 h 1877032"/>
              <a:gd name="connsiteX3-323" fmla="*/ 385069 w 1671512"/>
              <a:gd name="connsiteY3-324" fmla="*/ 1877032 h 1877032"/>
              <a:gd name="connsiteX4-325" fmla="*/ 1605349 w 1671512"/>
              <a:gd name="connsiteY4-326" fmla="*/ 1798860 h 1877032"/>
              <a:gd name="connsiteX5-327" fmla="*/ 1555348 w 1671512"/>
              <a:gd name="connsiteY5-328" fmla="*/ 1257671 h 1877032"/>
              <a:gd name="connsiteX6-329" fmla="*/ 1503107 w 1671512"/>
              <a:gd name="connsiteY6-330" fmla="*/ 672856 h 1877032"/>
              <a:gd name="connsiteX7-331" fmla="*/ 1371521 w 1671512"/>
              <a:gd name="connsiteY7-332" fmla="*/ 154877 h 1877032"/>
              <a:gd name="connsiteX8-333" fmla="*/ 873681 w 1671512"/>
              <a:gd name="connsiteY8-334" fmla="*/ 21205 h 1877032"/>
              <a:gd name="connsiteX9-335" fmla="*/ 394949 w 1671512"/>
              <a:gd name="connsiteY9-336" fmla="*/ 534641 h 1877032"/>
              <a:gd name="connsiteX0-337" fmla="*/ 394949 w 1677296"/>
              <a:gd name="connsiteY0-338" fmla="*/ 534641 h 1877032"/>
              <a:gd name="connsiteX1-339" fmla="*/ 34597 w 1677296"/>
              <a:gd name="connsiteY1-340" fmla="*/ 940200 h 1877032"/>
              <a:gd name="connsiteX2-341" fmla="*/ 54054 w 1677296"/>
              <a:gd name="connsiteY2-342" fmla="*/ 1728260 h 1877032"/>
              <a:gd name="connsiteX3-343" fmla="*/ 385069 w 1677296"/>
              <a:gd name="connsiteY3-344" fmla="*/ 1877032 h 1877032"/>
              <a:gd name="connsiteX4-345" fmla="*/ 1612334 w 1677296"/>
              <a:gd name="connsiteY4-346" fmla="*/ 1840637 h 1877032"/>
              <a:gd name="connsiteX5-347" fmla="*/ 1555348 w 1677296"/>
              <a:gd name="connsiteY5-348" fmla="*/ 1257671 h 1877032"/>
              <a:gd name="connsiteX6-349" fmla="*/ 1503107 w 1677296"/>
              <a:gd name="connsiteY6-350" fmla="*/ 672856 h 1877032"/>
              <a:gd name="connsiteX7-351" fmla="*/ 1371521 w 1677296"/>
              <a:gd name="connsiteY7-352" fmla="*/ 154877 h 1877032"/>
              <a:gd name="connsiteX8-353" fmla="*/ 873681 w 1677296"/>
              <a:gd name="connsiteY8-354" fmla="*/ 21205 h 1877032"/>
              <a:gd name="connsiteX9-355" fmla="*/ 394949 w 1677296"/>
              <a:gd name="connsiteY9-356" fmla="*/ 534641 h 1877032"/>
              <a:gd name="connsiteX0-357" fmla="*/ 394949 w 1677298"/>
              <a:gd name="connsiteY0-358" fmla="*/ 534641 h 1877032"/>
              <a:gd name="connsiteX1-359" fmla="*/ 34597 w 1677298"/>
              <a:gd name="connsiteY1-360" fmla="*/ 940200 h 1877032"/>
              <a:gd name="connsiteX2-361" fmla="*/ 54054 w 1677298"/>
              <a:gd name="connsiteY2-362" fmla="*/ 1728260 h 1877032"/>
              <a:gd name="connsiteX3-363" fmla="*/ 385069 w 1677298"/>
              <a:gd name="connsiteY3-364" fmla="*/ 1877032 h 1877032"/>
              <a:gd name="connsiteX4-365" fmla="*/ 1612334 w 1677298"/>
              <a:gd name="connsiteY4-366" fmla="*/ 1840637 h 1877032"/>
              <a:gd name="connsiteX5-367" fmla="*/ 1555348 w 1677298"/>
              <a:gd name="connsiteY5-368" fmla="*/ 1257671 h 1877032"/>
              <a:gd name="connsiteX6-369" fmla="*/ 1503107 w 1677298"/>
              <a:gd name="connsiteY6-370" fmla="*/ 672856 h 1877032"/>
              <a:gd name="connsiteX7-371" fmla="*/ 1371521 w 1677298"/>
              <a:gd name="connsiteY7-372" fmla="*/ 154877 h 1877032"/>
              <a:gd name="connsiteX8-373" fmla="*/ 873681 w 1677298"/>
              <a:gd name="connsiteY8-374" fmla="*/ 21205 h 1877032"/>
              <a:gd name="connsiteX9-375" fmla="*/ 394949 w 1677298"/>
              <a:gd name="connsiteY9-376" fmla="*/ 534641 h 1877032"/>
              <a:gd name="connsiteX0-377" fmla="*/ 394949 w 1677296"/>
              <a:gd name="connsiteY0-378" fmla="*/ 534641 h 1904936"/>
              <a:gd name="connsiteX1-379" fmla="*/ 34597 w 1677296"/>
              <a:gd name="connsiteY1-380" fmla="*/ 940200 h 1904936"/>
              <a:gd name="connsiteX2-381" fmla="*/ 54054 w 1677296"/>
              <a:gd name="connsiteY2-382" fmla="*/ 1728260 h 1904936"/>
              <a:gd name="connsiteX3-383" fmla="*/ 385069 w 1677296"/>
              <a:gd name="connsiteY3-384" fmla="*/ 1877032 h 1904936"/>
              <a:gd name="connsiteX4-385" fmla="*/ 1612334 w 1677296"/>
              <a:gd name="connsiteY4-386" fmla="*/ 1840637 h 1904936"/>
              <a:gd name="connsiteX5-387" fmla="*/ 1555348 w 1677296"/>
              <a:gd name="connsiteY5-388" fmla="*/ 1257671 h 1904936"/>
              <a:gd name="connsiteX6-389" fmla="*/ 1503107 w 1677296"/>
              <a:gd name="connsiteY6-390" fmla="*/ 672856 h 1904936"/>
              <a:gd name="connsiteX7-391" fmla="*/ 1371521 w 1677296"/>
              <a:gd name="connsiteY7-392" fmla="*/ 154877 h 1904936"/>
              <a:gd name="connsiteX8-393" fmla="*/ 873681 w 1677296"/>
              <a:gd name="connsiteY8-394" fmla="*/ 21205 h 1904936"/>
              <a:gd name="connsiteX9-395" fmla="*/ 394949 w 1677296"/>
              <a:gd name="connsiteY9-396" fmla="*/ 534641 h 1904936"/>
              <a:gd name="connsiteX0-397" fmla="*/ 461539 w 1743887"/>
              <a:gd name="connsiteY0-398" fmla="*/ 534641 h 1904936"/>
              <a:gd name="connsiteX1-399" fmla="*/ 101187 w 1743887"/>
              <a:gd name="connsiteY1-400" fmla="*/ 940200 h 1904936"/>
              <a:gd name="connsiteX2-401" fmla="*/ 22840 w 1743887"/>
              <a:gd name="connsiteY2-402" fmla="*/ 1737812 h 1904936"/>
              <a:gd name="connsiteX3-403" fmla="*/ 451659 w 1743887"/>
              <a:gd name="connsiteY3-404" fmla="*/ 1877032 h 1904936"/>
              <a:gd name="connsiteX4-405" fmla="*/ 1678924 w 1743887"/>
              <a:gd name="connsiteY4-406" fmla="*/ 1840637 h 1904936"/>
              <a:gd name="connsiteX5-407" fmla="*/ 1621938 w 1743887"/>
              <a:gd name="connsiteY5-408" fmla="*/ 1257671 h 1904936"/>
              <a:gd name="connsiteX6-409" fmla="*/ 1569697 w 1743887"/>
              <a:gd name="connsiteY6-410" fmla="*/ 672856 h 1904936"/>
              <a:gd name="connsiteX7-411" fmla="*/ 1438111 w 1743887"/>
              <a:gd name="connsiteY7-412" fmla="*/ 154877 h 1904936"/>
              <a:gd name="connsiteX8-413" fmla="*/ 940271 w 1743887"/>
              <a:gd name="connsiteY8-414" fmla="*/ 21205 h 1904936"/>
              <a:gd name="connsiteX9-415" fmla="*/ 461539 w 1743887"/>
              <a:gd name="connsiteY9-416" fmla="*/ 534641 h 1904936"/>
              <a:gd name="connsiteX0-417" fmla="*/ 452050 w 1756359"/>
              <a:gd name="connsiteY0-418" fmla="*/ 534641 h 1891359"/>
              <a:gd name="connsiteX1-419" fmla="*/ 91698 w 1756359"/>
              <a:gd name="connsiteY1-420" fmla="*/ 940200 h 1891359"/>
              <a:gd name="connsiteX2-421" fmla="*/ 13351 w 1756359"/>
              <a:gd name="connsiteY2-422" fmla="*/ 1737812 h 1891359"/>
              <a:gd name="connsiteX3-423" fmla="*/ 309435 w 1756359"/>
              <a:gd name="connsiteY3-424" fmla="*/ 1891359 h 1891359"/>
              <a:gd name="connsiteX4-425" fmla="*/ 1669435 w 1756359"/>
              <a:gd name="connsiteY4-426" fmla="*/ 1840637 h 1891359"/>
              <a:gd name="connsiteX5-427" fmla="*/ 1612449 w 1756359"/>
              <a:gd name="connsiteY5-428" fmla="*/ 1257671 h 1891359"/>
              <a:gd name="connsiteX6-429" fmla="*/ 1560208 w 1756359"/>
              <a:gd name="connsiteY6-430" fmla="*/ 672856 h 1891359"/>
              <a:gd name="connsiteX7-431" fmla="*/ 1428622 w 1756359"/>
              <a:gd name="connsiteY7-432" fmla="*/ 154877 h 1891359"/>
              <a:gd name="connsiteX8-433" fmla="*/ 930782 w 1756359"/>
              <a:gd name="connsiteY8-434" fmla="*/ 21205 h 1891359"/>
              <a:gd name="connsiteX9-435" fmla="*/ 452050 w 1756359"/>
              <a:gd name="connsiteY9-436" fmla="*/ 534641 h 1891359"/>
              <a:gd name="connsiteX0-437" fmla="*/ 452050 w 1756257"/>
              <a:gd name="connsiteY0-438" fmla="*/ 534641 h 1891359"/>
              <a:gd name="connsiteX1-439" fmla="*/ 91698 w 1756257"/>
              <a:gd name="connsiteY1-440" fmla="*/ 940200 h 1891359"/>
              <a:gd name="connsiteX2-441" fmla="*/ 13351 w 1756257"/>
              <a:gd name="connsiteY2-442" fmla="*/ 1737812 h 1891359"/>
              <a:gd name="connsiteX3-443" fmla="*/ 309435 w 1756257"/>
              <a:gd name="connsiteY3-444" fmla="*/ 1891359 h 1891359"/>
              <a:gd name="connsiteX4-445" fmla="*/ 1669435 w 1756257"/>
              <a:gd name="connsiteY4-446" fmla="*/ 1840637 h 1891359"/>
              <a:gd name="connsiteX5-447" fmla="*/ 1612449 w 1756257"/>
              <a:gd name="connsiteY5-448" fmla="*/ 1257671 h 1891359"/>
              <a:gd name="connsiteX6-449" fmla="*/ 1563496 w 1756257"/>
              <a:gd name="connsiteY6-450" fmla="*/ 959631 h 1891359"/>
              <a:gd name="connsiteX7-451" fmla="*/ 1560208 w 1756257"/>
              <a:gd name="connsiteY7-452" fmla="*/ 672856 h 1891359"/>
              <a:gd name="connsiteX8-453" fmla="*/ 1428622 w 1756257"/>
              <a:gd name="connsiteY8-454" fmla="*/ 154877 h 1891359"/>
              <a:gd name="connsiteX9-455" fmla="*/ 930782 w 1756257"/>
              <a:gd name="connsiteY9-456" fmla="*/ 21205 h 1891359"/>
              <a:gd name="connsiteX10" fmla="*/ 452050 w 1756257"/>
              <a:gd name="connsiteY10" fmla="*/ 534641 h 1891359"/>
              <a:gd name="connsiteX0-457" fmla="*/ 452050 w 1764590"/>
              <a:gd name="connsiteY0-458" fmla="*/ 534641 h 1891359"/>
              <a:gd name="connsiteX1-459" fmla="*/ 91698 w 1764590"/>
              <a:gd name="connsiteY1-460" fmla="*/ 940200 h 1891359"/>
              <a:gd name="connsiteX2-461" fmla="*/ 13351 w 1764590"/>
              <a:gd name="connsiteY2-462" fmla="*/ 1737812 h 1891359"/>
              <a:gd name="connsiteX3-463" fmla="*/ 309435 w 1764590"/>
              <a:gd name="connsiteY3-464" fmla="*/ 1891359 h 1891359"/>
              <a:gd name="connsiteX4-465" fmla="*/ 1669435 w 1764590"/>
              <a:gd name="connsiteY4-466" fmla="*/ 1840637 h 1891359"/>
              <a:gd name="connsiteX5-467" fmla="*/ 1612449 w 1764590"/>
              <a:gd name="connsiteY5-468" fmla="*/ 1257671 h 1891359"/>
              <a:gd name="connsiteX6-469" fmla="*/ 1309780 w 1764590"/>
              <a:gd name="connsiteY6-470" fmla="*/ 1046341 h 1891359"/>
              <a:gd name="connsiteX7-471" fmla="*/ 1560208 w 1764590"/>
              <a:gd name="connsiteY7-472" fmla="*/ 672856 h 1891359"/>
              <a:gd name="connsiteX8-473" fmla="*/ 1428622 w 1764590"/>
              <a:gd name="connsiteY8-474" fmla="*/ 154877 h 1891359"/>
              <a:gd name="connsiteX9-475" fmla="*/ 930782 w 1764590"/>
              <a:gd name="connsiteY9-476" fmla="*/ 21205 h 1891359"/>
              <a:gd name="connsiteX10-477" fmla="*/ 452050 w 1764590"/>
              <a:gd name="connsiteY10-478" fmla="*/ 534641 h 1891359"/>
              <a:gd name="connsiteX0-479" fmla="*/ 452050 w 1764592"/>
              <a:gd name="connsiteY0-480" fmla="*/ 534641 h 1891359"/>
              <a:gd name="connsiteX1-481" fmla="*/ 91698 w 1764592"/>
              <a:gd name="connsiteY1-482" fmla="*/ 940200 h 1891359"/>
              <a:gd name="connsiteX2-483" fmla="*/ 13351 w 1764592"/>
              <a:gd name="connsiteY2-484" fmla="*/ 1737812 h 1891359"/>
              <a:gd name="connsiteX3-485" fmla="*/ 309435 w 1764592"/>
              <a:gd name="connsiteY3-486" fmla="*/ 1891359 h 1891359"/>
              <a:gd name="connsiteX4-487" fmla="*/ 1669435 w 1764592"/>
              <a:gd name="connsiteY4-488" fmla="*/ 1840637 h 1891359"/>
              <a:gd name="connsiteX5-489" fmla="*/ 1612449 w 1764592"/>
              <a:gd name="connsiteY5-490" fmla="*/ 1257671 h 1891359"/>
              <a:gd name="connsiteX6-491" fmla="*/ 1309780 w 1764592"/>
              <a:gd name="connsiteY6-492" fmla="*/ 1046341 h 1891359"/>
              <a:gd name="connsiteX7-493" fmla="*/ 1560208 w 1764592"/>
              <a:gd name="connsiteY7-494" fmla="*/ 672856 h 1891359"/>
              <a:gd name="connsiteX8-495" fmla="*/ 1428622 w 1764592"/>
              <a:gd name="connsiteY8-496" fmla="*/ 154877 h 1891359"/>
              <a:gd name="connsiteX9-497" fmla="*/ 930782 w 1764592"/>
              <a:gd name="connsiteY9-498" fmla="*/ 21205 h 1891359"/>
              <a:gd name="connsiteX10-499" fmla="*/ 452050 w 1764592"/>
              <a:gd name="connsiteY10-500" fmla="*/ 534641 h 1891359"/>
              <a:gd name="connsiteX0-501" fmla="*/ 452050 w 1764590"/>
              <a:gd name="connsiteY0-502" fmla="*/ 534641 h 1891359"/>
              <a:gd name="connsiteX1-503" fmla="*/ 91698 w 1764590"/>
              <a:gd name="connsiteY1-504" fmla="*/ 940200 h 1891359"/>
              <a:gd name="connsiteX2-505" fmla="*/ 13351 w 1764590"/>
              <a:gd name="connsiteY2-506" fmla="*/ 1737812 h 1891359"/>
              <a:gd name="connsiteX3-507" fmla="*/ 309435 w 1764590"/>
              <a:gd name="connsiteY3-508" fmla="*/ 1891359 h 1891359"/>
              <a:gd name="connsiteX4-509" fmla="*/ 1669435 w 1764590"/>
              <a:gd name="connsiteY4-510" fmla="*/ 1840637 h 1891359"/>
              <a:gd name="connsiteX5-511" fmla="*/ 1612449 w 1764590"/>
              <a:gd name="connsiteY5-512" fmla="*/ 1257671 h 1891359"/>
              <a:gd name="connsiteX6-513" fmla="*/ 1309780 w 1764590"/>
              <a:gd name="connsiteY6-514" fmla="*/ 1046341 h 1891359"/>
              <a:gd name="connsiteX7-515" fmla="*/ 1560208 w 1764590"/>
              <a:gd name="connsiteY7-516" fmla="*/ 672856 h 1891359"/>
              <a:gd name="connsiteX8-517" fmla="*/ 1428622 w 1764590"/>
              <a:gd name="connsiteY8-518" fmla="*/ 154877 h 1891359"/>
              <a:gd name="connsiteX9-519" fmla="*/ 930782 w 1764590"/>
              <a:gd name="connsiteY9-520" fmla="*/ 21205 h 1891359"/>
              <a:gd name="connsiteX10-521" fmla="*/ 452050 w 1764590"/>
              <a:gd name="connsiteY10-522" fmla="*/ 534641 h 1891359"/>
              <a:gd name="connsiteX0-523" fmla="*/ 452050 w 1792731"/>
              <a:gd name="connsiteY0-524" fmla="*/ 534641 h 1891359"/>
              <a:gd name="connsiteX1-525" fmla="*/ 91698 w 1792731"/>
              <a:gd name="connsiteY1-526" fmla="*/ 940200 h 1891359"/>
              <a:gd name="connsiteX2-527" fmla="*/ 13351 w 1792731"/>
              <a:gd name="connsiteY2-528" fmla="*/ 1737812 h 1891359"/>
              <a:gd name="connsiteX3-529" fmla="*/ 309435 w 1792731"/>
              <a:gd name="connsiteY3-530" fmla="*/ 1891359 h 1891359"/>
              <a:gd name="connsiteX4-531" fmla="*/ 1669435 w 1792731"/>
              <a:gd name="connsiteY4-532" fmla="*/ 1840637 h 1891359"/>
              <a:gd name="connsiteX5-533" fmla="*/ 1688563 w 1792731"/>
              <a:gd name="connsiteY5-534" fmla="*/ 1292355 h 1891359"/>
              <a:gd name="connsiteX6-535" fmla="*/ 1309780 w 1792731"/>
              <a:gd name="connsiteY6-536" fmla="*/ 1046341 h 1891359"/>
              <a:gd name="connsiteX7-537" fmla="*/ 1560208 w 1792731"/>
              <a:gd name="connsiteY7-538" fmla="*/ 672856 h 1891359"/>
              <a:gd name="connsiteX8-539" fmla="*/ 1428622 w 1792731"/>
              <a:gd name="connsiteY8-540" fmla="*/ 154877 h 1891359"/>
              <a:gd name="connsiteX9-541" fmla="*/ 930782 w 1792731"/>
              <a:gd name="connsiteY9-542" fmla="*/ 21205 h 1891359"/>
              <a:gd name="connsiteX10-543" fmla="*/ 452050 w 1792731"/>
              <a:gd name="connsiteY10-544" fmla="*/ 534641 h 1891359"/>
              <a:gd name="connsiteX0-545" fmla="*/ 452050 w 1814809"/>
              <a:gd name="connsiteY0-546" fmla="*/ 534641 h 1891359"/>
              <a:gd name="connsiteX1-547" fmla="*/ 91698 w 1814809"/>
              <a:gd name="connsiteY1-548" fmla="*/ 940200 h 1891359"/>
              <a:gd name="connsiteX2-549" fmla="*/ 13351 w 1814809"/>
              <a:gd name="connsiteY2-550" fmla="*/ 1737812 h 1891359"/>
              <a:gd name="connsiteX3-551" fmla="*/ 309435 w 1814809"/>
              <a:gd name="connsiteY3-552" fmla="*/ 1891359 h 1891359"/>
              <a:gd name="connsiteX4-553" fmla="*/ 1669435 w 1814809"/>
              <a:gd name="connsiteY4-554" fmla="*/ 1840637 h 1891359"/>
              <a:gd name="connsiteX5-555" fmla="*/ 1688563 w 1814809"/>
              <a:gd name="connsiteY5-556" fmla="*/ 1292355 h 1891359"/>
              <a:gd name="connsiteX6-557" fmla="*/ 1309780 w 1814809"/>
              <a:gd name="connsiteY6-558" fmla="*/ 1046341 h 1891359"/>
              <a:gd name="connsiteX7-559" fmla="*/ 1560208 w 1814809"/>
              <a:gd name="connsiteY7-560" fmla="*/ 672856 h 1891359"/>
              <a:gd name="connsiteX8-561" fmla="*/ 1428622 w 1814809"/>
              <a:gd name="connsiteY8-562" fmla="*/ 154877 h 1891359"/>
              <a:gd name="connsiteX9-563" fmla="*/ 930782 w 1814809"/>
              <a:gd name="connsiteY9-564" fmla="*/ 21205 h 1891359"/>
              <a:gd name="connsiteX10-565" fmla="*/ 452050 w 1814809"/>
              <a:gd name="connsiteY10-566" fmla="*/ 534641 h 1891359"/>
              <a:gd name="connsiteX0-567" fmla="*/ 452050 w 1814809"/>
              <a:gd name="connsiteY0-568" fmla="*/ 534641 h 1891359"/>
              <a:gd name="connsiteX1-569" fmla="*/ 91698 w 1814809"/>
              <a:gd name="connsiteY1-570" fmla="*/ 940200 h 1891359"/>
              <a:gd name="connsiteX2-571" fmla="*/ 13351 w 1814809"/>
              <a:gd name="connsiteY2-572" fmla="*/ 1737812 h 1891359"/>
              <a:gd name="connsiteX3-573" fmla="*/ 309435 w 1814809"/>
              <a:gd name="connsiteY3-574" fmla="*/ 1891359 h 1891359"/>
              <a:gd name="connsiteX4-575" fmla="*/ 1669435 w 1814809"/>
              <a:gd name="connsiteY4-576" fmla="*/ 1840637 h 1891359"/>
              <a:gd name="connsiteX5-577" fmla="*/ 1688563 w 1814809"/>
              <a:gd name="connsiteY5-578" fmla="*/ 1292355 h 1891359"/>
              <a:gd name="connsiteX6-579" fmla="*/ 1309780 w 1814809"/>
              <a:gd name="connsiteY6-580" fmla="*/ 1046341 h 1891359"/>
              <a:gd name="connsiteX7-581" fmla="*/ 1619996 w 1814809"/>
              <a:gd name="connsiteY7-582" fmla="*/ 526399 h 1891359"/>
              <a:gd name="connsiteX8-583" fmla="*/ 1428622 w 1814809"/>
              <a:gd name="connsiteY8-584" fmla="*/ 154877 h 1891359"/>
              <a:gd name="connsiteX9-585" fmla="*/ 930782 w 1814809"/>
              <a:gd name="connsiteY9-586" fmla="*/ 21205 h 1891359"/>
              <a:gd name="connsiteX10-587" fmla="*/ 452050 w 1814809"/>
              <a:gd name="connsiteY10-588" fmla="*/ 534641 h 1891359"/>
              <a:gd name="connsiteX0-589" fmla="*/ 452050 w 1814809"/>
              <a:gd name="connsiteY0-590" fmla="*/ 542872 h 1899590"/>
              <a:gd name="connsiteX1-591" fmla="*/ 91698 w 1814809"/>
              <a:gd name="connsiteY1-592" fmla="*/ 948431 h 1899590"/>
              <a:gd name="connsiteX2-593" fmla="*/ 13351 w 1814809"/>
              <a:gd name="connsiteY2-594" fmla="*/ 1746043 h 1899590"/>
              <a:gd name="connsiteX3-595" fmla="*/ 309435 w 1814809"/>
              <a:gd name="connsiteY3-596" fmla="*/ 1899590 h 1899590"/>
              <a:gd name="connsiteX4-597" fmla="*/ 1669435 w 1814809"/>
              <a:gd name="connsiteY4-598" fmla="*/ 1848868 h 1899590"/>
              <a:gd name="connsiteX5-599" fmla="*/ 1688563 w 1814809"/>
              <a:gd name="connsiteY5-600" fmla="*/ 1300586 h 1899590"/>
              <a:gd name="connsiteX6-601" fmla="*/ 1309780 w 1814809"/>
              <a:gd name="connsiteY6-602" fmla="*/ 1054572 h 1899590"/>
              <a:gd name="connsiteX7-603" fmla="*/ 1619996 w 1814809"/>
              <a:gd name="connsiteY7-604" fmla="*/ 534630 h 1899590"/>
              <a:gd name="connsiteX8-605" fmla="*/ 1488411 w 1814809"/>
              <a:gd name="connsiteY8-606" fmla="*/ 129049 h 1899590"/>
              <a:gd name="connsiteX9-607" fmla="*/ 930782 w 1814809"/>
              <a:gd name="connsiteY9-608" fmla="*/ 29436 h 1899590"/>
              <a:gd name="connsiteX10-609" fmla="*/ 452050 w 1814809"/>
              <a:gd name="connsiteY10-610" fmla="*/ 542872 h 1899590"/>
              <a:gd name="connsiteX0-611" fmla="*/ 452050 w 1814809"/>
              <a:gd name="connsiteY0-612" fmla="*/ 540513 h 1897231"/>
              <a:gd name="connsiteX1-613" fmla="*/ 91698 w 1814809"/>
              <a:gd name="connsiteY1-614" fmla="*/ 946072 h 1897231"/>
              <a:gd name="connsiteX2-615" fmla="*/ 13351 w 1814809"/>
              <a:gd name="connsiteY2-616" fmla="*/ 1743684 h 1897231"/>
              <a:gd name="connsiteX3-617" fmla="*/ 309435 w 1814809"/>
              <a:gd name="connsiteY3-618" fmla="*/ 1897231 h 1897231"/>
              <a:gd name="connsiteX4-619" fmla="*/ 1669435 w 1814809"/>
              <a:gd name="connsiteY4-620" fmla="*/ 1846509 h 1897231"/>
              <a:gd name="connsiteX5-621" fmla="*/ 1688563 w 1814809"/>
              <a:gd name="connsiteY5-622" fmla="*/ 1298227 h 1897231"/>
              <a:gd name="connsiteX6-623" fmla="*/ 1309780 w 1814809"/>
              <a:gd name="connsiteY6-624" fmla="*/ 1052213 h 1897231"/>
              <a:gd name="connsiteX7-625" fmla="*/ 1619996 w 1814809"/>
              <a:gd name="connsiteY7-626" fmla="*/ 532271 h 1897231"/>
              <a:gd name="connsiteX8-627" fmla="*/ 1488411 w 1814809"/>
              <a:gd name="connsiteY8-628" fmla="*/ 126690 h 1897231"/>
              <a:gd name="connsiteX9-629" fmla="*/ 930782 w 1814809"/>
              <a:gd name="connsiteY9-630" fmla="*/ 27077 h 1897231"/>
              <a:gd name="connsiteX10-631" fmla="*/ 452050 w 1814809"/>
              <a:gd name="connsiteY10-632" fmla="*/ 540513 h 1897231"/>
              <a:gd name="connsiteX0-633" fmla="*/ 452050 w 1814809"/>
              <a:gd name="connsiteY0-634" fmla="*/ 540513 h 1897231"/>
              <a:gd name="connsiteX1-635" fmla="*/ 91698 w 1814809"/>
              <a:gd name="connsiteY1-636" fmla="*/ 946072 h 1897231"/>
              <a:gd name="connsiteX2-637" fmla="*/ 13351 w 1814809"/>
              <a:gd name="connsiteY2-638" fmla="*/ 1743684 h 1897231"/>
              <a:gd name="connsiteX3-639" fmla="*/ 309435 w 1814809"/>
              <a:gd name="connsiteY3-640" fmla="*/ 1897231 h 1897231"/>
              <a:gd name="connsiteX4-641" fmla="*/ 1669435 w 1814809"/>
              <a:gd name="connsiteY4-642" fmla="*/ 1846509 h 1897231"/>
              <a:gd name="connsiteX5-643" fmla="*/ 1688563 w 1814809"/>
              <a:gd name="connsiteY5-644" fmla="*/ 1298227 h 1897231"/>
              <a:gd name="connsiteX6-645" fmla="*/ 1309780 w 1814809"/>
              <a:gd name="connsiteY6-646" fmla="*/ 1052213 h 1897231"/>
              <a:gd name="connsiteX7-647" fmla="*/ 1619996 w 1814809"/>
              <a:gd name="connsiteY7-648" fmla="*/ 532271 h 1897231"/>
              <a:gd name="connsiteX8-649" fmla="*/ 1488411 w 1814809"/>
              <a:gd name="connsiteY8-650" fmla="*/ 126690 h 1897231"/>
              <a:gd name="connsiteX9-651" fmla="*/ 930782 w 1814809"/>
              <a:gd name="connsiteY9-652" fmla="*/ 27077 h 1897231"/>
              <a:gd name="connsiteX10-653" fmla="*/ 452050 w 1814809"/>
              <a:gd name="connsiteY10-654" fmla="*/ 540513 h 1897231"/>
              <a:gd name="connsiteX0-655" fmla="*/ 288567 w 1811701"/>
              <a:gd name="connsiteY0-656" fmla="*/ 555674 h 1898251"/>
              <a:gd name="connsiteX1-657" fmla="*/ 88590 w 1811701"/>
              <a:gd name="connsiteY1-658" fmla="*/ 947092 h 1898251"/>
              <a:gd name="connsiteX2-659" fmla="*/ 10243 w 1811701"/>
              <a:gd name="connsiteY2-660" fmla="*/ 1744704 h 1898251"/>
              <a:gd name="connsiteX3-661" fmla="*/ 306327 w 1811701"/>
              <a:gd name="connsiteY3-662" fmla="*/ 1898251 h 1898251"/>
              <a:gd name="connsiteX4-663" fmla="*/ 1666327 w 1811701"/>
              <a:gd name="connsiteY4-664" fmla="*/ 1847529 h 1898251"/>
              <a:gd name="connsiteX5-665" fmla="*/ 1685455 w 1811701"/>
              <a:gd name="connsiteY5-666" fmla="*/ 1299247 h 1898251"/>
              <a:gd name="connsiteX6-667" fmla="*/ 1306672 w 1811701"/>
              <a:gd name="connsiteY6-668" fmla="*/ 1053233 h 1898251"/>
              <a:gd name="connsiteX7-669" fmla="*/ 1616888 w 1811701"/>
              <a:gd name="connsiteY7-670" fmla="*/ 533291 h 1898251"/>
              <a:gd name="connsiteX8-671" fmla="*/ 1485303 w 1811701"/>
              <a:gd name="connsiteY8-672" fmla="*/ 127710 h 1898251"/>
              <a:gd name="connsiteX9-673" fmla="*/ 927674 w 1811701"/>
              <a:gd name="connsiteY9-674" fmla="*/ 28097 h 1898251"/>
              <a:gd name="connsiteX10-675" fmla="*/ 288567 w 1811701"/>
              <a:gd name="connsiteY10-676" fmla="*/ 555674 h 1898251"/>
              <a:gd name="connsiteX0-677" fmla="*/ 288567 w 1811701"/>
              <a:gd name="connsiteY0-678" fmla="*/ 479828 h 1822405"/>
              <a:gd name="connsiteX1-679" fmla="*/ 88590 w 1811701"/>
              <a:gd name="connsiteY1-680" fmla="*/ 871246 h 1822405"/>
              <a:gd name="connsiteX2-681" fmla="*/ 10243 w 1811701"/>
              <a:gd name="connsiteY2-682" fmla="*/ 1668858 h 1822405"/>
              <a:gd name="connsiteX3-683" fmla="*/ 306327 w 1811701"/>
              <a:gd name="connsiteY3-684" fmla="*/ 1822405 h 1822405"/>
              <a:gd name="connsiteX4-685" fmla="*/ 1666327 w 1811701"/>
              <a:gd name="connsiteY4-686" fmla="*/ 1771683 h 1822405"/>
              <a:gd name="connsiteX5-687" fmla="*/ 1685455 w 1811701"/>
              <a:gd name="connsiteY5-688" fmla="*/ 1223401 h 1822405"/>
              <a:gd name="connsiteX6-689" fmla="*/ 1306672 w 1811701"/>
              <a:gd name="connsiteY6-690" fmla="*/ 977387 h 1822405"/>
              <a:gd name="connsiteX7-691" fmla="*/ 1616888 w 1811701"/>
              <a:gd name="connsiteY7-692" fmla="*/ 457445 h 1822405"/>
              <a:gd name="connsiteX8-693" fmla="*/ 1485303 w 1811701"/>
              <a:gd name="connsiteY8-694" fmla="*/ 51864 h 1822405"/>
              <a:gd name="connsiteX9-695" fmla="*/ 895599 w 1811701"/>
              <a:gd name="connsiteY9-696" fmla="*/ 79530 h 1822405"/>
              <a:gd name="connsiteX10-697" fmla="*/ 288567 w 1811701"/>
              <a:gd name="connsiteY10-698" fmla="*/ 479828 h 1822405"/>
              <a:gd name="connsiteX0-699" fmla="*/ 288567 w 1811701"/>
              <a:gd name="connsiteY0-700" fmla="*/ 419258 h 1761835"/>
              <a:gd name="connsiteX1-701" fmla="*/ 88590 w 1811701"/>
              <a:gd name="connsiteY1-702" fmla="*/ 810676 h 1761835"/>
              <a:gd name="connsiteX2-703" fmla="*/ 10243 w 1811701"/>
              <a:gd name="connsiteY2-704" fmla="*/ 1608288 h 1761835"/>
              <a:gd name="connsiteX3-705" fmla="*/ 306327 w 1811701"/>
              <a:gd name="connsiteY3-706" fmla="*/ 1761835 h 1761835"/>
              <a:gd name="connsiteX4-707" fmla="*/ 1666327 w 1811701"/>
              <a:gd name="connsiteY4-708" fmla="*/ 1711113 h 1761835"/>
              <a:gd name="connsiteX5-709" fmla="*/ 1685455 w 1811701"/>
              <a:gd name="connsiteY5-710" fmla="*/ 1162831 h 1761835"/>
              <a:gd name="connsiteX6-711" fmla="*/ 1306672 w 1811701"/>
              <a:gd name="connsiteY6-712" fmla="*/ 916817 h 1761835"/>
              <a:gd name="connsiteX7-713" fmla="*/ 1616888 w 1811701"/>
              <a:gd name="connsiteY7-714" fmla="*/ 396875 h 1761835"/>
              <a:gd name="connsiteX8-715" fmla="*/ 1373040 w 1811701"/>
              <a:gd name="connsiteY8-716" fmla="*/ 118574 h 1761835"/>
              <a:gd name="connsiteX9-717" fmla="*/ 895599 w 1811701"/>
              <a:gd name="connsiteY9-718" fmla="*/ 18960 h 1761835"/>
              <a:gd name="connsiteX10-719" fmla="*/ 288567 w 1811701"/>
              <a:gd name="connsiteY10-720" fmla="*/ 419258 h 1761835"/>
              <a:gd name="connsiteX0-721" fmla="*/ 288567 w 1811701"/>
              <a:gd name="connsiteY0-722" fmla="*/ 419258 h 1761835"/>
              <a:gd name="connsiteX1-723" fmla="*/ 88590 w 1811701"/>
              <a:gd name="connsiteY1-724" fmla="*/ 810676 h 1761835"/>
              <a:gd name="connsiteX2-725" fmla="*/ 10243 w 1811701"/>
              <a:gd name="connsiteY2-726" fmla="*/ 1608288 h 1761835"/>
              <a:gd name="connsiteX3-727" fmla="*/ 306327 w 1811701"/>
              <a:gd name="connsiteY3-728" fmla="*/ 1761835 h 1761835"/>
              <a:gd name="connsiteX4-729" fmla="*/ 1666327 w 1811701"/>
              <a:gd name="connsiteY4-730" fmla="*/ 1711113 h 1761835"/>
              <a:gd name="connsiteX5-731" fmla="*/ 1685455 w 1811701"/>
              <a:gd name="connsiteY5-732" fmla="*/ 1162831 h 1761835"/>
              <a:gd name="connsiteX6-733" fmla="*/ 1306672 w 1811701"/>
              <a:gd name="connsiteY6-734" fmla="*/ 916817 h 1761835"/>
              <a:gd name="connsiteX7-735" fmla="*/ 1584814 w 1811701"/>
              <a:gd name="connsiteY7-736" fmla="*/ 510012 h 1761835"/>
              <a:gd name="connsiteX8-737" fmla="*/ 1373040 w 1811701"/>
              <a:gd name="connsiteY8-738" fmla="*/ 118574 h 1761835"/>
              <a:gd name="connsiteX9-739" fmla="*/ 895599 w 1811701"/>
              <a:gd name="connsiteY9-740" fmla="*/ 18960 h 1761835"/>
              <a:gd name="connsiteX10-741" fmla="*/ 288567 w 1811701"/>
              <a:gd name="connsiteY10-742" fmla="*/ 419258 h 1761835"/>
              <a:gd name="connsiteX0-743" fmla="*/ 288567 w 1770444"/>
              <a:gd name="connsiteY0-744" fmla="*/ 419258 h 1761835"/>
              <a:gd name="connsiteX1-745" fmla="*/ 88590 w 1770444"/>
              <a:gd name="connsiteY1-746" fmla="*/ 810676 h 1761835"/>
              <a:gd name="connsiteX2-747" fmla="*/ 10243 w 1770444"/>
              <a:gd name="connsiteY2-748" fmla="*/ 1608288 h 1761835"/>
              <a:gd name="connsiteX3-749" fmla="*/ 306327 w 1770444"/>
              <a:gd name="connsiteY3-750" fmla="*/ 1761835 h 1761835"/>
              <a:gd name="connsiteX4-751" fmla="*/ 1666327 w 1770444"/>
              <a:gd name="connsiteY4-752" fmla="*/ 1711113 h 1761835"/>
              <a:gd name="connsiteX5-753" fmla="*/ 1589229 w 1770444"/>
              <a:gd name="connsiteY5-754" fmla="*/ 1176973 h 1761835"/>
              <a:gd name="connsiteX6-755" fmla="*/ 1306672 w 1770444"/>
              <a:gd name="connsiteY6-756" fmla="*/ 916817 h 1761835"/>
              <a:gd name="connsiteX7-757" fmla="*/ 1584814 w 1770444"/>
              <a:gd name="connsiteY7-758" fmla="*/ 510012 h 1761835"/>
              <a:gd name="connsiteX8-759" fmla="*/ 1373040 w 1770444"/>
              <a:gd name="connsiteY8-760" fmla="*/ 118574 h 1761835"/>
              <a:gd name="connsiteX9-761" fmla="*/ 895599 w 1770444"/>
              <a:gd name="connsiteY9-762" fmla="*/ 18960 h 1761835"/>
              <a:gd name="connsiteX10-763" fmla="*/ 288567 w 1770444"/>
              <a:gd name="connsiteY10-764" fmla="*/ 419258 h 1761835"/>
              <a:gd name="connsiteX0-765" fmla="*/ 288567 w 1592514"/>
              <a:gd name="connsiteY0-766" fmla="*/ 419258 h 1863058"/>
              <a:gd name="connsiteX1-767" fmla="*/ 88590 w 1592514"/>
              <a:gd name="connsiteY1-768" fmla="*/ 810676 h 1863058"/>
              <a:gd name="connsiteX2-769" fmla="*/ 10243 w 1592514"/>
              <a:gd name="connsiteY2-770" fmla="*/ 1608288 h 1863058"/>
              <a:gd name="connsiteX3-771" fmla="*/ 306327 w 1592514"/>
              <a:gd name="connsiteY3-772" fmla="*/ 1761835 h 1863058"/>
              <a:gd name="connsiteX4-773" fmla="*/ 1377650 w 1592514"/>
              <a:gd name="connsiteY4-774" fmla="*/ 1838393 h 1863058"/>
              <a:gd name="connsiteX5-775" fmla="*/ 1589229 w 1592514"/>
              <a:gd name="connsiteY5-776" fmla="*/ 1176973 h 1863058"/>
              <a:gd name="connsiteX6-777" fmla="*/ 1306672 w 1592514"/>
              <a:gd name="connsiteY6-778" fmla="*/ 916817 h 1863058"/>
              <a:gd name="connsiteX7-779" fmla="*/ 1584814 w 1592514"/>
              <a:gd name="connsiteY7-780" fmla="*/ 510012 h 1863058"/>
              <a:gd name="connsiteX8-781" fmla="*/ 1373040 w 1592514"/>
              <a:gd name="connsiteY8-782" fmla="*/ 118574 h 1863058"/>
              <a:gd name="connsiteX9-783" fmla="*/ 895599 w 1592514"/>
              <a:gd name="connsiteY9-784" fmla="*/ 18960 h 1863058"/>
              <a:gd name="connsiteX10-785" fmla="*/ 288567 w 1592514"/>
              <a:gd name="connsiteY10-786" fmla="*/ 419258 h 1863058"/>
              <a:gd name="connsiteX0-787" fmla="*/ 421322 w 1594935"/>
              <a:gd name="connsiteY0-788" fmla="*/ 616342 h 1876292"/>
              <a:gd name="connsiteX1-789" fmla="*/ 91011 w 1594935"/>
              <a:gd name="connsiteY1-790" fmla="*/ 823910 h 1876292"/>
              <a:gd name="connsiteX2-791" fmla="*/ 12664 w 1594935"/>
              <a:gd name="connsiteY2-792" fmla="*/ 1621522 h 1876292"/>
              <a:gd name="connsiteX3-793" fmla="*/ 308748 w 1594935"/>
              <a:gd name="connsiteY3-794" fmla="*/ 1775069 h 1876292"/>
              <a:gd name="connsiteX4-795" fmla="*/ 1380071 w 1594935"/>
              <a:gd name="connsiteY4-796" fmla="*/ 1851627 h 1876292"/>
              <a:gd name="connsiteX5-797" fmla="*/ 1591650 w 1594935"/>
              <a:gd name="connsiteY5-798" fmla="*/ 1190207 h 1876292"/>
              <a:gd name="connsiteX6-799" fmla="*/ 1309093 w 1594935"/>
              <a:gd name="connsiteY6-800" fmla="*/ 930051 h 1876292"/>
              <a:gd name="connsiteX7-801" fmla="*/ 1587235 w 1594935"/>
              <a:gd name="connsiteY7-802" fmla="*/ 523246 h 1876292"/>
              <a:gd name="connsiteX8-803" fmla="*/ 1375461 w 1594935"/>
              <a:gd name="connsiteY8-804" fmla="*/ 131808 h 1876292"/>
              <a:gd name="connsiteX9-805" fmla="*/ 898020 w 1594935"/>
              <a:gd name="connsiteY9-806" fmla="*/ 32194 h 1876292"/>
              <a:gd name="connsiteX10-807" fmla="*/ 421322 w 1594935"/>
              <a:gd name="connsiteY10-808" fmla="*/ 616342 h 1876292"/>
              <a:gd name="connsiteX0-809" fmla="*/ 413257 w 1586870"/>
              <a:gd name="connsiteY0-810" fmla="*/ 616342 h 1876292"/>
              <a:gd name="connsiteX1-811" fmla="*/ 140873 w 1586870"/>
              <a:gd name="connsiteY1-812" fmla="*/ 993617 h 1876292"/>
              <a:gd name="connsiteX2-813" fmla="*/ 4599 w 1586870"/>
              <a:gd name="connsiteY2-814" fmla="*/ 1621522 h 1876292"/>
              <a:gd name="connsiteX3-815" fmla="*/ 300683 w 1586870"/>
              <a:gd name="connsiteY3-816" fmla="*/ 1775069 h 1876292"/>
              <a:gd name="connsiteX4-817" fmla="*/ 1372006 w 1586870"/>
              <a:gd name="connsiteY4-818" fmla="*/ 1851627 h 1876292"/>
              <a:gd name="connsiteX5-819" fmla="*/ 1583585 w 1586870"/>
              <a:gd name="connsiteY5-820" fmla="*/ 1190207 h 1876292"/>
              <a:gd name="connsiteX6-821" fmla="*/ 1301028 w 1586870"/>
              <a:gd name="connsiteY6-822" fmla="*/ 930051 h 1876292"/>
              <a:gd name="connsiteX7-823" fmla="*/ 1579170 w 1586870"/>
              <a:gd name="connsiteY7-824" fmla="*/ 523246 h 1876292"/>
              <a:gd name="connsiteX8-825" fmla="*/ 1367396 w 1586870"/>
              <a:gd name="connsiteY8-826" fmla="*/ 131808 h 1876292"/>
              <a:gd name="connsiteX9-827" fmla="*/ 889955 w 1586870"/>
              <a:gd name="connsiteY9-828" fmla="*/ 32194 h 1876292"/>
              <a:gd name="connsiteX10-829" fmla="*/ 413257 w 1586870"/>
              <a:gd name="connsiteY10-830" fmla="*/ 616342 h 1876292"/>
              <a:gd name="connsiteX0-831" fmla="*/ 284962 w 1458575"/>
              <a:gd name="connsiteY0-832" fmla="*/ 616342 h 1908017"/>
              <a:gd name="connsiteX1-833" fmla="*/ 12578 w 1458575"/>
              <a:gd name="connsiteY1-834" fmla="*/ 993617 h 1908017"/>
              <a:gd name="connsiteX2-835" fmla="*/ 172388 w 1458575"/>
              <a:gd name="connsiteY2-836" fmla="*/ 1775069 h 1908017"/>
              <a:gd name="connsiteX3-837" fmla="*/ 1243711 w 1458575"/>
              <a:gd name="connsiteY3-838" fmla="*/ 1851627 h 1908017"/>
              <a:gd name="connsiteX4-839" fmla="*/ 1455290 w 1458575"/>
              <a:gd name="connsiteY4-840" fmla="*/ 1190207 h 1908017"/>
              <a:gd name="connsiteX5-841" fmla="*/ 1172733 w 1458575"/>
              <a:gd name="connsiteY5-842" fmla="*/ 930051 h 1908017"/>
              <a:gd name="connsiteX6-843" fmla="*/ 1450875 w 1458575"/>
              <a:gd name="connsiteY6-844" fmla="*/ 523246 h 1908017"/>
              <a:gd name="connsiteX7-845" fmla="*/ 1239101 w 1458575"/>
              <a:gd name="connsiteY7-846" fmla="*/ 131808 h 1908017"/>
              <a:gd name="connsiteX8-847" fmla="*/ 761660 w 1458575"/>
              <a:gd name="connsiteY8-848" fmla="*/ 32194 h 1908017"/>
              <a:gd name="connsiteX9-849" fmla="*/ 284962 w 1458575"/>
              <a:gd name="connsiteY9-850" fmla="*/ 616342 h 1908017"/>
              <a:gd name="connsiteX0-851" fmla="*/ 343858 w 1519131"/>
              <a:gd name="connsiteY0-852" fmla="*/ 616342 h 1885036"/>
              <a:gd name="connsiteX1-853" fmla="*/ 71474 w 1519131"/>
              <a:gd name="connsiteY1-854" fmla="*/ 993617 h 1885036"/>
              <a:gd name="connsiteX2-855" fmla="*/ 115432 w 1519131"/>
              <a:gd name="connsiteY2-856" fmla="*/ 1704358 h 1885036"/>
              <a:gd name="connsiteX3-857" fmla="*/ 1302607 w 1519131"/>
              <a:gd name="connsiteY3-858" fmla="*/ 1851627 h 1885036"/>
              <a:gd name="connsiteX4-859" fmla="*/ 1514186 w 1519131"/>
              <a:gd name="connsiteY4-860" fmla="*/ 1190207 h 1885036"/>
              <a:gd name="connsiteX5-861" fmla="*/ 1231629 w 1519131"/>
              <a:gd name="connsiteY5-862" fmla="*/ 930051 h 1885036"/>
              <a:gd name="connsiteX6-863" fmla="*/ 1509771 w 1519131"/>
              <a:gd name="connsiteY6-864" fmla="*/ 523246 h 1885036"/>
              <a:gd name="connsiteX7-865" fmla="*/ 1297997 w 1519131"/>
              <a:gd name="connsiteY7-866" fmla="*/ 131808 h 1885036"/>
              <a:gd name="connsiteX8-867" fmla="*/ 820556 w 1519131"/>
              <a:gd name="connsiteY8-868" fmla="*/ 32194 h 1885036"/>
              <a:gd name="connsiteX9-869" fmla="*/ 343858 w 1519131"/>
              <a:gd name="connsiteY9-870" fmla="*/ 616342 h 1885036"/>
              <a:gd name="connsiteX0-871" fmla="*/ 343858 w 1549812"/>
              <a:gd name="connsiteY0-872" fmla="*/ 616342 h 1800235"/>
              <a:gd name="connsiteX1-873" fmla="*/ 71474 w 1549812"/>
              <a:gd name="connsiteY1-874" fmla="*/ 993617 h 1800235"/>
              <a:gd name="connsiteX2-875" fmla="*/ 115432 w 1549812"/>
              <a:gd name="connsiteY2-876" fmla="*/ 1704358 h 1800235"/>
              <a:gd name="connsiteX3-877" fmla="*/ 1389496 w 1549812"/>
              <a:gd name="connsiteY3-878" fmla="*/ 1724347 h 1800235"/>
              <a:gd name="connsiteX4-879" fmla="*/ 1514186 w 1549812"/>
              <a:gd name="connsiteY4-880" fmla="*/ 1190207 h 1800235"/>
              <a:gd name="connsiteX5-881" fmla="*/ 1231629 w 1549812"/>
              <a:gd name="connsiteY5-882" fmla="*/ 930051 h 1800235"/>
              <a:gd name="connsiteX6-883" fmla="*/ 1509771 w 1549812"/>
              <a:gd name="connsiteY6-884" fmla="*/ 523246 h 1800235"/>
              <a:gd name="connsiteX7-885" fmla="*/ 1297997 w 1549812"/>
              <a:gd name="connsiteY7-886" fmla="*/ 131808 h 1800235"/>
              <a:gd name="connsiteX8-887" fmla="*/ 820556 w 1549812"/>
              <a:gd name="connsiteY8-888" fmla="*/ 32194 h 1800235"/>
              <a:gd name="connsiteX9-889" fmla="*/ 343858 w 1549812"/>
              <a:gd name="connsiteY9-890" fmla="*/ 616342 h 18002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235" y="connsiteY9-236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417"/>
          <p:cNvSpPr/>
          <p:nvPr/>
        </p:nvSpPr>
        <p:spPr bwMode="auto">
          <a:xfrm>
            <a:off x="7347816" y="1339341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418"/>
          <p:cNvGrpSpPr/>
          <p:nvPr/>
        </p:nvGrpSpPr>
        <p:grpSpPr bwMode="auto">
          <a:xfrm>
            <a:off x="7279090" y="2802557"/>
            <a:ext cx="1458912" cy="933450"/>
            <a:chOff x="2889" y="1631"/>
            <a:chExt cx="980" cy="743"/>
          </a:xfrm>
        </p:grpSpPr>
        <p:sp>
          <p:nvSpPr>
            <p:cNvPr id="11" name="Rectangle 41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AutoShape 42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Freeform 427"/>
          <p:cNvSpPr/>
          <p:nvPr/>
        </p:nvSpPr>
        <p:spPr bwMode="auto">
          <a:xfrm>
            <a:off x="7786141" y="4196440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Box 580"/>
          <p:cNvSpPr txBox="1">
            <a:spLocks noChangeArrowheads="1"/>
          </p:cNvSpPr>
          <p:nvPr/>
        </p:nvSpPr>
        <p:spPr bwMode="auto">
          <a:xfrm>
            <a:off x="7753014" y="1001767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4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5" name="Text Box 580"/>
          <p:cNvSpPr txBox="1">
            <a:spLocks noChangeArrowheads="1"/>
          </p:cNvSpPr>
          <p:nvPr/>
        </p:nvSpPr>
        <p:spPr bwMode="auto">
          <a:xfrm>
            <a:off x="7380648" y="5293081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4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10295886" y="2692846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-1" fmla="*/ 434989 w 1537226"/>
              <a:gd name="connsiteY0-2" fmla="*/ 253346 h 1763594"/>
              <a:gd name="connsiteX1-3" fmla="*/ 488 w 1537226"/>
              <a:gd name="connsiteY1-4" fmla="*/ 921706 h 1763594"/>
              <a:gd name="connsiteX2-5" fmla="*/ 368142 w 1537226"/>
              <a:gd name="connsiteY2-6" fmla="*/ 1489812 h 1763594"/>
              <a:gd name="connsiteX3-7" fmla="*/ 1187008 w 1537226"/>
              <a:gd name="connsiteY3-8" fmla="*/ 1757156 h 1763594"/>
              <a:gd name="connsiteX4-9" fmla="*/ 1521239 w 1537226"/>
              <a:gd name="connsiteY4-10" fmla="*/ 1239177 h 1763594"/>
              <a:gd name="connsiteX5-11" fmla="*/ 1468998 w 1537226"/>
              <a:gd name="connsiteY5-12" fmla="*/ 654362 h 1763594"/>
              <a:gd name="connsiteX6-13" fmla="*/ 1337412 w 1537226"/>
              <a:gd name="connsiteY6-14" fmla="*/ 136383 h 1763594"/>
              <a:gd name="connsiteX7-15" fmla="*/ 1086739 w 1537226"/>
              <a:gd name="connsiteY7-16" fmla="*/ 2711 h 1763594"/>
              <a:gd name="connsiteX8-17" fmla="*/ 434989 w 1537226"/>
              <a:gd name="connsiteY8-18" fmla="*/ 253346 h 1763594"/>
              <a:gd name="connsiteX0-19" fmla="*/ 434989 w 1537226"/>
              <a:gd name="connsiteY0-20" fmla="*/ 253346 h 1763594"/>
              <a:gd name="connsiteX1-21" fmla="*/ 488 w 1537226"/>
              <a:gd name="connsiteY1-22" fmla="*/ 921706 h 1763594"/>
              <a:gd name="connsiteX2-23" fmla="*/ 368142 w 1537226"/>
              <a:gd name="connsiteY2-24" fmla="*/ 1489812 h 1763594"/>
              <a:gd name="connsiteX3-25" fmla="*/ 1187008 w 1537226"/>
              <a:gd name="connsiteY3-26" fmla="*/ 1757156 h 1763594"/>
              <a:gd name="connsiteX4-27" fmla="*/ 1521239 w 1537226"/>
              <a:gd name="connsiteY4-28" fmla="*/ 1239177 h 1763594"/>
              <a:gd name="connsiteX5-29" fmla="*/ 1468998 w 1537226"/>
              <a:gd name="connsiteY5-30" fmla="*/ 654362 h 1763594"/>
              <a:gd name="connsiteX6-31" fmla="*/ 1337412 w 1537226"/>
              <a:gd name="connsiteY6-32" fmla="*/ 136383 h 1763594"/>
              <a:gd name="connsiteX7-33" fmla="*/ 839572 w 1537226"/>
              <a:gd name="connsiteY7-34" fmla="*/ 2711 h 1763594"/>
              <a:gd name="connsiteX8-35" fmla="*/ 434989 w 1537226"/>
              <a:gd name="connsiteY8-36" fmla="*/ 253346 h 1763594"/>
              <a:gd name="connsiteX0-37" fmla="*/ 360357 w 1536743"/>
              <a:gd name="connsiteY0-38" fmla="*/ 534641 h 1782088"/>
              <a:gd name="connsiteX1-39" fmla="*/ 5 w 1536743"/>
              <a:gd name="connsiteY1-40" fmla="*/ 940200 h 1782088"/>
              <a:gd name="connsiteX2-41" fmla="*/ 367659 w 1536743"/>
              <a:gd name="connsiteY2-42" fmla="*/ 1508306 h 1782088"/>
              <a:gd name="connsiteX3-43" fmla="*/ 1186525 w 1536743"/>
              <a:gd name="connsiteY3-44" fmla="*/ 1775650 h 1782088"/>
              <a:gd name="connsiteX4-45" fmla="*/ 1520756 w 1536743"/>
              <a:gd name="connsiteY4-46" fmla="*/ 1257671 h 1782088"/>
              <a:gd name="connsiteX5-47" fmla="*/ 1468515 w 1536743"/>
              <a:gd name="connsiteY5-48" fmla="*/ 672856 h 1782088"/>
              <a:gd name="connsiteX6-49" fmla="*/ 1336929 w 1536743"/>
              <a:gd name="connsiteY6-50" fmla="*/ 154877 h 1782088"/>
              <a:gd name="connsiteX7-51" fmla="*/ 839089 w 1536743"/>
              <a:gd name="connsiteY7-52" fmla="*/ 21205 h 1782088"/>
              <a:gd name="connsiteX8-53" fmla="*/ 360357 w 1536743"/>
              <a:gd name="connsiteY8-54" fmla="*/ 534641 h 1782088"/>
              <a:gd name="connsiteX0-55" fmla="*/ 360355 w 1536741"/>
              <a:gd name="connsiteY0-56" fmla="*/ 534641 h 1782088"/>
              <a:gd name="connsiteX1-57" fmla="*/ 3 w 1536741"/>
              <a:gd name="connsiteY1-58" fmla="*/ 940200 h 1782088"/>
              <a:gd name="connsiteX2-59" fmla="*/ 367657 w 1536741"/>
              <a:gd name="connsiteY2-60" fmla="*/ 1508306 h 1782088"/>
              <a:gd name="connsiteX3-61" fmla="*/ 1186523 w 1536741"/>
              <a:gd name="connsiteY3-62" fmla="*/ 1775650 h 1782088"/>
              <a:gd name="connsiteX4-63" fmla="*/ 1520754 w 1536741"/>
              <a:gd name="connsiteY4-64" fmla="*/ 1257671 h 1782088"/>
              <a:gd name="connsiteX5-65" fmla="*/ 1468513 w 1536741"/>
              <a:gd name="connsiteY5-66" fmla="*/ 672856 h 1782088"/>
              <a:gd name="connsiteX6-67" fmla="*/ 1336927 w 1536741"/>
              <a:gd name="connsiteY6-68" fmla="*/ 154877 h 1782088"/>
              <a:gd name="connsiteX7-69" fmla="*/ 839087 w 1536741"/>
              <a:gd name="connsiteY7-70" fmla="*/ 21205 h 1782088"/>
              <a:gd name="connsiteX8-71" fmla="*/ 360355 w 1536741"/>
              <a:gd name="connsiteY8-72" fmla="*/ 534641 h 1782088"/>
              <a:gd name="connsiteX0-73" fmla="*/ 360355 w 1534770"/>
              <a:gd name="connsiteY0-74" fmla="*/ 553225 h 1800672"/>
              <a:gd name="connsiteX1-75" fmla="*/ 3 w 1534770"/>
              <a:gd name="connsiteY1-76" fmla="*/ 958784 h 1800672"/>
              <a:gd name="connsiteX2-77" fmla="*/ 367657 w 1534770"/>
              <a:gd name="connsiteY2-78" fmla="*/ 1526890 h 1800672"/>
              <a:gd name="connsiteX3-79" fmla="*/ 1186523 w 1534770"/>
              <a:gd name="connsiteY3-80" fmla="*/ 1794234 h 1800672"/>
              <a:gd name="connsiteX4-81" fmla="*/ 1520754 w 1534770"/>
              <a:gd name="connsiteY4-82" fmla="*/ 1276255 h 1800672"/>
              <a:gd name="connsiteX5-83" fmla="*/ 1468513 w 1534770"/>
              <a:gd name="connsiteY5-84" fmla="*/ 691440 h 1800672"/>
              <a:gd name="connsiteX6-85" fmla="*/ 1435794 w 1534770"/>
              <a:gd name="connsiteY6-86" fmla="*/ 107761 h 1800672"/>
              <a:gd name="connsiteX7-87" fmla="*/ 839087 w 1534770"/>
              <a:gd name="connsiteY7-88" fmla="*/ 39789 h 1800672"/>
              <a:gd name="connsiteX8-89" fmla="*/ 360355 w 1534770"/>
              <a:gd name="connsiteY8-90" fmla="*/ 553225 h 1800672"/>
              <a:gd name="connsiteX0-91" fmla="*/ 360355 w 1580585"/>
              <a:gd name="connsiteY0-92" fmla="*/ 553225 h 1880420"/>
              <a:gd name="connsiteX1-93" fmla="*/ 3 w 1580585"/>
              <a:gd name="connsiteY1-94" fmla="*/ 958784 h 1880420"/>
              <a:gd name="connsiteX2-95" fmla="*/ 367657 w 1580585"/>
              <a:gd name="connsiteY2-96" fmla="*/ 1526890 h 1880420"/>
              <a:gd name="connsiteX3-97" fmla="*/ 1186523 w 1580585"/>
              <a:gd name="connsiteY3-98" fmla="*/ 1794234 h 1880420"/>
              <a:gd name="connsiteX4-99" fmla="*/ 1570188 w 1580585"/>
              <a:gd name="connsiteY4-100" fmla="*/ 1785433 h 1880420"/>
              <a:gd name="connsiteX5-101" fmla="*/ 1468513 w 1580585"/>
              <a:gd name="connsiteY5-102" fmla="*/ 691440 h 1880420"/>
              <a:gd name="connsiteX6-103" fmla="*/ 1435794 w 1580585"/>
              <a:gd name="connsiteY6-104" fmla="*/ 107761 h 1880420"/>
              <a:gd name="connsiteX7-105" fmla="*/ 839087 w 1580585"/>
              <a:gd name="connsiteY7-106" fmla="*/ 39789 h 1880420"/>
              <a:gd name="connsiteX8-107" fmla="*/ 360355 w 1580585"/>
              <a:gd name="connsiteY8-108" fmla="*/ 553225 h 1880420"/>
              <a:gd name="connsiteX0-109" fmla="*/ 316588 w 1580732"/>
              <a:gd name="connsiteY0-110" fmla="*/ 359285 h 1867156"/>
              <a:gd name="connsiteX1-111" fmla="*/ 150 w 1580732"/>
              <a:gd name="connsiteY1-112" fmla="*/ 945520 h 1867156"/>
              <a:gd name="connsiteX2-113" fmla="*/ 367804 w 1580732"/>
              <a:gd name="connsiteY2-114" fmla="*/ 1513626 h 1867156"/>
              <a:gd name="connsiteX3-115" fmla="*/ 1186670 w 1580732"/>
              <a:gd name="connsiteY3-116" fmla="*/ 1780970 h 1867156"/>
              <a:gd name="connsiteX4-117" fmla="*/ 1570335 w 1580732"/>
              <a:gd name="connsiteY4-118" fmla="*/ 1772169 h 1867156"/>
              <a:gd name="connsiteX5-119" fmla="*/ 1468660 w 1580732"/>
              <a:gd name="connsiteY5-120" fmla="*/ 678176 h 1867156"/>
              <a:gd name="connsiteX6-121" fmla="*/ 1435941 w 1580732"/>
              <a:gd name="connsiteY6-122" fmla="*/ 94497 h 1867156"/>
              <a:gd name="connsiteX7-123" fmla="*/ 839234 w 1580732"/>
              <a:gd name="connsiteY7-124" fmla="*/ 26525 h 1867156"/>
              <a:gd name="connsiteX8-125" fmla="*/ 316588 w 1580732"/>
              <a:gd name="connsiteY8-126" fmla="*/ 359285 h 1867156"/>
              <a:gd name="connsiteX0-127" fmla="*/ 163575 w 1427719"/>
              <a:gd name="connsiteY0-128" fmla="*/ 359285 h 1867156"/>
              <a:gd name="connsiteX1-129" fmla="*/ 836 w 1427719"/>
              <a:gd name="connsiteY1-130" fmla="*/ 1076921 h 1867156"/>
              <a:gd name="connsiteX2-131" fmla="*/ 214791 w 1427719"/>
              <a:gd name="connsiteY2-132" fmla="*/ 1513626 h 1867156"/>
              <a:gd name="connsiteX3-133" fmla="*/ 1033657 w 1427719"/>
              <a:gd name="connsiteY3-134" fmla="*/ 1780970 h 1867156"/>
              <a:gd name="connsiteX4-135" fmla="*/ 1417322 w 1427719"/>
              <a:gd name="connsiteY4-136" fmla="*/ 1772169 h 1867156"/>
              <a:gd name="connsiteX5-137" fmla="*/ 1315647 w 1427719"/>
              <a:gd name="connsiteY5-138" fmla="*/ 678176 h 1867156"/>
              <a:gd name="connsiteX6-139" fmla="*/ 1282928 w 1427719"/>
              <a:gd name="connsiteY6-140" fmla="*/ 94497 h 1867156"/>
              <a:gd name="connsiteX7-141" fmla="*/ 686221 w 1427719"/>
              <a:gd name="connsiteY7-142" fmla="*/ 26525 h 1867156"/>
              <a:gd name="connsiteX8-143" fmla="*/ 163575 w 1427719"/>
              <a:gd name="connsiteY8-144" fmla="*/ 359285 h 1867156"/>
              <a:gd name="connsiteX0-145" fmla="*/ 163575 w 1426632"/>
              <a:gd name="connsiteY0-146" fmla="*/ 394322 h 1902193"/>
              <a:gd name="connsiteX1-147" fmla="*/ 836 w 1426632"/>
              <a:gd name="connsiteY1-148" fmla="*/ 1111958 h 1902193"/>
              <a:gd name="connsiteX2-149" fmla="*/ 214791 w 1426632"/>
              <a:gd name="connsiteY2-150" fmla="*/ 1548663 h 1902193"/>
              <a:gd name="connsiteX3-151" fmla="*/ 1033657 w 1426632"/>
              <a:gd name="connsiteY3-152" fmla="*/ 1816007 h 1902193"/>
              <a:gd name="connsiteX4-153" fmla="*/ 1417322 w 1426632"/>
              <a:gd name="connsiteY4-154" fmla="*/ 1807206 h 1902193"/>
              <a:gd name="connsiteX5-155" fmla="*/ 1315647 w 1426632"/>
              <a:gd name="connsiteY5-156" fmla="*/ 713213 h 1902193"/>
              <a:gd name="connsiteX6-157" fmla="*/ 1401843 w 1426632"/>
              <a:gd name="connsiteY6-158" fmla="*/ 63834 h 1902193"/>
              <a:gd name="connsiteX7-159" fmla="*/ 686221 w 1426632"/>
              <a:gd name="connsiteY7-160" fmla="*/ 61562 h 1902193"/>
              <a:gd name="connsiteX8-161" fmla="*/ 163575 w 1426632"/>
              <a:gd name="connsiteY8-162" fmla="*/ 394322 h 1902193"/>
              <a:gd name="connsiteX0-163" fmla="*/ 163575 w 1435249"/>
              <a:gd name="connsiteY0-164" fmla="*/ 394322 h 1885560"/>
              <a:gd name="connsiteX1-165" fmla="*/ 836 w 1435249"/>
              <a:gd name="connsiteY1-166" fmla="*/ 1111958 h 1885560"/>
              <a:gd name="connsiteX2-167" fmla="*/ 214791 w 1435249"/>
              <a:gd name="connsiteY2-168" fmla="*/ 1548663 h 1885560"/>
              <a:gd name="connsiteX3-169" fmla="*/ 1033657 w 1435249"/>
              <a:gd name="connsiteY3-170" fmla="*/ 1816007 h 1885560"/>
              <a:gd name="connsiteX4-171" fmla="*/ 1417322 w 1435249"/>
              <a:gd name="connsiteY4-172" fmla="*/ 1807206 h 1885560"/>
              <a:gd name="connsiteX5-173" fmla="*/ 1375103 w 1435249"/>
              <a:gd name="connsiteY5-174" fmla="*/ 943164 h 1885560"/>
              <a:gd name="connsiteX6-175" fmla="*/ 1401843 w 1435249"/>
              <a:gd name="connsiteY6-176" fmla="*/ 63834 h 1885560"/>
              <a:gd name="connsiteX7-177" fmla="*/ 686221 w 1435249"/>
              <a:gd name="connsiteY7-178" fmla="*/ 61562 h 1885560"/>
              <a:gd name="connsiteX8-179" fmla="*/ 163575 w 1435249"/>
              <a:gd name="connsiteY8-180" fmla="*/ 394322 h 1885560"/>
              <a:gd name="connsiteX0-181" fmla="*/ 128947 w 1438213"/>
              <a:gd name="connsiteY0-182" fmla="*/ 345176 h 1883146"/>
              <a:gd name="connsiteX1-183" fmla="*/ 3802 w 1438213"/>
              <a:gd name="connsiteY1-184" fmla="*/ 1109544 h 1883146"/>
              <a:gd name="connsiteX2-185" fmla="*/ 217757 w 1438213"/>
              <a:gd name="connsiteY2-186" fmla="*/ 1546249 h 1883146"/>
              <a:gd name="connsiteX3-187" fmla="*/ 1036623 w 1438213"/>
              <a:gd name="connsiteY3-188" fmla="*/ 1813593 h 1883146"/>
              <a:gd name="connsiteX4-189" fmla="*/ 1420288 w 1438213"/>
              <a:gd name="connsiteY4-190" fmla="*/ 1804792 h 1883146"/>
              <a:gd name="connsiteX5-191" fmla="*/ 1378069 w 1438213"/>
              <a:gd name="connsiteY5-192" fmla="*/ 940750 h 1883146"/>
              <a:gd name="connsiteX6-193" fmla="*/ 1404809 w 1438213"/>
              <a:gd name="connsiteY6-194" fmla="*/ 61420 h 1883146"/>
              <a:gd name="connsiteX7-195" fmla="*/ 689187 w 1438213"/>
              <a:gd name="connsiteY7-196" fmla="*/ 59148 h 1883146"/>
              <a:gd name="connsiteX8-197" fmla="*/ 128947 w 1438213"/>
              <a:gd name="connsiteY8-198" fmla="*/ 345176 h 1883146"/>
              <a:gd name="connsiteX0-199" fmla="*/ 126587 w 1435854"/>
              <a:gd name="connsiteY0-200" fmla="*/ 353278 h 1891248"/>
              <a:gd name="connsiteX1-201" fmla="*/ 1442 w 1435854"/>
              <a:gd name="connsiteY1-202" fmla="*/ 1117646 h 1891248"/>
              <a:gd name="connsiteX2-203" fmla="*/ 215397 w 1435854"/>
              <a:gd name="connsiteY2-204" fmla="*/ 1554351 h 1891248"/>
              <a:gd name="connsiteX3-205" fmla="*/ 1034263 w 1435854"/>
              <a:gd name="connsiteY3-206" fmla="*/ 1821695 h 1891248"/>
              <a:gd name="connsiteX4-207" fmla="*/ 1417928 w 1435854"/>
              <a:gd name="connsiteY4-208" fmla="*/ 1812894 h 1891248"/>
              <a:gd name="connsiteX5-209" fmla="*/ 1375709 w 1435854"/>
              <a:gd name="connsiteY5-210" fmla="*/ 948852 h 1891248"/>
              <a:gd name="connsiteX6-211" fmla="*/ 1402449 w 1435854"/>
              <a:gd name="connsiteY6-212" fmla="*/ 69522 h 1891248"/>
              <a:gd name="connsiteX7-213" fmla="*/ 221605 w 1435854"/>
              <a:gd name="connsiteY7-214" fmla="*/ 47778 h 1891248"/>
              <a:gd name="connsiteX8-215" fmla="*/ 126587 w 1435854"/>
              <a:gd name="connsiteY8-216" fmla="*/ 353278 h 1891248"/>
              <a:gd name="connsiteX0-217" fmla="*/ 35803 w 1453152"/>
              <a:gd name="connsiteY0-218" fmla="*/ 439993 h 1896181"/>
              <a:gd name="connsiteX1-219" fmla="*/ 18740 w 1453152"/>
              <a:gd name="connsiteY1-220" fmla="*/ 1122579 h 1896181"/>
              <a:gd name="connsiteX2-221" fmla="*/ 232695 w 1453152"/>
              <a:gd name="connsiteY2-222" fmla="*/ 1559284 h 1896181"/>
              <a:gd name="connsiteX3-223" fmla="*/ 1051561 w 1453152"/>
              <a:gd name="connsiteY3-224" fmla="*/ 1826628 h 1896181"/>
              <a:gd name="connsiteX4-225" fmla="*/ 1435226 w 1453152"/>
              <a:gd name="connsiteY4-226" fmla="*/ 1817827 h 1896181"/>
              <a:gd name="connsiteX5-227" fmla="*/ 1393007 w 1453152"/>
              <a:gd name="connsiteY5-228" fmla="*/ 953785 h 1896181"/>
              <a:gd name="connsiteX6-229" fmla="*/ 1419747 w 1453152"/>
              <a:gd name="connsiteY6-230" fmla="*/ 74455 h 1896181"/>
              <a:gd name="connsiteX7-231" fmla="*/ 238903 w 1453152"/>
              <a:gd name="connsiteY7-232" fmla="*/ 52711 h 1896181"/>
              <a:gd name="connsiteX8-233" fmla="*/ 35803 w 1453152"/>
              <a:gd name="connsiteY8-234" fmla="*/ 439993 h 1896181"/>
              <a:gd name="connsiteX0-235" fmla="*/ 35803 w 1447873"/>
              <a:gd name="connsiteY0-236" fmla="*/ 439993 h 1952840"/>
              <a:gd name="connsiteX1-237" fmla="*/ 18740 w 1447873"/>
              <a:gd name="connsiteY1-238" fmla="*/ 1122579 h 1952840"/>
              <a:gd name="connsiteX2-239" fmla="*/ 232695 w 1447873"/>
              <a:gd name="connsiteY2-240" fmla="*/ 1559284 h 1952840"/>
              <a:gd name="connsiteX3-241" fmla="*/ 1130848 w 1447873"/>
              <a:gd name="connsiteY3-242" fmla="*/ 1925181 h 1952840"/>
              <a:gd name="connsiteX4-243" fmla="*/ 1435226 w 1447873"/>
              <a:gd name="connsiteY4-244" fmla="*/ 1817827 h 1952840"/>
              <a:gd name="connsiteX5-245" fmla="*/ 1393007 w 1447873"/>
              <a:gd name="connsiteY5-246" fmla="*/ 953785 h 1952840"/>
              <a:gd name="connsiteX6-247" fmla="*/ 1419747 w 1447873"/>
              <a:gd name="connsiteY6-248" fmla="*/ 74455 h 1952840"/>
              <a:gd name="connsiteX7-249" fmla="*/ 238903 w 1447873"/>
              <a:gd name="connsiteY7-250" fmla="*/ 52711 h 1952840"/>
              <a:gd name="connsiteX8-251" fmla="*/ 35803 w 1447873"/>
              <a:gd name="connsiteY8-252" fmla="*/ 439993 h 19528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0911440" y="3441356"/>
            <a:ext cx="687393" cy="721548"/>
            <a:chOff x="5203089" y="1751190"/>
            <a:chExt cx="858331" cy="662414"/>
          </a:xfrm>
        </p:grpSpPr>
        <p:sp>
          <p:nvSpPr>
            <p:cNvPr id="18" name="Freeform 17"/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-1" fmla="*/ 3618 w 651290"/>
                <a:gd name="connsiteY0-2" fmla="*/ 593378 h 593378"/>
                <a:gd name="connsiteX1-3" fmla="*/ 0 w 651290"/>
                <a:gd name="connsiteY1-4" fmla="*/ 242416 h 593378"/>
                <a:gd name="connsiteX2-5" fmla="*/ 423338 w 651290"/>
                <a:gd name="connsiteY2-6" fmla="*/ 101308 h 593378"/>
                <a:gd name="connsiteX3-7" fmla="*/ 647672 w 651290"/>
                <a:gd name="connsiteY3-8" fmla="*/ 0 h 593378"/>
                <a:gd name="connsiteX4-9" fmla="*/ 651290 w 651290"/>
                <a:gd name="connsiteY4-10" fmla="*/ 593378 h 593378"/>
                <a:gd name="connsiteX5-11" fmla="*/ 3618 w 651290"/>
                <a:gd name="connsiteY5-12" fmla="*/ 593378 h 593378"/>
                <a:gd name="connsiteX0-13" fmla="*/ 3618 w 651290"/>
                <a:gd name="connsiteY0-14" fmla="*/ 662124 h 662124"/>
                <a:gd name="connsiteX1-15" fmla="*/ 0 w 651290"/>
                <a:gd name="connsiteY1-16" fmla="*/ 311162 h 662124"/>
                <a:gd name="connsiteX2-17" fmla="*/ 376300 w 651290"/>
                <a:gd name="connsiteY2-18" fmla="*/ 0 h 662124"/>
                <a:gd name="connsiteX3-19" fmla="*/ 647672 w 651290"/>
                <a:gd name="connsiteY3-20" fmla="*/ 68746 h 662124"/>
                <a:gd name="connsiteX4-21" fmla="*/ 651290 w 651290"/>
                <a:gd name="connsiteY4-22" fmla="*/ 662124 h 662124"/>
                <a:gd name="connsiteX5-23" fmla="*/ 3618 w 651290"/>
                <a:gd name="connsiteY5-24" fmla="*/ 662124 h 662124"/>
                <a:gd name="connsiteX0-25" fmla="*/ 0 w 647672"/>
                <a:gd name="connsiteY0-26" fmla="*/ 662124 h 662124"/>
                <a:gd name="connsiteX1-27" fmla="*/ 123021 w 647672"/>
                <a:gd name="connsiteY1-28" fmla="*/ 83217 h 662124"/>
                <a:gd name="connsiteX2-29" fmla="*/ 372682 w 647672"/>
                <a:gd name="connsiteY2-30" fmla="*/ 0 h 662124"/>
                <a:gd name="connsiteX3-31" fmla="*/ 644054 w 647672"/>
                <a:gd name="connsiteY3-32" fmla="*/ 68746 h 662124"/>
                <a:gd name="connsiteX4-33" fmla="*/ 647672 w 647672"/>
                <a:gd name="connsiteY4-34" fmla="*/ 662124 h 662124"/>
                <a:gd name="connsiteX5-35" fmla="*/ 0 w 647672"/>
                <a:gd name="connsiteY5-36" fmla="*/ 662124 h 662124"/>
                <a:gd name="connsiteX0-37" fmla="*/ 7238 w 524651"/>
                <a:gd name="connsiteY0-38" fmla="*/ 669360 h 669360"/>
                <a:gd name="connsiteX1-39" fmla="*/ 0 w 524651"/>
                <a:gd name="connsiteY1-40" fmla="*/ 83217 h 669360"/>
                <a:gd name="connsiteX2-41" fmla="*/ 249661 w 524651"/>
                <a:gd name="connsiteY2-42" fmla="*/ 0 h 669360"/>
                <a:gd name="connsiteX3-43" fmla="*/ 521033 w 524651"/>
                <a:gd name="connsiteY3-44" fmla="*/ 68746 h 669360"/>
                <a:gd name="connsiteX4-45" fmla="*/ 524651 w 524651"/>
                <a:gd name="connsiteY4-46" fmla="*/ 662124 h 669360"/>
                <a:gd name="connsiteX5-47" fmla="*/ 7238 w 524651"/>
                <a:gd name="connsiteY5-48" fmla="*/ 669360 h 669360"/>
                <a:gd name="connsiteX0-49" fmla="*/ 438 w 528706"/>
                <a:gd name="connsiteY0-50" fmla="*/ 665742 h 665742"/>
                <a:gd name="connsiteX1-51" fmla="*/ 4055 w 528706"/>
                <a:gd name="connsiteY1-52" fmla="*/ 83217 h 665742"/>
                <a:gd name="connsiteX2-53" fmla="*/ 253716 w 528706"/>
                <a:gd name="connsiteY2-54" fmla="*/ 0 h 665742"/>
                <a:gd name="connsiteX3-55" fmla="*/ 525088 w 528706"/>
                <a:gd name="connsiteY3-56" fmla="*/ 68746 h 665742"/>
                <a:gd name="connsiteX4-57" fmla="*/ 528706 w 528706"/>
                <a:gd name="connsiteY4-58" fmla="*/ 662124 h 665742"/>
                <a:gd name="connsiteX5-59" fmla="*/ 438 w 528706"/>
                <a:gd name="connsiteY5-60" fmla="*/ 665742 h 665742"/>
                <a:gd name="connsiteX0-61" fmla="*/ 155 w 546514"/>
                <a:gd name="connsiteY0-62" fmla="*/ 662124 h 662124"/>
                <a:gd name="connsiteX1-63" fmla="*/ 21863 w 546514"/>
                <a:gd name="connsiteY1-64" fmla="*/ 83217 h 662124"/>
                <a:gd name="connsiteX2-65" fmla="*/ 271524 w 546514"/>
                <a:gd name="connsiteY2-66" fmla="*/ 0 h 662124"/>
                <a:gd name="connsiteX3-67" fmla="*/ 542896 w 546514"/>
                <a:gd name="connsiteY3-68" fmla="*/ 68746 h 662124"/>
                <a:gd name="connsiteX4-69" fmla="*/ 546514 w 546514"/>
                <a:gd name="connsiteY4-70" fmla="*/ 662124 h 662124"/>
                <a:gd name="connsiteX5-71" fmla="*/ 155 w 546514"/>
                <a:gd name="connsiteY5-72" fmla="*/ 662124 h 662124"/>
                <a:gd name="connsiteX0-73" fmla="*/ 10856 w 524651"/>
                <a:gd name="connsiteY0-74" fmla="*/ 658506 h 662124"/>
                <a:gd name="connsiteX1-75" fmla="*/ 0 w 524651"/>
                <a:gd name="connsiteY1-76" fmla="*/ 83217 h 662124"/>
                <a:gd name="connsiteX2-77" fmla="*/ 249661 w 524651"/>
                <a:gd name="connsiteY2-78" fmla="*/ 0 h 662124"/>
                <a:gd name="connsiteX3-79" fmla="*/ 521033 w 524651"/>
                <a:gd name="connsiteY3-80" fmla="*/ 68746 h 662124"/>
                <a:gd name="connsiteX4-81" fmla="*/ 524651 w 524651"/>
                <a:gd name="connsiteY4-82" fmla="*/ 662124 h 662124"/>
                <a:gd name="connsiteX5-83" fmla="*/ 10856 w 524651"/>
                <a:gd name="connsiteY5-84" fmla="*/ 658506 h 6621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0844911" y="2707477"/>
            <a:ext cx="594613" cy="648336"/>
            <a:chOff x="5203089" y="1751190"/>
            <a:chExt cx="858331" cy="662414"/>
          </a:xfrm>
        </p:grpSpPr>
        <p:sp>
          <p:nvSpPr>
            <p:cNvPr id="27" name="Freeform 26"/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-1" fmla="*/ 3618 w 651290"/>
                <a:gd name="connsiteY0-2" fmla="*/ 593378 h 593378"/>
                <a:gd name="connsiteX1-3" fmla="*/ 0 w 651290"/>
                <a:gd name="connsiteY1-4" fmla="*/ 242416 h 593378"/>
                <a:gd name="connsiteX2-5" fmla="*/ 423338 w 651290"/>
                <a:gd name="connsiteY2-6" fmla="*/ 101308 h 593378"/>
                <a:gd name="connsiteX3-7" fmla="*/ 647672 w 651290"/>
                <a:gd name="connsiteY3-8" fmla="*/ 0 h 593378"/>
                <a:gd name="connsiteX4-9" fmla="*/ 651290 w 651290"/>
                <a:gd name="connsiteY4-10" fmla="*/ 593378 h 593378"/>
                <a:gd name="connsiteX5-11" fmla="*/ 3618 w 651290"/>
                <a:gd name="connsiteY5-12" fmla="*/ 593378 h 593378"/>
                <a:gd name="connsiteX0-13" fmla="*/ 3618 w 651290"/>
                <a:gd name="connsiteY0-14" fmla="*/ 662124 h 662124"/>
                <a:gd name="connsiteX1-15" fmla="*/ 0 w 651290"/>
                <a:gd name="connsiteY1-16" fmla="*/ 311162 h 662124"/>
                <a:gd name="connsiteX2-17" fmla="*/ 376300 w 651290"/>
                <a:gd name="connsiteY2-18" fmla="*/ 0 h 662124"/>
                <a:gd name="connsiteX3-19" fmla="*/ 647672 w 651290"/>
                <a:gd name="connsiteY3-20" fmla="*/ 68746 h 662124"/>
                <a:gd name="connsiteX4-21" fmla="*/ 651290 w 651290"/>
                <a:gd name="connsiteY4-22" fmla="*/ 662124 h 662124"/>
                <a:gd name="connsiteX5-23" fmla="*/ 3618 w 651290"/>
                <a:gd name="connsiteY5-24" fmla="*/ 662124 h 662124"/>
                <a:gd name="connsiteX0-25" fmla="*/ 0 w 647672"/>
                <a:gd name="connsiteY0-26" fmla="*/ 662124 h 662124"/>
                <a:gd name="connsiteX1-27" fmla="*/ 123021 w 647672"/>
                <a:gd name="connsiteY1-28" fmla="*/ 83217 h 662124"/>
                <a:gd name="connsiteX2-29" fmla="*/ 372682 w 647672"/>
                <a:gd name="connsiteY2-30" fmla="*/ 0 h 662124"/>
                <a:gd name="connsiteX3-31" fmla="*/ 644054 w 647672"/>
                <a:gd name="connsiteY3-32" fmla="*/ 68746 h 662124"/>
                <a:gd name="connsiteX4-33" fmla="*/ 647672 w 647672"/>
                <a:gd name="connsiteY4-34" fmla="*/ 662124 h 662124"/>
                <a:gd name="connsiteX5-35" fmla="*/ 0 w 647672"/>
                <a:gd name="connsiteY5-36" fmla="*/ 662124 h 662124"/>
                <a:gd name="connsiteX0-37" fmla="*/ 7238 w 524651"/>
                <a:gd name="connsiteY0-38" fmla="*/ 669360 h 669360"/>
                <a:gd name="connsiteX1-39" fmla="*/ 0 w 524651"/>
                <a:gd name="connsiteY1-40" fmla="*/ 83217 h 669360"/>
                <a:gd name="connsiteX2-41" fmla="*/ 249661 w 524651"/>
                <a:gd name="connsiteY2-42" fmla="*/ 0 h 669360"/>
                <a:gd name="connsiteX3-43" fmla="*/ 521033 w 524651"/>
                <a:gd name="connsiteY3-44" fmla="*/ 68746 h 669360"/>
                <a:gd name="connsiteX4-45" fmla="*/ 524651 w 524651"/>
                <a:gd name="connsiteY4-46" fmla="*/ 662124 h 669360"/>
                <a:gd name="connsiteX5-47" fmla="*/ 7238 w 524651"/>
                <a:gd name="connsiteY5-48" fmla="*/ 669360 h 669360"/>
                <a:gd name="connsiteX0-49" fmla="*/ 438 w 528706"/>
                <a:gd name="connsiteY0-50" fmla="*/ 665742 h 665742"/>
                <a:gd name="connsiteX1-51" fmla="*/ 4055 w 528706"/>
                <a:gd name="connsiteY1-52" fmla="*/ 83217 h 665742"/>
                <a:gd name="connsiteX2-53" fmla="*/ 253716 w 528706"/>
                <a:gd name="connsiteY2-54" fmla="*/ 0 h 665742"/>
                <a:gd name="connsiteX3-55" fmla="*/ 525088 w 528706"/>
                <a:gd name="connsiteY3-56" fmla="*/ 68746 h 665742"/>
                <a:gd name="connsiteX4-57" fmla="*/ 528706 w 528706"/>
                <a:gd name="connsiteY4-58" fmla="*/ 662124 h 665742"/>
                <a:gd name="connsiteX5-59" fmla="*/ 438 w 528706"/>
                <a:gd name="connsiteY5-60" fmla="*/ 665742 h 665742"/>
                <a:gd name="connsiteX0-61" fmla="*/ 155 w 546514"/>
                <a:gd name="connsiteY0-62" fmla="*/ 662124 h 662124"/>
                <a:gd name="connsiteX1-63" fmla="*/ 21863 w 546514"/>
                <a:gd name="connsiteY1-64" fmla="*/ 83217 h 662124"/>
                <a:gd name="connsiteX2-65" fmla="*/ 271524 w 546514"/>
                <a:gd name="connsiteY2-66" fmla="*/ 0 h 662124"/>
                <a:gd name="connsiteX3-67" fmla="*/ 542896 w 546514"/>
                <a:gd name="connsiteY3-68" fmla="*/ 68746 h 662124"/>
                <a:gd name="connsiteX4-69" fmla="*/ 546514 w 546514"/>
                <a:gd name="connsiteY4-70" fmla="*/ 662124 h 662124"/>
                <a:gd name="connsiteX5-71" fmla="*/ 155 w 546514"/>
                <a:gd name="connsiteY5-72" fmla="*/ 662124 h 662124"/>
                <a:gd name="connsiteX0-73" fmla="*/ 10856 w 524651"/>
                <a:gd name="connsiteY0-74" fmla="*/ 658506 h 662124"/>
                <a:gd name="connsiteX1-75" fmla="*/ 0 w 524651"/>
                <a:gd name="connsiteY1-76" fmla="*/ 83217 h 662124"/>
                <a:gd name="connsiteX2-77" fmla="*/ 249661 w 524651"/>
                <a:gd name="connsiteY2-78" fmla="*/ 0 h 662124"/>
                <a:gd name="connsiteX3-79" fmla="*/ 521033 w 524651"/>
                <a:gd name="connsiteY3-80" fmla="*/ 68746 h 662124"/>
                <a:gd name="connsiteX4-81" fmla="*/ 524651 w 524651"/>
                <a:gd name="connsiteY4-82" fmla="*/ 662124 h 662124"/>
                <a:gd name="connsiteX5-83" fmla="*/ 10856 w 524651"/>
                <a:gd name="connsiteY5-84" fmla="*/ 658506 h 6621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reeform 34"/>
          <p:cNvSpPr/>
          <p:nvPr/>
        </p:nvSpPr>
        <p:spPr>
          <a:xfrm>
            <a:off x="9614553" y="1295348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-1" fmla="*/ 434989 w 1537226"/>
              <a:gd name="connsiteY0-2" fmla="*/ 253346 h 1763594"/>
              <a:gd name="connsiteX1-3" fmla="*/ 488 w 1537226"/>
              <a:gd name="connsiteY1-4" fmla="*/ 921706 h 1763594"/>
              <a:gd name="connsiteX2-5" fmla="*/ 368142 w 1537226"/>
              <a:gd name="connsiteY2-6" fmla="*/ 1489812 h 1763594"/>
              <a:gd name="connsiteX3-7" fmla="*/ 1187008 w 1537226"/>
              <a:gd name="connsiteY3-8" fmla="*/ 1757156 h 1763594"/>
              <a:gd name="connsiteX4-9" fmla="*/ 1521239 w 1537226"/>
              <a:gd name="connsiteY4-10" fmla="*/ 1239177 h 1763594"/>
              <a:gd name="connsiteX5-11" fmla="*/ 1468998 w 1537226"/>
              <a:gd name="connsiteY5-12" fmla="*/ 654362 h 1763594"/>
              <a:gd name="connsiteX6-13" fmla="*/ 1337412 w 1537226"/>
              <a:gd name="connsiteY6-14" fmla="*/ 136383 h 1763594"/>
              <a:gd name="connsiteX7-15" fmla="*/ 1086739 w 1537226"/>
              <a:gd name="connsiteY7-16" fmla="*/ 2711 h 1763594"/>
              <a:gd name="connsiteX8-17" fmla="*/ 434989 w 1537226"/>
              <a:gd name="connsiteY8-18" fmla="*/ 253346 h 1763594"/>
              <a:gd name="connsiteX0-19" fmla="*/ 434989 w 1537226"/>
              <a:gd name="connsiteY0-20" fmla="*/ 253346 h 1763594"/>
              <a:gd name="connsiteX1-21" fmla="*/ 488 w 1537226"/>
              <a:gd name="connsiteY1-22" fmla="*/ 921706 h 1763594"/>
              <a:gd name="connsiteX2-23" fmla="*/ 368142 w 1537226"/>
              <a:gd name="connsiteY2-24" fmla="*/ 1489812 h 1763594"/>
              <a:gd name="connsiteX3-25" fmla="*/ 1187008 w 1537226"/>
              <a:gd name="connsiteY3-26" fmla="*/ 1757156 h 1763594"/>
              <a:gd name="connsiteX4-27" fmla="*/ 1521239 w 1537226"/>
              <a:gd name="connsiteY4-28" fmla="*/ 1239177 h 1763594"/>
              <a:gd name="connsiteX5-29" fmla="*/ 1468998 w 1537226"/>
              <a:gd name="connsiteY5-30" fmla="*/ 654362 h 1763594"/>
              <a:gd name="connsiteX6-31" fmla="*/ 1337412 w 1537226"/>
              <a:gd name="connsiteY6-32" fmla="*/ 136383 h 1763594"/>
              <a:gd name="connsiteX7-33" fmla="*/ 839572 w 1537226"/>
              <a:gd name="connsiteY7-34" fmla="*/ 2711 h 1763594"/>
              <a:gd name="connsiteX8-35" fmla="*/ 434989 w 1537226"/>
              <a:gd name="connsiteY8-36" fmla="*/ 253346 h 1763594"/>
              <a:gd name="connsiteX0-37" fmla="*/ 360357 w 1536743"/>
              <a:gd name="connsiteY0-38" fmla="*/ 534641 h 1782088"/>
              <a:gd name="connsiteX1-39" fmla="*/ 5 w 1536743"/>
              <a:gd name="connsiteY1-40" fmla="*/ 940200 h 1782088"/>
              <a:gd name="connsiteX2-41" fmla="*/ 367659 w 1536743"/>
              <a:gd name="connsiteY2-42" fmla="*/ 1508306 h 1782088"/>
              <a:gd name="connsiteX3-43" fmla="*/ 1186525 w 1536743"/>
              <a:gd name="connsiteY3-44" fmla="*/ 1775650 h 1782088"/>
              <a:gd name="connsiteX4-45" fmla="*/ 1520756 w 1536743"/>
              <a:gd name="connsiteY4-46" fmla="*/ 1257671 h 1782088"/>
              <a:gd name="connsiteX5-47" fmla="*/ 1468515 w 1536743"/>
              <a:gd name="connsiteY5-48" fmla="*/ 672856 h 1782088"/>
              <a:gd name="connsiteX6-49" fmla="*/ 1336929 w 1536743"/>
              <a:gd name="connsiteY6-50" fmla="*/ 154877 h 1782088"/>
              <a:gd name="connsiteX7-51" fmla="*/ 839089 w 1536743"/>
              <a:gd name="connsiteY7-52" fmla="*/ 21205 h 1782088"/>
              <a:gd name="connsiteX8-53" fmla="*/ 360357 w 1536743"/>
              <a:gd name="connsiteY8-54" fmla="*/ 534641 h 1782088"/>
              <a:gd name="connsiteX0-55" fmla="*/ 360355 w 1536741"/>
              <a:gd name="connsiteY0-56" fmla="*/ 534641 h 1782088"/>
              <a:gd name="connsiteX1-57" fmla="*/ 3 w 1536741"/>
              <a:gd name="connsiteY1-58" fmla="*/ 940200 h 1782088"/>
              <a:gd name="connsiteX2-59" fmla="*/ 367657 w 1536741"/>
              <a:gd name="connsiteY2-60" fmla="*/ 1508306 h 1782088"/>
              <a:gd name="connsiteX3-61" fmla="*/ 1186523 w 1536741"/>
              <a:gd name="connsiteY3-62" fmla="*/ 1775650 h 1782088"/>
              <a:gd name="connsiteX4-63" fmla="*/ 1520754 w 1536741"/>
              <a:gd name="connsiteY4-64" fmla="*/ 1257671 h 1782088"/>
              <a:gd name="connsiteX5-65" fmla="*/ 1468513 w 1536741"/>
              <a:gd name="connsiteY5-66" fmla="*/ 672856 h 1782088"/>
              <a:gd name="connsiteX6-67" fmla="*/ 1336927 w 1536741"/>
              <a:gd name="connsiteY6-68" fmla="*/ 154877 h 1782088"/>
              <a:gd name="connsiteX7-69" fmla="*/ 839087 w 1536741"/>
              <a:gd name="connsiteY7-70" fmla="*/ 21205 h 1782088"/>
              <a:gd name="connsiteX8-71" fmla="*/ 360355 w 1536741"/>
              <a:gd name="connsiteY8-72" fmla="*/ 534641 h 1782088"/>
              <a:gd name="connsiteX0-73" fmla="*/ 360355 w 1494463"/>
              <a:gd name="connsiteY0-74" fmla="*/ 534641 h 1775651"/>
              <a:gd name="connsiteX1-75" fmla="*/ 3 w 1494463"/>
              <a:gd name="connsiteY1-76" fmla="*/ 940200 h 1775651"/>
              <a:gd name="connsiteX2-77" fmla="*/ 367657 w 1494463"/>
              <a:gd name="connsiteY2-78" fmla="*/ 1508306 h 1775651"/>
              <a:gd name="connsiteX3-79" fmla="*/ 1186523 w 1494463"/>
              <a:gd name="connsiteY3-80" fmla="*/ 1775650 h 1775651"/>
              <a:gd name="connsiteX4-81" fmla="*/ 1467465 w 1494463"/>
              <a:gd name="connsiteY4-82" fmla="*/ 1510813 h 1775651"/>
              <a:gd name="connsiteX5-83" fmla="*/ 1468513 w 1494463"/>
              <a:gd name="connsiteY5-84" fmla="*/ 672856 h 1775651"/>
              <a:gd name="connsiteX6-85" fmla="*/ 1336927 w 1494463"/>
              <a:gd name="connsiteY6-86" fmla="*/ 154877 h 1775651"/>
              <a:gd name="connsiteX7-87" fmla="*/ 839087 w 1494463"/>
              <a:gd name="connsiteY7-88" fmla="*/ 21205 h 1775651"/>
              <a:gd name="connsiteX8-89" fmla="*/ 360355 w 1494463"/>
              <a:gd name="connsiteY8-90" fmla="*/ 534641 h 1775651"/>
              <a:gd name="connsiteX0-91" fmla="*/ 360355 w 1491064"/>
              <a:gd name="connsiteY0-92" fmla="*/ 552327 h 1793337"/>
              <a:gd name="connsiteX1-93" fmla="*/ 3 w 1491064"/>
              <a:gd name="connsiteY1-94" fmla="*/ 957886 h 1793337"/>
              <a:gd name="connsiteX2-95" fmla="*/ 367657 w 1491064"/>
              <a:gd name="connsiteY2-96" fmla="*/ 1525992 h 1793337"/>
              <a:gd name="connsiteX3-97" fmla="*/ 1186523 w 1491064"/>
              <a:gd name="connsiteY3-98" fmla="*/ 1793336 h 1793337"/>
              <a:gd name="connsiteX4-99" fmla="*/ 1467465 w 1491064"/>
              <a:gd name="connsiteY4-100" fmla="*/ 1528499 h 1793337"/>
              <a:gd name="connsiteX5-101" fmla="*/ 1468513 w 1491064"/>
              <a:gd name="connsiteY5-102" fmla="*/ 690542 h 1793337"/>
              <a:gd name="connsiteX6-103" fmla="*/ 1407977 w 1491064"/>
              <a:gd name="connsiteY6-104" fmla="*/ 109278 h 1793337"/>
              <a:gd name="connsiteX7-105" fmla="*/ 839087 w 1491064"/>
              <a:gd name="connsiteY7-106" fmla="*/ 38891 h 1793337"/>
              <a:gd name="connsiteX8-107" fmla="*/ 360355 w 1491064"/>
              <a:gd name="connsiteY8-108" fmla="*/ 552327 h 1793337"/>
              <a:gd name="connsiteX0-109" fmla="*/ 360355 w 1502818"/>
              <a:gd name="connsiteY0-110" fmla="*/ 552327 h 1612281"/>
              <a:gd name="connsiteX1-111" fmla="*/ 3 w 1502818"/>
              <a:gd name="connsiteY1-112" fmla="*/ 957886 h 1612281"/>
              <a:gd name="connsiteX2-113" fmla="*/ 367657 w 1502818"/>
              <a:gd name="connsiteY2-114" fmla="*/ 1525992 h 1612281"/>
              <a:gd name="connsiteX3-115" fmla="*/ 1026659 w 1502818"/>
              <a:gd name="connsiteY3-116" fmla="*/ 1582385 h 1612281"/>
              <a:gd name="connsiteX4-117" fmla="*/ 1467465 w 1502818"/>
              <a:gd name="connsiteY4-118" fmla="*/ 1528499 h 1612281"/>
              <a:gd name="connsiteX5-119" fmla="*/ 1468513 w 1502818"/>
              <a:gd name="connsiteY5-120" fmla="*/ 690542 h 1612281"/>
              <a:gd name="connsiteX6-121" fmla="*/ 1407977 w 1502818"/>
              <a:gd name="connsiteY6-122" fmla="*/ 109278 h 1612281"/>
              <a:gd name="connsiteX7-123" fmla="*/ 839087 w 1502818"/>
              <a:gd name="connsiteY7-124" fmla="*/ 38891 h 1612281"/>
              <a:gd name="connsiteX8-125" fmla="*/ 360355 w 1502818"/>
              <a:gd name="connsiteY8-126" fmla="*/ 552327 h 1612281"/>
              <a:gd name="connsiteX0-127" fmla="*/ 360384 w 1502847"/>
              <a:gd name="connsiteY0-128" fmla="*/ 552327 h 1803602"/>
              <a:gd name="connsiteX1-129" fmla="*/ 32 w 1502847"/>
              <a:gd name="connsiteY1-130" fmla="*/ 957886 h 1803602"/>
              <a:gd name="connsiteX2-131" fmla="*/ 385448 w 1502847"/>
              <a:gd name="connsiteY2-132" fmla="*/ 1779134 h 1803602"/>
              <a:gd name="connsiteX3-133" fmla="*/ 1026688 w 1502847"/>
              <a:gd name="connsiteY3-134" fmla="*/ 1582385 h 1803602"/>
              <a:gd name="connsiteX4-135" fmla="*/ 1467494 w 1502847"/>
              <a:gd name="connsiteY4-136" fmla="*/ 1528499 h 1803602"/>
              <a:gd name="connsiteX5-137" fmla="*/ 1468542 w 1502847"/>
              <a:gd name="connsiteY5-138" fmla="*/ 690542 h 1803602"/>
              <a:gd name="connsiteX6-139" fmla="*/ 1408006 w 1502847"/>
              <a:gd name="connsiteY6-140" fmla="*/ 109278 h 1803602"/>
              <a:gd name="connsiteX7-141" fmla="*/ 839116 w 1502847"/>
              <a:gd name="connsiteY7-142" fmla="*/ 38891 h 1803602"/>
              <a:gd name="connsiteX8-143" fmla="*/ 360384 w 1502847"/>
              <a:gd name="connsiteY8-144" fmla="*/ 552327 h 1803602"/>
              <a:gd name="connsiteX0-145" fmla="*/ 360384 w 1502847"/>
              <a:gd name="connsiteY0-146" fmla="*/ 552327 h 1826319"/>
              <a:gd name="connsiteX1-147" fmla="*/ 32 w 1502847"/>
              <a:gd name="connsiteY1-148" fmla="*/ 957886 h 1826319"/>
              <a:gd name="connsiteX2-149" fmla="*/ 385448 w 1502847"/>
              <a:gd name="connsiteY2-150" fmla="*/ 1779134 h 1826319"/>
              <a:gd name="connsiteX3-151" fmla="*/ 1026688 w 1502847"/>
              <a:gd name="connsiteY3-152" fmla="*/ 1582385 h 1826319"/>
              <a:gd name="connsiteX4-153" fmla="*/ 1467494 w 1502847"/>
              <a:gd name="connsiteY4-154" fmla="*/ 1528499 h 1826319"/>
              <a:gd name="connsiteX5-155" fmla="*/ 1468542 w 1502847"/>
              <a:gd name="connsiteY5-156" fmla="*/ 690542 h 1826319"/>
              <a:gd name="connsiteX6-157" fmla="*/ 1408006 w 1502847"/>
              <a:gd name="connsiteY6-158" fmla="*/ 109278 h 1826319"/>
              <a:gd name="connsiteX7-159" fmla="*/ 839116 w 1502847"/>
              <a:gd name="connsiteY7-160" fmla="*/ 38891 h 1826319"/>
              <a:gd name="connsiteX8-161" fmla="*/ 360384 w 1502847"/>
              <a:gd name="connsiteY8-162" fmla="*/ 552327 h 1826319"/>
              <a:gd name="connsiteX0-163" fmla="*/ 289852 w 1503366"/>
              <a:gd name="connsiteY0-164" fmla="*/ 461730 h 1820101"/>
              <a:gd name="connsiteX1-165" fmla="*/ 551 w 1503366"/>
              <a:gd name="connsiteY1-166" fmla="*/ 951668 h 1820101"/>
              <a:gd name="connsiteX2-167" fmla="*/ 385967 w 1503366"/>
              <a:gd name="connsiteY2-168" fmla="*/ 1772916 h 1820101"/>
              <a:gd name="connsiteX3-169" fmla="*/ 1027207 w 1503366"/>
              <a:gd name="connsiteY3-170" fmla="*/ 1576167 h 1820101"/>
              <a:gd name="connsiteX4-171" fmla="*/ 1468013 w 1503366"/>
              <a:gd name="connsiteY4-172" fmla="*/ 1522281 h 1820101"/>
              <a:gd name="connsiteX5-173" fmla="*/ 1469061 w 1503366"/>
              <a:gd name="connsiteY5-174" fmla="*/ 684324 h 1820101"/>
              <a:gd name="connsiteX6-175" fmla="*/ 1408525 w 1503366"/>
              <a:gd name="connsiteY6-176" fmla="*/ 103060 h 1820101"/>
              <a:gd name="connsiteX7-177" fmla="*/ 839635 w 1503366"/>
              <a:gd name="connsiteY7-178" fmla="*/ 32673 h 1820101"/>
              <a:gd name="connsiteX8-179" fmla="*/ 289852 w 1503366"/>
              <a:gd name="connsiteY8-180" fmla="*/ 461730 h 1820101"/>
              <a:gd name="connsiteX0-181" fmla="*/ 293376 w 1506890"/>
              <a:gd name="connsiteY0-182" fmla="*/ 461730 h 1820101"/>
              <a:gd name="connsiteX1-183" fmla="*/ 4075 w 1506890"/>
              <a:gd name="connsiteY1-184" fmla="*/ 951668 h 1820101"/>
              <a:gd name="connsiteX2-185" fmla="*/ 389491 w 1506890"/>
              <a:gd name="connsiteY2-186" fmla="*/ 1772916 h 1820101"/>
              <a:gd name="connsiteX3-187" fmla="*/ 1030731 w 1506890"/>
              <a:gd name="connsiteY3-188" fmla="*/ 1576167 h 1820101"/>
              <a:gd name="connsiteX4-189" fmla="*/ 1471537 w 1506890"/>
              <a:gd name="connsiteY4-190" fmla="*/ 1522281 h 1820101"/>
              <a:gd name="connsiteX5-191" fmla="*/ 1472585 w 1506890"/>
              <a:gd name="connsiteY5-192" fmla="*/ 684324 h 1820101"/>
              <a:gd name="connsiteX6-193" fmla="*/ 1412049 w 1506890"/>
              <a:gd name="connsiteY6-194" fmla="*/ 103060 h 1820101"/>
              <a:gd name="connsiteX7-195" fmla="*/ 843159 w 1506890"/>
              <a:gd name="connsiteY7-196" fmla="*/ 32673 h 1820101"/>
              <a:gd name="connsiteX8-197" fmla="*/ 293376 w 1506890"/>
              <a:gd name="connsiteY8-198" fmla="*/ 461730 h 1820101"/>
              <a:gd name="connsiteX0-199" fmla="*/ 203955 w 1545103"/>
              <a:gd name="connsiteY0-200" fmla="*/ 206126 h 1802639"/>
              <a:gd name="connsiteX1-201" fmla="*/ 42288 w 1545103"/>
              <a:gd name="connsiteY1-202" fmla="*/ 934206 h 1802639"/>
              <a:gd name="connsiteX2-203" fmla="*/ 427704 w 1545103"/>
              <a:gd name="connsiteY2-204" fmla="*/ 1755454 h 1802639"/>
              <a:gd name="connsiteX3-205" fmla="*/ 1068944 w 1545103"/>
              <a:gd name="connsiteY3-206" fmla="*/ 1558705 h 1802639"/>
              <a:gd name="connsiteX4-207" fmla="*/ 1509750 w 1545103"/>
              <a:gd name="connsiteY4-208" fmla="*/ 1504819 h 1802639"/>
              <a:gd name="connsiteX5-209" fmla="*/ 1510798 w 1545103"/>
              <a:gd name="connsiteY5-210" fmla="*/ 666862 h 1802639"/>
              <a:gd name="connsiteX6-211" fmla="*/ 1450262 w 1545103"/>
              <a:gd name="connsiteY6-212" fmla="*/ 85598 h 1802639"/>
              <a:gd name="connsiteX7-213" fmla="*/ 881372 w 1545103"/>
              <a:gd name="connsiteY7-214" fmla="*/ 15211 h 1802639"/>
              <a:gd name="connsiteX8-215" fmla="*/ 203955 w 1545103"/>
              <a:gd name="connsiteY8-216" fmla="*/ 206126 h 1802639"/>
              <a:gd name="connsiteX0-217" fmla="*/ 147252 w 1634267"/>
              <a:gd name="connsiteY0-218" fmla="*/ 113266 h 1796376"/>
              <a:gd name="connsiteX1-219" fmla="*/ 131452 w 1634267"/>
              <a:gd name="connsiteY1-220" fmla="*/ 927943 h 1796376"/>
              <a:gd name="connsiteX2-221" fmla="*/ 516868 w 1634267"/>
              <a:gd name="connsiteY2-222" fmla="*/ 1749191 h 1796376"/>
              <a:gd name="connsiteX3-223" fmla="*/ 1158108 w 1634267"/>
              <a:gd name="connsiteY3-224" fmla="*/ 1552442 h 1796376"/>
              <a:gd name="connsiteX4-225" fmla="*/ 1598914 w 1634267"/>
              <a:gd name="connsiteY4-226" fmla="*/ 1498556 h 1796376"/>
              <a:gd name="connsiteX5-227" fmla="*/ 1599962 w 1634267"/>
              <a:gd name="connsiteY5-228" fmla="*/ 660599 h 1796376"/>
              <a:gd name="connsiteX6-229" fmla="*/ 1539426 w 1634267"/>
              <a:gd name="connsiteY6-230" fmla="*/ 79335 h 1796376"/>
              <a:gd name="connsiteX7-231" fmla="*/ 970536 w 1634267"/>
              <a:gd name="connsiteY7-232" fmla="*/ 8948 h 1796376"/>
              <a:gd name="connsiteX8-233" fmla="*/ 147252 w 1634267"/>
              <a:gd name="connsiteY8-234" fmla="*/ 113266 h 17963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500941" y="1364501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352808" y="3191214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991507" y="4191243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H="1" flipV="1">
            <a:off x="10633660" y="3093431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10734575" y="3153990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0710637" y="3146727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10644514" y="3108202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10624360" y="3584948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968935" y="3601048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9293356" y="3601048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9350608" y="3020978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9806809" y="3020978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0211408" y="2267998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9872459" y="2208319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7635978" y="1640631"/>
            <a:ext cx="3578867" cy="3640283"/>
            <a:chOff x="7562238" y="2127325"/>
            <a:chExt cx="3578867" cy="3640283"/>
          </a:xfrm>
        </p:grpSpPr>
        <p:grpSp>
          <p:nvGrpSpPr>
            <p:cNvPr id="51" name="Group 50"/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56" name="Line 428"/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Line 430"/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Line 431"/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Line 432"/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Line 433"/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Line 435"/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Line 436"/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Line 439"/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Line 440"/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Line 441"/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Line 443"/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Line 449"/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Line 428"/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Line 440"/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Line 541"/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Line 424"/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2" name="Picture 778" descr="antenna_radiation_stylized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781" descr="antenna_radiation_stylize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799" descr="cell_tower_radiation cop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Oval 800"/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0" name="Line 426"/>
          <p:cNvSpPr>
            <a:spLocks noChangeShapeType="1"/>
          </p:cNvSpPr>
          <p:nvPr/>
        </p:nvSpPr>
        <p:spPr bwMode="auto">
          <a:xfrm>
            <a:off x="8281600" y="2213665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783"/>
          <p:cNvGrpSpPr/>
          <p:nvPr/>
        </p:nvGrpSpPr>
        <p:grpSpPr bwMode="auto">
          <a:xfrm>
            <a:off x="8124438" y="1822682"/>
            <a:ext cx="298450" cy="464008"/>
            <a:chOff x="3130" y="3288"/>
            <a:chExt cx="410" cy="742"/>
          </a:xfrm>
        </p:grpSpPr>
        <p:sp>
          <p:nvSpPr>
            <p:cNvPr id="82" name="Line 270"/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Line 271"/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Line 272"/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Line 273"/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Line 274"/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Line 275"/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Line 276"/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7"/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8"/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9"/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80"/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81"/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82"/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83"/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84"/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97" name="Picture 777" descr="access_point_stylized_sm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622" y="3375205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780" descr="access_point_stylized_sm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350" y="5037538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9" name="Group 98"/>
          <p:cNvGrpSpPr/>
          <p:nvPr/>
        </p:nvGrpSpPr>
        <p:grpSpPr>
          <a:xfrm>
            <a:off x="9923105" y="4852343"/>
            <a:ext cx="309740" cy="190838"/>
            <a:chOff x="3668110" y="2448910"/>
            <a:chExt cx="3794234" cy="2165130"/>
          </a:xfrm>
        </p:grpSpPr>
        <p:sp>
          <p:nvSpPr>
            <p:cNvPr id="100" name="Rectangle 99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03" name="Freeform 102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103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 104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 105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8750359" y="4480726"/>
            <a:ext cx="393760" cy="218578"/>
            <a:chOff x="7493876" y="2774731"/>
            <a:chExt cx="1481958" cy="894622"/>
          </a:xfrm>
        </p:grpSpPr>
        <p:sp>
          <p:nvSpPr>
            <p:cNvPr id="108" name="Freeform 107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1" name="Freeform 11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Freeform 112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 11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8385260" y="4707739"/>
            <a:ext cx="309740" cy="190838"/>
            <a:chOff x="3668110" y="2448910"/>
            <a:chExt cx="3794234" cy="2165130"/>
          </a:xfrm>
        </p:grpSpPr>
        <p:sp>
          <p:nvSpPr>
            <p:cNvPr id="116" name="Rectangle 115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9" name="Freeform 118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19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 120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 121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3" name="Group 122"/>
          <p:cNvGrpSpPr/>
          <p:nvPr/>
        </p:nvGrpSpPr>
        <p:grpSpPr>
          <a:xfrm>
            <a:off x="8513567" y="2325615"/>
            <a:ext cx="353678" cy="168275"/>
            <a:chOff x="7493876" y="2774731"/>
            <a:chExt cx="1481958" cy="894622"/>
          </a:xfrm>
        </p:grpSpPr>
        <p:sp>
          <p:nvSpPr>
            <p:cNvPr id="124" name="Freeform 123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7" name="Freeform 126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12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12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1" name="Group 130"/>
          <p:cNvGrpSpPr/>
          <p:nvPr/>
        </p:nvGrpSpPr>
        <p:grpSpPr>
          <a:xfrm>
            <a:off x="10957825" y="3114671"/>
            <a:ext cx="170989" cy="97052"/>
            <a:chOff x="7493876" y="2774731"/>
            <a:chExt cx="1481958" cy="894622"/>
          </a:xfrm>
        </p:grpSpPr>
        <p:sp>
          <p:nvSpPr>
            <p:cNvPr id="132" name="Freeform 131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Oval 132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5" name="Freeform 13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Freeform 13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Freeform 137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9" name="Group 138"/>
          <p:cNvGrpSpPr/>
          <p:nvPr/>
        </p:nvGrpSpPr>
        <p:grpSpPr>
          <a:xfrm>
            <a:off x="10484349" y="3009444"/>
            <a:ext cx="353678" cy="198344"/>
            <a:chOff x="7493876" y="2774731"/>
            <a:chExt cx="1481958" cy="894622"/>
          </a:xfrm>
        </p:grpSpPr>
        <p:sp>
          <p:nvSpPr>
            <p:cNvPr id="140" name="Freeform 139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Oval 14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3" name="Freeform 142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 144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Freeform 145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7" name="Group 146"/>
          <p:cNvGrpSpPr/>
          <p:nvPr/>
        </p:nvGrpSpPr>
        <p:grpSpPr>
          <a:xfrm>
            <a:off x="10022464" y="1715598"/>
            <a:ext cx="353678" cy="198344"/>
            <a:chOff x="7493876" y="2774731"/>
            <a:chExt cx="1481958" cy="894622"/>
          </a:xfrm>
        </p:grpSpPr>
        <p:sp>
          <p:nvSpPr>
            <p:cNvPr id="148" name="Freeform 147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Oval 14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1" name="Freeform 15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Freeform 152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Freeform 15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5" name="Group 154"/>
          <p:cNvGrpSpPr/>
          <p:nvPr/>
        </p:nvGrpSpPr>
        <p:grpSpPr>
          <a:xfrm>
            <a:off x="10600954" y="2126673"/>
            <a:ext cx="353678" cy="198344"/>
            <a:chOff x="7493876" y="2774731"/>
            <a:chExt cx="1481958" cy="894622"/>
          </a:xfrm>
        </p:grpSpPr>
        <p:sp>
          <p:nvSpPr>
            <p:cNvPr id="156" name="Freeform 155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Oval 15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8" name="Group 157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 16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Freeform 161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3" name="Group 162"/>
          <p:cNvGrpSpPr/>
          <p:nvPr/>
        </p:nvGrpSpPr>
        <p:grpSpPr>
          <a:xfrm>
            <a:off x="10717565" y="1621269"/>
            <a:ext cx="353678" cy="198344"/>
            <a:chOff x="7493876" y="2774731"/>
            <a:chExt cx="1481958" cy="894622"/>
          </a:xfrm>
        </p:grpSpPr>
        <p:sp>
          <p:nvSpPr>
            <p:cNvPr id="164" name="Freeform 163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Oval 16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6" name="Group 16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7" name="Freeform 166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 16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6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1" name="Group 170"/>
          <p:cNvGrpSpPr/>
          <p:nvPr/>
        </p:nvGrpSpPr>
        <p:grpSpPr>
          <a:xfrm>
            <a:off x="10053866" y="2174871"/>
            <a:ext cx="353678" cy="198344"/>
            <a:chOff x="7493876" y="2774731"/>
            <a:chExt cx="1481958" cy="894622"/>
          </a:xfrm>
        </p:grpSpPr>
        <p:sp>
          <p:nvSpPr>
            <p:cNvPr id="172" name="Freeform 171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Oval 172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5" name="Freeform 17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 17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Freeform 177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9" name="Group 178"/>
          <p:cNvGrpSpPr/>
          <p:nvPr/>
        </p:nvGrpSpPr>
        <p:grpSpPr>
          <a:xfrm>
            <a:off x="9570878" y="2907338"/>
            <a:ext cx="367224" cy="240304"/>
            <a:chOff x="7493876" y="2774731"/>
            <a:chExt cx="1481958" cy="894622"/>
          </a:xfrm>
        </p:grpSpPr>
        <p:sp>
          <p:nvSpPr>
            <p:cNvPr id="180" name="Freeform 179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3" name="Freeform 182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Freeform 184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Freeform 185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7" name="Group 186"/>
          <p:cNvGrpSpPr/>
          <p:nvPr/>
        </p:nvGrpSpPr>
        <p:grpSpPr>
          <a:xfrm>
            <a:off x="10448999" y="3505631"/>
            <a:ext cx="353678" cy="198344"/>
            <a:chOff x="7493876" y="2774731"/>
            <a:chExt cx="1481958" cy="894622"/>
          </a:xfrm>
        </p:grpSpPr>
        <p:sp>
          <p:nvSpPr>
            <p:cNvPr id="188" name="Freeform 187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Oval 18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90" name="Group 18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1" name="Freeform 19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Freeform 192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Freeform 19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5" name="Group 194"/>
          <p:cNvGrpSpPr/>
          <p:nvPr/>
        </p:nvGrpSpPr>
        <p:grpSpPr>
          <a:xfrm>
            <a:off x="10999722" y="3882431"/>
            <a:ext cx="228295" cy="120400"/>
            <a:chOff x="7493876" y="2774731"/>
            <a:chExt cx="1481958" cy="894622"/>
          </a:xfrm>
        </p:grpSpPr>
        <p:sp>
          <p:nvSpPr>
            <p:cNvPr id="196" name="Freeform 195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9" name="Freeform 19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Freeform 20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Freeform 201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3" name="Group 202"/>
          <p:cNvGrpSpPr/>
          <p:nvPr/>
        </p:nvGrpSpPr>
        <p:grpSpPr>
          <a:xfrm>
            <a:off x="7512814" y="1869919"/>
            <a:ext cx="534987" cy="407988"/>
            <a:chOff x="7432700" y="2327293"/>
            <a:chExt cx="534987" cy="407988"/>
          </a:xfrm>
        </p:grpSpPr>
        <p:pic>
          <p:nvPicPr>
            <p:cNvPr id="204" name="Picture 1017" descr="antenna_stylized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" name="Picture 1018" descr="laptop_keyboar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" name="Freeform 1019"/>
            <p:cNvSpPr/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07" name="Picture 1020" descr="scree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" name="Freeform 1021"/>
            <p:cNvSpPr/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Freeform 1022"/>
            <p:cNvSpPr/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 1023"/>
            <p:cNvSpPr/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Freeform 1024"/>
            <p:cNvSpPr/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Freeform 1025"/>
            <p:cNvSpPr/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Freeform 1026"/>
            <p:cNvSpPr/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4" name="Group 1027"/>
            <p:cNvGrpSpPr/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21" name="Freeform 1028"/>
              <p:cNvSpPr/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1029"/>
              <p:cNvSpPr/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1030"/>
              <p:cNvSpPr/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1031"/>
              <p:cNvSpPr/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Freeform 1032"/>
              <p:cNvSpPr/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Freeform 1033"/>
              <p:cNvSpPr/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15" name="Freeform 1034"/>
            <p:cNvSpPr/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Freeform 1035"/>
            <p:cNvSpPr/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Freeform 1036"/>
            <p:cNvSpPr/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Freeform 1037"/>
            <p:cNvSpPr/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Freeform 1038"/>
            <p:cNvSpPr/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Freeform 1039"/>
            <p:cNvSpPr/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8711521" y="1833033"/>
            <a:ext cx="530702" cy="478009"/>
            <a:chOff x="8631407" y="2290407"/>
            <a:chExt cx="530702" cy="478009"/>
          </a:xfrm>
        </p:grpSpPr>
        <p:pic>
          <p:nvPicPr>
            <p:cNvPr id="228" name="Picture 568" descr="light2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9" name="Picture 1017" descr="antenna_stylized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0" name="Group 229"/>
          <p:cNvGrpSpPr/>
          <p:nvPr/>
        </p:nvGrpSpPr>
        <p:grpSpPr>
          <a:xfrm>
            <a:off x="8573279" y="1572430"/>
            <a:ext cx="849312" cy="226109"/>
            <a:chOff x="8493165" y="2029804"/>
            <a:chExt cx="849312" cy="226109"/>
          </a:xfrm>
        </p:grpSpPr>
        <p:pic>
          <p:nvPicPr>
            <p:cNvPr id="231" name="Picture 603" descr="car_icon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2" name="Picture 1017" descr="antenna_stylized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3" name="Group 232"/>
          <p:cNvGrpSpPr/>
          <p:nvPr/>
        </p:nvGrpSpPr>
        <p:grpSpPr>
          <a:xfrm>
            <a:off x="7567258" y="2838730"/>
            <a:ext cx="857739" cy="583764"/>
            <a:chOff x="7487144" y="3296104"/>
            <a:chExt cx="857739" cy="583764"/>
          </a:xfrm>
        </p:grpSpPr>
        <p:grpSp>
          <p:nvGrpSpPr>
            <p:cNvPr id="234" name="Group 233"/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41" name="Picture 1115" descr="antenna_stylized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2" name="Picture 1116" descr="laptop_keyboard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3" name="Freeform 1117"/>
              <p:cNvSpPr/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44" name="Picture 1118" descr="screen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5" name="Freeform 1119"/>
              <p:cNvSpPr/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1120"/>
              <p:cNvSpPr/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1121"/>
              <p:cNvSpPr/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1122"/>
              <p:cNvSpPr/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Freeform 1123"/>
              <p:cNvSpPr/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Freeform 1124"/>
              <p:cNvSpPr/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1" name="Group 1125"/>
              <p:cNvGrpSpPr/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258" name="Freeform 1126"/>
                <p:cNvSpPr/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Freeform 1127"/>
                <p:cNvSpPr/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0" name="Freeform 1128"/>
                <p:cNvSpPr/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Freeform 1129"/>
                <p:cNvSpPr/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Freeform 1130"/>
                <p:cNvSpPr/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Freeform 1131"/>
                <p:cNvSpPr/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2" name="Freeform 1132"/>
              <p:cNvSpPr/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Freeform 1133"/>
              <p:cNvSpPr/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Freeform 1134"/>
              <p:cNvSpPr/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Freeform 1135"/>
              <p:cNvSpPr/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Freeform 1136"/>
              <p:cNvSpPr/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Freeform 1137"/>
              <p:cNvSpPr/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5" name="Group 1139"/>
            <p:cNvGrpSpPr/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39" name="Picture 114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0" name="Freeform 1141"/>
              <p:cNvSpPr/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37" name="Picture 571" descr="fridge2.png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8" name="Picture 1115" descr="antenna_stylized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64" name="Group 263"/>
          <p:cNvGrpSpPr/>
          <p:nvPr/>
        </p:nvGrpSpPr>
        <p:grpSpPr>
          <a:xfrm>
            <a:off x="11138687" y="2941791"/>
            <a:ext cx="518448" cy="1212242"/>
            <a:chOff x="11058573" y="3399165"/>
            <a:chExt cx="518448" cy="1212242"/>
          </a:xfrm>
        </p:grpSpPr>
        <p:grpSp>
          <p:nvGrpSpPr>
            <p:cNvPr id="265" name="Group 264"/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272" name="Straight Connector 271"/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3" name="Group 272"/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274" name="Picture 273" descr="server_rack.png"/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5" name="Picture 274" descr="server_rack.png"/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6" name="Picture 275" descr="server_rack.png"/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66" name="Group 265"/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267" name="Straight Connector 266"/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8" name="Group 267"/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269" name="Picture 268" descr="server_rack.png"/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0" name="Picture 269" descr="server_rack.png"/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1" name="Picture 270" descr="server_rack.png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77" name="Group 590"/>
          <p:cNvGrpSpPr/>
          <p:nvPr/>
        </p:nvGrpSpPr>
        <p:grpSpPr bwMode="auto">
          <a:xfrm flipH="1">
            <a:off x="8054595" y="4413467"/>
            <a:ext cx="345630" cy="320302"/>
            <a:chOff x="2839" y="3501"/>
            <a:chExt cx="755" cy="803"/>
          </a:xfrm>
        </p:grpSpPr>
        <p:pic>
          <p:nvPicPr>
            <p:cNvPr id="278" name="Picture 591" descr="desktop_computer_stylized_medium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9" name="Freeform 592"/>
            <p:cNvSpPr/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0" name="Group 1064"/>
          <p:cNvGrpSpPr/>
          <p:nvPr/>
        </p:nvGrpSpPr>
        <p:grpSpPr bwMode="auto">
          <a:xfrm>
            <a:off x="9275421" y="5366115"/>
            <a:ext cx="310186" cy="307808"/>
            <a:chOff x="877" y="1008"/>
            <a:chExt cx="2747" cy="2591"/>
          </a:xfrm>
        </p:grpSpPr>
        <p:pic>
          <p:nvPicPr>
            <p:cNvPr id="281" name="Picture 1065" descr="antenna_stylized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2" name="Picture 1066" descr="laptop_keyboard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3" name="Freeform 1067"/>
            <p:cNvSpPr/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84" name="Picture 1068" descr="screen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5" name="Freeform 1069"/>
            <p:cNvSpPr/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Freeform 1070"/>
            <p:cNvSpPr/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Freeform 1071"/>
            <p:cNvSpPr/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" name="Freeform 1072"/>
            <p:cNvSpPr/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" name="Freeform 1073"/>
            <p:cNvSpPr/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" name="Freeform 1074"/>
            <p:cNvSpPr/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1" name="Group 1075"/>
            <p:cNvGrpSpPr/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298" name="Freeform 1076"/>
              <p:cNvSpPr/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077"/>
              <p:cNvSpPr/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078"/>
              <p:cNvSpPr/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079"/>
              <p:cNvSpPr/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080"/>
              <p:cNvSpPr/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081"/>
              <p:cNvSpPr/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92" name="Freeform 1082"/>
            <p:cNvSpPr/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" name="Freeform 1083"/>
            <p:cNvSpPr/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" name="Freeform 1084"/>
            <p:cNvSpPr/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Freeform 1085"/>
            <p:cNvSpPr/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Freeform 1086"/>
            <p:cNvSpPr/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Freeform 1087"/>
            <p:cNvSpPr/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4" name="Group 590"/>
          <p:cNvGrpSpPr/>
          <p:nvPr/>
        </p:nvGrpSpPr>
        <p:grpSpPr bwMode="auto">
          <a:xfrm flipH="1">
            <a:off x="8227649" y="5017963"/>
            <a:ext cx="345630" cy="320302"/>
            <a:chOff x="2839" y="3501"/>
            <a:chExt cx="755" cy="803"/>
          </a:xfrm>
        </p:grpSpPr>
        <p:pic>
          <p:nvPicPr>
            <p:cNvPr id="305" name="Picture 591" descr="desktop_computer_stylized_medium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6" name="Freeform 592"/>
            <p:cNvSpPr/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7" name="Group 590"/>
          <p:cNvGrpSpPr/>
          <p:nvPr/>
        </p:nvGrpSpPr>
        <p:grpSpPr bwMode="auto">
          <a:xfrm flipH="1">
            <a:off x="8625874" y="5039436"/>
            <a:ext cx="345630" cy="320302"/>
            <a:chOff x="2839" y="3501"/>
            <a:chExt cx="755" cy="803"/>
          </a:xfrm>
        </p:grpSpPr>
        <p:pic>
          <p:nvPicPr>
            <p:cNvPr id="308" name="Picture 591" descr="desktop_computer_stylized_medium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9" name="Freeform 592"/>
            <p:cNvSpPr/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0" name="Group 1064"/>
          <p:cNvGrpSpPr/>
          <p:nvPr/>
        </p:nvGrpSpPr>
        <p:grpSpPr bwMode="auto">
          <a:xfrm>
            <a:off x="9608486" y="5308444"/>
            <a:ext cx="319264" cy="253379"/>
            <a:chOff x="877" y="1008"/>
            <a:chExt cx="2747" cy="2591"/>
          </a:xfrm>
        </p:grpSpPr>
        <p:pic>
          <p:nvPicPr>
            <p:cNvPr id="311" name="Picture 1065" descr="antenna_stylized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2" name="Picture 1066" descr="laptop_keyboard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3" name="Freeform 1067"/>
            <p:cNvSpPr/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14" name="Picture 1068" descr="screen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5" name="Freeform 1069"/>
            <p:cNvSpPr/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6" name="Freeform 1070"/>
            <p:cNvSpPr/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" name="Freeform 1071"/>
            <p:cNvSpPr/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8" name="Freeform 1072"/>
            <p:cNvSpPr/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9" name="Freeform 1073"/>
            <p:cNvSpPr/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0" name="Freeform 1074"/>
            <p:cNvSpPr/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21" name="Group 1075"/>
            <p:cNvGrpSpPr/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28" name="Freeform 1076"/>
              <p:cNvSpPr/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9" name="Freeform 1077"/>
              <p:cNvSpPr/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Freeform 1078"/>
              <p:cNvSpPr/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1079"/>
              <p:cNvSpPr/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Freeform 1080"/>
              <p:cNvSpPr/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3" name="Freeform 1081"/>
              <p:cNvSpPr/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2" name="Freeform 1082"/>
            <p:cNvSpPr/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3" name="Freeform 1083"/>
            <p:cNvSpPr/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4" name="Freeform 1084"/>
            <p:cNvSpPr/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Freeform 1085"/>
            <p:cNvSpPr/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6" name="Freeform 1086"/>
            <p:cNvSpPr/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7" name="Freeform 1087"/>
            <p:cNvSpPr/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34" name="Freeform 984"/>
          <p:cNvSpPr/>
          <p:nvPr/>
        </p:nvSpPr>
        <p:spPr bwMode="auto">
          <a:xfrm>
            <a:off x="10227333" y="5150277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5" name="Freeform 986"/>
          <p:cNvSpPr/>
          <p:nvPr/>
        </p:nvSpPr>
        <p:spPr bwMode="auto">
          <a:xfrm>
            <a:off x="10233710" y="5170229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6" name="Freeform 987"/>
          <p:cNvSpPr/>
          <p:nvPr/>
        </p:nvSpPr>
        <p:spPr bwMode="auto">
          <a:xfrm>
            <a:off x="10229258" y="5326059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" name="Rectangle 988"/>
          <p:cNvSpPr>
            <a:spLocks noChangeArrowheads="1"/>
          </p:cNvSpPr>
          <p:nvPr/>
        </p:nvSpPr>
        <p:spPr bwMode="auto">
          <a:xfrm>
            <a:off x="10100039" y="5187705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4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38" name="Group 989"/>
          <p:cNvGrpSpPr/>
          <p:nvPr/>
        </p:nvGrpSpPr>
        <p:grpSpPr bwMode="auto">
          <a:xfrm>
            <a:off x="10164889" y="5184501"/>
            <a:ext cx="69903" cy="21117"/>
            <a:chOff x="614" y="2568"/>
            <a:chExt cx="725" cy="139"/>
          </a:xfrm>
        </p:grpSpPr>
        <p:sp>
          <p:nvSpPr>
            <p:cNvPr id="339" name="AutoShape 990"/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0" name="AutoShape 991"/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41" name="Rectangle 992"/>
          <p:cNvSpPr>
            <a:spLocks noChangeArrowheads="1"/>
          </p:cNvSpPr>
          <p:nvPr/>
        </p:nvSpPr>
        <p:spPr bwMode="auto">
          <a:xfrm>
            <a:off x="10101242" y="5236056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4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42" name="Group 993"/>
          <p:cNvGrpSpPr/>
          <p:nvPr/>
        </p:nvGrpSpPr>
        <p:grpSpPr bwMode="auto">
          <a:xfrm>
            <a:off x="10164649" y="5231978"/>
            <a:ext cx="69903" cy="19515"/>
            <a:chOff x="614" y="2568"/>
            <a:chExt cx="725" cy="139"/>
          </a:xfrm>
        </p:grpSpPr>
        <p:sp>
          <p:nvSpPr>
            <p:cNvPr id="343" name="AutoShape 994"/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4" name="AutoShape 995"/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45" name="Rectangle 996"/>
          <p:cNvSpPr>
            <a:spLocks noChangeArrowheads="1"/>
          </p:cNvSpPr>
          <p:nvPr/>
        </p:nvSpPr>
        <p:spPr bwMode="auto">
          <a:xfrm>
            <a:off x="10101242" y="5284407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4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46" name="Rectangle 997"/>
          <p:cNvSpPr>
            <a:spLocks noChangeArrowheads="1"/>
          </p:cNvSpPr>
          <p:nvPr/>
        </p:nvSpPr>
        <p:spPr bwMode="auto">
          <a:xfrm>
            <a:off x="10102445" y="5328244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4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47" name="Group 998"/>
          <p:cNvGrpSpPr/>
          <p:nvPr/>
        </p:nvGrpSpPr>
        <p:grpSpPr bwMode="auto">
          <a:xfrm>
            <a:off x="10163205" y="5324166"/>
            <a:ext cx="70024" cy="21991"/>
            <a:chOff x="614" y="2568"/>
            <a:chExt cx="725" cy="139"/>
          </a:xfrm>
        </p:grpSpPr>
        <p:sp>
          <p:nvSpPr>
            <p:cNvPr id="348" name="AutoShape 999"/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9" name="AutoShape 1000"/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50" name="Freeform 1001"/>
          <p:cNvSpPr/>
          <p:nvPr/>
        </p:nvSpPr>
        <p:spPr bwMode="auto">
          <a:xfrm>
            <a:off x="10229740" y="5284407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1" name="Group 1002"/>
          <p:cNvGrpSpPr/>
          <p:nvPr/>
        </p:nvGrpSpPr>
        <p:grpSpPr bwMode="auto">
          <a:xfrm>
            <a:off x="10163686" y="5280475"/>
            <a:ext cx="70024" cy="20243"/>
            <a:chOff x="614" y="2568"/>
            <a:chExt cx="725" cy="139"/>
          </a:xfrm>
        </p:grpSpPr>
        <p:sp>
          <p:nvSpPr>
            <p:cNvPr id="352" name="AutoShape 1003"/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53" name="AutoShape 1004"/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54" name="Rectangle 1005"/>
          <p:cNvSpPr>
            <a:spLocks noChangeArrowheads="1"/>
          </p:cNvSpPr>
          <p:nvPr/>
        </p:nvSpPr>
        <p:spPr bwMode="auto">
          <a:xfrm>
            <a:off x="10224686" y="5149694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4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55" name="Freeform 1006"/>
          <p:cNvSpPr/>
          <p:nvPr/>
        </p:nvSpPr>
        <p:spPr bwMode="auto">
          <a:xfrm>
            <a:off x="10232627" y="5233872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6" name="Freeform 1007"/>
          <p:cNvSpPr/>
          <p:nvPr/>
        </p:nvSpPr>
        <p:spPr bwMode="auto">
          <a:xfrm>
            <a:off x="10232988" y="5186249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7" name="Oval 1008"/>
          <p:cNvSpPr>
            <a:spLocks noChangeArrowheads="1"/>
          </p:cNvSpPr>
          <p:nvPr/>
        </p:nvSpPr>
        <p:spPr bwMode="auto">
          <a:xfrm>
            <a:off x="10257051" y="5467472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4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58" name="Freeform 1009"/>
          <p:cNvSpPr/>
          <p:nvPr/>
        </p:nvSpPr>
        <p:spPr bwMode="auto">
          <a:xfrm>
            <a:off x="10231424" y="5467909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9" name="AutoShape 1010"/>
          <p:cNvSpPr>
            <a:spLocks noChangeArrowheads="1"/>
          </p:cNvSpPr>
          <p:nvPr/>
        </p:nvSpPr>
        <p:spPr bwMode="auto">
          <a:xfrm>
            <a:off x="10091617" y="5476793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4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0" name="AutoShape 1011"/>
          <p:cNvSpPr>
            <a:spLocks noChangeArrowheads="1"/>
          </p:cNvSpPr>
          <p:nvPr/>
        </p:nvSpPr>
        <p:spPr bwMode="auto">
          <a:xfrm>
            <a:off x="10100039" y="5482472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4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1" name="Oval 1012"/>
          <p:cNvSpPr>
            <a:spLocks noChangeArrowheads="1"/>
          </p:cNvSpPr>
          <p:nvPr/>
        </p:nvSpPr>
        <p:spPr bwMode="auto">
          <a:xfrm>
            <a:off x="10111950" y="5434121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4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2" name="Oval 1013"/>
          <p:cNvSpPr>
            <a:spLocks noChangeArrowheads="1"/>
          </p:cNvSpPr>
          <p:nvPr/>
        </p:nvSpPr>
        <p:spPr bwMode="auto">
          <a:xfrm>
            <a:off x="10133607" y="5434121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4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3" name="Oval 1014"/>
          <p:cNvSpPr>
            <a:spLocks noChangeArrowheads="1"/>
          </p:cNvSpPr>
          <p:nvPr/>
        </p:nvSpPr>
        <p:spPr bwMode="auto">
          <a:xfrm>
            <a:off x="10153941" y="5434121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4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4" name="Rectangle 1015"/>
          <p:cNvSpPr>
            <a:spLocks noChangeArrowheads="1"/>
          </p:cNvSpPr>
          <p:nvPr/>
        </p:nvSpPr>
        <p:spPr bwMode="auto">
          <a:xfrm>
            <a:off x="10203150" y="5354750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4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65" name="Group 590"/>
          <p:cNvGrpSpPr/>
          <p:nvPr/>
        </p:nvGrpSpPr>
        <p:grpSpPr bwMode="auto">
          <a:xfrm flipH="1">
            <a:off x="7847721" y="4794366"/>
            <a:ext cx="345630" cy="320302"/>
            <a:chOff x="2839" y="3501"/>
            <a:chExt cx="755" cy="803"/>
          </a:xfrm>
        </p:grpSpPr>
        <p:pic>
          <p:nvPicPr>
            <p:cNvPr id="366" name="Picture 591" descr="desktop_computer_stylized_medium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7" name="Freeform 592"/>
            <p:cNvSpPr/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68" name="Group 652"/>
          <p:cNvGrpSpPr/>
          <p:nvPr/>
        </p:nvGrpSpPr>
        <p:grpSpPr bwMode="auto">
          <a:xfrm>
            <a:off x="7823964" y="1373031"/>
            <a:ext cx="415925" cy="385763"/>
            <a:chOff x="2751" y="1851"/>
            <a:chExt cx="462" cy="478"/>
          </a:xfrm>
        </p:grpSpPr>
        <p:pic>
          <p:nvPicPr>
            <p:cNvPr id="369" name="Picture 653" descr="iphone_stylized_small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0" name="Picture 654" descr="antenna_radiation_stylized"/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1" name="Group 950"/>
          <p:cNvGrpSpPr/>
          <p:nvPr/>
        </p:nvGrpSpPr>
        <p:grpSpPr bwMode="auto">
          <a:xfrm>
            <a:off x="10327730" y="4787257"/>
            <a:ext cx="177192" cy="330833"/>
            <a:chOff x="4140" y="429"/>
            <a:chExt cx="1425" cy="2396"/>
          </a:xfrm>
        </p:grpSpPr>
        <p:sp>
          <p:nvSpPr>
            <p:cNvPr id="372" name="Freeform 951"/>
            <p:cNvSpPr/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4" name="Freeform 953"/>
            <p:cNvSpPr/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954"/>
            <p:cNvSpPr/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77" name="Group 956"/>
            <p:cNvGrpSpPr/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02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4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03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4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78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79" name="Group 960"/>
            <p:cNvGrpSpPr/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00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4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01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4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0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1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82" name="Group 965"/>
            <p:cNvGrpSpPr/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98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4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99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4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3" name="Freeform 968"/>
            <p:cNvSpPr/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4" name="Group 969"/>
            <p:cNvGrpSpPr/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96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4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97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4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5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6" name="Freeform 973"/>
            <p:cNvSpPr/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7" name="Freeform 974"/>
            <p:cNvSpPr/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8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9" name="Freeform 976"/>
            <p:cNvSpPr/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0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1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2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3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4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5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04" name="Group 403"/>
          <p:cNvGrpSpPr/>
          <p:nvPr/>
        </p:nvGrpSpPr>
        <p:grpSpPr>
          <a:xfrm>
            <a:off x="6645453" y="2199599"/>
            <a:ext cx="1038308" cy="956788"/>
            <a:chOff x="6571713" y="2686293"/>
            <a:chExt cx="1038308" cy="956788"/>
          </a:xfrm>
        </p:grpSpPr>
        <p:sp>
          <p:nvSpPr>
            <p:cNvPr id="405" name="Freeform 917"/>
            <p:cNvSpPr/>
            <p:nvPr/>
          </p:nvSpPr>
          <p:spPr bwMode="auto">
            <a:xfrm flipH="1">
              <a:off x="7291095" y="2700162"/>
              <a:ext cx="318926" cy="942919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  <a:gd name="connsiteX0" fmla="*/ 0 w 10140"/>
                <a:gd name="connsiteY0" fmla="*/ 9728 h 9728"/>
                <a:gd name="connsiteX1" fmla="*/ 10140 w 10140"/>
                <a:gd name="connsiteY1" fmla="*/ 0 h 9728"/>
                <a:gd name="connsiteX2" fmla="*/ 10140 w 10140"/>
                <a:gd name="connsiteY2" fmla="*/ 8670 h 9728"/>
                <a:gd name="connsiteX3" fmla="*/ 0 w 10140"/>
                <a:gd name="connsiteY3" fmla="*/ 9728 h 9728"/>
                <a:gd name="connsiteX0-1" fmla="*/ 319 w 10319"/>
                <a:gd name="connsiteY0-2" fmla="*/ 10000 h 10000"/>
                <a:gd name="connsiteX1-3" fmla="*/ 0 w 10319"/>
                <a:gd name="connsiteY1-4" fmla="*/ 9878 h 10000"/>
                <a:gd name="connsiteX2-5" fmla="*/ 10319 w 10319"/>
                <a:gd name="connsiteY2-6" fmla="*/ 0 h 10000"/>
                <a:gd name="connsiteX3-7" fmla="*/ 10319 w 10319"/>
                <a:gd name="connsiteY3-8" fmla="*/ 8912 h 10000"/>
                <a:gd name="connsiteX4" fmla="*/ 319 w 10319"/>
                <a:gd name="connsiteY4" fmla="*/ 10000 h 10000"/>
                <a:gd name="connsiteX0-9" fmla="*/ 2669 w 10319"/>
                <a:gd name="connsiteY0-10" fmla="*/ 10279 h 10279"/>
                <a:gd name="connsiteX1-11" fmla="*/ 0 w 10319"/>
                <a:gd name="connsiteY1-12" fmla="*/ 9878 h 10279"/>
                <a:gd name="connsiteX2-13" fmla="*/ 10319 w 10319"/>
                <a:gd name="connsiteY2-14" fmla="*/ 0 h 10279"/>
                <a:gd name="connsiteX3-15" fmla="*/ 10319 w 10319"/>
                <a:gd name="connsiteY3-16" fmla="*/ 8912 h 10279"/>
                <a:gd name="connsiteX4-17" fmla="*/ 2669 w 10319"/>
                <a:gd name="connsiteY4-18" fmla="*/ 10279 h 102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10319" h="10279">
                  <a:moveTo>
                    <a:pt x="2669" y="10279"/>
                  </a:moveTo>
                  <a:lnTo>
                    <a:pt x="0" y="9878"/>
                  </a:lnTo>
                  <a:lnTo>
                    <a:pt x="10319" y="0"/>
                  </a:lnTo>
                  <a:lnTo>
                    <a:pt x="10319" y="8912"/>
                  </a:lnTo>
                  <a:lnTo>
                    <a:pt x="2669" y="10279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6" name="Group 405"/>
            <p:cNvGrpSpPr/>
            <p:nvPr/>
          </p:nvGrpSpPr>
          <p:grpSpPr>
            <a:xfrm>
              <a:off x="6571713" y="2686293"/>
              <a:ext cx="764135" cy="854075"/>
              <a:chOff x="6571713" y="2686293"/>
              <a:chExt cx="764135" cy="854075"/>
            </a:xfrm>
          </p:grpSpPr>
          <p:sp>
            <p:nvSpPr>
              <p:cNvPr id="407" name="Rectangle 228"/>
              <p:cNvSpPr>
                <a:spLocks noChangeArrowheads="1"/>
              </p:cNvSpPr>
              <p:nvPr/>
            </p:nvSpPr>
            <p:spPr bwMode="auto">
              <a:xfrm>
                <a:off x="6641713" y="2722275"/>
                <a:ext cx="647951" cy="7772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08" name="Rectangle 229"/>
              <p:cNvSpPr>
                <a:spLocks noChangeArrowheads="1"/>
              </p:cNvSpPr>
              <p:nvPr/>
            </p:nvSpPr>
            <p:spPr bwMode="auto">
              <a:xfrm>
                <a:off x="6642457" y="3037370"/>
                <a:ext cx="648594" cy="15877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09" name="Text Box 230"/>
              <p:cNvSpPr txBox="1">
                <a:spLocks noChangeArrowheads="1"/>
              </p:cNvSpPr>
              <p:nvPr/>
            </p:nvSpPr>
            <p:spPr bwMode="auto">
              <a:xfrm>
                <a:off x="6571713" y="2686293"/>
                <a:ext cx="764135" cy="854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application</a:t>
                </a:r>
                <a:endPara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transport</a:t>
                </a:r>
                <a:endPara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network</a:t>
                </a:r>
                <a:endPara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link</a:t>
                </a:r>
                <a:endPara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physical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cxnSp>
            <p:nvCxnSpPr>
              <p:cNvPr id="410" name="Straight Connector 409"/>
              <p:cNvCxnSpPr/>
              <p:nvPr/>
            </p:nvCxnSpPr>
            <p:spPr>
              <a:xfrm>
                <a:off x="6638631" y="289132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/>
              <p:nvPr/>
            </p:nvCxnSpPr>
            <p:spPr>
              <a:xfrm>
                <a:off x="6638631" y="304054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/>
              <p:cNvCxnSpPr/>
              <p:nvPr/>
            </p:nvCxnSpPr>
            <p:spPr>
              <a:xfrm>
                <a:off x="6638631" y="318977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/>
              <p:cNvCxnSpPr/>
              <p:nvPr/>
            </p:nvCxnSpPr>
            <p:spPr>
              <a:xfrm>
                <a:off x="6638631" y="333899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4" name="Group 413"/>
          <p:cNvGrpSpPr/>
          <p:nvPr/>
        </p:nvGrpSpPr>
        <p:grpSpPr>
          <a:xfrm>
            <a:off x="10275746" y="4871177"/>
            <a:ext cx="970347" cy="854075"/>
            <a:chOff x="10202006" y="5357871"/>
            <a:chExt cx="970347" cy="854075"/>
          </a:xfrm>
        </p:grpSpPr>
        <p:sp>
          <p:nvSpPr>
            <p:cNvPr id="415" name="Freeform 917"/>
            <p:cNvSpPr/>
            <p:nvPr/>
          </p:nvSpPr>
          <p:spPr bwMode="auto">
            <a:xfrm>
              <a:off x="10202006" y="5397682"/>
              <a:ext cx="281273" cy="773122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  <a:gd name="connsiteX0" fmla="*/ 0 w 10140"/>
                <a:gd name="connsiteY0" fmla="*/ 9728 h 9728"/>
                <a:gd name="connsiteX1" fmla="*/ 10140 w 10140"/>
                <a:gd name="connsiteY1" fmla="*/ 0 h 9728"/>
                <a:gd name="connsiteX2" fmla="*/ 10140 w 10140"/>
                <a:gd name="connsiteY2" fmla="*/ 8670 h 9728"/>
                <a:gd name="connsiteX3" fmla="*/ 0 w 10140"/>
                <a:gd name="connsiteY3" fmla="*/ 9728 h 9728"/>
                <a:gd name="connsiteX0-1" fmla="*/ 319 w 10319"/>
                <a:gd name="connsiteY0-2" fmla="*/ 10000 h 10000"/>
                <a:gd name="connsiteX1-3" fmla="*/ 0 w 10319"/>
                <a:gd name="connsiteY1-4" fmla="*/ 9878 h 10000"/>
                <a:gd name="connsiteX2-5" fmla="*/ 10319 w 10319"/>
                <a:gd name="connsiteY2-6" fmla="*/ 0 h 10000"/>
                <a:gd name="connsiteX3-7" fmla="*/ 10319 w 10319"/>
                <a:gd name="connsiteY3-8" fmla="*/ 8912 h 10000"/>
                <a:gd name="connsiteX4" fmla="*/ 319 w 10319"/>
                <a:gd name="connsiteY4" fmla="*/ 10000 h 10000"/>
                <a:gd name="connsiteX0-9" fmla="*/ 2669 w 10319"/>
                <a:gd name="connsiteY0-10" fmla="*/ 10279 h 10279"/>
                <a:gd name="connsiteX1-11" fmla="*/ 0 w 10319"/>
                <a:gd name="connsiteY1-12" fmla="*/ 9878 h 10279"/>
                <a:gd name="connsiteX2-13" fmla="*/ 10319 w 10319"/>
                <a:gd name="connsiteY2-14" fmla="*/ 0 h 10279"/>
                <a:gd name="connsiteX3-15" fmla="*/ 10319 w 10319"/>
                <a:gd name="connsiteY3-16" fmla="*/ 8912 h 10279"/>
                <a:gd name="connsiteX4-17" fmla="*/ 2669 w 10319"/>
                <a:gd name="connsiteY4-18" fmla="*/ 10279 h 10279"/>
                <a:gd name="connsiteX0-19" fmla="*/ 2669 w 10319"/>
                <a:gd name="connsiteY0-20" fmla="*/ 10279 h 11889"/>
                <a:gd name="connsiteX1-21" fmla="*/ 0 w 10319"/>
                <a:gd name="connsiteY1-22" fmla="*/ 9878 h 11889"/>
                <a:gd name="connsiteX2-23" fmla="*/ 10319 w 10319"/>
                <a:gd name="connsiteY2-24" fmla="*/ 0 h 11889"/>
                <a:gd name="connsiteX3-25" fmla="*/ 10011 w 10319"/>
                <a:gd name="connsiteY3-26" fmla="*/ 11889 h 11889"/>
                <a:gd name="connsiteX4-27" fmla="*/ 2669 w 10319"/>
                <a:gd name="connsiteY4-28" fmla="*/ 10279 h 11889"/>
                <a:gd name="connsiteX0-29" fmla="*/ 2669 w 10024"/>
                <a:gd name="connsiteY0-30" fmla="*/ 6818 h 8428"/>
                <a:gd name="connsiteX1-31" fmla="*/ 0 w 10024"/>
                <a:gd name="connsiteY1-32" fmla="*/ 6417 h 8428"/>
                <a:gd name="connsiteX2-33" fmla="*/ 9703 w 10024"/>
                <a:gd name="connsiteY2-34" fmla="*/ 0 h 8428"/>
                <a:gd name="connsiteX3-35" fmla="*/ 10011 w 10024"/>
                <a:gd name="connsiteY3-36" fmla="*/ 8428 h 8428"/>
                <a:gd name="connsiteX4-37" fmla="*/ 2669 w 10024"/>
                <a:gd name="connsiteY4-38" fmla="*/ 6818 h 8428"/>
                <a:gd name="connsiteX0-39" fmla="*/ 1741 w 9078"/>
                <a:gd name="connsiteY0-40" fmla="*/ 8090 h 10000"/>
                <a:gd name="connsiteX1-41" fmla="*/ 0 w 9078"/>
                <a:gd name="connsiteY1-42" fmla="*/ 6834 h 10000"/>
                <a:gd name="connsiteX2-43" fmla="*/ 8758 w 9078"/>
                <a:gd name="connsiteY2-44" fmla="*/ 0 h 10000"/>
                <a:gd name="connsiteX3-45" fmla="*/ 9065 w 9078"/>
                <a:gd name="connsiteY3-46" fmla="*/ 10000 h 10000"/>
                <a:gd name="connsiteX4-47" fmla="*/ 1741 w 9078"/>
                <a:gd name="connsiteY4-48" fmla="*/ 8090 h 10000"/>
                <a:gd name="connsiteX0-49" fmla="*/ 112 w 10001"/>
                <a:gd name="connsiteY0-50" fmla="*/ 7638 h 10000"/>
                <a:gd name="connsiteX1-51" fmla="*/ 0 w 10001"/>
                <a:gd name="connsiteY1-52" fmla="*/ 6834 h 10000"/>
                <a:gd name="connsiteX2-53" fmla="*/ 9647 w 10001"/>
                <a:gd name="connsiteY2-54" fmla="*/ 0 h 10000"/>
                <a:gd name="connsiteX3-55" fmla="*/ 9986 w 10001"/>
                <a:gd name="connsiteY3-56" fmla="*/ 10000 h 10000"/>
                <a:gd name="connsiteX4-57" fmla="*/ 112 w 10001"/>
                <a:gd name="connsiteY4-58" fmla="*/ 7638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10001" h="10000">
                  <a:moveTo>
                    <a:pt x="112" y="7638"/>
                  </a:moveTo>
                  <a:cubicBezTo>
                    <a:pt x="75" y="7370"/>
                    <a:pt x="37" y="7102"/>
                    <a:pt x="0" y="6834"/>
                  </a:cubicBezTo>
                  <a:lnTo>
                    <a:pt x="9647" y="0"/>
                  </a:lnTo>
                  <a:cubicBezTo>
                    <a:pt x="9534" y="4702"/>
                    <a:pt x="10099" y="5298"/>
                    <a:pt x="9986" y="10000"/>
                  </a:cubicBezTo>
                  <a:lnTo>
                    <a:pt x="112" y="7638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6" name="Group 415"/>
            <p:cNvGrpSpPr/>
            <p:nvPr/>
          </p:nvGrpSpPr>
          <p:grpSpPr>
            <a:xfrm>
              <a:off x="10408218" y="5357871"/>
              <a:ext cx="764135" cy="854075"/>
              <a:chOff x="6571713" y="2686293"/>
              <a:chExt cx="764135" cy="854075"/>
            </a:xfrm>
          </p:grpSpPr>
          <p:sp>
            <p:nvSpPr>
              <p:cNvPr id="417" name="Rectangle 228"/>
              <p:cNvSpPr>
                <a:spLocks noChangeArrowheads="1"/>
              </p:cNvSpPr>
              <p:nvPr/>
            </p:nvSpPr>
            <p:spPr bwMode="auto">
              <a:xfrm>
                <a:off x="6641713" y="2722275"/>
                <a:ext cx="647951" cy="7772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18" name="Rectangle 229"/>
              <p:cNvSpPr>
                <a:spLocks noChangeArrowheads="1"/>
              </p:cNvSpPr>
              <p:nvPr/>
            </p:nvSpPr>
            <p:spPr bwMode="auto">
              <a:xfrm>
                <a:off x="6642457" y="3037370"/>
                <a:ext cx="648594" cy="15877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19" name="Text Box 230"/>
              <p:cNvSpPr txBox="1">
                <a:spLocks noChangeArrowheads="1"/>
              </p:cNvSpPr>
              <p:nvPr/>
            </p:nvSpPr>
            <p:spPr bwMode="auto">
              <a:xfrm>
                <a:off x="6571713" y="2686293"/>
                <a:ext cx="764135" cy="854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application</a:t>
                </a:r>
                <a:endPara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transport</a:t>
                </a:r>
                <a:endPara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network</a:t>
                </a:r>
                <a:endPara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link</a:t>
                </a:r>
                <a:endPara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physical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cxnSp>
            <p:nvCxnSpPr>
              <p:cNvPr id="420" name="Straight Connector 419"/>
              <p:cNvCxnSpPr/>
              <p:nvPr/>
            </p:nvCxnSpPr>
            <p:spPr>
              <a:xfrm>
                <a:off x="6638631" y="289132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/>
              <p:nvPr/>
            </p:nvCxnSpPr>
            <p:spPr>
              <a:xfrm>
                <a:off x="6638631" y="304054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/>
              <p:cNvCxnSpPr/>
              <p:nvPr/>
            </p:nvCxnSpPr>
            <p:spPr>
              <a:xfrm>
                <a:off x="6638631" y="318977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/>
              <p:cNvCxnSpPr/>
              <p:nvPr/>
            </p:nvCxnSpPr>
            <p:spPr>
              <a:xfrm>
                <a:off x="6638631" y="333899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4" name="Group 950"/>
          <p:cNvGrpSpPr/>
          <p:nvPr/>
        </p:nvGrpSpPr>
        <p:grpSpPr bwMode="auto">
          <a:xfrm>
            <a:off x="10076248" y="5129706"/>
            <a:ext cx="214974" cy="403920"/>
            <a:chOff x="4140" y="429"/>
            <a:chExt cx="1425" cy="2396"/>
          </a:xfrm>
        </p:grpSpPr>
        <p:sp>
          <p:nvSpPr>
            <p:cNvPr id="425" name="Freeform 951"/>
            <p:cNvSpPr/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6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7" name="Freeform 953"/>
            <p:cNvSpPr/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8" name="Freeform 954"/>
            <p:cNvSpPr/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9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30" name="Group 956"/>
            <p:cNvGrpSpPr/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5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4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6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4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1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32" name="Group 960"/>
            <p:cNvGrpSpPr/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3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4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4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4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3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4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35" name="Group 965"/>
            <p:cNvGrpSpPr/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1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4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2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4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6" name="Freeform 968"/>
            <p:cNvSpPr/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37" name="Group 969"/>
            <p:cNvGrpSpPr/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9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4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0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4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8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9" name="Freeform 973"/>
            <p:cNvSpPr/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0" name="Freeform 974"/>
            <p:cNvSpPr/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1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2" name="Freeform 976"/>
            <p:cNvSpPr/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3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4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5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6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7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8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57" name="Group 456"/>
          <p:cNvGrpSpPr/>
          <p:nvPr/>
        </p:nvGrpSpPr>
        <p:grpSpPr>
          <a:xfrm>
            <a:off x="9172528" y="3469930"/>
            <a:ext cx="367224" cy="240304"/>
            <a:chOff x="7493876" y="2774731"/>
            <a:chExt cx="1481958" cy="894622"/>
          </a:xfrm>
        </p:grpSpPr>
        <p:sp>
          <p:nvSpPr>
            <p:cNvPr id="458" name="Freeform 457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9" name="Oval 45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0" name="Group 45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1" name="Freeform 46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Freeform 461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3" name="Freeform 462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4" name="Freeform 46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65" name="Group 464"/>
          <p:cNvGrpSpPr/>
          <p:nvPr/>
        </p:nvGrpSpPr>
        <p:grpSpPr>
          <a:xfrm>
            <a:off x="9675294" y="3513069"/>
            <a:ext cx="367224" cy="240304"/>
            <a:chOff x="7493876" y="2774731"/>
            <a:chExt cx="1481958" cy="894622"/>
          </a:xfrm>
        </p:grpSpPr>
        <p:sp>
          <p:nvSpPr>
            <p:cNvPr id="466" name="Freeform 465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7" name="Oval 46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8" name="Group 467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9" name="Freeform 46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Freeform 469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1" name="Freeform 47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2" name="Freeform 471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3" name="Group 472"/>
          <p:cNvGrpSpPr/>
          <p:nvPr/>
        </p:nvGrpSpPr>
        <p:grpSpPr>
          <a:xfrm>
            <a:off x="8123810" y="3479300"/>
            <a:ext cx="354986" cy="175668"/>
            <a:chOff x="7493876" y="2774731"/>
            <a:chExt cx="1481958" cy="894622"/>
          </a:xfrm>
        </p:grpSpPr>
        <p:sp>
          <p:nvSpPr>
            <p:cNvPr id="474" name="Freeform 473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5" name="Oval 47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76" name="Group 47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7" name="Freeform 476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8" name="Freeform 477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9" name="Freeform 47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0" name="Freeform 47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81" name="Group 480"/>
          <p:cNvGrpSpPr/>
          <p:nvPr/>
        </p:nvGrpSpPr>
        <p:grpSpPr>
          <a:xfrm>
            <a:off x="9321633" y="4288992"/>
            <a:ext cx="393760" cy="218578"/>
            <a:chOff x="7493876" y="2774731"/>
            <a:chExt cx="1481958" cy="894622"/>
          </a:xfrm>
        </p:grpSpPr>
        <p:sp>
          <p:nvSpPr>
            <p:cNvPr id="482" name="Freeform 481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3" name="Oval 482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4" name="Group 48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5" name="Freeform 48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6" name="Freeform 48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7" name="Freeform 48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8" name="Freeform 487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89" name="Group 488"/>
          <p:cNvGrpSpPr/>
          <p:nvPr/>
        </p:nvGrpSpPr>
        <p:grpSpPr>
          <a:xfrm>
            <a:off x="7848738" y="2976754"/>
            <a:ext cx="3007624" cy="1690703"/>
            <a:chOff x="7774998" y="3463448"/>
            <a:chExt cx="3007624" cy="1690703"/>
          </a:xfrm>
        </p:grpSpPr>
        <p:grpSp>
          <p:nvGrpSpPr>
            <p:cNvPr id="490" name="Group 489"/>
            <p:cNvGrpSpPr/>
            <p:nvPr/>
          </p:nvGrpSpPr>
          <p:grpSpPr>
            <a:xfrm>
              <a:off x="7774998" y="4090572"/>
              <a:ext cx="571917" cy="577694"/>
              <a:chOff x="7774998" y="4090572"/>
              <a:chExt cx="571917" cy="577694"/>
            </a:xfrm>
          </p:grpSpPr>
          <p:sp>
            <p:nvSpPr>
              <p:cNvPr id="523" name="Freeform 917"/>
              <p:cNvSpPr/>
              <p:nvPr/>
            </p:nvSpPr>
            <p:spPr bwMode="auto">
              <a:xfrm rot="10800000">
                <a:off x="7818844" y="4090572"/>
                <a:ext cx="487903" cy="154569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-1" fmla="*/ 319 w 10319"/>
                  <a:gd name="connsiteY0-2" fmla="*/ 10000 h 10000"/>
                  <a:gd name="connsiteX1-3" fmla="*/ 0 w 10319"/>
                  <a:gd name="connsiteY1-4" fmla="*/ 9878 h 10000"/>
                  <a:gd name="connsiteX2-5" fmla="*/ 10319 w 10319"/>
                  <a:gd name="connsiteY2-6" fmla="*/ 0 h 10000"/>
                  <a:gd name="connsiteX3-7" fmla="*/ 10319 w 10319"/>
                  <a:gd name="connsiteY3-8" fmla="*/ 8912 h 10000"/>
                  <a:gd name="connsiteX4" fmla="*/ 319 w 10319"/>
                  <a:gd name="connsiteY4" fmla="*/ 10000 h 10000"/>
                  <a:gd name="connsiteX0-9" fmla="*/ 2669 w 10319"/>
                  <a:gd name="connsiteY0-10" fmla="*/ 10279 h 10279"/>
                  <a:gd name="connsiteX1-11" fmla="*/ 0 w 10319"/>
                  <a:gd name="connsiteY1-12" fmla="*/ 9878 h 10279"/>
                  <a:gd name="connsiteX2-13" fmla="*/ 10319 w 10319"/>
                  <a:gd name="connsiteY2-14" fmla="*/ 0 h 10279"/>
                  <a:gd name="connsiteX3-15" fmla="*/ 10319 w 10319"/>
                  <a:gd name="connsiteY3-16" fmla="*/ 8912 h 10279"/>
                  <a:gd name="connsiteX4-17" fmla="*/ 2669 w 10319"/>
                  <a:gd name="connsiteY4-18" fmla="*/ 10279 h 10279"/>
                  <a:gd name="connsiteX0-19" fmla="*/ 3432 w 11082"/>
                  <a:gd name="connsiteY0-20" fmla="*/ 1685 h 1685"/>
                  <a:gd name="connsiteX1-21" fmla="*/ 763 w 11082"/>
                  <a:gd name="connsiteY1-22" fmla="*/ 1284 h 1685"/>
                  <a:gd name="connsiteX2-23" fmla="*/ 0 w 11082"/>
                  <a:gd name="connsiteY2-24" fmla="*/ 0 h 1685"/>
                  <a:gd name="connsiteX3-25" fmla="*/ 11082 w 11082"/>
                  <a:gd name="connsiteY3-26" fmla="*/ 318 h 1685"/>
                  <a:gd name="connsiteX4-27" fmla="*/ 3432 w 11082"/>
                  <a:gd name="connsiteY4-28" fmla="*/ 1685 h 1685"/>
                  <a:gd name="connsiteX0-29" fmla="*/ 3097 w 14245"/>
                  <a:gd name="connsiteY0-30" fmla="*/ 10000 h 10000"/>
                  <a:gd name="connsiteX1-31" fmla="*/ 689 w 14245"/>
                  <a:gd name="connsiteY1-32" fmla="*/ 7620 h 10000"/>
                  <a:gd name="connsiteX2-33" fmla="*/ 0 w 14245"/>
                  <a:gd name="connsiteY2-34" fmla="*/ 0 h 10000"/>
                  <a:gd name="connsiteX3-35" fmla="*/ 14245 w 14245"/>
                  <a:gd name="connsiteY3-36" fmla="*/ 633 h 10000"/>
                  <a:gd name="connsiteX4-37" fmla="*/ 3097 w 14245"/>
                  <a:gd name="connsiteY4-38" fmla="*/ 1000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17" y="connsiteY4-18"/>
                  </a:cxn>
                </a:cxnLst>
                <a:rect l="l" t="t" r="r" b="b"/>
                <a:pathLst>
                  <a:path w="14245" h="10000">
                    <a:moveTo>
                      <a:pt x="3097" y="10000"/>
                    </a:moveTo>
                    <a:lnTo>
                      <a:pt x="689" y="7620"/>
                    </a:lnTo>
                    <a:cubicBezTo>
                      <a:pt x="459" y="5080"/>
                      <a:pt x="230" y="2540"/>
                      <a:pt x="0" y="0"/>
                    </a:cubicBezTo>
                    <a:lnTo>
                      <a:pt x="14245" y="633"/>
                    </a:lnTo>
                    <a:lnTo>
                      <a:pt x="3097" y="1000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24" name="Group 523"/>
              <p:cNvGrpSpPr/>
              <p:nvPr/>
            </p:nvGrpSpPr>
            <p:grpSpPr>
              <a:xfrm>
                <a:off x="7774998" y="4206600"/>
                <a:ext cx="571917" cy="461666"/>
                <a:chOff x="9980560" y="726571"/>
                <a:chExt cx="659732" cy="461666"/>
              </a:xfrm>
            </p:grpSpPr>
            <p:sp>
              <p:nvSpPr>
                <p:cNvPr id="525" name="Rectangle 228"/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6" name="Rectangle 229"/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7" name="Text Box 230"/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MS PGothic" panose="020B0600070205080204" pitchFamily="34" charset="-128"/>
                      <a:cs typeface="+mn-cs"/>
                    </a:rPr>
                    <a:t>network</a:t>
                  </a:r>
                  <a:endParaRPr kumimoji="0" lang="en-US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MS PGothic" panose="020B0600070205080204" pitchFamily="34" charset="-128"/>
                      <a:cs typeface="+mn-cs"/>
                    </a:rPr>
                    <a:t>link</a:t>
                  </a:r>
                  <a:endParaRPr kumimoji="0" lang="en-US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MS PGothic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28" name="Straight Connector 527"/>
                <p:cNvCxnSpPr/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/>
                <p:cNvCxnSpPr/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1" name="Group 490"/>
            <p:cNvGrpSpPr/>
            <p:nvPr/>
          </p:nvGrpSpPr>
          <p:grpSpPr>
            <a:xfrm>
              <a:off x="8692628" y="3463448"/>
              <a:ext cx="571917" cy="574365"/>
              <a:chOff x="8692628" y="3463448"/>
              <a:chExt cx="571917" cy="574365"/>
            </a:xfrm>
          </p:grpSpPr>
          <p:sp>
            <p:nvSpPr>
              <p:cNvPr id="516" name="Freeform 917"/>
              <p:cNvSpPr/>
              <p:nvPr/>
            </p:nvSpPr>
            <p:spPr bwMode="auto">
              <a:xfrm flipH="1">
                <a:off x="8735937" y="3883244"/>
                <a:ext cx="487903" cy="154569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-1" fmla="*/ 319 w 10319"/>
                  <a:gd name="connsiteY0-2" fmla="*/ 10000 h 10000"/>
                  <a:gd name="connsiteX1-3" fmla="*/ 0 w 10319"/>
                  <a:gd name="connsiteY1-4" fmla="*/ 9878 h 10000"/>
                  <a:gd name="connsiteX2-5" fmla="*/ 10319 w 10319"/>
                  <a:gd name="connsiteY2-6" fmla="*/ 0 h 10000"/>
                  <a:gd name="connsiteX3-7" fmla="*/ 10319 w 10319"/>
                  <a:gd name="connsiteY3-8" fmla="*/ 8912 h 10000"/>
                  <a:gd name="connsiteX4" fmla="*/ 319 w 10319"/>
                  <a:gd name="connsiteY4" fmla="*/ 10000 h 10000"/>
                  <a:gd name="connsiteX0-9" fmla="*/ 2669 w 10319"/>
                  <a:gd name="connsiteY0-10" fmla="*/ 10279 h 10279"/>
                  <a:gd name="connsiteX1-11" fmla="*/ 0 w 10319"/>
                  <a:gd name="connsiteY1-12" fmla="*/ 9878 h 10279"/>
                  <a:gd name="connsiteX2-13" fmla="*/ 10319 w 10319"/>
                  <a:gd name="connsiteY2-14" fmla="*/ 0 h 10279"/>
                  <a:gd name="connsiteX3-15" fmla="*/ 10319 w 10319"/>
                  <a:gd name="connsiteY3-16" fmla="*/ 8912 h 10279"/>
                  <a:gd name="connsiteX4-17" fmla="*/ 2669 w 10319"/>
                  <a:gd name="connsiteY4-18" fmla="*/ 10279 h 10279"/>
                  <a:gd name="connsiteX0-19" fmla="*/ 3432 w 11082"/>
                  <a:gd name="connsiteY0-20" fmla="*/ 1685 h 1685"/>
                  <a:gd name="connsiteX1-21" fmla="*/ 763 w 11082"/>
                  <a:gd name="connsiteY1-22" fmla="*/ 1284 h 1685"/>
                  <a:gd name="connsiteX2-23" fmla="*/ 0 w 11082"/>
                  <a:gd name="connsiteY2-24" fmla="*/ 0 h 1685"/>
                  <a:gd name="connsiteX3-25" fmla="*/ 11082 w 11082"/>
                  <a:gd name="connsiteY3-26" fmla="*/ 318 h 1685"/>
                  <a:gd name="connsiteX4-27" fmla="*/ 3432 w 11082"/>
                  <a:gd name="connsiteY4-28" fmla="*/ 1685 h 1685"/>
                  <a:gd name="connsiteX0-29" fmla="*/ 3097 w 14245"/>
                  <a:gd name="connsiteY0-30" fmla="*/ 10000 h 10000"/>
                  <a:gd name="connsiteX1-31" fmla="*/ 689 w 14245"/>
                  <a:gd name="connsiteY1-32" fmla="*/ 7620 h 10000"/>
                  <a:gd name="connsiteX2-33" fmla="*/ 0 w 14245"/>
                  <a:gd name="connsiteY2-34" fmla="*/ 0 h 10000"/>
                  <a:gd name="connsiteX3-35" fmla="*/ 14245 w 14245"/>
                  <a:gd name="connsiteY3-36" fmla="*/ 633 h 10000"/>
                  <a:gd name="connsiteX4-37" fmla="*/ 3097 w 14245"/>
                  <a:gd name="connsiteY4-38" fmla="*/ 1000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17" y="connsiteY4-18"/>
                  </a:cxn>
                </a:cxnLst>
                <a:rect l="l" t="t" r="r" b="b"/>
                <a:pathLst>
                  <a:path w="14245" h="10000">
                    <a:moveTo>
                      <a:pt x="3097" y="10000"/>
                    </a:moveTo>
                    <a:lnTo>
                      <a:pt x="689" y="7620"/>
                    </a:lnTo>
                    <a:cubicBezTo>
                      <a:pt x="459" y="5080"/>
                      <a:pt x="230" y="2540"/>
                      <a:pt x="0" y="0"/>
                    </a:cubicBezTo>
                    <a:lnTo>
                      <a:pt x="14245" y="633"/>
                    </a:lnTo>
                    <a:lnTo>
                      <a:pt x="3097" y="1000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17" name="Group 516"/>
              <p:cNvGrpSpPr/>
              <p:nvPr/>
            </p:nvGrpSpPr>
            <p:grpSpPr>
              <a:xfrm>
                <a:off x="8692628" y="3463448"/>
                <a:ext cx="571917" cy="461666"/>
                <a:chOff x="9980560" y="726571"/>
                <a:chExt cx="659732" cy="461666"/>
              </a:xfrm>
            </p:grpSpPr>
            <p:sp>
              <p:nvSpPr>
                <p:cNvPr id="518" name="Rectangle 228"/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9" name="Rectangle 229"/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0" name="Text Box 230"/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MS PGothic" panose="020B0600070205080204" pitchFamily="34" charset="-128"/>
                      <a:cs typeface="+mn-cs"/>
                    </a:rPr>
                    <a:t>network</a:t>
                  </a:r>
                  <a:endParaRPr kumimoji="0" lang="en-US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MS PGothic" panose="020B0600070205080204" pitchFamily="34" charset="-128"/>
                      <a:cs typeface="+mn-cs"/>
                    </a:rPr>
                    <a:t>link</a:t>
                  </a:r>
                  <a:endParaRPr kumimoji="0" lang="en-US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MS PGothic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21" name="Straight Connector 520"/>
                <p:cNvCxnSpPr/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/>
                <p:cNvCxnSpPr/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2" name="Group 491"/>
            <p:cNvGrpSpPr/>
            <p:nvPr/>
          </p:nvGrpSpPr>
          <p:grpSpPr>
            <a:xfrm>
              <a:off x="9846130" y="3502221"/>
              <a:ext cx="571917" cy="607211"/>
              <a:chOff x="9846130" y="3502221"/>
              <a:chExt cx="571917" cy="607211"/>
            </a:xfrm>
          </p:grpSpPr>
          <p:sp>
            <p:nvSpPr>
              <p:cNvPr id="509" name="Freeform 917"/>
              <p:cNvSpPr/>
              <p:nvPr/>
            </p:nvSpPr>
            <p:spPr bwMode="auto">
              <a:xfrm>
                <a:off x="9904716" y="3925785"/>
                <a:ext cx="466702" cy="183647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-1" fmla="*/ 319 w 10319"/>
                  <a:gd name="connsiteY0-2" fmla="*/ 10000 h 10000"/>
                  <a:gd name="connsiteX1-3" fmla="*/ 0 w 10319"/>
                  <a:gd name="connsiteY1-4" fmla="*/ 9878 h 10000"/>
                  <a:gd name="connsiteX2-5" fmla="*/ 10319 w 10319"/>
                  <a:gd name="connsiteY2-6" fmla="*/ 0 h 10000"/>
                  <a:gd name="connsiteX3-7" fmla="*/ 10319 w 10319"/>
                  <a:gd name="connsiteY3-8" fmla="*/ 8912 h 10000"/>
                  <a:gd name="connsiteX4" fmla="*/ 319 w 10319"/>
                  <a:gd name="connsiteY4" fmla="*/ 10000 h 10000"/>
                  <a:gd name="connsiteX0-9" fmla="*/ 2669 w 10319"/>
                  <a:gd name="connsiteY0-10" fmla="*/ 10279 h 10279"/>
                  <a:gd name="connsiteX1-11" fmla="*/ 0 w 10319"/>
                  <a:gd name="connsiteY1-12" fmla="*/ 9878 h 10279"/>
                  <a:gd name="connsiteX2-13" fmla="*/ 10319 w 10319"/>
                  <a:gd name="connsiteY2-14" fmla="*/ 0 h 10279"/>
                  <a:gd name="connsiteX3-15" fmla="*/ 10319 w 10319"/>
                  <a:gd name="connsiteY3-16" fmla="*/ 8912 h 10279"/>
                  <a:gd name="connsiteX4-17" fmla="*/ 2669 w 10319"/>
                  <a:gd name="connsiteY4-18" fmla="*/ 10279 h 10279"/>
                  <a:gd name="connsiteX0-19" fmla="*/ 3432 w 11082"/>
                  <a:gd name="connsiteY0-20" fmla="*/ 1685 h 1685"/>
                  <a:gd name="connsiteX1-21" fmla="*/ 763 w 11082"/>
                  <a:gd name="connsiteY1-22" fmla="*/ 1284 h 1685"/>
                  <a:gd name="connsiteX2-23" fmla="*/ 0 w 11082"/>
                  <a:gd name="connsiteY2-24" fmla="*/ 0 h 1685"/>
                  <a:gd name="connsiteX3-25" fmla="*/ 11082 w 11082"/>
                  <a:gd name="connsiteY3-26" fmla="*/ 318 h 1685"/>
                  <a:gd name="connsiteX4-27" fmla="*/ 3432 w 11082"/>
                  <a:gd name="connsiteY4-28" fmla="*/ 1685 h 1685"/>
                  <a:gd name="connsiteX0-29" fmla="*/ 3097 w 14245"/>
                  <a:gd name="connsiteY0-30" fmla="*/ 10000 h 10000"/>
                  <a:gd name="connsiteX1-31" fmla="*/ 689 w 14245"/>
                  <a:gd name="connsiteY1-32" fmla="*/ 7620 h 10000"/>
                  <a:gd name="connsiteX2-33" fmla="*/ 0 w 14245"/>
                  <a:gd name="connsiteY2-34" fmla="*/ 0 h 10000"/>
                  <a:gd name="connsiteX3-35" fmla="*/ 14245 w 14245"/>
                  <a:gd name="connsiteY3-36" fmla="*/ 633 h 10000"/>
                  <a:gd name="connsiteX4-37" fmla="*/ 3097 w 14245"/>
                  <a:gd name="connsiteY4-38" fmla="*/ 10000 h 10000"/>
                  <a:gd name="connsiteX0-39" fmla="*/ 2478 w 13626"/>
                  <a:gd name="connsiteY0-40" fmla="*/ 9373 h 9373"/>
                  <a:gd name="connsiteX1-41" fmla="*/ 70 w 13626"/>
                  <a:gd name="connsiteY1-42" fmla="*/ 6993 h 9373"/>
                  <a:gd name="connsiteX2-43" fmla="*/ 41 w 13626"/>
                  <a:gd name="connsiteY2-44" fmla="*/ 0 h 9373"/>
                  <a:gd name="connsiteX3-45" fmla="*/ 13626 w 13626"/>
                  <a:gd name="connsiteY3-46" fmla="*/ 6 h 9373"/>
                  <a:gd name="connsiteX4-47" fmla="*/ 2478 w 13626"/>
                  <a:gd name="connsiteY4-48" fmla="*/ 9373 h 9373"/>
                  <a:gd name="connsiteX0-49" fmla="*/ 1334 w 10000"/>
                  <a:gd name="connsiteY0-50" fmla="*/ 12676 h 12676"/>
                  <a:gd name="connsiteX1-51" fmla="*/ 51 w 10000"/>
                  <a:gd name="connsiteY1-52" fmla="*/ 7461 h 12676"/>
                  <a:gd name="connsiteX2-53" fmla="*/ 30 w 10000"/>
                  <a:gd name="connsiteY2-54" fmla="*/ 0 h 12676"/>
                  <a:gd name="connsiteX3-55" fmla="*/ 10000 w 10000"/>
                  <a:gd name="connsiteY3-56" fmla="*/ 6 h 12676"/>
                  <a:gd name="connsiteX4-57" fmla="*/ 1334 w 10000"/>
                  <a:gd name="connsiteY4-58" fmla="*/ 12676 h 1267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17" y="connsiteY4-18"/>
                  </a:cxn>
                </a:cxnLst>
                <a:rect l="l" t="t" r="r" b="b"/>
                <a:pathLst>
                  <a:path w="10000" h="12676">
                    <a:moveTo>
                      <a:pt x="1334" y="12676"/>
                    </a:moveTo>
                    <a:lnTo>
                      <a:pt x="51" y="7461"/>
                    </a:lnTo>
                    <a:cubicBezTo>
                      <a:pt x="-117" y="4751"/>
                      <a:pt x="199" y="2710"/>
                      <a:pt x="30" y="0"/>
                    </a:cubicBezTo>
                    <a:lnTo>
                      <a:pt x="10000" y="6"/>
                    </a:lnTo>
                    <a:lnTo>
                      <a:pt x="1334" y="1267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10" name="Group 509"/>
              <p:cNvGrpSpPr/>
              <p:nvPr/>
            </p:nvGrpSpPr>
            <p:grpSpPr>
              <a:xfrm>
                <a:off x="9846130" y="3502221"/>
                <a:ext cx="571917" cy="461666"/>
                <a:chOff x="9980560" y="726571"/>
                <a:chExt cx="659732" cy="461666"/>
              </a:xfrm>
            </p:grpSpPr>
            <p:sp>
              <p:nvSpPr>
                <p:cNvPr id="511" name="Rectangle 228"/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2" name="Rectangle 229"/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3" name="Text Box 230"/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MS PGothic" panose="020B0600070205080204" pitchFamily="34" charset="-128"/>
                      <a:cs typeface="+mn-cs"/>
                    </a:rPr>
                    <a:t>network</a:t>
                  </a:r>
                  <a:endParaRPr kumimoji="0" lang="en-US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MS PGothic" panose="020B0600070205080204" pitchFamily="34" charset="-128"/>
                      <a:cs typeface="+mn-cs"/>
                    </a:rPr>
                    <a:t>link</a:t>
                  </a:r>
                  <a:endParaRPr kumimoji="0" lang="en-US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MS PGothic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14" name="Straight Connector 513"/>
                <p:cNvCxnSpPr/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Straight Connector 514"/>
                <p:cNvCxnSpPr/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3" name="Group 492"/>
            <p:cNvGrpSpPr/>
            <p:nvPr/>
          </p:nvGrpSpPr>
          <p:grpSpPr>
            <a:xfrm>
              <a:off x="9554792" y="4299763"/>
              <a:ext cx="571917" cy="630904"/>
              <a:chOff x="9554792" y="4299763"/>
              <a:chExt cx="571917" cy="630904"/>
            </a:xfrm>
          </p:grpSpPr>
          <p:sp>
            <p:nvSpPr>
              <p:cNvPr id="502" name="Freeform 917"/>
              <p:cNvSpPr/>
              <p:nvPr/>
            </p:nvSpPr>
            <p:spPr bwMode="auto">
              <a:xfrm>
                <a:off x="9598301" y="4724405"/>
                <a:ext cx="466702" cy="206262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-1" fmla="*/ 319 w 10319"/>
                  <a:gd name="connsiteY0-2" fmla="*/ 10000 h 10000"/>
                  <a:gd name="connsiteX1-3" fmla="*/ 0 w 10319"/>
                  <a:gd name="connsiteY1-4" fmla="*/ 9878 h 10000"/>
                  <a:gd name="connsiteX2-5" fmla="*/ 10319 w 10319"/>
                  <a:gd name="connsiteY2-6" fmla="*/ 0 h 10000"/>
                  <a:gd name="connsiteX3-7" fmla="*/ 10319 w 10319"/>
                  <a:gd name="connsiteY3-8" fmla="*/ 8912 h 10000"/>
                  <a:gd name="connsiteX4" fmla="*/ 319 w 10319"/>
                  <a:gd name="connsiteY4" fmla="*/ 10000 h 10000"/>
                  <a:gd name="connsiteX0-9" fmla="*/ 2669 w 10319"/>
                  <a:gd name="connsiteY0-10" fmla="*/ 10279 h 10279"/>
                  <a:gd name="connsiteX1-11" fmla="*/ 0 w 10319"/>
                  <a:gd name="connsiteY1-12" fmla="*/ 9878 h 10279"/>
                  <a:gd name="connsiteX2-13" fmla="*/ 10319 w 10319"/>
                  <a:gd name="connsiteY2-14" fmla="*/ 0 h 10279"/>
                  <a:gd name="connsiteX3-15" fmla="*/ 10319 w 10319"/>
                  <a:gd name="connsiteY3-16" fmla="*/ 8912 h 10279"/>
                  <a:gd name="connsiteX4-17" fmla="*/ 2669 w 10319"/>
                  <a:gd name="connsiteY4-18" fmla="*/ 10279 h 10279"/>
                  <a:gd name="connsiteX0-19" fmla="*/ 3432 w 11082"/>
                  <a:gd name="connsiteY0-20" fmla="*/ 1685 h 1685"/>
                  <a:gd name="connsiteX1-21" fmla="*/ 763 w 11082"/>
                  <a:gd name="connsiteY1-22" fmla="*/ 1284 h 1685"/>
                  <a:gd name="connsiteX2-23" fmla="*/ 0 w 11082"/>
                  <a:gd name="connsiteY2-24" fmla="*/ 0 h 1685"/>
                  <a:gd name="connsiteX3-25" fmla="*/ 11082 w 11082"/>
                  <a:gd name="connsiteY3-26" fmla="*/ 318 h 1685"/>
                  <a:gd name="connsiteX4-27" fmla="*/ 3432 w 11082"/>
                  <a:gd name="connsiteY4-28" fmla="*/ 1685 h 1685"/>
                  <a:gd name="connsiteX0-29" fmla="*/ 3097 w 14245"/>
                  <a:gd name="connsiteY0-30" fmla="*/ 10000 h 10000"/>
                  <a:gd name="connsiteX1-31" fmla="*/ 689 w 14245"/>
                  <a:gd name="connsiteY1-32" fmla="*/ 7620 h 10000"/>
                  <a:gd name="connsiteX2-33" fmla="*/ 0 w 14245"/>
                  <a:gd name="connsiteY2-34" fmla="*/ 0 h 10000"/>
                  <a:gd name="connsiteX3-35" fmla="*/ 14245 w 14245"/>
                  <a:gd name="connsiteY3-36" fmla="*/ 633 h 10000"/>
                  <a:gd name="connsiteX4-37" fmla="*/ 3097 w 14245"/>
                  <a:gd name="connsiteY4-38" fmla="*/ 10000 h 10000"/>
                  <a:gd name="connsiteX0-39" fmla="*/ 2478 w 13626"/>
                  <a:gd name="connsiteY0-40" fmla="*/ 9373 h 9373"/>
                  <a:gd name="connsiteX1-41" fmla="*/ 70 w 13626"/>
                  <a:gd name="connsiteY1-42" fmla="*/ 6993 h 9373"/>
                  <a:gd name="connsiteX2-43" fmla="*/ 41 w 13626"/>
                  <a:gd name="connsiteY2-44" fmla="*/ 0 h 9373"/>
                  <a:gd name="connsiteX3-45" fmla="*/ 13626 w 13626"/>
                  <a:gd name="connsiteY3-46" fmla="*/ 6 h 9373"/>
                  <a:gd name="connsiteX4-47" fmla="*/ 2478 w 13626"/>
                  <a:gd name="connsiteY4-48" fmla="*/ 9373 h 9373"/>
                  <a:gd name="connsiteX0-49" fmla="*/ 1334 w 10000"/>
                  <a:gd name="connsiteY0-50" fmla="*/ 12676 h 12676"/>
                  <a:gd name="connsiteX1-51" fmla="*/ 51 w 10000"/>
                  <a:gd name="connsiteY1-52" fmla="*/ 7461 h 12676"/>
                  <a:gd name="connsiteX2-53" fmla="*/ 30 w 10000"/>
                  <a:gd name="connsiteY2-54" fmla="*/ 0 h 12676"/>
                  <a:gd name="connsiteX3-55" fmla="*/ 10000 w 10000"/>
                  <a:gd name="connsiteY3-56" fmla="*/ 6 h 12676"/>
                  <a:gd name="connsiteX4-57" fmla="*/ 1334 w 10000"/>
                  <a:gd name="connsiteY4-58" fmla="*/ 12676 h 12676"/>
                  <a:gd name="connsiteX0-59" fmla="*/ 434 w 10000"/>
                  <a:gd name="connsiteY0-60" fmla="*/ 14237 h 14237"/>
                  <a:gd name="connsiteX1-61" fmla="*/ 51 w 10000"/>
                  <a:gd name="connsiteY1-62" fmla="*/ 7461 h 14237"/>
                  <a:gd name="connsiteX2-63" fmla="*/ 30 w 10000"/>
                  <a:gd name="connsiteY2-64" fmla="*/ 0 h 14237"/>
                  <a:gd name="connsiteX3-65" fmla="*/ 10000 w 10000"/>
                  <a:gd name="connsiteY3-66" fmla="*/ 6 h 14237"/>
                  <a:gd name="connsiteX4-67" fmla="*/ 434 w 10000"/>
                  <a:gd name="connsiteY4-68" fmla="*/ 14237 h 142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17" y="connsiteY4-18"/>
                  </a:cxn>
                </a:cxnLst>
                <a:rect l="l" t="t" r="r" b="b"/>
                <a:pathLst>
                  <a:path w="10000" h="14237">
                    <a:moveTo>
                      <a:pt x="434" y="14237"/>
                    </a:moveTo>
                    <a:cubicBezTo>
                      <a:pt x="306" y="11978"/>
                      <a:pt x="179" y="9720"/>
                      <a:pt x="51" y="7461"/>
                    </a:cubicBezTo>
                    <a:cubicBezTo>
                      <a:pt x="-117" y="4751"/>
                      <a:pt x="199" y="2710"/>
                      <a:pt x="30" y="0"/>
                    </a:cubicBezTo>
                    <a:lnTo>
                      <a:pt x="10000" y="6"/>
                    </a:lnTo>
                    <a:lnTo>
                      <a:pt x="434" y="1423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03" name="Group 502"/>
              <p:cNvGrpSpPr/>
              <p:nvPr/>
            </p:nvGrpSpPr>
            <p:grpSpPr>
              <a:xfrm>
                <a:off x="9554792" y="4299763"/>
                <a:ext cx="571917" cy="461666"/>
                <a:chOff x="9980560" y="726571"/>
                <a:chExt cx="659732" cy="461666"/>
              </a:xfrm>
            </p:grpSpPr>
            <p:sp>
              <p:nvSpPr>
                <p:cNvPr id="504" name="Rectangle 228"/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5" name="Rectangle 229"/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6" name="Text Box 230"/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MS PGothic" panose="020B0600070205080204" pitchFamily="34" charset="-128"/>
                      <a:cs typeface="+mn-cs"/>
                    </a:rPr>
                    <a:t>network</a:t>
                  </a:r>
                  <a:endParaRPr kumimoji="0" lang="en-US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MS PGothic" panose="020B0600070205080204" pitchFamily="34" charset="-128"/>
                      <a:cs typeface="+mn-cs"/>
                    </a:rPr>
                    <a:t>link</a:t>
                  </a:r>
                  <a:endParaRPr kumimoji="0" lang="en-US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MS PGothic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07" name="Straight Connector 506"/>
                <p:cNvCxnSpPr/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/>
                <p:cNvCxnSpPr/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4" name="Group 493"/>
            <p:cNvGrpSpPr/>
            <p:nvPr/>
          </p:nvGrpSpPr>
          <p:grpSpPr>
            <a:xfrm>
              <a:off x="10153753" y="4577638"/>
              <a:ext cx="628869" cy="576513"/>
              <a:chOff x="10153753" y="4577638"/>
              <a:chExt cx="628869" cy="576513"/>
            </a:xfrm>
          </p:grpSpPr>
          <p:sp>
            <p:nvSpPr>
              <p:cNvPr id="495" name="Freeform 917"/>
              <p:cNvSpPr/>
              <p:nvPr/>
            </p:nvSpPr>
            <p:spPr bwMode="auto">
              <a:xfrm>
                <a:off x="10153753" y="5002899"/>
                <a:ext cx="590332" cy="151252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-1" fmla="*/ 319 w 10319"/>
                  <a:gd name="connsiteY0-2" fmla="*/ 10000 h 10000"/>
                  <a:gd name="connsiteX1-3" fmla="*/ 0 w 10319"/>
                  <a:gd name="connsiteY1-4" fmla="*/ 9878 h 10000"/>
                  <a:gd name="connsiteX2-5" fmla="*/ 10319 w 10319"/>
                  <a:gd name="connsiteY2-6" fmla="*/ 0 h 10000"/>
                  <a:gd name="connsiteX3-7" fmla="*/ 10319 w 10319"/>
                  <a:gd name="connsiteY3-8" fmla="*/ 8912 h 10000"/>
                  <a:gd name="connsiteX4" fmla="*/ 319 w 10319"/>
                  <a:gd name="connsiteY4" fmla="*/ 10000 h 10000"/>
                  <a:gd name="connsiteX0-9" fmla="*/ 2669 w 10319"/>
                  <a:gd name="connsiteY0-10" fmla="*/ 10279 h 10279"/>
                  <a:gd name="connsiteX1-11" fmla="*/ 0 w 10319"/>
                  <a:gd name="connsiteY1-12" fmla="*/ 9878 h 10279"/>
                  <a:gd name="connsiteX2-13" fmla="*/ 10319 w 10319"/>
                  <a:gd name="connsiteY2-14" fmla="*/ 0 h 10279"/>
                  <a:gd name="connsiteX3-15" fmla="*/ 10319 w 10319"/>
                  <a:gd name="connsiteY3-16" fmla="*/ 8912 h 10279"/>
                  <a:gd name="connsiteX4-17" fmla="*/ 2669 w 10319"/>
                  <a:gd name="connsiteY4-18" fmla="*/ 10279 h 10279"/>
                  <a:gd name="connsiteX0-19" fmla="*/ 3432 w 11082"/>
                  <a:gd name="connsiteY0-20" fmla="*/ 1685 h 1685"/>
                  <a:gd name="connsiteX1-21" fmla="*/ 763 w 11082"/>
                  <a:gd name="connsiteY1-22" fmla="*/ 1284 h 1685"/>
                  <a:gd name="connsiteX2-23" fmla="*/ 0 w 11082"/>
                  <a:gd name="connsiteY2-24" fmla="*/ 0 h 1685"/>
                  <a:gd name="connsiteX3-25" fmla="*/ 11082 w 11082"/>
                  <a:gd name="connsiteY3-26" fmla="*/ 318 h 1685"/>
                  <a:gd name="connsiteX4-27" fmla="*/ 3432 w 11082"/>
                  <a:gd name="connsiteY4-28" fmla="*/ 1685 h 1685"/>
                  <a:gd name="connsiteX0-29" fmla="*/ 3097 w 14245"/>
                  <a:gd name="connsiteY0-30" fmla="*/ 10000 h 10000"/>
                  <a:gd name="connsiteX1-31" fmla="*/ 689 w 14245"/>
                  <a:gd name="connsiteY1-32" fmla="*/ 7620 h 10000"/>
                  <a:gd name="connsiteX2-33" fmla="*/ 0 w 14245"/>
                  <a:gd name="connsiteY2-34" fmla="*/ 0 h 10000"/>
                  <a:gd name="connsiteX3-35" fmla="*/ 14245 w 14245"/>
                  <a:gd name="connsiteY3-36" fmla="*/ 633 h 10000"/>
                  <a:gd name="connsiteX4-37" fmla="*/ 3097 w 14245"/>
                  <a:gd name="connsiteY4-38" fmla="*/ 10000 h 10000"/>
                  <a:gd name="connsiteX0-39" fmla="*/ 2478 w 13626"/>
                  <a:gd name="connsiteY0-40" fmla="*/ 9373 h 9373"/>
                  <a:gd name="connsiteX1-41" fmla="*/ 70 w 13626"/>
                  <a:gd name="connsiteY1-42" fmla="*/ 6993 h 9373"/>
                  <a:gd name="connsiteX2-43" fmla="*/ 41 w 13626"/>
                  <a:gd name="connsiteY2-44" fmla="*/ 0 h 9373"/>
                  <a:gd name="connsiteX3-45" fmla="*/ 13626 w 13626"/>
                  <a:gd name="connsiteY3-46" fmla="*/ 6 h 9373"/>
                  <a:gd name="connsiteX4-47" fmla="*/ 2478 w 13626"/>
                  <a:gd name="connsiteY4-48" fmla="*/ 9373 h 9373"/>
                  <a:gd name="connsiteX0-49" fmla="*/ 1334 w 10000"/>
                  <a:gd name="connsiteY0-50" fmla="*/ 12676 h 12676"/>
                  <a:gd name="connsiteX1-51" fmla="*/ 51 w 10000"/>
                  <a:gd name="connsiteY1-52" fmla="*/ 7461 h 12676"/>
                  <a:gd name="connsiteX2-53" fmla="*/ 30 w 10000"/>
                  <a:gd name="connsiteY2-54" fmla="*/ 0 h 12676"/>
                  <a:gd name="connsiteX3-55" fmla="*/ 10000 w 10000"/>
                  <a:gd name="connsiteY3-56" fmla="*/ 6 h 12676"/>
                  <a:gd name="connsiteX4-57" fmla="*/ 1334 w 10000"/>
                  <a:gd name="connsiteY4-58" fmla="*/ 12676 h 12676"/>
                  <a:gd name="connsiteX0-59" fmla="*/ 434 w 10000"/>
                  <a:gd name="connsiteY0-60" fmla="*/ 14237 h 14237"/>
                  <a:gd name="connsiteX1-61" fmla="*/ 51 w 10000"/>
                  <a:gd name="connsiteY1-62" fmla="*/ 7461 h 14237"/>
                  <a:gd name="connsiteX2-63" fmla="*/ 30 w 10000"/>
                  <a:gd name="connsiteY2-64" fmla="*/ 0 h 14237"/>
                  <a:gd name="connsiteX3-65" fmla="*/ 10000 w 10000"/>
                  <a:gd name="connsiteY3-66" fmla="*/ 6 h 14237"/>
                  <a:gd name="connsiteX4-67" fmla="*/ 434 w 10000"/>
                  <a:gd name="connsiteY4-68" fmla="*/ 14237 h 14237"/>
                  <a:gd name="connsiteX0-69" fmla="*/ 434 w 12908"/>
                  <a:gd name="connsiteY0-70" fmla="*/ 14237 h 14237"/>
                  <a:gd name="connsiteX1-71" fmla="*/ 51 w 12908"/>
                  <a:gd name="connsiteY1-72" fmla="*/ 7461 h 14237"/>
                  <a:gd name="connsiteX2-73" fmla="*/ 30 w 12908"/>
                  <a:gd name="connsiteY2-74" fmla="*/ 0 h 14237"/>
                  <a:gd name="connsiteX3-75" fmla="*/ 12908 w 12908"/>
                  <a:gd name="connsiteY3-76" fmla="*/ 3797 h 14237"/>
                  <a:gd name="connsiteX4-77" fmla="*/ 434 w 12908"/>
                  <a:gd name="connsiteY4-78" fmla="*/ 14237 h 14237"/>
                  <a:gd name="connsiteX0-79" fmla="*/ 391 w 12865"/>
                  <a:gd name="connsiteY0-80" fmla="*/ 10892 h 10892"/>
                  <a:gd name="connsiteX1-81" fmla="*/ 8 w 12865"/>
                  <a:gd name="connsiteY1-82" fmla="*/ 4116 h 10892"/>
                  <a:gd name="connsiteX2-83" fmla="*/ 2479 w 12865"/>
                  <a:gd name="connsiteY2-84" fmla="*/ 0 h 10892"/>
                  <a:gd name="connsiteX3-85" fmla="*/ 12865 w 12865"/>
                  <a:gd name="connsiteY3-86" fmla="*/ 452 h 10892"/>
                  <a:gd name="connsiteX4-87" fmla="*/ 391 w 12865"/>
                  <a:gd name="connsiteY4-88" fmla="*/ 10892 h 10892"/>
                  <a:gd name="connsiteX0-89" fmla="*/ 183 w 12657"/>
                  <a:gd name="connsiteY0-90" fmla="*/ 10892 h 10892"/>
                  <a:gd name="connsiteX1-91" fmla="*/ 8 w 12657"/>
                  <a:gd name="connsiteY1-92" fmla="*/ 7238 h 10892"/>
                  <a:gd name="connsiteX2-93" fmla="*/ 2271 w 12657"/>
                  <a:gd name="connsiteY2-94" fmla="*/ 0 h 10892"/>
                  <a:gd name="connsiteX3-95" fmla="*/ 12657 w 12657"/>
                  <a:gd name="connsiteY3-96" fmla="*/ 452 h 10892"/>
                  <a:gd name="connsiteX4-97" fmla="*/ 183 w 12657"/>
                  <a:gd name="connsiteY4-98" fmla="*/ 10892 h 10892"/>
                  <a:gd name="connsiteX0-99" fmla="*/ 175 w 12649"/>
                  <a:gd name="connsiteY0-100" fmla="*/ 10892 h 10892"/>
                  <a:gd name="connsiteX1-101" fmla="*/ 0 w 12649"/>
                  <a:gd name="connsiteY1-102" fmla="*/ 7238 h 10892"/>
                  <a:gd name="connsiteX2-103" fmla="*/ 2263 w 12649"/>
                  <a:gd name="connsiteY2-104" fmla="*/ 0 h 10892"/>
                  <a:gd name="connsiteX3-105" fmla="*/ 12649 w 12649"/>
                  <a:gd name="connsiteY3-106" fmla="*/ 452 h 10892"/>
                  <a:gd name="connsiteX4-107" fmla="*/ 175 w 12649"/>
                  <a:gd name="connsiteY4-108" fmla="*/ 10892 h 10892"/>
                  <a:gd name="connsiteX0-109" fmla="*/ 175 w 12649"/>
                  <a:gd name="connsiteY0-110" fmla="*/ 10892 h 10892"/>
                  <a:gd name="connsiteX1-111" fmla="*/ 0 w 12649"/>
                  <a:gd name="connsiteY1-112" fmla="*/ 7238 h 10892"/>
                  <a:gd name="connsiteX2-113" fmla="*/ 2263 w 12649"/>
                  <a:gd name="connsiteY2-114" fmla="*/ 0 h 10892"/>
                  <a:gd name="connsiteX3-115" fmla="*/ 12649 w 12649"/>
                  <a:gd name="connsiteY3-116" fmla="*/ 452 h 10892"/>
                  <a:gd name="connsiteX4-117" fmla="*/ 175 w 12649"/>
                  <a:gd name="connsiteY4-118" fmla="*/ 10892 h 10892"/>
                  <a:gd name="connsiteX0-119" fmla="*/ 175 w 12649"/>
                  <a:gd name="connsiteY0-120" fmla="*/ 10440 h 10440"/>
                  <a:gd name="connsiteX1-121" fmla="*/ 0 w 12649"/>
                  <a:gd name="connsiteY1-122" fmla="*/ 6786 h 10440"/>
                  <a:gd name="connsiteX2-123" fmla="*/ 2263 w 12649"/>
                  <a:gd name="connsiteY2-124" fmla="*/ 217 h 10440"/>
                  <a:gd name="connsiteX3-125" fmla="*/ 12649 w 12649"/>
                  <a:gd name="connsiteY3-126" fmla="*/ 0 h 10440"/>
                  <a:gd name="connsiteX4-127" fmla="*/ 175 w 12649"/>
                  <a:gd name="connsiteY4-128" fmla="*/ 10440 h 104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17" y="connsiteY4-18"/>
                  </a:cxn>
                </a:cxnLst>
                <a:rect l="l" t="t" r="r" b="b"/>
                <a:pathLst>
                  <a:path w="12649" h="10440">
                    <a:moveTo>
                      <a:pt x="175" y="10440"/>
                    </a:moveTo>
                    <a:cubicBezTo>
                      <a:pt x="47" y="8181"/>
                      <a:pt x="128" y="9045"/>
                      <a:pt x="0" y="6786"/>
                    </a:cubicBezTo>
                    <a:cubicBezTo>
                      <a:pt x="1563" y="2515"/>
                      <a:pt x="1463" y="3373"/>
                      <a:pt x="2263" y="217"/>
                    </a:cubicBezTo>
                    <a:lnTo>
                      <a:pt x="12649" y="0"/>
                    </a:lnTo>
                    <a:lnTo>
                      <a:pt x="175" y="1044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96" name="Group 495"/>
              <p:cNvGrpSpPr/>
              <p:nvPr/>
            </p:nvGrpSpPr>
            <p:grpSpPr>
              <a:xfrm>
                <a:off x="10210705" y="4577638"/>
                <a:ext cx="571917" cy="461666"/>
                <a:chOff x="9980560" y="726571"/>
                <a:chExt cx="659732" cy="461666"/>
              </a:xfrm>
            </p:grpSpPr>
            <p:sp>
              <p:nvSpPr>
                <p:cNvPr id="497" name="Rectangle 228"/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8" name="Rectangle 229"/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9" name="Text Box 230"/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MS PGothic" panose="020B0600070205080204" pitchFamily="34" charset="-128"/>
                      <a:cs typeface="+mn-cs"/>
                    </a:rPr>
                    <a:t>network</a:t>
                  </a:r>
                  <a:endParaRPr kumimoji="0" lang="en-US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MS PGothic" panose="020B0600070205080204" pitchFamily="34" charset="-128"/>
                      <a:cs typeface="+mn-cs"/>
                    </a:rPr>
                    <a:t>link</a:t>
                  </a:r>
                  <a:endParaRPr kumimoji="0" lang="en-US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MS PGothic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00" name="Straight Connector 499"/>
                <p:cNvCxnSpPr/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Straight Connector 500"/>
                <p:cNvCxnSpPr/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30" name="Group 529"/>
          <p:cNvGrpSpPr/>
          <p:nvPr/>
        </p:nvGrpSpPr>
        <p:grpSpPr>
          <a:xfrm>
            <a:off x="9857298" y="4503289"/>
            <a:ext cx="393760" cy="218578"/>
            <a:chOff x="7493876" y="2774731"/>
            <a:chExt cx="1481958" cy="894622"/>
          </a:xfrm>
        </p:grpSpPr>
        <p:sp>
          <p:nvSpPr>
            <p:cNvPr id="531" name="Freeform 530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2" name="Oval 531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3" name="Group 532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34" name="Freeform 53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Freeform 534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Freeform 535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7" name="Freeform 536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38" name="Freeform 537"/>
          <p:cNvSpPr/>
          <p:nvPr/>
        </p:nvSpPr>
        <p:spPr>
          <a:xfrm>
            <a:off x="7362436" y="2627566"/>
            <a:ext cx="3064097" cy="2683755"/>
          </a:xfrm>
          <a:custGeom>
            <a:avLst/>
            <a:gdLst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993913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-1" fmla="*/ 0 w 2769704"/>
              <a:gd name="connsiteY0-2" fmla="*/ 0 h 2637182"/>
              <a:gd name="connsiteX1-3" fmla="*/ 980661 w 2769704"/>
              <a:gd name="connsiteY1-4" fmla="*/ 1007165 h 2637182"/>
              <a:gd name="connsiteX2-5" fmla="*/ 2014330 w 2769704"/>
              <a:gd name="connsiteY2-6" fmla="*/ 1016216 h 2637182"/>
              <a:gd name="connsiteX3-7" fmla="*/ 2478156 w 2769704"/>
              <a:gd name="connsiteY3-8" fmla="*/ 1007165 h 2637182"/>
              <a:gd name="connsiteX4-9" fmla="*/ 2054087 w 2769704"/>
              <a:gd name="connsiteY4-10" fmla="*/ 1709530 h 2637182"/>
              <a:gd name="connsiteX5-11" fmla="*/ 2650434 w 2769704"/>
              <a:gd name="connsiteY5-12" fmla="*/ 2001078 h 2637182"/>
              <a:gd name="connsiteX6-13" fmla="*/ 2769704 w 2769704"/>
              <a:gd name="connsiteY6-14" fmla="*/ 2637182 h 2637182"/>
              <a:gd name="connsiteX0-15" fmla="*/ 0 w 2769704"/>
              <a:gd name="connsiteY0-16" fmla="*/ 0 h 2637182"/>
              <a:gd name="connsiteX1-17" fmla="*/ 980661 w 2769704"/>
              <a:gd name="connsiteY1-18" fmla="*/ 1007165 h 2637182"/>
              <a:gd name="connsiteX2-19" fmla="*/ 2014330 w 2769704"/>
              <a:gd name="connsiteY2-20" fmla="*/ 998374 h 2637182"/>
              <a:gd name="connsiteX3-21" fmla="*/ 2478156 w 2769704"/>
              <a:gd name="connsiteY3-22" fmla="*/ 1007165 h 2637182"/>
              <a:gd name="connsiteX4-23" fmla="*/ 2054087 w 2769704"/>
              <a:gd name="connsiteY4-24" fmla="*/ 1709530 h 2637182"/>
              <a:gd name="connsiteX5-25" fmla="*/ 2650434 w 2769704"/>
              <a:gd name="connsiteY5-26" fmla="*/ 2001078 h 2637182"/>
              <a:gd name="connsiteX6-27" fmla="*/ 2769704 w 2769704"/>
              <a:gd name="connsiteY6-28" fmla="*/ 2637182 h 2637182"/>
              <a:gd name="connsiteX0-29" fmla="*/ 0 w 2769704"/>
              <a:gd name="connsiteY0-30" fmla="*/ 0 h 2637182"/>
              <a:gd name="connsiteX1-31" fmla="*/ 980661 w 2769704"/>
              <a:gd name="connsiteY1-32" fmla="*/ 1007165 h 2637182"/>
              <a:gd name="connsiteX2-33" fmla="*/ 2014330 w 2769704"/>
              <a:gd name="connsiteY2-34" fmla="*/ 1011756 h 2637182"/>
              <a:gd name="connsiteX3-35" fmla="*/ 2478156 w 2769704"/>
              <a:gd name="connsiteY3-36" fmla="*/ 1007165 h 2637182"/>
              <a:gd name="connsiteX4-37" fmla="*/ 2054087 w 2769704"/>
              <a:gd name="connsiteY4-38" fmla="*/ 1709530 h 2637182"/>
              <a:gd name="connsiteX5-39" fmla="*/ 2650434 w 2769704"/>
              <a:gd name="connsiteY5-40" fmla="*/ 2001078 h 2637182"/>
              <a:gd name="connsiteX6-41" fmla="*/ 2769704 w 2769704"/>
              <a:gd name="connsiteY6-42" fmla="*/ 2637182 h 2637182"/>
              <a:gd name="connsiteX0-43" fmla="*/ 0 w 2769704"/>
              <a:gd name="connsiteY0-44" fmla="*/ 0 h 2637182"/>
              <a:gd name="connsiteX1-45" fmla="*/ 980661 w 2769704"/>
              <a:gd name="connsiteY1-46" fmla="*/ 1007165 h 2637182"/>
              <a:gd name="connsiteX2-47" fmla="*/ 2014330 w 2769704"/>
              <a:gd name="connsiteY2-48" fmla="*/ 1011756 h 2637182"/>
              <a:gd name="connsiteX3-49" fmla="*/ 2478156 w 2769704"/>
              <a:gd name="connsiteY3-50" fmla="*/ 1007165 h 2637182"/>
              <a:gd name="connsiteX4-51" fmla="*/ 2054087 w 2769704"/>
              <a:gd name="connsiteY4-52" fmla="*/ 1709530 h 2637182"/>
              <a:gd name="connsiteX5-53" fmla="*/ 2753026 w 2769704"/>
              <a:gd name="connsiteY5-54" fmla="*/ 2050143 h 2637182"/>
              <a:gd name="connsiteX6-55" fmla="*/ 2769704 w 2769704"/>
              <a:gd name="connsiteY6-56" fmla="*/ 2637182 h 2637182"/>
              <a:gd name="connsiteX0-57" fmla="*/ 0 w 2753026"/>
              <a:gd name="connsiteY0-58" fmla="*/ 0 h 2628261"/>
              <a:gd name="connsiteX1-59" fmla="*/ 980661 w 2753026"/>
              <a:gd name="connsiteY1-60" fmla="*/ 1007165 h 2628261"/>
              <a:gd name="connsiteX2-61" fmla="*/ 2014330 w 2753026"/>
              <a:gd name="connsiteY2-62" fmla="*/ 1011756 h 2628261"/>
              <a:gd name="connsiteX3-63" fmla="*/ 2478156 w 2753026"/>
              <a:gd name="connsiteY3-64" fmla="*/ 1007165 h 2628261"/>
              <a:gd name="connsiteX4-65" fmla="*/ 2054087 w 2753026"/>
              <a:gd name="connsiteY4-66" fmla="*/ 1709530 h 2628261"/>
              <a:gd name="connsiteX5-67" fmla="*/ 2753026 w 2753026"/>
              <a:gd name="connsiteY5-68" fmla="*/ 2050143 h 2628261"/>
              <a:gd name="connsiteX6-69" fmla="*/ 2742942 w 2753026"/>
              <a:gd name="connsiteY6-70" fmla="*/ 2628261 h 2628261"/>
              <a:gd name="connsiteX0-71" fmla="*/ 0 w 2760784"/>
              <a:gd name="connsiteY0-72" fmla="*/ 0 h 2820062"/>
              <a:gd name="connsiteX1-73" fmla="*/ 980661 w 2760784"/>
              <a:gd name="connsiteY1-74" fmla="*/ 1007165 h 2820062"/>
              <a:gd name="connsiteX2-75" fmla="*/ 2014330 w 2760784"/>
              <a:gd name="connsiteY2-76" fmla="*/ 1011756 h 2820062"/>
              <a:gd name="connsiteX3-77" fmla="*/ 2478156 w 2760784"/>
              <a:gd name="connsiteY3-78" fmla="*/ 1007165 h 2820062"/>
              <a:gd name="connsiteX4-79" fmla="*/ 2054087 w 2760784"/>
              <a:gd name="connsiteY4-80" fmla="*/ 1709530 h 2820062"/>
              <a:gd name="connsiteX5-81" fmla="*/ 2753026 w 2760784"/>
              <a:gd name="connsiteY5-82" fmla="*/ 2050143 h 2820062"/>
              <a:gd name="connsiteX6-83" fmla="*/ 2760784 w 2760784"/>
              <a:gd name="connsiteY6-84" fmla="*/ 2820062 h 2820062"/>
              <a:gd name="connsiteX0-85" fmla="*/ 0 w 2760784"/>
              <a:gd name="connsiteY0-86" fmla="*/ 0 h 2820062"/>
              <a:gd name="connsiteX1-87" fmla="*/ 980661 w 2760784"/>
              <a:gd name="connsiteY1-88" fmla="*/ 1007165 h 2820062"/>
              <a:gd name="connsiteX2-89" fmla="*/ 2014330 w 2760784"/>
              <a:gd name="connsiteY2-90" fmla="*/ 1011756 h 2820062"/>
              <a:gd name="connsiteX3-91" fmla="*/ 2478156 w 2760784"/>
              <a:gd name="connsiteY3-92" fmla="*/ 1007165 h 2820062"/>
              <a:gd name="connsiteX4-93" fmla="*/ 2054087 w 2760784"/>
              <a:gd name="connsiteY4-94" fmla="*/ 1709530 h 2820062"/>
              <a:gd name="connsiteX5-95" fmla="*/ 2753026 w 2760784"/>
              <a:gd name="connsiteY5-96" fmla="*/ 2050143 h 2820062"/>
              <a:gd name="connsiteX6-97" fmla="*/ 2760783 w 2760784"/>
              <a:gd name="connsiteY6-98" fmla="*/ 2639768 h 2820062"/>
              <a:gd name="connsiteX7" fmla="*/ 2760784 w 2760784"/>
              <a:gd name="connsiteY7" fmla="*/ 2820062 h 2820062"/>
              <a:gd name="connsiteX0-99" fmla="*/ 0 w 3188991"/>
              <a:gd name="connsiteY0-100" fmla="*/ 0 h 2681787"/>
              <a:gd name="connsiteX1-101" fmla="*/ 980661 w 3188991"/>
              <a:gd name="connsiteY1-102" fmla="*/ 1007165 h 2681787"/>
              <a:gd name="connsiteX2-103" fmla="*/ 2014330 w 3188991"/>
              <a:gd name="connsiteY2-104" fmla="*/ 1011756 h 2681787"/>
              <a:gd name="connsiteX3-105" fmla="*/ 2478156 w 3188991"/>
              <a:gd name="connsiteY3-106" fmla="*/ 1007165 h 2681787"/>
              <a:gd name="connsiteX4-107" fmla="*/ 2054087 w 3188991"/>
              <a:gd name="connsiteY4-108" fmla="*/ 1709530 h 2681787"/>
              <a:gd name="connsiteX5-109" fmla="*/ 2753026 w 3188991"/>
              <a:gd name="connsiteY5-110" fmla="*/ 2050143 h 2681787"/>
              <a:gd name="connsiteX6-111" fmla="*/ 2760783 w 3188991"/>
              <a:gd name="connsiteY6-112" fmla="*/ 2639768 h 2681787"/>
              <a:gd name="connsiteX7-113" fmla="*/ 3188991 w 3188991"/>
              <a:gd name="connsiteY7-114" fmla="*/ 2681787 h 2681787"/>
              <a:gd name="connsiteX0-115" fmla="*/ 0 w 3188991"/>
              <a:gd name="connsiteY0-116" fmla="*/ 0 h 2691285"/>
              <a:gd name="connsiteX1-117" fmla="*/ 980661 w 3188991"/>
              <a:gd name="connsiteY1-118" fmla="*/ 1007165 h 2691285"/>
              <a:gd name="connsiteX2-119" fmla="*/ 2014330 w 3188991"/>
              <a:gd name="connsiteY2-120" fmla="*/ 1011756 h 2691285"/>
              <a:gd name="connsiteX3-121" fmla="*/ 2478156 w 3188991"/>
              <a:gd name="connsiteY3-122" fmla="*/ 1007165 h 2691285"/>
              <a:gd name="connsiteX4-123" fmla="*/ 2054087 w 3188991"/>
              <a:gd name="connsiteY4-124" fmla="*/ 1709530 h 2691285"/>
              <a:gd name="connsiteX5-125" fmla="*/ 2753026 w 3188991"/>
              <a:gd name="connsiteY5-126" fmla="*/ 2050143 h 2691285"/>
              <a:gd name="connsiteX6-127" fmla="*/ 2760783 w 3188991"/>
              <a:gd name="connsiteY6-128" fmla="*/ 2639768 h 2691285"/>
              <a:gd name="connsiteX7-129" fmla="*/ 3188991 w 3188991"/>
              <a:gd name="connsiteY7-130" fmla="*/ 2681787 h 2691285"/>
              <a:gd name="connsiteX0-131" fmla="*/ 0 w 3188991"/>
              <a:gd name="connsiteY0-132" fmla="*/ 0 h 2700394"/>
              <a:gd name="connsiteX1-133" fmla="*/ 980661 w 3188991"/>
              <a:gd name="connsiteY1-134" fmla="*/ 1007165 h 2700394"/>
              <a:gd name="connsiteX2-135" fmla="*/ 2014330 w 3188991"/>
              <a:gd name="connsiteY2-136" fmla="*/ 1011756 h 2700394"/>
              <a:gd name="connsiteX3-137" fmla="*/ 2478156 w 3188991"/>
              <a:gd name="connsiteY3-138" fmla="*/ 1007165 h 2700394"/>
              <a:gd name="connsiteX4-139" fmla="*/ 2054087 w 3188991"/>
              <a:gd name="connsiteY4-140" fmla="*/ 1709530 h 2700394"/>
              <a:gd name="connsiteX5-141" fmla="*/ 2753026 w 3188991"/>
              <a:gd name="connsiteY5-142" fmla="*/ 2050143 h 2700394"/>
              <a:gd name="connsiteX6-143" fmla="*/ 2765243 w 3188991"/>
              <a:gd name="connsiteY6-144" fmla="*/ 2662071 h 2700394"/>
              <a:gd name="connsiteX7-145" fmla="*/ 3188991 w 3188991"/>
              <a:gd name="connsiteY7-146" fmla="*/ 2681787 h 2700394"/>
              <a:gd name="connsiteX0-147" fmla="*/ 0 w 3188991"/>
              <a:gd name="connsiteY0-148" fmla="*/ 0 h 2686921"/>
              <a:gd name="connsiteX1-149" fmla="*/ 980661 w 3188991"/>
              <a:gd name="connsiteY1-150" fmla="*/ 1007165 h 2686921"/>
              <a:gd name="connsiteX2-151" fmla="*/ 2014330 w 3188991"/>
              <a:gd name="connsiteY2-152" fmla="*/ 1011756 h 2686921"/>
              <a:gd name="connsiteX3-153" fmla="*/ 2478156 w 3188991"/>
              <a:gd name="connsiteY3-154" fmla="*/ 1007165 h 2686921"/>
              <a:gd name="connsiteX4-155" fmla="*/ 2054087 w 3188991"/>
              <a:gd name="connsiteY4-156" fmla="*/ 1709530 h 2686921"/>
              <a:gd name="connsiteX5-157" fmla="*/ 2753026 w 3188991"/>
              <a:gd name="connsiteY5-158" fmla="*/ 2050143 h 2686921"/>
              <a:gd name="connsiteX6-159" fmla="*/ 2765243 w 3188991"/>
              <a:gd name="connsiteY6-160" fmla="*/ 2662071 h 2686921"/>
              <a:gd name="connsiteX7-161" fmla="*/ 3188991 w 3188991"/>
              <a:gd name="connsiteY7-162" fmla="*/ 2681787 h 2686921"/>
              <a:gd name="connsiteX0-163" fmla="*/ 0 w 3188991"/>
              <a:gd name="connsiteY0-164" fmla="*/ 0 h 2689619"/>
              <a:gd name="connsiteX1-165" fmla="*/ 980661 w 3188991"/>
              <a:gd name="connsiteY1-166" fmla="*/ 1007165 h 2689619"/>
              <a:gd name="connsiteX2-167" fmla="*/ 2014330 w 3188991"/>
              <a:gd name="connsiteY2-168" fmla="*/ 1011756 h 2689619"/>
              <a:gd name="connsiteX3-169" fmla="*/ 2478156 w 3188991"/>
              <a:gd name="connsiteY3-170" fmla="*/ 1007165 h 2689619"/>
              <a:gd name="connsiteX4-171" fmla="*/ 2054087 w 3188991"/>
              <a:gd name="connsiteY4-172" fmla="*/ 1709530 h 2689619"/>
              <a:gd name="connsiteX5-173" fmla="*/ 2753026 w 3188991"/>
              <a:gd name="connsiteY5-174" fmla="*/ 2050143 h 2689619"/>
              <a:gd name="connsiteX6-175" fmla="*/ 2769703 w 3188991"/>
              <a:gd name="connsiteY6-176" fmla="*/ 2675452 h 2689619"/>
              <a:gd name="connsiteX7-177" fmla="*/ 3188991 w 3188991"/>
              <a:gd name="connsiteY7-178" fmla="*/ 2681787 h 2689619"/>
              <a:gd name="connsiteX0-179" fmla="*/ 0 w 3188991"/>
              <a:gd name="connsiteY0-180" fmla="*/ 0 h 2681967"/>
              <a:gd name="connsiteX1-181" fmla="*/ 980661 w 3188991"/>
              <a:gd name="connsiteY1-182" fmla="*/ 1007165 h 2681967"/>
              <a:gd name="connsiteX2-183" fmla="*/ 2014330 w 3188991"/>
              <a:gd name="connsiteY2-184" fmla="*/ 1011756 h 2681967"/>
              <a:gd name="connsiteX3-185" fmla="*/ 2478156 w 3188991"/>
              <a:gd name="connsiteY3-186" fmla="*/ 1007165 h 2681967"/>
              <a:gd name="connsiteX4-187" fmla="*/ 2054087 w 3188991"/>
              <a:gd name="connsiteY4-188" fmla="*/ 1709530 h 2681967"/>
              <a:gd name="connsiteX5-189" fmla="*/ 2753026 w 3188991"/>
              <a:gd name="connsiteY5-190" fmla="*/ 2050143 h 2681967"/>
              <a:gd name="connsiteX6-191" fmla="*/ 2769703 w 3188991"/>
              <a:gd name="connsiteY6-192" fmla="*/ 2675452 h 2681967"/>
              <a:gd name="connsiteX7-193" fmla="*/ 3188991 w 3188991"/>
              <a:gd name="connsiteY7-194" fmla="*/ 2681787 h 2681967"/>
              <a:gd name="connsiteX0-195" fmla="*/ 0 w 3188991"/>
              <a:gd name="connsiteY0-196" fmla="*/ 0 h 2687647"/>
              <a:gd name="connsiteX1-197" fmla="*/ 980661 w 3188991"/>
              <a:gd name="connsiteY1-198" fmla="*/ 1007165 h 2687647"/>
              <a:gd name="connsiteX2-199" fmla="*/ 2014330 w 3188991"/>
              <a:gd name="connsiteY2-200" fmla="*/ 1011756 h 2687647"/>
              <a:gd name="connsiteX3-201" fmla="*/ 2478156 w 3188991"/>
              <a:gd name="connsiteY3-202" fmla="*/ 1007165 h 2687647"/>
              <a:gd name="connsiteX4-203" fmla="*/ 2054087 w 3188991"/>
              <a:gd name="connsiteY4-204" fmla="*/ 1709530 h 2687647"/>
              <a:gd name="connsiteX5-205" fmla="*/ 2753026 w 3188991"/>
              <a:gd name="connsiteY5-206" fmla="*/ 2050143 h 2687647"/>
              <a:gd name="connsiteX6-207" fmla="*/ 2769703 w 3188991"/>
              <a:gd name="connsiteY6-208" fmla="*/ 2675452 h 2687647"/>
              <a:gd name="connsiteX7-209" fmla="*/ 3188991 w 3188991"/>
              <a:gd name="connsiteY7-210" fmla="*/ 2681787 h 2687647"/>
              <a:gd name="connsiteX0-211" fmla="*/ 0 w 3064097"/>
              <a:gd name="connsiteY0-212" fmla="*/ 0 h 2687647"/>
              <a:gd name="connsiteX1-213" fmla="*/ 980661 w 3064097"/>
              <a:gd name="connsiteY1-214" fmla="*/ 1007165 h 2687647"/>
              <a:gd name="connsiteX2-215" fmla="*/ 2014330 w 3064097"/>
              <a:gd name="connsiteY2-216" fmla="*/ 1011756 h 2687647"/>
              <a:gd name="connsiteX3-217" fmla="*/ 2478156 w 3064097"/>
              <a:gd name="connsiteY3-218" fmla="*/ 1007165 h 2687647"/>
              <a:gd name="connsiteX4-219" fmla="*/ 2054087 w 3064097"/>
              <a:gd name="connsiteY4-220" fmla="*/ 1709530 h 2687647"/>
              <a:gd name="connsiteX5-221" fmla="*/ 2753026 w 3064097"/>
              <a:gd name="connsiteY5-222" fmla="*/ 2050143 h 2687647"/>
              <a:gd name="connsiteX6-223" fmla="*/ 2769703 w 3064097"/>
              <a:gd name="connsiteY6-224" fmla="*/ 2675452 h 2687647"/>
              <a:gd name="connsiteX7-225" fmla="*/ 3064097 w 3064097"/>
              <a:gd name="connsiteY7-226" fmla="*/ 2681787 h 2687647"/>
              <a:gd name="connsiteX0-227" fmla="*/ 0 w 3064097"/>
              <a:gd name="connsiteY0-228" fmla="*/ 0 h 2683755"/>
              <a:gd name="connsiteX1-229" fmla="*/ 980661 w 3064097"/>
              <a:gd name="connsiteY1-230" fmla="*/ 1007165 h 2683755"/>
              <a:gd name="connsiteX2-231" fmla="*/ 2014330 w 3064097"/>
              <a:gd name="connsiteY2-232" fmla="*/ 1011756 h 2683755"/>
              <a:gd name="connsiteX3-233" fmla="*/ 2478156 w 3064097"/>
              <a:gd name="connsiteY3-234" fmla="*/ 1007165 h 2683755"/>
              <a:gd name="connsiteX4-235" fmla="*/ 2054087 w 3064097"/>
              <a:gd name="connsiteY4-236" fmla="*/ 1709530 h 2683755"/>
              <a:gd name="connsiteX5-237" fmla="*/ 2753026 w 3064097"/>
              <a:gd name="connsiteY5-238" fmla="*/ 2050143 h 2683755"/>
              <a:gd name="connsiteX6-239" fmla="*/ 2769703 w 3064097"/>
              <a:gd name="connsiteY6-240" fmla="*/ 2675452 h 2683755"/>
              <a:gd name="connsiteX7-241" fmla="*/ 3064097 w 3064097"/>
              <a:gd name="connsiteY7-242" fmla="*/ 2681787 h 2683755"/>
              <a:gd name="connsiteX0-243" fmla="*/ 0 w 3064097"/>
              <a:gd name="connsiteY0-244" fmla="*/ 0 h 2683755"/>
              <a:gd name="connsiteX1-245" fmla="*/ 980661 w 3064097"/>
              <a:gd name="connsiteY1-246" fmla="*/ 1007165 h 2683755"/>
              <a:gd name="connsiteX2-247" fmla="*/ 2014330 w 3064097"/>
              <a:gd name="connsiteY2-248" fmla="*/ 1011756 h 2683755"/>
              <a:gd name="connsiteX3-249" fmla="*/ 2478156 w 3064097"/>
              <a:gd name="connsiteY3-250" fmla="*/ 1007165 h 2683755"/>
              <a:gd name="connsiteX4-251" fmla="*/ 2054087 w 3064097"/>
              <a:gd name="connsiteY4-252" fmla="*/ 1709530 h 2683755"/>
              <a:gd name="connsiteX5-253" fmla="*/ 2753026 w 3064097"/>
              <a:gd name="connsiteY5-254" fmla="*/ 2050143 h 2683755"/>
              <a:gd name="connsiteX6-255" fmla="*/ 2769703 w 3064097"/>
              <a:gd name="connsiteY6-256" fmla="*/ 2675452 h 2683755"/>
              <a:gd name="connsiteX7-257" fmla="*/ 3064097 w 3064097"/>
              <a:gd name="connsiteY7-258" fmla="*/ 2681787 h 26837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13" y="connsiteY7-114"/>
              </a:cxn>
            </a:cxnLst>
            <a:rect l="l" t="t" r="r" b="b"/>
            <a:pathLst>
              <a:path w="3064097" h="2683755">
                <a:moveTo>
                  <a:pt x="0" y="0"/>
                </a:moveTo>
                <a:lnTo>
                  <a:pt x="980661" y="1007165"/>
                </a:lnTo>
                <a:lnTo>
                  <a:pt x="2014330" y="1011756"/>
                </a:lnTo>
                <a:lnTo>
                  <a:pt x="2478156" y="1007165"/>
                </a:lnTo>
                <a:lnTo>
                  <a:pt x="2054087" y="1709530"/>
                </a:lnTo>
                <a:lnTo>
                  <a:pt x="2753026" y="2050143"/>
                </a:lnTo>
                <a:lnTo>
                  <a:pt x="2769703" y="2675452"/>
                </a:lnTo>
                <a:cubicBezTo>
                  <a:pt x="2903519" y="2686485"/>
                  <a:pt x="2930284" y="2684136"/>
                  <a:pt x="3064097" y="2681787"/>
                </a:cubicBezTo>
              </a:path>
            </a:pathLst>
          </a:custGeom>
          <a:noFill/>
          <a:ln w="3175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5040" y="927100"/>
            <a:ext cx="4606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路由协议目标:通过路由器网络确定从发送主机到接收主机的“良好”路径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5484">
        <p:fade/>
      </p:transition>
    </mc:Choice>
    <mc:Fallback>
      <p:transition spd="med" advTm="45484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199" y="348585"/>
            <a:ext cx="10503311" cy="894622"/>
          </a:xfrm>
        </p:spPr>
        <p:txBody>
          <a:bodyPr/>
          <a:lstStyle/>
          <a:p>
            <a:r>
              <a:rPr lang="en-US" dirty="0"/>
              <a:t>Graph abstraction: link costs</a:t>
            </a:r>
            <a:endParaRPr lang="en-US" dirty="0"/>
          </a:p>
        </p:txBody>
      </p:sp>
      <p:sp>
        <p:nvSpPr>
          <p:cNvPr id="54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11" name="Group 2"/>
          <p:cNvGrpSpPr/>
          <p:nvPr/>
        </p:nvGrpSpPr>
        <p:grpSpPr bwMode="auto">
          <a:xfrm>
            <a:off x="1238864" y="1288538"/>
            <a:ext cx="3571875" cy="2236788"/>
            <a:chOff x="3162" y="1071"/>
            <a:chExt cx="2250" cy="1409"/>
          </a:xfrm>
        </p:grpSpPr>
        <p:sp>
          <p:nvSpPr>
            <p:cNvPr id="612" name="Freeform 3"/>
            <p:cNvSpPr/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13" name="Freeform 4"/>
            <p:cNvSpPr/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14" name="Oval 5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15" name="Line 6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16" name="Line 7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17" name="Rectangle 8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18" name="Oval 9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19" name="Oval 10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20" name="Line 11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21" name="Line 12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22" name="Rectangle 13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23" name="Oval 14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24" name="Oval 15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25" name="Line 16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26" name="Line 17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27" name="Rectangle 18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28" name="Oval 19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29" name="Oval 20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30" name="Line 21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31" name="Line 22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32" name="Rectangle 23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33" name="Oval 24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34" name="Oval 25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35" name="Line 26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36" name="Line 27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37" name="Rectangle 28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38" name="Oval 29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39" name="Oval 30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40" name="Line 31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41" name="Line 32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42" name="Rectangle 33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43" name="Oval 34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44" name="Freeform 35"/>
            <p:cNvSpPr/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45" name="Freeform 36"/>
            <p:cNvSpPr/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46" name="Freeform 37"/>
            <p:cNvSpPr/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47" name="Freeform 38"/>
            <p:cNvSpPr/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48" name="Freeform 39"/>
            <p:cNvSpPr/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49" name="Freeform 40"/>
            <p:cNvSpPr/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50" name="Freeform 41"/>
            <p:cNvSpPr/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51" name="Freeform 42"/>
            <p:cNvSpPr/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52" name="Freeform 43"/>
            <p:cNvSpPr/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653" name="Group 44"/>
            <p:cNvGrpSpPr/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679" name="Rectangle 4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680" name="Text Box 46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654" name="Group 47"/>
            <p:cNvGrpSpPr/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677" name="Rectangle 4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678" name="Text Box 4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655" name="Group 50"/>
            <p:cNvGrpSpPr/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675" name="Rectangle 5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676" name="Text Box 52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656" name="Group 53"/>
            <p:cNvGrpSpPr/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673" name="Rectangle 5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674" name="Text Box 55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657" name="Group 56"/>
            <p:cNvGrpSpPr/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671" name="Rectangle 5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672" name="Text Box 58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658" name="Group 59"/>
            <p:cNvGrpSpPr/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669" name="Rectangle 6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670" name="Text Box 61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z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659" name="Text Box 62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60" name="Text Box 63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61" name="Text Box 64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62" name="Text Box 65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63" name="Text Box 66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64" name="Text Box 67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65" name="Text Box 68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66" name="Text Box 69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67" name="Text Box 70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68" name="Text Box 71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682" name="Text Box 72"/>
          <p:cNvSpPr txBox="1">
            <a:spLocks noChangeArrowheads="1"/>
          </p:cNvSpPr>
          <p:nvPr/>
        </p:nvSpPr>
        <p:spPr bwMode="auto">
          <a:xfrm>
            <a:off x="1411748" y="3898081"/>
            <a:ext cx="2480807" cy="95410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graph: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G = (N,E)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56905" y="1415845"/>
            <a:ext cx="58846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a,b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cost 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link connecting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e.g., c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w,z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5,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u,z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∞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200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cost defined by network operator: could always be 1, or inversely related to bandwidth, or inversely related to congestion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Text Box 72"/>
          <p:cNvSpPr txBox="1">
            <a:spLocks noChangeArrowheads="1"/>
          </p:cNvSpPr>
          <p:nvPr/>
        </p:nvSpPr>
        <p:spPr bwMode="auto">
          <a:xfrm>
            <a:off x="1638300" y="4537178"/>
            <a:ext cx="511447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set of routers = {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u, v, w, x, y, z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}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</p:txBody>
      </p:sp>
      <p:sp>
        <p:nvSpPr>
          <p:cNvPr id="77" name="Text Box 72"/>
          <p:cNvSpPr txBox="1">
            <a:spLocks noChangeArrowheads="1"/>
          </p:cNvSpPr>
          <p:nvPr/>
        </p:nvSpPr>
        <p:spPr bwMode="auto">
          <a:xfrm>
            <a:off x="1638300" y="5106769"/>
            <a:ext cx="10092635" cy="193899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set of links =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{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u,v), (u,x), (v,x), (v,w), (x,w), (x,y), (w,y), (w,z), (y,z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)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Q: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What is the least-cost path between u and z 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routing algorithm: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 algorithm that finds that least cost path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3457">
        <p:fade/>
      </p:transition>
    </mc:Choice>
    <mc:Fallback>
      <p:transition spd="med" advTm="63457">
        <p:fade/>
      </p:transition>
    </mc:Fallback>
  </mc:AlternateContent>
</p:sld>
</file>

<file path=ppt/tags/tag1.xml><?xml version="1.0" encoding="utf-8"?>
<p:tagLst xmlns:p="http://schemas.openxmlformats.org/presentationml/2006/main">
  <p:tag name="TIMING" val="|28.5|60.4|62.8|1.3|1.5|150.2|36.6|0|0.9|5.5|3.6|9.6|1|1|3.3|1.9|4.2|1.2|29.7"/>
</p:tagLst>
</file>

<file path=ppt/tags/tag2.xml><?xml version="1.0" encoding="utf-8"?>
<p:tagLst xmlns:p="http://schemas.openxmlformats.org/presentationml/2006/main">
  <p:tag name="TIMING" val="|160.5|1.2|16.4|40.6|1.3|12.5|3.5"/>
</p:tagLst>
</file>

<file path=ppt/tags/tag3.xml><?xml version="1.0" encoding="utf-8"?>
<p:tagLst xmlns:p="http://schemas.openxmlformats.org/presentationml/2006/main">
  <p:tag name="KSO_WPP_MARK_KEY" val="f6f5cb53-0ca2-4661-8e4b-21e6f5d43d44"/>
  <p:tag name="COMMONDATA" val="eyJoZGlkIjoiNzY3ZmQyNGM1MWJhYjJhYzU3NTJjZTdiYzk3YzRhOGIifQ=="/>
</p:tagLst>
</file>

<file path=ppt/theme/theme1.xml><?xml version="1.0" encoding="utf-8"?>
<a:theme xmlns:a="http://schemas.openxmlformats.org/drawingml/2006/main" name="lancasterTheme">
  <a:themeElements>
    <a:clrScheme name="Custom 1">
      <a:dk1>
        <a:srgbClr val="8C0E1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7205</Words>
  <Application>WPS 演示</Application>
  <PresentationFormat>Widescreen</PresentationFormat>
  <Paragraphs>763</Paragraphs>
  <Slides>19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40" baseType="lpstr">
      <vt:lpstr>Arial</vt:lpstr>
      <vt:lpstr>宋体</vt:lpstr>
      <vt:lpstr>Wingdings</vt:lpstr>
      <vt:lpstr>Calibri Light</vt:lpstr>
      <vt:lpstr>Arial</vt:lpstr>
      <vt:lpstr>Calibri</vt:lpstr>
      <vt:lpstr>Calibri</vt:lpstr>
      <vt:lpstr>MS PGothic</vt:lpstr>
      <vt:lpstr>Yu Gothic</vt:lpstr>
      <vt:lpstr>Wingdings</vt:lpstr>
      <vt:lpstr>Comic Sans MS</vt:lpstr>
      <vt:lpstr>Times New Roman</vt:lpstr>
      <vt:lpstr>Gill Sans MT</vt:lpstr>
      <vt:lpstr>Gill Sans MT</vt:lpstr>
      <vt:lpstr>ZapfDingbats</vt:lpstr>
      <vt:lpstr>微软雅黑</vt:lpstr>
      <vt:lpstr>Arial Unicode MS</vt:lpstr>
      <vt:lpstr>等线</vt:lpstr>
      <vt:lpstr>lancasterTheme</vt:lpstr>
      <vt:lpstr>1_Office Theme</vt:lpstr>
      <vt:lpstr>2_Office Theme</vt:lpstr>
      <vt:lpstr>CNSCC.203 Computer Networks  Routing Protocols</vt:lpstr>
      <vt:lpstr>Roadmap</vt:lpstr>
      <vt:lpstr>Roadmap</vt:lpstr>
      <vt:lpstr>Network-layer functions</vt:lpstr>
      <vt:lpstr>Per-router control plane</vt:lpstr>
      <vt:lpstr>Software-Defined Networking (SDN) control plane</vt:lpstr>
      <vt:lpstr>Roadmap</vt:lpstr>
      <vt:lpstr>Routing protocols</vt:lpstr>
      <vt:lpstr>Graph abstraction: link costs</vt:lpstr>
      <vt:lpstr>Routing algorithm classification</vt:lpstr>
      <vt:lpstr>Routing Overview</vt:lpstr>
      <vt:lpstr>Roadmap</vt:lpstr>
      <vt:lpstr>Dijkstra’s link-state routing algorithm</vt:lpstr>
      <vt:lpstr>Dijkstra’s link-state routing algorithm</vt:lpstr>
      <vt:lpstr>Dijkstra’s algorithm: an example</vt:lpstr>
      <vt:lpstr>Dijkstra’s algorithm: an example</vt:lpstr>
      <vt:lpstr>Link-State Routing Example</vt:lpstr>
      <vt:lpstr>Dijkstra’s algorithm: discussion</vt:lpstr>
      <vt:lpstr>Dijkstra’s algorithm: oscillations possible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CNSCC.203 Computer Networks  Routing Protocols</dc:title>
  <dc:creator>yu wenjuan</dc:creator>
  <cp:lastModifiedBy>.</cp:lastModifiedBy>
  <cp:revision>13</cp:revision>
  <dcterms:created xsi:type="dcterms:W3CDTF">2020-10-25T22:23:00Z</dcterms:created>
  <dcterms:modified xsi:type="dcterms:W3CDTF">2022-10-27T13:32:37Z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44C1C1819C604552A42C32D2AAC769C8</vt:lpwstr>
  </property>
  <property fmtid="{D5CDD505-2E9C-101B-9397-08002B2CF9AE}" pid="3" name="KSOProductBuildVer">
    <vt:lpwstr>2052-11.1.0.12598</vt:lpwstr>
  </property>
</Properties>
</file>