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05" r:id="rId3"/>
    <p:sldId id="1261" r:id="rId5"/>
    <p:sldId id="1262" r:id="rId6"/>
    <p:sldId id="1263" r:id="rId7"/>
    <p:sldId id="1264" r:id="rId8"/>
    <p:sldId id="1234" r:id="rId9"/>
    <p:sldId id="1238" r:id="rId10"/>
    <p:sldId id="1245" r:id="rId11"/>
    <p:sldId id="1244" r:id="rId12"/>
    <p:sldId id="1241" r:id="rId13"/>
    <p:sldId id="1242" r:id="rId14"/>
    <p:sldId id="1243" r:id="rId15"/>
    <p:sldId id="1246" r:id="rId16"/>
    <p:sldId id="1249" r:id="rId17"/>
    <p:sldId id="1250" r:id="rId18"/>
    <p:sldId id="1252" r:id="rId19"/>
    <p:sldId id="1253" r:id="rId20"/>
    <p:sldId id="1254" r:id="rId21"/>
    <p:sldId id="1255" r:id="rId22"/>
    <p:sldId id="1267" r:id="rId23"/>
    <p:sldId id="1268" r:id="rId24"/>
    <p:sldId id="1269" r:id="rId25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BB15-265E-4F23-AE4F-C8EEB11B9C81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38D0B-433F-4C6E-85DF-9B5980E7BF9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introduction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protocols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link state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distance vector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intra-ISP routing: OSPF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among ISPs: BGP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66725" marR="0" lvl="0" indent="-4095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366">
        <p:fade/>
      </p:transition>
    </mc:Choice>
    <mc:Fallback>
      <p:transition spd="med" advTm="1436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ight Arrow 1031"/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Right Arrow 266"/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Right Arrow 267"/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Right Arrow 268"/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ight Arrow 269"/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ight Arrow 270"/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ight Arrow 271"/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Right Arrow 272"/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ight Arrow 273"/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Right Arrow 274"/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Right Arrow 278"/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Right Arrow 279"/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346" name="Right Arrow 345"/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Right Arrow 346"/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" name="Right Arrow 347"/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9" name="Right Arrow 348"/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Right Arrow 349"/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1" name="Right Arrow 350"/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Right Arrow 351"/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Right Arrow 352"/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4" name="Right Arrow 353"/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Right Arrow 354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157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distance vectors from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their new local  distance vector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their new local distance vector to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356">
        <p:fade/>
      </p:transition>
    </mc:Choice>
    <mc:Fallback>
      <p:transition spd="med" advTm="183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158" name="TextBox 157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distance vectors from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their new local  distance vector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their new local distance vector to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/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41" name="Straight Connector 240"/>
          <p:cNvCxnSpPr/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903">
        <p:fade/>
      </p:transition>
    </mc:Choice>
    <mc:Fallback>
      <p:transition spd="med" advTm="69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ight Arrow 1031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Right Arrow 266"/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Right Arrow 267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Right Arrow 268"/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ight Arrow 269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ight Arrow 270"/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ight Arrow 271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Right Arrow 272"/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ight Arrow 273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Right Arrow 274"/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Right Arrow 278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Right Arrow 279"/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346" name="Right Arrow 345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Right Arrow 346"/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" name="Right Arrow 347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9" name="Right Arrow 348"/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Right Arrow 349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1" name="Right Arrow 350"/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Right Arrow 351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Right Arrow 352"/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4" name="Right Arrow 353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Right Arrow 354"/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157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distance vectors from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their new local  distance vector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their new local distance vector to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461">
        <p:fade/>
      </p:transition>
    </mc:Choice>
    <mc:Fallback>
      <p:transition spd="med" advTm="84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and so 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next take a look at the iterative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at nodes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425">
        <p:fade/>
      </p:transition>
    </mc:Choice>
    <mc:Fallback>
      <p:transition spd="med" advTm="1542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-1" fmla="*/ 19664 w 471948"/>
                <a:gd name="connsiteY0-2" fmla="*/ 0 h 2389239"/>
                <a:gd name="connsiteX1-3" fmla="*/ 471948 w 471948"/>
                <a:gd name="connsiteY1-4" fmla="*/ 904568 h 2389239"/>
                <a:gd name="connsiteX2-5" fmla="*/ 471948 w 471948"/>
                <a:gd name="connsiteY2-6" fmla="*/ 1052052 h 2389239"/>
                <a:gd name="connsiteX3-7" fmla="*/ 0 w 471948"/>
                <a:gd name="connsiteY3-8" fmla="*/ 2389239 h 2389239"/>
                <a:gd name="connsiteX4-9" fmla="*/ 19664 w 471948"/>
                <a:gd name="connsiteY4-10" fmla="*/ 0 h 2389239"/>
                <a:gd name="connsiteX0-11" fmla="*/ 19664 w 471948"/>
                <a:gd name="connsiteY0-12" fmla="*/ 0 h 2389239"/>
                <a:gd name="connsiteX1-13" fmla="*/ 471948 w 471948"/>
                <a:gd name="connsiteY1-14" fmla="*/ 904568 h 2389239"/>
                <a:gd name="connsiteX2-15" fmla="*/ 471948 w 471948"/>
                <a:gd name="connsiteY2-16" fmla="*/ 1052052 h 2389239"/>
                <a:gd name="connsiteX3-17" fmla="*/ 0 w 471948"/>
                <a:gd name="connsiteY3-18" fmla="*/ 2389239 h 2389239"/>
                <a:gd name="connsiteX4-19" fmla="*/ 19664 w 471948"/>
                <a:gd name="connsiteY4-20" fmla="*/ 0 h 2389239"/>
                <a:gd name="connsiteX0-21" fmla="*/ 19664 w 471948"/>
                <a:gd name="connsiteY0-22" fmla="*/ 0 h 2389239"/>
                <a:gd name="connsiteX1-23" fmla="*/ 471948 w 471948"/>
                <a:gd name="connsiteY1-24" fmla="*/ 904568 h 2389239"/>
                <a:gd name="connsiteX2-25" fmla="*/ 471948 w 471948"/>
                <a:gd name="connsiteY2-26" fmla="*/ 1052052 h 2389239"/>
                <a:gd name="connsiteX3-27" fmla="*/ 0 w 471948"/>
                <a:gd name="connsiteY3-28" fmla="*/ 2389239 h 2389239"/>
                <a:gd name="connsiteX4-29" fmla="*/ 19664 w 471948"/>
                <a:gd name="connsiteY4-30" fmla="*/ 0 h 2389239"/>
                <a:gd name="connsiteX0-31" fmla="*/ 19664 w 471948"/>
                <a:gd name="connsiteY0-32" fmla="*/ 0 h 2389239"/>
                <a:gd name="connsiteX1-33" fmla="*/ 471948 w 471948"/>
                <a:gd name="connsiteY1-34" fmla="*/ 904568 h 2389239"/>
                <a:gd name="connsiteX2-35" fmla="*/ 471948 w 471948"/>
                <a:gd name="connsiteY2-36" fmla="*/ 1052052 h 2389239"/>
                <a:gd name="connsiteX3-37" fmla="*/ 0 w 471948"/>
                <a:gd name="connsiteY3-38" fmla="*/ 2389239 h 2389239"/>
                <a:gd name="connsiteX4-39" fmla="*/ 19664 w 471948"/>
                <a:gd name="connsiteY4-40" fmla="*/ 0 h 2389239"/>
                <a:gd name="connsiteX0-41" fmla="*/ 0 w 452284"/>
                <a:gd name="connsiteY0-42" fmla="*/ 0 h 2389239"/>
                <a:gd name="connsiteX1-43" fmla="*/ 452284 w 452284"/>
                <a:gd name="connsiteY1-44" fmla="*/ 904568 h 2389239"/>
                <a:gd name="connsiteX2-45" fmla="*/ 452284 w 452284"/>
                <a:gd name="connsiteY2-46" fmla="*/ 1052052 h 2389239"/>
                <a:gd name="connsiteX3-47" fmla="*/ 9833 w 452284"/>
                <a:gd name="connsiteY3-48" fmla="*/ 2389239 h 2389239"/>
                <a:gd name="connsiteX4-49" fmla="*/ 0 w 452284"/>
                <a:gd name="connsiteY4-50" fmla="*/ 0 h 2389239"/>
                <a:gd name="connsiteX0-51" fmla="*/ 0 w 452284"/>
                <a:gd name="connsiteY0-52" fmla="*/ 0 h 2389239"/>
                <a:gd name="connsiteX1-53" fmla="*/ 452284 w 452284"/>
                <a:gd name="connsiteY1-54" fmla="*/ 904568 h 2389239"/>
                <a:gd name="connsiteX2-55" fmla="*/ 452284 w 452284"/>
                <a:gd name="connsiteY2-56" fmla="*/ 1052052 h 2389239"/>
                <a:gd name="connsiteX3-57" fmla="*/ 9833 w 452284"/>
                <a:gd name="connsiteY3-58" fmla="*/ 2389239 h 2389239"/>
                <a:gd name="connsiteX4-59" fmla="*/ 0 w 452284"/>
                <a:gd name="connsiteY4-60" fmla="*/ 0 h 23892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4" name="Group 373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76" name="Group 375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TextBox 377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a: 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(a)=0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-1" fmla="*/ 0 w 2340077"/>
                <a:gd name="connsiteY0-2" fmla="*/ 1691148 h 1818967"/>
                <a:gd name="connsiteX1-3" fmla="*/ 383458 w 2340077"/>
                <a:gd name="connsiteY1-4" fmla="*/ 0 h 1818967"/>
                <a:gd name="connsiteX2-5" fmla="*/ 2340077 w 2340077"/>
                <a:gd name="connsiteY2-6" fmla="*/ 1386348 h 1818967"/>
                <a:gd name="connsiteX3-7" fmla="*/ 147484 w 2340077"/>
                <a:gd name="connsiteY3-8" fmla="*/ 1818967 h 1818967"/>
                <a:gd name="connsiteX4-9" fmla="*/ 0 w 2340077"/>
                <a:gd name="connsiteY4-10" fmla="*/ 1691148 h 1818967"/>
                <a:gd name="connsiteX0-11" fmla="*/ 0 w 2340077"/>
                <a:gd name="connsiteY0-12" fmla="*/ 1691148 h 1818967"/>
                <a:gd name="connsiteX1-13" fmla="*/ 383458 w 2340077"/>
                <a:gd name="connsiteY1-14" fmla="*/ 0 h 1818967"/>
                <a:gd name="connsiteX2-15" fmla="*/ 2340077 w 2340077"/>
                <a:gd name="connsiteY2-16" fmla="*/ 1386348 h 1818967"/>
                <a:gd name="connsiteX3-17" fmla="*/ 147484 w 2340077"/>
                <a:gd name="connsiteY3-18" fmla="*/ 1818967 h 1818967"/>
                <a:gd name="connsiteX4-19" fmla="*/ 0 w 2340077"/>
                <a:gd name="connsiteY4-20" fmla="*/ 1691148 h 1818967"/>
                <a:gd name="connsiteX0-21" fmla="*/ 0 w 2340077"/>
                <a:gd name="connsiteY0-22" fmla="*/ 1691148 h 1828799"/>
                <a:gd name="connsiteX1-23" fmla="*/ 383458 w 2340077"/>
                <a:gd name="connsiteY1-24" fmla="*/ 0 h 1828799"/>
                <a:gd name="connsiteX2-25" fmla="*/ 2340077 w 2340077"/>
                <a:gd name="connsiteY2-26" fmla="*/ 1386348 h 1828799"/>
                <a:gd name="connsiteX3-27" fmla="*/ 186813 w 2340077"/>
                <a:gd name="connsiteY3-28" fmla="*/ 1828799 h 1828799"/>
                <a:gd name="connsiteX4-29" fmla="*/ 0 w 2340077"/>
                <a:gd name="connsiteY4-30" fmla="*/ 1691148 h 1828799"/>
                <a:gd name="connsiteX0-31" fmla="*/ 0 w 2340077"/>
                <a:gd name="connsiteY0-32" fmla="*/ 1691148 h 1828799"/>
                <a:gd name="connsiteX1-33" fmla="*/ 383458 w 2340077"/>
                <a:gd name="connsiteY1-34" fmla="*/ 0 h 1828799"/>
                <a:gd name="connsiteX2-35" fmla="*/ 2340077 w 2340077"/>
                <a:gd name="connsiteY2-36" fmla="*/ 1386348 h 1828799"/>
                <a:gd name="connsiteX3-37" fmla="*/ 186813 w 2340077"/>
                <a:gd name="connsiteY3-38" fmla="*/ 1828799 h 1828799"/>
                <a:gd name="connsiteX4-39" fmla="*/ 0 w 2340077"/>
                <a:gd name="connsiteY4-40" fmla="*/ 1691148 h 1828799"/>
                <a:gd name="connsiteX0-41" fmla="*/ 0 w 2340077"/>
                <a:gd name="connsiteY0-42" fmla="*/ 1691148 h 1828799"/>
                <a:gd name="connsiteX1-43" fmla="*/ 383458 w 2340077"/>
                <a:gd name="connsiteY1-44" fmla="*/ 0 h 1828799"/>
                <a:gd name="connsiteX2-45" fmla="*/ 2340077 w 2340077"/>
                <a:gd name="connsiteY2-46" fmla="*/ 1386348 h 1828799"/>
                <a:gd name="connsiteX3-47" fmla="*/ 186813 w 2340077"/>
                <a:gd name="connsiteY3-48" fmla="*/ 1828799 h 1828799"/>
                <a:gd name="connsiteX4-49" fmla="*/ 0 w 2340077"/>
                <a:gd name="connsiteY4-50" fmla="*/ 1691148 h 1828799"/>
                <a:gd name="connsiteX0-51" fmla="*/ 0 w 2340077"/>
                <a:gd name="connsiteY0-52" fmla="*/ 1691148 h 1828799"/>
                <a:gd name="connsiteX1-53" fmla="*/ 383458 w 2340077"/>
                <a:gd name="connsiteY1-54" fmla="*/ 0 h 1828799"/>
                <a:gd name="connsiteX2-55" fmla="*/ 2340077 w 2340077"/>
                <a:gd name="connsiteY2-56" fmla="*/ 1386348 h 1828799"/>
                <a:gd name="connsiteX3-57" fmla="*/ 186813 w 2340077"/>
                <a:gd name="connsiteY3-58" fmla="*/ 1828799 h 1828799"/>
                <a:gd name="connsiteX4-59" fmla="*/ 0 w 2340077"/>
                <a:gd name="connsiteY4-60" fmla="*/ 1691148 h 1828799"/>
                <a:gd name="connsiteX0-61" fmla="*/ 0 w 2340077"/>
                <a:gd name="connsiteY0-62" fmla="*/ 1691148 h 1848464"/>
                <a:gd name="connsiteX1-63" fmla="*/ 383458 w 2340077"/>
                <a:gd name="connsiteY1-64" fmla="*/ 0 h 1848464"/>
                <a:gd name="connsiteX2-65" fmla="*/ 2340077 w 2340077"/>
                <a:gd name="connsiteY2-66" fmla="*/ 1386348 h 1848464"/>
                <a:gd name="connsiteX3-67" fmla="*/ 137651 w 2340077"/>
                <a:gd name="connsiteY3-68" fmla="*/ 1848464 h 1848464"/>
                <a:gd name="connsiteX4-69" fmla="*/ 0 w 2340077"/>
                <a:gd name="connsiteY4-70" fmla="*/ 1691148 h 1848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b: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81" name="TextBox 280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receives DVs from a, c,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5" name="Right Arrow 344"/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ight Arrow 355"/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ight Arrow 356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-1" fmla="*/ 9833 w 786581"/>
                <a:gd name="connsiteY0-2" fmla="*/ 471948 h 2428567"/>
                <a:gd name="connsiteX1-3" fmla="*/ 776749 w 786581"/>
                <a:gd name="connsiteY1-4" fmla="*/ 0 h 2428567"/>
                <a:gd name="connsiteX2-5" fmla="*/ 786581 w 786581"/>
                <a:gd name="connsiteY2-6" fmla="*/ 2428567 h 2428567"/>
                <a:gd name="connsiteX3-7" fmla="*/ 0 w 786581"/>
                <a:gd name="connsiteY3-8" fmla="*/ 639096 h 2428567"/>
                <a:gd name="connsiteX4-9" fmla="*/ 9833 w 786581"/>
                <a:gd name="connsiteY4-10" fmla="*/ 471948 h 2428567"/>
                <a:gd name="connsiteX0-11" fmla="*/ 9833 w 786581"/>
                <a:gd name="connsiteY0-12" fmla="*/ 471948 h 2428567"/>
                <a:gd name="connsiteX1-13" fmla="*/ 776749 w 786581"/>
                <a:gd name="connsiteY1-14" fmla="*/ 0 h 2428567"/>
                <a:gd name="connsiteX2-15" fmla="*/ 786581 w 786581"/>
                <a:gd name="connsiteY2-16" fmla="*/ 2428567 h 2428567"/>
                <a:gd name="connsiteX3-17" fmla="*/ 0 w 786581"/>
                <a:gd name="connsiteY3-18" fmla="*/ 639096 h 2428567"/>
                <a:gd name="connsiteX4-19" fmla="*/ 9833 w 786581"/>
                <a:gd name="connsiteY4-20" fmla="*/ 471948 h 2428567"/>
                <a:gd name="connsiteX0-21" fmla="*/ 9833 w 786581"/>
                <a:gd name="connsiteY0-22" fmla="*/ 471948 h 2428567"/>
                <a:gd name="connsiteX1-23" fmla="*/ 776749 w 786581"/>
                <a:gd name="connsiteY1-24" fmla="*/ 0 h 2428567"/>
                <a:gd name="connsiteX2-25" fmla="*/ 786581 w 786581"/>
                <a:gd name="connsiteY2-26" fmla="*/ 2428567 h 2428567"/>
                <a:gd name="connsiteX3-27" fmla="*/ 0 w 786581"/>
                <a:gd name="connsiteY3-28" fmla="*/ 639096 h 2428567"/>
                <a:gd name="connsiteX4-29" fmla="*/ 9833 w 786581"/>
                <a:gd name="connsiteY4-30" fmla="*/ 471948 h 2428567"/>
                <a:gd name="connsiteX0-31" fmla="*/ 9833 w 786581"/>
                <a:gd name="connsiteY0-32" fmla="*/ 471948 h 2428567"/>
                <a:gd name="connsiteX1-33" fmla="*/ 776749 w 786581"/>
                <a:gd name="connsiteY1-34" fmla="*/ 0 h 2428567"/>
                <a:gd name="connsiteX2-35" fmla="*/ 786581 w 786581"/>
                <a:gd name="connsiteY2-36" fmla="*/ 2428567 h 2428567"/>
                <a:gd name="connsiteX3-37" fmla="*/ 0 w 786581"/>
                <a:gd name="connsiteY3-38" fmla="*/ 639096 h 2428567"/>
                <a:gd name="connsiteX4-39" fmla="*/ 9833 w 786581"/>
                <a:gd name="connsiteY4-40" fmla="*/ 471948 h 2428567"/>
                <a:gd name="connsiteX0-41" fmla="*/ 9833 w 786581"/>
                <a:gd name="connsiteY0-42" fmla="*/ 471948 h 2428567"/>
                <a:gd name="connsiteX1-43" fmla="*/ 776749 w 786581"/>
                <a:gd name="connsiteY1-44" fmla="*/ 0 h 2428567"/>
                <a:gd name="connsiteX2-45" fmla="*/ 786581 w 786581"/>
                <a:gd name="connsiteY2-46" fmla="*/ 2428567 h 2428567"/>
                <a:gd name="connsiteX3-47" fmla="*/ 0 w 786581"/>
                <a:gd name="connsiteY3-48" fmla="*/ 639096 h 2428567"/>
                <a:gd name="connsiteX4-49" fmla="*/ 9833 w 786581"/>
                <a:gd name="connsiteY4-50" fmla="*/ 471948 h 2428567"/>
                <a:gd name="connsiteX0-51" fmla="*/ 393291 w 1170039"/>
                <a:gd name="connsiteY0-52" fmla="*/ 471948 h 2428567"/>
                <a:gd name="connsiteX1-53" fmla="*/ 1160207 w 1170039"/>
                <a:gd name="connsiteY1-54" fmla="*/ 0 h 2428567"/>
                <a:gd name="connsiteX2-55" fmla="*/ 1170039 w 1170039"/>
                <a:gd name="connsiteY2-56" fmla="*/ 2428567 h 2428567"/>
                <a:gd name="connsiteX3-57" fmla="*/ 0 w 1170039"/>
                <a:gd name="connsiteY3-58" fmla="*/ 1946786 h 2428567"/>
                <a:gd name="connsiteX4-59" fmla="*/ 393291 w 1170039"/>
                <a:gd name="connsiteY4-60" fmla="*/ 471948 h 2428567"/>
                <a:gd name="connsiteX0-61" fmla="*/ 393291 w 1170039"/>
                <a:gd name="connsiteY0-62" fmla="*/ 471948 h 2428567"/>
                <a:gd name="connsiteX1-63" fmla="*/ 1160207 w 1170039"/>
                <a:gd name="connsiteY1-64" fmla="*/ 0 h 2428567"/>
                <a:gd name="connsiteX2-65" fmla="*/ 1170039 w 1170039"/>
                <a:gd name="connsiteY2-66" fmla="*/ 2428567 h 2428567"/>
                <a:gd name="connsiteX3-67" fmla="*/ 0 w 1170039"/>
                <a:gd name="connsiteY3-68" fmla="*/ 1946786 h 2428567"/>
                <a:gd name="connsiteX4-69" fmla="*/ 393291 w 1170039"/>
                <a:gd name="connsiteY4-70" fmla="*/ 471948 h 2428567"/>
                <a:gd name="connsiteX0-71" fmla="*/ 393291 w 1170039"/>
                <a:gd name="connsiteY0-72" fmla="*/ 471948 h 2428567"/>
                <a:gd name="connsiteX1-73" fmla="*/ 1160207 w 1170039"/>
                <a:gd name="connsiteY1-74" fmla="*/ 0 h 2428567"/>
                <a:gd name="connsiteX2-75" fmla="*/ 1170039 w 1170039"/>
                <a:gd name="connsiteY2-76" fmla="*/ 2428567 h 2428567"/>
                <a:gd name="connsiteX3-77" fmla="*/ 0 w 1170039"/>
                <a:gd name="connsiteY3-78" fmla="*/ 1946786 h 2428567"/>
                <a:gd name="connsiteX4-79" fmla="*/ 393291 w 1170039"/>
                <a:gd name="connsiteY4-80" fmla="*/ 471948 h 2428567"/>
                <a:gd name="connsiteX0-81" fmla="*/ 1 w 1170039"/>
                <a:gd name="connsiteY0-82" fmla="*/ 1809135 h 2428567"/>
                <a:gd name="connsiteX1-83" fmla="*/ 1160207 w 1170039"/>
                <a:gd name="connsiteY1-84" fmla="*/ 0 h 2428567"/>
                <a:gd name="connsiteX2-85" fmla="*/ 1170039 w 1170039"/>
                <a:gd name="connsiteY2-86" fmla="*/ 2428567 h 2428567"/>
                <a:gd name="connsiteX3-87" fmla="*/ 0 w 1170039"/>
                <a:gd name="connsiteY3-88" fmla="*/ 1946786 h 2428567"/>
                <a:gd name="connsiteX4-89" fmla="*/ 1 w 1170039"/>
                <a:gd name="connsiteY4-90" fmla="*/ 1809135 h 2428567"/>
                <a:gd name="connsiteX0-91" fmla="*/ 1 w 1170039"/>
                <a:gd name="connsiteY0-92" fmla="*/ 1809135 h 2428567"/>
                <a:gd name="connsiteX1-93" fmla="*/ 1160207 w 1170039"/>
                <a:gd name="connsiteY1-94" fmla="*/ 0 h 2428567"/>
                <a:gd name="connsiteX2-95" fmla="*/ 1170039 w 1170039"/>
                <a:gd name="connsiteY2-96" fmla="*/ 2428567 h 2428567"/>
                <a:gd name="connsiteX3-97" fmla="*/ 0 w 1170039"/>
                <a:gd name="connsiteY3-98" fmla="*/ 1946786 h 2428567"/>
                <a:gd name="connsiteX4-99" fmla="*/ 1 w 1170039"/>
                <a:gd name="connsiteY4-100" fmla="*/ 1809135 h 24285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8" name="Group 357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0" name="Group 359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c: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(c) = 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83" name="Freeform 182"/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-1" fmla="*/ 0 w 2654709"/>
              <a:gd name="connsiteY0-2" fmla="*/ 0 h 2615381"/>
              <a:gd name="connsiteX1-3" fmla="*/ 2654709 w 2654709"/>
              <a:gd name="connsiteY1-4" fmla="*/ 255639 h 2615381"/>
              <a:gd name="connsiteX2-5" fmla="*/ 2615381 w 2654709"/>
              <a:gd name="connsiteY2-6" fmla="*/ 2615381 h 2615381"/>
              <a:gd name="connsiteX3-7" fmla="*/ 9832 w 2654709"/>
              <a:gd name="connsiteY3-8" fmla="*/ 167149 h 2615381"/>
              <a:gd name="connsiteX4-9" fmla="*/ 0 w 2654709"/>
              <a:gd name="connsiteY4-10" fmla="*/ 0 h 2615381"/>
              <a:gd name="connsiteX0-11" fmla="*/ 0 w 2654710"/>
              <a:gd name="connsiteY0-12" fmla="*/ 0 h 2605549"/>
              <a:gd name="connsiteX1-13" fmla="*/ 2654709 w 2654710"/>
              <a:gd name="connsiteY1-14" fmla="*/ 255639 h 2605549"/>
              <a:gd name="connsiteX2-15" fmla="*/ 2654710 w 2654710"/>
              <a:gd name="connsiteY2-16" fmla="*/ 2605549 h 2605549"/>
              <a:gd name="connsiteX3-17" fmla="*/ 9832 w 2654710"/>
              <a:gd name="connsiteY3-18" fmla="*/ 167149 h 2605549"/>
              <a:gd name="connsiteX4-19" fmla="*/ 0 w 2654710"/>
              <a:gd name="connsiteY4-20" fmla="*/ 0 h 2605549"/>
              <a:gd name="connsiteX0-21" fmla="*/ 0 w 2654710"/>
              <a:gd name="connsiteY0-22" fmla="*/ 0 h 2605549"/>
              <a:gd name="connsiteX1-23" fmla="*/ 2654709 w 2654710"/>
              <a:gd name="connsiteY1-24" fmla="*/ 255639 h 2605549"/>
              <a:gd name="connsiteX2-25" fmla="*/ 2654710 w 2654710"/>
              <a:gd name="connsiteY2-26" fmla="*/ 2605549 h 2605549"/>
              <a:gd name="connsiteX3-27" fmla="*/ 9832 w 2654710"/>
              <a:gd name="connsiteY3-28" fmla="*/ 167149 h 2605549"/>
              <a:gd name="connsiteX4-29" fmla="*/ 0 w 2654710"/>
              <a:gd name="connsiteY4-30" fmla="*/ 0 h 2605549"/>
              <a:gd name="connsiteX0-31" fmla="*/ 0 w 2654710"/>
              <a:gd name="connsiteY0-32" fmla="*/ 0 h 2605549"/>
              <a:gd name="connsiteX1-33" fmla="*/ 2654709 w 2654710"/>
              <a:gd name="connsiteY1-34" fmla="*/ 255639 h 2605549"/>
              <a:gd name="connsiteX2-35" fmla="*/ 2654710 w 2654710"/>
              <a:gd name="connsiteY2-36" fmla="*/ 2605549 h 2605549"/>
              <a:gd name="connsiteX3-37" fmla="*/ 9832 w 2654710"/>
              <a:gd name="connsiteY3-38" fmla="*/ 167149 h 2605549"/>
              <a:gd name="connsiteX4-39" fmla="*/ 0 w 2654710"/>
              <a:gd name="connsiteY4-40" fmla="*/ 0 h 2605549"/>
              <a:gd name="connsiteX0-41" fmla="*/ 0 w 2654710"/>
              <a:gd name="connsiteY0-42" fmla="*/ 0 h 2605549"/>
              <a:gd name="connsiteX1-43" fmla="*/ 2654709 w 2654710"/>
              <a:gd name="connsiteY1-44" fmla="*/ 255639 h 2605549"/>
              <a:gd name="connsiteX2-45" fmla="*/ 2654710 w 2654710"/>
              <a:gd name="connsiteY2-46" fmla="*/ 2605549 h 2605549"/>
              <a:gd name="connsiteX3-47" fmla="*/ 9832 w 2654710"/>
              <a:gd name="connsiteY3-48" fmla="*/ 167149 h 2605549"/>
              <a:gd name="connsiteX4-49" fmla="*/ 0 w 2654710"/>
              <a:gd name="connsiteY4-50" fmla="*/ 0 h 2605549"/>
              <a:gd name="connsiteX0-51" fmla="*/ 0 w 2654710"/>
              <a:gd name="connsiteY0-52" fmla="*/ 0 h 2605549"/>
              <a:gd name="connsiteX1-53" fmla="*/ 2654709 w 2654710"/>
              <a:gd name="connsiteY1-54" fmla="*/ 255639 h 2605549"/>
              <a:gd name="connsiteX2-55" fmla="*/ 2654710 w 2654710"/>
              <a:gd name="connsiteY2-56" fmla="*/ 2605549 h 2605549"/>
              <a:gd name="connsiteX3-57" fmla="*/ 9832 w 2654710"/>
              <a:gd name="connsiteY3-58" fmla="*/ 167149 h 2605549"/>
              <a:gd name="connsiteX4-59" fmla="*/ 0 w 2654710"/>
              <a:gd name="connsiteY4-60" fmla="*/ 0 h 2605549"/>
              <a:gd name="connsiteX0-61" fmla="*/ 29497 w 2684207"/>
              <a:gd name="connsiteY0-62" fmla="*/ 0 h 2605549"/>
              <a:gd name="connsiteX1-63" fmla="*/ 2684206 w 2684207"/>
              <a:gd name="connsiteY1-64" fmla="*/ 255639 h 2605549"/>
              <a:gd name="connsiteX2-65" fmla="*/ 2684207 w 2684207"/>
              <a:gd name="connsiteY2-66" fmla="*/ 2605549 h 2605549"/>
              <a:gd name="connsiteX3-67" fmla="*/ 0 w 2684207"/>
              <a:gd name="connsiteY3-68" fmla="*/ 176981 h 2605549"/>
              <a:gd name="connsiteX4-69" fmla="*/ 29497 w 2684207"/>
              <a:gd name="connsiteY4-70" fmla="*/ 0 h 2605549"/>
              <a:gd name="connsiteX0-71" fmla="*/ 29497 w 2684207"/>
              <a:gd name="connsiteY0-72" fmla="*/ 0 h 2605549"/>
              <a:gd name="connsiteX1-73" fmla="*/ 2684206 w 2684207"/>
              <a:gd name="connsiteY1-74" fmla="*/ 255639 h 2605549"/>
              <a:gd name="connsiteX2-75" fmla="*/ 2684207 w 2684207"/>
              <a:gd name="connsiteY2-76" fmla="*/ 2605549 h 2605549"/>
              <a:gd name="connsiteX3-77" fmla="*/ 0 w 2684207"/>
              <a:gd name="connsiteY3-78" fmla="*/ 176981 h 2605549"/>
              <a:gd name="connsiteX4-79" fmla="*/ 29497 w 2684207"/>
              <a:gd name="connsiteY4-80" fmla="*/ 0 h 2605549"/>
              <a:gd name="connsiteX0-81" fmla="*/ 226143 w 2880853"/>
              <a:gd name="connsiteY0-82" fmla="*/ 0 h 2605549"/>
              <a:gd name="connsiteX1-83" fmla="*/ 2880852 w 2880853"/>
              <a:gd name="connsiteY1-84" fmla="*/ 255639 h 2605549"/>
              <a:gd name="connsiteX2-85" fmla="*/ 2880853 w 2880853"/>
              <a:gd name="connsiteY2-86" fmla="*/ 2605549 h 2605549"/>
              <a:gd name="connsiteX3-87" fmla="*/ 0 w 2880853"/>
              <a:gd name="connsiteY3-88" fmla="*/ 1543665 h 2605549"/>
              <a:gd name="connsiteX4-89" fmla="*/ 226143 w 2880853"/>
              <a:gd name="connsiteY4-90" fmla="*/ 0 h 2605549"/>
              <a:gd name="connsiteX0-91" fmla="*/ 226143 w 2880853"/>
              <a:gd name="connsiteY0-92" fmla="*/ 0 h 2605549"/>
              <a:gd name="connsiteX1-93" fmla="*/ 2880852 w 2880853"/>
              <a:gd name="connsiteY1-94" fmla="*/ 255639 h 2605549"/>
              <a:gd name="connsiteX2-95" fmla="*/ 2880853 w 2880853"/>
              <a:gd name="connsiteY2-96" fmla="*/ 2605549 h 2605549"/>
              <a:gd name="connsiteX3-97" fmla="*/ 0 w 2880853"/>
              <a:gd name="connsiteY3-98" fmla="*/ 1543665 h 2605549"/>
              <a:gd name="connsiteX4-99" fmla="*/ 226143 w 2880853"/>
              <a:gd name="connsiteY4-100" fmla="*/ 0 h 2605549"/>
              <a:gd name="connsiteX0-101" fmla="*/ 226143 w 2880853"/>
              <a:gd name="connsiteY0-102" fmla="*/ 0 h 2605549"/>
              <a:gd name="connsiteX1-103" fmla="*/ 2880852 w 2880853"/>
              <a:gd name="connsiteY1-104" fmla="*/ 255639 h 2605549"/>
              <a:gd name="connsiteX2-105" fmla="*/ 2880853 w 2880853"/>
              <a:gd name="connsiteY2-106" fmla="*/ 2605549 h 2605549"/>
              <a:gd name="connsiteX3-107" fmla="*/ 0 w 2880853"/>
              <a:gd name="connsiteY3-108" fmla="*/ 1543665 h 2605549"/>
              <a:gd name="connsiteX4-109" fmla="*/ 226143 w 2880853"/>
              <a:gd name="connsiteY4-110" fmla="*/ 0 h 2605549"/>
              <a:gd name="connsiteX0-111" fmla="*/ 0 w 2939845"/>
              <a:gd name="connsiteY0-112" fmla="*/ 1140541 h 2349910"/>
              <a:gd name="connsiteX1-113" fmla="*/ 2939844 w 2939845"/>
              <a:gd name="connsiteY1-114" fmla="*/ 0 h 2349910"/>
              <a:gd name="connsiteX2-115" fmla="*/ 2939845 w 2939845"/>
              <a:gd name="connsiteY2-116" fmla="*/ 2349910 h 2349910"/>
              <a:gd name="connsiteX3-117" fmla="*/ 58992 w 2939845"/>
              <a:gd name="connsiteY3-118" fmla="*/ 1288026 h 2349910"/>
              <a:gd name="connsiteX4-119" fmla="*/ 0 w 2939845"/>
              <a:gd name="connsiteY4-120" fmla="*/ 1140541 h 2349910"/>
              <a:gd name="connsiteX0-121" fmla="*/ 0 w 2939845"/>
              <a:gd name="connsiteY0-122" fmla="*/ 1140541 h 2349910"/>
              <a:gd name="connsiteX1-123" fmla="*/ 2939844 w 2939845"/>
              <a:gd name="connsiteY1-124" fmla="*/ 0 h 2349910"/>
              <a:gd name="connsiteX2-125" fmla="*/ 2939845 w 2939845"/>
              <a:gd name="connsiteY2-126" fmla="*/ 2349910 h 2349910"/>
              <a:gd name="connsiteX3-127" fmla="*/ 58992 w 2939845"/>
              <a:gd name="connsiteY3-128" fmla="*/ 1288026 h 2349910"/>
              <a:gd name="connsiteX4-129" fmla="*/ 0 w 2939845"/>
              <a:gd name="connsiteY4-130" fmla="*/ 1140541 h 2349910"/>
              <a:gd name="connsiteX0-131" fmla="*/ 0 w 2939845"/>
              <a:gd name="connsiteY0-132" fmla="*/ 1140541 h 2349910"/>
              <a:gd name="connsiteX1-133" fmla="*/ 2939844 w 2939845"/>
              <a:gd name="connsiteY1-134" fmla="*/ 0 h 2349910"/>
              <a:gd name="connsiteX2-135" fmla="*/ 2939845 w 2939845"/>
              <a:gd name="connsiteY2-136" fmla="*/ 2349910 h 2349910"/>
              <a:gd name="connsiteX3-137" fmla="*/ 58992 w 2939845"/>
              <a:gd name="connsiteY3-138" fmla="*/ 1288026 h 2349910"/>
              <a:gd name="connsiteX4-139" fmla="*/ 0 w 2939845"/>
              <a:gd name="connsiteY4-140" fmla="*/ 1140541 h 2349910"/>
              <a:gd name="connsiteX0-141" fmla="*/ 0 w 2939845"/>
              <a:gd name="connsiteY0-142" fmla="*/ 1140541 h 2349910"/>
              <a:gd name="connsiteX1-143" fmla="*/ 2939844 w 2939845"/>
              <a:gd name="connsiteY1-144" fmla="*/ 0 h 2349910"/>
              <a:gd name="connsiteX2-145" fmla="*/ 2939845 w 2939845"/>
              <a:gd name="connsiteY2-146" fmla="*/ 2349910 h 2349910"/>
              <a:gd name="connsiteX3-147" fmla="*/ 19663 w 2939845"/>
              <a:gd name="connsiteY3-148" fmla="*/ 1307690 h 2349910"/>
              <a:gd name="connsiteX4-149" fmla="*/ 0 w 2939845"/>
              <a:gd name="connsiteY4-150" fmla="*/ 1140541 h 2349910"/>
              <a:gd name="connsiteX0-151" fmla="*/ 0 w 2939844"/>
              <a:gd name="connsiteY0-152" fmla="*/ 1140541 h 2878230"/>
              <a:gd name="connsiteX1-153" fmla="*/ 2939844 w 2939844"/>
              <a:gd name="connsiteY1-154" fmla="*/ 0 h 2878230"/>
              <a:gd name="connsiteX2-155" fmla="*/ 2919525 w 2939844"/>
              <a:gd name="connsiteY2-156" fmla="*/ 2878230 h 2878230"/>
              <a:gd name="connsiteX3-157" fmla="*/ 19663 w 2939844"/>
              <a:gd name="connsiteY3-158" fmla="*/ 1307690 h 2878230"/>
              <a:gd name="connsiteX4-159" fmla="*/ 0 w 2939844"/>
              <a:gd name="connsiteY4-160" fmla="*/ 1140541 h 2878230"/>
              <a:gd name="connsiteX0-161" fmla="*/ 0 w 2939844"/>
              <a:gd name="connsiteY0-162" fmla="*/ 1140541 h 2878230"/>
              <a:gd name="connsiteX1-163" fmla="*/ 2939844 w 2939844"/>
              <a:gd name="connsiteY1-164" fmla="*/ 0 h 2878230"/>
              <a:gd name="connsiteX2-165" fmla="*/ 2919525 w 2939844"/>
              <a:gd name="connsiteY2-166" fmla="*/ 2878230 h 2878230"/>
              <a:gd name="connsiteX3-167" fmla="*/ 19663 w 2939844"/>
              <a:gd name="connsiteY3-168" fmla="*/ 1307690 h 2878230"/>
              <a:gd name="connsiteX4-169" fmla="*/ 0 w 2939844"/>
              <a:gd name="connsiteY4-170" fmla="*/ 1140541 h 2878230"/>
              <a:gd name="connsiteX0-171" fmla="*/ 0 w 2919525"/>
              <a:gd name="connsiteY0-172" fmla="*/ 896701 h 2634390"/>
              <a:gd name="connsiteX1-173" fmla="*/ 2899204 w 2919525"/>
              <a:gd name="connsiteY1-174" fmla="*/ 0 h 2634390"/>
              <a:gd name="connsiteX2-175" fmla="*/ 2919525 w 2919525"/>
              <a:gd name="connsiteY2-176" fmla="*/ 2634390 h 2634390"/>
              <a:gd name="connsiteX3-177" fmla="*/ 19663 w 2919525"/>
              <a:gd name="connsiteY3-178" fmla="*/ 1063850 h 2634390"/>
              <a:gd name="connsiteX4-179" fmla="*/ 0 w 2919525"/>
              <a:gd name="connsiteY4-180" fmla="*/ 896701 h 2634390"/>
              <a:gd name="connsiteX0-181" fmla="*/ 0 w 2919525"/>
              <a:gd name="connsiteY0-182" fmla="*/ 896701 h 2634390"/>
              <a:gd name="connsiteX1-183" fmla="*/ 2899204 w 2919525"/>
              <a:gd name="connsiteY1-184" fmla="*/ 0 h 2634390"/>
              <a:gd name="connsiteX2-185" fmla="*/ 2919525 w 2919525"/>
              <a:gd name="connsiteY2-186" fmla="*/ 2634390 h 2634390"/>
              <a:gd name="connsiteX3-187" fmla="*/ 19663 w 2919525"/>
              <a:gd name="connsiteY3-188" fmla="*/ 1063850 h 2634390"/>
              <a:gd name="connsiteX4-189" fmla="*/ 0 w 2919525"/>
              <a:gd name="connsiteY4-190" fmla="*/ 896701 h 2634390"/>
              <a:gd name="connsiteX0-191" fmla="*/ 0 w 2919525"/>
              <a:gd name="connsiteY0-192" fmla="*/ 896701 h 2634390"/>
              <a:gd name="connsiteX1-193" fmla="*/ 2899204 w 2919525"/>
              <a:gd name="connsiteY1-194" fmla="*/ 0 h 2634390"/>
              <a:gd name="connsiteX2-195" fmla="*/ 2919525 w 2919525"/>
              <a:gd name="connsiteY2-196" fmla="*/ 2634390 h 2634390"/>
              <a:gd name="connsiteX3-197" fmla="*/ 29823 w 2919525"/>
              <a:gd name="connsiteY3-198" fmla="*/ 1094330 h 2634390"/>
              <a:gd name="connsiteX4-199" fmla="*/ 0 w 2919525"/>
              <a:gd name="connsiteY4-200" fmla="*/ 896701 h 2634390"/>
              <a:gd name="connsiteX0-201" fmla="*/ 0 w 2919525"/>
              <a:gd name="connsiteY0-202" fmla="*/ 896701 h 2634390"/>
              <a:gd name="connsiteX1-203" fmla="*/ 2899204 w 2919525"/>
              <a:gd name="connsiteY1-204" fmla="*/ 0 h 2634390"/>
              <a:gd name="connsiteX2-205" fmla="*/ 2919525 w 2919525"/>
              <a:gd name="connsiteY2-206" fmla="*/ 2634390 h 2634390"/>
              <a:gd name="connsiteX3-207" fmla="*/ 29823 w 2919525"/>
              <a:gd name="connsiteY3-208" fmla="*/ 1094330 h 2634390"/>
              <a:gd name="connsiteX4-209" fmla="*/ 0 w 2919525"/>
              <a:gd name="connsiteY4-210" fmla="*/ 896701 h 2634390"/>
              <a:gd name="connsiteX0-211" fmla="*/ 10817 w 2889702"/>
              <a:gd name="connsiteY0-212" fmla="*/ 896701 h 2634390"/>
              <a:gd name="connsiteX1-213" fmla="*/ 2869381 w 2889702"/>
              <a:gd name="connsiteY1-214" fmla="*/ 0 h 2634390"/>
              <a:gd name="connsiteX2-215" fmla="*/ 2889702 w 2889702"/>
              <a:gd name="connsiteY2-216" fmla="*/ 2634390 h 2634390"/>
              <a:gd name="connsiteX3-217" fmla="*/ 0 w 2889702"/>
              <a:gd name="connsiteY3-218" fmla="*/ 1094330 h 2634390"/>
              <a:gd name="connsiteX4-219" fmla="*/ 10817 w 2889702"/>
              <a:gd name="connsiteY4-220" fmla="*/ 896701 h 2634390"/>
              <a:gd name="connsiteX0-221" fmla="*/ 10817 w 2889702"/>
              <a:gd name="connsiteY0-222" fmla="*/ 896701 h 2634390"/>
              <a:gd name="connsiteX1-223" fmla="*/ 2869381 w 2889702"/>
              <a:gd name="connsiteY1-224" fmla="*/ 0 h 2634390"/>
              <a:gd name="connsiteX2-225" fmla="*/ 2889702 w 2889702"/>
              <a:gd name="connsiteY2-226" fmla="*/ 2634390 h 2634390"/>
              <a:gd name="connsiteX3-227" fmla="*/ 0 w 2889702"/>
              <a:gd name="connsiteY3-228" fmla="*/ 1094330 h 2634390"/>
              <a:gd name="connsiteX4-229" fmla="*/ 10817 w 2889702"/>
              <a:gd name="connsiteY4-230" fmla="*/ 896701 h 26343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e: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(c)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(e) = 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809">
        <p:fade/>
      </p:transition>
    </mc:Choice>
    <mc:Fallback>
      <p:transition spd="med" advTm="148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-1" fmla="*/ 19664 w 471948"/>
                <a:gd name="connsiteY0-2" fmla="*/ 0 h 2389239"/>
                <a:gd name="connsiteX1-3" fmla="*/ 471948 w 471948"/>
                <a:gd name="connsiteY1-4" fmla="*/ 904568 h 2389239"/>
                <a:gd name="connsiteX2-5" fmla="*/ 471948 w 471948"/>
                <a:gd name="connsiteY2-6" fmla="*/ 1052052 h 2389239"/>
                <a:gd name="connsiteX3-7" fmla="*/ 0 w 471948"/>
                <a:gd name="connsiteY3-8" fmla="*/ 2389239 h 2389239"/>
                <a:gd name="connsiteX4-9" fmla="*/ 19664 w 471948"/>
                <a:gd name="connsiteY4-10" fmla="*/ 0 h 2389239"/>
                <a:gd name="connsiteX0-11" fmla="*/ 19664 w 471948"/>
                <a:gd name="connsiteY0-12" fmla="*/ 0 h 2389239"/>
                <a:gd name="connsiteX1-13" fmla="*/ 471948 w 471948"/>
                <a:gd name="connsiteY1-14" fmla="*/ 904568 h 2389239"/>
                <a:gd name="connsiteX2-15" fmla="*/ 471948 w 471948"/>
                <a:gd name="connsiteY2-16" fmla="*/ 1052052 h 2389239"/>
                <a:gd name="connsiteX3-17" fmla="*/ 0 w 471948"/>
                <a:gd name="connsiteY3-18" fmla="*/ 2389239 h 2389239"/>
                <a:gd name="connsiteX4-19" fmla="*/ 19664 w 471948"/>
                <a:gd name="connsiteY4-20" fmla="*/ 0 h 2389239"/>
                <a:gd name="connsiteX0-21" fmla="*/ 19664 w 471948"/>
                <a:gd name="connsiteY0-22" fmla="*/ 0 h 2389239"/>
                <a:gd name="connsiteX1-23" fmla="*/ 471948 w 471948"/>
                <a:gd name="connsiteY1-24" fmla="*/ 904568 h 2389239"/>
                <a:gd name="connsiteX2-25" fmla="*/ 471948 w 471948"/>
                <a:gd name="connsiteY2-26" fmla="*/ 1052052 h 2389239"/>
                <a:gd name="connsiteX3-27" fmla="*/ 0 w 471948"/>
                <a:gd name="connsiteY3-28" fmla="*/ 2389239 h 2389239"/>
                <a:gd name="connsiteX4-29" fmla="*/ 19664 w 471948"/>
                <a:gd name="connsiteY4-30" fmla="*/ 0 h 2389239"/>
                <a:gd name="connsiteX0-31" fmla="*/ 19664 w 471948"/>
                <a:gd name="connsiteY0-32" fmla="*/ 0 h 2389239"/>
                <a:gd name="connsiteX1-33" fmla="*/ 471948 w 471948"/>
                <a:gd name="connsiteY1-34" fmla="*/ 904568 h 2389239"/>
                <a:gd name="connsiteX2-35" fmla="*/ 471948 w 471948"/>
                <a:gd name="connsiteY2-36" fmla="*/ 1052052 h 2389239"/>
                <a:gd name="connsiteX3-37" fmla="*/ 0 w 471948"/>
                <a:gd name="connsiteY3-38" fmla="*/ 2389239 h 2389239"/>
                <a:gd name="connsiteX4-39" fmla="*/ 19664 w 471948"/>
                <a:gd name="connsiteY4-40" fmla="*/ 0 h 2389239"/>
                <a:gd name="connsiteX0-41" fmla="*/ 0 w 452284"/>
                <a:gd name="connsiteY0-42" fmla="*/ 0 h 2389239"/>
                <a:gd name="connsiteX1-43" fmla="*/ 452284 w 452284"/>
                <a:gd name="connsiteY1-44" fmla="*/ 904568 h 2389239"/>
                <a:gd name="connsiteX2-45" fmla="*/ 452284 w 452284"/>
                <a:gd name="connsiteY2-46" fmla="*/ 1052052 h 2389239"/>
                <a:gd name="connsiteX3-47" fmla="*/ 9833 w 452284"/>
                <a:gd name="connsiteY3-48" fmla="*/ 2389239 h 2389239"/>
                <a:gd name="connsiteX4-49" fmla="*/ 0 w 452284"/>
                <a:gd name="connsiteY4-50" fmla="*/ 0 h 2389239"/>
                <a:gd name="connsiteX0-51" fmla="*/ 0 w 452284"/>
                <a:gd name="connsiteY0-52" fmla="*/ 0 h 2389239"/>
                <a:gd name="connsiteX1-53" fmla="*/ 452284 w 452284"/>
                <a:gd name="connsiteY1-54" fmla="*/ 904568 h 2389239"/>
                <a:gd name="connsiteX2-55" fmla="*/ 452284 w 452284"/>
                <a:gd name="connsiteY2-56" fmla="*/ 1052052 h 2389239"/>
                <a:gd name="connsiteX3-57" fmla="*/ 9833 w 452284"/>
                <a:gd name="connsiteY3-58" fmla="*/ 2389239 h 2389239"/>
                <a:gd name="connsiteX4-59" fmla="*/ 0 w 452284"/>
                <a:gd name="connsiteY4-60" fmla="*/ 0 h 23892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0" name="Group 269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a: 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(a)=0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75" name="Group 274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-1" fmla="*/ 0 w 2340077"/>
                <a:gd name="connsiteY0-2" fmla="*/ 1691148 h 1818967"/>
                <a:gd name="connsiteX1-3" fmla="*/ 383458 w 2340077"/>
                <a:gd name="connsiteY1-4" fmla="*/ 0 h 1818967"/>
                <a:gd name="connsiteX2-5" fmla="*/ 2340077 w 2340077"/>
                <a:gd name="connsiteY2-6" fmla="*/ 1386348 h 1818967"/>
                <a:gd name="connsiteX3-7" fmla="*/ 147484 w 2340077"/>
                <a:gd name="connsiteY3-8" fmla="*/ 1818967 h 1818967"/>
                <a:gd name="connsiteX4-9" fmla="*/ 0 w 2340077"/>
                <a:gd name="connsiteY4-10" fmla="*/ 1691148 h 1818967"/>
                <a:gd name="connsiteX0-11" fmla="*/ 0 w 2340077"/>
                <a:gd name="connsiteY0-12" fmla="*/ 1691148 h 1818967"/>
                <a:gd name="connsiteX1-13" fmla="*/ 383458 w 2340077"/>
                <a:gd name="connsiteY1-14" fmla="*/ 0 h 1818967"/>
                <a:gd name="connsiteX2-15" fmla="*/ 2340077 w 2340077"/>
                <a:gd name="connsiteY2-16" fmla="*/ 1386348 h 1818967"/>
                <a:gd name="connsiteX3-17" fmla="*/ 147484 w 2340077"/>
                <a:gd name="connsiteY3-18" fmla="*/ 1818967 h 1818967"/>
                <a:gd name="connsiteX4-19" fmla="*/ 0 w 2340077"/>
                <a:gd name="connsiteY4-20" fmla="*/ 1691148 h 1818967"/>
                <a:gd name="connsiteX0-21" fmla="*/ 0 w 2340077"/>
                <a:gd name="connsiteY0-22" fmla="*/ 1691148 h 1828799"/>
                <a:gd name="connsiteX1-23" fmla="*/ 383458 w 2340077"/>
                <a:gd name="connsiteY1-24" fmla="*/ 0 h 1828799"/>
                <a:gd name="connsiteX2-25" fmla="*/ 2340077 w 2340077"/>
                <a:gd name="connsiteY2-26" fmla="*/ 1386348 h 1828799"/>
                <a:gd name="connsiteX3-27" fmla="*/ 186813 w 2340077"/>
                <a:gd name="connsiteY3-28" fmla="*/ 1828799 h 1828799"/>
                <a:gd name="connsiteX4-29" fmla="*/ 0 w 2340077"/>
                <a:gd name="connsiteY4-30" fmla="*/ 1691148 h 1828799"/>
                <a:gd name="connsiteX0-31" fmla="*/ 0 w 2340077"/>
                <a:gd name="connsiteY0-32" fmla="*/ 1691148 h 1828799"/>
                <a:gd name="connsiteX1-33" fmla="*/ 383458 w 2340077"/>
                <a:gd name="connsiteY1-34" fmla="*/ 0 h 1828799"/>
                <a:gd name="connsiteX2-35" fmla="*/ 2340077 w 2340077"/>
                <a:gd name="connsiteY2-36" fmla="*/ 1386348 h 1828799"/>
                <a:gd name="connsiteX3-37" fmla="*/ 186813 w 2340077"/>
                <a:gd name="connsiteY3-38" fmla="*/ 1828799 h 1828799"/>
                <a:gd name="connsiteX4-39" fmla="*/ 0 w 2340077"/>
                <a:gd name="connsiteY4-40" fmla="*/ 1691148 h 1828799"/>
                <a:gd name="connsiteX0-41" fmla="*/ 0 w 2340077"/>
                <a:gd name="connsiteY0-42" fmla="*/ 1691148 h 1828799"/>
                <a:gd name="connsiteX1-43" fmla="*/ 383458 w 2340077"/>
                <a:gd name="connsiteY1-44" fmla="*/ 0 h 1828799"/>
                <a:gd name="connsiteX2-45" fmla="*/ 2340077 w 2340077"/>
                <a:gd name="connsiteY2-46" fmla="*/ 1386348 h 1828799"/>
                <a:gd name="connsiteX3-47" fmla="*/ 186813 w 2340077"/>
                <a:gd name="connsiteY3-48" fmla="*/ 1828799 h 1828799"/>
                <a:gd name="connsiteX4-49" fmla="*/ 0 w 2340077"/>
                <a:gd name="connsiteY4-50" fmla="*/ 1691148 h 1828799"/>
                <a:gd name="connsiteX0-51" fmla="*/ 0 w 2340077"/>
                <a:gd name="connsiteY0-52" fmla="*/ 1691148 h 1828799"/>
                <a:gd name="connsiteX1-53" fmla="*/ 383458 w 2340077"/>
                <a:gd name="connsiteY1-54" fmla="*/ 0 h 1828799"/>
                <a:gd name="connsiteX2-55" fmla="*/ 2340077 w 2340077"/>
                <a:gd name="connsiteY2-56" fmla="*/ 1386348 h 1828799"/>
                <a:gd name="connsiteX3-57" fmla="*/ 186813 w 2340077"/>
                <a:gd name="connsiteY3-58" fmla="*/ 1828799 h 1828799"/>
                <a:gd name="connsiteX4-59" fmla="*/ 0 w 2340077"/>
                <a:gd name="connsiteY4-60" fmla="*/ 1691148 h 1828799"/>
                <a:gd name="connsiteX0-61" fmla="*/ 0 w 2340077"/>
                <a:gd name="connsiteY0-62" fmla="*/ 1691148 h 1848464"/>
                <a:gd name="connsiteX1-63" fmla="*/ 383458 w 2340077"/>
                <a:gd name="connsiteY1-64" fmla="*/ 0 h 1848464"/>
                <a:gd name="connsiteX2-65" fmla="*/ 2340077 w 2340077"/>
                <a:gd name="connsiteY2-66" fmla="*/ 1386348 h 1848464"/>
                <a:gd name="connsiteX3-67" fmla="*/ 137651 w 2340077"/>
                <a:gd name="connsiteY3-68" fmla="*/ 1848464 h 1848464"/>
                <a:gd name="connsiteX4-69" fmla="*/ 0 w 2340077"/>
                <a:gd name="connsiteY4-70" fmla="*/ 1691148 h 1848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9" name="Group 278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b: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50" name="Group 349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-1" fmla="*/ 9833 w 786581"/>
                <a:gd name="connsiteY0-2" fmla="*/ 471948 h 2428567"/>
                <a:gd name="connsiteX1-3" fmla="*/ 776749 w 786581"/>
                <a:gd name="connsiteY1-4" fmla="*/ 0 h 2428567"/>
                <a:gd name="connsiteX2-5" fmla="*/ 786581 w 786581"/>
                <a:gd name="connsiteY2-6" fmla="*/ 2428567 h 2428567"/>
                <a:gd name="connsiteX3-7" fmla="*/ 0 w 786581"/>
                <a:gd name="connsiteY3-8" fmla="*/ 639096 h 2428567"/>
                <a:gd name="connsiteX4-9" fmla="*/ 9833 w 786581"/>
                <a:gd name="connsiteY4-10" fmla="*/ 471948 h 2428567"/>
                <a:gd name="connsiteX0-11" fmla="*/ 9833 w 786581"/>
                <a:gd name="connsiteY0-12" fmla="*/ 471948 h 2428567"/>
                <a:gd name="connsiteX1-13" fmla="*/ 776749 w 786581"/>
                <a:gd name="connsiteY1-14" fmla="*/ 0 h 2428567"/>
                <a:gd name="connsiteX2-15" fmla="*/ 786581 w 786581"/>
                <a:gd name="connsiteY2-16" fmla="*/ 2428567 h 2428567"/>
                <a:gd name="connsiteX3-17" fmla="*/ 0 w 786581"/>
                <a:gd name="connsiteY3-18" fmla="*/ 639096 h 2428567"/>
                <a:gd name="connsiteX4-19" fmla="*/ 9833 w 786581"/>
                <a:gd name="connsiteY4-20" fmla="*/ 471948 h 2428567"/>
                <a:gd name="connsiteX0-21" fmla="*/ 9833 w 786581"/>
                <a:gd name="connsiteY0-22" fmla="*/ 471948 h 2428567"/>
                <a:gd name="connsiteX1-23" fmla="*/ 776749 w 786581"/>
                <a:gd name="connsiteY1-24" fmla="*/ 0 h 2428567"/>
                <a:gd name="connsiteX2-25" fmla="*/ 786581 w 786581"/>
                <a:gd name="connsiteY2-26" fmla="*/ 2428567 h 2428567"/>
                <a:gd name="connsiteX3-27" fmla="*/ 0 w 786581"/>
                <a:gd name="connsiteY3-28" fmla="*/ 639096 h 2428567"/>
                <a:gd name="connsiteX4-29" fmla="*/ 9833 w 786581"/>
                <a:gd name="connsiteY4-30" fmla="*/ 471948 h 2428567"/>
                <a:gd name="connsiteX0-31" fmla="*/ 9833 w 786581"/>
                <a:gd name="connsiteY0-32" fmla="*/ 471948 h 2428567"/>
                <a:gd name="connsiteX1-33" fmla="*/ 776749 w 786581"/>
                <a:gd name="connsiteY1-34" fmla="*/ 0 h 2428567"/>
                <a:gd name="connsiteX2-35" fmla="*/ 786581 w 786581"/>
                <a:gd name="connsiteY2-36" fmla="*/ 2428567 h 2428567"/>
                <a:gd name="connsiteX3-37" fmla="*/ 0 w 786581"/>
                <a:gd name="connsiteY3-38" fmla="*/ 639096 h 2428567"/>
                <a:gd name="connsiteX4-39" fmla="*/ 9833 w 786581"/>
                <a:gd name="connsiteY4-40" fmla="*/ 471948 h 2428567"/>
                <a:gd name="connsiteX0-41" fmla="*/ 9833 w 786581"/>
                <a:gd name="connsiteY0-42" fmla="*/ 471948 h 2428567"/>
                <a:gd name="connsiteX1-43" fmla="*/ 776749 w 786581"/>
                <a:gd name="connsiteY1-44" fmla="*/ 0 h 2428567"/>
                <a:gd name="connsiteX2-45" fmla="*/ 786581 w 786581"/>
                <a:gd name="connsiteY2-46" fmla="*/ 2428567 h 2428567"/>
                <a:gd name="connsiteX3-47" fmla="*/ 0 w 786581"/>
                <a:gd name="connsiteY3-48" fmla="*/ 639096 h 2428567"/>
                <a:gd name="connsiteX4-49" fmla="*/ 9833 w 786581"/>
                <a:gd name="connsiteY4-50" fmla="*/ 471948 h 2428567"/>
                <a:gd name="connsiteX0-51" fmla="*/ 393291 w 1170039"/>
                <a:gd name="connsiteY0-52" fmla="*/ 471948 h 2428567"/>
                <a:gd name="connsiteX1-53" fmla="*/ 1160207 w 1170039"/>
                <a:gd name="connsiteY1-54" fmla="*/ 0 h 2428567"/>
                <a:gd name="connsiteX2-55" fmla="*/ 1170039 w 1170039"/>
                <a:gd name="connsiteY2-56" fmla="*/ 2428567 h 2428567"/>
                <a:gd name="connsiteX3-57" fmla="*/ 0 w 1170039"/>
                <a:gd name="connsiteY3-58" fmla="*/ 1946786 h 2428567"/>
                <a:gd name="connsiteX4-59" fmla="*/ 393291 w 1170039"/>
                <a:gd name="connsiteY4-60" fmla="*/ 471948 h 2428567"/>
                <a:gd name="connsiteX0-61" fmla="*/ 393291 w 1170039"/>
                <a:gd name="connsiteY0-62" fmla="*/ 471948 h 2428567"/>
                <a:gd name="connsiteX1-63" fmla="*/ 1160207 w 1170039"/>
                <a:gd name="connsiteY1-64" fmla="*/ 0 h 2428567"/>
                <a:gd name="connsiteX2-65" fmla="*/ 1170039 w 1170039"/>
                <a:gd name="connsiteY2-66" fmla="*/ 2428567 h 2428567"/>
                <a:gd name="connsiteX3-67" fmla="*/ 0 w 1170039"/>
                <a:gd name="connsiteY3-68" fmla="*/ 1946786 h 2428567"/>
                <a:gd name="connsiteX4-69" fmla="*/ 393291 w 1170039"/>
                <a:gd name="connsiteY4-70" fmla="*/ 471948 h 2428567"/>
                <a:gd name="connsiteX0-71" fmla="*/ 393291 w 1170039"/>
                <a:gd name="connsiteY0-72" fmla="*/ 471948 h 2428567"/>
                <a:gd name="connsiteX1-73" fmla="*/ 1160207 w 1170039"/>
                <a:gd name="connsiteY1-74" fmla="*/ 0 h 2428567"/>
                <a:gd name="connsiteX2-75" fmla="*/ 1170039 w 1170039"/>
                <a:gd name="connsiteY2-76" fmla="*/ 2428567 h 2428567"/>
                <a:gd name="connsiteX3-77" fmla="*/ 0 w 1170039"/>
                <a:gd name="connsiteY3-78" fmla="*/ 1946786 h 2428567"/>
                <a:gd name="connsiteX4-79" fmla="*/ 393291 w 1170039"/>
                <a:gd name="connsiteY4-80" fmla="*/ 471948 h 2428567"/>
                <a:gd name="connsiteX0-81" fmla="*/ 1 w 1170039"/>
                <a:gd name="connsiteY0-82" fmla="*/ 1809135 h 2428567"/>
                <a:gd name="connsiteX1-83" fmla="*/ 1160207 w 1170039"/>
                <a:gd name="connsiteY1-84" fmla="*/ 0 h 2428567"/>
                <a:gd name="connsiteX2-85" fmla="*/ 1170039 w 1170039"/>
                <a:gd name="connsiteY2-86" fmla="*/ 2428567 h 2428567"/>
                <a:gd name="connsiteX3-87" fmla="*/ 0 w 1170039"/>
                <a:gd name="connsiteY3-88" fmla="*/ 1946786 h 2428567"/>
                <a:gd name="connsiteX4-89" fmla="*/ 1 w 1170039"/>
                <a:gd name="connsiteY4-90" fmla="*/ 1809135 h 2428567"/>
                <a:gd name="connsiteX0-91" fmla="*/ 1 w 1170039"/>
                <a:gd name="connsiteY0-92" fmla="*/ 1809135 h 2428567"/>
                <a:gd name="connsiteX1-93" fmla="*/ 1160207 w 1170039"/>
                <a:gd name="connsiteY1-94" fmla="*/ 0 h 2428567"/>
                <a:gd name="connsiteX2-95" fmla="*/ 1170039 w 1170039"/>
                <a:gd name="connsiteY2-96" fmla="*/ 2428567 h 2428567"/>
                <a:gd name="connsiteX3-97" fmla="*/ 0 w 1170039"/>
                <a:gd name="connsiteY3-98" fmla="*/ 1946786 h 2428567"/>
                <a:gd name="connsiteX4-99" fmla="*/ 1 w 1170039"/>
                <a:gd name="connsiteY4-100" fmla="*/ 1809135 h 24285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2" name="Group 351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4" name="Group 353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TextBox 380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c: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(c) = 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4" name="Group 383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6" name="Group 385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e: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(c)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(e) = 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89" name="Straight Connector 388"/>
              <p:cNvCxnSpPr/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receives DVs from a, c, e, computes: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ight Arrow 355"/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ight Arrow 356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3" name="Freeform 2"/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-1" fmla="*/ 528320 w 5049520"/>
              <a:gd name="connsiteY0-2" fmla="*/ 0 h 3840480"/>
              <a:gd name="connsiteX1-3" fmla="*/ 2275840 w 5049520"/>
              <a:gd name="connsiteY1-4" fmla="*/ 0 h 3840480"/>
              <a:gd name="connsiteX2-5" fmla="*/ 2275840 w 5049520"/>
              <a:gd name="connsiteY2-6" fmla="*/ 955040 h 3840480"/>
              <a:gd name="connsiteX3-7" fmla="*/ 5049520 w 5049520"/>
              <a:gd name="connsiteY3-8" fmla="*/ 680720 h 3840480"/>
              <a:gd name="connsiteX4-9" fmla="*/ 5049520 w 5049520"/>
              <a:gd name="connsiteY4-10" fmla="*/ 3820160 h 3840480"/>
              <a:gd name="connsiteX5-11" fmla="*/ 0 w 5049520"/>
              <a:gd name="connsiteY5-12" fmla="*/ 3840480 h 3840480"/>
              <a:gd name="connsiteX6-13" fmla="*/ 294640 w 5049520"/>
              <a:gd name="connsiteY6-14" fmla="*/ 375920 h 3840480"/>
              <a:gd name="connsiteX7-15" fmla="*/ 528320 w 5049520"/>
              <a:gd name="connsiteY7-16" fmla="*/ 0 h 3840480"/>
              <a:gd name="connsiteX0-17" fmla="*/ 528320 w 5049520"/>
              <a:gd name="connsiteY0-18" fmla="*/ 0 h 3840480"/>
              <a:gd name="connsiteX1-19" fmla="*/ 2275840 w 5049520"/>
              <a:gd name="connsiteY1-20" fmla="*/ 0 h 3840480"/>
              <a:gd name="connsiteX2-21" fmla="*/ 2275840 w 5049520"/>
              <a:gd name="connsiteY2-22" fmla="*/ 955040 h 3840480"/>
              <a:gd name="connsiteX3-23" fmla="*/ 5019040 w 5049520"/>
              <a:gd name="connsiteY3-24" fmla="*/ 782320 h 3840480"/>
              <a:gd name="connsiteX4-25" fmla="*/ 5049520 w 5049520"/>
              <a:gd name="connsiteY4-26" fmla="*/ 3820160 h 3840480"/>
              <a:gd name="connsiteX5-27" fmla="*/ 0 w 5049520"/>
              <a:gd name="connsiteY5-28" fmla="*/ 3840480 h 3840480"/>
              <a:gd name="connsiteX6-29" fmla="*/ 294640 w 5049520"/>
              <a:gd name="connsiteY6-30" fmla="*/ 375920 h 3840480"/>
              <a:gd name="connsiteX7-31" fmla="*/ 528320 w 5049520"/>
              <a:gd name="connsiteY7-32" fmla="*/ 0 h 3840480"/>
              <a:gd name="connsiteX0-33" fmla="*/ 528320 w 5049520"/>
              <a:gd name="connsiteY0-34" fmla="*/ 0 h 3840480"/>
              <a:gd name="connsiteX1-35" fmla="*/ 2275840 w 5049520"/>
              <a:gd name="connsiteY1-36" fmla="*/ 0 h 3840480"/>
              <a:gd name="connsiteX2-37" fmla="*/ 2275840 w 5049520"/>
              <a:gd name="connsiteY2-38" fmla="*/ 955040 h 3840480"/>
              <a:gd name="connsiteX3-39" fmla="*/ 5019040 w 5049520"/>
              <a:gd name="connsiteY3-40" fmla="*/ 782320 h 3840480"/>
              <a:gd name="connsiteX4-41" fmla="*/ 5049520 w 5049520"/>
              <a:gd name="connsiteY4-42" fmla="*/ 3820160 h 3840480"/>
              <a:gd name="connsiteX5-43" fmla="*/ 0 w 5049520"/>
              <a:gd name="connsiteY5-44" fmla="*/ 3840480 h 3840480"/>
              <a:gd name="connsiteX6-45" fmla="*/ 256923 w 5049520"/>
              <a:gd name="connsiteY6-46" fmla="*/ 904240 h 3840480"/>
              <a:gd name="connsiteX7-47" fmla="*/ 294640 w 5049520"/>
              <a:gd name="connsiteY7-48" fmla="*/ 375920 h 3840480"/>
              <a:gd name="connsiteX8" fmla="*/ 528320 w 5049520"/>
              <a:gd name="connsiteY8" fmla="*/ 0 h 3840480"/>
              <a:gd name="connsiteX0-49" fmla="*/ 1170627 w 5691827"/>
              <a:gd name="connsiteY0-50" fmla="*/ 0 h 3840480"/>
              <a:gd name="connsiteX1-51" fmla="*/ 2918147 w 5691827"/>
              <a:gd name="connsiteY1-52" fmla="*/ 0 h 3840480"/>
              <a:gd name="connsiteX2-53" fmla="*/ 2918147 w 5691827"/>
              <a:gd name="connsiteY2-54" fmla="*/ 955040 h 3840480"/>
              <a:gd name="connsiteX3-55" fmla="*/ 5661347 w 5691827"/>
              <a:gd name="connsiteY3-56" fmla="*/ 782320 h 3840480"/>
              <a:gd name="connsiteX4-57" fmla="*/ 5691827 w 5691827"/>
              <a:gd name="connsiteY4-58" fmla="*/ 3820160 h 3840480"/>
              <a:gd name="connsiteX5-59" fmla="*/ 642307 w 5691827"/>
              <a:gd name="connsiteY5-60" fmla="*/ 3840480 h 3840480"/>
              <a:gd name="connsiteX6-61" fmla="*/ 0 w 5691827"/>
              <a:gd name="connsiteY6-62" fmla="*/ 955040 h 3840480"/>
              <a:gd name="connsiteX7-63" fmla="*/ 936947 w 5691827"/>
              <a:gd name="connsiteY7-64" fmla="*/ 375920 h 3840480"/>
              <a:gd name="connsiteX8-65" fmla="*/ 1170627 w 5691827"/>
              <a:gd name="connsiteY8-66" fmla="*/ 0 h 3840480"/>
              <a:gd name="connsiteX0-67" fmla="*/ 1239799 w 5760999"/>
              <a:gd name="connsiteY0-68" fmla="*/ 0 h 3820160"/>
              <a:gd name="connsiteX1-69" fmla="*/ 2987319 w 5760999"/>
              <a:gd name="connsiteY1-70" fmla="*/ 0 h 3820160"/>
              <a:gd name="connsiteX2-71" fmla="*/ 2987319 w 5760999"/>
              <a:gd name="connsiteY2-72" fmla="*/ 955040 h 3820160"/>
              <a:gd name="connsiteX3-73" fmla="*/ 5730519 w 5760999"/>
              <a:gd name="connsiteY3-74" fmla="*/ 782320 h 3820160"/>
              <a:gd name="connsiteX4-75" fmla="*/ 5760999 w 5760999"/>
              <a:gd name="connsiteY4-76" fmla="*/ 3820160 h 3820160"/>
              <a:gd name="connsiteX5-77" fmla="*/ 0 w 5760999"/>
              <a:gd name="connsiteY5-78" fmla="*/ 3810000 h 3820160"/>
              <a:gd name="connsiteX6-79" fmla="*/ 69172 w 5760999"/>
              <a:gd name="connsiteY6-80" fmla="*/ 955040 h 3820160"/>
              <a:gd name="connsiteX7-81" fmla="*/ 1006119 w 5760999"/>
              <a:gd name="connsiteY7-82" fmla="*/ 375920 h 3820160"/>
              <a:gd name="connsiteX8-83" fmla="*/ 1239799 w 5760999"/>
              <a:gd name="connsiteY8-84" fmla="*/ 0 h 3820160"/>
              <a:gd name="connsiteX0-85" fmla="*/ 1239799 w 5760999"/>
              <a:gd name="connsiteY0-86" fmla="*/ 0 h 3820160"/>
              <a:gd name="connsiteX1-87" fmla="*/ 2987319 w 5760999"/>
              <a:gd name="connsiteY1-88" fmla="*/ 0 h 3820160"/>
              <a:gd name="connsiteX2-89" fmla="*/ 2987319 w 5760999"/>
              <a:gd name="connsiteY2-90" fmla="*/ 955040 h 3820160"/>
              <a:gd name="connsiteX3-91" fmla="*/ 5730519 w 5760999"/>
              <a:gd name="connsiteY3-92" fmla="*/ 782320 h 3820160"/>
              <a:gd name="connsiteX4-93" fmla="*/ 5760999 w 5760999"/>
              <a:gd name="connsiteY4-94" fmla="*/ 3820160 h 3820160"/>
              <a:gd name="connsiteX5-95" fmla="*/ 0 w 5760999"/>
              <a:gd name="connsiteY5-96" fmla="*/ 3810000 h 3820160"/>
              <a:gd name="connsiteX6-97" fmla="*/ 69172 w 5760999"/>
              <a:gd name="connsiteY6-98" fmla="*/ 955040 h 3820160"/>
              <a:gd name="connsiteX7-99" fmla="*/ 917184 w 5760999"/>
              <a:gd name="connsiteY7-100" fmla="*/ 904240 h 3820160"/>
              <a:gd name="connsiteX8-101" fmla="*/ 1239799 w 5760999"/>
              <a:gd name="connsiteY8-102" fmla="*/ 0 h 3820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/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b: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/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 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(c)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(e)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/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/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0" name="Line 6"/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Line 7"/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8" name="Rectangle 8"/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Oval 9"/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80" name="Group 44"/>
            <p:cNvGrpSpPr/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46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59" name="Right Arrow 258"/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4" name="Freeform 263"/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-1" fmla="*/ 0 w 2654709"/>
              <a:gd name="connsiteY0-2" fmla="*/ 0 h 2615381"/>
              <a:gd name="connsiteX1-3" fmla="*/ 2654709 w 2654709"/>
              <a:gd name="connsiteY1-4" fmla="*/ 255639 h 2615381"/>
              <a:gd name="connsiteX2-5" fmla="*/ 2615381 w 2654709"/>
              <a:gd name="connsiteY2-6" fmla="*/ 2615381 h 2615381"/>
              <a:gd name="connsiteX3-7" fmla="*/ 9832 w 2654709"/>
              <a:gd name="connsiteY3-8" fmla="*/ 167149 h 2615381"/>
              <a:gd name="connsiteX4-9" fmla="*/ 0 w 2654709"/>
              <a:gd name="connsiteY4-10" fmla="*/ 0 h 2615381"/>
              <a:gd name="connsiteX0-11" fmla="*/ 0 w 2654710"/>
              <a:gd name="connsiteY0-12" fmla="*/ 0 h 2605549"/>
              <a:gd name="connsiteX1-13" fmla="*/ 2654709 w 2654710"/>
              <a:gd name="connsiteY1-14" fmla="*/ 255639 h 2605549"/>
              <a:gd name="connsiteX2-15" fmla="*/ 2654710 w 2654710"/>
              <a:gd name="connsiteY2-16" fmla="*/ 2605549 h 2605549"/>
              <a:gd name="connsiteX3-17" fmla="*/ 9832 w 2654710"/>
              <a:gd name="connsiteY3-18" fmla="*/ 167149 h 2605549"/>
              <a:gd name="connsiteX4-19" fmla="*/ 0 w 2654710"/>
              <a:gd name="connsiteY4-20" fmla="*/ 0 h 2605549"/>
              <a:gd name="connsiteX0-21" fmla="*/ 0 w 2654710"/>
              <a:gd name="connsiteY0-22" fmla="*/ 0 h 2605549"/>
              <a:gd name="connsiteX1-23" fmla="*/ 2654709 w 2654710"/>
              <a:gd name="connsiteY1-24" fmla="*/ 255639 h 2605549"/>
              <a:gd name="connsiteX2-25" fmla="*/ 2654710 w 2654710"/>
              <a:gd name="connsiteY2-26" fmla="*/ 2605549 h 2605549"/>
              <a:gd name="connsiteX3-27" fmla="*/ 9832 w 2654710"/>
              <a:gd name="connsiteY3-28" fmla="*/ 167149 h 2605549"/>
              <a:gd name="connsiteX4-29" fmla="*/ 0 w 2654710"/>
              <a:gd name="connsiteY4-30" fmla="*/ 0 h 2605549"/>
              <a:gd name="connsiteX0-31" fmla="*/ 0 w 2654710"/>
              <a:gd name="connsiteY0-32" fmla="*/ 0 h 2605549"/>
              <a:gd name="connsiteX1-33" fmla="*/ 2654709 w 2654710"/>
              <a:gd name="connsiteY1-34" fmla="*/ 255639 h 2605549"/>
              <a:gd name="connsiteX2-35" fmla="*/ 2654710 w 2654710"/>
              <a:gd name="connsiteY2-36" fmla="*/ 2605549 h 2605549"/>
              <a:gd name="connsiteX3-37" fmla="*/ 9832 w 2654710"/>
              <a:gd name="connsiteY3-38" fmla="*/ 167149 h 2605549"/>
              <a:gd name="connsiteX4-39" fmla="*/ 0 w 2654710"/>
              <a:gd name="connsiteY4-40" fmla="*/ 0 h 2605549"/>
              <a:gd name="connsiteX0-41" fmla="*/ 0 w 2654710"/>
              <a:gd name="connsiteY0-42" fmla="*/ 0 h 2605549"/>
              <a:gd name="connsiteX1-43" fmla="*/ 2654709 w 2654710"/>
              <a:gd name="connsiteY1-44" fmla="*/ 255639 h 2605549"/>
              <a:gd name="connsiteX2-45" fmla="*/ 2654710 w 2654710"/>
              <a:gd name="connsiteY2-46" fmla="*/ 2605549 h 2605549"/>
              <a:gd name="connsiteX3-47" fmla="*/ 9832 w 2654710"/>
              <a:gd name="connsiteY3-48" fmla="*/ 167149 h 2605549"/>
              <a:gd name="connsiteX4-49" fmla="*/ 0 w 2654710"/>
              <a:gd name="connsiteY4-50" fmla="*/ 0 h 2605549"/>
              <a:gd name="connsiteX0-51" fmla="*/ 0 w 2654710"/>
              <a:gd name="connsiteY0-52" fmla="*/ 0 h 2605549"/>
              <a:gd name="connsiteX1-53" fmla="*/ 2654709 w 2654710"/>
              <a:gd name="connsiteY1-54" fmla="*/ 255639 h 2605549"/>
              <a:gd name="connsiteX2-55" fmla="*/ 2654710 w 2654710"/>
              <a:gd name="connsiteY2-56" fmla="*/ 2605549 h 2605549"/>
              <a:gd name="connsiteX3-57" fmla="*/ 9832 w 2654710"/>
              <a:gd name="connsiteY3-58" fmla="*/ 167149 h 2605549"/>
              <a:gd name="connsiteX4-59" fmla="*/ 0 w 2654710"/>
              <a:gd name="connsiteY4-60" fmla="*/ 0 h 2605549"/>
              <a:gd name="connsiteX0-61" fmla="*/ 29497 w 2684207"/>
              <a:gd name="connsiteY0-62" fmla="*/ 0 h 2605549"/>
              <a:gd name="connsiteX1-63" fmla="*/ 2684206 w 2684207"/>
              <a:gd name="connsiteY1-64" fmla="*/ 255639 h 2605549"/>
              <a:gd name="connsiteX2-65" fmla="*/ 2684207 w 2684207"/>
              <a:gd name="connsiteY2-66" fmla="*/ 2605549 h 2605549"/>
              <a:gd name="connsiteX3-67" fmla="*/ 0 w 2684207"/>
              <a:gd name="connsiteY3-68" fmla="*/ 176981 h 2605549"/>
              <a:gd name="connsiteX4-69" fmla="*/ 29497 w 2684207"/>
              <a:gd name="connsiteY4-70" fmla="*/ 0 h 2605549"/>
              <a:gd name="connsiteX0-71" fmla="*/ 29497 w 2684207"/>
              <a:gd name="connsiteY0-72" fmla="*/ 0 h 2605549"/>
              <a:gd name="connsiteX1-73" fmla="*/ 2684206 w 2684207"/>
              <a:gd name="connsiteY1-74" fmla="*/ 255639 h 2605549"/>
              <a:gd name="connsiteX2-75" fmla="*/ 2684207 w 2684207"/>
              <a:gd name="connsiteY2-76" fmla="*/ 2605549 h 2605549"/>
              <a:gd name="connsiteX3-77" fmla="*/ 0 w 2684207"/>
              <a:gd name="connsiteY3-78" fmla="*/ 176981 h 2605549"/>
              <a:gd name="connsiteX4-79" fmla="*/ 29497 w 2684207"/>
              <a:gd name="connsiteY4-80" fmla="*/ 0 h 2605549"/>
              <a:gd name="connsiteX0-81" fmla="*/ 226143 w 2880853"/>
              <a:gd name="connsiteY0-82" fmla="*/ 0 h 2605549"/>
              <a:gd name="connsiteX1-83" fmla="*/ 2880852 w 2880853"/>
              <a:gd name="connsiteY1-84" fmla="*/ 255639 h 2605549"/>
              <a:gd name="connsiteX2-85" fmla="*/ 2880853 w 2880853"/>
              <a:gd name="connsiteY2-86" fmla="*/ 2605549 h 2605549"/>
              <a:gd name="connsiteX3-87" fmla="*/ 0 w 2880853"/>
              <a:gd name="connsiteY3-88" fmla="*/ 1543665 h 2605549"/>
              <a:gd name="connsiteX4-89" fmla="*/ 226143 w 2880853"/>
              <a:gd name="connsiteY4-90" fmla="*/ 0 h 2605549"/>
              <a:gd name="connsiteX0-91" fmla="*/ 226143 w 2880853"/>
              <a:gd name="connsiteY0-92" fmla="*/ 0 h 2605549"/>
              <a:gd name="connsiteX1-93" fmla="*/ 2880852 w 2880853"/>
              <a:gd name="connsiteY1-94" fmla="*/ 255639 h 2605549"/>
              <a:gd name="connsiteX2-95" fmla="*/ 2880853 w 2880853"/>
              <a:gd name="connsiteY2-96" fmla="*/ 2605549 h 2605549"/>
              <a:gd name="connsiteX3-97" fmla="*/ 0 w 2880853"/>
              <a:gd name="connsiteY3-98" fmla="*/ 1543665 h 2605549"/>
              <a:gd name="connsiteX4-99" fmla="*/ 226143 w 2880853"/>
              <a:gd name="connsiteY4-100" fmla="*/ 0 h 2605549"/>
              <a:gd name="connsiteX0-101" fmla="*/ 226143 w 2880853"/>
              <a:gd name="connsiteY0-102" fmla="*/ 0 h 2605549"/>
              <a:gd name="connsiteX1-103" fmla="*/ 2880852 w 2880853"/>
              <a:gd name="connsiteY1-104" fmla="*/ 255639 h 2605549"/>
              <a:gd name="connsiteX2-105" fmla="*/ 2880853 w 2880853"/>
              <a:gd name="connsiteY2-106" fmla="*/ 2605549 h 2605549"/>
              <a:gd name="connsiteX3-107" fmla="*/ 0 w 2880853"/>
              <a:gd name="connsiteY3-108" fmla="*/ 1543665 h 2605549"/>
              <a:gd name="connsiteX4-109" fmla="*/ 226143 w 2880853"/>
              <a:gd name="connsiteY4-110" fmla="*/ 0 h 2605549"/>
              <a:gd name="connsiteX0-111" fmla="*/ 0 w 2939845"/>
              <a:gd name="connsiteY0-112" fmla="*/ 1140541 h 2349910"/>
              <a:gd name="connsiteX1-113" fmla="*/ 2939844 w 2939845"/>
              <a:gd name="connsiteY1-114" fmla="*/ 0 h 2349910"/>
              <a:gd name="connsiteX2-115" fmla="*/ 2939845 w 2939845"/>
              <a:gd name="connsiteY2-116" fmla="*/ 2349910 h 2349910"/>
              <a:gd name="connsiteX3-117" fmla="*/ 58992 w 2939845"/>
              <a:gd name="connsiteY3-118" fmla="*/ 1288026 h 2349910"/>
              <a:gd name="connsiteX4-119" fmla="*/ 0 w 2939845"/>
              <a:gd name="connsiteY4-120" fmla="*/ 1140541 h 2349910"/>
              <a:gd name="connsiteX0-121" fmla="*/ 0 w 2939845"/>
              <a:gd name="connsiteY0-122" fmla="*/ 1140541 h 2349910"/>
              <a:gd name="connsiteX1-123" fmla="*/ 2939844 w 2939845"/>
              <a:gd name="connsiteY1-124" fmla="*/ 0 h 2349910"/>
              <a:gd name="connsiteX2-125" fmla="*/ 2939845 w 2939845"/>
              <a:gd name="connsiteY2-126" fmla="*/ 2349910 h 2349910"/>
              <a:gd name="connsiteX3-127" fmla="*/ 58992 w 2939845"/>
              <a:gd name="connsiteY3-128" fmla="*/ 1288026 h 2349910"/>
              <a:gd name="connsiteX4-129" fmla="*/ 0 w 2939845"/>
              <a:gd name="connsiteY4-130" fmla="*/ 1140541 h 2349910"/>
              <a:gd name="connsiteX0-131" fmla="*/ 0 w 2939845"/>
              <a:gd name="connsiteY0-132" fmla="*/ 1140541 h 2349910"/>
              <a:gd name="connsiteX1-133" fmla="*/ 2939844 w 2939845"/>
              <a:gd name="connsiteY1-134" fmla="*/ 0 h 2349910"/>
              <a:gd name="connsiteX2-135" fmla="*/ 2939845 w 2939845"/>
              <a:gd name="connsiteY2-136" fmla="*/ 2349910 h 2349910"/>
              <a:gd name="connsiteX3-137" fmla="*/ 58992 w 2939845"/>
              <a:gd name="connsiteY3-138" fmla="*/ 1288026 h 2349910"/>
              <a:gd name="connsiteX4-139" fmla="*/ 0 w 2939845"/>
              <a:gd name="connsiteY4-140" fmla="*/ 1140541 h 2349910"/>
              <a:gd name="connsiteX0-141" fmla="*/ 0 w 2939845"/>
              <a:gd name="connsiteY0-142" fmla="*/ 1140541 h 2349910"/>
              <a:gd name="connsiteX1-143" fmla="*/ 2939844 w 2939845"/>
              <a:gd name="connsiteY1-144" fmla="*/ 0 h 2349910"/>
              <a:gd name="connsiteX2-145" fmla="*/ 2939845 w 2939845"/>
              <a:gd name="connsiteY2-146" fmla="*/ 2349910 h 2349910"/>
              <a:gd name="connsiteX3-147" fmla="*/ 19663 w 2939845"/>
              <a:gd name="connsiteY3-148" fmla="*/ 1307690 h 2349910"/>
              <a:gd name="connsiteX4-149" fmla="*/ 0 w 2939845"/>
              <a:gd name="connsiteY4-150" fmla="*/ 1140541 h 2349910"/>
              <a:gd name="connsiteX0-151" fmla="*/ 0 w 2939844"/>
              <a:gd name="connsiteY0-152" fmla="*/ 1140541 h 2878230"/>
              <a:gd name="connsiteX1-153" fmla="*/ 2939844 w 2939844"/>
              <a:gd name="connsiteY1-154" fmla="*/ 0 h 2878230"/>
              <a:gd name="connsiteX2-155" fmla="*/ 2919525 w 2939844"/>
              <a:gd name="connsiteY2-156" fmla="*/ 2878230 h 2878230"/>
              <a:gd name="connsiteX3-157" fmla="*/ 19663 w 2939844"/>
              <a:gd name="connsiteY3-158" fmla="*/ 1307690 h 2878230"/>
              <a:gd name="connsiteX4-159" fmla="*/ 0 w 2939844"/>
              <a:gd name="connsiteY4-160" fmla="*/ 1140541 h 2878230"/>
              <a:gd name="connsiteX0-161" fmla="*/ 0 w 2939844"/>
              <a:gd name="connsiteY0-162" fmla="*/ 1140541 h 2878230"/>
              <a:gd name="connsiteX1-163" fmla="*/ 2939844 w 2939844"/>
              <a:gd name="connsiteY1-164" fmla="*/ 0 h 2878230"/>
              <a:gd name="connsiteX2-165" fmla="*/ 2919525 w 2939844"/>
              <a:gd name="connsiteY2-166" fmla="*/ 2878230 h 2878230"/>
              <a:gd name="connsiteX3-167" fmla="*/ 19663 w 2939844"/>
              <a:gd name="connsiteY3-168" fmla="*/ 1307690 h 2878230"/>
              <a:gd name="connsiteX4-169" fmla="*/ 0 w 2939844"/>
              <a:gd name="connsiteY4-170" fmla="*/ 1140541 h 2878230"/>
              <a:gd name="connsiteX0-171" fmla="*/ 0 w 2919525"/>
              <a:gd name="connsiteY0-172" fmla="*/ 896701 h 2634390"/>
              <a:gd name="connsiteX1-173" fmla="*/ 2899204 w 2919525"/>
              <a:gd name="connsiteY1-174" fmla="*/ 0 h 2634390"/>
              <a:gd name="connsiteX2-175" fmla="*/ 2919525 w 2919525"/>
              <a:gd name="connsiteY2-176" fmla="*/ 2634390 h 2634390"/>
              <a:gd name="connsiteX3-177" fmla="*/ 19663 w 2919525"/>
              <a:gd name="connsiteY3-178" fmla="*/ 1063850 h 2634390"/>
              <a:gd name="connsiteX4-179" fmla="*/ 0 w 2919525"/>
              <a:gd name="connsiteY4-180" fmla="*/ 896701 h 2634390"/>
              <a:gd name="connsiteX0-181" fmla="*/ 0 w 2919525"/>
              <a:gd name="connsiteY0-182" fmla="*/ 896701 h 2634390"/>
              <a:gd name="connsiteX1-183" fmla="*/ 2899204 w 2919525"/>
              <a:gd name="connsiteY1-184" fmla="*/ 0 h 2634390"/>
              <a:gd name="connsiteX2-185" fmla="*/ 2919525 w 2919525"/>
              <a:gd name="connsiteY2-186" fmla="*/ 2634390 h 2634390"/>
              <a:gd name="connsiteX3-187" fmla="*/ 19663 w 2919525"/>
              <a:gd name="connsiteY3-188" fmla="*/ 1063850 h 2634390"/>
              <a:gd name="connsiteX4-189" fmla="*/ 0 w 2919525"/>
              <a:gd name="connsiteY4-190" fmla="*/ 896701 h 2634390"/>
              <a:gd name="connsiteX0-191" fmla="*/ 0 w 2919525"/>
              <a:gd name="connsiteY0-192" fmla="*/ 896701 h 2634390"/>
              <a:gd name="connsiteX1-193" fmla="*/ 2899204 w 2919525"/>
              <a:gd name="connsiteY1-194" fmla="*/ 0 h 2634390"/>
              <a:gd name="connsiteX2-195" fmla="*/ 2919525 w 2919525"/>
              <a:gd name="connsiteY2-196" fmla="*/ 2634390 h 2634390"/>
              <a:gd name="connsiteX3-197" fmla="*/ 29823 w 2919525"/>
              <a:gd name="connsiteY3-198" fmla="*/ 1094330 h 2634390"/>
              <a:gd name="connsiteX4-199" fmla="*/ 0 w 2919525"/>
              <a:gd name="connsiteY4-200" fmla="*/ 896701 h 2634390"/>
              <a:gd name="connsiteX0-201" fmla="*/ 0 w 2919525"/>
              <a:gd name="connsiteY0-202" fmla="*/ 896701 h 2634390"/>
              <a:gd name="connsiteX1-203" fmla="*/ 2899204 w 2919525"/>
              <a:gd name="connsiteY1-204" fmla="*/ 0 h 2634390"/>
              <a:gd name="connsiteX2-205" fmla="*/ 2919525 w 2919525"/>
              <a:gd name="connsiteY2-206" fmla="*/ 2634390 h 2634390"/>
              <a:gd name="connsiteX3-207" fmla="*/ 29823 w 2919525"/>
              <a:gd name="connsiteY3-208" fmla="*/ 1094330 h 2634390"/>
              <a:gd name="connsiteX4-209" fmla="*/ 0 w 2919525"/>
              <a:gd name="connsiteY4-210" fmla="*/ 896701 h 2634390"/>
              <a:gd name="connsiteX0-211" fmla="*/ 10817 w 2889702"/>
              <a:gd name="connsiteY0-212" fmla="*/ 896701 h 2634390"/>
              <a:gd name="connsiteX1-213" fmla="*/ 2869381 w 2889702"/>
              <a:gd name="connsiteY1-214" fmla="*/ 0 h 2634390"/>
              <a:gd name="connsiteX2-215" fmla="*/ 2889702 w 2889702"/>
              <a:gd name="connsiteY2-216" fmla="*/ 2634390 h 2634390"/>
              <a:gd name="connsiteX3-217" fmla="*/ 0 w 2889702"/>
              <a:gd name="connsiteY3-218" fmla="*/ 1094330 h 2634390"/>
              <a:gd name="connsiteX4-219" fmla="*/ 10817 w 2889702"/>
              <a:gd name="connsiteY4-220" fmla="*/ 896701 h 2634390"/>
              <a:gd name="connsiteX0-221" fmla="*/ 10817 w 2889702"/>
              <a:gd name="connsiteY0-222" fmla="*/ 896701 h 2634390"/>
              <a:gd name="connsiteX1-223" fmla="*/ 2869381 w 2889702"/>
              <a:gd name="connsiteY1-224" fmla="*/ 0 h 2634390"/>
              <a:gd name="connsiteX2-225" fmla="*/ 2889702 w 2889702"/>
              <a:gd name="connsiteY2-226" fmla="*/ 2634390 h 2634390"/>
              <a:gd name="connsiteX3-227" fmla="*/ 0 w 2889702"/>
              <a:gd name="connsiteY3-228" fmla="*/ 1094330 h 2634390"/>
              <a:gd name="connsiteX4-229" fmla="*/ 10817 w 2889702"/>
              <a:gd name="connsiteY4-230" fmla="*/ 896701 h 2634390"/>
              <a:gd name="connsiteX0-231" fmla="*/ 0 w 2899205"/>
              <a:gd name="connsiteY0-232" fmla="*/ 541101 h 2634390"/>
              <a:gd name="connsiteX1-233" fmla="*/ 2878884 w 2899205"/>
              <a:gd name="connsiteY1-234" fmla="*/ 0 h 2634390"/>
              <a:gd name="connsiteX2-235" fmla="*/ 2899205 w 2899205"/>
              <a:gd name="connsiteY2-236" fmla="*/ 2634390 h 2634390"/>
              <a:gd name="connsiteX3-237" fmla="*/ 9503 w 2899205"/>
              <a:gd name="connsiteY3-238" fmla="*/ 1094330 h 2634390"/>
              <a:gd name="connsiteX4-239" fmla="*/ 0 w 2899205"/>
              <a:gd name="connsiteY4-240" fmla="*/ 541101 h 2634390"/>
              <a:gd name="connsiteX0-241" fmla="*/ 0 w 2899205"/>
              <a:gd name="connsiteY0-242" fmla="*/ 541101 h 2634390"/>
              <a:gd name="connsiteX1-243" fmla="*/ 2878884 w 2899205"/>
              <a:gd name="connsiteY1-244" fmla="*/ 0 h 2634390"/>
              <a:gd name="connsiteX2-245" fmla="*/ 2899205 w 2899205"/>
              <a:gd name="connsiteY2-246" fmla="*/ 2634390 h 2634390"/>
              <a:gd name="connsiteX3-247" fmla="*/ 9503 w 2899205"/>
              <a:gd name="connsiteY3-248" fmla="*/ 1094330 h 2634390"/>
              <a:gd name="connsiteX4-249" fmla="*/ 0 w 2899205"/>
              <a:gd name="connsiteY4-250" fmla="*/ 541101 h 2634390"/>
              <a:gd name="connsiteX0-251" fmla="*/ 657 w 2899862"/>
              <a:gd name="connsiteY0-252" fmla="*/ 541101 h 2634390"/>
              <a:gd name="connsiteX1-253" fmla="*/ 2879541 w 2899862"/>
              <a:gd name="connsiteY1-254" fmla="*/ 0 h 2634390"/>
              <a:gd name="connsiteX2-255" fmla="*/ 2899862 w 2899862"/>
              <a:gd name="connsiteY2-256" fmla="*/ 2634390 h 2634390"/>
              <a:gd name="connsiteX3-257" fmla="*/ 0 w 2899862"/>
              <a:gd name="connsiteY3-258" fmla="*/ 708250 h 2634390"/>
              <a:gd name="connsiteX4-259" fmla="*/ 657 w 2899862"/>
              <a:gd name="connsiteY4-260" fmla="*/ 541101 h 2634390"/>
              <a:gd name="connsiteX0-261" fmla="*/ 657 w 2899862"/>
              <a:gd name="connsiteY0-262" fmla="*/ 541101 h 2634390"/>
              <a:gd name="connsiteX1-263" fmla="*/ 2879541 w 2899862"/>
              <a:gd name="connsiteY1-264" fmla="*/ 0 h 2634390"/>
              <a:gd name="connsiteX2-265" fmla="*/ 2899862 w 2899862"/>
              <a:gd name="connsiteY2-266" fmla="*/ 2634390 h 2634390"/>
              <a:gd name="connsiteX3-267" fmla="*/ 0 w 2899862"/>
              <a:gd name="connsiteY3-268" fmla="*/ 708250 h 2634390"/>
              <a:gd name="connsiteX4-269" fmla="*/ 657 w 2899862"/>
              <a:gd name="connsiteY4-270" fmla="*/ 541101 h 26343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5" name="Down Arrow 264"/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/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-1" fmla="*/ 6014720 w 6014720"/>
                <a:gd name="connsiteY0-2" fmla="*/ 0 h 1838960"/>
                <a:gd name="connsiteX1-3" fmla="*/ 5618480 w 6014720"/>
                <a:gd name="connsiteY1-4" fmla="*/ 1838960 h 1838960"/>
                <a:gd name="connsiteX2-5" fmla="*/ 0 w 6014720"/>
                <a:gd name="connsiteY2-6" fmla="*/ 1838960 h 1838960"/>
                <a:gd name="connsiteX3-7" fmla="*/ 5496560 w 6014720"/>
                <a:gd name="connsiteY3-8" fmla="*/ 0 h 1838960"/>
                <a:gd name="connsiteX4-9" fmla="*/ 6014720 w 6014720"/>
                <a:gd name="connsiteY4-10" fmla="*/ 0 h 1838960"/>
                <a:gd name="connsiteX0-11" fmla="*/ 6014720 w 6014720"/>
                <a:gd name="connsiteY0-12" fmla="*/ 0 h 1838960"/>
                <a:gd name="connsiteX1-13" fmla="*/ 5618480 w 6014720"/>
                <a:gd name="connsiteY1-14" fmla="*/ 1838960 h 1838960"/>
                <a:gd name="connsiteX2-15" fmla="*/ 0 w 6014720"/>
                <a:gd name="connsiteY2-16" fmla="*/ 1838960 h 1838960"/>
                <a:gd name="connsiteX3-17" fmla="*/ 5496560 w 6014720"/>
                <a:gd name="connsiteY3-18" fmla="*/ 0 h 1838960"/>
                <a:gd name="connsiteX4-19" fmla="*/ 6014720 w 6014720"/>
                <a:gd name="connsiteY4-20" fmla="*/ 0 h 1838960"/>
                <a:gd name="connsiteX0-21" fmla="*/ 6014720 w 6014720"/>
                <a:gd name="connsiteY0-22" fmla="*/ 0 h 1838960"/>
                <a:gd name="connsiteX1-23" fmla="*/ 5618480 w 6014720"/>
                <a:gd name="connsiteY1-24" fmla="*/ 1838960 h 1838960"/>
                <a:gd name="connsiteX2-25" fmla="*/ 0 w 6014720"/>
                <a:gd name="connsiteY2-26" fmla="*/ 1838960 h 1838960"/>
                <a:gd name="connsiteX3-27" fmla="*/ 5496560 w 6014720"/>
                <a:gd name="connsiteY3-28" fmla="*/ 0 h 1838960"/>
                <a:gd name="connsiteX4-29" fmla="*/ 6014720 w 6014720"/>
                <a:gd name="connsiteY4-30" fmla="*/ 0 h 1838960"/>
                <a:gd name="connsiteX0-31" fmla="*/ 6014720 w 6014720"/>
                <a:gd name="connsiteY0-32" fmla="*/ 0 h 1838960"/>
                <a:gd name="connsiteX1-33" fmla="*/ 5618480 w 6014720"/>
                <a:gd name="connsiteY1-34" fmla="*/ 1838960 h 1838960"/>
                <a:gd name="connsiteX2-35" fmla="*/ 0 w 6014720"/>
                <a:gd name="connsiteY2-36" fmla="*/ 1838960 h 1838960"/>
                <a:gd name="connsiteX3-37" fmla="*/ 5496560 w 6014720"/>
                <a:gd name="connsiteY3-38" fmla="*/ 0 h 1838960"/>
                <a:gd name="connsiteX4-39" fmla="*/ 6014720 w 6014720"/>
                <a:gd name="connsiteY4-40" fmla="*/ 0 h 1838960"/>
                <a:gd name="connsiteX0-41" fmla="*/ 6014720 w 6014720"/>
                <a:gd name="connsiteY0-42" fmla="*/ 0 h 1838960"/>
                <a:gd name="connsiteX1-43" fmla="*/ 5618480 w 6014720"/>
                <a:gd name="connsiteY1-44" fmla="*/ 1838960 h 1838960"/>
                <a:gd name="connsiteX2-45" fmla="*/ 0 w 6014720"/>
                <a:gd name="connsiteY2-46" fmla="*/ 1838960 h 1838960"/>
                <a:gd name="connsiteX3-47" fmla="*/ 5496560 w 6014720"/>
                <a:gd name="connsiteY3-48" fmla="*/ 0 h 1838960"/>
                <a:gd name="connsiteX4-49" fmla="*/ 6014720 w 6014720"/>
                <a:gd name="connsiteY4-50" fmla="*/ 0 h 1838960"/>
                <a:gd name="connsiteX0-51" fmla="*/ 6014720 w 6014720"/>
                <a:gd name="connsiteY0-52" fmla="*/ 0 h 1838960"/>
                <a:gd name="connsiteX1-53" fmla="*/ 5618480 w 6014720"/>
                <a:gd name="connsiteY1-54" fmla="*/ 1838960 h 1838960"/>
                <a:gd name="connsiteX2-55" fmla="*/ 0 w 6014720"/>
                <a:gd name="connsiteY2-56" fmla="*/ 1838960 h 1838960"/>
                <a:gd name="connsiteX3-57" fmla="*/ 5496560 w 6014720"/>
                <a:gd name="connsiteY3-58" fmla="*/ 0 h 1838960"/>
                <a:gd name="connsiteX4-59" fmla="*/ 6014720 w 6014720"/>
                <a:gd name="connsiteY4-60" fmla="*/ 0 h 1838960"/>
                <a:gd name="connsiteX0-61" fmla="*/ 6014720 w 6014720"/>
                <a:gd name="connsiteY0-62" fmla="*/ 0 h 1838960"/>
                <a:gd name="connsiteX1-63" fmla="*/ 5618480 w 6014720"/>
                <a:gd name="connsiteY1-64" fmla="*/ 1838960 h 1838960"/>
                <a:gd name="connsiteX2-65" fmla="*/ 0 w 6014720"/>
                <a:gd name="connsiteY2-66" fmla="*/ 1838960 h 1838960"/>
                <a:gd name="connsiteX3-67" fmla="*/ 5496560 w 6014720"/>
                <a:gd name="connsiteY3-68" fmla="*/ 0 h 1838960"/>
                <a:gd name="connsiteX4-69" fmla="*/ 6014720 w 6014720"/>
                <a:gd name="connsiteY4-70" fmla="*/ 0 h 1838960"/>
                <a:gd name="connsiteX0-71" fmla="*/ 6014720 w 6014720"/>
                <a:gd name="connsiteY0-72" fmla="*/ 0 h 1838960"/>
                <a:gd name="connsiteX1-73" fmla="*/ 5618480 w 6014720"/>
                <a:gd name="connsiteY1-74" fmla="*/ 1838960 h 1838960"/>
                <a:gd name="connsiteX2-75" fmla="*/ 0 w 6014720"/>
                <a:gd name="connsiteY2-76" fmla="*/ 1838960 h 1838960"/>
                <a:gd name="connsiteX3-77" fmla="*/ 5496560 w 6014720"/>
                <a:gd name="connsiteY3-78" fmla="*/ 0 h 1838960"/>
                <a:gd name="connsiteX4-79" fmla="*/ 6014720 w 6014720"/>
                <a:gd name="connsiteY4-80" fmla="*/ 0 h 1838960"/>
                <a:gd name="connsiteX0-81" fmla="*/ 6014720 w 6014720"/>
                <a:gd name="connsiteY0-82" fmla="*/ 0 h 1838960"/>
                <a:gd name="connsiteX1-83" fmla="*/ 5659120 w 6014720"/>
                <a:gd name="connsiteY1-84" fmla="*/ 1838960 h 1838960"/>
                <a:gd name="connsiteX2-85" fmla="*/ 0 w 6014720"/>
                <a:gd name="connsiteY2-86" fmla="*/ 1838960 h 1838960"/>
                <a:gd name="connsiteX3-87" fmla="*/ 5496560 w 6014720"/>
                <a:gd name="connsiteY3-88" fmla="*/ 0 h 1838960"/>
                <a:gd name="connsiteX4-89" fmla="*/ 6014720 w 6014720"/>
                <a:gd name="connsiteY4-90" fmla="*/ 0 h 1838960"/>
                <a:gd name="connsiteX0-91" fmla="*/ 6014720 w 6014720"/>
                <a:gd name="connsiteY0-92" fmla="*/ 0 h 1838960"/>
                <a:gd name="connsiteX1-93" fmla="*/ 5659120 w 6014720"/>
                <a:gd name="connsiteY1-94" fmla="*/ 1838960 h 1838960"/>
                <a:gd name="connsiteX2-95" fmla="*/ 0 w 6014720"/>
                <a:gd name="connsiteY2-96" fmla="*/ 1838960 h 1838960"/>
                <a:gd name="connsiteX3-97" fmla="*/ 5496560 w 6014720"/>
                <a:gd name="connsiteY3-98" fmla="*/ 0 h 1838960"/>
                <a:gd name="connsiteX4-99" fmla="*/ 6014720 w 6014720"/>
                <a:gd name="connsiteY4-100" fmla="*/ 0 h 18389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/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compute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(a)}  = min{8,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∞,∞} = 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∞,1,∞} = 1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9,2,∞} = 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∞,∞,2} = 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 ∞} = ∞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 2} = 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∞,∞,1} = 1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b,c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(g), 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b,e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(g)}  = min{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∞, ∞} = ∞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Ink 3"/>
          <p:cNvSpPr/>
          <p:nvPr/>
        </p:nvSpPr>
        <p:spPr bwMode="auto">
          <a:xfrm>
            <a:off x="948960" y="837360"/>
            <a:ext cx="9856080" cy="447408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1619">
        <p:fade/>
      </p:transition>
    </mc:Choice>
    <mc:Fallback>
      <p:transition spd="med" advTm="2516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-1" fmla="*/ 19664 w 471948"/>
                <a:gd name="connsiteY0-2" fmla="*/ 0 h 2389239"/>
                <a:gd name="connsiteX1-3" fmla="*/ 471948 w 471948"/>
                <a:gd name="connsiteY1-4" fmla="*/ 904568 h 2389239"/>
                <a:gd name="connsiteX2-5" fmla="*/ 471948 w 471948"/>
                <a:gd name="connsiteY2-6" fmla="*/ 1052052 h 2389239"/>
                <a:gd name="connsiteX3-7" fmla="*/ 0 w 471948"/>
                <a:gd name="connsiteY3-8" fmla="*/ 2389239 h 2389239"/>
                <a:gd name="connsiteX4-9" fmla="*/ 19664 w 471948"/>
                <a:gd name="connsiteY4-10" fmla="*/ 0 h 2389239"/>
                <a:gd name="connsiteX0-11" fmla="*/ 19664 w 471948"/>
                <a:gd name="connsiteY0-12" fmla="*/ 0 h 2389239"/>
                <a:gd name="connsiteX1-13" fmla="*/ 471948 w 471948"/>
                <a:gd name="connsiteY1-14" fmla="*/ 904568 h 2389239"/>
                <a:gd name="connsiteX2-15" fmla="*/ 471948 w 471948"/>
                <a:gd name="connsiteY2-16" fmla="*/ 1052052 h 2389239"/>
                <a:gd name="connsiteX3-17" fmla="*/ 0 w 471948"/>
                <a:gd name="connsiteY3-18" fmla="*/ 2389239 h 2389239"/>
                <a:gd name="connsiteX4-19" fmla="*/ 19664 w 471948"/>
                <a:gd name="connsiteY4-20" fmla="*/ 0 h 2389239"/>
                <a:gd name="connsiteX0-21" fmla="*/ 19664 w 471948"/>
                <a:gd name="connsiteY0-22" fmla="*/ 0 h 2389239"/>
                <a:gd name="connsiteX1-23" fmla="*/ 471948 w 471948"/>
                <a:gd name="connsiteY1-24" fmla="*/ 904568 h 2389239"/>
                <a:gd name="connsiteX2-25" fmla="*/ 471948 w 471948"/>
                <a:gd name="connsiteY2-26" fmla="*/ 1052052 h 2389239"/>
                <a:gd name="connsiteX3-27" fmla="*/ 0 w 471948"/>
                <a:gd name="connsiteY3-28" fmla="*/ 2389239 h 2389239"/>
                <a:gd name="connsiteX4-29" fmla="*/ 19664 w 471948"/>
                <a:gd name="connsiteY4-30" fmla="*/ 0 h 2389239"/>
                <a:gd name="connsiteX0-31" fmla="*/ 19664 w 471948"/>
                <a:gd name="connsiteY0-32" fmla="*/ 0 h 2389239"/>
                <a:gd name="connsiteX1-33" fmla="*/ 471948 w 471948"/>
                <a:gd name="connsiteY1-34" fmla="*/ 904568 h 2389239"/>
                <a:gd name="connsiteX2-35" fmla="*/ 471948 w 471948"/>
                <a:gd name="connsiteY2-36" fmla="*/ 1052052 h 2389239"/>
                <a:gd name="connsiteX3-37" fmla="*/ 0 w 471948"/>
                <a:gd name="connsiteY3-38" fmla="*/ 2389239 h 2389239"/>
                <a:gd name="connsiteX4-39" fmla="*/ 19664 w 471948"/>
                <a:gd name="connsiteY4-40" fmla="*/ 0 h 2389239"/>
                <a:gd name="connsiteX0-41" fmla="*/ 0 w 452284"/>
                <a:gd name="connsiteY0-42" fmla="*/ 0 h 2389239"/>
                <a:gd name="connsiteX1-43" fmla="*/ 452284 w 452284"/>
                <a:gd name="connsiteY1-44" fmla="*/ 904568 h 2389239"/>
                <a:gd name="connsiteX2-45" fmla="*/ 452284 w 452284"/>
                <a:gd name="connsiteY2-46" fmla="*/ 1052052 h 2389239"/>
                <a:gd name="connsiteX3-47" fmla="*/ 9833 w 452284"/>
                <a:gd name="connsiteY3-48" fmla="*/ 2389239 h 2389239"/>
                <a:gd name="connsiteX4-49" fmla="*/ 0 w 452284"/>
                <a:gd name="connsiteY4-50" fmla="*/ 0 h 2389239"/>
                <a:gd name="connsiteX0-51" fmla="*/ 0 w 452284"/>
                <a:gd name="connsiteY0-52" fmla="*/ 0 h 2389239"/>
                <a:gd name="connsiteX1-53" fmla="*/ 452284 w 452284"/>
                <a:gd name="connsiteY1-54" fmla="*/ 904568 h 2389239"/>
                <a:gd name="connsiteX2-55" fmla="*/ 452284 w 452284"/>
                <a:gd name="connsiteY2-56" fmla="*/ 1052052 h 2389239"/>
                <a:gd name="connsiteX3-57" fmla="*/ 9833 w 452284"/>
                <a:gd name="connsiteY3-58" fmla="*/ 2389239 h 2389239"/>
                <a:gd name="connsiteX4-59" fmla="*/ 0 w 452284"/>
                <a:gd name="connsiteY4-60" fmla="*/ 0 h 23892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4" name="Group 373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76" name="Group 375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TextBox 377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a: 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(a)=0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-1" fmla="*/ 0 w 2340077"/>
                <a:gd name="connsiteY0-2" fmla="*/ 1691148 h 1818967"/>
                <a:gd name="connsiteX1-3" fmla="*/ 383458 w 2340077"/>
                <a:gd name="connsiteY1-4" fmla="*/ 0 h 1818967"/>
                <a:gd name="connsiteX2-5" fmla="*/ 2340077 w 2340077"/>
                <a:gd name="connsiteY2-6" fmla="*/ 1386348 h 1818967"/>
                <a:gd name="connsiteX3-7" fmla="*/ 147484 w 2340077"/>
                <a:gd name="connsiteY3-8" fmla="*/ 1818967 h 1818967"/>
                <a:gd name="connsiteX4-9" fmla="*/ 0 w 2340077"/>
                <a:gd name="connsiteY4-10" fmla="*/ 1691148 h 1818967"/>
                <a:gd name="connsiteX0-11" fmla="*/ 0 w 2340077"/>
                <a:gd name="connsiteY0-12" fmla="*/ 1691148 h 1818967"/>
                <a:gd name="connsiteX1-13" fmla="*/ 383458 w 2340077"/>
                <a:gd name="connsiteY1-14" fmla="*/ 0 h 1818967"/>
                <a:gd name="connsiteX2-15" fmla="*/ 2340077 w 2340077"/>
                <a:gd name="connsiteY2-16" fmla="*/ 1386348 h 1818967"/>
                <a:gd name="connsiteX3-17" fmla="*/ 147484 w 2340077"/>
                <a:gd name="connsiteY3-18" fmla="*/ 1818967 h 1818967"/>
                <a:gd name="connsiteX4-19" fmla="*/ 0 w 2340077"/>
                <a:gd name="connsiteY4-20" fmla="*/ 1691148 h 1818967"/>
                <a:gd name="connsiteX0-21" fmla="*/ 0 w 2340077"/>
                <a:gd name="connsiteY0-22" fmla="*/ 1691148 h 1828799"/>
                <a:gd name="connsiteX1-23" fmla="*/ 383458 w 2340077"/>
                <a:gd name="connsiteY1-24" fmla="*/ 0 h 1828799"/>
                <a:gd name="connsiteX2-25" fmla="*/ 2340077 w 2340077"/>
                <a:gd name="connsiteY2-26" fmla="*/ 1386348 h 1828799"/>
                <a:gd name="connsiteX3-27" fmla="*/ 186813 w 2340077"/>
                <a:gd name="connsiteY3-28" fmla="*/ 1828799 h 1828799"/>
                <a:gd name="connsiteX4-29" fmla="*/ 0 w 2340077"/>
                <a:gd name="connsiteY4-30" fmla="*/ 1691148 h 1828799"/>
                <a:gd name="connsiteX0-31" fmla="*/ 0 w 2340077"/>
                <a:gd name="connsiteY0-32" fmla="*/ 1691148 h 1828799"/>
                <a:gd name="connsiteX1-33" fmla="*/ 383458 w 2340077"/>
                <a:gd name="connsiteY1-34" fmla="*/ 0 h 1828799"/>
                <a:gd name="connsiteX2-35" fmla="*/ 2340077 w 2340077"/>
                <a:gd name="connsiteY2-36" fmla="*/ 1386348 h 1828799"/>
                <a:gd name="connsiteX3-37" fmla="*/ 186813 w 2340077"/>
                <a:gd name="connsiteY3-38" fmla="*/ 1828799 h 1828799"/>
                <a:gd name="connsiteX4-39" fmla="*/ 0 w 2340077"/>
                <a:gd name="connsiteY4-40" fmla="*/ 1691148 h 1828799"/>
                <a:gd name="connsiteX0-41" fmla="*/ 0 w 2340077"/>
                <a:gd name="connsiteY0-42" fmla="*/ 1691148 h 1828799"/>
                <a:gd name="connsiteX1-43" fmla="*/ 383458 w 2340077"/>
                <a:gd name="connsiteY1-44" fmla="*/ 0 h 1828799"/>
                <a:gd name="connsiteX2-45" fmla="*/ 2340077 w 2340077"/>
                <a:gd name="connsiteY2-46" fmla="*/ 1386348 h 1828799"/>
                <a:gd name="connsiteX3-47" fmla="*/ 186813 w 2340077"/>
                <a:gd name="connsiteY3-48" fmla="*/ 1828799 h 1828799"/>
                <a:gd name="connsiteX4-49" fmla="*/ 0 w 2340077"/>
                <a:gd name="connsiteY4-50" fmla="*/ 1691148 h 1828799"/>
                <a:gd name="connsiteX0-51" fmla="*/ 0 w 2340077"/>
                <a:gd name="connsiteY0-52" fmla="*/ 1691148 h 1828799"/>
                <a:gd name="connsiteX1-53" fmla="*/ 383458 w 2340077"/>
                <a:gd name="connsiteY1-54" fmla="*/ 0 h 1828799"/>
                <a:gd name="connsiteX2-55" fmla="*/ 2340077 w 2340077"/>
                <a:gd name="connsiteY2-56" fmla="*/ 1386348 h 1828799"/>
                <a:gd name="connsiteX3-57" fmla="*/ 186813 w 2340077"/>
                <a:gd name="connsiteY3-58" fmla="*/ 1828799 h 1828799"/>
                <a:gd name="connsiteX4-59" fmla="*/ 0 w 2340077"/>
                <a:gd name="connsiteY4-60" fmla="*/ 1691148 h 1828799"/>
                <a:gd name="connsiteX0-61" fmla="*/ 0 w 2340077"/>
                <a:gd name="connsiteY0-62" fmla="*/ 1691148 h 1848464"/>
                <a:gd name="connsiteX1-63" fmla="*/ 383458 w 2340077"/>
                <a:gd name="connsiteY1-64" fmla="*/ 0 h 1848464"/>
                <a:gd name="connsiteX2-65" fmla="*/ 2340077 w 2340077"/>
                <a:gd name="connsiteY2-66" fmla="*/ 1386348 h 1848464"/>
                <a:gd name="connsiteX3-67" fmla="*/ 137651 w 2340077"/>
                <a:gd name="connsiteY3-68" fmla="*/ 1848464 h 1848464"/>
                <a:gd name="connsiteX4-69" fmla="*/ 0 w 2340077"/>
                <a:gd name="connsiteY4-70" fmla="*/ 1691148 h 1848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b: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81" name="TextBox 280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receives DVs from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5" name="Right Arrow 344"/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ight Arrow 355"/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Right Arrow 356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-1" fmla="*/ 9833 w 786581"/>
                <a:gd name="connsiteY0-2" fmla="*/ 471948 h 2428567"/>
                <a:gd name="connsiteX1-3" fmla="*/ 776749 w 786581"/>
                <a:gd name="connsiteY1-4" fmla="*/ 0 h 2428567"/>
                <a:gd name="connsiteX2-5" fmla="*/ 786581 w 786581"/>
                <a:gd name="connsiteY2-6" fmla="*/ 2428567 h 2428567"/>
                <a:gd name="connsiteX3-7" fmla="*/ 0 w 786581"/>
                <a:gd name="connsiteY3-8" fmla="*/ 639096 h 2428567"/>
                <a:gd name="connsiteX4-9" fmla="*/ 9833 w 786581"/>
                <a:gd name="connsiteY4-10" fmla="*/ 471948 h 2428567"/>
                <a:gd name="connsiteX0-11" fmla="*/ 9833 w 786581"/>
                <a:gd name="connsiteY0-12" fmla="*/ 471948 h 2428567"/>
                <a:gd name="connsiteX1-13" fmla="*/ 776749 w 786581"/>
                <a:gd name="connsiteY1-14" fmla="*/ 0 h 2428567"/>
                <a:gd name="connsiteX2-15" fmla="*/ 786581 w 786581"/>
                <a:gd name="connsiteY2-16" fmla="*/ 2428567 h 2428567"/>
                <a:gd name="connsiteX3-17" fmla="*/ 0 w 786581"/>
                <a:gd name="connsiteY3-18" fmla="*/ 639096 h 2428567"/>
                <a:gd name="connsiteX4-19" fmla="*/ 9833 w 786581"/>
                <a:gd name="connsiteY4-20" fmla="*/ 471948 h 2428567"/>
                <a:gd name="connsiteX0-21" fmla="*/ 9833 w 786581"/>
                <a:gd name="connsiteY0-22" fmla="*/ 471948 h 2428567"/>
                <a:gd name="connsiteX1-23" fmla="*/ 776749 w 786581"/>
                <a:gd name="connsiteY1-24" fmla="*/ 0 h 2428567"/>
                <a:gd name="connsiteX2-25" fmla="*/ 786581 w 786581"/>
                <a:gd name="connsiteY2-26" fmla="*/ 2428567 h 2428567"/>
                <a:gd name="connsiteX3-27" fmla="*/ 0 w 786581"/>
                <a:gd name="connsiteY3-28" fmla="*/ 639096 h 2428567"/>
                <a:gd name="connsiteX4-29" fmla="*/ 9833 w 786581"/>
                <a:gd name="connsiteY4-30" fmla="*/ 471948 h 2428567"/>
                <a:gd name="connsiteX0-31" fmla="*/ 9833 w 786581"/>
                <a:gd name="connsiteY0-32" fmla="*/ 471948 h 2428567"/>
                <a:gd name="connsiteX1-33" fmla="*/ 776749 w 786581"/>
                <a:gd name="connsiteY1-34" fmla="*/ 0 h 2428567"/>
                <a:gd name="connsiteX2-35" fmla="*/ 786581 w 786581"/>
                <a:gd name="connsiteY2-36" fmla="*/ 2428567 h 2428567"/>
                <a:gd name="connsiteX3-37" fmla="*/ 0 w 786581"/>
                <a:gd name="connsiteY3-38" fmla="*/ 639096 h 2428567"/>
                <a:gd name="connsiteX4-39" fmla="*/ 9833 w 786581"/>
                <a:gd name="connsiteY4-40" fmla="*/ 471948 h 2428567"/>
                <a:gd name="connsiteX0-41" fmla="*/ 9833 w 786581"/>
                <a:gd name="connsiteY0-42" fmla="*/ 471948 h 2428567"/>
                <a:gd name="connsiteX1-43" fmla="*/ 776749 w 786581"/>
                <a:gd name="connsiteY1-44" fmla="*/ 0 h 2428567"/>
                <a:gd name="connsiteX2-45" fmla="*/ 786581 w 786581"/>
                <a:gd name="connsiteY2-46" fmla="*/ 2428567 h 2428567"/>
                <a:gd name="connsiteX3-47" fmla="*/ 0 w 786581"/>
                <a:gd name="connsiteY3-48" fmla="*/ 639096 h 2428567"/>
                <a:gd name="connsiteX4-49" fmla="*/ 9833 w 786581"/>
                <a:gd name="connsiteY4-50" fmla="*/ 471948 h 2428567"/>
                <a:gd name="connsiteX0-51" fmla="*/ 393291 w 1170039"/>
                <a:gd name="connsiteY0-52" fmla="*/ 471948 h 2428567"/>
                <a:gd name="connsiteX1-53" fmla="*/ 1160207 w 1170039"/>
                <a:gd name="connsiteY1-54" fmla="*/ 0 h 2428567"/>
                <a:gd name="connsiteX2-55" fmla="*/ 1170039 w 1170039"/>
                <a:gd name="connsiteY2-56" fmla="*/ 2428567 h 2428567"/>
                <a:gd name="connsiteX3-57" fmla="*/ 0 w 1170039"/>
                <a:gd name="connsiteY3-58" fmla="*/ 1946786 h 2428567"/>
                <a:gd name="connsiteX4-59" fmla="*/ 393291 w 1170039"/>
                <a:gd name="connsiteY4-60" fmla="*/ 471948 h 2428567"/>
                <a:gd name="connsiteX0-61" fmla="*/ 393291 w 1170039"/>
                <a:gd name="connsiteY0-62" fmla="*/ 471948 h 2428567"/>
                <a:gd name="connsiteX1-63" fmla="*/ 1160207 w 1170039"/>
                <a:gd name="connsiteY1-64" fmla="*/ 0 h 2428567"/>
                <a:gd name="connsiteX2-65" fmla="*/ 1170039 w 1170039"/>
                <a:gd name="connsiteY2-66" fmla="*/ 2428567 h 2428567"/>
                <a:gd name="connsiteX3-67" fmla="*/ 0 w 1170039"/>
                <a:gd name="connsiteY3-68" fmla="*/ 1946786 h 2428567"/>
                <a:gd name="connsiteX4-69" fmla="*/ 393291 w 1170039"/>
                <a:gd name="connsiteY4-70" fmla="*/ 471948 h 2428567"/>
                <a:gd name="connsiteX0-71" fmla="*/ 393291 w 1170039"/>
                <a:gd name="connsiteY0-72" fmla="*/ 471948 h 2428567"/>
                <a:gd name="connsiteX1-73" fmla="*/ 1160207 w 1170039"/>
                <a:gd name="connsiteY1-74" fmla="*/ 0 h 2428567"/>
                <a:gd name="connsiteX2-75" fmla="*/ 1170039 w 1170039"/>
                <a:gd name="connsiteY2-76" fmla="*/ 2428567 h 2428567"/>
                <a:gd name="connsiteX3-77" fmla="*/ 0 w 1170039"/>
                <a:gd name="connsiteY3-78" fmla="*/ 1946786 h 2428567"/>
                <a:gd name="connsiteX4-79" fmla="*/ 393291 w 1170039"/>
                <a:gd name="connsiteY4-80" fmla="*/ 471948 h 2428567"/>
                <a:gd name="connsiteX0-81" fmla="*/ 1 w 1170039"/>
                <a:gd name="connsiteY0-82" fmla="*/ 1809135 h 2428567"/>
                <a:gd name="connsiteX1-83" fmla="*/ 1160207 w 1170039"/>
                <a:gd name="connsiteY1-84" fmla="*/ 0 h 2428567"/>
                <a:gd name="connsiteX2-85" fmla="*/ 1170039 w 1170039"/>
                <a:gd name="connsiteY2-86" fmla="*/ 2428567 h 2428567"/>
                <a:gd name="connsiteX3-87" fmla="*/ 0 w 1170039"/>
                <a:gd name="connsiteY3-88" fmla="*/ 1946786 h 2428567"/>
                <a:gd name="connsiteX4-89" fmla="*/ 1 w 1170039"/>
                <a:gd name="connsiteY4-90" fmla="*/ 1809135 h 2428567"/>
                <a:gd name="connsiteX0-91" fmla="*/ 1 w 1170039"/>
                <a:gd name="connsiteY0-92" fmla="*/ 1809135 h 2428567"/>
                <a:gd name="connsiteX1-93" fmla="*/ 1160207 w 1170039"/>
                <a:gd name="connsiteY1-94" fmla="*/ 0 h 2428567"/>
                <a:gd name="connsiteX2-95" fmla="*/ 1170039 w 1170039"/>
                <a:gd name="connsiteY2-96" fmla="*/ 2428567 h 2428567"/>
                <a:gd name="connsiteX3-97" fmla="*/ 0 w 1170039"/>
                <a:gd name="connsiteY3-98" fmla="*/ 1946786 h 2428567"/>
                <a:gd name="connsiteX4-99" fmla="*/ 1 w 1170039"/>
                <a:gd name="connsiteY4-100" fmla="*/ 1809135 h 24285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8" name="Group 357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0" name="Group 359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c: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(c) = 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83" name="Freeform 182"/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-1" fmla="*/ 0 w 2654709"/>
              <a:gd name="connsiteY0-2" fmla="*/ 0 h 2615381"/>
              <a:gd name="connsiteX1-3" fmla="*/ 2654709 w 2654709"/>
              <a:gd name="connsiteY1-4" fmla="*/ 255639 h 2615381"/>
              <a:gd name="connsiteX2-5" fmla="*/ 2615381 w 2654709"/>
              <a:gd name="connsiteY2-6" fmla="*/ 2615381 h 2615381"/>
              <a:gd name="connsiteX3-7" fmla="*/ 9832 w 2654709"/>
              <a:gd name="connsiteY3-8" fmla="*/ 167149 h 2615381"/>
              <a:gd name="connsiteX4-9" fmla="*/ 0 w 2654709"/>
              <a:gd name="connsiteY4-10" fmla="*/ 0 h 2615381"/>
              <a:gd name="connsiteX0-11" fmla="*/ 0 w 2654710"/>
              <a:gd name="connsiteY0-12" fmla="*/ 0 h 2605549"/>
              <a:gd name="connsiteX1-13" fmla="*/ 2654709 w 2654710"/>
              <a:gd name="connsiteY1-14" fmla="*/ 255639 h 2605549"/>
              <a:gd name="connsiteX2-15" fmla="*/ 2654710 w 2654710"/>
              <a:gd name="connsiteY2-16" fmla="*/ 2605549 h 2605549"/>
              <a:gd name="connsiteX3-17" fmla="*/ 9832 w 2654710"/>
              <a:gd name="connsiteY3-18" fmla="*/ 167149 h 2605549"/>
              <a:gd name="connsiteX4-19" fmla="*/ 0 w 2654710"/>
              <a:gd name="connsiteY4-20" fmla="*/ 0 h 2605549"/>
              <a:gd name="connsiteX0-21" fmla="*/ 0 w 2654710"/>
              <a:gd name="connsiteY0-22" fmla="*/ 0 h 2605549"/>
              <a:gd name="connsiteX1-23" fmla="*/ 2654709 w 2654710"/>
              <a:gd name="connsiteY1-24" fmla="*/ 255639 h 2605549"/>
              <a:gd name="connsiteX2-25" fmla="*/ 2654710 w 2654710"/>
              <a:gd name="connsiteY2-26" fmla="*/ 2605549 h 2605549"/>
              <a:gd name="connsiteX3-27" fmla="*/ 9832 w 2654710"/>
              <a:gd name="connsiteY3-28" fmla="*/ 167149 h 2605549"/>
              <a:gd name="connsiteX4-29" fmla="*/ 0 w 2654710"/>
              <a:gd name="connsiteY4-30" fmla="*/ 0 h 2605549"/>
              <a:gd name="connsiteX0-31" fmla="*/ 0 w 2654710"/>
              <a:gd name="connsiteY0-32" fmla="*/ 0 h 2605549"/>
              <a:gd name="connsiteX1-33" fmla="*/ 2654709 w 2654710"/>
              <a:gd name="connsiteY1-34" fmla="*/ 255639 h 2605549"/>
              <a:gd name="connsiteX2-35" fmla="*/ 2654710 w 2654710"/>
              <a:gd name="connsiteY2-36" fmla="*/ 2605549 h 2605549"/>
              <a:gd name="connsiteX3-37" fmla="*/ 9832 w 2654710"/>
              <a:gd name="connsiteY3-38" fmla="*/ 167149 h 2605549"/>
              <a:gd name="connsiteX4-39" fmla="*/ 0 w 2654710"/>
              <a:gd name="connsiteY4-40" fmla="*/ 0 h 2605549"/>
              <a:gd name="connsiteX0-41" fmla="*/ 0 w 2654710"/>
              <a:gd name="connsiteY0-42" fmla="*/ 0 h 2605549"/>
              <a:gd name="connsiteX1-43" fmla="*/ 2654709 w 2654710"/>
              <a:gd name="connsiteY1-44" fmla="*/ 255639 h 2605549"/>
              <a:gd name="connsiteX2-45" fmla="*/ 2654710 w 2654710"/>
              <a:gd name="connsiteY2-46" fmla="*/ 2605549 h 2605549"/>
              <a:gd name="connsiteX3-47" fmla="*/ 9832 w 2654710"/>
              <a:gd name="connsiteY3-48" fmla="*/ 167149 h 2605549"/>
              <a:gd name="connsiteX4-49" fmla="*/ 0 w 2654710"/>
              <a:gd name="connsiteY4-50" fmla="*/ 0 h 2605549"/>
              <a:gd name="connsiteX0-51" fmla="*/ 0 w 2654710"/>
              <a:gd name="connsiteY0-52" fmla="*/ 0 h 2605549"/>
              <a:gd name="connsiteX1-53" fmla="*/ 2654709 w 2654710"/>
              <a:gd name="connsiteY1-54" fmla="*/ 255639 h 2605549"/>
              <a:gd name="connsiteX2-55" fmla="*/ 2654710 w 2654710"/>
              <a:gd name="connsiteY2-56" fmla="*/ 2605549 h 2605549"/>
              <a:gd name="connsiteX3-57" fmla="*/ 9832 w 2654710"/>
              <a:gd name="connsiteY3-58" fmla="*/ 167149 h 2605549"/>
              <a:gd name="connsiteX4-59" fmla="*/ 0 w 2654710"/>
              <a:gd name="connsiteY4-60" fmla="*/ 0 h 2605549"/>
              <a:gd name="connsiteX0-61" fmla="*/ 29497 w 2684207"/>
              <a:gd name="connsiteY0-62" fmla="*/ 0 h 2605549"/>
              <a:gd name="connsiteX1-63" fmla="*/ 2684206 w 2684207"/>
              <a:gd name="connsiteY1-64" fmla="*/ 255639 h 2605549"/>
              <a:gd name="connsiteX2-65" fmla="*/ 2684207 w 2684207"/>
              <a:gd name="connsiteY2-66" fmla="*/ 2605549 h 2605549"/>
              <a:gd name="connsiteX3-67" fmla="*/ 0 w 2684207"/>
              <a:gd name="connsiteY3-68" fmla="*/ 176981 h 2605549"/>
              <a:gd name="connsiteX4-69" fmla="*/ 29497 w 2684207"/>
              <a:gd name="connsiteY4-70" fmla="*/ 0 h 2605549"/>
              <a:gd name="connsiteX0-71" fmla="*/ 29497 w 2684207"/>
              <a:gd name="connsiteY0-72" fmla="*/ 0 h 2605549"/>
              <a:gd name="connsiteX1-73" fmla="*/ 2684206 w 2684207"/>
              <a:gd name="connsiteY1-74" fmla="*/ 255639 h 2605549"/>
              <a:gd name="connsiteX2-75" fmla="*/ 2684207 w 2684207"/>
              <a:gd name="connsiteY2-76" fmla="*/ 2605549 h 2605549"/>
              <a:gd name="connsiteX3-77" fmla="*/ 0 w 2684207"/>
              <a:gd name="connsiteY3-78" fmla="*/ 176981 h 2605549"/>
              <a:gd name="connsiteX4-79" fmla="*/ 29497 w 2684207"/>
              <a:gd name="connsiteY4-80" fmla="*/ 0 h 2605549"/>
              <a:gd name="connsiteX0-81" fmla="*/ 226143 w 2880853"/>
              <a:gd name="connsiteY0-82" fmla="*/ 0 h 2605549"/>
              <a:gd name="connsiteX1-83" fmla="*/ 2880852 w 2880853"/>
              <a:gd name="connsiteY1-84" fmla="*/ 255639 h 2605549"/>
              <a:gd name="connsiteX2-85" fmla="*/ 2880853 w 2880853"/>
              <a:gd name="connsiteY2-86" fmla="*/ 2605549 h 2605549"/>
              <a:gd name="connsiteX3-87" fmla="*/ 0 w 2880853"/>
              <a:gd name="connsiteY3-88" fmla="*/ 1543665 h 2605549"/>
              <a:gd name="connsiteX4-89" fmla="*/ 226143 w 2880853"/>
              <a:gd name="connsiteY4-90" fmla="*/ 0 h 2605549"/>
              <a:gd name="connsiteX0-91" fmla="*/ 226143 w 2880853"/>
              <a:gd name="connsiteY0-92" fmla="*/ 0 h 2605549"/>
              <a:gd name="connsiteX1-93" fmla="*/ 2880852 w 2880853"/>
              <a:gd name="connsiteY1-94" fmla="*/ 255639 h 2605549"/>
              <a:gd name="connsiteX2-95" fmla="*/ 2880853 w 2880853"/>
              <a:gd name="connsiteY2-96" fmla="*/ 2605549 h 2605549"/>
              <a:gd name="connsiteX3-97" fmla="*/ 0 w 2880853"/>
              <a:gd name="connsiteY3-98" fmla="*/ 1543665 h 2605549"/>
              <a:gd name="connsiteX4-99" fmla="*/ 226143 w 2880853"/>
              <a:gd name="connsiteY4-100" fmla="*/ 0 h 2605549"/>
              <a:gd name="connsiteX0-101" fmla="*/ 226143 w 2880853"/>
              <a:gd name="connsiteY0-102" fmla="*/ 0 h 2605549"/>
              <a:gd name="connsiteX1-103" fmla="*/ 2880852 w 2880853"/>
              <a:gd name="connsiteY1-104" fmla="*/ 255639 h 2605549"/>
              <a:gd name="connsiteX2-105" fmla="*/ 2880853 w 2880853"/>
              <a:gd name="connsiteY2-106" fmla="*/ 2605549 h 2605549"/>
              <a:gd name="connsiteX3-107" fmla="*/ 0 w 2880853"/>
              <a:gd name="connsiteY3-108" fmla="*/ 1543665 h 2605549"/>
              <a:gd name="connsiteX4-109" fmla="*/ 226143 w 2880853"/>
              <a:gd name="connsiteY4-110" fmla="*/ 0 h 2605549"/>
              <a:gd name="connsiteX0-111" fmla="*/ 0 w 2939845"/>
              <a:gd name="connsiteY0-112" fmla="*/ 1140541 h 2349910"/>
              <a:gd name="connsiteX1-113" fmla="*/ 2939844 w 2939845"/>
              <a:gd name="connsiteY1-114" fmla="*/ 0 h 2349910"/>
              <a:gd name="connsiteX2-115" fmla="*/ 2939845 w 2939845"/>
              <a:gd name="connsiteY2-116" fmla="*/ 2349910 h 2349910"/>
              <a:gd name="connsiteX3-117" fmla="*/ 58992 w 2939845"/>
              <a:gd name="connsiteY3-118" fmla="*/ 1288026 h 2349910"/>
              <a:gd name="connsiteX4-119" fmla="*/ 0 w 2939845"/>
              <a:gd name="connsiteY4-120" fmla="*/ 1140541 h 2349910"/>
              <a:gd name="connsiteX0-121" fmla="*/ 0 w 2939845"/>
              <a:gd name="connsiteY0-122" fmla="*/ 1140541 h 2349910"/>
              <a:gd name="connsiteX1-123" fmla="*/ 2939844 w 2939845"/>
              <a:gd name="connsiteY1-124" fmla="*/ 0 h 2349910"/>
              <a:gd name="connsiteX2-125" fmla="*/ 2939845 w 2939845"/>
              <a:gd name="connsiteY2-126" fmla="*/ 2349910 h 2349910"/>
              <a:gd name="connsiteX3-127" fmla="*/ 58992 w 2939845"/>
              <a:gd name="connsiteY3-128" fmla="*/ 1288026 h 2349910"/>
              <a:gd name="connsiteX4-129" fmla="*/ 0 w 2939845"/>
              <a:gd name="connsiteY4-130" fmla="*/ 1140541 h 2349910"/>
              <a:gd name="connsiteX0-131" fmla="*/ 0 w 2939845"/>
              <a:gd name="connsiteY0-132" fmla="*/ 1140541 h 2349910"/>
              <a:gd name="connsiteX1-133" fmla="*/ 2939844 w 2939845"/>
              <a:gd name="connsiteY1-134" fmla="*/ 0 h 2349910"/>
              <a:gd name="connsiteX2-135" fmla="*/ 2939845 w 2939845"/>
              <a:gd name="connsiteY2-136" fmla="*/ 2349910 h 2349910"/>
              <a:gd name="connsiteX3-137" fmla="*/ 58992 w 2939845"/>
              <a:gd name="connsiteY3-138" fmla="*/ 1288026 h 2349910"/>
              <a:gd name="connsiteX4-139" fmla="*/ 0 w 2939845"/>
              <a:gd name="connsiteY4-140" fmla="*/ 1140541 h 2349910"/>
              <a:gd name="connsiteX0-141" fmla="*/ 0 w 2939845"/>
              <a:gd name="connsiteY0-142" fmla="*/ 1140541 h 2349910"/>
              <a:gd name="connsiteX1-143" fmla="*/ 2939844 w 2939845"/>
              <a:gd name="connsiteY1-144" fmla="*/ 0 h 2349910"/>
              <a:gd name="connsiteX2-145" fmla="*/ 2939845 w 2939845"/>
              <a:gd name="connsiteY2-146" fmla="*/ 2349910 h 2349910"/>
              <a:gd name="connsiteX3-147" fmla="*/ 19663 w 2939845"/>
              <a:gd name="connsiteY3-148" fmla="*/ 1307690 h 2349910"/>
              <a:gd name="connsiteX4-149" fmla="*/ 0 w 2939845"/>
              <a:gd name="connsiteY4-150" fmla="*/ 1140541 h 2349910"/>
              <a:gd name="connsiteX0-151" fmla="*/ 0 w 2939844"/>
              <a:gd name="connsiteY0-152" fmla="*/ 1140541 h 2878230"/>
              <a:gd name="connsiteX1-153" fmla="*/ 2939844 w 2939844"/>
              <a:gd name="connsiteY1-154" fmla="*/ 0 h 2878230"/>
              <a:gd name="connsiteX2-155" fmla="*/ 2919525 w 2939844"/>
              <a:gd name="connsiteY2-156" fmla="*/ 2878230 h 2878230"/>
              <a:gd name="connsiteX3-157" fmla="*/ 19663 w 2939844"/>
              <a:gd name="connsiteY3-158" fmla="*/ 1307690 h 2878230"/>
              <a:gd name="connsiteX4-159" fmla="*/ 0 w 2939844"/>
              <a:gd name="connsiteY4-160" fmla="*/ 1140541 h 2878230"/>
              <a:gd name="connsiteX0-161" fmla="*/ 0 w 2939844"/>
              <a:gd name="connsiteY0-162" fmla="*/ 1140541 h 2878230"/>
              <a:gd name="connsiteX1-163" fmla="*/ 2939844 w 2939844"/>
              <a:gd name="connsiteY1-164" fmla="*/ 0 h 2878230"/>
              <a:gd name="connsiteX2-165" fmla="*/ 2919525 w 2939844"/>
              <a:gd name="connsiteY2-166" fmla="*/ 2878230 h 2878230"/>
              <a:gd name="connsiteX3-167" fmla="*/ 19663 w 2939844"/>
              <a:gd name="connsiteY3-168" fmla="*/ 1307690 h 2878230"/>
              <a:gd name="connsiteX4-169" fmla="*/ 0 w 2939844"/>
              <a:gd name="connsiteY4-170" fmla="*/ 1140541 h 2878230"/>
              <a:gd name="connsiteX0-171" fmla="*/ 0 w 2919525"/>
              <a:gd name="connsiteY0-172" fmla="*/ 896701 h 2634390"/>
              <a:gd name="connsiteX1-173" fmla="*/ 2899204 w 2919525"/>
              <a:gd name="connsiteY1-174" fmla="*/ 0 h 2634390"/>
              <a:gd name="connsiteX2-175" fmla="*/ 2919525 w 2919525"/>
              <a:gd name="connsiteY2-176" fmla="*/ 2634390 h 2634390"/>
              <a:gd name="connsiteX3-177" fmla="*/ 19663 w 2919525"/>
              <a:gd name="connsiteY3-178" fmla="*/ 1063850 h 2634390"/>
              <a:gd name="connsiteX4-179" fmla="*/ 0 w 2919525"/>
              <a:gd name="connsiteY4-180" fmla="*/ 896701 h 2634390"/>
              <a:gd name="connsiteX0-181" fmla="*/ 0 w 2919525"/>
              <a:gd name="connsiteY0-182" fmla="*/ 896701 h 2634390"/>
              <a:gd name="connsiteX1-183" fmla="*/ 2899204 w 2919525"/>
              <a:gd name="connsiteY1-184" fmla="*/ 0 h 2634390"/>
              <a:gd name="connsiteX2-185" fmla="*/ 2919525 w 2919525"/>
              <a:gd name="connsiteY2-186" fmla="*/ 2634390 h 2634390"/>
              <a:gd name="connsiteX3-187" fmla="*/ 19663 w 2919525"/>
              <a:gd name="connsiteY3-188" fmla="*/ 1063850 h 2634390"/>
              <a:gd name="connsiteX4-189" fmla="*/ 0 w 2919525"/>
              <a:gd name="connsiteY4-190" fmla="*/ 896701 h 2634390"/>
              <a:gd name="connsiteX0-191" fmla="*/ 0 w 2919525"/>
              <a:gd name="connsiteY0-192" fmla="*/ 896701 h 2634390"/>
              <a:gd name="connsiteX1-193" fmla="*/ 2899204 w 2919525"/>
              <a:gd name="connsiteY1-194" fmla="*/ 0 h 2634390"/>
              <a:gd name="connsiteX2-195" fmla="*/ 2919525 w 2919525"/>
              <a:gd name="connsiteY2-196" fmla="*/ 2634390 h 2634390"/>
              <a:gd name="connsiteX3-197" fmla="*/ 29823 w 2919525"/>
              <a:gd name="connsiteY3-198" fmla="*/ 1094330 h 2634390"/>
              <a:gd name="connsiteX4-199" fmla="*/ 0 w 2919525"/>
              <a:gd name="connsiteY4-200" fmla="*/ 896701 h 2634390"/>
              <a:gd name="connsiteX0-201" fmla="*/ 0 w 2919525"/>
              <a:gd name="connsiteY0-202" fmla="*/ 896701 h 2634390"/>
              <a:gd name="connsiteX1-203" fmla="*/ 2899204 w 2919525"/>
              <a:gd name="connsiteY1-204" fmla="*/ 0 h 2634390"/>
              <a:gd name="connsiteX2-205" fmla="*/ 2919525 w 2919525"/>
              <a:gd name="connsiteY2-206" fmla="*/ 2634390 h 2634390"/>
              <a:gd name="connsiteX3-207" fmla="*/ 29823 w 2919525"/>
              <a:gd name="connsiteY3-208" fmla="*/ 1094330 h 2634390"/>
              <a:gd name="connsiteX4-209" fmla="*/ 0 w 2919525"/>
              <a:gd name="connsiteY4-210" fmla="*/ 896701 h 2634390"/>
              <a:gd name="connsiteX0-211" fmla="*/ 10817 w 2889702"/>
              <a:gd name="connsiteY0-212" fmla="*/ 896701 h 2634390"/>
              <a:gd name="connsiteX1-213" fmla="*/ 2869381 w 2889702"/>
              <a:gd name="connsiteY1-214" fmla="*/ 0 h 2634390"/>
              <a:gd name="connsiteX2-215" fmla="*/ 2889702 w 2889702"/>
              <a:gd name="connsiteY2-216" fmla="*/ 2634390 h 2634390"/>
              <a:gd name="connsiteX3-217" fmla="*/ 0 w 2889702"/>
              <a:gd name="connsiteY3-218" fmla="*/ 1094330 h 2634390"/>
              <a:gd name="connsiteX4-219" fmla="*/ 10817 w 2889702"/>
              <a:gd name="connsiteY4-220" fmla="*/ 896701 h 2634390"/>
              <a:gd name="connsiteX0-221" fmla="*/ 10817 w 2889702"/>
              <a:gd name="connsiteY0-222" fmla="*/ 896701 h 2634390"/>
              <a:gd name="connsiteX1-223" fmla="*/ 2869381 w 2889702"/>
              <a:gd name="connsiteY1-224" fmla="*/ 0 h 2634390"/>
              <a:gd name="connsiteX2-225" fmla="*/ 2889702 w 2889702"/>
              <a:gd name="connsiteY2-226" fmla="*/ 2634390 h 2634390"/>
              <a:gd name="connsiteX3-227" fmla="*/ 0 w 2889702"/>
              <a:gd name="connsiteY3-228" fmla="*/ 1094330 h 2634390"/>
              <a:gd name="connsiteX4-229" fmla="*/ 10817 w 2889702"/>
              <a:gd name="connsiteY4-230" fmla="*/ 896701 h 26343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e: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(c)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(e) = 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6" name="Right Arrow 175"/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835">
        <p:fade/>
      </p:transition>
    </mc:Choice>
    <mc:Fallback>
      <p:transition spd="med" advTm="218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-1" fmla="*/ 0 w 2340077"/>
                <a:gd name="connsiteY0-2" fmla="*/ 1691148 h 1818967"/>
                <a:gd name="connsiteX1-3" fmla="*/ 383458 w 2340077"/>
                <a:gd name="connsiteY1-4" fmla="*/ 0 h 1818967"/>
                <a:gd name="connsiteX2-5" fmla="*/ 2340077 w 2340077"/>
                <a:gd name="connsiteY2-6" fmla="*/ 1386348 h 1818967"/>
                <a:gd name="connsiteX3-7" fmla="*/ 147484 w 2340077"/>
                <a:gd name="connsiteY3-8" fmla="*/ 1818967 h 1818967"/>
                <a:gd name="connsiteX4-9" fmla="*/ 0 w 2340077"/>
                <a:gd name="connsiteY4-10" fmla="*/ 1691148 h 1818967"/>
                <a:gd name="connsiteX0-11" fmla="*/ 0 w 2340077"/>
                <a:gd name="connsiteY0-12" fmla="*/ 1691148 h 1818967"/>
                <a:gd name="connsiteX1-13" fmla="*/ 383458 w 2340077"/>
                <a:gd name="connsiteY1-14" fmla="*/ 0 h 1818967"/>
                <a:gd name="connsiteX2-15" fmla="*/ 2340077 w 2340077"/>
                <a:gd name="connsiteY2-16" fmla="*/ 1386348 h 1818967"/>
                <a:gd name="connsiteX3-17" fmla="*/ 147484 w 2340077"/>
                <a:gd name="connsiteY3-18" fmla="*/ 1818967 h 1818967"/>
                <a:gd name="connsiteX4-19" fmla="*/ 0 w 2340077"/>
                <a:gd name="connsiteY4-20" fmla="*/ 1691148 h 1818967"/>
                <a:gd name="connsiteX0-21" fmla="*/ 0 w 2340077"/>
                <a:gd name="connsiteY0-22" fmla="*/ 1691148 h 1828799"/>
                <a:gd name="connsiteX1-23" fmla="*/ 383458 w 2340077"/>
                <a:gd name="connsiteY1-24" fmla="*/ 0 h 1828799"/>
                <a:gd name="connsiteX2-25" fmla="*/ 2340077 w 2340077"/>
                <a:gd name="connsiteY2-26" fmla="*/ 1386348 h 1828799"/>
                <a:gd name="connsiteX3-27" fmla="*/ 186813 w 2340077"/>
                <a:gd name="connsiteY3-28" fmla="*/ 1828799 h 1828799"/>
                <a:gd name="connsiteX4-29" fmla="*/ 0 w 2340077"/>
                <a:gd name="connsiteY4-30" fmla="*/ 1691148 h 1828799"/>
                <a:gd name="connsiteX0-31" fmla="*/ 0 w 2340077"/>
                <a:gd name="connsiteY0-32" fmla="*/ 1691148 h 1828799"/>
                <a:gd name="connsiteX1-33" fmla="*/ 383458 w 2340077"/>
                <a:gd name="connsiteY1-34" fmla="*/ 0 h 1828799"/>
                <a:gd name="connsiteX2-35" fmla="*/ 2340077 w 2340077"/>
                <a:gd name="connsiteY2-36" fmla="*/ 1386348 h 1828799"/>
                <a:gd name="connsiteX3-37" fmla="*/ 186813 w 2340077"/>
                <a:gd name="connsiteY3-38" fmla="*/ 1828799 h 1828799"/>
                <a:gd name="connsiteX4-39" fmla="*/ 0 w 2340077"/>
                <a:gd name="connsiteY4-40" fmla="*/ 1691148 h 1828799"/>
                <a:gd name="connsiteX0-41" fmla="*/ 0 w 2340077"/>
                <a:gd name="connsiteY0-42" fmla="*/ 1691148 h 1828799"/>
                <a:gd name="connsiteX1-43" fmla="*/ 383458 w 2340077"/>
                <a:gd name="connsiteY1-44" fmla="*/ 0 h 1828799"/>
                <a:gd name="connsiteX2-45" fmla="*/ 2340077 w 2340077"/>
                <a:gd name="connsiteY2-46" fmla="*/ 1386348 h 1828799"/>
                <a:gd name="connsiteX3-47" fmla="*/ 186813 w 2340077"/>
                <a:gd name="connsiteY3-48" fmla="*/ 1828799 h 1828799"/>
                <a:gd name="connsiteX4-49" fmla="*/ 0 w 2340077"/>
                <a:gd name="connsiteY4-50" fmla="*/ 1691148 h 1828799"/>
                <a:gd name="connsiteX0-51" fmla="*/ 0 w 2340077"/>
                <a:gd name="connsiteY0-52" fmla="*/ 1691148 h 1828799"/>
                <a:gd name="connsiteX1-53" fmla="*/ 383458 w 2340077"/>
                <a:gd name="connsiteY1-54" fmla="*/ 0 h 1828799"/>
                <a:gd name="connsiteX2-55" fmla="*/ 2340077 w 2340077"/>
                <a:gd name="connsiteY2-56" fmla="*/ 1386348 h 1828799"/>
                <a:gd name="connsiteX3-57" fmla="*/ 186813 w 2340077"/>
                <a:gd name="connsiteY3-58" fmla="*/ 1828799 h 1828799"/>
                <a:gd name="connsiteX4-59" fmla="*/ 0 w 2340077"/>
                <a:gd name="connsiteY4-60" fmla="*/ 1691148 h 1828799"/>
                <a:gd name="connsiteX0-61" fmla="*/ 0 w 2340077"/>
                <a:gd name="connsiteY0-62" fmla="*/ 1691148 h 1848464"/>
                <a:gd name="connsiteX1-63" fmla="*/ 383458 w 2340077"/>
                <a:gd name="connsiteY1-64" fmla="*/ 0 h 1848464"/>
                <a:gd name="connsiteX2-65" fmla="*/ 2340077 w 2340077"/>
                <a:gd name="connsiteY2-66" fmla="*/ 1386348 h 1848464"/>
                <a:gd name="connsiteX3-67" fmla="*/ 137651 w 2340077"/>
                <a:gd name="connsiteY3-68" fmla="*/ 1848464 h 1848464"/>
                <a:gd name="connsiteX4-69" fmla="*/ 0 w 2340077"/>
                <a:gd name="connsiteY4-70" fmla="*/ 1691148 h 1848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b: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81" name="TextBox 280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receives DVs from b computes: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-1" fmla="*/ 9833 w 786581"/>
                <a:gd name="connsiteY0-2" fmla="*/ 471948 h 2428567"/>
                <a:gd name="connsiteX1-3" fmla="*/ 776749 w 786581"/>
                <a:gd name="connsiteY1-4" fmla="*/ 0 h 2428567"/>
                <a:gd name="connsiteX2-5" fmla="*/ 786581 w 786581"/>
                <a:gd name="connsiteY2-6" fmla="*/ 2428567 h 2428567"/>
                <a:gd name="connsiteX3-7" fmla="*/ 0 w 786581"/>
                <a:gd name="connsiteY3-8" fmla="*/ 639096 h 2428567"/>
                <a:gd name="connsiteX4-9" fmla="*/ 9833 w 786581"/>
                <a:gd name="connsiteY4-10" fmla="*/ 471948 h 2428567"/>
                <a:gd name="connsiteX0-11" fmla="*/ 9833 w 786581"/>
                <a:gd name="connsiteY0-12" fmla="*/ 471948 h 2428567"/>
                <a:gd name="connsiteX1-13" fmla="*/ 776749 w 786581"/>
                <a:gd name="connsiteY1-14" fmla="*/ 0 h 2428567"/>
                <a:gd name="connsiteX2-15" fmla="*/ 786581 w 786581"/>
                <a:gd name="connsiteY2-16" fmla="*/ 2428567 h 2428567"/>
                <a:gd name="connsiteX3-17" fmla="*/ 0 w 786581"/>
                <a:gd name="connsiteY3-18" fmla="*/ 639096 h 2428567"/>
                <a:gd name="connsiteX4-19" fmla="*/ 9833 w 786581"/>
                <a:gd name="connsiteY4-20" fmla="*/ 471948 h 2428567"/>
                <a:gd name="connsiteX0-21" fmla="*/ 9833 w 786581"/>
                <a:gd name="connsiteY0-22" fmla="*/ 471948 h 2428567"/>
                <a:gd name="connsiteX1-23" fmla="*/ 776749 w 786581"/>
                <a:gd name="connsiteY1-24" fmla="*/ 0 h 2428567"/>
                <a:gd name="connsiteX2-25" fmla="*/ 786581 w 786581"/>
                <a:gd name="connsiteY2-26" fmla="*/ 2428567 h 2428567"/>
                <a:gd name="connsiteX3-27" fmla="*/ 0 w 786581"/>
                <a:gd name="connsiteY3-28" fmla="*/ 639096 h 2428567"/>
                <a:gd name="connsiteX4-29" fmla="*/ 9833 w 786581"/>
                <a:gd name="connsiteY4-30" fmla="*/ 471948 h 2428567"/>
                <a:gd name="connsiteX0-31" fmla="*/ 9833 w 786581"/>
                <a:gd name="connsiteY0-32" fmla="*/ 471948 h 2428567"/>
                <a:gd name="connsiteX1-33" fmla="*/ 776749 w 786581"/>
                <a:gd name="connsiteY1-34" fmla="*/ 0 h 2428567"/>
                <a:gd name="connsiteX2-35" fmla="*/ 786581 w 786581"/>
                <a:gd name="connsiteY2-36" fmla="*/ 2428567 h 2428567"/>
                <a:gd name="connsiteX3-37" fmla="*/ 0 w 786581"/>
                <a:gd name="connsiteY3-38" fmla="*/ 639096 h 2428567"/>
                <a:gd name="connsiteX4-39" fmla="*/ 9833 w 786581"/>
                <a:gd name="connsiteY4-40" fmla="*/ 471948 h 2428567"/>
                <a:gd name="connsiteX0-41" fmla="*/ 9833 w 786581"/>
                <a:gd name="connsiteY0-42" fmla="*/ 471948 h 2428567"/>
                <a:gd name="connsiteX1-43" fmla="*/ 776749 w 786581"/>
                <a:gd name="connsiteY1-44" fmla="*/ 0 h 2428567"/>
                <a:gd name="connsiteX2-45" fmla="*/ 786581 w 786581"/>
                <a:gd name="connsiteY2-46" fmla="*/ 2428567 h 2428567"/>
                <a:gd name="connsiteX3-47" fmla="*/ 0 w 786581"/>
                <a:gd name="connsiteY3-48" fmla="*/ 639096 h 2428567"/>
                <a:gd name="connsiteX4-49" fmla="*/ 9833 w 786581"/>
                <a:gd name="connsiteY4-50" fmla="*/ 471948 h 2428567"/>
                <a:gd name="connsiteX0-51" fmla="*/ 393291 w 1170039"/>
                <a:gd name="connsiteY0-52" fmla="*/ 471948 h 2428567"/>
                <a:gd name="connsiteX1-53" fmla="*/ 1160207 w 1170039"/>
                <a:gd name="connsiteY1-54" fmla="*/ 0 h 2428567"/>
                <a:gd name="connsiteX2-55" fmla="*/ 1170039 w 1170039"/>
                <a:gd name="connsiteY2-56" fmla="*/ 2428567 h 2428567"/>
                <a:gd name="connsiteX3-57" fmla="*/ 0 w 1170039"/>
                <a:gd name="connsiteY3-58" fmla="*/ 1946786 h 2428567"/>
                <a:gd name="connsiteX4-59" fmla="*/ 393291 w 1170039"/>
                <a:gd name="connsiteY4-60" fmla="*/ 471948 h 2428567"/>
                <a:gd name="connsiteX0-61" fmla="*/ 393291 w 1170039"/>
                <a:gd name="connsiteY0-62" fmla="*/ 471948 h 2428567"/>
                <a:gd name="connsiteX1-63" fmla="*/ 1160207 w 1170039"/>
                <a:gd name="connsiteY1-64" fmla="*/ 0 h 2428567"/>
                <a:gd name="connsiteX2-65" fmla="*/ 1170039 w 1170039"/>
                <a:gd name="connsiteY2-66" fmla="*/ 2428567 h 2428567"/>
                <a:gd name="connsiteX3-67" fmla="*/ 0 w 1170039"/>
                <a:gd name="connsiteY3-68" fmla="*/ 1946786 h 2428567"/>
                <a:gd name="connsiteX4-69" fmla="*/ 393291 w 1170039"/>
                <a:gd name="connsiteY4-70" fmla="*/ 471948 h 2428567"/>
                <a:gd name="connsiteX0-71" fmla="*/ 393291 w 1170039"/>
                <a:gd name="connsiteY0-72" fmla="*/ 471948 h 2428567"/>
                <a:gd name="connsiteX1-73" fmla="*/ 1160207 w 1170039"/>
                <a:gd name="connsiteY1-74" fmla="*/ 0 h 2428567"/>
                <a:gd name="connsiteX2-75" fmla="*/ 1170039 w 1170039"/>
                <a:gd name="connsiteY2-76" fmla="*/ 2428567 h 2428567"/>
                <a:gd name="connsiteX3-77" fmla="*/ 0 w 1170039"/>
                <a:gd name="connsiteY3-78" fmla="*/ 1946786 h 2428567"/>
                <a:gd name="connsiteX4-79" fmla="*/ 393291 w 1170039"/>
                <a:gd name="connsiteY4-80" fmla="*/ 471948 h 2428567"/>
                <a:gd name="connsiteX0-81" fmla="*/ 1 w 1170039"/>
                <a:gd name="connsiteY0-82" fmla="*/ 1809135 h 2428567"/>
                <a:gd name="connsiteX1-83" fmla="*/ 1160207 w 1170039"/>
                <a:gd name="connsiteY1-84" fmla="*/ 0 h 2428567"/>
                <a:gd name="connsiteX2-85" fmla="*/ 1170039 w 1170039"/>
                <a:gd name="connsiteY2-86" fmla="*/ 2428567 h 2428567"/>
                <a:gd name="connsiteX3-87" fmla="*/ 0 w 1170039"/>
                <a:gd name="connsiteY3-88" fmla="*/ 1946786 h 2428567"/>
                <a:gd name="connsiteX4-89" fmla="*/ 1 w 1170039"/>
                <a:gd name="connsiteY4-90" fmla="*/ 1809135 h 2428567"/>
                <a:gd name="connsiteX0-91" fmla="*/ 1 w 1170039"/>
                <a:gd name="connsiteY0-92" fmla="*/ 1809135 h 2428567"/>
                <a:gd name="connsiteX1-93" fmla="*/ 1160207 w 1170039"/>
                <a:gd name="connsiteY1-94" fmla="*/ 0 h 2428567"/>
                <a:gd name="connsiteX2-95" fmla="*/ 1170039 w 1170039"/>
                <a:gd name="connsiteY2-96" fmla="*/ 2428567 h 2428567"/>
                <a:gd name="connsiteX3-97" fmla="*/ 0 w 1170039"/>
                <a:gd name="connsiteY3-98" fmla="*/ 1946786 h 2428567"/>
                <a:gd name="connsiteX4-99" fmla="*/ 1 w 1170039"/>
                <a:gd name="connsiteY4-100" fmla="*/ 1809135 h 24285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8" name="Group 357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0" name="Group 359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c: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(c) = 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6" name="Right Arrow 175"/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176"/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-1" fmla="*/ 528320 w 5049520"/>
              <a:gd name="connsiteY0-2" fmla="*/ 0 h 3840480"/>
              <a:gd name="connsiteX1-3" fmla="*/ 2275840 w 5049520"/>
              <a:gd name="connsiteY1-4" fmla="*/ 0 h 3840480"/>
              <a:gd name="connsiteX2-5" fmla="*/ 2275840 w 5049520"/>
              <a:gd name="connsiteY2-6" fmla="*/ 955040 h 3840480"/>
              <a:gd name="connsiteX3-7" fmla="*/ 5049520 w 5049520"/>
              <a:gd name="connsiteY3-8" fmla="*/ 680720 h 3840480"/>
              <a:gd name="connsiteX4-9" fmla="*/ 5049520 w 5049520"/>
              <a:gd name="connsiteY4-10" fmla="*/ 3820160 h 3840480"/>
              <a:gd name="connsiteX5-11" fmla="*/ 0 w 5049520"/>
              <a:gd name="connsiteY5-12" fmla="*/ 3840480 h 3840480"/>
              <a:gd name="connsiteX6-13" fmla="*/ 294640 w 5049520"/>
              <a:gd name="connsiteY6-14" fmla="*/ 375920 h 3840480"/>
              <a:gd name="connsiteX7-15" fmla="*/ 528320 w 5049520"/>
              <a:gd name="connsiteY7-16" fmla="*/ 0 h 3840480"/>
              <a:gd name="connsiteX0-17" fmla="*/ 528320 w 5049520"/>
              <a:gd name="connsiteY0-18" fmla="*/ 0 h 3840480"/>
              <a:gd name="connsiteX1-19" fmla="*/ 2275840 w 5049520"/>
              <a:gd name="connsiteY1-20" fmla="*/ 0 h 3840480"/>
              <a:gd name="connsiteX2-21" fmla="*/ 2275840 w 5049520"/>
              <a:gd name="connsiteY2-22" fmla="*/ 955040 h 3840480"/>
              <a:gd name="connsiteX3-23" fmla="*/ 5019040 w 5049520"/>
              <a:gd name="connsiteY3-24" fmla="*/ 782320 h 3840480"/>
              <a:gd name="connsiteX4-25" fmla="*/ 5049520 w 5049520"/>
              <a:gd name="connsiteY4-26" fmla="*/ 3820160 h 3840480"/>
              <a:gd name="connsiteX5-27" fmla="*/ 0 w 5049520"/>
              <a:gd name="connsiteY5-28" fmla="*/ 3840480 h 3840480"/>
              <a:gd name="connsiteX6-29" fmla="*/ 294640 w 5049520"/>
              <a:gd name="connsiteY6-30" fmla="*/ 375920 h 3840480"/>
              <a:gd name="connsiteX7-31" fmla="*/ 528320 w 5049520"/>
              <a:gd name="connsiteY7-32" fmla="*/ 0 h 3840480"/>
              <a:gd name="connsiteX0-33" fmla="*/ 528320 w 5049520"/>
              <a:gd name="connsiteY0-34" fmla="*/ 0 h 3840480"/>
              <a:gd name="connsiteX1-35" fmla="*/ 2275840 w 5049520"/>
              <a:gd name="connsiteY1-36" fmla="*/ 0 h 3840480"/>
              <a:gd name="connsiteX2-37" fmla="*/ 2275840 w 5049520"/>
              <a:gd name="connsiteY2-38" fmla="*/ 955040 h 3840480"/>
              <a:gd name="connsiteX3-39" fmla="*/ 5019040 w 5049520"/>
              <a:gd name="connsiteY3-40" fmla="*/ 782320 h 3840480"/>
              <a:gd name="connsiteX4-41" fmla="*/ 5049520 w 5049520"/>
              <a:gd name="connsiteY4-42" fmla="*/ 3820160 h 3840480"/>
              <a:gd name="connsiteX5-43" fmla="*/ 0 w 5049520"/>
              <a:gd name="connsiteY5-44" fmla="*/ 3840480 h 3840480"/>
              <a:gd name="connsiteX6-45" fmla="*/ 256923 w 5049520"/>
              <a:gd name="connsiteY6-46" fmla="*/ 904240 h 3840480"/>
              <a:gd name="connsiteX7-47" fmla="*/ 294640 w 5049520"/>
              <a:gd name="connsiteY7-48" fmla="*/ 375920 h 3840480"/>
              <a:gd name="connsiteX8" fmla="*/ 528320 w 5049520"/>
              <a:gd name="connsiteY8" fmla="*/ 0 h 3840480"/>
              <a:gd name="connsiteX0-49" fmla="*/ 1170627 w 5691827"/>
              <a:gd name="connsiteY0-50" fmla="*/ 0 h 3840480"/>
              <a:gd name="connsiteX1-51" fmla="*/ 2918147 w 5691827"/>
              <a:gd name="connsiteY1-52" fmla="*/ 0 h 3840480"/>
              <a:gd name="connsiteX2-53" fmla="*/ 2918147 w 5691827"/>
              <a:gd name="connsiteY2-54" fmla="*/ 955040 h 3840480"/>
              <a:gd name="connsiteX3-55" fmla="*/ 5661347 w 5691827"/>
              <a:gd name="connsiteY3-56" fmla="*/ 782320 h 3840480"/>
              <a:gd name="connsiteX4-57" fmla="*/ 5691827 w 5691827"/>
              <a:gd name="connsiteY4-58" fmla="*/ 3820160 h 3840480"/>
              <a:gd name="connsiteX5-59" fmla="*/ 642307 w 5691827"/>
              <a:gd name="connsiteY5-60" fmla="*/ 3840480 h 3840480"/>
              <a:gd name="connsiteX6-61" fmla="*/ 0 w 5691827"/>
              <a:gd name="connsiteY6-62" fmla="*/ 955040 h 3840480"/>
              <a:gd name="connsiteX7-63" fmla="*/ 936947 w 5691827"/>
              <a:gd name="connsiteY7-64" fmla="*/ 375920 h 3840480"/>
              <a:gd name="connsiteX8-65" fmla="*/ 1170627 w 5691827"/>
              <a:gd name="connsiteY8-66" fmla="*/ 0 h 3840480"/>
              <a:gd name="connsiteX0-67" fmla="*/ 1239799 w 5760999"/>
              <a:gd name="connsiteY0-68" fmla="*/ 0 h 3820160"/>
              <a:gd name="connsiteX1-69" fmla="*/ 2987319 w 5760999"/>
              <a:gd name="connsiteY1-70" fmla="*/ 0 h 3820160"/>
              <a:gd name="connsiteX2-71" fmla="*/ 2987319 w 5760999"/>
              <a:gd name="connsiteY2-72" fmla="*/ 955040 h 3820160"/>
              <a:gd name="connsiteX3-73" fmla="*/ 5730519 w 5760999"/>
              <a:gd name="connsiteY3-74" fmla="*/ 782320 h 3820160"/>
              <a:gd name="connsiteX4-75" fmla="*/ 5760999 w 5760999"/>
              <a:gd name="connsiteY4-76" fmla="*/ 3820160 h 3820160"/>
              <a:gd name="connsiteX5-77" fmla="*/ 0 w 5760999"/>
              <a:gd name="connsiteY5-78" fmla="*/ 3810000 h 3820160"/>
              <a:gd name="connsiteX6-79" fmla="*/ 69172 w 5760999"/>
              <a:gd name="connsiteY6-80" fmla="*/ 955040 h 3820160"/>
              <a:gd name="connsiteX7-81" fmla="*/ 1006119 w 5760999"/>
              <a:gd name="connsiteY7-82" fmla="*/ 375920 h 3820160"/>
              <a:gd name="connsiteX8-83" fmla="*/ 1239799 w 5760999"/>
              <a:gd name="connsiteY8-84" fmla="*/ 0 h 3820160"/>
              <a:gd name="connsiteX0-85" fmla="*/ 1239799 w 5760999"/>
              <a:gd name="connsiteY0-86" fmla="*/ 0 h 3820160"/>
              <a:gd name="connsiteX1-87" fmla="*/ 2987319 w 5760999"/>
              <a:gd name="connsiteY1-88" fmla="*/ 0 h 3820160"/>
              <a:gd name="connsiteX2-89" fmla="*/ 2987319 w 5760999"/>
              <a:gd name="connsiteY2-90" fmla="*/ 955040 h 3820160"/>
              <a:gd name="connsiteX3-91" fmla="*/ 5730519 w 5760999"/>
              <a:gd name="connsiteY3-92" fmla="*/ 782320 h 3820160"/>
              <a:gd name="connsiteX4-93" fmla="*/ 5760999 w 5760999"/>
              <a:gd name="connsiteY4-94" fmla="*/ 3820160 h 3820160"/>
              <a:gd name="connsiteX5-95" fmla="*/ 0 w 5760999"/>
              <a:gd name="connsiteY5-96" fmla="*/ 3810000 h 3820160"/>
              <a:gd name="connsiteX6-97" fmla="*/ 69172 w 5760999"/>
              <a:gd name="connsiteY6-98" fmla="*/ 955040 h 3820160"/>
              <a:gd name="connsiteX7-99" fmla="*/ 917184 w 5760999"/>
              <a:gd name="connsiteY7-100" fmla="*/ 904240 h 3820160"/>
              <a:gd name="connsiteX8-101" fmla="*/ 1239799 w 5760999"/>
              <a:gd name="connsiteY8-102" fmla="*/ 0 h 3820160"/>
              <a:gd name="connsiteX0-103" fmla="*/ 1239799 w 5760999"/>
              <a:gd name="connsiteY0-104" fmla="*/ 386080 h 4206240"/>
              <a:gd name="connsiteX1-105" fmla="*/ 2987319 w 5760999"/>
              <a:gd name="connsiteY1-106" fmla="*/ 386080 h 4206240"/>
              <a:gd name="connsiteX2-107" fmla="*/ 3570336 w 5760999"/>
              <a:gd name="connsiteY2-108" fmla="*/ 0 h 4206240"/>
              <a:gd name="connsiteX3-109" fmla="*/ 5730519 w 5760999"/>
              <a:gd name="connsiteY3-110" fmla="*/ 1168400 h 4206240"/>
              <a:gd name="connsiteX4-111" fmla="*/ 5760999 w 5760999"/>
              <a:gd name="connsiteY4-112" fmla="*/ 4206240 h 4206240"/>
              <a:gd name="connsiteX5-113" fmla="*/ 0 w 5760999"/>
              <a:gd name="connsiteY5-114" fmla="*/ 4196080 h 4206240"/>
              <a:gd name="connsiteX6-115" fmla="*/ 69172 w 5760999"/>
              <a:gd name="connsiteY6-116" fmla="*/ 1341120 h 4206240"/>
              <a:gd name="connsiteX7-117" fmla="*/ 917184 w 5760999"/>
              <a:gd name="connsiteY7-118" fmla="*/ 1290320 h 4206240"/>
              <a:gd name="connsiteX8-119" fmla="*/ 1239799 w 5760999"/>
              <a:gd name="connsiteY8-120" fmla="*/ 386080 h 4206240"/>
              <a:gd name="connsiteX0-121" fmla="*/ 1239799 w 5760999"/>
              <a:gd name="connsiteY0-122" fmla="*/ 599440 h 4419600"/>
              <a:gd name="connsiteX1-123" fmla="*/ 2829213 w 5760999"/>
              <a:gd name="connsiteY1-124" fmla="*/ 0 h 4419600"/>
              <a:gd name="connsiteX2-125" fmla="*/ 3570336 w 5760999"/>
              <a:gd name="connsiteY2-126" fmla="*/ 213360 h 4419600"/>
              <a:gd name="connsiteX3-127" fmla="*/ 5730519 w 5760999"/>
              <a:gd name="connsiteY3-128" fmla="*/ 1381760 h 4419600"/>
              <a:gd name="connsiteX4-129" fmla="*/ 5760999 w 5760999"/>
              <a:gd name="connsiteY4-130" fmla="*/ 4419600 h 4419600"/>
              <a:gd name="connsiteX5-131" fmla="*/ 0 w 5760999"/>
              <a:gd name="connsiteY5-132" fmla="*/ 4409440 h 4419600"/>
              <a:gd name="connsiteX6-133" fmla="*/ 69172 w 5760999"/>
              <a:gd name="connsiteY6-134" fmla="*/ 1554480 h 4419600"/>
              <a:gd name="connsiteX7-135" fmla="*/ 917184 w 5760999"/>
              <a:gd name="connsiteY7-136" fmla="*/ 1503680 h 4419600"/>
              <a:gd name="connsiteX8-137" fmla="*/ 1239799 w 5760999"/>
              <a:gd name="connsiteY8-138" fmla="*/ 599440 h 4419600"/>
              <a:gd name="connsiteX0-139" fmla="*/ 2524413 w 5760999"/>
              <a:gd name="connsiteY0-140" fmla="*/ 0 h 4958080"/>
              <a:gd name="connsiteX1-141" fmla="*/ 2829213 w 5760999"/>
              <a:gd name="connsiteY1-142" fmla="*/ 538480 h 4958080"/>
              <a:gd name="connsiteX2-143" fmla="*/ 3570336 w 5760999"/>
              <a:gd name="connsiteY2-144" fmla="*/ 751840 h 4958080"/>
              <a:gd name="connsiteX3-145" fmla="*/ 5730519 w 5760999"/>
              <a:gd name="connsiteY3-146" fmla="*/ 1920240 h 4958080"/>
              <a:gd name="connsiteX4-147" fmla="*/ 5760999 w 5760999"/>
              <a:gd name="connsiteY4-148" fmla="*/ 4958080 h 4958080"/>
              <a:gd name="connsiteX5-149" fmla="*/ 0 w 5760999"/>
              <a:gd name="connsiteY5-150" fmla="*/ 4947920 h 4958080"/>
              <a:gd name="connsiteX6-151" fmla="*/ 69172 w 5760999"/>
              <a:gd name="connsiteY6-152" fmla="*/ 2092960 h 4958080"/>
              <a:gd name="connsiteX7-153" fmla="*/ 917184 w 5760999"/>
              <a:gd name="connsiteY7-154" fmla="*/ 2042160 h 4958080"/>
              <a:gd name="connsiteX8-155" fmla="*/ 2524413 w 5760999"/>
              <a:gd name="connsiteY8-156" fmla="*/ 0 h 4958080"/>
              <a:gd name="connsiteX0-157" fmla="*/ 2524413 w 5760999"/>
              <a:gd name="connsiteY0-158" fmla="*/ 30480 h 4988560"/>
              <a:gd name="connsiteX1-159" fmla="*/ 2829213 w 5760999"/>
              <a:gd name="connsiteY1-160" fmla="*/ 568960 h 4988560"/>
              <a:gd name="connsiteX2-161" fmla="*/ 3570336 w 5760999"/>
              <a:gd name="connsiteY2-162" fmla="*/ 782320 h 4988560"/>
              <a:gd name="connsiteX3-163" fmla="*/ 5730519 w 5760999"/>
              <a:gd name="connsiteY3-164" fmla="*/ 1950720 h 4988560"/>
              <a:gd name="connsiteX4-165" fmla="*/ 5760999 w 5760999"/>
              <a:gd name="connsiteY4-166" fmla="*/ 4988560 h 4988560"/>
              <a:gd name="connsiteX5-167" fmla="*/ 0 w 5760999"/>
              <a:gd name="connsiteY5-168" fmla="*/ 4978400 h 4988560"/>
              <a:gd name="connsiteX6-169" fmla="*/ 69172 w 5760999"/>
              <a:gd name="connsiteY6-170" fmla="*/ 2123440 h 4988560"/>
              <a:gd name="connsiteX7-171" fmla="*/ 936947 w 5760999"/>
              <a:gd name="connsiteY7-172" fmla="*/ 0 h 4988560"/>
              <a:gd name="connsiteX8-173" fmla="*/ 2524413 w 5760999"/>
              <a:gd name="connsiteY8-174" fmla="*/ 30480 h 4988560"/>
              <a:gd name="connsiteX0-175" fmla="*/ 2524413 w 5760999"/>
              <a:gd name="connsiteY0-176" fmla="*/ 30480 h 4988560"/>
              <a:gd name="connsiteX1-177" fmla="*/ 2829213 w 5760999"/>
              <a:gd name="connsiteY1-178" fmla="*/ 568960 h 4988560"/>
              <a:gd name="connsiteX2-179" fmla="*/ 3570336 w 5760999"/>
              <a:gd name="connsiteY2-180" fmla="*/ 782320 h 4988560"/>
              <a:gd name="connsiteX3-181" fmla="*/ 5730519 w 5760999"/>
              <a:gd name="connsiteY3-182" fmla="*/ 1950720 h 4988560"/>
              <a:gd name="connsiteX4-183" fmla="*/ 5760999 w 5760999"/>
              <a:gd name="connsiteY4-184" fmla="*/ 4988560 h 4988560"/>
              <a:gd name="connsiteX5-185" fmla="*/ 0 w 5760999"/>
              <a:gd name="connsiteY5-186" fmla="*/ 4978400 h 4988560"/>
              <a:gd name="connsiteX6-187" fmla="*/ 138344 w 5760999"/>
              <a:gd name="connsiteY6-188" fmla="*/ 20320 h 4988560"/>
              <a:gd name="connsiteX7-189" fmla="*/ 936947 w 5760999"/>
              <a:gd name="connsiteY7-190" fmla="*/ 0 h 4988560"/>
              <a:gd name="connsiteX8-191" fmla="*/ 2524413 w 5760999"/>
              <a:gd name="connsiteY8-192" fmla="*/ 30480 h 49885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(a}}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= 1 + 8 = 9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(b)} = 1 + 0 = 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(d)} = 1+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 = ∞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(e)} = 1 + 1 = 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(f)} = 1+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 = ∞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(g)} = 1+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 = ∞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(i)} = 1+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 = ∞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 = min{c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bc,b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(h)} = 1+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 = ∞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Down Arrow 237"/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2" name="Group 251"/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4" name="Group 253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c: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(c) = 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(e)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7" name="Straight Connector 256"/>
              <p:cNvCxnSpPr/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Freeform 2"/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-1" fmla="*/ 5120640 w 5628640"/>
              <a:gd name="connsiteY0-2" fmla="*/ 0 h 1615440"/>
              <a:gd name="connsiteX1-3" fmla="*/ 0 w 5628640"/>
              <a:gd name="connsiteY1-4" fmla="*/ 1615440 h 1615440"/>
              <a:gd name="connsiteX2-5" fmla="*/ 3515360 w 5628640"/>
              <a:gd name="connsiteY2-6" fmla="*/ 1615440 h 1615440"/>
              <a:gd name="connsiteX3-7" fmla="*/ 5628640 w 5628640"/>
              <a:gd name="connsiteY3-8" fmla="*/ 10160 h 1615440"/>
              <a:gd name="connsiteX4-9" fmla="*/ 5120640 w 5628640"/>
              <a:gd name="connsiteY4-10" fmla="*/ 0 h 1615440"/>
              <a:gd name="connsiteX0-11" fmla="*/ 5120640 w 5628640"/>
              <a:gd name="connsiteY0-12" fmla="*/ 0 h 1625600"/>
              <a:gd name="connsiteX1-13" fmla="*/ 0 w 5628640"/>
              <a:gd name="connsiteY1-14" fmla="*/ 1615440 h 1625600"/>
              <a:gd name="connsiteX2-15" fmla="*/ 3535680 w 5628640"/>
              <a:gd name="connsiteY2-16" fmla="*/ 1625600 h 1625600"/>
              <a:gd name="connsiteX3-17" fmla="*/ 5628640 w 5628640"/>
              <a:gd name="connsiteY3-18" fmla="*/ 10160 h 1625600"/>
              <a:gd name="connsiteX4-19" fmla="*/ 5120640 w 5628640"/>
              <a:gd name="connsiteY4-20" fmla="*/ 0 h 1625600"/>
              <a:gd name="connsiteX0-21" fmla="*/ 5120640 w 5628640"/>
              <a:gd name="connsiteY0-22" fmla="*/ 0 h 1625600"/>
              <a:gd name="connsiteX1-23" fmla="*/ 0 w 5628640"/>
              <a:gd name="connsiteY1-24" fmla="*/ 1615440 h 1625600"/>
              <a:gd name="connsiteX2-25" fmla="*/ 3535680 w 5628640"/>
              <a:gd name="connsiteY2-26" fmla="*/ 1625600 h 1625600"/>
              <a:gd name="connsiteX3-27" fmla="*/ 5628640 w 5628640"/>
              <a:gd name="connsiteY3-28" fmla="*/ 10160 h 1625600"/>
              <a:gd name="connsiteX4-29" fmla="*/ 5120640 w 5628640"/>
              <a:gd name="connsiteY4-30" fmla="*/ 0 h 1625600"/>
              <a:gd name="connsiteX0-31" fmla="*/ 5120640 w 5628640"/>
              <a:gd name="connsiteY0-32" fmla="*/ 0 h 1625600"/>
              <a:gd name="connsiteX1-33" fmla="*/ 0 w 5628640"/>
              <a:gd name="connsiteY1-34" fmla="*/ 1615440 h 1625600"/>
              <a:gd name="connsiteX2-35" fmla="*/ 3535680 w 5628640"/>
              <a:gd name="connsiteY2-36" fmla="*/ 1625600 h 1625600"/>
              <a:gd name="connsiteX3-37" fmla="*/ 5628640 w 5628640"/>
              <a:gd name="connsiteY3-38" fmla="*/ 10160 h 1625600"/>
              <a:gd name="connsiteX4-39" fmla="*/ 5120640 w 5628640"/>
              <a:gd name="connsiteY4-40" fmla="*/ 0 h 1625600"/>
              <a:gd name="connsiteX0-41" fmla="*/ 5120640 w 5628640"/>
              <a:gd name="connsiteY0-42" fmla="*/ 0 h 1625600"/>
              <a:gd name="connsiteX1-43" fmla="*/ 0 w 5628640"/>
              <a:gd name="connsiteY1-44" fmla="*/ 1615440 h 1625600"/>
              <a:gd name="connsiteX2-45" fmla="*/ 3535680 w 5628640"/>
              <a:gd name="connsiteY2-46" fmla="*/ 1625600 h 1625600"/>
              <a:gd name="connsiteX3-47" fmla="*/ 5628640 w 5628640"/>
              <a:gd name="connsiteY3-48" fmla="*/ 10160 h 1625600"/>
              <a:gd name="connsiteX4-49" fmla="*/ 5120640 w 5628640"/>
              <a:gd name="connsiteY4-50" fmla="*/ 0 h 1625600"/>
              <a:gd name="connsiteX0-51" fmla="*/ 5120640 w 5628640"/>
              <a:gd name="connsiteY0-52" fmla="*/ 0 h 1625600"/>
              <a:gd name="connsiteX1-53" fmla="*/ 0 w 5628640"/>
              <a:gd name="connsiteY1-54" fmla="*/ 1615440 h 1625600"/>
              <a:gd name="connsiteX2-55" fmla="*/ 3535680 w 5628640"/>
              <a:gd name="connsiteY2-56" fmla="*/ 1625600 h 1625600"/>
              <a:gd name="connsiteX3-57" fmla="*/ 5628640 w 5628640"/>
              <a:gd name="connsiteY3-58" fmla="*/ 10160 h 1625600"/>
              <a:gd name="connsiteX4-59" fmla="*/ 5120640 w 5628640"/>
              <a:gd name="connsiteY4-60" fmla="*/ 0 h 1625600"/>
              <a:gd name="connsiteX0-61" fmla="*/ 5120640 w 5628640"/>
              <a:gd name="connsiteY0-62" fmla="*/ 0 h 1625600"/>
              <a:gd name="connsiteX1-63" fmla="*/ 0 w 5628640"/>
              <a:gd name="connsiteY1-64" fmla="*/ 1615440 h 1625600"/>
              <a:gd name="connsiteX2-65" fmla="*/ 3535680 w 5628640"/>
              <a:gd name="connsiteY2-66" fmla="*/ 1625600 h 1625600"/>
              <a:gd name="connsiteX3-67" fmla="*/ 5628640 w 5628640"/>
              <a:gd name="connsiteY3-68" fmla="*/ 10160 h 1625600"/>
              <a:gd name="connsiteX4-69" fmla="*/ 5120640 w 5628640"/>
              <a:gd name="connsiteY4-70" fmla="*/ 0 h 1625600"/>
              <a:gd name="connsiteX0-71" fmla="*/ 5120640 w 5628640"/>
              <a:gd name="connsiteY0-72" fmla="*/ 0 h 1625600"/>
              <a:gd name="connsiteX1-73" fmla="*/ 0 w 5628640"/>
              <a:gd name="connsiteY1-74" fmla="*/ 1615440 h 1625600"/>
              <a:gd name="connsiteX2-75" fmla="*/ 3535680 w 5628640"/>
              <a:gd name="connsiteY2-76" fmla="*/ 1625600 h 1625600"/>
              <a:gd name="connsiteX3-77" fmla="*/ 5628640 w 5628640"/>
              <a:gd name="connsiteY3-78" fmla="*/ 10160 h 1625600"/>
              <a:gd name="connsiteX4-79" fmla="*/ 5120640 w 5628640"/>
              <a:gd name="connsiteY4-80" fmla="*/ 0 h 1625600"/>
              <a:gd name="connsiteX0-81" fmla="*/ 5120640 w 5598160"/>
              <a:gd name="connsiteY0-82" fmla="*/ 0 h 1625600"/>
              <a:gd name="connsiteX1-83" fmla="*/ 0 w 5598160"/>
              <a:gd name="connsiteY1-84" fmla="*/ 1615440 h 1625600"/>
              <a:gd name="connsiteX2-85" fmla="*/ 3535680 w 5598160"/>
              <a:gd name="connsiteY2-86" fmla="*/ 1625600 h 1625600"/>
              <a:gd name="connsiteX3-87" fmla="*/ 5598160 w 5598160"/>
              <a:gd name="connsiteY3-88" fmla="*/ 50800 h 1625600"/>
              <a:gd name="connsiteX4-89" fmla="*/ 5120640 w 5598160"/>
              <a:gd name="connsiteY4-90" fmla="*/ 0 h 1625600"/>
              <a:gd name="connsiteX0-91" fmla="*/ 5120640 w 5598160"/>
              <a:gd name="connsiteY0-92" fmla="*/ 0 h 1625600"/>
              <a:gd name="connsiteX1-93" fmla="*/ 0 w 5598160"/>
              <a:gd name="connsiteY1-94" fmla="*/ 1615440 h 1625600"/>
              <a:gd name="connsiteX2-95" fmla="*/ 3535680 w 5598160"/>
              <a:gd name="connsiteY2-96" fmla="*/ 1625600 h 1625600"/>
              <a:gd name="connsiteX3-97" fmla="*/ 5598160 w 5598160"/>
              <a:gd name="connsiteY3-98" fmla="*/ 50800 h 1625600"/>
              <a:gd name="connsiteX4-99" fmla="*/ 5120640 w 5598160"/>
              <a:gd name="connsiteY4-100" fmla="*/ 0 h 162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/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compute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398">
        <p:fade/>
      </p:transition>
    </mc:Choice>
    <mc:Fallback>
      <p:transition spd="med" advTm="303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-1" fmla="*/ 0 w 2340077"/>
                <a:gd name="connsiteY0-2" fmla="*/ 1691148 h 1818967"/>
                <a:gd name="connsiteX1-3" fmla="*/ 383458 w 2340077"/>
                <a:gd name="connsiteY1-4" fmla="*/ 0 h 1818967"/>
                <a:gd name="connsiteX2-5" fmla="*/ 2340077 w 2340077"/>
                <a:gd name="connsiteY2-6" fmla="*/ 1386348 h 1818967"/>
                <a:gd name="connsiteX3-7" fmla="*/ 147484 w 2340077"/>
                <a:gd name="connsiteY3-8" fmla="*/ 1818967 h 1818967"/>
                <a:gd name="connsiteX4-9" fmla="*/ 0 w 2340077"/>
                <a:gd name="connsiteY4-10" fmla="*/ 1691148 h 1818967"/>
                <a:gd name="connsiteX0-11" fmla="*/ 0 w 2340077"/>
                <a:gd name="connsiteY0-12" fmla="*/ 1691148 h 1818967"/>
                <a:gd name="connsiteX1-13" fmla="*/ 383458 w 2340077"/>
                <a:gd name="connsiteY1-14" fmla="*/ 0 h 1818967"/>
                <a:gd name="connsiteX2-15" fmla="*/ 2340077 w 2340077"/>
                <a:gd name="connsiteY2-16" fmla="*/ 1386348 h 1818967"/>
                <a:gd name="connsiteX3-17" fmla="*/ 147484 w 2340077"/>
                <a:gd name="connsiteY3-18" fmla="*/ 1818967 h 1818967"/>
                <a:gd name="connsiteX4-19" fmla="*/ 0 w 2340077"/>
                <a:gd name="connsiteY4-20" fmla="*/ 1691148 h 1818967"/>
                <a:gd name="connsiteX0-21" fmla="*/ 0 w 2340077"/>
                <a:gd name="connsiteY0-22" fmla="*/ 1691148 h 1828799"/>
                <a:gd name="connsiteX1-23" fmla="*/ 383458 w 2340077"/>
                <a:gd name="connsiteY1-24" fmla="*/ 0 h 1828799"/>
                <a:gd name="connsiteX2-25" fmla="*/ 2340077 w 2340077"/>
                <a:gd name="connsiteY2-26" fmla="*/ 1386348 h 1828799"/>
                <a:gd name="connsiteX3-27" fmla="*/ 186813 w 2340077"/>
                <a:gd name="connsiteY3-28" fmla="*/ 1828799 h 1828799"/>
                <a:gd name="connsiteX4-29" fmla="*/ 0 w 2340077"/>
                <a:gd name="connsiteY4-30" fmla="*/ 1691148 h 1828799"/>
                <a:gd name="connsiteX0-31" fmla="*/ 0 w 2340077"/>
                <a:gd name="connsiteY0-32" fmla="*/ 1691148 h 1828799"/>
                <a:gd name="connsiteX1-33" fmla="*/ 383458 w 2340077"/>
                <a:gd name="connsiteY1-34" fmla="*/ 0 h 1828799"/>
                <a:gd name="connsiteX2-35" fmla="*/ 2340077 w 2340077"/>
                <a:gd name="connsiteY2-36" fmla="*/ 1386348 h 1828799"/>
                <a:gd name="connsiteX3-37" fmla="*/ 186813 w 2340077"/>
                <a:gd name="connsiteY3-38" fmla="*/ 1828799 h 1828799"/>
                <a:gd name="connsiteX4-39" fmla="*/ 0 w 2340077"/>
                <a:gd name="connsiteY4-40" fmla="*/ 1691148 h 1828799"/>
                <a:gd name="connsiteX0-41" fmla="*/ 0 w 2340077"/>
                <a:gd name="connsiteY0-42" fmla="*/ 1691148 h 1828799"/>
                <a:gd name="connsiteX1-43" fmla="*/ 383458 w 2340077"/>
                <a:gd name="connsiteY1-44" fmla="*/ 0 h 1828799"/>
                <a:gd name="connsiteX2-45" fmla="*/ 2340077 w 2340077"/>
                <a:gd name="connsiteY2-46" fmla="*/ 1386348 h 1828799"/>
                <a:gd name="connsiteX3-47" fmla="*/ 186813 w 2340077"/>
                <a:gd name="connsiteY3-48" fmla="*/ 1828799 h 1828799"/>
                <a:gd name="connsiteX4-49" fmla="*/ 0 w 2340077"/>
                <a:gd name="connsiteY4-50" fmla="*/ 1691148 h 1828799"/>
                <a:gd name="connsiteX0-51" fmla="*/ 0 w 2340077"/>
                <a:gd name="connsiteY0-52" fmla="*/ 1691148 h 1828799"/>
                <a:gd name="connsiteX1-53" fmla="*/ 383458 w 2340077"/>
                <a:gd name="connsiteY1-54" fmla="*/ 0 h 1828799"/>
                <a:gd name="connsiteX2-55" fmla="*/ 2340077 w 2340077"/>
                <a:gd name="connsiteY2-56" fmla="*/ 1386348 h 1828799"/>
                <a:gd name="connsiteX3-57" fmla="*/ 186813 w 2340077"/>
                <a:gd name="connsiteY3-58" fmla="*/ 1828799 h 1828799"/>
                <a:gd name="connsiteX4-59" fmla="*/ 0 w 2340077"/>
                <a:gd name="connsiteY4-60" fmla="*/ 1691148 h 1828799"/>
                <a:gd name="connsiteX0-61" fmla="*/ 0 w 2340077"/>
                <a:gd name="connsiteY0-62" fmla="*/ 1691148 h 1848464"/>
                <a:gd name="connsiteX1-63" fmla="*/ 383458 w 2340077"/>
                <a:gd name="connsiteY1-64" fmla="*/ 0 h 1848464"/>
                <a:gd name="connsiteX2-65" fmla="*/ 2340077 w 2340077"/>
                <a:gd name="connsiteY2-66" fmla="*/ 1386348 h 1848464"/>
                <a:gd name="connsiteX3-67" fmla="*/ 137651 w 2340077"/>
                <a:gd name="connsiteY3-68" fmla="*/ 1848464 h 1848464"/>
                <a:gd name="connsiteX4-69" fmla="*/ 0 w 2340077"/>
                <a:gd name="connsiteY4-70" fmla="*/ 1691148 h 1848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4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b: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1143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81" name="TextBox 280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receives DVs from b, d, f, 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183" name="Freeform 182"/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-1" fmla="*/ 0 w 2654709"/>
              <a:gd name="connsiteY0-2" fmla="*/ 0 h 2615381"/>
              <a:gd name="connsiteX1-3" fmla="*/ 2654709 w 2654709"/>
              <a:gd name="connsiteY1-4" fmla="*/ 255639 h 2615381"/>
              <a:gd name="connsiteX2-5" fmla="*/ 2615381 w 2654709"/>
              <a:gd name="connsiteY2-6" fmla="*/ 2615381 h 2615381"/>
              <a:gd name="connsiteX3-7" fmla="*/ 9832 w 2654709"/>
              <a:gd name="connsiteY3-8" fmla="*/ 167149 h 2615381"/>
              <a:gd name="connsiteX4-9" fmla="*/ 0 w 2654709"/>
              <a:gd name="connsiteY4-10" fmla="*/ 0 h 2615381"/>
              <a:gd name="connsiteX0-11" fmla="*/ 0 w 2654710"/>
              <a:gd name="connsiteY0-12" fmla="*/ 0 h 2605549"/>
              <a:gd name="connsiteX1-13" fmla="*/ 2654709 w 2654710"/>
              <a:gd name="connsiteY1-14" fmla="*/ 255639 h 2605549"/>
              <a:gd name="connsiteX2-15" fmla="*/ 2654710 w 2654710"/>
              <a:gd name="connsiteY2-16" fmla="*/ 2605549 h 2605549"/>
              <a:gd name="connsiteX3-17" fmla="*/ 9832 w 2654710"/>
              <a:gd name="connsiteY3-18" fmla="*/ 167149 h 2605549"/>
              <a:gd name="connsiteX4-19" fmla="*/ 0 w 2654710"/>
              <a:gd name="connsiteY4-20" fmla="*/ 0 h 2605549"/>
              <a:gd name="connsiteX0-21" fmla="*/ 0 w 2654710"/>
              <a:gd name="connsiteY0-22" fmla="*/ 0 h 2605549"/>
              <a:gd name="connsiteX1-23" fmla="*/ 2654709 w 2654710"/>
              <a:gd name="connsiteY1-24" fmla="*/ 255639 h 2605549"/>
              <a:gd name="connsiteX2-25" fmla="*/ 2654710 w 2654710"/>
              <a:gd name="connsiteY2-26" fmla="*/ 2605549 h 2605549"/>
              <a:gd name="connsiteX3-27" fmla="*/ 9832 w 2654710"/>
              <a:gd name="connsiteY3-28" fmla="*/ 167149 h 2605549"/>
              <a:gd name="connsiteX4-29" fmla="*/ 0 w 2654710"/>
              <a:gd name="connsiteY4-30" fmla="*/ 0 h 2605549"/>
              <a:gd name="connsiteX0-31" fmla="*/ 0 w 2654710"/>
              <a:gd name="connsiteY0-32" fmla="*/ 0 h 2605549"/>
              <a:gd name="connsiteX1-33" fmla="*/ 2654709 w 2654710"/>
              <a:gd name="connsiteY1-34" fmla="*/ 255639 h 2605549"/>
              <a:gd name="connsiteX2-35" fmla="*/ 2654710 w 2654710"/>
              <a:gd name="connsiteY2-36" fmla="*/ 2605549 h 2605549"/>
              <a:gd name="connsiteX3-37" fmla="*/ 9832 w 2654710"/>
              <a:gd name="connsiteY3-38" fmla="*/ 167149 h 2605549"/>
              <a:gd name="connsiteX4-39" fmla="*/ 0 w 2654710"/>
              <a:gd name="connsiteY4-40" fmla="*/ 0 h 2605549"/>
              <a:gd name="connsiteX0-41" fmla="*/ 0 w 2654710"/>
              <a:gd name="connsiteY0-42" fmla="*/ 0 h 2605549"/>
              <a:gd name="connsiteX1-43" fmla="*/ 2654709 w 2654710"/>
              <a:gd name="connsiteY1-44" fmla="*/ 255639 h 2605549"/>
              <a:gd name="connsiteX2-45" fmla="*/ 2654710 w 2654710"/>
              <a:gd name="connsiteY2-46" fmla="*/ 2605549 h 2605549"/>
              <a:gd name="connsiteX3-47" fmla="*/ 9832 w 2654710"/>
              <a:gd name="connsiteY3-48" fmla="*/ 167149 h 2605549"/>
              <a:gd name="connsiteX4-49" fmla="*/ 0 w 2654710"/>
              <a:gd name="connsiteY4-50" fmla="*/ 0 h 2605549"/>
              <a:gd name="connsiteX0-51" fmla="*/ 0 w 2654710"/>
              <a:gd name="connsiteY0-52" fmla="*/ 0 h 2605549"/>
              <a:gd name="connsiteX1-53" fmla="*/ 2654709 w 2654710"/>
              <a:gd name="connsiteY1-54" fmla="*/ 255639 h 2605549"/>
              <a:gd name="connsiteX2-55" fmla="*/ 2654710 w 2654710"/>
              <a:gd name="connsiteY2-56" fmla="*/ 2605549 h 2605549"/>
              <a:gd name="connsiteX3-57" fmla="*/ 9832 w 2654710"/>
              <a:gd name="connsiteY3-58" fmla="*/ 167149 h 2605549"/>
              <a:gd name="connsiteX4-59" fmla="*/ 0 w 2654710"/>
              <a:gd name="connsiteY4-60" fmla="*/ 0 h 2605549"/>
              <a:gd name="connsiteX0-61" fmla="*/ 29497 w 2684207"/>
              <a:gd name="connsiteY0-62" fmla="*/ 0 h 2605549"/>
              <a:gd name="connsiteX1-63" fmla="*/ 2684206 w 2684207"/>
              <a:gd name="connsiteY1-64" fmla="*/ 255639 h 2605549"/>
              <a:gd name="connsiteX2-65" fmla="*/ 2684207 w 2684207"/>
              <a:gd name="connsiteY2-66" fmla="*/ 2605549 h 2605549"/>
              <a:gd name="connsiteX3-67" fmla="*/ 0 w 2684207"/>
              <a:gd name="connsiteY3-68" fmla="*/ 176981 h 2605549"/>
              <a:gd name="connsiteX4-69" fmla="*/ 29497 w 2684207"/>
              <a:gd name="connsiteY4-70" fmla="*/ 0 h 2605549"/>
              <a:gd name="connsiteX0-71" fmla="*/ 29497 w 2684207"/>
              <a:gd name="connsiteY0-72" fmla="*/ 0 h 2605549"/>
              <a:gd name="connsiteX1-73" fmla="*/ 2684206 w 2684207"/>
              <a:gd name="connsiteY1-74" fmla="*/ 255639 h 2605549"/>
              <a:gd name="connsiteX2-75" fmla="*/ 2684207 w 2684207"/>
              <a:gd name="connsiteY2-76" fmla="*/ 2605549 h 2605549"/>
              <a:gd name="connsiteX3-77" fmla="*/ 0 w 2684207"/>
              <a:gd name="connsiteY3-78" fmla="*/ 176981 h 2605549"/>
              <a:gd name="connsiteX4-79" fmla="*/ 29497 w 2684207"/>
              <a:gd name="connsiteY4-80" fmla="*/ 0 h 2605549"/>
              <a:gd name="connsiteX0-81" fmla="*/ 226143 w 2880853"/>
              <a:gd name="connsiteY0-82" fmla="*/ 0 h 2605549"/>
              <a:gd name="connsiteX1-83" fmla="*/ 2880852 w 2880853"/>
              <a:gd name="connsiteY1-84" fmla="*/ 255639 h 2605549"/>
              <a:gd name="connsiteX2-85" fmla="*/ 2880853 w 2880853"/>
              <a:gd name="connsiteY2-86" fmla="*/ 2605549 h 2605549"/>
              <a:gd name="connsiteX3-87" fmla="*/ 0 w 2880853"/>
              <a:gd name="connsiteY3-88" fmla="*/ 1543665 h 2605549"/>
              <a:gd name="connsiteX4-89" fmla="*/ 226143 w 2880853"/>
              <a:gd name="connsiteY4-90" fmla="*/ 0 h 2605549"/>
              <a:gd name="connsiteX0-91" fmla="*/ 226143 w 2880853"/>
              <a:gd name="connsiteY0-92" fmla="*/ 0 h 2605549"/>
              <a:gd name="connsiteX1-93" fmla="*/ 2880852 w 2880853"/>
              <a:gd name="connsiteY1-94" fmla="*/ 255639 h 2605549"/>
              <a:gd name="connsiteX2-95" fmla="*/ 2880853 w 2880853"/>
              <a:gd name="connsiteY2-96" fmla="*/ 2605549 h 2605549"/>
              <a:gd name="connsiteX3-97" fmla="*/ 0 w 2880853"/>
              <a:gd name="connsiteY3-98" fmla="*/ 1543665 h 2605549"/>
              <a:gd name="connsiteX4-99" fmla="*/ 226143 w 2880853"/>
              <a:gd name="connsiteY4-100" fmla="*/ 0 h 2605549"/>
              <a:gd name="connsiteX0-101" fmla="*/ 226143 w 2880853"/>
              <a:gd name="connsiteY0-102" fmla="*/ 0 h 2605549"/>
              <a:gd name="connsiteX1-103" fmla="*/ 2880852 w 2880853"/>
              <a:gd name="connsiteY1-104" fmla="*/ 255639 h 2605549"/>
              <a:gd name="connsiteX2-105" fmla="*/ 2880853 w 2880853"/>
              <a:gd name="connsiteY2-106" fmla="*/ 2605549 h 2605549"/>
              <a:gd name="connsiteX3-107" fmla="*/ 0 w 2880853"/>
              <a:gd name="connsiteY3-108" fmla="*/ 1543665 h 2605549"/>
              <a:gd name="connsiteX4-109" fmla="*/ 226143 w 2880853"/>
              <a:gd name="connsiteY4-110" fmla="*/ 0 h 2605549"/>
              <a:gd name="connsiteX0-111" fmla="*/ 0 w 2939845"/>
              <a:gd name="connsiteY0-112" fmla="*/ 1140541 h 2349910"/>
              <a:gd name="connsiteX1-113" fmla="*/ 2939844 w 2939845"/>
              <a:gd name="connsiteY1-114" fmla="*/ 0 h 2349910"/>
              <a:gd name="connsiteX2-115" fmla="*/ 2939845 w 2939845"/>
              <a:gd name="connsiteY2-116" fmla="*/ 2349910 h 2349910"/>
              <a:gd name="connsiteX3-117" fmla="*/ 58992 w 2939845"/>
              <a:gd name="connsiteY3-118" fmla="*/ 1288026 h 2349910"/>
              <a:gd name="connsiteX4-119" fmla="*/ 0 w 2939845"/>
              <a:gd name="connsiteY4-120" fmla="*/ 1140541 h 2349910"/>
              <a:gd name="connsiteX0-121" fmla="*/ 0 w 2939845"/>
              <a:gd name="connsiteY0-122" fmla="*/ 1140541 h 2349910"/>
              <a:gd name="connsiteX1-123" fmla="*/ 2939844 w 2939845"/>
              <a:gd name="connsiteY1-124" fmla="*/ 0 h 2349910"/>
              <a:gd name="connsiteX2-125" fmla="*/ 2939845 w 2939845"/>
              <a:gd name="connsiteY2-126" fmla="*/ 2349910 h 2349910"/>
              <a:gd name="connsiteX3-127" fmla="*/ 58992 w 2939845"/>
              <a:gd name="connsiteY3-128" fmla="*/ 1288026 h 2349910"/>
              <a:gd name="connsiteX4-129" fmla="*/ 0 w 2939845"/>
              <a:gd name="connsiteY4-130" fmla="*/ 1140541 h 2349910"/>
              <a:gd name="connsiteX0-131" fmla="*/ 0 w 2939845"/>
              <a:gd name="connsiteY0-132" fmla="*/ 1140541 h 2349910"/>
              <a:gd name="connsiteX1-133" fmla="*/ 2939844 w 2939845"/>
              <a:gd name="connsiteY1-134" fmla="*/ 0 h 2349910"/>
              <a:gd name="connsiteX2-135" fmla="*/ 2939845 w 2939845"/>
              <a:gd name="connsiteY2-136" fmla="*/ 2349910 h 2349910"/>
              <a:gd name="connsiteX3-137" fmla="*/ 58992 w 2939845"/>
              <a:gd name="connsiteY3-138" fmla="*/ 1288026 h 2349910"/>
              <a:gd name="connsiteX4-139" fmla="*/ 0 w 2939845"/>
              <a:gd name="connsiteY4-140" fmla="*/ 1140541 h 2349910"/>
              <a:gd name="connsiteX0-141" fmla="*/ 0 w 2939845"/>
              <a:gd name="connsiteY0-142" fmla="*/ 1140541 h 2349910"/>
              <a:gd name="connsiteX1-143" fmla="*/ 2939844 w 2939845"/>
              <a:gd name="connsiteY1-144" fmla="*/ 0 h 2349910"/>
              <a:gd name="connsiteX2-145" fmla="*/ 2939845 w 2939845"/>
              <a:gd name="connsiteY2-146" fmla="*/ 2349910 h 2349910"/>
              <a:gd name="connsiteX3-147" fmla="*/ 19663 w 2939845"/>
              <a:gd name="connsiteY3-148" fmla="*/ 1307690 h 2349910"/>
              <a:gd name="connsiteX4-149" fmla="*/ 0 w 2939845"/>
              <a:gd name="connsiteY4-150" fmla="*/ 1140541 h 2349910"/>
              <a:gd name="connsiteX0-151" fmla="*/ 0 w 2939844"/>
              <a:gd name="connsiteY0-152" fmla="*/ 1140541 h 2878230"/>
              <a:gd name="connsiteX1-153" fmla="*/ 2939844 w 2939844"/>
              <a:gd name="connsiteY1-154" fmla="*/ 0 h 2878230"/>
              <a:gd name="connsiteX2-155" fmla="*/ 2919525 w 2939844"/>
              <a:gd name="connsiteY2-156" fmla="*/ 2878230 h 2878230"/>
              <a:gd name="connsiteX3-157" fmla="*/ 19663 w 2939844"/>
              <a:gd name="connsiteY3-158" fmla="*/ 1307690 h 2878230"/>
              <a:gd name="connsiteX4-159" fmla="*/ 0 w 2939844"/>
              <a:gd name="connsiteY4-160" fmla="*/ 1140541 h 2878230"/>
              <a:gd name="connsiteX0-161" fmla="*/ 0 w 2939844"/>
              <a:gd name="connsiteY0-162" fmla="*/ 1140541 h 2878230"/>
              <a:gd name="connsiteX1-163" fmla="*/ 2939844 w 2939844"/>
              <a:gd name="connsiteY1-164" fmla="*/ 0 h 2878230"/>
              <a:gd name="connsiteX2-165" fmla="*/ 2919525 w 2939844"/>
              <a:gd name="connsiteY2-166" fmla="*/ 2878230 h 2878230"/>
              <a:gd name="connsiteX3-167" fmla="*/ 19663 w 2939844"/>
              <a:gd name="connsiteY3-168" fmla="*/ 1307690 h 2878230"/>
              <a:gd name="connsiteX4-169" fmla="*/ 0 w 2939844"/>
              <a:gd name="connsiteY4-170" fmla="*/ 1140541 h 2878230"/>
              <a:gd name="connsiteX0-171" fmla="*/ 0 w 2919525"/>
              <a:gd name="connsiteY0-172" fmla="*/ 896701 h 2634390"/>
              <a:gd name="connsiteX1-173" fmla="*/ 2899204 w 2919525"/>
              <a:gd name="connsiteY1-174" fmla="*/ 0 h 2634390"/>
              <a:gd name="connsiteX2-175" fmla="*/ 2919525 w 2919525"/>
              <a:gd name="connsiteY2-176" fmla="*/ 2634390 h 2634390"/>
              <a:gd name="connsiteX3-177" fmla="*/ 19663 w 2919525"/>
              <a:gd name="connsiteY3-178" fmla="*/ 1063850 h 2634390"/>
              <a:gd name="connsiteX4-179" fmla="*/ 0 w 2919525"/>
              <a:gd name="connsiteY4-180" fmla="*/ 896701 h 2634390"/>
              <a:gd name="connsiteX0-181" fmla="*/ 0 w 2919525"/>
              <a:gd name="connsiteY0-182" fmla="*/ 896701 h 2634390"/>
              <a:gd name="connsiteX1-183" fmla="*/ 2899204 w 2919525"/>
              <a:gd name="connsiteY1-184" fmla="*/ 0 h 2634390"/>
              <a:gd name="connsiteX2-185" fmla="*/ 2919525 w 2919525"/>
              <a:gd name="connsiteY2-186" fmla="*/ 2634390 h 2634390"/>
              <a:gd name="connsiteX3-187" fmla="*/ 19663 w 2919525"/>
              <a:gd name="connsiteY3-188" fmla="*/ 1063850 h 2634390"/>
              <a:gd name="connsiteX4-189" fmla="*/ 0 w 2919525"/>
              <a:gd name="connsiteY4-190" fmla="*/ 896701 h 2634390"/>
              <a:gd name="connsiteX0-191" fmla="*/ 0 w 2919525"/>
              <a:gd name="connsiteY0-192" fmla="*/ 896701 h 2634390"/>
              <a:gd name="connsiteX1-193" fmla="*/ 2899204 w 2919525"/>
              <a:gd name="connsiteY1-194" fmla="*/ 0 h 2634390"/>
              <a:gd name="connsiteX2-195" fmla="*/ 2919525 w 2919525"/>
              <a:gd name="connsiteY2-196" fmla="*/ 2634390 h 2634390"/>
              <a:gd name="connsiteX3-197" fmla="*/ 29823 w 2919525"/>
              <a:gd name="connsiteY3-198" fmla="*/ 1094330 h 2634390"/>
              <a:gd name="connsiteX4-199" fmla="*/ 0 w 2919525"/>
              <a:gd name="connsiteY4-200" fmla="*/ 896701 h 2634390"/>
              <a:gd name="connsiteX0-201" fmla="*/ 0 w 2919525"/>
              <a:gd name="connsiteY0-202" fmla="*/ 896701 h 2634390"/>
              <a:gd name="connsiteX1-203" fmla="*/ 2899204 w 2919525"/>
              <a:gd name="connsiteY1-204" fmla="*/ 0 h 2634390"/>
              <a:gd name="connsiteX2-205" fmla="*/ 2919525 w 2919525"/>
              <a:gd name="connsiteY2-206" fmla="*/ 2634390 h 2634390"/>
              <a:gd name="connsiteX3-207" fmla="*/ 29823 w 2919525"/>
              <a:gd name="connsiteY3-208" fmla="*/ 1094330 h 2634390"/>
              <a:gd name="connsiteX4-209" fmla="*/ 0 w 2919525"/>
              <a:gd name="connsiteY4-210" fmla="*/ 896701 h 2634390"/>
              <a:gd name="connsiteX0-211" fmla="*/ 10817 w 2889702"/>
              <a:gd name="connsiteY0-212" fmla="*/ 896701 h 2634390"/>
              <a:gd name="connsiteX1-213" fmla="*/ 2869381 w 2889702"/>
              <a:gd name="connsiteY1-214" fmla="*/ 0 h 2634390"/>
              <a:gd name="connsiteX2-215" fmla="*/ 2889702 w 2889702"/>
              <a:gd name="connsiteY2-216" fmla="*/ 2634390 h 2634390"/>
              <a:gd name="connsiteX3-217" fmla="*/ 0 w 2889702"/>
              <a:gd name="connsiteY3-218" fmla="*/ 1094330 h 2634390"/>
              <a:gd name="connsiteX4-219" fmla="*/ 10817 w 2889702"/>
              <a:gd name="connsiteY4-220" fmla="*/ 896701 h 2634390"/>
              <a:gd name="connsiteX0-221" fmla="*/ 10817 w 2889702"/>
              <a:gd name="connsiteY0-222" fmla="*/ 896701 h 2634390"/>
              <a:gd name="connsiteX1-223" fmla="*/ 2869381 w 2889702"/>
              <a:gd name="connsiteY1-224" fmla="*/ 0 h 2634390"/>
              <a:gd name="connsiteX2-225" fmla="*/ 2889702 w 2889702"/>
              <a:gd name="connsiteY2-226" fmla="*/ 2634390 h 2634390"/>
              <a:gd name="connsiteX3-227" fmla="*/ 0 w 2889702"/>
              <a:gd name="connsiteY3-228" fmla="*/ 1094330 h 2634390"/>
              <a:gd name="connsiteX4-229" fmla="*/ 10817 w 2889702"/>
              <a:gd name="connsiteY4-230" fmla="*/ 896701 h 2634390"/>
              <a:gd name="connsiteX0-231" fmla="*/ 10817 w 2991301"/>
              <a:gd name="connsiteY0-232" fmla="*/ 2319101 h 4056790"/>
              <a:gd name="connsiteX1-233" fmla="*/ 2991301 w 2991301"/>
              <a:gd name="connsiteY1-234" fmla="*/ 0 h 4056790"/>
              <a:gd name="connsiteX2-235" fmla="*/ 2889702 w 2991301"/>
              <a:gd name="connsiteY2-236" fmla="*/ 4056790 h 4056790"/>
              <a:gd name="connsiteX3-237" fmla="*/ 0 w 2991301"/>
              <a:gd name="connsiteY3-238" fmla="*/ 2516730 h 4056790"/>
              <a:gd name="connsiteX4-239" fmla="*/ 10817 w 2991301"/>
              <a:gd name="connsiteY4-240" fmla="*/ 2319101 h 4056790"/>
              <a:gd name="connsiteX0-241" fmla="*/ 10817 w 2991301"/>
              <a:gd name="connsiteY0-242" fmla="*/ 2319101 h 4056790"/>
              <a:gd name="connsiteX1-243" fmla="*/ 2991301 w 2991301"/>
              <a:gd name="connsiteY1-244" fmla="*/ 0 h 4056790"/>
              <a:gd name="connsiteX2-245" fmla="*/ 2889702 w 2991301"/>
              <a:gd name="connsiteY2-246" fmla="*/ 4056790 h 4056790"/>
              <a:gd name="connsiteX3-247" fmla="*/ 0 w 2991301"/>
              <a:gd name="connsiteY3-248" fmla="*/ 2516730 h 4056790"/>
              <a:gd name="connsiteX4-249" fmla="*/ 10817 w 2991301"/>
              <a:gd name="connsiteY4-250" fmla="*/ 2319101 h 4056790"/>
              <a:gd name="connsiteX0-251" fmla="*/ 10817 w 2991301"/>
              <a:gd name="connsiteY0-252" fmla="*/ 2319101 h 2614070"/>
              <a:gd name="connsiteX1-253" fmla="*/ 2991301 w 2991301"/>
              <a:gd name="connsiteY1-254" fmla="*/ 0 h 2614070"/>
              <a:gd name="connsiteX2-255" fmla="*/ 2930342 w 2991301"/>
              <a:gd name="connsiteY2-256" fmla="*/ 2614070 h 2614070"/>
              <a:gd name="connsiteX3-257" fmla="*/ 0 w 2991301"/>
              <a:gd name="connsiteY3-258" fmla="*/ 2516730 h 2614070"/>
              <a:gd name="connsiteX4-259" fmla="*/ 10817 w 2991301"/>
              <a:gd name="connsiteY4-260" fmla="*/ 2319101 h 2614070"/>
              <a:gd name="connsiteX0-261" fmla="*/ 10817 w 2991301"/>
              <a:gd name="connsiteY0-262" fmla="*/ 2319101 h 2614070"/>
              <a:gd name="connsiteX1-263" fmla="*/ 2991301 w 2991301"/>
              <a:gd name="connsiteY1-264" fmla="*/ 0 h 2614070"/>
              <a:gd name="connsiteX2-265" fmla="*/ 2930342 w 2991301"/>
              <a:gd name="connsiteY2-266" fmla="*/ 2614070 h 2614070"/>
              <a:gd name="connsiteX3-267" fmla="*/ 0 w 2991301"/>
              <a:gd name="connsiteY3-268" fmla="*/ 2516730 h 2614070"/>
              <a:gd name="connsiteX4-269" fmla="*/ 10817 w 2991301"/>
              <a:gd name="connsiteY4-270" fmla="*/ 2319101 h 2614070"/>
              <a:gd name="connsiteX0-271" fmla="*/ 0 w 2980484"/>
              <a:gd name="connsiteY0-272" fmla="*/ 2319101 h 2614070"/>
              <a:gd name="connsiteX1-273" fmla="*/ 2980484 w 2980484"/>
              <a:gd name="connsiteY1-274" fmla="*/ 0 h 2614070"/>
              <a:gd name="connsiteX2-275" fmla="*/ 2919525 w 2980484"/>
              <a:gd name="connsiteY2-276" fmla="*/ 2614070 h 2614070"/>
              <a:gd name="connsiteX3-277" fmla="*/ 50143 w 2980484"/>
              <a:gd name="connsiteY3-278" fmla="*/ 2506570 h 2614070"/>
              <a:gd name="connsiteX4-279" fmla="*/ 0 w 2980484"/>
              <a:gd name="connsiteY4-280" fmla="*/ 2319101 h 2614070"/>
              <a:gd name="connsiteX0-281" fmla="*/ 0 w 2980484"/>
              <a:gd name="connsiteY0-282" fmla="*/ 2319101 h 2614070"/>
              <a:gd name="connsiteX1-283" fmla="*/ 2980484 w 2980484"/>
              <a:gd name="connsiteY1-284" fmla="*/ 0 h 2614070"/>
              <a:gd name="connsiteX2-285" fmla="*/ 2919525 w 2980484"/>
              <a:gd name="connsiteY2-286" fmla="*/ 2614070 h 2614070"/>
              <a:gd name="connsiteX3-287" fmla="*/ 50143 w 2980484"/>
              <a:gd name="connsiteY3-288" fmla="*/ 2506570 h 2614070"/>
              <a:gd name="connsiteX4-289" fmla="*/ 0 w 2980484"/>
              <a:gd name="connsiteY4-290" fmla="*/ 2319101 h 2614070"/>
              <a:gd name="connsiteX0-291" fmla="*/ 0 w 2980484"/>
              <a:gd name="connsiteY0-292" fmla="*/ 2319101 h 2614070"/>
              <a:gd name="connsiteX1-293" fmla="*/ 2980484 w 2980484"/>
              <a:gd name="connsiteY1-294" fmla="*/ 0 h 2614070"/>
              <a:gd name="connsiteX2-295" fmla="*/ 2919525 w 2980484"/>
              <a:gd name="connsiteY2-296" fmla="*/ 2614070 h 2614070"/>
              <a:gd name="connsiteX3-297" fmla="*/ 50143 w 2980484"/>
              <a:gd name="connsiteY3-298" fmla="*/ 2506570 h 2614070"/>
              <a:gd name="connsiteX4-299" fmla="*/ 0 w 2980484"/>
              <a:gd name="connsiteY4-300" fmla="*/ 2319101 h 2614070"/>
              <a:gd name="connsiteX0-301" fmla="*/ 0 w 2980484"/>
              <a:gd name="connsiteY0-302" fmla="*/ 2319101 h 2614070"/>
              <a:gd name="connsiteX1-303" fmla="*/ 2980484 w 2980484"/>
              <a:gd name="connsiteY1-304" fmla="*/ 0 h 2614070"/>
              <a:gd name="connsiteX2-305" fmla="*/ 2919525 w 2980484"/>
              <a:gd name="connsiteY2-306" fmla="*/ 2614070 h 2614070"/>
              <a:gd name="connsiteX3-307" fmla="*/ 50143 w 2980484"/>
              <a:gd name="connsiteY3-308" fmla="*/ 2506570 h 2614070"/>
              <a:gd name="connsiteX4-309" fmla="*/ 0 w 2980484"/>
              <a:gd name="connsiteY4-310" fmla="*/ 2319101 h 2614070"/>
              <a:gd name="connsiteX0-311" fmla="*/ 0 w 2980484"/>
              <a:gd name="connsiteY0-312" fmla="*/ 2319101 h 2614070"/>
              <a:gd name="connsiteX1-313" fmla="*/ 2980484 w 2980484"/>
              <a:gd name="connsiteY1-314" fmla="*/ 0 h 2614070"/>
              <a:gd name="connsiteX2-315" fmla="*/ 2919525 w 2980484"/>
              <a:gd name="connsiteY2-316" fmla="*/ 2614070 h 2614070"/>
              <a:gd name="connsiteX3-317" fmla="*/ 50143 w 2980484"/>
              <a:gd name="connsiteY3-318" fmla="*/ 2506570 h 2614070"/>
              <a:gd name="connsiteX4-319" fmla="*/ 0 w 2980484"/>
              <a:gd name="connsiteY4-320" fmla="*/ 2319101 h 2614070"/>
              <a:gd name="connsiteX0-321" fmla="*/ 0 w 2987119"/>
              <a:gd name="connsiteY0-322" fmla="*/ 2319101 h 2593750"/>
              <a:gd name="connsiteX1-323" fmla="*/ 2980484 w 2987119"/>
              <a:gd name="connsiteY1-324" fmla="*/ 0 h 2593750"/>
              <a:gd name="connsiteX2-325" fmla="*/ 2970325 w 2987119"/>
              <a:gd name="connsiteY2-326" fmla="*/ 2593750 h 2593750"/>
              <a:gd name="connsiteX3-327" fmla="*/ 50143 w 2987119"/>
              <a:gd name="connsiteY3-328" fmla="*/ 2506570 h 2593750"/>
              <a:gd name="connsiteX4-329" fmla="*/ 0 w 2987119"/>
              <a:gd name="connsiteY4-330" fmla="*/ 2319101 h 2593750"/>
              <a:gd name="connsiteX0-331" fmla="*/ 0 w 2987119"/>
              <a:gd name="connsiteY0-332" fmla="*/ 2319101 h 2593750"/>
              <a:gd name="connsiteX1-333" fmla="*/ 2980484 w 2987119"/>
              <a:gd name="connsiteY1-334" fmla="*/ 0 h 2593750"/>
              <a:gd name="connsiteX2-335" fmla="*/ 2970325 w 2987119"/>
              <a:gd name="connsiteY2-336" fmla="*/ 2593750 h 2593750"/>
              <a:gd name="connsiteX3-337" fmla="*/ 50143 w 2987119"/>
              <a:gd name="connsiteY3-338" fmla="*/ 2506570 h 2593750"/>
              <a:gd name="connsiteX4-339" fmla="*/ 0 w 2987119"/>
              <a:gd name="connsiteY4-340" fmla="*/ 2319101 h 2593750"/>
              <a:gd name="connsiteX0-341" fmla="*/ 0 w 2987119"/>
              <a:gd name="connsiteY0-342" fmla="*/ 2319101 h 2593750"/>
              <a:gd name="connsiteX1-343" fmla="*/ 2980484 w 2987119"/>
              <a:gd name="connsiteY1-344" fmla="*/ 0 h 2593750"/>
              <a:gd name="connsiteX2-345" fmla="*/ 2970325 w 2987119"/>
              <a:gd name="connsiteY2-346" fmla="*/ 2593750 h 2593750"/>
              <a:gd name="connsiteX3-347" fmla="*/ 19663 w 2987119"/>
              <a:gd name="connsiteY3-348" fmla="*/ 2526890 h 2593750"/>
              <a:gd name="connsiteX4-349" fmla="*/ 0 w 2987119"/>
              <a:gd name="connsiteY4-350" fmla="*/ 2319101 h 2593750"/>
              <a:gd name="connsiteX0-351" fmla="*/ 0 w 3017599"/>
              <a:gd name="connsiteY0-352" fmla="*/ 2390221 h 2593750"/>
              <a:gd name="connsiteX1-353" fmla="*/ 3010964 w 3017599"/>
              <a:gd name="connsiteY1-354" fmla="*/ 0 h 2593750"/>
              <a:gd name="connsiteX2-355" fmla="*/ 3000805 w 3017599"/>
              <a:gd name="connsiteY2-356" fmla="*/ 2593750 h 2593750"/>
              <a:gd name="connsiteX3-357" fmla="*/ 50143 w 3017599"/>
              <a:gd name="connsiteY3-358" fmla="*/ 2526890 h 2593750"/>
              <a:gd name="connsiteX4-359" fmla="*/ 0 w 3017599"/>
              <a:gd name="connsiteY4-360" fmla="*/ 2390221 h 2593750"/>
              <a:gd name="connsiteX0-361" fmla="*/ 0 w 3010964"/>
              <a:gd name="connsiteY0-362" fmla="*/ 2390221 h 2526890"/>
              <a:gd name="connsiteX1-363" fmla="*/ 3010964 w 3010964"/>
              <a:gd name="connsiteY1-364" fmla="*/ 0 h 2526890"/>
              <a:gd name="connsiteX2-365" fmla="*/ 2960165 w 3010964"/>
              <a:gd name="connsiteY2-366" fmla="*/ 2095910 h 2526890"/>
              <a:gd name="connsiteX3-367" fmla="*/ 50143 w 3010964"/>
              <a:gd name="connsiteY3-368" fmla="*/ 2526890 h 2526890"/>
              <a:gd name="connsiteX4-369" fmla="*/ 0 w 3010964"/>
              <a:gd name="connsiteY4-370" fmla="*/ 2390221 h 2526890"/>
              <a:gd name="connsiteX0-371" fmla="*/ 0 w 3010964"/>
              <a:gd name="connsiteY0-372" fmla="*/ 2390221 h 2526890"/>
              <a:gd name="connsiteX1-373" fmla="*/ 3010964 w 3010964"/>
              <a:gd name="connsiteY1-374" fmla="*/ 0 h 2526890"/>
              <a:gd name="connsiteX2-375" fmla="*/ 2960165 w 3010964"/>
              <a:gd name="connsiteY2-376" fmla="*/ 2095910 h 2526890"/>
              <a:gd name="connsiteX3-377" fmla="*/ 50143 w 3010964"/>
              <a:gd name="connsiteY3-378" fmla="*/ 2526890 h 2526890"/>
              <a:gd name="connsiteX4-379" fmla="*/ 0 w 3010964"/>
              <a:gd name="connsiteY4-380" fmla="*/ 2390221 h 2526890"/>
              <a:gd name="connsiteX0-381" fmla="*/ 0 w 3010964"/>
              <a:gd name="connsiteY0-382" fmla="*/ 2390221 h 2526890"/>
              <a:gd name="connsiteX1-383" fmla="*/ 3010964 w 3010964"/>
              <a:gd name="connsiteY1-384" fmla="*/ 0 h 2526890"/>
              <a:gd name="connsiteX2-385" fmla="*/ 2960165 w 3010964"/>
              <a:gd name="connsiteY2-386" fmla="*/ 2095910 h 2526890"/>
              <a:gd name="connsiteX3-387" fmla="*/ 50143 w 3010964"/>
              <a:gd name="connsiteY3-388" fmla="*/ 2526890 h 2526890"/>
              <a:gd name="connsiteX4-389" fmla="*/ 0 w 3010964"/>
              <a:gd name="connsiteY4-390" fmla="*/ 2390221 h 2526890"/>
              <a:gd name="connsiteX0-391" fmla="*/ 0 w 2967758"/>
              <a:gd name="connsiteY0-392" fmla="*/ 2877901 h 3014570"/>
              <a:gd name="connsiteX1-393" fmla="*/ 2919524 w 2967758"/>
              <a:gd name="connsiteY1-394" fmla="*/ 0 h 3014570"/>
              <a:gd name="connsiteX2-395" fmla="*/ 2960165 w 2967758"/>
              <a:gd name="connsiteY2-396" fmla="*/ 2583590 h 3014570"/>
              <a:gd name="connsiteX3-397" fmla="*/ 50143 w 2967758"/>
              <a:gd name="connsiteY3-398" fmla="*/ 3014570 h 3014570"/>
              <a:gd name="connsiteX4-399" fmla="*/ 0 w 2967758"/>
              <a:gd name="connsiteY4-400" fmla="*/ 2877901 h 3014570"/>
              <a:gd name="connsiteX0-401" fmla="*/ 0 w 2967758"/>
              <a:gd name="connsiteY0-402" fmla="*/ 2877901 h 3014570"/>
              <a:gd name="connsiteX1-403" fmla="*/ 2919524 w 2967758"/>
              <a:gd name="connsiteY1-404" fmla="*/ 0 h 3014570"/>
              <a:gd name="connsiteX2-405" fmla="*/ 2960165 w 2967758"/>
              <a:gd name="connsiteY2-406" fmla="*/ 2583590 h 3014570"/>
              <a:gd name="connsiteX3-407" fmla="*/ 50143 w 2967758"/>
              <a:gd name="connsiteY3-408" fmla="*/ 3014570 h 3014570"/>
              <a:gd name="connsiteX4-409" fmla="*/ 0 w 2967758"/>
              <a:gd name="connsiteY4-410" fmla="*/ 2877901 h 30145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177"/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-1" fmla="*/ 9833 w 786581"/>
              <a:gd name="connsiteY0-2" fmla="*/ 471948 h 2428567"/>
              <a:gd name="connsiteX1-3" fmla="*/ 776749 w 786581"/>
              <a:gd name="connsiteY1-4" fmla="*/ 0 h 2428567"/>
              <a:gd name="connsiteX2-5" fmla="*/ 786581 w 786581"/>
              <a:gd name="connsiteY2-6" fmla="*/ 2428567 h 2428567"/>
              <a:gd name="connsiteX3-7" fmla="*/ 0 w 786581"/>
              <a:gd name="connsiteY3-8" fmla="*/ 639096 h 2428567"/>
              <a:gd name="connsiteX4-9" fmla="*/ 9833 w 786581"/>
              <a:gd name="connsiteY4-10" fmla="*/ 471948 h 2428567"/>
              <a:gd name="connsiteX0-11" fmla="*/ 9833 w 786581"/>
              <a:gd name="connsiteY0-12" fmla="*/ 471948 h 2428567"/>
              <a:gd name="connsiteX1-13" fmla="*/ 776749 w 786581"/>
              <a:gd name="connsiteY1-14" fmla="*/ 0 h 2428567"/>
              <a:gd name="connsiteX2-15" fmla="*/ 786581 w 786581"/>
              <a:gd name="connsiteY2-16" fmla="*/ 2428567 h 2428567"/>
              <a:gd name="connsiteX3-17" fmla="*/ 0 w 786581"/>
              <a:gd name="connsiteY3-18" fmla="*/ 639096 h 2428567"/>
              <a:gd name="connsiteX4-19" fmla="*/ 9833 w 786581"/>
              <a:gd name="connsiteY4-20" fmla="*/ 471948 h 2428567"/>
              <a:gd name="connsiteX0-21" fmla="*/ 9833 w 786581"/>
              <a:gd name="connsiteY0-22" fmla="*/ 471948 h 2428567"/>
              <a:gd name="connsiteX1-23" fmla="*/ 776749 w 786581"/>
              <a:gd name="connsiteY1-24" fmla="*/ 0 h 2428567"/>
              <a:gd name="connsiteX2-25" fmla="*/ 786581 w 786581"/>
              <a:gd name="connsiteY2-26" fmla="*/ 2428567 h 2428567"/>
              <a:gd name="connsiteX3-27" fmla="*/ 0 w 786581"/>
              <a:gd name="connsiteY3-28" fmla="*/ 639096 h 2428567"/>
              <a:gd name="connsiteX4-29" fmla="*/ 9833 w 786581"/>
              <a:gd name="connsiteY4-30" fmla="*/ 471948 h 2428567"/>
              <a:gd name="connsiteX0-31" fmla="*/ 9833 w 786581"/>
              <a:gd name="connsiteY0-32" fmla="*/ 471948 h 2428567"/>
              <a:gd name="connsiteX1-33" fmla="*/ 776749 w 786581"/>
              <a:gd name="connsiteY1-34" fmla="*/ 0 h 2428567"/>
              <a:gd name="connsiteX2-35" fmla="*/ 786581 w 786581"/>
              <a:gd name="connsiteY2-36" fmla="*/ 2428567 h 2428567"/>
              <a:gd name="connsiteX3-37" fmla="*/ 0 w 786581"/>
              <a:gd name="connsiteY3-38" fmla="*/ 639096 h 2428567"/>
              <a:gd name="connsiteX4-39" fmla="*/ 9833 w 786581"/>
              <a:gd name="connsiteY4-40" fmla="*/ 471948 h 2428567"/>
              <a:gd name="connsiteX0-41" fmla="*/ 9833 w 786581"/>
              <a:gd name="connsiteY0-42" fmla="*/ 471948 h 2428567"/>
              <a:gd name="connsiteX1-43" fmla="*/ 776749 w 786581"/>
              <a:gd name="connsiteY1-44" fmla="*/ 0 h 2428567"/>
              <a:gd name="connsiteX2-45" fmla="*/ 786581 w 786581"/>
              <a:gd name="connsiteY2-46" fmla="*/ 2428567 h 2428567"/>
              <a:gd name="connsiteX3-47" fmla="*/ 0 w 786581"/>
              <a:gd name="connsiteY3-48" fmla="*/ 639096 h 2428567"/>
              <a:gd name="connsiteX4-49" fmla="*/ 9833 w 786581"/>
              <a:gd name="connsiteY4-50" fmla="*/ 471948 h 2428567"/>
              <a:gd name="connsiteX0-51" fmla="*/ 393291 w 1170039"/>
              <a:gd name="connsiteY0-52" fmla="*/ 471948 h 2428567"/>
              <a:gd name="connsiteX1-53" fmla="*/ 1160207 w 1170039"/>
              <a:gd name="connsiteY1-54" fmla="*/ 0 h 2428567"/>
              <a:gd name="connsiteX2-55" fmla="*/ 1170039 w 1170039"/>
              <a:gd name="connsiteY2-56" fmla="*/ 2428567 h 2428567"/>
              <a:gd name="connsiteX3-57" fmla="*/ 0 w 1170039"/>
              <a:gd name="connsiteY3-58" fmla="*/ 1946786 h 2428567"/>
              <a:gd name="connsiteX4-59" fmla="*/ 393291 w 1170039"/>
              <a:gd name="connsiteY4-60" fmla="*/ 471948 h 2428567"/>
              <a:gd name="connsiteX0-61" fmla="*/ 393291 w 1170039"/>
              <a:gd name="connsiteY0-62" fmla="*/ 471948 h 2428567"/>
              <a:gd name="connsiteX1-63" fmla="*/ 1160207 w 1170039"/>
              <a:gd name="connsiteY1-64" fmla="*/ 0 h 2428567"/>
              <a:gd name="connsiteX2-65" fmla="*/ 1170039 w 1170039"/>
              <a:gd name="connsiteY2-66" fmla="*/ 2428567 h 2428567"/>
              <a:gd name="connsiteX3-67" fmla="*/ 0 w 1170039"/>
              <a:gd name="connsiteY3-68" fmla="*/ 1946786 h 2428567"/>
              <a:gd name="connsiteX4-69" fmla="*/ 393291 w 1170039"/>
              <a:gd name="connsiteY4-70" fmla="*/ 471948 h 2428567"/>
              <a:gd name="connsiteX0-71" fmla="*/ 393291 w 1170039"/>
              <a:gd name="connsiteY0-72" fmla="*/ 471948 h 2428567"/>
              <a:gd name="connsiteX1-73" fmla="*/ 1160207 w 1170039"/>
              <a:gd name="connsiteY1-74" fmla="*/ 0 h 2428567"/>
              <a:gd name="connsiteX2-75" fmla="*/ 1170039 w 1170039"/>
              <a:gd name="connsiteY2-76" fmla="*/ 2428567 h 2428567"/>
              <a:gd name="connsiteX3-77" fmla="*/ 0 w 1170039"/>
              <a:gd name="connsiteY3-78" fmla="*/ 1946786 h 2428567"/>
              <a:gd name="connsiteX4-79" fmla="*/ 393291 w 1170039"/>
              <a:gd name="connsiteY4-80" fmla="*/ 471948 h 2428567"/>
              <a:gd name="connsiteX0-81" fmla="*/ 1 w 1170039"/>
              <a:gd name="connsiteY0-82" fmla="*/ 1809135 h 2428567"/>
              <a:gd name="connsiteX1-83" fmla="*/ 1160207 w 1170039"/>
              <a:gd name="connsiteY1-84" fmla="*/ 0 h 2428567"/>
              <a:gd name="connsiteX2-85" fmla="*/ 1170039 w 1170039"/>
              <a:gd name="connsiteY2-86" fmla="*/ 2428567 h 2428567"/>
              <a:gd name="connsiteX3-87" fmla="*/ 0 w 1170039"/>
              <a:gd name="connsiteY3-88" fmla="*/ 1946786 h 2428567"/>
              <a:gd name="connsiteX4-89" fmla="*/ 1 w 1170039"/>
              <a:gd name="connsiteY4-90" fmla="*/ 1809135 h 2428567"/>
              <a:gd name="connsiteX0-91" fmla="*/ 1 w 1170039"/>
              <a:gd name="connsiteY0-92" fmla="*/ 1809135 h 2428567"/>
              <a:gd name="connsiteX1-93" fmla="*/ 1160207 w 1170039"/>
              <a:gd name="connsiteY1-94" fmla="*/ 0 h 2428567"/>
              <a:gd name="connsiteX2-95" fmla="*/ 1170039 w 1170039"/>
              <a:gd name="connsiteY2-96" fmla="*/ 2428567 h 2428567"/>
              <a:gd name="connsiteX3-97" fmla="*/ 0 w 1170039"/>
              <a:gd name="connsiteY3-98" fmla="*/ 1946786 h 2428567"/>
              <a:gd name="connsiteX4-99" fmla="*/ 1 w 1170039"/>
              <a:gd name="connsiteY4-100" fmla="*/ 1809135 h 2428567"/>
              <a:gd name="connsiteX0-101" fmla="*/ 0 w 1208624"/>
              <a:gd name="connsiteY0-102" fmla="*/ 224175 h 2428567"/>
              <a:gd name="connsiteX1-103" fmla="*/ 1198792 w 1208624"/>
              <a:gd name="connsiteY1-104" fmla="*/ 0 h 2428567"/>
              <a:gd name="connsiteX2-105" fmla="*/ 1208624 w 1208624"/>
              <a:gd name="connsiteY2-106" fmla="*/ 2428567 h 2428567"/>
              <a:gd name="connsiteX3-107" fmla="*/ 38585 w 1208624"/>
              <a:gd name="connsiteY3-108" fmla="*/ 1946786 h 2428567"/>
              <a:gd name="connsiteX4-109" fmla="*/ 0 w 1208624"/>
              <a:gd name="connsiteY4-110" fmla="*/ 224175 h 2428567"/>
              <a:gd name="connsiteX0-111" fmla="*/ 0 w 1208624"/>
              <a:gd name="connsiteY0-112" fmla="*/ 224175 h 2428567"/>
              <a:gd name="connsiteX1-113" fmla="*/ 1198792 w 1208624"/>
              <a:gd name="connsiteY1-114" fmla="*/ 0 h 2428567"/>
              <a:gd name="connsiteX2-115" fmla="*/ 1208624 w 1208624"/>
              <a:gd name="connsiteY2-116" fmla="*/ 2428567 h 2428567"/>
              <a:gd name="connsiteX3-117" fmla="*/ 38585 w 1208624"/>
              <a:gd name="connsiteY3-118" fmla="*/ 1946786 h 2428567"/>
              <a:gd name="connsiteX4-119" fmla="*/ 0 w 1208624"/>
              <a:gd name="connsiteY4-120" fmla="*/ 224175 h 2428567"/>
              <a:gd name="connsiteX0-121" fmla="*/ 0 w 1208624"/>
              <a:gd name="connsiteY0-122" fmla="*/ 224175 h 2428567"/>
              <a:gd name="connsiteX1-123" fmla="*/ 1198792 w 1208624"/>
              <a:gd name="connsiteY1-124" fmla="*/ 0 h 2428567"/>
              <a:gd name="connsiteX2-125" fmla="*/ 1208624 w 1208624"/>
              <a:gd name="connsiteY2-126" fmla="*/ 2428567 h 2428567"/>
              <a:gd name="connsiteX3-127" fmla="*/ 38585 w 1208624"/>
              <a:gd name="connsiteY3-128" fmla="*/ 1946786 h 2428567"/>
              <a:gd name="connsiteX4-129" fmla="*/ 0 w 1208624"/>
              <a:gd name="connsiteY4-130" fmla="*/ 224175 h 2428567"/>
              <a:gd name="connsiteX0-131" fmla="*/ 0 w 1208624"/>
              <a:gd name="connsiteY0-132" fmla="*/ 224175 h 2428567"/>
              <a:gd name="connsiteX1-133" fmla="*/ 1198792 w 1208624"/>
              <a:gd name="connsiteY1-134" fmla="*/ 0 h 2428567"/>
              <a:gd name="connsiteX2-135" fmla="*/ 1208624 w 1208624"/>
              <a:gd name="connsiteY2-136" fmla="*/ 2428567 h 2428567"/>
              <a:gd name="connsiteX3-137" fmla="*/ 38585 w 1208624"/>
              <a:gd name="connsiteY3-138" fmla="*/ 1946786 h 2428567"/>
              <a:gd name="connsiteX4-139" fmla="*/ 0 w 1208624"/>
              <a:gd name="connsiteY4-140" fmla="*/ 224175 h 2428567"/>
              <a:gd name="connsiteX0-141" fmla="*/ 360141 w 1568765"/>
              <a:gd name="connsiteY0-142" fmla="*/ 224175 h 2428567"/>
              <a:gd name="connsiteX1-143" fmla="*/ 1558933 w 1568765"/>
              <a:gd name="connsiteY1-144" fmla="*/ 0 h 2428567"/>
              <a:gd name="connsiteX2-145" fmla="*/ 1568765 w 1568765"/>
              <a:gd name="connsiteY2-146" fmla="*/ 2428567 h 2428567"/>
              <a:gd name="connsiteX3-147" fmla="*/ 0 w 1568765"/>
              <a:gd name="connsiteY3-148" fmla="*/ 341506 h 2428567"/>
              <a:gd name="connsiteX4-149" fmla="*/ 360141 w 1568765"/>
              <a:gd name="connsiteY4-150" fmla="*/ 224175 h 2428567"/>
              <a:gd name="connsiteX0-151" fmla="*/ 360141 w 1568765"/>
              <a:gd name="connsiteY0-152" fmla="*/ 224175 h 2428567"/>
              <a:gd name="connsiteX1-153" fmla="*/ 1558933 w 1568765"/>
              <a:gd name="connsiteY1-154" fmla="*/ 0 h 2428567"/>
              <a:gd name="connsiteX2-155" fmla="*/ 1568765 w 1568765"/>
              <a:gd name="connsiteY2-156" fmla="*/ 2428567 h 2428567"/>
              <a:gd name="connsiteX3-157" fmla="*/ 0 w 1568765"/>
              <a:gd name="connsiteY3-158" fmla="*/ 341506 h 2428567"/>
              <a:gd name="connsiteX4-159" fmla="*/ 360141 w 1568765"/>
              <a:gd name="connsiteY4-160" fmla="*/ 224175 h 24285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f: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(c) =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(e)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/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DV in e: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143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(a) =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∞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1143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(b) =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143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(c) =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∞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143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(d) =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1143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D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(e) = 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143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(f) =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143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(g) =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∞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143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(h) =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(i) =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∞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0" name="Straight Connector 369"/>
            <p:cNvCxnSpPr/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/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h: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(c) =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(e)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6" name="Group 235"/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DV in d: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(b)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(c) =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(d)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(e)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(f)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(g) =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(h)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(i) =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∞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Freeform 8"/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-1" fmla="*/ 680720 w 853440"/>
              <a:gd name="connsiteY0-2" fmla="*/ 2824480 h 2824480"/>
              <a:gd name="connsiteX1-3" fmla="*/ 0 w 853440"/>
              <a:gd name="connsiteY1-4" fmla="*/ 2590800 h 2824480"/>
              <a:gd name="connsiteX2-5" fmla="*/ 0 w 853440"/>
              <a:gd name="connsiteY2-6" fmla="*/ 0 h 2824480"/>
              <a:gd name="connsiteX3-7" fmla="*/ 853440 w 853440"/>
              <a:gd name="connsiteY3-8" fmla="*/ 2631440 h 2824480"/>
              <a:gd name="connsiteX4-9" fmla="*/ 680720 w 853440"/>
              <a:gd name="connsiteY4-10" fmla="*/ 2824480 h 2824480"/>
              <a:gd name="connsiteX0-11" fmla="*/ 680720 w 853440"/>
              <a:gd name="connsiteY0-12" fmla="*/ 2824480 h 2824480"/>
              <a:gd name="connsiteX1-13" fmla="*/ 0 w 853440"/>
              <a:gd name="connsiteY1-14" fmla="*/ 2590800 h 2824480"/>
              <a:gd name="connsiteX2-15" fmla="*/ 0 w 853440"/>
              <a:gd name="connsiteY2-16" fmla="*/ 0 h 2824480"/>
              <a:gd name="connsiteX3-17" fmla="*/ 853440 w 853440"/>
              <a:gd name="connsiteY3-18" fmla="*/ 2631440 h 2824480"/>
              <a:gd name="connsiteX4-19" fmla="*/ 680720 w 853440"/>
              <a:gd name="connsiteY4-20" fmla="*/ 2824480 h 2824480"/>
              <a:gd name="connsiteX0-21" fmla="*/ 680720 w 853440"/>
              <a:gd name="connsiteY0-22" fmla="*/ 2824480 h 2824480"/>
              <a:gd name="connsiteX1-23" fmla="*/ 0 w 853440"/>
              <a:gd name="connsiteY1-24" fmla="*/ 2590800 h 2824480"/>
              <a:gd name="connsiteX2-25" fmla="*/ 0 w 853440"/>
              <a:gd name="connsiteY2-26" fmla="*/ 0 h 2824480"/>
              <a:gd name="connsiteX3-27" fmla="*/ 853440 w 853440"/>
              <a:gd name="connsiteY3-28" fmla="*/ 2631440 h 2824480"/>
              <a:gd name="connsiteX4-29" fmla="*/ 680720 w 853440"/>
              <a:gd name="connsiteY4-30" fmla="*/ 2824480 h 2824480"/>
              <a:gd name="connsiteX0-31" fmla="*/ 680720 w 853440"/>
              <a:gd name="connsiteY0-32" fmla="*/ 2824480 h 2824480"/>
              <a:gd name="connsiteX1-33" fmla="*/ 0 w 853440"/>
              <a:gd name="connsiteY1-34" fmla="*/ 2590800 h 2824480"/>
              <a:gd name="connsiteX2-35" fmla="*/ 0 w 853440"/>
              <a:gd name="connsiteY2-36" fmla="*/ 0 h 2824480"/>
              <a:gd name="connsiteX3-37" fmla="*/ 853440 w 853440"/>
              <a:gd name="connsiteY3-38" fmla="*/ 2631440 h 2824480"/>
              <a:gd name="connsiteX4-39" fmla="*/ 680720 w 853440"/>
              <a:gd name="connsiteY4-40" fmla="*/ 2824480 h 28244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54" name="Freeform 253"/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-1" fmla="*/ 680720 w 853440"/>
              <a:gd name="connsiteY0-2" fmla="*/ 2824480 h 2824480"/>
              <a:gd name="connsiteX1-3" fmla="*/ 0 w 853440"/>
              <a:gd name="connsiteY1-4" fmla="*/ 2590800 h 2824480"/>
              <a:gd name="connsiteX2-5" fmla="*/ 0 w 853440"/>
              <a:gd name="connsiteY2-6" fmla="*/ 0 h 2824480"/>
              <a:gd name="connsiteX3-7" fmla="*/ 853440 w 853440"/>
              <a:gd name="connsiteY3-8" fmla="*/ 2631440 h 2824480"/>
              <a:gd name="connsiteX4-9" fmla="*/ 680720 w 853440"/>
              <a:gd name="connsiteY4-10" fmla="*/ 2824480 h 2824480"/>
              <a:gd name="connsiteX0-11" fmla="*/ 680720 w 853440"/>
              <a:gd name="connsiteY0-12" fmla="*/ 2824480 h 2824480"/>
              <a:gd name="connsiteX1-13" fmla="*/ 0 w 853440"/>
              <a:gd name="connsiteY1-14" fmla="*/ 2590800 h 2824480"/>
              <a:gd name="connsiteX2-15" fmla="*/ 0 w 853440"/>
              <a:gd name="connsiteY2-16" fmla="*/ 0 h 2824480"/>
              <a:gd name="connsiteX3-17" fmla="*/ 853440 w 853440"/>
              <a:gd name="connsiteY3-18" fmla="*/ 2631440 h 2824480"/>
              <a:gd name="connsiteX4-19" fmla="*/ 680720 w 853440"/>
              <a:gd name="connsiteY4-20" fmla="*/ 2824480 h 2824480"/>
              <a:gd name="connsiteX0-21" fmla="*/ 680720 w 853440"/>
              <a:gd name="connsiteY0-22" fmla="*/ 2824480 h 2824480"/>
              <a:gd name="connsiteX1-23" fmla="*/ 0 w 853440"/>
              <a:gd name="connsiteY1-24" fmla="*/ 2590800 h 2824480"/>
              <a:gd name="connsiteX2-25" fmla="*/ 0 w 853440"/>
              <a:gd name="connsiteY2-26" fmla="*/ 0 h 2824480"/>
              <a:gd name="connsiteX3-27" fmla="*/ 853440 w 853440"/>
              <a:gd name="connsiteY3-28" fmla="*/ 2631440 h 2824480"/>
              <a:gd name="connsiteX4-29" fmla="*/ 680720 w 853440"/>
              <a:gd name="connsiteY4-30" fmla="*/ 2824480 h 2824480"/>
              <a:gd name="connsiteX0-31" fmla="*/ 680720 w 853440"/>
              <a:gd name="connsiteY0-32" fmla="*/ 2824480 h 2824480"/>
              <a:gd name="connsiteX1-33" fmla="*/ 0 w 853440"/>
              <a:gd name="connsiteY1-34" fmla="*/ 2590800 h 2824480"/>
              <a:gd name="connsiteX2-35" fmla="*/ 0 w 853440"/>
              <a:gd name="connsiteY2-36" fmla="*/ 0 h 2824480"/>
              <a:gd name="connsiteX3-37" fmla="*/ 853440 w 853440"/>
              <a:gd name="connsiteY3-38" fmla="*/ 2631440 h 2824480"/>
              <a:gd name="connsiteX4-39" fmla="*/ 680720 w 853440"/>
              <a:gd name="connsiteY4-40" fmla="*/ 2824480 h 2824480"/>
              <a:gd name="connsiteX0-41" fmla="*/ 2529840 w 2702560"/>
              <a:gd name="connsiteY0-42" fmla="*/ 2824480 h 3438178"/>
              <a:gd name="connsiteX1-43" fmla="*/ 0 w 2702560"/>
              <a:gd name="connsiteY1-44" fmla="*/ 3434080 h 3438178"/>
              <a:gd name="connsiteX2-45" fmla="*/ 1849120 w 2702560"/>
              <a:gd name="connsiteY2-46" fmla="*/ 0 h 3438178"/>
              <a:gd name="connsiteX3-47" fmla="*/ 2702560 w 2702560"/>
              <a:gd name="connsiteY3-48" fmla="*/ 2631440 h 3438178"/>
              <a:gd name="connsiteX4-49" fmla="*/ 2529840 w 2702560"/>
              <a:gd name="connsiteY4-50" fmla="*/ 2824480 h 3438178"/>
              <a:gd name="connsiteX0-51" fmla="*/ 2529840 w 2702560"/>
              <a:gd name="connsiteY0-52" fmla="*/ 2824480 h 3434080"/>
              <a:gd name="connsiteX1-53" fmla="*/ 0 w 2702560"/>
              <a:gd name="connsiteY1-54" fmla="*/ 3434080 h 3434080"/>
              <a:gd name="connsiteX2-55" fmla="*/ 1849120 w 2702560"/>
              <a:gd name="connsiteY2-56" fmla="*/ 0 h 3434080"/>
              <a:gd name="connsiteX3-57" fmla="*/ 2702560 w 2702560"/>
              <a:gd name="connsiteY3-58" fmla="*/ 2631440 h 3434080"/>
              <a:gd name="connsiteX4-59" fmla="*/ 2529840 w 2702560"/>
              <a:gd name="connsiteY4-60" fmla="*/ 2824480 h 3434080"/>
              <a:gd name="connsiteX0-61" fmla="*/ 2529840 w 2702560"/>
              <a:gd name="connsiteY0-62" fmla="*/ 1981200 h 2590800"/>
              <a:gd name="connsiteX1-63" fmla="*/ 0 w 2702560"/>
              <a:gd name="connsiteY1-64" fmla="*/ 2590800 h 2590800"/>
              <a:gd name="connsiteX2-65" fmla="*/ 50800 w 2702560"/>
              <a:gd name="connsiteY2-66" fmla="*/ 0 h 2590800"/>
              <a:gd name="connsiteX3-67" fmla="*/ 2702560 w 2702560"/>
              <a:gd name="connsiteY3-68" fmla="*/ 1788160 h 2590800"/>
              <a:gd name="connsiteX4-69" fmla="*/ 2529840 w 2702560"/>
              <a:gd name="connsiteY4-70" fmla="*/ 1981200 h 2590800"/>
              <a:gd name="connsiteX0-71" fmla="*/ 2529840 w 2702560"/>
              <a:gd name="connsiteY0-72" fmla="*/ 1981200 h 2590800"/>
              <a:gd name="connsiteX1-73" fmla="*/ 0 w 2702560"/>
              <a:gd name="connsiteY1-74" fmla="*/ 2590800 h 2590800"/>
              <a:gd name="connsiteX2-75" fmla="*/ 50800 w 2702560"/>
              <a:gd name="connsiteY2-76" fmla="*/ 0 h 2590800"/>
              <a:gd name="connsiteX3-77" fmla="*/ 2702560 w 2702560"/>
              <a:gd name="connsiteY3-78" fmla="*/ 1788160 h 2590800"/>
              <a:gd name="connsiteX4-79" fmla="*/ 2529840 w 2702560"/>
              <a:gd name="connsiteY4-80" fmla="*/ 1981200 h 2590800"/>
              <a:gd name="connsiteX0-81" fmla="*/ 2550160 w 2722880"/>
              <a:gd name="connsiteY0-82" fmla="*/ 1950720 h 2560320"/>
              <a:gd name="connsiteX1-83" fmla="*/ 20320 w 2722880"/>
              <a:gd name="connsiteY1-84" fmla="*/ 2560320 h 2560320"/>
              <a:gd name="connsiteX2-85" fmla="*/ 0 w 2722880"/>
              <a:gd name="connsiteY2-86" fmla="*/ 0 h 2560320"/>
              <a:gd name="connsiteX3-87" fmla="*/ 2722880 w 2722880"/>
              <a:gd name="connsiteY3-88" fmla="*/ 1757680 h 2560320"/>
              <a:gd name="connsiteX4-89" fmla="*/ 2550160 w 2722880"/>
              <a:gd name="connsiteY4-90" fmla="*/ 1950720 h 2560320"/>
              <a:gd name="connsiteX0-91" fmla="*/ 2550160 w 2722880"/>
              <a:gd name="connsiteY0-92" fmla="*/ 1950720 h 2560320"/>
              <a:gd name="connsiteX1-93" fmla="*/ 20320 w 2722880"/>
              <a:gd name="connsiteY1-94" fmla="*/ 2560320 h 2560320"/>
              <a:gd name="connsiteX2-95" fmla="*/ 0 w 2722880"/>
              <a:gd name="connsiteY2-96" fmla="*/ 0 h 2560320"/>
              <a:gd name="connsiteX3-97" fmla="*/ 2722880 w 2722880"/>
              <a:gd name="connsiteY3-98" fmla="*/ 1757680 h 2560320"/>
              <a:gd name="connsiteX4-99" fmla="*/ 2550160 w 2722880"/>
              <a:gd name="connsiteY4-100" fmla="*/ 1950720 h 2560320"/>
              <a:gd name="connsiteX0-101" fmla="*/ 2550160 w 2722880"/>
              <a:gd name="connsiteY0-102" fmla="*/ 1950720 h 2560320"/>
              <a:gd name="connsiteX1-103" fmla="*/ 20320 w 2722880"/>
              <a:gd name="connsiteY1-104" fmla="*/ 2560320 h 2560320"/>
              <a:gd name="connsiteX2-105" fmla="*/ 0 w 2722880"/>
              <a:gd name="connsiteY2-106" fmla="*/ 0 h 2560320"/>
              <a:gd name="connsiteX3-107" fmla="*/ 2722880 w 2722880"/>
              <a:gd name="connsiteY3-108" fmla="*/ 1757680 h 2560320"/>
              <a:gd name="connsiteX4-109" fmla="*/ 2550160 w 2722880"/>
              <a:gd name="connsiteY4-110" fmla="*/ 1950720 h 2560320"/>
              <a:gd name="connsiteX0-111" fmla="*/ 2550160 w 2722880"/>
              <a:gd name="connsiteY0-112" fmla="*/ 1950720 h 2560320"/>
              <a:gd name="connsiteX1-113" fmla="*/ 20320 w 2722880"/>
              <a:gd name="connsiteY1-114" fmla="*/ 2560320 h 2560320"/>
              <a:gd name="connsiteX2-115" fmla="*/ 0 w 2722880"/>
              <a:gd name="connsiteY2-116" fmla="*/ 0 h 2560320"/>
              <a:gd name="connsiteX3-117" fmla="*/ 2722880 w 2722880"/>
              <a:gd name="connsiteY3-118" fmla="*/ 1757680 h 2560320"/>
              <a:gd name="connsiteX4-119" fmla="*/ 2550160 w 2722880"/>
              <a:gd name="connsiteY4-120" fmla="*/ 1950720 h 25603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55" name="Rectangle 254"/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what is new DV computed in e 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ight Arrow 255"/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Right Arrow 256"/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Right Arrow 257"/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Right Arrow 258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/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compute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4159">
        <p:fade/>
      </p:transition>
    </mc:Choice>
    <mc:Fallback>
      <p:transition spd="med" advTm="341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/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t=0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/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c’s state at t=0 is at c only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/>
            <p:cNvCxnSpPr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34" name="Group 1033"/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206" name="Group 44"/>
                <p:cNvGrpSpPr/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0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0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0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0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0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97" name="Group 44"/>
                <p:cNvGrpSpPr/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99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86" name="Group 185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9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9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9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9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44"/>
                <p:cNvGrpSpPr/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sp>
          <p:nvSpPr>
            <p:cNvPr id="215" name="TextBox 214"/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2" name="Right Arrow 1031"/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ight Arrow 266"/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ight Arrow 267"/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Right Arrow 268"/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Right Arrow 269"/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ight Arrow 270"/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ight Arrow 271"/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Right Arrow 272"/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Right Arrow 273"/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ight Arrow 274"/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Right Arrow 278"/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Right Arrow 279"/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306" name="Group 44"/>
                <p:cNvGrpSpPr/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285" name="Group 284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297" name="Group 44"/>
                <p:cNvGrpSpPr/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9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286" name="Group 285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288" name="Group 44"/>
                <p:cNvGrpSpPr/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314" name="Group 313"/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337" name="Group 44"/>
                <p:cNvGrpSpPr/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316" name="Group 315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328" name="Group 44"/>
                <p:cNvGrpSpPr/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317" name="Group 316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2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2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2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26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319" name="Group 44"/>
                <p:cNvGrpSpPr/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2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sp>
          <p:nvSpPr>
            <p:cNvPr id="346" name="Right Arrow 345"/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Right Arrow 346"/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Right Arrow 347"/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Right Arrow 348"/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ight Arrow 349"/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Right Arrow 350"/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Right Arrow 351"/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Right Arrow 352"/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Right Arrow 353"/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Right Arrow 354"/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/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c’s state at t=0 has propagated to b, and may influence distance vector computations up to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hop away, i.e., at b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t=1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8" name="Straight Connector 237"/>
                <p:cNvCxnSpPr/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/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/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c’s state at t=0 may now influence distance vector computations up to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hops away, i.e., at b and now at a, e as well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t=2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/>
          <p:cNvGrpSpPr/>
          <p:nvPr/>
        </p:nvGrpSpPr>
        <p:grpSpPr>
          <a:xfrm>
            <a:off x="657860" y="4484676"/>
            <a:ext cx="5999480" cy="978729"/>
            <a:chOff x="657860" y="4484676"/>
            <a:chExt cx="5999480" cy="978729"/>
          </a:xfrm>
        </p:grpSpPr>
        <p:sp>
          <p:nvSpPr>
            <p:cNvPr id="169" name="TextBox 168"/>
            <p:cNvSpPr txBox="1"/>
            <p:nvPr/>
          </p:nvSpPr>
          <p:spPr>
            <a:xfrm flipH="1">
              <a:off x="1659184" y="4484676"/>
              <a:ext cx="49981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c’s state at t=0 may influence distance vector computations up to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hops away, i.e., at b,a,e and now at c,f,h as well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t=3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5" name="Group 344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0" name="Straight Connector 379"/>
                <p:cNvCxnSpPr/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/>
          <p:cNvGrpSpPr/>
          <p:nvPr/>
        </p:nvGrpSpPr>
        <p:grpSpPr>
          <a:xfrm>
            <a:off x="657860" y="5524662"/>
            <a:ext cx="5918200" cy="978729"/>
            <a:chOff x="657860" y="5499610"/>
            <a:chExt cx="5918200" cy="978729"/>
          </a:xfrm>
        </p:grpSpPr>
        <p:sp>
          <p:nvSpPr>
            <p:cNvPr id="3" name="Rectangle 2"/>
            <p:cNvSpPr/>
            <p:nvPr/>
          </p:nvSpPr>
          <p:spPr>
            <a:xfrm>
              <a:off x="1638300" y="5499610"/>
              <a:ext cx="4937760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c’s state at t=0 may influence distance vector computations up to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hops away, i.e., at b,a,e, c, f, h and now at g,i as well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t=4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83" name="Group 382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/>
                <p:cNvCxnSpPr/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/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Iterative communication, computation steps diffuses information through network: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/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-1" fmla="*/ 0 w 3319398"/>
                <a:gd name="connsiteY0-2" fmla="*/ 0 h 1284889"/>
                <a:gd name="connsiteX1-3" fmla="*/ 613776 w 3319398"/>
                <a:gd name="connsiteY1-4" fmla="*/ 1189973 h 1284889"/>
                <a:gd name="connsiteX2-5" fmla="*/ 3319398 w 3319398"/>
                <a:gd name="connsiteY2-6" fmla="*/ 1215025 h 1284889"/>
                <a:gd name="connsiteX0-7" fmla="*/ 0 w 3319398"/>
                <a:gd name="connsiteY0-8" fmla="*/ 0 h 1528175"/>
                <a:gd name="connsiteX1-9" fmla="*/ 613776 w 3319398"/>
                <a:gd name="connsiteY1-10" fmla="*/ 1189973 h 1528175"/>
                <a:gd name="connsiteX2-11" fmla="*/ 3319398 w 3319398"/>
                <a:gd name="connsiteY2-12" fmla="*/ 1528175 h 1528175"/>
                <a:gd name="connsiteX0-13" fmla="*/ 0 w 3319398"/>
                <a:gd name="connsiteY0-14" fmla="*/ 0 h 1528175"/>
                <a:gd name="connsiteX1-15" fmla="*/ 613776 w 3319398"/>
                <a:gd name="connsiteY1-16" fmla="*/ 1189973 h 1528175"/>
                <a:gd name="connsiteX2-17" fmla="*/ 3319398 w 3319398"/>
                <a:gd name="connsiteY2-18" fmla="*/ 1528175 h 1528175"/>
                <a:gd name="connsiteX0-19" fmla="*/ 0 w 3181611"/>
                <a:gd name="connsiteY0-20" fmla="*/ 0 h 1528175"/>
                <a:gd name="connsiteX1-21" fmla="*/ 475989 w 3181611"/>
                <a:gd name="connsiteY1-22" fmla="*/ 1189973 h 1528175"/>
                <a:gd name="connsiteX2-23" fmla="*/ 3181611 w 3181611"/>
                <a:gd name="connsiteY2-24" fmla="*/ 1528175 h 1528175"/>
                <a:gd name="connsiteX0-25" fmla="*/ 9476 w 3191087"/>
                <a:gd name="connsiteY0-26" fmla="*/ 0 h 1528175"/>
                <a:gd name="connsiteX1-27" fmla="*/ 485465 w 3191087"/>
                <a:gd name="connsiteY1-28" fmla="*/ 1189973 h 1528175"/>
                <a:gd name="connsiteX2-29" fmla="*/ 3191087 w 3191087"/>
                <a:gd name="connsiteY2-30" fmla="*/ 1528175 h 1528175"/>
                <a:gd name="connsiteX0-31" fmla="*/ 9703 w 3203840"/>
                <a:gd name="connsiteY0-32" fmla="*/ 0 h 1453019"/>
                <a:gd name="connsiteX1-33" fmla="*/ 485692 w 3203840"/>
                <a:gd name="connsiteY1-34" fmla="*/ 1189973 h 1453019"/>
                <a:gd name="connsiteX2-35" fmla="*/ 3203840 w 3203840"/>
                <a:gd name="connsiteY2-36" fmla="*/ 1453019 h 1453019"/>
                <a:gd name="connsiteX0-37" fmla="*/ 6182 w 3200319"/>
                <a:gd name="connsiteY0-38" fmla="*/ 0 h 1461838"/>
                <a:gd name="connsiteX1-39" fmla="*/ 519749 w 3200319"/>
                <a:gd name="connsiteY1-40" fmla="*/ 1290182 h 1461838"/>
                <a:gd name="connsiteX2-41" fmla="*/ 3200319 w 3200319"/>
                <a:gd name="connsiteY2-42" fmla="*/ 1453019 h 1461838"/>
                <a:gd name="connsiteX0-43" fmla="*/ 113523 w 2944405"/>
                <a:gd name="connsiteY0-44" fmla="*/ 0 h 1461838"/>
                <a:gd name="connsiteX1-45" fmla="*/ 263835 w 2944405"/>
                <a:gd name="connsiteY1-46" fmla="*/ 1290182 h 1461838"/>
                <a:gd name="connsiteX2-47" fmla="*/ 2944405 w 2944405"/>
                <a:gd name="connsiteY2-48" fmla="*/ 1453019 h 1461838"/>
                <a:gd name="connsiteX0-49" fmla="*/ 7733 w 2838615"/>
                <a:gd name="connsiteY0-50" fmla="*/ 0 h 1523002"/>
                <a:gd name="connsiteX1-51" fmla="*/ 446144 w 2838615"/>
                <a:gd name="connsiteY1-52" fmla="*/ 1402916 h 1523002"/>
                <a:gd name="connsiteX2-53" fmla="*/ 2838615 w 2838615"/>
                <a:gd name="connsiteY2-54" fmla="*/ 1453019 h 1523002"/>
                <a:gd name="connsiteX0-55" fmla="*/ 6626 w 2837508"/>
                <a:gd name="connsiteY0-56" fmla="*/ 0 h 1484577"/>
                <a:gd name="connsiteX1-57" fmla="*/ 457563 w 2837508"/>
                <a:gd name="connsiteY1-58" fmla="*/ 1340286 h 1484577"/>
                <a:gd name="connsiteX2-59" fmla="*/ 2837508 w 2837508"/>
                <a:gd name="connsiteY2-60" fmla="*/ 1453019 h 1484577"/>
                <a:gd name="connsiteX0-61" fmla="*/ 6626 w 2837508"/>
                <a:gd name="connsiteY0-62" fmla="*/ 0 h 1506274"/>
                <a:gd name="connsiteX1-63" fmla="*/ 457563 w 2837508"/>
                <a:gd name="connsiteY1-64" fmla="*/ 1340286 h 1506274"/>
                <a:gd name="connsiteX2-65" fmla="*/ 2837508 w 2837508"/>
                <a:gd name="connsiteY2-66" fmla="*/ 1490597 h 1506274"/>
                <a:gd name="connsiteX0-67" fmla="*/ 6626 w 2837508"/>
                <a:gd name="connsiteY0-68" fmla="*/ 0 h 1532376"/>
                <a:gd name="connsiteX1-69" fmla="*/ 457563 w 2837508"/>
                <a:gd name="connsiteY1-70" fmla="*/ 1340286 h 1532376"/>
                <a:gd name="connsiteX2-71" fmla="*/ 2837508 w 2837508"/>
                <a:gd name="connsiteY2-72" fmla="*/ 1528175 h 1532376"/>
                <a:gd name="connsiteX0-73" fmla="*/ 2412 w 2833294"/>
                <a:gd name="connsiteY0-74" fmla="*/ 0 h 1532376"/>
                <a:gd name="connsiteX1-75" fmla="*/ 453349 w 2833294"/>
                <a:gd name="connsiteY1-76" fmla="*/ 1340286 h 1532376"/>
                <a:gd name="connsiteX2-77" fmla="*/ 2833294 w 2833294"/>
                <a:gd name="connsiteY2-78" fmla="*/ 1528175 h 1532376"/>
                <a:gd name="connsiteX0-79" fmla="*/ 1555 w 2857489"/>
                <a:gd name="connsiteY0-80" fmla="*/ 0 h 1519367"/>
                <a:gd name="connsiteX1-81" fmla="*/ 477544 w 2857489"/>
                <a:gd name="connsiteY1-82" fmla="*/ 1327760 h 1519367"/>
                <a:gd name="connsiteX2-83" fmla="*/ 2857489 w 2857489"/>
                <a:gd name="connsiteY2-84" fmla="*/ 1515649 h 1519367"/>
                <a:gd name="connsiteX0-85" fmla="*/ 1555 w 2857489"/>
                <a:gd name="connsiteY0-86" fmla="*/ 0 h 1493055"/>
                <a:gd name="connsiteX1-87" fmla="*/ 477544 w 2857489"/>
                <a:gd name="connsiteY1-88" fmla="*/ 1327760 h 1493055"/>
                <a:gd name="connsiteX2-89" fmla="*/ 2857489 w 2857489"/>
                <a:gd name="connsiteY2-90" fmla="*/ 1478071 h 1493055"/>
                <a:gd name="connsiteX0-91" fmla="*/ 1555 w 2857489"/>
                <a:gd name="connsiteY0-92" fmla="*/ 0 h 1508807"/>
                <a:gd name="connsiteX1-93" fmla="*/ 477544 w 2857489"/>
                <a:gd name="connsiteY1-94" fmla="*/ 1327760 h 1508807"/>
                <a:gd name="connsiteX2-95" fmla="*/ 2857489 w 2857489"/>
                <a:gd name="connsiteY2-96" fmla="*/ 1478071 h 1508807"/>
                <a:gd name="connsiteX0-97" fmla="*/ 1555 w 2857489"/>
                <a:gd name="connsiteY0-98" fmla="*/ 0 h 1536065"/>
                <a:gd name="connsiteX1-99" fmla="*/ 477544 w 2857489"/>
                <a:gd name="connsiteY1-100" fmla="*/ 1327760 h 1536065"/>
                <a:gd name="connsiteX2-101" fmla="*/ 2857489 w 2857489"/>
                <a:gd name="connsiteY2-102" fmla="*/ 1515649 h 15360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/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-1" fmla="*/ 0 w 3319398"/>
                <a:gd name="connsiteY0-2" fmla="*/ 0 h 1284889"/>
                <a:gd name="connsiteX1-3" fmla="*/ 613776 w 3319398"/>
                <a:gd name="connsiteY1-4" fmla="*/ 1189973 h 1284889"/>
                <a:gd name="connsiteX2-5" fmla="*/ 3319398 w 3319398"/>
                <a:gd name="connsiteY2-6" fmla="*/ 1215025 h 1284889"/>
                <a:gd name="connsiteX0-7" fmla="*/ 0 w 3319398"/>
                <a:gd name="connsiteY0-8" fmla="*/ 0 h 1528175"/>
                <a:gd name="connsiteX1-9" fmla="*/ 613776 w 3319398"/>
                <a:gd name="connsiteY1-10" fmla="*/ 1189973 h 1528175"/>
                <a:gd name="connsiteX2-11" fmla="*/ 3319398 w 3319398"/>
                <a:gd name="connsiteY2-12" fmla="*/ 1528175 h 1528175"/>
                <a:gd name="connsiteX0-13" fmla="*/ 0 w 3319398"/>
                <a:gd name="connsiteY0-14" fmla="*/ 0 h 1528175"/>
                <a:gd name="connsiteX1-15" fmla="*/ 613776 w 3319398"/>
                <a:gd name="connsiteY1-16" fmla="*/ 1189973 h 1528175"/>
                <a:gd name="connsiteX2-17" fmla="*/ 3319398 w 3319398"/>
                <a:gd name="connsiteY2-18" fmla="*/ 1528175 h 1528175"/>
                <a:gd name="connsiteX0-19" fmla="*/ 0 w 3181611"/>
                <a:gd name="connsiteY0-20" fmla="*/ 0 h 1528175"/>
                <a:gd name="connsiteX1-21" fmla="*/ 475989 w 3181611"/>
                <a:gd name="connsiteY1-22" fmla="*/ 1189973 h 1528175"/>
                <a:gd name="connsiteX2-23" fmla="*/ 3181611 w 3181611"/>
                <a:gd name="connsiteY2-24" fmla="*/ 1528175 h 1528175"/>
                <a:gd name="connsiteX0-25" fmla="*/ 9476 w 3191087"/>
                <a:gd name="connsiteY0-26" fmla="*/ 0 h 1528175"/>
                <a:gd name="connsiteX1-27" fmla="*/ 485465 w 3191087"/>
                <a:gd name="connsiteY1-28" fmla="*/ 1189973 h 1528175"/>
                <a:gd name="connsiteX2-29" fmla="*/ 3191087 w 3191087"/>
                <a:gd name="connsiteY2-30" fmla="*/ 1528175 h 1528175"/>
                <a:gd name="connsiteX0-31" fmla="*/ 9703 w 3203840"/>
                <a:gd name="connsiteY0-32" fmla="*/ 0 h 1453019"/>
                <a:gd name="connsiteX1-33" fmla="*/ 485692 w 3203840"/>
                <a:gd name="connsiteY1-34" fmla="*/ 1189973 h 1453019"/>
                <a:gd name="connsiteX2-35" fmla="*/ 3203840 w 3203840"/>
                <a:gd name="connsiteY2-36" fmla="*/ 1453019 h 1453019"/>
                <a:gd name="connsiteX0-37" fmla="*/ 6182 w 3200319"/>
                <a:gd name="connsiteY0-38" fmla="*/ 0 h 1461838"/>
                <a:gd name="connsiteX1-39" fmla="*/ 519749 w 3200319"/>
                <a:gd name="connsiteY1-40" fmla="*/ 1290182 h 1461838"/>
                <a:gd name="connsiteX2-41" fmla="*/ 3200319 w 3200319"/>
                <a:gd name="connsiteY2-42" fmla="*/ 1453019 h 1461838"/>
                <a:gd name="connsiteX0-43" fmla="*/ 113523 w 2944405"/>
                <a:gd name="connsiteY0-44" fmla="*/ 0 h 1461838"/>
                <a:gd name="connsiteX1-45" fmla="*/ 263835 w 2944405"/>
                <a:gd name="connsiteY1-46" fmla="*/ 1290182 h 1461838"/>
                <a:gd name="connsiteX2-47" fmla="*/ 2944405 w 2944405"/>
                <a:gd name="connsiteY2-48" fmla="*/ 1453019 h 1461838"/>
                <a:gd name="connsiteX0-49" fmla="*/ 7733 w 2838615"/>
                <a:gd name="connsiteY0-50" fmla="*/ 0 h 1523002"/>
                <a:gd name="connsiteX1-51" fmla="*/ 446144 w 2838615"/>
                <a:gd name="connsiteY1-52" fmla="*/ 1402916 h 1523002"/>
                <a:gd name="connsiteX2-53" fmla="*/ 2838615 w 2838615"/>
                <a:gd name="connsiteY2-54" fmla="*/ 1453019 h 1523002"/>
                <a:gd name="connsiteX0-55" fmla="*/ 6626 w 2837508"/>
                <a:gd name="connsiteY0-56" fmla="*/ 0 h 1484577"/>
                <a:gd name="connsiteX1-57" fmla="*/ 457563 w 2837508"/>
                <a:gd name="connsiteY1-58" fmla="*/ 1340286 h 1484577"/>
                <a:gd name="connsiteX2-59" fmla="*/ 2837508 w 2837508"/>
                <a:gd name="connsiteY2-60" fmla="*/ 1453019 h 1484577"/>
                <a:gd name="connsiteX0-61" fmla="*/ 6626 w 2837508"/>
                <a:gd name="connsiteY0-62" fmla="*/ 0 h 1506274"/>
                <a:gd name="connsiteX1-63" fmla="*/ 457563 w 2837508"/>
                <a:gd name="connsiteY1-64" fmla="*/ 1340286 h 1506274"/>
                <a:gd name="connsiteX2-65" fmla="*/ 2837508 w 2837508"/>
                <a:gd name="connsiteY2-66" fmla="*/ 1490597 h 1506274"/>
                <a:gd name="connsiteX0-67" fmla="*/ 6626 w 2837508"/>
                <a:gd name="connsiteY0-68" fmla="*/ 0 h 1532376"/>
                <a:gd name="connsiteX1-69" fmla="*/ 457563 w 2837508"/>
                <a:gd name="connsiteY1-70" fmla="*/ 1340286 h 1532376"/>
                <a:gd name="connsiteX2-71" fmla="*/ 2837508 w 2837508"/>
                <a:gd name="connsiteY2-72" fmla="*/ 1528175 h 1532376"/>
                <a:gd name="connsiteX0-73" fmla="*/ 2412 w 2833294"/>
                <a:gd name="connsiteY0-74" fmla="*/ 0 h 1532376"/>
                <a:gd name="connsiteX1-75" fmla="*/ 453349 w 2833294"/>
                <a:gd name="connsiteY1-76" fmla="*/ 1340286 h 1532376"/>
                <a:gd name="connsiteX2-77" fmla="*/ 2833294 w 2833294"/>
                <a:gd name="connsiteY2-78" fmla="*/ 1528175 h 1532376"/>
                <a:gd name="connsiteX0-79" fmla="*/ 1555 w 2857489"/>
                <a:gd name="connsiteY0-80" fmla="*/ 0 h 1519367"/>
                <a:gd name="connsiteX1-81" fmla="*/ 477544 w 2857489"/>
                <a:gd name="connsiteY1-82" fmla="*/ 1327760 h 1519367"/>
                <a:gd name="connsiteX2-83" fmla="*/ 2857489 w 2857489"/>
                <a:gd name="connsiteY2-84" fmla="*/ 1515649 h 1519367"/>
                <a:gd name="connsiteX0-85" fmla="*/ 1555 w 2857489"/>
                <a:gd name="connsiteY0-86" fmla="*/ 0 h 1493055"/>
                <a:gd name="connsiteX1-87" fmla="*/ 477544 w 2857489"/>
                <a:gd name="connsiteY1-88" fmla="*/ 1327760 h 1493055"/>
                <a:gd name="connsiteX2-89" fmla="*/ 2857489 w 2857489"/>
                <a:gd name="connsiteY2-90" fmla="*/ 1478071 h 1493055"/>
                <a:gd name="connsiteX0-91" fmla="*/ 1555 w 2857489"/>
                <a:gd name="connsiteY0-92" fmla="*/ 0 h 1508807"/>
                <a:gd name="connsiteX1-93" fmla="*/ 477544 w 2857489"/>
                <a:gd name="connsiteY1-94" fmla="*/ 1327760 h 1508807"/>
                <a:gd name="connsiteX2-95" fmla="*/ 2857489 w 2857489"/>
                <a:gd name="connsiteY2-96" fmla="*/ 1478071 h 1508807"/>
                <a:gd name="connsiteX0-97" fmla="*/ 1555 w 2857489"/>
                <a:gd name="connsiteY0-98" fmla="*/ 0 h 1536065"/>
                <a:gd name="connsiteX1-99" fmla="*/ 477544 w 2857489"/>
                <a:gd name="connsiteY1-100" fmla="*/ 1327760 h 1536065"/>
                <a:gd name="connsiteX2-101" fmla="*/ 2857489 w 2857489"/>
                <a:gd name="connsiteY2-102" fmla="*/ 1515649 h 1536065"/>
                <a:gd name="connsiteX0-103" fmla="*/ 1555 w 2857489"/>
                <a:gd name="connsiteY0-104" fmla="*/ 0 h 1536841"/>
                <a:gd name="connsiteX1-105" fmla="*/ 477544 w 2857489"/>
                <a:gd name="connsiteY1-106" fmla="*/ 1327760 h 1536841"/>
                <a:gd name="connsiteX2-107" fmla="*/ 1394471 w 2857489"/>
                <a:gd name="connsiteY2-108" fmla="*/ 1524673 h 1536841"/>
                <a:gd name="connsiteX3" fmla="*/ 2857489 w 2857489"/>
                <a:gd name="connsiteY3" fmla="*/ 1515649 h 1536841"/>
                <a:gd name="connsiteX0-109" fmla="*/ 206 w 2856140"/>
                <a:gd name="connsiteY0-110" fmla="*/ 0 h 2379901"/>
                <a:gd name="connsiteX1-111" fmla="*/ 476195 w 2856140"/>
                <a:gd name="connsiteY1-112" fmla="*/ 1327760 h 2379901"/>
                <a:gd name="connsiteX2-113" fmla="*/ 1423443 w 2856140"/>
                <a:gd name="connsiteY2-114" fmla="*/ 2379097 h 2379901"/>
                <a:gd name="connsiteX3-115" fmla="*/ 2856140 w 2856140"/>
                <a:gd name="connsiteY3-116" fmla="*/ 1515649 h 2379901"/>
                <a:gd name="connsiteX0-117" fmla="*/ 206 w 2856140"/>
                <a:gd name="connsiteY0-118" fmla="*/ 0 h 2379097"/>
                <a:gd name="connsiteX1-119" fmla="*/ 476195 w 2856140"/>
                <a:gd name="connsiteY1-120" fmla="*/ 1327760 h 2379097"/>
                <a:gd name="connsiteX2-121" fmla="*/ 1423443 w 2856140"/>
                <a:gd name="connsiteY2-122" fmla="*/ 2379097 h 2379097"/>
                <a:gd name="connsiteX3-123" fmla="*/ 2856140 w 2856140"/>
                <a:gd name="connsiteY3-124" fmla="*/ 1515649 h 2379097"/>
                <a:gd name="connsiteX0-125" fmla="*/ 206 w 2856140"/>
                <a:gd name="connsiteY0-126" fmla="*/ 0 h 2379097"/>
                <a:gd name="connsiteX1-127" fmla="*/ 476195 w 2856140"/>
                <a:gd name="connsiteY1-128" fmla="*/ 1327760 h 2379097"/>
                <a:gd name="connsiteX2-129" fmla="*/ 1423443 w 2856140"/>
                <a:gd name="connsiteY2-130" fmla="*/ 2379097 h 2379097"/>
                <a:gd name="connsiteX3-131" fmla="*/ 2856140 w 2856140"/>
                <a:gd name="connsiteY3-132" fmla="*/ 1515649 h 2379097"/>
                <a:gd name="connsiteX0-133" fmla="*/ 206 w 2772756"/>
                <a:gd name="connsiteY0-134" fmla="*/ 0 h 2379097"/>
                <a:gd name="connsiteX1-135" fmla="*/ 476195 w 2772756"/>
                <a:gd name="connsiteY1-136" fmla="*/ 1327760 h 2379097"/>
                <a:gd name="connsiteX2-137" fmla="*/ 1423443 w 2772756"/>
                <a:gd name="connsiteY2-138" fmla="*/ 2379097 h 2379097"/>
                <a:gd name="connsiteX3-139" fmla="*/ 2772756 w 2772756"/>
                <a:gd name="connsiteY3-140" fmla="*/ 1549826 h 2379097"/>
                <a:gd name="connsiteX0-141" fmla="*/ 206 w 2772756"/>
                <a:gd name="connsiteY0-142" fmla="*/ 0 h 2379097"/>
                <a:gd name="connsiteX1-143" fmla="*/ 476195 w 2772756"/>
                <a:gd name="connsiteY1-144" fmla="*/ 1327760 h 2379097"/>
                <a:gd name="connsiteX2-145" fmla="*/ 1423443 w 2772756"/>
                <a:gd name="connsiteY2-146" fmla="*/ 2379097 h 2379097"/>
                <a:gd name="connsiteX3-147" fmla="*/ 2772756 w 2772756"/>
                <a:gd name="connsiteY3-148" fmla="*/ 1549826 h 2379097"/>
                <a:gd name="connsiteX0-149" fmla="*/ 0 w 2772550"/>
                <a:gd name="connsiteY0-150" fmla="*/ 0 h 2379097"/>
                <a:gd name="connsiteX1-151" fmla="*/ 475989 w 2772550"/>
                <a:gd name="connsiteY1-152" fmla="*/ 1327760 h 2379097"/>
                <a:gd name="connsiteX2-153" fmla="*/ 1423237 w 2772550"/>
                <a:gd name="connsiteY2-154" fmla="*/ 2379097 h 2379097"/>
                <a:gd name="connsiteX3-155" fmla="*/ 2772550 w 2772550"/>
                <a:gd name="connsiteY3-156" fmla="*/ 1549826 h 2379097"/>
                <a:gd name="connsiteX0-157" fmla="*/ 0 w 2772550"/>
                <a:gd name="connsiteY0-158" fmla="*/ 0 h 2379097"/>
                <a:gd name="connsiteX1-159" fmla="*/ 544213 w 2772550"/>
                <a:gd name="connsiteY1-160" fmla="*/ 1373330 h 2379097"/>
                <a:gd name="connsiteX2-161" fmla="*/ 1423237 w 2772550"/>
                <a:gd name="connsiteY2-162" fmla="*/ 2379097 h 2379097"/>
                <a:gd name="connsiteX3-163" fmla="*/ 2772550 w 2772550"/>
                <a:gd name="connsiteY3-164" fmla="*/ 1549826 h 2379097"/>
                <a:gd name="connsiteX0-165" fmla="*/ 0 w 2772550"/>
                <a:gd name="connsiteY0-166" fmla="*/ 0 h 2379097"/>
                <a:gd name="connsiteX1-167" fmla="*/ 544213 w 2772550"/>
                <a:gd name="connsiteY1-168" fmla="*/ 1373330 h 2379097"/>
                <a:gd name="connsiteX2-169" fmla="*/ 1423237 w 2772550"/>
                <a:gd name="connsiteY2-170" fmla="*/ 2379097 h 2379097"/>
                <a:gd name="connsiteX3-171" fmla="*/ 2772550 w 2772550"/>
                <a:gd name="connsiteY3-172" fmla="*/ 1549826 h 2379097"/>
                <a:gd name="connsiteX0-173" fmla="*/ 0 w 2772550"/>
                <a:gd name="connsiteY0-174" fmla="*/ 0 h 2379097"/>
                <a:gd name="connsiteX1-175" fmla="*/ 491150 w 2772550"/>
                <a:gd name="connsiteY1-176" fmla="*/ 1487254 h 2379097"/>
                <a:gd name="connsiteX2-177" fmla="*/ 1423237 w 2772550"/>
                <a:gd name="connsiteY2-178" fmla="*/ 2379097 h 2379097"/>
                <a:gd name="connsiteX3-179" fmla="*/ 2772550 w 2772550"/>
                <a:gd name="connsiteY3-180" fmla="*/ 1549826 h 2379097"/>
                <a:gd name="connsiteX0-181" fmla="*/ 4133 w 2776683"/>
                <a:gd name="connsiteY0-182" fmla="*/ 0 h 2379097"/>
                <a:gd name="connsiteX1-183" fmla="*/ 495283 w 2776683"/>
                <a:gd name="connsiteY1-184" fmla="*/ 1487254 h 2379097"/>
                <a:gd name="connsiteX2-185" fmla="*/ 1427370 w 2776683"/>
                <a:gd name="connsiteY2-186" fmla="*/ 2379097 h 2379097"/>
                <a:gd name="connsiteX3-187" fmla="*/ 2776683 w 2776683"/>
                <a:gd name="connsiteY3-188" fmla="*/ 1549826 h 2379097"/>
                <a:gd name="connsiteX0-189" fmla="*/ 7071 w 2779621"/>
                <a:gd name="connsiteY0-190" fmla="*/ 0 h 2379097"/>
                <a:gd name="connsiteX1-191" fmla="*/ 498221 w 2779621"/>
                <a:gd name="connsiteY1-192" fmla="*/ 1487254 h 2379097"/>
                <a:gd name="connsiteX2-193" fmla="*/ 1430308 w 2779621"/>
                <a:gd name="connsiteY2-194" fmla="*/ 2379097 h 2379097"/>
                <a:gd name="connsiteX3-195" fmla="*/ 2779621 w 2779621"/>
                <a:gd name="connsiteY3-196" fmla="*/ 1549826 h 2379097"/>
                <a:gd name="connsiteX0-197" fmla="*/ 11488 w 2784038"/>
                <a:gd name="connsiteY0-198" fmla="*/ 0 h 2379097"/>
                <a:gd name="connsiteX1-199" fmla="*/ 502638 w 2784038"/>
                <a:gd name="connsiteY1-200" fmla="*/ 1487254 h 2379097"/>
                <a:gd name="connsiteX2-201" fmla="*/ 1434725 w 2784038"/>
                <a:gd name="connsiteY2-202" fmla="*/ 2379097 h 2379097"/>
                <a:gd name="connsiteX3-203" fmla="*/ 2784038 w 2784038"/>
                <a:gd name="connsiteY3-204" fmla="*/ 1549826 h 2379097"/>
                <a:gd name="connsiteX0-205" fmla="*/ 16 w 2786015"/>
                <a:gd name="connsiteY0-206" fmla="*/ 0 h 2369138"/>
                <a:gd name="connsiteX1-207" fmla="*/ 504615 w 2786015"/>
                <a:gd name="connsiteY1-208" fmla="*/ 1477295 h 2369138"/>
                <a:gd name="connsiteX2-209" fmla="*/ 1436702 w 2786015"/>
                <a:gd name="connsiteY2-210" fmla="*/ 2369138 h 2369138"/>
                <a:gd name="connsiteX3-211" fmla="*/ 2786015 w 2786015"/>
                <a:gd name="connsiteY3-212" fmla="*/ 1539867 h 2369138"/>
                <a:gd name="connsiteX0-213" fmla="*/ 0 w 2785999"/>
                <a:gd name="connsiteY0-214" fmla="*/ 0 h 2369138"/>
                <a:gd name="connsiteX1-215" fmla="*/ 504599 w 2785999"/>
                <a:gd name="connsiteY1-216" fmla="*/ 1477295 h 2369138"/>
                <a:gd name="connsiteX2-217" fmla="*/ 1436686 w 2785999"/>
                <a:gd name="connsiteY2-218" fmla="*/ 2369138 h 2369138"/>
                <a:gd name="connsiteX3-219" fmla="*/ 2785999 w 2785999"/>
                <a:gd name="connsiteY3-220" fmla="*/ 1539867 h 2369138"/>
                <a:gd name="connsiteX0-221" fmla="*/ 0 w 2785999"/>
                <a:gd name="connsiteY0-222" fmla="*/ 0 h 2369138"/>
                <a:gd name="connsiteX1-223" fmla="*/ 444079 w 2785999"/>
                <a:gd name="connsiteY1-224" fmla="*/ 1482276 h 2369138"/>
                <a:gd name="connsiteX2-225" fmla="*/ 1436686 w 2785999"/>
                <a:gd name="connsiteY2-226" fmla="*/ 2369138 h 2369138"/>
                <a:gd name="connsiteX3-227" fmla="*/ 2785999 w 2785999"/>
                <a:gd name="connsiteY3-228" fmla="*/ 1539867 h 2369138"/>
                <a:gd name="connsiteX0-229" fmla="*/ 0 w 2785999"/>
                <a:gd name="connsiteY0-230" fmla="*/ 0 h 2369138"/>
                <a:gd name="connsiteX1-231" fmla="*/ 444079 w 2785999"/>
                <a:gd name="connsiteY1-232" fmla="*/ 1482276 h 2369138"/>
                <a:gd name="connsiteX2-233" fmla="*/ 1436686 w 2785999"/>
                <a:gd name="connsiteY2-234" fmla="*/ 2369138 h 2369138"/>
                <a:gd name="connsiteX3-235" fmla="*/ 2785999 w 2785999"/>
                <a:gd name="connsiteY3-236" fmla="*/ 1539867 h 2369138"/>
                <a:gd name="connsiteX0-237" fmla="*/ 0 w 2785999"/>
                <a:gd name="connsiteY0-238" fmla="*/ 0 h 2369138"/>
                <a:gd name="connsiteX1-239" fmla="*/ 444079 w 2785999"/>
                <a:gd name="connsiteY1-240" fmla="*/ 1482276 h 2369138"/>
                <a:gd name="connsiteX2-241" fmla="*/ 1436686 w 2785999"/>
                <a:gd name="connsiteY2-242" fmla="*/ 2369138 h 2369138"/>
                <a:gd name="connsiteX3-243" fmla="*/ 2785999 w 2785999"/>
                <a:gd name="connsiteY3-244" fmla="*/ 1539867 h 2369138"/>
                <a:gd name="connsiteX0-245" fmla="*/ 0 w 2785999"/>
                <a:gd name="connsiteY0-246" fmla="*/ 0 h 2369138"/>
                <a:gd name="connsiteX1-247" fmla="*/ 780300 w 2785999"/>
                <a:gd name="connsiteY1-248" fmla="*/ 1512155 h 2369138"/>
                <a:gd name="connsiteX2-249" fmla="*/ 1436686 w 2785999"/>
                <a:gd name="connsiteY2-250" fmla="*/ 2369138 h 2369138"/>
                <a:gd name="connsiteX3-251" fmla="*/ 2785999 w 2785999"/>
                <a:gd name="connsiteY3-252" fmla="*/ 1539867 h 2369138"/>
                <a:gd name="connsiteX0-253" fmla="*/ 0 w 2785999"/>
                <a:gd name="connsiteY0-254" fmla="*/ 0 h 2364158"/>
                <a:gd name="connsiteX1-255" fmla="*/ 780300 w 2785999"/>
                <a:gd name="connsiteY1-256" fmla="*/ 1512155 h 2364158"/>
                <a:gd name="connsiteX2-257" fmla="*/ 1376166 w 2785999"/>
                <a:gd name="connsiteY2-258" fmla="*/ 2364158 h 2364158"/>
                <a:gd name="connsiteX3-259" fmla="*/ 2785999 w 2785999"/>
                <a:gd name="connsiteY3-260" fmla="*/ 1539867 h 2364158"/>
                <a:gd name="connsiteX0-261" fmla="*/ 0 w 2785999"/>
                <a:gd name="connsiteY0-262" fmla="*/ 0 h 2364158"/>
                <a:gd name="connsiteX1-263" fmla="*/ 780300 w 2785999"/>
                <a:gd name="connsiteY1-264" fmla="*/ 1512155 h 2364158"/>
                <a:gd name="connsiteX2-265" fmla="*/ 1376166 w 2785999"/>
                <a:gd name="connsiteY2-266" fmla="*/ 2364158 h 2364158"/>
                <a:gd name="connsiteX3-267" fmla="*/ 2785999 w 2785999"/>
                <a:gd name="connsiteY3-268" fmla="*/ 1539867 h 23641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115" y="connsiteY3-116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t=2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/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-1" fmla="*/ 0 w 3319398"/>
                <a:gd name="connsiteY0-2" fmla="*/ 0 h 1284889"/>
                <a:gd name="connsiteX1-3" fmla="*/ 613776 w 3319398"/>
                <a:gd name="connsiteY1-4" fmla="*/ 1189973 h 1284889"/>
                <a:gd name="connsiteX2-5" fmla="*/ 3319398 w 3319398"/>
                <a:gd name="connsiteY2-6" fmla="*/ 1215025 h 1284889"/>
                <a:gd name="connsiteX0-7" fmla="*/ 0 w 3319398"/>
                <a:gd name="connsiteY0-8" fmla="*/ 0 h 1528175"/>
                <a:gd name="connsiteX1-9" fmla="*/ 613776 w 3319398"/>
                <a:gd name="connsiteY1-10" fmla="*/ 1189973 h 1528175"/>
                <a:gd name="connsiteX2-11" fmla="*/ 3319398 w 3319398"/>
                <a:gd name="connsiteY2-12" fmla="*/ 1528175 h 1528175"/>
                <a:gd name="connsiteX0-13" fmla="*/ 0 w 3319398"/>
                <a:gd name="connsiteY0-14" fmla="*/ 0 h 1528175"/>
                <a:gd name="connsiteX1-15" fmla="*/ 613776 w 3319398"/>
                <a:gd name="connsiteY1-16" fmla="*/ 1189973 h 1528175"/>
                <a:gd name="connsiteX2-17" fmla="*/ 3319398 w 3319398"/>
                <a:gd name="connsiteY2-18" fmla="*/ 1528175 h 1528175"/>
                <a:gd name="connsiteX0-19" fmla="*/ 0 w 3181611"/>
                <a:gd name="connsiteY0-20" fmla="*/ 0 h 1528175"/>
                <a:gd name="connsiteX1-21" fmla="*/ 475989 w 3181611"/>
                <a:gd name="connsiteY1-22" fmla="*/ 1189973 h 1528175"/>
                <a:gd name="connsiteX2-23" fmla="*/ 3181611 w 3181611"/>
                <a:gd name="connsiteY2-24" fmla="*/ 1528175 h 1528175"/>
                <a:gd name="connsiteX0-25" fmla="*/ 9476 w 3191087"/>
                <a:gd name="connsiteY0-26" fmla="*/ 0 h 1528175"/>
                <a:gd name="connsiteX1-27" fmla="*/ 485465 w 3191087"/>
                <a:gd name="connsiteY1-28" fmla="*/ 1189973 h 1528175"/>
                <a:gd name="connsiteX2-29" fmla="*/ 3191087 w 3191087"/>
                <a:gd name="connsiteY2-30" fmla="*/ 1528175 h 1528175"/>
                <a:gd name="connsiteX0-31" fmla="*/ 9703 w 3203840"/>
                <a:gd name="connsiteY0-32" fmla="*/ 0 h 1453019"/>
                <a:gd name="connsiteX1-33" fmla="*/ 485692 w 3203840"/>
                <a:gd name="connsiteY1-34" fmla="*/ 1189973 h 1453019"/>
                <a:gd name="connsiteX2-35" fmla="*/ 3203840 w 3203840"/>
                <a:gd name="connsiteY2-36" fmla="*/ 1453019 h 1453019"/>
                <a:gd name="connsiteX0-37" fmla="*/ 6182 w 3200319"/>
                <a:gd name="connsiteY0-38" fmla="*/ 0 h 1461838"/>
                <a:gd name="connsiteX1-39" fmla="*/ 519749 w 3200319"/>
                <a:gd name="connsiteY1-40" fmla="*/ 1290182 h 1461838"/>
                <a:gd name="connsiteX2-41" fmla="*/ 3200319 w 3200319"/>
                <a:gd name="connsiteY2-42" fmla="*/ 1453019 h 1461838"/>
                <a:gd name="connsiteX0-43" fmla="*/ 113523 w 2944405"/>
                <a:gd name="connsiteY0-44" fmla="*/ 0 h 1461838"/>
                <a:gd name="connsiteX1-45" fmla="*/ 263835 w 2944405"/>
                <a:gd name="connsiteY1-46" fmla="*/ 1290182 h 1461838"/>
                <a:gd name="connsiteX2-47" fmla="*/ 2944405 w 2944405"/>
                <a:gd name="connsiteY2-48" fmla="*/ 1453019 h 1461838"/>
                <a:gd name="connsiteX0-49" fmla="*/ 7733 w 2838615"/>
                <a:gd name="connsiteY0-50" fmla="*/ 0 h 1523002"/>
                <a:gd name="connsiteX1-51" fmla="*/ 446144 w 2838615"/>
                <a:gd name="connsiteY1-52" fmla="*/ 1402916 h 1523002"/>
                <a:gd name="connsiteX2-53" fmla="*/ 2838615 w 2838615"/>
                <a:gd name="connsiteY2-54" fmla="*/ 1453019 h 1523002"/>
                <a:gd name="connsiteX0-55" fmla="*/ 6626 w 2837508"/>
                <a:gd name="connsiteY0-56" fmla="*/ 0 h 1484577"/>
                <a:gd name="connsiteX1-57" fmla="*/ 457563 w 2837508"/>
                <a:gd name="connsiteY1-58" fmla="*/ 1340286 h 1484577"/>
                <a:gd name="connsiteX2-59" fmla="*/ 2837508 w 2837508"/>
                <a:gd name="connsiteY2-60" fmla="*/ 1453019 h 1484577"/>
                <a:gd name="connsiteX0-61" fmla="*/ 6626 w 2837508"/>
                <a:gd name="connsiteY0-62" fmla="*/ 0 h 1506274"/>
                <a:gd name="connsiteX1-63" fmla="*/ 457563 w 2837508"/>
                <a:gd name="connsiteY1-64" fmla="*/ 1340286 h 1506274"/>
                <a:gd name="connsiteX2-65" fmla="*/ 2837508 w 2837508"/>
                <a:gd name="connsiteY2-66" fmla="*/ 1490597 h 1506274"/>
                <a:gd name="connsiteX0-67" fmla="*/ 6626 w 2837508"/>
                <a:gd name="connsiteY0-68" fmla="*/ 0 h 1532376"/>
                <a:gd name="connsiteX1-69" fmla="*/ 457563 w 2837508"/>
                <a:gd name="connsiteY1-70" fmla="*/ 1340286 h 1532376"/>
                <a:gd name="connsiteX2-71" fmla="*/ 2837508 w 2837508"/>
                <a:gd name="connsiteY2-72" fmla="*/ 1528175 h 1532376"/>
                <a:gd name="connsiteX0-73" fmla="*/ 2412 w 2833294"/>
                <a:gd name="connsiteY0-74" fmla="*/ 0 h 1532376"/>
                <a:gd name="connsiteX1-75" fmla="*/ 453349 w 2833294"/>
                <a:gd name="connsiteY1-76" fmla="*/ 1340286 h 1532376"/>
                <a:gd name="connsiteX2-77" fmla="*/ 2833294 w 2833294"/>
                <a:gd name="connsiteY2-78" fmla="*/ 1528175 h 1532376"/>
                <a:gd name="connsiteX0-79" fmla="*/ 1555 w 2857489"/>
                <a:gd name="connsiteY0-80" fmla="*/ 0 h 1519367"/>
                <a:gd name="connsiteX1-81" fmla="*/ 477544 w 2857489"/>
                <a:gd name="connsiteY1-82" fmla="*/ 1327760 h 1519367"/>
                <a:gd name="connsiteX2-83" fmla="*/ 2857489 w 2857489"/>
                <a:gd name="connsiteY2-84" fmla="*/ 1515649 h 1519367"/>
                <a:gd name="connsiteX0-85" fmla="*/ 1555 w 2857489"/>
                <a:gd name="connsiteY0-86" fmla="*/ 0 h 1493055"/>
                <a:gd name="connsiteX1-87" fmla="*/ 477544 w 2857489"/>
                <a:gd name="connsiteY1-88" fmla="*/ 1327760 h 1493055"/>
                <a:gd name="connsiteX2-89" fmla="*/ 2857489 w 2857489"/>
                <a:gd name="connsiteY2-90" fmla="*/ 1478071 h 1493055"/>
                <a:gd name="connsiteX0-91" fmla="*/ 1555 w 2857489"/>
                <a:gd name="connsiteY0-92" fmla="*/ 0 h 1508807"/>
                <a:gd name="connsiteX1-93" fmla="*/ 477544 w 2857489"/>
                <a:gd name="connsiteY1-94" fmla="*/ 1327760 h 1508807"/>
                <a:gd name="connsiteX2-95" fmla="*/ 2857489 w 2857489"/>
                <a:gd name="connsiteY2-96" fmla="*/ 1478071 h 1508807"/>
                <a:gd name="connsiteX0-97" fmla="*/ 1555 w 2857489"/>
                <a:gd name="connsiteY0-98" fmla="*/ 0 h 1536065"/>
                <a:gd name="connsiteX1-99" fmla="*/ 477544 w 2857489"/>
                <a:gd name="connsiteY1-100" fmla="*/ 1327760 h 1536065"/>
                <a:gd name="connsiteX2-101" fmla="*/ 2857489 w 2857489"/>
                <a:gd name="connsiteY2-102" fmla="*/ 1515649 h 1536065"/>
                <a:gd name="connsiteX0-103" fmla="*/ 1555 w 2857489"/>
                <a:gd name="connsiteY0-104" fmla="*/ 0 h 1536841"/>
                <a:gd name="connsiteX1-105" fmla="*/ 477544 w 2857489"/>
                <a:gd name="connsiteY1-106" fmla="*/ 1327760 h 1536841"/>
                <a:gd name="connsiteX2-107" fmla="*/ 1394471 w 2857489"/>
                <a:gd name="connsiteY2-108" fmla="*/ 1524673 h 1536841"/>
                <a:gd name="connsiteX3" fmla="*/ 2857489 w 2857489"/>
                <a:gd name="connsiteY3" fmla="*/ 1515649 h 1536841"/>
                <a:gd name="connsiteX0-109" fmla="*/ 206 w 2856140"/>
                <a:gd name="connsiteY0-110" fmla="*/ 0 h 2379901"/>
                <a:gd name="connsiteX1-111" fmla="*/ 476195 w 2856140"/>
                <a:gd name="connsiteY1-112" fmla="*/ 1327760 h 2379901"/>
                <a:gd name="connsiteX2-113" fmla="*/ 1423443 w 2856140"/>
                <a:gd name="connsiteY2-114" fmla="*/ 2379097 h 2379901"/>
                <a:gd name="connsiteX3-115" fmla="*/ 2856140 w 2856140"/>
                <a:gd name="connsiteY3-116" fmla="*/ 1515649 h 2379901"/>
                <a:gd name="connsiteX0-117" fmla="*/ 206 w 2856140"/>
                <a:gd name="connsiteY0-118" fmla="*/ 0 h 2379097"/>
                <a:gd name="connsiteX1-119" fmla="*/ 476195 w 2856140"/>
                <a:gd name="connsiteY1-120" fmla="*/ 1327760 h 2379097"/>
                <a:gd name="connsiteX2-121" fmla="*/ 1423443 w 2856140"/>
                <a:gd name="connsiteY2-122" fmla="*/ 2379097 h 2379097"/>
                <a:gd name="connsiteX3-123" fmla="*/ 2856140 w 2856140"/>
                <a:gd name="connsiteY3-124" fmla="*/ 1515649 h 2379097"/>
                <a:gd name="connsiteX0-125" fmla="*/ 206 w 2856140"/>
                <a:gd name="connsiteY0-126" fmla="*/ 0 h 2379097"/>
                <a:gd name="connsiteX1-127" fmla="*/ 476195 w 2856140"/>
                <a:gd name="connsiteY1-128" fmla="*/ 1327760 h 2379097"/>
                <a:gd name="connsiteX2-129" fmla="*/ 1423443 w 2856140"/>
                <a:gd name="connsiteY2-130" fmla="*/ 2379097 h 2379097"/>
                <a:gd name="connsiteX3-131" fmla="*/ 2856140 w 2856140"/>
                <a:gd name="connsiteY3-132" fmla="*/ 1515649 h 2379097"/>
                <a:gd name="connsiteX0-133" fmla="*/ 206 w 2772756"/>
                <a:gd name="connsiteY0-134" fmla="*/ 0 h 2379097"/>
                <a:gd name="connsiteX1-135" fmla="*/ 476195 w 2772756"/>
                <a:gd name="connsiteY1-136" fmla="*/ 1327760 h 2379097"/>
                <a:gd name="connsiteX2-137" fmla="*/ 1423443 w 2772756"/>
                <a:gd name="connsiteY2-138" fmla="*/ 2379097 h 2379097"/>
                <a:gd name="connsiteX3-139" fmla="*/ 2772756 w 2772756"/>
                <a:gd name="connsiteY3-140" fmla="*/ 1549826 h 2379097"/>
                <a:gd name="connsiteX0-141" fmla="*/ 206 w 2772756"/>
                <a:gd name="connsiteY0-142" fmla="*/ 0 h 2379097"/>
                <a:gd name="connsiteX1-143" fmla="*/ 476195 w 2772756"/>
                <a:gd name="connsiteY1-144" fmla="*/ 1327760 h 2379097"/>
                <a:gd name="connsiteX2-145" fmla="*/ 1423443 w 2772756"/>
                <a:gd name="connsiteY2-146" fmla="*/ 2379097 h 2379097"/>
                <a:gd name="connsiteX3-147" fmla="*/ 2772756 w 2772756"/>
                <a:gd name="connsiteY3-148" fmla="*/ 1549826 h 2379097"/>
                <a:gd name="connsiteX0-149" fmla="*/ 0 w 2772550"/>
                <a:gd name="connsiteY0-150" fmla="*/ 0 h 2379097"/>
                <a:gd name="connsiteX1-151" fmla="*/ 475989 w 2772550"/>
                <a:gd name="connsiteY1-152" fmla="*/ 1327760 h 2379097"/>
                <a:gd name="connsiteX2-153" fmla="*/ 1423237 w 2772550"/>
                <a:gd name="connsiteY2-154" fmla="*/ 2379097 h 2379097"/>
                <a:gd name="connsiteX3-155" fmla="*/ 2772550 w 2772550"/>
                <a:gd name="connsiteY3-156" fmla="*/ 1549826 h 2379097"/>
                <a:gd name="connsiteX0-157" fmla="*/ 0 w 2772550"/>
                <a:gd name="connsiteY0-158" fmla="*/ 0 h 2379097"/>
                <a:gd name="connsiteX1-159" fmla="*/ 544213 w 2772550"/>
                <a:gd name="connsiteY1-160" fmla="*/ 1373330 h 2379097"/>
                <a:gd name="connsiteX2-161" fmla="*/ 1423237 w 2772550"/>
                <a:gd name="connsiteY2-162" fmla="*/ 2379097 h 2379097"/>
                <a:gd name="connsiteX3-163" fmla="*/ 2772550 w 2772550"/>
                <a:gd name="connsiteY3-164" fmla="*/ 1549826 h 2379097"/>
                <a:gd name="connsiteX0-165" fmla="*/ 0 w 2772550"/>
                <a:gd name="connsiteY0-166" fmla="*/ 0 h 2379097"/>
                <a:gd name="connsiteX1-167" fmla="*/ 544213 w 2772550"/>
                <a:gd name="connsiteY1-168" fmla="*/ 1373330 h 2379097"/>
                <a:gd name="connsiteX2-169" fmla="*/ 1423237 w 2772550"/>
                <a:gd name="connsiteY2-170" fmla="*/ 2379097 h 2379097"/>
                <a:gd name="connsiteX3-171" fmla="*/ 2772550 w 2772550"/>
                <a:gd name="connsiteY3-172" fmla="*/ 1549826 h 2379097"/>
                <a:gd name="connsiteX0-173" fmla="*/ 0 w 2772550"/>
                <a:gd name="connsiteY0-174" fmla="*/ 0 h 2379097"/>
                <a:gd name="connsiteX1-175" fmla="*/ 491150 w 2772550"/>
                <a:gd name="connsiteY1-176" fmla="*/ 1487254 h 2379097"/>
                <a:gd name="connsiteX2-177" fmla="*/ 1423237 w 2772550"/>
                <a:gd name="connsiteY2-178" fmla="*/ 2379097 h 2379097"/>
                <a:gd name="connsiteX3-179" fmla="*/ 2772550 w 2772550"/>
                <a:gd name="connsiteY3-180" fmla="*/ 1549826 h 2379097"/>
                <a:gd name="connsiteX0-181" fmla="*/ 4133 w 2776683"/>
                <a:gd name="connsiteY0-182" fmla="*/ 0 h 2379097"/>
                <a:gd name="connsiteX1-183" fmla="*/ 495283 w 2776683"/>
                <a:gd name="connsiteY1-184" fmla="*/ 1487254 h 2379097"/>
                <a:gd name="connsiteX2-185" fmla="*/ 1427370 w 2776683"/>
                <a:gd name="connsiteY2-186" fmla="*/ 2379097 h 2379097"/>
                <a:gd name="connsiteX3-187" fmla="*/ 2776683 w 2776683"/>
                <a:gd name="connsiteY3-188" fmla="*/ 1549826 h 2379097"/>
                <a:gd name="connsiteX0-189" fmla="*/ 7071 w 2779621"/>
                <a:gd name="connsiteY0-190" fmla="*/ 0 h 2379097"/>
                <a:gd name="connsiteX1-191" fmla="*/ 498221 w 2779621"/>
                <a:gd name="connsiteY1-192" fmla="*/ 1487254 h 2379097"/>
                <a:gd name="connsiteX2-193" fmla="*/ 1430308 w 2779621"/>
                <a:gd name="connsiteY2-194" fmla="*/ 2379097 h 2379097"/>
                <a:gd name="connsiteX3-195" fmla="*/ 2779621 w 2779621"/>
                <a:gd name="connsiteY3-196" fmla="*/ 1549826 h 2379097"/>
                <a:gd name="connsiteX0-197" fmla="*/ 11488 w 2784038"/>
                <a:gd name="connsiteY0-198" fmla="*/ 0 h 2379097"/>
                <a:gd name="connsiteX1-199" fmla="*/ 502638 w 2784038"/>
                <a:gd name="connsiteY1-200" fmla="*/ 1487254 h 2379097"/>
                <a:gd name="connsiteX2-201" fmla="*/ 1434725 w 2784038"/>
                <a:gd name="connsiteY2-202" fmla="*/ 2379097 h 2379097"/>
                <a:gd name="connsiteX3-203" fmla="*/ 2784038 w 2784038"/>
                <a:gd name="connsiteY3-204" fmla="*/ 1549826 h 2379097"/>
                <a:gd name="connsiteX0-205" fmla="*/ 16 w 2786015"/>
                <a:gd name="connsiteY0-206" fmla="*/ 0 h 2369138"/>
                <a:gd name="connsiteX1-207" fmla="*/ 504615 w 2786015"/>
                <a:gd name="connsiteY1-208" fmla="*/ 1477295 h 2369138"/>
                <a:gd name="connsiteX2-209" fmla="*/ 1436702 w 2786015"/>
                <a:gd name="connsiteY2-210" fmla="*/ 2369138 h 2369138"/>
                <a:gd name="connsiteX3-211" fmla="*/ 2786015 w 2786015"/>
                <a:gd name="connsiteY3-212" fmla="*/ 1539867 h 2369138"/>
                <a:gd name="connsiteX0-213" fmla="*/ 0 w 2785999"/>
                <a:gd name="connsiteY0-214" fmla="*/ 0 h 2369138"/>
                <a:gd name="connsiteX1-215" fmla="*/ 504599 w 2785999"/>
                <a:gd name="connsiteY1-216" fmla="*/ 1477295 h 2369138"/>
                <a:gd name="connsiteX2-217" fmla="*/ 1436686 w 2785999"/>
                <a:gd name="connsiteY2-218" fmla="*/ 2369138 h 2369138"/>
                <a:gd name="connsiteX3-219" fmla="*/ 2785999 w 2785999"/>
                <a:gd name="connsiteY3-220" fmla="*/ 1539867 h 2369138"/>
                <a:gd name="connsiteX0-221" fmla="*/ 0 w 2785999"/>
                <a:gd name="connsiteY0-222" fmla="*/ 0 h 2369138"/>
                <a:gd name="connsiteX1-223" fmla="*/ 444079 w 2785999"/>
                <a:gd name="connsiteY1-224" fmla="*/ 1482276 h 2369138"/>
                <a:gd name="connsiteX2-225" fmla="*/ 1436686 w 2785999"/>
                <a:gd name="connsiteY2-226" fmla="*/ 2369138 h 2369138"/>
                <a:gd name="connsiteX3-227" fmla="*/ 2785999 w 2785999"/>
                <a:gd name="connsiteY3-228" fmla="*/ 1539867 h 2369138"/>
                <a:gd name="connsiteX0-229" fmla="*/ 0 w 2785999"/>
                <a:gd name="connsiteY0-230" fmla="*/ 0 h 2369138"/>
                <a:gd name="connsiteX1-231" fmla="*/ 444079 w 2785999"/>
                <a:gd name="connsiteY1-232" fmla="*/ 1482276 h 2369138"/>
                <a:gd name="connsiteX2-233" fmla="*/ 1436686 w 2785999"/>
                <a:gd name="connsiteY2-234" fmla="*/ 2369138 h 2369138"/>
                <a:gd name="connsiteX3-235" fmla="*/ 2785999 w 2785999"/>
                <a:gd name="connsiteY3-236" fmla="*/ 1539867 h 2369138"/>
                <a:gd name="connsiteX0-237" fmla="*/ 0 w 2785999"/>
                <a:gd name="connsiteY0-238" fmla="*/ 0 h 2369138"/>
                <a:gd name="connsiteX1-239" fmla="*/ 444079 w 2785999"/>
                <a:gd name="connsiteY1-240" fmla="*/ 1482276 h 2369138"/>
                <a:gd name="connsiteX2-241" fmla="*/ 1436686 w 2785999"/>
                <a:gd name="connsiteY2-242" fmla="*/ 2369138 h 2369138"/>
                <a:gd name="connsiteX3-243" fmla="*/ 2785999 w 2785999"/>
                <a:gd name="connsiteY3-244" fmla="*/ 1539867 h 2369138"/>
                <a:gd name="connsiteX0-245" fmla="*/ 0 w 2785999"/>
                <a:gd name="connsiteY0-246" fmla="*/ 0 h 2369138"/>
                <a:gd name="connsiteX1-247" fmla="*/ 780300 w 2785999"/>
                <a:gd name="connsiteY1-248" fmla="*/ 1512155 h 2369138"/>
                <a:gd name="connsiteX2-249" fmla="*/ 1436686 w 2785999"/>
                <a:gd name="connsiteY2-250" fmla="*/ 2369138 h 2369138"/>
                <a:gd name="connsiteX3-251" fmla="*/ 2785999 w 2785999"/>
                <a:gd name="connsiteY3-252" fmla="*/ 1539867 h 2369138"/>
                <a:gd name="connsiteX0-253" fmla="*/ 0 w 2785999"/>
                <a:gd name="connsiteY0-254" fmla="*/ 0 h 2364158"/>
                <a:gd name="connsiteX1-255" fmla="*/ 780300 w 2785999"/>
                <a:gd name="connsiteY1-256" fmla="*/ 1512155 h 2364158"/>
                <a:gd name="connsiteX2-257" fmla="*/ 1376166 w 2785999"/>
                <a:gd name="connsiteY2-258" fmla="*/ 2364158 h 2364158"/>
                <a:gd name="connsiteX3-259" fmla="*/ 2785999 w 2785999"/>
                <a:gd name="connsiteY3-260" fmla="*/ 1539867 h 2364158"/>
                <a:gd name="connsiteX0-261" fmla="*/ 0 w 2785999"/>
                <a:gd name="connsiteY0-262" fmla="*/ 0 h 2364158"/>
                <a:gd name="connsiteX1-263" fmla="*/ 780300 w 2785999"/>
                <a:gd name="connsiteY1-264" fmla="*/ 1512155 h 2364158"/>
                <a:gd name="connsiteX2-265" fmla="*/ 1376166 w 2785999"/>
                <a:gd name="connsiteY2-266" fmla="*/ 2364158 h 2364158"/>
                <a:gd name="connsiteX3-267" fmla="*/ 2785999 w 2785999"/>
                <a:gd name="connsiteY3-268" fmla="*/ 1539867 h 2364158"/>
                <a:gd name="connsiteX0-269" fmla="*/ 0 w 2855224"/>
                <a:gd name="connsiteY0-270" fmla="*/ 0 h 2581827"/>
                <a:gd name="connsiteX1-271" fmla="*/ 780300 w 2855224"/>
                <a:gd name="connsiteY1-272" fmla="*/ 1512155 h 2581827"/>
                <a:gd name="connsiteX2-273" fmla="*/ 1376166 w 2855224"/>
                <a:gd name="connsiteY2-274" fmla="*/ 2364158 h 2581827"/>
                <a:gd name="connsiteX3-275" fmla="*/ 2855224 w 2855224"/>
                <a:gd name="connsiteY3-276" fmla="*/ 2576569 h 2581827"/>
                <a:gd name="connsiteX0-277" fmla="*/ 0 w 2855224"/>
                <a:gd name="connsiteY0-278" fmla="*/ 0 h 4061615"/>
                <a:gd name="connsiteX1-279" fmla="*/ 780300 w 2855224"/>
                <a:gd name="connsiteY1-280" fmla="*/ 1512155 h 4061615"/>
                <a:gd name="connsiteX2-281" fmla="*/ 1453083 w 2855224"/>
                <a:gd name="connsiteY2-282" fmla="*/ 4061615 h 4061615"/>
                <a:gd name="connsiteX3-283" fmla="*/ 2855224 w 2855224"/>
                <a:gd name="connsiteY3-284" fmla="*/ 2576569 h 4061615"/>
                <a:gd name="connsiteX0-285" fmla="*/ 72336 w 2927560"/>
                <a:gd name="connsiteY0-286" fmla="*/ 0 h 4061615"/>
                <a:gd name="connsiteX1-287" fmla="*/ 121931 w 2927560"/>
                <a:gd name="connsiteY1-288" fmla="*/ 2229872 h 4061615"/>
                <a:gd name="connsiteX2-289" fmla="*/ 1525419 w 2927560"/>
                <a:gd name="connsiteY2-290" fmla="*/ 4061615 h 4061615"/>
                <a:gd name="connsiteX3-291" fmla="*/ 2927560 w 2927560"/>
                <a:gd name="connsiteY3-292" fmla="*/ 2576569 h 4061615"/>
                <a:gd name="connsiteX0-293" fmla="*/ 72336 w 2904485"/>
                <a:gd name="connsiteY0-294" fmla="*/ 0 h 4061615"/>
                <a:gd name="connsiteX1-295" fmla="*/ 121931 w 2904485"/>
                <a:gd name="connsiteY1-296" fmla="*/ 2229872 h 4061615"/>
                <a:gd name="connsiteX2-297" fmla="*/ 1525419 w 2904485"/>
                <a:gd name="connsiteY2-298" fmla="*/ 4061615 h 4061615"/>
                <a:gd name="connsiteX3-299" fmla="*/ 2904485 w 2904485"/>
                <a:gd name="connsiteY3-300" fmla="*/ 2724670 h 4061615"/>
                <a:gd name="connsiteX0-301" fmla="*/ 0 w 2832149"/>
                <a:gd name="connsiteY0-302" fmla="*/ 0 h 4061615"/>
                <a:gd name="connsiteX1-303" fmla="*/ 49595 w 2832149"/>
                <a:gd name="connsiteY1-304" fmla="*/ 2229872 h 4061615"/>
                <a:gd name="connsiteX2-305" fmla="*/ 1453083 w 2832149"/>
                <a:gd name="connsiteY2-306" fmla="*/ 4061615 h 4061615"/>
                <a:gd name="connsiteX3-307" fmla="*/ 2832149 w 2832149"/>
                <a:gd name="connsiteY3-308" fmla="*/ 2724670 h 4061615"/>
                <a:gd name="connsiteX0-309" fmla="*/ 3732 w 2835881"/>
                <a:gd name="connsiteY0-310" fmla="*/ 0 h 4061615"/>
                <a:gd name="connsiteX1-311" fmla="*/ 10330 w 2835881"/>
                <a:gd name="connsiteY1-312" fmla="*/ 2237364 h 4061615"/>
                <a:gd name="connsiteX2-313" fmla="*/ 1456815 w 2835881"/>
                <a:gd name="connsiteY2-314" fmla="*/ 4061615 h 4061615"/>
                <a:gd name="connsiteX3-315" fmla="*/ 2835881 w 2835881"/>
                <a:gd name="connsiteY3-316" fmla="*/ 2724670 h 4061615"/>
                <a:gd name="connsiteX0-317" fmla="*/ 0 w 2832149"/>
                <a:gd name="connsiteY0-318" fmla="*/ 0 h 4061615"/>
                <a:gd name="connsiteX1-319" fmla="*/ 6598 w 2832149"/>
                <a:gd name="connsiteY1-320" fmla="*/ 2237364 h 4061615"/>
                <a:gd name="connsiteX2-321" fmla="*/ 1453083 w 2832149"/>
                <a:gd name="connsiteY2-322" fmla="*/ 4061615 h 4061615"/>
                <a:gd name="connsiteX3-323" fmla="*/ 2832149 w 2832149"/>
                <a:gd name="connsiteY3-324" fmla="*/ 2724670 h 4061615"/>
                <a:gd name="connsiteX0-325" fmla="*/ 0 w 2832149"/>
                <a:gd name="connsiteY0-326" fmla="*/ 0 h 4061618"/>
                <a:gd name="connsiteX1-327" fmla="*/ 6598 w 2832149"/>
                <a:gd name="connsiteY1-328" fmla="*/ 2237364 h 4061618"/>
                <a:gd name="connsiteX2-329" fmla="*/ 1453083 w 2832149"/>
                <a:gd name="connsiteY2-330" fmla="*/ 4061615 h 4061618"/>
                <a:gd name="connsiteX3-331" fmla="*/ 2832149 w 2832149"/>
                <a:gd name="connsiteY3-332" fmla="*/ 2724670 h 4061618"/>
                <a:gd name="connsiteX0-333" fmla="*/ 0 w 2832149"/>
                <a:gd name="connsiteY0-334" fmla="*/ 0 h 4061618"/>
                <a:gd name="connsiteX1-335" fmla="*/ 6598 w 2832149"/>
                <a:gd name="connsiteY1-336" fmla="*/ 2237364 h 4061618"/>
                <a:gd name="connsiteX2-337" fmla="*/ 1453083 w 2832149"/>
                <a:gd name="connsiteY2-338" fmla="*/ 4061615 h 4061618"/>
                <a:gd name="connsiteX3-339" fmla="*/ 2832149 w 2832149"/>
                <a:gd name="connsiteY3-340" fmla="*/ 2724670 h 4061618"/>
                <a:gd name="connsiteX0-341" fmla="*/ 0 w 2832149"/>
                <a:gd name="connsiteY0-342" fmla="*/ 0 h 4061691"/>
                <a:gd name="connsiteX1-343" fmla="*/ 6598 w 2832149"/>
                <a:gd name="connsiteY1-344" fmla="*/ 2237364 h 4061691"/>
                <a:gd name="connsiteX2-345" fmla="*/ 1453083 w 2832149"/>
                <a:gd name="connsiteY2-346" fmla="*/ 4061615 h 4061691"/>
                <a:gd name="connsiteX3-347" fmla="*/ 2832149 w 2832149"/>
                <a:gd name="connsiteY3-348" fmla="*/ 2724670 h 4061691"/>
                <a:gd name="connsiteX0-349" fmla="*/ 0 w 2847532"/>
                <a:gd name="connsiteY0-350" fmla="*/ 0 h 4067726"/>
                <a:gd name="connsiteX1-351" fmla="*/ 6598 w 2847532"/>
                <a:gd name="connsiteY1-352" fmla="*/ 2237364 h 4067726"/>
                <a:gd name="connsiteX2-353" fmla="*/ 1453083 w 2847532"/>
                <a:gd name="connsiteY2-354" fmla="*/ 4061615 h 4067726"/>
                <a:gd name="connsiteX3-355" fmla="*/ 2847532 w 2847532"/>
                <a:gd name="connsiteY3-356" fmla="*/ 2861378 h 4067726"/>
                <a:gd name="connsiteX0-357" fmla="*/ 0 w 2847532"/>
                <a:gd name="connsiteY0-358" fmla="*/ 0 h 4067526"/>
                <a:gd name="connsiteX1-359" fmla="*/ 6598 w 2847532"/>
                <a:gd name="connsiteY1-360" fmla="*/ 2237364 h 4067526"/>
                <a:gd name="connsiteX2-361" fmla="*/ 1453083 w 2847532"/>
                <a:gd name="connsiteY2-362" fmla="*/ 4061615 h 4067526"/>
                <a:gd name="connsiteX3-363" fmla="*/ 2847532 w 2847532"/>
                <a:gd name="connsiteY3-364" fmla="*/ 2861378 h 4067526"/>
                <a:gd name="connsiteX0-365" fmla="*/ 0 w 2847532"/>
                <a:gd name="connsiteY0-366" fmla="*/ 0 h 4061616"/>
                <a:gd name="connsiteX1-367" fmla="*/ 6598 w 2847532"/>
                <a:gd name="connsiteY1-368" fmla="*/ 2237364 h 4061616"/>
                <a:gd name="connsiteX2-369" fmla="*/ 1453083 w 2847532"/>
                <a:gd name="connsiteY2-370" fmla="*/ 4061615 h 4061616"/>
                <a:gd name="connsiteX3-371" fmla="*/ 2847532 w 2847532"/>
                <a:gd name="connsiteY3-372" fmla="*/ 2861378 h 4061616"/>
                <a:gd name="connsiteX0-373" fmla="*/ 0 w 2847532"/>
                <a:gd name="connsiteY0-374" fmla="*/ 0 h 4068872"/>
                <a:gd name="connsiteX1-375" fmla="*/ 6598 w 2847532"/>
                <a:gd name="connsiteY1-376" fmla="*/ 2237364 h 4068872"/>
                <a:gd name="connsiteX2-377" fmla="*/ 1453083 w 2847532"/>
                <a:gd name="connsiteY2-378" fmla="*/ 4061615 h 4068872"/>
                <a:gd name="connsiteX3-379" fmla="*/ 2847532 w 2847532"/>
                <a:gd name="connsiteY3-380" fmla="*/ 2918339 h 4068872"/>
                <a:gd name="connsiteX0-381" fmla="*/ 100281 w 2947813"/>
                <a:gd name="connsiteY0-382" fmla="*/ 0 h 3978267"/>
                <a:gd name="connsiteX1-383" fmla="*/ 106879 w 2947813"/>
                <a:gd name="connsiteY1-384" fmla="*/ 2237364 h 3978267"/>
                <a:gd name="connsiteX2-385" fmla="*/ 1522598 w 2947813"/>
                <a:gd name="connsiteY2-386" fmla="*/ 3970477 h 3978267"/>
                <a:gd name="connsiteX3-387" fmla="*/ 2947813 w 2947813"/>
                <a:gd name="connsiteY3-388" fmla="*/ 2918339 h 3978267"/>
                <a:gd name="connsiteX0-389" fmla="*/ 100281 w 2947813"/>
                <a:gd name="connsiteY0-390" fmla="*/ 0 h 3970477"/>
                <a:gd name="connsiteX1-391" fmla="*/ 106879 w 2947813"/>
                <a:gd name="connsiteY1-392" fmla="*/ 2237364 h 3970477"/>
                <a:gd name="connsiteX2-393" fmla="*/ 1522598 w 2947813"/>
                <a:gd name="connsiteY2-394" fmla="*/ 3970477 h 3970477"/>
                <a:gd name="connsiteX3-395" fmla="*/ 2947813 w 2947813"/>
                <a:gd name="connsiteY3-396" fmla="*/ 2918339 h 3970477"/>
                <a:gd name="connsiteX0-397" fmla="*/ 0 w 2847532"/>
                <a:gd name="connsiteY0-398" fmla="*/ 0 h 3970477"/>
                <a:gd name="connsiteX1-399" fmla="*/ 6598 w 2847532"/>
                <a:gd name="connsiteY1-400" fmla="*/ 2237364 h 3970477"/>
                <a:gd name="connsiteX2-401" fmla="*/ 1422317 w 2847532"/>
                <a:gd name="connsiteY2-402" fmla="*/ 3970477 h 3970477"/>
                <a:gd name="connsiteX3-403" fmla="*/ 2847532 w 2847532"/>
                <a:gd name="connsiteY3-404" fmla="*/ 2918339 h 39704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115" y="connsiteY3-116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t=3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/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-1" fmla="*/ 0 w 3319398"/>
                <a:gd name="connsiteY0-2" fmla="*/ 0 h 1284889"/>
                <a:gd name="connsiteX1-3" fmla="*/ 613776 w 3319398"/>
                <a:gd name="connsiteY1-4" fmla="*/ 1189973 h 1284889"/>
                <a:gd name="connsiteX2-5" fmla="*/ 3319398 w 3319398"/>
                <a:gd name="connsiteY2-6" fmla="*/ 1215025 h 1284889"/>
                <a:gd name="connsiteX0-7" fmla="*/ 0 w 3319398"/>
                <a:gd name="connsiteY0-8" fmla="*/ 0 h 1528175"/>
                <a:gd name="connsiteX1-9" fmla="*/ 613776 w 3319398"/>
                <a:gd name="connsiteY1-10" fmla="*/ 1189973 h 1528175"/>
                <a:gd name="connsiteX2-11" fmla="*/ 3319398 w 3319398"/>
                <a:gd name="connsiteY2-12" fmla="*/ 1528175 h 1528175"/>
                <a:gd name="connsiteX0-13" fmla="*/ 0 w 3319398"/>
                <a:gd name="connsiteY0-14" fmla="*/ 0 h 1528175"/>
                <a:gd name="connsiteX1-15" fmla="*/ 613776 w 3319398"/>
                <a:gd name="connsiteY1-16" fmla="*/ 1189973 h 1528175"/>
                <a:gd name="connsiteX2-17" fmla="*/ 3319398 w 3319398"/>
                <a:gd name="connsiteY2-18" fmla="*/ 1528175 h 1528175"/>
                <a:gd name="connsiteX0-19" fmla="*/ 0 w 3181611"/>
                <a:gd name="connsiteY0-20" fmla="*/ 0 h 1528175"/>
                <a:gd name="connsiteX1-21" fmla="*/ 475989 w 3181611"/>
                <a:gd name="connsiteY1-22" fmla="*/ 1189973 h 1528175"/>
                <a:gd name="connsiteX2-23" fmla="*/ 3181611 w 3181611"/>
                <a:gd name="connsiteY2-24" fmla="*/ 1528175 h 1528175"/>
                <a:gd name="connsiteX0-25" fmla="*/ 9476 w 3191087"/>
                <a:gd name="connsiteY0-26" fmla="*/ 0 h 1528175"/>
                <a:gd name="connsiteX1-27" fmla="*/ 485465 w 3191087"/>
                <a:gd name="connsiteY1-28" fmla="*/ 1189973 h 1528175"/>
                <a:gd name="connsiteX2-29" fmla="*/ 3191087 w 3191087"/>
                <a:gd name="connsiteY2-30" fmla="*/ 1528175 h 1528175"/>
                <a:gd name="connsiteX0-31" fmla="*/ 9703 w 3203840"/>
                <a:gd name="connsiteY0-32" fmla="*/ 0 h 1453019"/>
                <a:gd name="connsiteX1-33" fmla="*/ 485692 w 3203840"/>
                <a:gd name="connsiteY1-34" fmla="*/ 1189973 h 1453019"/>
                <a:gd name="connsiteX2-35" fmla="*/ 3203840 w 3203840"/>
                <a:gd name="connsiteY2-36" fmla="*/ 1453019 h 1453019"/>
                <a:gd name="connsiteX0-37" fmla="*/ 6182 w 3200319"/>
                <a:gd name="connsiteY0-38" fmla="*/ 0 h 1461838"/>
                <a:gd name="connsiteX1-39" fmla="*/ 519749 w 3200319"/>
                <a:gd name="connsiteY1-40" fmla="*/ 1290182 h 1461838"/>
                <a:gd name="connsiteX2-41" fmla="*/ 3200319 w 3200319"/>
                <a:gd name="connsiteY2-42" fmla="*/ 1453019 h 1461838"/>
                <a:gd name="connsiteX0-43" fmla="*/ 113523 w 2944405"/>
                <a:gd name="connsiteY0-44" fmla="*/ 0 h 1461838"/>
                <a:gd name="connsiteX1-45" fmla="*/ 263835 w 2944405"/>
                <a:gd name="connsiteY1-46" fmla="*/ 1290182 h 1461838"/>
                <a:gd name="connsiteX2-47" fmla="*/ 2944405 w 2944405"/>
                <a:gd name="connsiteY2-48" fmla="*/ 1453019 h 1461838"/>
                <a:gd name="connsiteX0-49" fmla="*/ 7733 w 2838615"/>
                <a:gd name="connsiteY0-50" fmla="*/ 0 h 1523002"/>
                <a:gd name="connsiteX1-51" fmla="*/ 446144 w 2838615"/>
                <a:gd name="connsiteY1-52" fmla="*/ 1402916 h 1523002"/>
                <a:gd name="connsiteX2-53" fmla="*/ 2838615 w 2838615"/>
                <a:gd name="connsiteY2-54" fmla="*/ 1453019 h 1523002"/>
                <a:gd name="connsiteX0-55" fmla="*/ 6626 w 2837508"/>
                <a:gd name="connsiteY0-56" fmla="*/ 0 h 1484577"/>
                <a:gd name="connsiteX1-57" fmla="*/ 457563 w 2837508"/>
                <a:gd name="connsiteY1-58" fmla="*/ 1340286 h 1484577"/>
                <a:gd name="connsiteX2-59" fmla="*/ 2837508 w 2837508"/>
                <a:gd name="connsiteY2-60" fmla="*/ 1453019 h 1484577"/>
                <a:gd name="connsiteX0-61" fmla="*/ 6626 w 2837508"/>
                <a:gd name="connsiteY0-62" fmla="*/ 0 h 1506274"/>
                <a:gd name="connsiteX1-63" fmla="*/ 457563 w 2837508"/>
                <a:gd name="connsiteY1-64" fmla="*/ 1340286 h 1506274"/>
                <a:gd name="connsiteX2-65" fmla="*/ 2837508 w 2837508"/>
                <a:gd name="connsiteY2-66" fmla="*/ 1490597 h 1506274"/>
                <a:gd name="connsiteX0-67" fmla="*/ 6626 w 2837508"/>
                <a:gd name="connsiteY0-68" fmla="*/ 0 h 1532376"/>
                <a:gd name="connsiteX1-69" fmla="*/ 457563 w 2837508"/>
                <a:gd name="connsiteY1-70" fmla="*/ 1340286 h 1532376"/>
                <a:gd name="connsiteX2-71" fmla="*/ 2837508 w 2837508"/>
                <a:gd name="connsiteY2-72" fmla="*/ 1528175 h 1532376"/>
                <a:gd name="connsiteX0-73" fmla="*/ 2412 w 2833294"/>
                <a:gd name="connsiteY0-74" fmla="*/ 0 h 1532376"/>
                <a:gd name="connsiteX1-75" fmla="*/ 453349 w 2833294"/>
                <a:gd name="connsiteY1-76" fmla="*/ 1340286 h 1532376"/>
                <a:gd name="connsiteX2-77" fmla="*/ 2833294 w 2833294"/>
                <a:gd name="connsiteY2-78" fmla="*/ 1528175 h 1532376"/>
                <a:gd name="connsiteX0-79" fmla="*/ 1555 w 2857489"/>
                <a:gd name="connsiteY0-80" fmla="*/ 0 h 1519367"/>
                <a:gd name="connsiteX1-81" fmla="*/ 477544 w 2857489"/>
                <a:gd name="connsiteY1-82" fmla="*/ 1327760 h 1519367"/>
                <a:gd name="connsiteX2-83" fmla="*/ 2857489 w 2857489"/>
                <a:gd name="connsiteY2-84" fmla="*/ 1515649 h 1519367"/>
                <a:gd name="connsiteX0-85" fmla="*/ 1555 w 2857489"/>
                <a:gd name="connsiteY0-86" fmla="*/ 0 h 1493055"/>
                <a:gd name="connsiteX1-87" fmla="*/ 477544 w 2857489"/>
                <a:gd name="connsiteY1-88" fmla="*/ 1327760 h 1493055"/>
                <a:gd name="connsiteX2-89" fmla="*/ 2857489 w 2857489"/>
                <a:gd name="connsiteY2-90" fmla="*/ 1478071 h 1493055"/>
                <a:gd name="connsiteX0-91" fmla="*/ 1555 w 2857489"/>
                <a:gd name="connsiteY0-92" fmla="*/ 0 h 1508807"/>
                <a:gd name="connsiteX1-93" fmla="*/ 477544 w 2857489"/>
                <a:gd name="connsiteY1-94" fmla="*/ 1327760 h 1508807"/>
                <a:gd name="connsiteX2-95" fmla="*/ 2857489 w 2857489"/>
                <a:gd name="connsiteY2-96" fmla="*/ 1478071 h 1508807"/>
                <a:gd name="connsiteX0-97" fmla="*/ 1555 w 2857489"/>
                <a:gd name="connsiteY0-98" fmla="*/ 0 h 1536065"/>
                <a:gd name="connsiteX1-99" fmla="*/ 477544 w 2857489"/>
                <a:gd name="connsiteY1-100" fmla="*/ 1327760 h 1536065"/>
                <a:gd name="connsiteX2-101" fmla="*/ 2857489 w 2857489"/>
                <a:gd name="connsiteY2-102" fmla="*/ 1515649 h 1536065"/>
                <a:gd name="connsiteX0-103" fmla="*/ 1555 w 2857489"/>
                <a:gd name="connsiteY0-104" fmla="*/ 0 h 1536841"/>
                <a:gd name="connsiteX1-105" fmla="*/ 477544 w 2857489"/>
                <a:gd name="connsiteY1-106" fmla="*/ 1327760 h 1536841"/>
                <a:gd name="connsiteX2-107" fmla="*/ 1394471 w 2857489"/>
                <a:gd name="connsiteY2-108" fmla="*/ 1524673 h 1536841"/>
                <a:gd name="connsiteX3" fmla="*/ 2857489 w 2857489"/>
                <a:gd name="connsiteY3" fmla="*/ 1515649 h 1536841"/>
                <a:gd name="connsiteX0-109" fmla="*/ 206 w 2856140"/>
                <a:gd name="connsiteY0-110" fmla="*/ 0 h 2379901"/>
                <a:gd name="connsiteX1-111" fmla="*/ 476195 w 2856140"/>
                <a:gd name="connsiteY1-112" fmla="*/ 1327760 h 2379901"/>
                <a:gd name="connsiteX2-113" fmla="*/ 1423443 w 2856140"/>
                <a:gd name="connsiteY2-114" fmla="*/ 2379097 h 2379901"/>
                <a:gd name="connsiteX3-115" fmla="*/ 2856140 w 2856140"/>
                <a:gd name="connsiteY3-116" fmla="*/ 1515649 h 2379901"/>
                <a:gd name="connsiteX0-117" fmla="*/ 206 w 2856140"/>
                <a:gd name="connsiteY0-118" fmla="*/ 0 h 2379097"/>
                <a:gd name="connsiteX1-119" fmla="*/ 476195 w 2856140"/>
                <a:gd name="connsiteY1-120" fmla="*/ 1327760 h 2379097"/>
                <a:gd name="connsiteX2-121" fmla="*/ 1423443 w 2856140"/>
                <a:gd name="connsiteY2-122" fmla="*/ 2379097 h 2379097"/>
                <a:gd name="connsiteX3-123" fmla="*/ 2856140 w 2856140"/>
                <a:gd name="connsiteY3-124" fmla="*/ 1515649 h 2379097"/>
                <a:gd name="connsiteX0-125" fmla="*/ 206 w 2856140"/>
                <a:gd name="connsiteY0-126" fmla="*/ 0 h 2379097"/>
                <a:gd name="connsiteX1-127" fmla="*/ 476195 w 2856140"/>
                <a:gd name="connsiteY1-128" fmla="*/ 1327760 h 2379097"/>
                <a:gd name="connsiteX2-129" fmla="*/ 1423443 w 2856140"/>
                <a:gd name="connsiteY2-130" fmla="*/ 2379097 h 2379097"/>
                <a:gd name="connsiteX3-131" fmla="*/ 2856140 w 2856140"/>
                <a:gd name="connsiteY3-132" fmla="*/ 1515649 h 2379097"/>
                <a:gd name="connsiteX0-133" fmla="*/ 206 w 2772756"/>
                <a:gd name="connsiteY0-134" fmla="*/ 0 h 2379097"/>
                <a:gd name="connsiteX1-135" fmla="*/ 476195 w 2772756"/>
                <a:gd name="connsiteY1-136" fmla="*/ 1327760 h 2379097"/>
                <a:gd name="connsiteX2-137" fmla="*/ 1423443 w 2772756"/>
                <a:gd name="connsiteY2-138" fmla="*/ 2379097 h 2379097"/>
                <a:gd name="connsiteX3-139" fmla="*/ 2772756 w 2772756"/>
                <a:gd name="connsiteY3-140" fmla="*/ 1549826 h 2379097"/>
                <a:gd name="connsiteX0-141" fmla="*/ 206 w 2772756"/>
                <a:gd name="connsiteY0-142" fmla="*/ 0 h 2379097"/>
                <a:gd name="connsiteX1-143" fmla="*/ 476195 w 2772756"/>
                <a:gd name="connsiteY1-144" fmla="*/ 1327760 h 2379097"/>
                <a:gd name="connsiteX2-145" fmla="*/ 1423443 w 2772756"/>
                <a:gd name="connsiteY2-146" fmla="*/ 2379097 h 2379097"/>
                <a:gd name="connsiteX3-147" fmla="*/ 2772756 w 2772756"/>
                <a:gd name="connsiteY3-148" fmla="*/ 1549826 h 2379097"/>
                <a:gd name="connsiteX0-149" fmla="*/ 0 w 2772550"/>
                <a:gd name="connsiteY0-150" fmla="*/ 0 h 2379097"/>
                <a:gd name="connsiteX1-151" fmla="*/ 475989 w 2772550"/>
                <a:gd name="connsiteY1-152" fmla="*/ 1327760 h 2379097"/>
                <a:gd name="connsiteX2-153" fmla="*/ 1423237 w 2772550"/>
                <a:gd name="connsiteY2-154" fmla="*/ 2379097 h 2379097"/>
                <a:gd name="connsiteX3-155" fmla="*/ 2772550 w 2772550"/>
                <a:gd name="connsiteY3-156" fmla="*/ 1549826 h 2379097"/>
                <a:gd name="connsiteX0-157" fmla="*/ 0 w 2772550"/>
                <a:gd name="connsiteY0-158" fmla="*/ 0 h 2379097"/>
                <a:gd name="connsiteX1-159" fmla="*/ 544213 w 2772550"/>
                <a:gd name="connsiteY1-160" fmla="*/ 1373330 h 2379097"/>
                <a:gd name="connsiteX2-161" fmla="*/ 1423237 w 2772550"/>
                <a:gd name="connsiteY2-162" fmla="*/ 2379097 h 2379097"/>
                <a:gd name="connsiteX3-163" fmla="*/ 2772550 w 2772550"/>
                <a:gd name="connsiteY3-164" fmla="*/ 1549826 h 2379097"/>
                <a:gd name="connsiteX0-165" fmla="*/ 0 w 2772550"/>
                <a:gd name="connsiteY0-166" fmla="*/ 0 h 2379097"/>
                <a:gd name="connsiteX1-167" fmla="*/ 544213 w 2772550"/>
                <a:gd name="connsiteY1-168" fmla="*/ 1373330 h 2379097"/>
                <a:gd name="connsiteX2-169" fmla="*/ 1423237 w 2772550"/>
                <a:gd name="connsiteY2-170" fmla="*/ 2379097 h 2379097"/>
                <a:gd name="connsiteX3-171" fmla="*/ 2772550 w 2772550"/>
                <a:gd name="connsiteY3-172" fmla="*/ 1549826 h 2379097"/>
                <a:gd name="connsiteX0-173" fmla="*/ 0 w 2772550"/>
                <a:gd name="connsiteY0-174" fmla="*/ 0 h 2379097"/>
                <a:gd name="connsiteX1-175" fmla="*/ 491150 w 2772550"/>
                <a:gd name="connsiteY1-176" fmla="*/ 1487254 h 2379097"/>
                <a:gd name="connsiteX2-177" fmla="*/ 1423237 w 2772550"/>
                <a:gd name="connsiteY2-178" fmla="*/ 2379097 h 2379097"/>
                <a:gd name="connsiteX3-179" fmla="*/ 2772550 w 2772550"/>
                <a:gd name="connsiteY3-180" fmla="*/ 1549826 h 2379097"/>
                <a:gd name="connsiteX0-181" fmla="*/ 4133 w 2776683"/>
                <a:gd name="connsiteY0-182" fmla="*/ 0 h 2379097"/>
                <a:gd name="connsiteX1-183" fmla="*/ 495283 w 2776683"/>
                <a:gd name="connsiteY1-184" fmla="*/ 1487254 h 2379097"/>
                <a:gd name="connsiteX2-185" fmla="*/ 1427370 w 2776683"/>
                <a:gd name="connsiteY2-186" fmla="*/ 2379097 h 2379097"/>
                <a:gd name="connsiteX3-187" fmla="*/ 2776683 w 2776683"/>
                <a:gd name="connsiteY3-188" fmla="*/ 1549826 h 2379097"/>
                <a:gd name="connsiteX0-189" fmla="*/ 7071 w 2779621"/>
                <a:gd name="connsiteY0-190" fmla="*/ 0 h 2379097"/>
                <a:gd name="connsiteX1-191" fmla="*/ 498221 w 2779621"/>
                <a:gd name="connsiteY1-192" fmla="*/ 1487254 h 2379097"/>
                <a:gd name="connsiteX2-193" fmla="*/ 1430308 w 2779621"/>
                <a:gd name="connsiteY2-194" fmla="*/ 2379097 h 2379097"/>
                <a:gd name="connsiteX3-195" fmla="*/ 2779621 w 2779621"/>
                <a:gd name="connsiteY3-196" fmla="*/ 1549826 h 2379097"/>
                <a:gd name="connsiteX0-197" fmla="*/ 11488 w 2784038"/>
                <a:gd name="connsiteY0-198" fmla="*/ 0 h 2379097"/>
                <a:gd name="connsiteX1-199" fmla="*/ 502638 w 2784038"/>
                <a:gd name="connsiteY1-200" fmla="*/ 1487254 h 2379097"/>
                <a:gd name="connsiteX2-201" fmla="*/ 1434725 w 2784038"/>
                <a:gd name="connsiteY2-202" fmla="*/ 2379097 h 2379097"/>
                <a:gd name="connsiteX3-203" fmla="*/ 2784038 w 2784038"/>
                <a:gd name="connsiteY3-204" fmla="*/ 1549826 h 2379097"/>
                <a:gd name="connsiteX0-205" fmla="*/ 16 w 2786015"/>
                <a:gd name="connsiteY0-206" fmla="*/ 0 h 2369138"/>
                <a:gd name="connsiteX1-207" fmla="*/ 504615 w 2786015"/>
                <a:gd name="connsiteY1-208" fmla="*/ 1477295 h 2369138"/>
                <a:gd name="connsiteX2-209" fmla="*/ 1436702 w 2786015"/>
                <a:gd name="connsiteY2-210" fmla="*/ 2369138 h 2369138"/>
                <a:gd name="connsiteX3-211" fmla="*/ 2786015 w 2786015"/>
                <a:gd name="connsiteY3-212" fmla="*/ 1539867 h 2369138"/>
                <a:gd name="connsiteX0-213" fmla="*/ 0 w 2785999"/>
                <a:gd name="connsiteY0-214" fmla="*/ 0 h 2369138"/>
                <a:gd name="connsiteX1-215" fmla="*/ 504599 w 2785999"/>
                <a:gd name="connsiteY1-216" fmla="*/ 1477295 h 2369138"/>
                <a:gd name="connsiteX2-217" fmla="*/ 1436686 w 2785999"/>
                <a:gd name="connsiteY2-218" fmla="*/ 2369138 h 2369138"/>
                <a:gd name="connsiteX3-219" fmla="*/ 2785999 w 2785999"/>
                <a:gd name="connsiteY3-220" fmla="*/ 1539867 h 2369138"/>
                <a:gd name="connsiteX0-221" fmla="*/ 0 w 2785999"/>
                <a:gd name="connsiteY0-222" fmla="*/ 0 h 2369138"/>
                <a:gd name="connsiteX1-223" fmla="*/ 444079 w 2785999"/>
                <a:gd name="connsiteY1-224" fmla="*/ 1482276 h 2369138"/>
                <a:gd name="connsiteX2-225" fmla="*/ 1436686 w 2785999"/>
                <a:gd name="connsiteY2-226" fmla="*/ 2369138 h 2369138"/>
                <a:gd name="connsiteX3-227" fmla="*/ 2785999 w 2785999"/>
                <a:gd name="connsiteY3-228" fmla="*/ 1539867 h 2369138"/>
                <a:gd name="connsiteX0-229" fmla="*/ 0 w 2785999"/>
                <a:gd name="connsiteY0-230" fmla="*/ 0 h 2369138"/>
                <a:gd name="connsiteX1-231" fmla="*/ 444079 w 2785999"/>
                <a:gd name="connsiteY1-232" fmla="*/ 1482276 h 2369138"/>
                <a:gd name="connsiteX2-233" fmla="*/ 1436686 w 2785999"/>
                <a:gd name="connsiteY2-234" fmla="*/ 2369138 h 2369138"/>
                <a:gd name="connsiteX3-235" fmla="*/ 2785999 w 2785999"/>
                <a:gd name="connsiteY3-236" fmla="*/ 1539867 h 2369138"/>
                <a:gd name="connsiteX0-237" fmla="*/ 0 w 2785999"/>
                <a:gd name="connsiteY0-238" fmla="*/ 0 h 2369138"/>
                <a:gd name="connsiteX1-239" fmla="*/ 444079 w 2785999"/>
                <a:gd name="connsiteY1-240" fmla="*/ 1482276 h 2369138"/>
                <a:gd name="connsiteX2-241" fmla="*/ 1436686 w 2785999"/>
                <a:gd name="connsiteY2-242" fmla="*/ 2369138 h 2369138"/>
                <a:gd name="connsiteX3-243" fmla="*/ 2785999 w 2785999"/>
                <a:gd name="connsiteY3-244" fmla="*/ 1539867 h 2369138"/>
                <a:gd name="connsiteX0-245" fmla="*/ 0 w 2785999"/>
                <a:gd name="connsiteY0-246" fmla="*/ 0 h 2369138"/>
                <a:gd name="connsiteX1-247" fmla="*/ 780300 w 2785999"/>
                <a:gd name="connsiteY1-248" fmla="*/ 1512155 h 2369138"/>
                <a:gd name="connsiteX2-249" fmla="*/ 1436686 w 2785999"/>
                <a:gd name="connsiteY2-250" fmla="*/ 2369138 h 2369138"/>
                <a:gd name="connsiteX3-251" fmla="*/ 2785999 w 2785999"/>
                <a:gd name="connsiteY3-252" fmla="*/ 1539867 h 2369138"/>
                <a:gd name="connsiteX0-253" fmla="*/ 0 w 2785999"/>
                <a:gd name="connsiteY0-254" fmla="*/ 0 h 2364158"/>
                <a:gd name="connsiteX1-255" fmla="*/ 780300 w 2785999"/>
                <a:gd name="connsiteY1-256" fmla="*/ 1512155 h 2364158"/>
                <a:gd name="connsiteX2-257" fmla="*/ 1376166 w 2785999"/>
                <a:gd name="connsiteY2-258" fmla="*/ 2364158 h 2364158"/>
                <a:gd name="connsiteX3-259" fmla="*/ 2785999 w 2785999"/>
                <a:gd name="connsiteY3-260" fmla="*/ 1539867 h 2364158"/>
                <a:gd name="connsiteX0-261" fmla="*/ 0 w 2785999"/>
                <a:gd name="connsiteY0-262" fmla="*/ 0 h 2364158"/>
                <a:gd name="connsiteX1-263" fmla="*/ 780300 w 2785999"/>
                <a:gd name="connsiteY1-264" fmla="*/ 1512155 h 2364158"/>
                <a:gd name="connsiteX2-265" fmla="*/ 1376166 w 2785999"/>
                <a:gd name="connsiteY2-266" fmla="*/ 2364158 h 2364158"/>
                <a:gd name="connsiteX3-267" fmla="*/ 2785999 w 2785999"/>
                <a:gd name="connsiteY3-268" fmla="*/ 1539867 h 2364158"/>
                <a:gd name="connsiteX0-269" fmla="*/ 0 w 2855224"/>
                <a:gd name="connsiteY0-270" fmla="*/ 0 h 2581827"/>
                <a:gd name="connsiteX1-271" fmla="*/ 780300 w 2855224"/>
                <a:gd name="connsiteY1-272" fmla="*/ 1512155 h 2581827"/>
                <a:gd name="connsiteX2-273" fmla="*/ 1376166 w 2855224"/>
                <a:gd name="connsiteY2-274" fmla="*/ 2364158 h 2581827"/>
                <a:gd name="connsiteX3-275" fmla="*/ 2855224 w 2855224"/>
                <a:gd name="connsiteY3-276" fmla="*/ 2576569 h 2581827"/>
                <a:gd name="connsiteX0-277" fmla="*/ 0 w 2855224"/>
                <a:gd name="connsiteY0-278" fmla="*/ 0 h 4061615"/>
                <a:gd name="connsiteX1-279" fmla="*/ 780300 w 2855224"/>
                <a:gd name="connsiteY1-280" fmla="*/ 1512155 h 4061615"/>
                <a:gd name="connsiteX2-281" fmla="*/ 1453083 w 2855224"/>
                <a:gd name="connsiteY2-282" fmla="*/ 4061615 h 4061615"/>
                <a:gd name="connsiteX3-283" fmla="*/ 2855224 w 2855224"/>
                <a:gd name="connsiteY3-284" fmla="*/ 2576569 h 4061615"/>
                <a:gd name="connsiteX0-285" fmla="*/ 72336 w 2927560"/>
                <a:gd name="connsiteY0-286" fmla="*/ 0 h 4061615"/>
                <a:gd name="connsiteX1-287" fmla="*/ 121931 w 2927560"/>
                <a:gd name="connsiteY1-288" fmla="*/ 2229872 h 4061615"/>
                <a:gd name="connsiteX2-289" fmla="*/ 1525419 w 2927560"/>
                <a:gd name="connsiteY2-290" fmla="*/ 4061615 h 4061615"/>
                <a:gd name="connsiteX3-291" fmla="*/ 2927560 w 2927560"/>
                <a:gd name="connsiteY3-292" fmla="*/ 2576569 h 4061615"/>
                <a:gd name="connsiteX0-293" fmla="*/ 72336 w 2904485"/>
                <a:gd name="connsiteY0-294" fmla="*/ 0 h 4061615"/>
                <a:gd name="connsiteX1-295" fmla="*/ 121931 w 2904485"/>
                <a:gd name="connsiteY1-296" fmla="*/ 2229872 h 4061615"/>
                <a:gd name="connsiteX2-297" fmla="*/ 1525419 w 2904485"/>
                <a:gd name="connsiteY2-298" fmla="*/ 4061615 h 4061615"/>
                <a:gd name="connsiteX3-299" fmla="*/ 2904485 w 2904485"/>
                <a:gd name="connsiteY3-300" fmla="*/ 2724670 h 4061615"/>
                <a:gd name="connsiteX0-301" fmla="*/ 0 w 2832149"/>
                <a:gd name="connsiteY0-302" fmla="*/ 0 h 4061615"/>
                <a:gd name="connsiteX1-303" fmla="*/ 49595 w 2832149"/>
                <a:gd name="connsiteY1-304" fmla="*/ 2229872 h 4061615"/>
                <a:gd name="connsiteX2-305" fmla="*/ 1453083 w 2832149"/>
                <a:gd name="connsiteY2-306" fmla="*/ 4061615 h 4061615"/>
                <a:gd name="connsiteX3-307" fmla="*/ 2832149 w 2832149"/>
                <a:gd name="connsiteY3-308" fmla="*/ 2724670 h 4061615"/>
                <a:gd name="connsiteX0-309" fmla="*/ 3732 w 2835881"/>
                <a:gd name="connsiteY0-310" fmla="*/ 0 h 4061615"/>
                <a:gd name="connsiteX1-311" fmla="*/ 10330 w 2835881"/>
                <a:gd name="connsiteY1-312" fmla="*/ 2237364 h 4061615"/>
                <a:gd name="connsiteX2-313" fmla="*/ 1456815 w 2835881"/>
                <a:gd name="connsiteY2-314" fmla="*/ 4061615 h 4061615"/>
                <a:gd name="connsiteX3-315" fmla="*/ 2835881 w 2835881"/>
                <a:gd name="connsiteY3-316" fmla="*/ 2724670 h 4061615"/>
                <a:gd name="connsiteX0-317" fmla="*/ 0 w 2832149"/>
                <a:gd name="connsiteY0-318" fmla="*/ 0 h 4061615"/>
                <a:gd name="connsiteX1-319" fmla="*/ 6598 w 2832149"/>
                <a:gd name="connsiteY1-320" fmla="*/ 2237364 h 4061615"/>
                <a:gd name="connsiteX2-321" fmla="*/ 1453083 w 2832149"/>
                <a:gd name="connsiteY2-322" fmla="*/ 4061615 h 4061615"/>
                <a:gd name="connsiteX3-323" fmla="*/ 2832149 w 2832149"/>
                <a:gd name="connsiteY3-324" fmla="*/ 2724670 h 4061615"/>
                <a:gd name="connsiteX0-325" fmla="*/ 0 w 2832149"/>
                <a:gd name="connsiteY0-326" fmla="*/ 0 h 4061618"/>
                <a:gd name="connsiteX1-327" fmla="*/ 6598 w 2832149"/>
                <a:gd name="connsiteY1-328" fmla="*/ 2237364 h 4061618"/>
                <a:gd name="connsiteX2-329" fmla="*/ 1453083 w 2832149"/>
                <a:gd name="connsiteY2-330" fmla="*/ 4061615 h 4061618"/>
                <a:gd name="connsiteX3-331" fmla="*/ 2832149 w 2832149"/>
                <a:gd name="connsiteY3-332" fmla="*/ 2724670 h 4061618"/>
                <a:gd name="connsiteX0-333" fmla="*/ 0 w 2832149"/>
                <a:gd name="connsiteY0-334" fmla="*/ 0 h 4061618"/>
                <a:gd name="connsiteX1-335" fmla="*/ 6598 w 2832149"/>
                <a:gd name="connsiteY1-336" fmla="*/ 2237364 h 4061618"/>
                <a:gd name="connsiteX2-337" fmla="*/ 1453083 w 2832149"/>
                <a:gd name="connsiteY2-338" fmla="*/ 4061615 h 4061618"/>
                <a:gd name="connsiteX3-339" fmla="*/ 2832149 w 2832149"/>
                <a:gd name="connsiteY3-340" fmla="*/ 2724670 h 4061618"/>
                <a:gd name="connsiteX0-341" fmla="*/ 0 w 2832149"/>
                <a:gd name="connsiteY0-342" fmla="*/ 0 h 4061691"/>
                <a:gd name="connsiteX1-343" fmla="*/ 6598 w 2832149"/>
                <a:gd name="connsiteY1-344" fmla="*/ 2237364 h 4061691"/>
                <a:gd name="connsiteX2-345" fmla="*/ 1453083 w 2832149"/>
                <a:gd name="connsiteY2-346" fmla="*/ 4061615 h 4061691"/>
                <a:gd name="connsiteX3-347" fmla="*/ 2832149 w 2832149"/>
                <a:gd name="connsiteY3-348" fmla="*/ 2724670 h 4061691"/>
                <a:gd name="connsiteX0-349" fmla="*/ 0 w 2847532"/>
                <a:gd name="connsiteY0-350" fmla="*/ 0 h 4067726"/>
                <a:gd name="connsiteX1-351" fmla="*/ 6598 w 2847532"/>
                <a:gd name="connsiteY1-352" fmla="*/ 2237364 h 4067726"/>
                <a:gd name="connsiteX2-353" fmla="*/ 1453083 w 2847532"/>
                <a:gd name="connsiteY2-354" fmla="*/ 4061615 h 4067726"/>
                <a:gd name="connsiteX3-355" fmla="*/ 2847532 w 2847532"/>
                <a:gd name="connsiteY3-356" fmla="*/ 2861378 h 4067726"/>
                <a:gd name="connsiteX0-357" fmla="*/ 0 w 2847532"/>
                <a:gd name="connsiteY0-358" fmla="*/ 0 h 4067526"/>
                <a:gd name="connsiteX1-359" fmla="*/ 6598 w 2847532"/>
                <a:gd name="connsiteY1-360" fmla="*/ 2237364 h 4067526"/>
                <a:gd name="connsiteX2-361" fmla="*/ 1453083 w 2847532"/>
                <a:gd name="connsiteY2-362" fmla="*/ 4061615 h 4067526"/>
                <a:gd name="connsiteX3-363" fmla="*/ 2847532 w 2847532"/>
                <a:gd name="connsiteY3-364" fmla="*/ 2861378 h 4067526"/>
                <a:gd name="connsiteX0-365" fmla="*/ 0 w 2847532"/>
                <a:gd name="connsiteY0-366" fmla="*/ 0 h 4061616"/>
                <a:gd name="connsiteX1-367" fmla="*/ 6598 w 2847532"/>
                <a:gd name="connsiteY1-368" fmla="*/ 2237364 h 4061616"/>
                <a:gd name="connsiteX2-369" fmla="*/ 1453083 w 2847532"/>
                <a:gd name="connsiteY2-370" fmla="*/ 4061615 h 4061616"/>
                <a:gd name="connsiteX3-371" fmla="*/ 2847532 w 2847532"/>
                <a:gd name="connsiteY3-372" fmla="*/ 2861378 h 4061616"/>
                <a:gd name="connsiteX0-373" fmla="*/ 0 w 2847532"/>
                <a:gd name="connsiteY0-374" fmla="*/ 0 h 4068872"/>
                <a:gd name="connsiteX1-375" fmla="*/ 6598 w 2847532"/>
                <a:gd name="connsiteY1-376" fmla="*/ 2237364 h 4068872"/>
                <a:gd name="connsiteX2-377" fmla="*/ 1453083 w 2847532"/>
                <a:gd name="connsiteY2-378" fmla="*/ 4061615 h 4068872"/>
                <a:gd name="connsiteX3-379" fmla="*/ 2847532 w 2847532"/>
                <a:gd name="connsiteY3-380" fmla="*/ 2918339 h 4068872"/>
                <a:gd name="connsiteX0-381" fmla="*/ 205842 w 3053374"/>
                <a:gd name="connsiteY0-382" fmla="*/ 0 h 2918339"/>
                <a:gd name="connsiteX1-383" fmla="*/ 212440 w 3053374"/>
                <a:gd name="connsiteY1-384" fmla="*/ 2237364 h 2918339"/>
                <a:gd name="connsiteX2-385" fmla="*/ 3053374 w 3053374"/>
                <a:gd name="connsiteY2-386" fmla="*/ 2918339 h 2918339"/>
                <a:gd name="connsiteX0-387" fmla="*/ 108602 w 2956134"/>
                <a:gd name="connsiteY0-388" fmla="*/ 0 h 3037186"/>
                <a:gd name="connsiteX1-389" fmla="*/ 257674 w 2956134"/>
                <a:gd name="connsiteY1-390" fmla="*/ 2829378 h 3037186"/>
                <a:gd name="connsiteX2-391" fmla="*/ 2956134 w 2956134"/>
                <a:gd name="connsiteY2-392" fmla="*/ 2918339 h 3037186"/>
                <a:gd name="connsiteX0-393" fmla="*/ 0 w 2847532"/>
                <a:gd name="connsiteY0-394" fmla="*/ 0 h 2918339"/>
                <a:gd name="connsiteX1-395" fmla="*/ 149072 w 2847532"/>
                <a:gd name="connsiteY1-396" fmla="*/ 2829378 h 2918339"/>
                <a:gd name="connsiteX2-397" fmla="*/ 2847532 w 2847532"/>
                <a:gd name="connsiteY2-398" fmla="*/ 2918339 h 2918339"/>
                <a:gd name="connsiteX0-399" fmla="*/ 0 w 2847532"/>
                <a:gd name="connsiteY0-400" fmla="*/ 0 h 2918339"/>
                <a:gd name="connsiteX1-401" fmla="*/ 156195 w 2847532"/>
                <a:gd name="connsiteY1-402" fmla="*/ 2878713 h 2918339"/>
                <a:gd name="connsiteX2-403" fmla="*/ 2847532 w 2847532"/>
                <a:gd name="connsiteY2-404" fmla="*/ 2918339 h 2918339"/>
                <a:gd name="connsiteX0-405" fmla="*/ 104232 w 2951764"/>
                <a:gd name="connsiteY0-406" fmla="*/ 0 h 3066150"/>
                <a:gd name="connsiteX1-407" fmla="*/ 260427 w 2951764"/>
                <a:gd name="connsiteY1-408" fmla="*/ 2870491 h 3066150"/>
                <a:gd name="connsiteX2-409" fmla="*/ 2951764 w 2951764"/>
                <a:gd name="connsiteY2-410" fmla="*/ 2910117 h 3066150"/>
                <a:gd name="connsiteX0-411" fmla="*/ 99818 w 2947350"/>
                <a:gd name="connsiteY0-412" fmla="*/ 0 h 3066150"/>
                <a:gd name="connsiteX1-413" fmla="*/ 256013 w 2947350"/>
                <a:gd name="connsiteY1-414" fmla="*/ 2870491 h 3066150"/>
                <a:gd name="connsiteX2-415" fmla="*/ 2947350 w 2947350"/>
                <a:gd name="connsiteY2-416" fmla="*/ 2910117 h 3066150"/>
                <a:gd name="connsiteX0-417" fmla="*/ 0 w 2847532"/>
                <a:gd name="connsiteY0-418" fmla="*/ 0 h 2929561"/>
                <a:gd name="connsiteX1-419" fmla="*/ 156195 w 2847532"/>
                <a:gd name="connsiteY1-420" fmla="*/ 2870491 h 2929561"/>
                <a:gd name="connsiteX2-421" fmla="*/ 2847532 w 2847532"/>
                <a:gd name="connsiteY2-422" fmla="*/ 2910117 h 2929561"/>
                <a:gd name="connsiteX0-423" fmla="*/ 0 w 2847532"/>
                <a:gd name="connsiteY0-424" fmla="*/ 0 h 2940104"/>
                <a:gd name="connsiteX1-425" fmla="*/ 156195 w 2847532"/>
                <a:gd name="connsiteY1-426" fmla="*/ 2870491 h 2940104"/>
                <a:gd name="connsiteX2-427" fmla="*/ 2847532 w 2847532"/>
                <a:gd name="connsiteY2-428" fmla="*/ 2910117 h 2940104"/>
                <a:gd name="connsiteX0-429" fmla="*/ 0 w 2847532"/>
                <a:gd name="connsiteY0-430" fmla="*/ 0 h 2978647"/>
                <a:gd name="connsiteX1-431" fmla="*/ 156195 w 2847532"/>
                <a:gd name="connsiteY1-432" fmla="*/ 2870491 h 2978647"/>
                <a:gd name="connsiteX2-433" fmla="*/ 2847532 w 2847532"/>
                <a:gd name="connsiteY2-434" fmla="*/ 2910117 h 2978647"/>
                <a:gd name="connsiteX0-435" fmla="*/ 75033 w 2922565"/>
                <a:gd name="connsiteY0-436" fmla="*/ 0 h 2947368"/>
                <a:gd name="connsiteX1-437" fmla="*/ 95877 w 2922565"/>
                <a:gd name="connsiteY1-438" fmla="*/ 2812934 h 2947368"/>
                <a:gd name="connsiteX2-439" fmla="*/ 2922565 w 2922565"/>
                <a:gd name="connsiteY2-440" fmla="*/ 2910117 h 2947368"/>
                <a:gd name="connsiteX0-441" fmla="*/ 0 w 2847532"/>
                <a:gd name="connsiteY0-442" fmla="*/ 0 h 2921786"/>
                <a:gd name="connsiteX1-443" fmla="*/ 20844 w 2847532"/>
                <a:gd name="connsiteY1-444" fmla="*/ 2812934 h 2921786"/>
                <a:gd name="connsiteX2-445" fmla="*/ 2847532 w 2847532"/>
                <a:gd name="connsiteY2-446" fmla="*/ 2910117 h 2921786"/>
                <a:gd name="connsiteX0-447" fmla="*/ 0 w 2847532"/>
                <a:gd name="connsiteY0-448" fmla="*/ 0 h 2921786"/>
                <a:gd name="connsiteX1-449" fmla="*/ 92081 w 2847532"/>
                <a:gd name="connsiteY1-450" fmla="*/ 2812934 h 2921786"/>
                <a:gd name="connsiteX2-451" fmla="*/ 2847532 w 2847532"/>
                <a:gd name="connsiteY2-452" fmla="*/ 2910117 h 2921786"/>
                <a:gd name="connsiteX0-453" fmla="*/ 0 w 2847532"/>
                <a:gd name="connsiteY0-454" fmla="*/ 0 h 2929781"/>
                <a:gd name="connsiteX1-455" fmla="*/ 92081 w 2847532"/>
                <a:gd name="connsiteY1-456" fmla="*/ 2812934 h 2929781"/>
                <a:gd name="connsiteX2-457" fmla="*/ 2847532 w 2847532"/>
                <a:gd name="connsiteY2-458" fmla="*/ 2910117 h 2929781"/>
                <a:gd name="connsiteX0-459" fmla="*/ 0 w 2847532"/>
                <a:gd name="connsiteY0-460" fmla="*/ 0 h 2941785"/>
                <a:gd name="connsiteX1-461" fmla="*/ 92081 w 2847532"/>
                <a:gd name="connsiteY1-462" fmla="*/ 2812934 h 2941785"/>
                <a:gd name="connsiteX2-463" fmla="*/ 2847532 w 2847532"/>
                <a:gd name="connsiteY2-464" fmla="*/ 2910117 h 29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t=4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0085">
        <p:fade/>
      </p:transition>
    </mc:Choice>
    <mc:Fallback>
      <p:transition spd="med" advTm="900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charset="0"/>
                <a:buNone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Let </a:t>
              </a:r>
              <a:r>
                <a:rPr kumimoji="0" 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</a:t>
              </a:r>
              <a:r>
                <a:rPr kumimoji="0" lang="en-US" sz="3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</a:t>
              </a:r>
              <a:r>
                <a:rPr kumimoji="0" 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(y): 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cost of least-cost path from </a:t>
              </a:r>
              <a:r>
                <a:rPr kumimoji="0" 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to </a:t>
              </a:r>
              <a:r>
                <a:rPr kumimoji="0" 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y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charset="0"/>
                <a:buNone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Then:</a:t>
              </a:r>
              <a:endPara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charset="0"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</a:t>
              </a:r>
              <a:r>
                <a:rPr kumimoji="0" 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</a:t>
              </a: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(y) = 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min</a:t>
              </a:r>
              <a:r>
                <a:rPr kumimoji="0" 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</a:t>
              </a: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{ c</a:t>
              </a:r>
              <a:r>
                <a:rPr kumimoji="0" 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x,v </a:t>
              </a: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+ D</a:t>
              </a:r>
              <a:r>
                <a:rPr kumimoji="0" 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</a:t>
              </a: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(y) }</a:t>
              </a:r>
              <a:endPara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charset="0"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charset="0"/>
                <a:buNone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charset="0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Bellman-Ford equation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min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 taken over all neighbors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 v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of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x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v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’s estimated least-cost-path cost to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y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direct cost of link from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 x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to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v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Ink 3"/>
          <p:cNvSpPr/>
          <p:nvPr/>
        </p:nvSpPr>
        <p:spPr bwMode="auto">
          <a:xfrm>
            <a:off x="2711160" y="3468960"/>
            <a:ext cx="7129080" cy="159516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0050">
        <p:fade/>
      </p:transition>
    </mc:Choice>
    <mc:Fallback>
      <p:transition spd="med" advTm="1600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“good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news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travels fast”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detects link-cost change, updates its DV, informs its neighbors.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42"/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409575" marR="0" lvl="0" indent="-4095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334645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receives update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computes new least cost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sends its neighbors its new DV.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43"/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409575" marR="0" lvl="0" indent="-4095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receives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s update, updates its distance vector.  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y’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s least costs do 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not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 change, so 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y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 does 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not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 send a message to 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z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.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cost changes: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190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detects local link cost change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190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recalculates local DV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190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DV changes, notify neighbors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5"/>
          <p:cNvGrpSpPr/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/>
            <p:cNvSpPr/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7" name="Freeform 7"/>
            <p:cNvSpPr/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9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3" name="Freeform 13"/>
            <p:cNvSpPr/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4" name="Freeform 14"/>
            <p:cNvSpPr/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5" name="Group 15"/>
            <p:cNvGrpSpPr/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pitchFamily="34" charset="-128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6" name="Group 18"/>
            <p:cNvGrpSpPr/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16" name="Group 24"/>
              <p:cNvGrpSpPr/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charset="0"/>
                      <a:ea typeface="MS PGothic" panose="020B0600070205080204" pitchFamily="34" charset="-128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98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99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00" name="Group 30"/>
            <p:cNvGrpSpPr/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6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8" name="Group 36"/>
              <p:cNvGrpSpPr/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charset="0"/>
                      <a:ea typeface="MS PGothic" panose="020B0600070205080204" pitchFamily="34" charset="-128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01" name="Text Box 39"/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102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841332" y="6183516"/>
            <a:ext cx="9931052" cy="44532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marR="0" lvl="0" indent="-22415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of Count to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Infinity – (Self-Study)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0324">
        <p:fade/>
      </p:transition>
    </mc:Choice>
    <mc:Fallback>
      <p:transition spd="med" advTm="1403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9244" y="1512909"/>
            <a:ext cx="8535400" cy="20069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cost changes: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190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detects local link cost change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190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“bad news travels slow”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count-to-infinity problem: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5"/>
          <p:cNvGrpSpPr/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/>
            <p:cNvSpPr/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" name="Freeform 14"/>
            <p:cNvSpPr/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3" name="Group 15"/>
            <p:cNvGrpSpPr/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charset="0"/>
                    <a:ea typeface="MS PGothic" panose="020B0600070205080204" pitchFamily="34" charset="-128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54" name="Group 18"/>
            <p:cNvGrpSpPr/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0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3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74" name="Group 24"/>
              <p:cNvGrpSpPr/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charset="0"/>
                      <a:ea typeface="MS PGothic" panose="020B0600070205080204" pitchFamily="34" charset="-128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grpSp>
          <p:nvGrpSpPr>
            <p:cNvPr id="58" name="Group 30"/>
            <p:cNvGrpSpPr/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5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66" name="Group 36"/>
              <p:cNvGrpSpPr/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charset="0"/>
                      <a:ea typeface="MS PGothic" panose="020B0600070205080204" pitchFamily="34" charset="-128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</a:rPr>
                <a:t>60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9" name="Rectangle 3"/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marR="0" lvl="0" indent="-22415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sees direct link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new cost 60, but z has said it has a path at cost of 5. So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computes “my new cost to x will be 6, via z); notifies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new cost of 6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x.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marR="0" lvl="0" indent="-22415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 that path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new cost 6, so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computes “my new cost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be 7 via y), notifies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new cost of 7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x.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marR="0" lvl="0" indent="-22415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 that path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new cost 7, so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computes “my new cost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be 8 via z), notifies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new cost of 8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x.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marR="0" lvl="0" indent="-22415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 that path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new cost 8, so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computes “my new cost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be 9 via y), notifies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new cost of 9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x.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3"/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marR="0" lvl="0" indent="-22415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text for solutions.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Distributed algorithms are tricky!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6954">
        <p:fade/>
      </p:transition>
    </mc:Choice>
    <mc:Fallback>
      <p:transition spd="med" advTm="216954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749342" y="1556792"/>
            <a:ext cx="5162943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complexity: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routers, E links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723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routers, O(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messages sent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723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exchange between neighbors; convergence time varies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738904" y="3797885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 of convergence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7230" marR="0" lvl="0" indent="-349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1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algorithm, O(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messages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7230" marR="0" lvl="1" indent="-23685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have oscillations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7230" marR="0" lvl="0" indent="-349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convergence time varies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7230" marR="0" lvl="1" indent="-23685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have routing loops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7230" marR="0" lvl="1" indent="-23685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count-to-infinity problem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4"/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robustness: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router malfunctions, or is compromised?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2605" marR="0" lvl="1" indent="-2368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can advertise incorrect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2605" marR="0" lvl="1" indent="-2368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router computes only its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1" indent="-2241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 router can advertise incorrect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cost (“I have a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low cost path to everywhere”): black-holing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1" indent="-2241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router’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s table used by others: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propagate through network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4485" y="4860925"/>
            <a:ext cx="2363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收敛时间变化</a:t>
            </a:r>
            <a:endParaRPr lang="zh-CN" altLang="en-US"/>
          </a:p>
          <a:p>
            <a:r>
              <a:rPr lang="zh-CN" altLang="en-US"/>
              <a:t>可能存在路由环路</a:t>
            </a:r>
            <a:endParaRPr lang="zh-CN" altLang="en-US"/>
          </a:p>
          <a:p>
            <a:r>
              <a:rPr lang="zh-CN" altLang="en-US"/>
              <a:t>计数无穷大的问题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0" y="4667250"/>
            <a:ext cx="139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可能振荡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58635" y="2268220"/>
            <a:ext cx="344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路由器可以通告错误的链路开销</a:t>
            </a:r>
            <a:endParaRPr lang="zh-CN" altLang="en-US"/>
          </a:p>
          <a:p>
            <a:r>
              <a:rPr lang="zh-CN" altLang="en-US"/>
              <a:t>每个路由器只计算自己的表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88785" y="6069330"/>
            <a:ext cx="4378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每个路由器的表被其他路由器使用</a:t>
            </a:r>
            <a:endParaRPr lang="zh-CN" altLang="en-US"/>
          </a:p>
          <a:p>
            <a:r>
              <a:rPr lang="zh-CN" altLang="en-US"/>
              <a:t>错误通过网络传播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7028">
        <p:fade/>
      </p:transition>
    </mc:Choice>
    <mc:Fallback>
      <p:transition spd="med" advTm="22702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 4"/>
          <p:cNvSpPr/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" name="Freeform 5"/>
          <p:cNvSpPr/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4" name="Line 7"/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5" name="Line 8"/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7" name="Oval 10"/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3" name="Oval 26"/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4" name="Line 27"/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5" name="Line 28"/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7" name="Oval 30"/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" name="Oval 31"/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9" name="Line 32"/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0" name="Line 33"/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1" name="Rectangle 34"/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2" name="Oval 35"/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3" name="Freeform 36"/>
          <p:cNvSpPr/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4" name="Freeform 37"/>
          <p:cNvSpPr/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5" name="Freeform 38"/>
          <p:cNvSpPr/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6" name="Freeform 39"/>
          <p:cNvSpPr/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7" name="Freeform 40"/>
          <p:cNvSpPr/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8" name="Freeform 41"/>
          <p:cNvSpPr/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9" name="Freeform 42"/>
          <p:cNvSpPr/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0" name="Freeform 43"/>
          <p:cNvSpPr/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1" name="Freeform 44"/>
          <p:cNvSpPr/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2" name="Group 45"/>
          <p:cNvGrpSpPr/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9" name="Text Box 47"/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43" name="Group 48"/>
          <p:cNvGrpSpPr/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7" name="Text Box 50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47" name="Group 60"/>
          <p:cNvGrpSpPr/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9" name="Text Box 62"/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z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48" name="Text Box 63"/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9" name="Text Box 64"/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0" name="Text Box 65"/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1" name="Text Box 66"/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2" name="Text Box 67"/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" name="Text Box 69"/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5" name="Text Box 70"/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6" name="Text Box 71"/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7" name="Text Box 72"/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0" name="Text Box 73"/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Suppose that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/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(z),</a:t>
              </a: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(z),</a:t>
              </a: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}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73" name="Text Box 76"/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Bellman-Ford equation says: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/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-1" fmla="*/ 1603331 w 1603331"/>
                <a:gd name="connsiteY0-2" fmla="*/ 626301 h 688931"/>
                <a:gd name="connsiteX1-3" fmla="*/ 1453019 w 1603331"/>
                <a:gd name="connsiteY1-4" fmla="*/ 688931 h 688931"/>
                <a:gd name="connsiteX2-5" fmla="*/ 0 w 1603331"/>
                <a:gd name="connsiteY2-6" fmla="*/ 0 h 688931"/>
                <a:gd name="connsiteX3-7" fmla="*/ 1240077 w 1603331"/>
                <a:gd name="connsiteY3-8" fmla="*/ 0 h 688931"/>
                <a:gd name="connsiteX4-9" fmla="*/ 1603331 w 1603331"/>
                <a:gd name="connsiteY4-10" fmla="*/ 626301 h 688931"/>
                <a:gd name="connsiteX0-11" fmla="*/ 1603331 w 1603331"/>
                <a:gd name="connsiteY0-12" fmla="*/ 626301 h 688931"/>
                <a:gd name="connsiteX1-13" fmla="*/ 1453019 w 1603331"/>
                <a:gd name="connsiteY1-14" fmla="*/ 688931 h 688931"/>
                <a:gd name="connsiteX2-15" fmla="*/ 0 w 1603331"/>
                <a:gd name="connsiteY2-16" fmla="*/ 0 h 688931"/>
                <a:gd name="connsiteX3-17" fmla="*/ 1240077 w 1603331"/>
                <a:gd name="connsiteY3-18" fmla="*/ 0 h 688931"/>
                <a:gd name="connsiteX4-19" fmla="*/ 1603331 w 1603331"/>
                <a:gd name="connsiteY4-20" fmla="*/ 626301 h 688931"/>
                <a:gd name="connsiteX0-21" fmla="*/ 1603331 w 1603331"/>
                <a:gd name="connsiteY0-22" fmla="*/ 626301 h 688931"/>
                <a:gd name="connsiteX1-23" fmla="*/ 1453019 w 1603331"/>
                <a:gd name="connsiteY1-24" fmla="*/ 688931 h 688931"/>
                <a:gd name="connsiteX2-25" fmla="*/ 0 w 1603331"/>
                <a:gd name="connsiteY2-26" fmla="*/ 0 h 688931"/>
                <a:gd name="connsiteX3-27" fmla="*/ 1240077 w 1603331"/>
                <a:gd name="connsiteY3-28" fmla="*/ 0 h 688931"/>
                <a:gd name="connsiteX4-29" fmla="*/ 1603331 w 1603331"/>
                <a:gd name="connsiteY4-30" fmla="*/ 626301 h 688931"/>
                <a:gd name="connsiteX0-31" fmla="*/ 1603331 w 1603331"/>
                <a:gd name="connsiteY0-32" fmla="*/ 626301 h 688931"/>
                <a:gd name="connsiteX1-33" fmla="*/ 1453019 w 1603331"/>
                <a:gd name="connsiteY1-34" fmla="*/ 688931 h 688931"/>
                <a:gd name="connsiteX2-35" fmla="*/ 0 w 1603331"/>
                <a:gd name="connsiteY2-36" fmla="*/ 0 h 688931"/>
                <a:gd name="connsiteX3-37" fmla="*/ 1240077 w 1603331"/>
                <a:gd name="connsiteY3-38" fmla="*/ 0 h 688931"/>
                <a:gd name="connsiteX4-39" fmla="*/ 1603331 w 1603331"/>
                <a:gd name="connsiteY4-40" fmla="*/ 626301 h 688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D</a:t>
                </a:r>
                <a:r>
                  <a:rPr kumimoji="0" lang="en-US" sz="2400" b="0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v</a:t>
                </a:r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(z)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= 5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/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/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Line 17"/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18"/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6" name="Rectangle 19"/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Oval 20"/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6" name="Group 57"/>
            <p:cNvGrpSpPr/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/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-1" fmla="*/ 1603331 w 1603331"/>
                <a:gd name="connsiteY0-2" fmla="*/ 626301 h 688931"/>
                <a:gd name="connsiteX1-3" fmla="*/ 1453019 w 1603331"/>
                <a:gd name="connsiteY1-4" fmla="*/ 688931 h 688931"/>
                <a:gd name="connsiteX2-5" fmla="*/ 0 w 1603331"/>
                <a:gd name="connsiteY2-6" fmla="*/ 0 h 688931"/>
                <a:gd name="connsiteX3-7" fmla="*/ 1240077 w 1603331"/>
                <a:gd name="connsiteY3-8" fmla="*/ 0 h 688931"/>
                <a:gd name="connsiteX4-9" fmla="*/ 1603331 w 1603331"/>
                <a:gd name="connsiteY4-10" fmla="*/ 626301 h 688931"/>
                <a:gd name="connsiteX0-11" fmla="*/ 1603331 w 1603331"/>
                <a:gd name="connsiteY0-12" fmla="*/ 626301 h 688931"/>
                <a:gd name="connsiteX1-13" fmla="*/ 1453019 w 1603331"/>
                <a:gd name="connsiteY1-14" fmla="*/ 688931 h 688931"/>
                <a:gd name="connsiteX2-15" fmla="*/ 0 w 1603331"/>
                <a:gd name="connsiteY2-16" fmla="*/ 0 h 688931"/>
                <a:gd name="connsiteX3-17" fmla="*/ 1240077 w 1603331"/>
                <a:gd name="connsiteY3-18" fmla="*/ 0 h 688931"/>
                <a:gd name="connsiteX4-19" fmla="*/ 1603331 w 1603331"/>
                <a:gd name="connsiteY4-20" fmla="*/ 626301 h 688931"/>
                <a:gd name="connsiteX0-21" fmla="*/ 1603331 w 1603331"/>
                <a:gd name="connsiteY0-22" fmla="*/ 626301 h 688931"/>
                <a:gd name="connsiteX1-23" fmla="*/ 1453019 w 1603331"/>
                <a:gd name="connsiteY1-24" fmla="*/ 688931 h 688931"/>
                <a:gd name="connsiteX2-25" fmla="*/ 0 w 1603331"/>
                <a:gd name="connsiteY2-26" fmla="*/ 0 h 688931"/>
                <a:gd name="connsiteX3-27" fmla="*/ 1240077 w 1603331"/>
                <a:gd name="connsiteY3-28" fmla="*/ 0 h 688931"/>
                <a:gd name="connsiteX4-29" fmla="*/ 1603331 w 1603331"/>
                <a:gd name="connsiteY4-30" fmla="*/ 626301 h 688931"/>
                <a:gd name="connsiteX0-31" fmla="*/ 1603331 w 1603331"/>
                <a:gd name="connsiteY0-32" fmla="*/ 626301 h 688931"/>
                <a:gd name="connsiteX1-33" fmla="*/ 1453019 w 1603331"/>
                <a:gd name="connsiteY1-34" fmla="*/ 688931 h 688931"/>
                <a:gd name="connsiteX2-35" fmla="*/ 0 w 1603331"/>
                <a:gd name="connsiteY2-36" fmla="*/ 0 h 688931"/>
                <a:gd name="connsiteX3-37" fmla="*/ 1240077 w 1603331"/>
                <a:gd name="connsiteY3-38" fmla="*/ 0 h 688931"/>
                <a:gd name="connsiteX4-39" fmla="*/ 1603331 w 1603331"/>
                <a:gd name="connsiteY4-40" fmla="*/ 626301 h 688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D</a:t>
                </a:r>
                <a:r>
                  <a:rPr kumimoji="0" lang="en-US" sz="2400" b="0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w</a:t>
                </a:r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(z) =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3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0" name="Line 23"/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1" name="Rectangle 24"/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5" name="Group 54"/>
            <p:cNvGrpSpPr/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/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-1" fmla="*/ 1603331 w 1603331"/>
                <a:gd name="connsiteY0-2" fmla="*/ 626301 h 688931"/>
                <a:gd name="connsiteX1-3" fmla="*/ 1453019 w 1603331"/>
                <a:gd name="connsiteY1-4" fmla="*/ 688931 h 688931"/>
                <a:gd name="connsiteX2-5" fmla="*/ 0 w 1603331"/>
                <a:gd name="connsiteY2-6" fmla="*/ 0 h 688931"/>
                <a:gd name="connsiteX3-7" fmla="*/ 1240077 w 1603331"/>
                <a:gd name="connsiteY3-8" fmla="*/ 0 h 688931"/>
                <a:gd name="connsiteX4-9" fmla="*/ 1603331 w 1603331"/>
                <a:gd name="connsiteY4-10" fmla="*/ 626301 h 688931"/>
                <a:gd name="connsiteX0-11" fmla="*/ 1603331 w 1603331"/>
                <a:gd name="connsiteY0-12" fmla="*/ 626301 h 688931"/>
                <a:gd name="connsiteX1-13" fmla="*/ 1453019 w 1603331"/>
                <a:gd name="connsiteY1-14" fmla="*/ 688931 h 688931"/>
                <a:gd name="connsiteX2-15" fmla="*/ 0 w 1603331"/>
                <a:gd name="connsiteY2-16" fmla="*/ 0 h 688931"/>
                <a:gd name="connsiteX3-17" fmla="*/ 1240077 w 1603331"/>
                <a:gd name="connsiteY3-18" fmla="*/ 0 h 688931"/>
                <a:gd name="connsiteX4-19" fmla="*/ 1603331 w 1603331"/>
                <a:gd name="connsiteY4-20" fmla="*/ 626301 h 688931"/>
                <a:gd name="connsiteX0-21" fmla="*/ 1603331 w 1603331"/>
                <a:gd name="connsiteY0-22" fmla="*/ 626301 h 688931"/>
                <a:gd name="connsiteX1-23" fmla="*/ 1453019 w 1603331"/>
                <a:gd name="connsiteY1-24" fmla="*/ 688931 h 688931"/>
                <a:gd name="connsiteX2-25" fmla="*/ 0 w 1603331"/>
                <a:gd name="connsiteY2-26" fmla="*/ 0 h 688931"/>
                <a:gd name="connsiteX3-27" fmla="*/ 1240077 w 1603331"/>
                <a:gd name="connsiteY3-28" fmla="*/ 0 h 688931"/>
                <a:gd name="connsiteX4-29" fmla="*/ 1603331 w 1603331"/>
                <a:gd name="connsiteY4-30" fmla="*/ 626301 h 688931"/>
                <a:gd name="connsiteX0-31" fmla="*/ 1603331 w 1603331"/>
                <a:gd name="connsiteY0-32" fmla="*/ 626301 h 688931"/>
                <a:gd name="connsiteX1-33" fmla="*/ 1453019 w 1603331"/>
                <a:gd name="connsiteY1-34" fmla="*/ 688931 h 688931"/>
                <a:gd name="connsiteX2-35" fmla="*/ 0 w 1603331"/>
                <a:gd name="connsiteY2-36" fmla="*/ 0 h 688931"/>
                <a:gd name="connsiteX3-37" fmla="*/ 1240077 w 1603331"/>
                <a:gd name="connsiteY3-38" fmla="*/ 0 h 688931"/>
                <a:gd name="connsiteX4-39" fmla="*/ 1603331 w 1603331"/>
                <a:gd name="connsiteY4-40" fmla="*/ 626301 h 688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D</a:t>
                </a:r>
                <a:r>
                  <a:rPr kumimoji="0" lang="en-US" sz="2400" b="0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x</a:t>
                </a:r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(z)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 = 3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6" name="Group 195"/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9" name="Line 12"/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0" name="Line 13"/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1" name="Rectangle 14"/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44" name="Group 51"/>
            <p:cNvGrpSpPr/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197" name="Text Box 74"/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= min {2 + 5,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          1 + 3,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          5 + 3}  = 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6465518" y="2745287"/>
            <a:ext cx="3645073" cy="2469715"/>
            <a:chOff x="6465518" y="2745287"/>
            <a:chExt cx="3645073" cy="2469715"/>
          </a:xfrm>
        </p:grpSpPr>
        <p:sp>
          <p:nvSpPr>
            <p:cNvPr id="200" name="Oval 199"/>
            <p:cNvSpPr/>
            <p:nvPr/>
          </p:nvSpPr>
          <p:spPr>
            <a:xfrm>
              <a:off x="6465518" y="2745287"/>
              <a:ext cx="874734" cy="613776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9235857" y="4601226"/>
              <a:ext cx="874734" cy="613776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8098076" y="3187872"/>
              <a:ext cx="1722329" cy="482254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Ink 6"/>
          <p:cNvSpPr/>
          <p:nvPr/>
        </p:nvSpPr>
        <p:spPr bwMode="auto">
          <a:xfrm>
            <a:off x="893160" y="2193120"/>
            <a:ext cx="9082440" cy="295884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591">
        <p:fade/>
      </p:transition>
    </mc:Choice>
    <mc:Fallback>
      <p:transition spd="med" advTm="1505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idea: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time-to-time, each node sends its own distance vector estimate to neighbors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marR="0" lvl="0" indent="-34798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minor, natural conditions, the estimate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charset="0"/>
              </a:rPr>
              <a:t>D</a:t>
            </a:r>
            <a:r>
              <a:rPr kumimoji="0" lang="en-US" sz="2800" b="0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charset="0"/>
              </a:rPr>
              <a:t>x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charset="0"/>
              </a:rPr>
              <a:t>(y) converge to the actual least cost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D</a:t>
              </a:r>
              <a:r>
                <a:rPr kumimoji="0" lang="en-US" sz="2800" b="0" i="1" u="none" strike="noStrike" kern="1200" cap="none" spc="0" normalizeH="0" baseline="-30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x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(y) ← min</a:t>
              </a:r>
              <a:r>
                <a:rPr kumimoji="0" lang="en-US" sz="2800" b="0" i="1" u="none" strike="noStrike" kern="1200" cap="none" spc="0" normalizeH="0" baseline="-30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v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{c</a:t>
              </a:r>
              <a:r>
                <a:rPr kumimoji="0" lang="en-US" sz="28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x,v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+ D</a:t>
              </a:r>
              <a:r>
                <a:rPr kumimoji="0" lang="en-US" sz="2800" b="0" i="1" u="none" strike="noStrike" kern="1200" cap="none" spc="0" normalizeH="0" baseline="-30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v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(y)} 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for each node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Mincho" charset="0"/>
                  <a:cs typeface="MS Mincho" charset="0"/>
                </a:rPr>
                <a:t>∊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charset="0"/>
                </a:rPr>
                <a:t>N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charset="0"/>
              </a:endParaRPr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marR="0" lvl="0" indent="-3302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when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receives new DV estimate from any neighbor, it updates its own DV using B-F equation: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3940">
        <p:fade/>
      </p:transition>
    </mc:Choice>
    <mc:Fallback>
      <p:transition spd="med" advTm="7394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iterative, asynchronous: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local iteration caused by: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41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link cost change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41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 update message from neighbor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wait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for (change in local link cost or msg from neighbor)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each node: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distributed, self-stopping: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node notifies neighbors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when its DV changes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2605" marR="0" lvl="1" indent="-2368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neighbors then notify their neighbors –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 if necessary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2605" marR="0" lvl="1" indent="-2368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notification received, no actions taken!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recompute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 DV estimates using DV received from neighbor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if DV to any destination has changed,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notify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 neighbors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14820" y="1322070"/>
            <a:ext cx="333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异步迭代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94855" y="3294380"/>
            <a:ext cx="2574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分布式、自销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92490" y="4144645"/>
            <a:ext cx="258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邻居会通知他们的邻居只有在必要的时候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111">
        <p:fade/>
      </p:transition>
    </mc:Choice>
    <mc:Fallback>
      <p:transition spd="med" advTm="8011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/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-1" fmla="*/ 19664 w 471948"/>
                <a:gd name="connsiteY0-2" fmla="*/ 0 h 2389239"/>
                <a:gd name="connsiteX1-3" fmla="*/ 471948 w 471948"/>
                <a:gd name="connsiteY1-4" fmla="*/ 904568 h 2389239"/>
                <a:gd name="connsiteX2-5" fmla="*/ 471948 w 471948"/>
                <a:gd name="connsiteY2-6" fmla="*/ 1052052 h 2389239"/>
                <a:gd name="connsiteX3-7" fmla="*/ 0 w 471948"/>
                <a:gd name="connsiteY3-8" fmla="*/ 2389239 h 2389239"/>
                <a:gd name="connsiteX4-9" fmla="*/ 19664 w 471948"/>
                <a:gd name="connsiteY4-10" fmla="*/ 0 h 2389239"/>
                <a:gd name="connsiteX0-11" fmla="*/ 19664 w 471948"/>
                <a:gd name="connsiteY0-12" fmla="*/ 0 h 2389239"/>
                <a:gd name="connsiteX1-13" fmla="*/ 471948 w 471948"/>
                <a:gd name="connsiteY1-14" fmla="*/ 904568 h 2389239"/>
                <a:gd name="connsiteX2-15" fmla="*/ 471948 w 471948"/>
                <a:gd name="connsiteY2-16" fmla="*/ 1052052 h 2389239"/>
                <a:gd name="connsiteX3-17" fmla="*/ 0 w 471948"/>
                <a:gd name="connsiteY3-18" fmla="*/ 2389239 h 2389239"/>
                <a:gd name="connsiteX4-19" fmla="*/ 19664 w 471948"/>
                <a:gd name="connsiteY4-20" fmla="*/ 0 h 2389239"/>
                <a:gd name="connsiteX0-21" fmla="*/ 19664 w 471948"/>
                <a:gd name="connsiteY0-22" fmla="*/ 0 h 2389239"/>
                <a:gd name="connsiteX1-23" fmla="*/ 471948 w 471948"/>
                <a:gd name="connsiteY1-24" fmla="*/ 904568 h 2389239"/>
                <a:gd name="connsiteX2-25" fmla="*/ 471948 w 471948"/>
                <a:gd name="connsiteY2-26" fmla="*/ 1052052 h 2389239"/>
                <a:gd name="connsiteX3-27" fmla="*/ 0 w 471948"/>
                <a:gd name="connsiteY3-28" fmla="*/ 2389239 h 2389239"/>
                <a:gd name="connsiteX4-29" fmla="*/ 19664 w 471948"/>
                <a:gd name="connsiteY4-30" fmla="*/ 0 h 2389239"/>
                <a:gd name="connsiteX0-31" fmla="*/ 19664 w 471948"/>
                <a:gd name="connsiteY0-32" fmla="*/ 0 h 2389239"/>
                <a:gd name="connsiteX1-33" fmla="*/ 471948 w 471948"/>
                <a:gd name="connsiteY1-34" fmla="*/ 904568 h 2389239"/>
                <a:gd name="connsiteX2-35" fmla="*/ 471948 w 471948"/>
                <a:gd name="connsiteY2-36" fmla="*/ 1052052 h 2389239"/>
                <a:gd name="connsiteX3-37" fmla="*/ 0 w 471948"/>
                <a:gd name="connsiteY3-38" fmla="*/ 2389239 h 2389239"/>
                <a:gd name="connsiteX4-39" fmla="*/ 19664 w 471948"/>
                <a:gd name="connsiteY4-40" fmla="*/ 0 h 2389239"/>
                <a:gd name="connsiteX0-41" fmla="*/ 0 w 452284"/>
                <a:gd name="connsiteY0-42" fmla="*/ 0 h 2389239"/>
                <a:gd name="connsiteX1-43" fmla="*/ 452284 w 452284"/>
                <a:gd name="connsiteY1-44" fmla="*/ 904568 h 2389239"/>
                <a:gd name="connsiteX2-45" fmla="*/ 452284 w 452284"/>
                <a:gd name="connsiteY2-46" fmla="*/ 1052052 h 2389239"/>
                <a:gd name="connsiteX3-47" fmla="*/ 9833 w 452284"/>
                <a:gd name="connsiteY3-48" fmla="*/ 2389239 h 2389239"/>
                <a:gd name="connsiteX4-49" fmla="*/ 0 w 452284"/>
                <a:gd name="connsiteY4-50" fmla="*/ 0 h 2389239"/>
                <a:gd name="connsiteX0-51" fmla="*/ 0 w 452284"/>
                <a:gd name="connsiteY0-52" fmla="*/ 0 h 2389239"/>
                <a:gd name="connsiteX1-53" fmla="*/ 452284 w 452284"/>
                <a:gd name="connsiteY1-54" fmla="*/ 904568 h 2389239"/>
                <a:gd name="connsiteX2-55" fmla="*/ 452284 w 452284"/>
                <a:gd name="connsiteY2-56" fmla="*/ 1052052 h 2389239"/>
                <a:gd name="connsiteX3-57" fmla="*/ 9833 w 452284"/>
                <a:gd name="connsiteY3-58" fmla="*/ 2389239 h 2389239"/>
                <a:gd name="connsiteX4-59" fmla="*/ 0 w 452284"/>
                <a:gd name="connsiteY4-60" fmla="*/ 0 h 23892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0" name="Group 359"/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2" name="Group 361"/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DV in a: 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(a)=0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(b) = 8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(c)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(d)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(f)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(g)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(h)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US" sz="1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(i) =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∞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t=0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/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 have distance estimates to nearest neighbors (only)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29" name="Group 1028"/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/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 few asymmetries: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missing link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larger cost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27" name="Straight Arrow Connector 1026"/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Right Arrow 266"/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Right Arrow 267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Right Arrow 268"/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ight Arrow 269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ight Arrow 270"/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ight Arrow 271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Right Arrow 272"/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ight Arrow 273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Right Arrow 274"/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Right Arrow 278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Right Arrow 279"/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346" name="Right Arrow 345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Right Arrow 346"/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" name="Right Arrow 347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9" name="Right Arrow 348"/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Right Arrow 349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1" name="Right Arrow 350"/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Right Arrow 351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Right Arrow 352"/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4" name="Right Arrow 353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Right Arrow 354"/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TextBox 355"/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 send their local distance vector to their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760">
        <p:fade/>
      </p:transition>
    </mc:Choice>
    <mc:Fallback>
      <p:transition spd="med" advTm="427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157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distance vectors from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their new local  distance vector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their new local distance vector to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/>
          <p:cNvCxnSpPr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7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6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14" name="Group 213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6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6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6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6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56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5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20" name="Group 21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4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4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4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4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31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3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358" name="TextBox 357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Right Arrow 368"/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0" name="Right Arrow 369"/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1" name="Right Arrow 370"/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2" name="Right Arrow 371"/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3" name="Right Arrow 372"/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4" name="Right Arrow 373"/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5" name="Right Arrow 374"/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6" name="Right Arrow 375"/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7" name="Right Arrow 376"/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" name="Right Arrow 377"/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" name="Right Arrow 378"/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0" name="Right Arrow 379"/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8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9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0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1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04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83" name="Group 38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9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1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2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95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84" name="Group 383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86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412" name="Group 411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9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0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1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2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35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414" name="Group 413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26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415" name="Group 41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17" name="Group 44"/>
              <p:cNvGrpSpPr/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443" name="Right Arrow 442"/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ight Arrow 443"/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Right Arrow 444"/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Right Arrow 445"/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Right Arrow 446"/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Right Arrow 447"/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Right Arrow 448"/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Right Arrow 449"/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Right Arrow 450"/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ight Arrow 451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781">
        <p:fade/>
      </p:transition>
    </mc:Choice>
    <mc:Fallback>
      <p:transition spd="med" advTm="87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158" name="TextBox 157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distance vectors from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their new local  distance vector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their new local distance vector to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/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41" name="Straight Connector 240"/>
          <p:cNvCxnSpPr/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887">
        <p:fade/>
      </p:transition>
    </mc:Choice>
    <mc:Fallback>
      <p:transition spd="med" advTm="78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/>
          <p:cNvCxnSpPr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88" name="Group 44"/>
              <p:cNvGrpSpPr/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15" name="TextBox 21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ight Arrow 1031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Right Arrow 266"/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Right Arrow 267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Right Arrow 268"/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ight Arrow 269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ight Arrow 270"/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ight Arrow 271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Right Arrow 272"/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ight Arrow 273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Right Arrow 274"/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Right Arrow 278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Right Arrow 279"/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1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3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6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97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88" name="Group 44"/>
              <p:cNvGrpSpPr/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314" name="Group 31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1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4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37" name="Group 44"/>
              <p:cNvGrpSpPr/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6" name="Group 31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2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3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5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8" name="Group 44"/>
              <p:cNvGrpSpPr/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17" name="Group 31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/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6"/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7"/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9"/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346" name="Right Arrow 345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Right Arrow 346"/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" name="Right Arrow 347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9" name="Right Arrow 348"/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0" name="Right Arrow 349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1" name="Right Arrow 350"/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Right Arrow 351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3" name="Right Arrow 352"/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4" name="Right Arrow 353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5" name="Right Arrow 354"/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157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distance vectors from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their new local  distance vector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their new local distance vector to neighbors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t=1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293">
        <p:fade/>
      </p:transition>
    </mc:Choice>
    <mc:Fallback>
      <p:transition spd="med" advTm="82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tags/tag1.xml><?xml version="1.0" encoding="utf-8"?>
<p:tagLst xmlns:p="http://schemas.openxmlformats.org/presentationml/2006/main">
  <p:tag name="TIMING" val="|25.4|3.6|8.1"/>
</p:tagLst>
</file>

<file path=ppt/tags/tag2.xml><?xml version="1.0" encoding="utf-8"?>
<p:tagLst xmlns:p="http://schemas.openxmlformats.org/presentationml/2006/main">
  <p:tag name="TIMING" val="|1.8|1.3|1.5|1.1|4.4"/>
</p:tagLst>
</file>

<file path=ppt/tags/tag3.xml><?xml version="1.0" encoding="utf-8"?>
<p:tagLst xmlns:p="http://schemas.openxmlformats.org/presentationml/2006/main">
  <p:tag name="TIMING" val="|13|2.2|118.6|7.5|91.2|3|1.6|1.3|1.1|0.9|5.6"/>
</p:tagLst>
</file>

<file path=ppt/tags/tag4.xml><?xml version="1.0" encoding="utf-8"?>
<p:tagLst xmlns:p="http://schemas.openxmlformats.org/presentationml/2006/main">
  <p:tag name="TIMING" val="|6.1|1.5|3.2|3.9|0.7|0.5|0.5|0.4|0.7|3.8|5.2"/>
</p:tagLst>
</file>

<file path=ppt/tags/tag5.xml><?xml version="1.0" encoding="utf-8"?>
<p:tagLst xmlns:p="http://schemas.openxmlformats.org/presentationml/2006/main">
  <p:tag name="TIMING" val="|5.1|21.1"/>
</p:tagLst>
</file>

<file path=ppt/tags/tag6.xml><?xml version="1.0" encoding="utf-8"?>
<p:tagLst xmlns:p="http://schemas.openxmlformats.org/presentationml/2006/main">
  <p:tag name="TIMING" val="|24.6|14.1|21.1|10.7"/>
</p:tagLst>
</file>

<file path=ppt/tags/tag7.xml><?xml version="1.0" encoding="utf-8"?>
<p:tagLst xmlns:p="http://schemas.openxmlformats.org/presentationml/2006/main">
  <p:tag name="TIMING" val="|44.6|26.7|21.3"/>
</p:tagLst>
</file>

<file path=ppt/tags/tag8.xml><?xml version="1.0" encoding="utf-8"?>
<p:tagLst xmlns:p="http://schemas.openxmlformats.org/presentationml/2006/main">
  <p:tag name="KSO_WPP_MARK_KEY" val="6f7ec376-e760-4731-ab5b-e1a6c92a9f4c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9509</Words>
  <Application>WPS 演示</Application>
  <PresentationFormat>Widescreen</PresentationFormat>
  <Paragraphs>1234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Calibri</vt:lpstr>
      <vt:lpstr>MS PGothic</vt:lpstr>
      <vt:lpstr>Wingdings</vt:lpstr>
      <vt:lpstr>Gill Sans MT</vt:lpstr>
      <vt:lpstr>Times New Roman</vt:lpstr>
      <vt:lpstr>MS Mincho</vt:lpstr>
      <vt:lpstr>Segoe Print</vt:lpstr>
      <vt:lpstr>Calibri Light</vt:lpstr>
      <vt:lpstr>微软雅黑</vt:lpstr>
      <vt:lpstr>Arial Unicode MS</vt:lpstr>
      <vt:lpstr>等线</vt:lpstr>
      <vt:lpstr>Yu Gothic</vt:lpstr>
      <vt:lpstr>Comic Sans MS</vt:lpstr>
      <vt:lpstr>1_Office Theme</vt:lpstr>
      <vt:lpstr>Roadmap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yu wenjuan</dc:creator>
  <cp:lastModifiedBy>.</cp:lastModifiedBy>
  <cp:revision>4</cp:revision>
  <dcterms:created xsi:type="dcterms:W3CDTF">2020-10-25T22:24:00Z</dcterms:created>
  <dcterms:modified xsi:type="dcterms:W3CDTF">2022-10-27T14:03:52Z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CF4AC51249F545939A740324B66E51DC</vt:lpwstr>
  </property>
  <property fmtid="{D5CDD505-2E9C-101B-9397-08002B2CF9AE}" pid="3" name="KSOProductBuildVer">
    <vt:lpwstr>2052-11.1.0.12598</vt:lpwstr>
  </property>
</Properties>
</file>