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sldIdLst>
    <p:sldId id="1307" r:id="rId4"/>
    <p:sldId id="1288" r:id="rId6"/>
    <p:sldId id="1289" r:id="rId7"/>
    <p:sldId id="1290" r:id="rId8"/>
    <p:sldId id="1291" r:id="rId9"/>
    <p:sldId id="1292" r:id="rId10"/>
    <p:sldId id="1293" r:id="rId11"/>
    <p:sldId id="1294" r:id="rId12"/>
    <p:sldId id="1295" r:id="rId13"/>
    <p:sldId id="1296" r:id="rId14"/>
    <p:sldId id="1302" r:id="rId15"/>
    <p:sldId id="1298" r:id="rId16"/>
    <p:sldId id="1299" r:id="rId17"/>
    <p:sldId id="1301" r:id="rId18"/>
    <p:sldId id="1297" r:id="rId19"/>
    <p:sldId id="521" r:id="rId20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5BE77-97FD-48F1-971E-48741928ACBC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72443-1F80-4EFF-BB1D-D8EE30018F2B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6821"/>
            <a:ext cx="12192000" cy="101054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21023"/>
            <a:ext cx="12192000" cy="10105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1C1C1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" y="2732924"/>
            <a:ext cx="12181620" cy="13921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introduction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protocols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link state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distance vector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intra-ISP routing: OSPF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among ISPs: BGP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66725" marR="0" lvl="0" indent="-4095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147">
        <p:fade/>
      </p:transition>
    </mc:Choice>
    <mc:Fallback>
      <p:transition spd="med" advTm="914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/>
                    <p:cNvSpPr/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-1" fmla="*/ 4 w 8600"/>
                        <a:gd name="connsiteY0-2" fmla="*/ 4042 h 10128"/>
                        <a:gd name="connsiteX1-3" fmla="*/ 715 w 8600"/>
                        <a:gd name="connsiteY1-4" fmla="*/ 1598 h 10128"/>
                        <a:gd name="connsiteX2-5" fmla="*/ 3130 w 8600"/>
                        <a:gd name="connsiteY2-6" fmla="*/ 1009 h 10128"/>
                        <a:gd name="connsiteX3-7" fmla="*/ 4995 w 8600"/>
                        <a:gd name="connsiteY3-8" fmla="*/ 3 h 10128"/>
                        <a:gd name="connsiteX4-9" fmla="*/ 6720 w 8600"/>
                        <a:gd name="connsiteY4-10" fmla="*/ 1012 h 10128"/>
                        <a:gd name="connsiteX5-11" fmla="*/ 8599 w 8600"/>
                        <a:gd name="connsiteY5-12" fmla="*/ 6800 h 10128"/>
                        <a:gd name="connsiteX6-13" fmla="*/ 6995 w 8600"/>
                        <a:gd name="connsiteY6-14" fmla="*/ 9325 h 10128"/>
                        <a:gd name="connsiteX7-15" fmla="*/ 5307 w 8600"/>
                        <a:gd name="connsiteY7-16" fmla="*/ 8846 h 10128"/>
                        <a:gd name="connsiteX8-17" fmla="*/ 4371 w 8600"/>
                        <a:gd name="connsiteY8-18" fmla="*/ 9915 h 10128"/>
                        <a:gd name="connsiteX9-19" fmla="*/ 3140 w 8600"/>
                        <a:gd name="connsiteY9-20" fmla="*/ 10022 h 10128"/>
                        <a:gd name="connsiteX10-21" fmla="*/ 2179 w 8600"/>
                        <a:gd name="connsiteY10-22" fmla="*/ 7898 h 10128"/>
                        <a:gd name="connsiteX11-23" fmla="*/ 1187 w 8600"/>
                        <a:gd name="connsiteY11-24" fmla="*/ 7498 h 10128"/>
                        <a:gd name="connsiteX12-25" fmla="*/ 4 w 8600"/>
                        <a:gd name="connsiteY12-26" fmla="*/ 4042 h 10128"/>
                        <a:gd name="connsiteX0-27" fmla="*/ 4 w 9326"/>
                        <a:gd name="connsiteY0-28" fmla="*/ 3988 h 9997"/>
                        <a:gd name="connsiteX1-29" fmla="*/ 830 w 9326"/>
                        <a:gd name="connsiteY1-30" fmla="*/ 1575 h 9997"/>
                        <a:gd name="connsiteX2-31" fmla="*/ 3639 w 9326"/>
                        <a:gd name="connsiteY2-32" fmla="*/ 993 h 9997"/>
                        <a:gd name="connsiteX3-33" fmla="*/ 5807 w 9326"/>
                        <a:gd name="connsiteY3-34" fmla="*/ 0 h 9997"/>
                        <a:gd name="connsiteX4-35" fmla="*/ 7813 w 9326"/>
                        <a:gd name="connsiteY4-36" fmla="*/ 996 h 9997"/>
                        <a:gd name="connsiteX5-37" fmla="*/ 9324 w 9326"/>
                        <a:gd name="connsiteY5-38" fmla="*/ 5746 h 9997"/>
                        <a:gd name="connsiteX6-39" fmla="*/ 8133 w 9326"/>
                        <a:gd name="connsiteY6-40" fmla="*/ 9204 h 9997"/>
                        <a:gd name="connsiteX7-41" fmla="*/ 6170 w 9326"/>
                        <a:gd name="connsiteY7-42" fmla="*/ 8731 h 9997"/>
                        <a:gd name="connsiteX8-43" fmla="*/ 5082 w 9326"/>
                        <a:gd name="connsiteY8-44" fmla="*/ 9787 h 9997"/>
                        <a:gd name="connsiteX9-45" fmla="*/ 3650 w 9326"/>
                        <a:gd name="connsiteY9-46" fmla="*/ 9892 h 9997"/>
                        <a:gd name="connsiteX10-47" fmla="*/ 2533 w 9326"/>
                        <a:gd name="connsiteY10-48" fmla="*/ 7795 h 9997"/>
                        <a:gd name="connsiteX11-49" fmla="*/ 1379 w 9326"/>
                        <a:gd name="connsiteY11-50" fmla="*/ 7400 h 9997"/>
                        <a:gd name="connsiteX12-51" fmla="*/ 4 w 9326"/>
                        <a:gd name="connsiteY12-52" fmla="*/ 3988 h 9997"/>
                        <a:gd name="connsiteX0-53" fmla="*/ 4 w 10001"/>
                        <a:gd name="connsiteY0-54" fmla="*/ 3989 h 10041"/>
                        <a:gd name="connsiteX1-55" fmla="*/ 890 w 10001"/>
                        <a:gd name="connsiteY1-56" fmla="*/ 1575 h 10041"/>
                        <a:gd name="connsiteX2-57" fmla="*/ 3902 w 10001"/>
                        <a:gd name="connsiteY2-58" fmla="*/ 993 h 10041"/>
                        <a:gd name="connsiteX3-59" fmla="*/ 6227 w 10001"/>
                        <a:gd name="connsiteY3-60" fmla="*/ 0 h 10041"/>
                        <a:gd name="connsiteX4-61" fmla="*/ 8378 w 10001"/>
                        <a:gd name="connsiteY4-62" fmla="*/ 996 h 10041"/>
                        <a:gd name="connsiteX5-63" fmla="*/ 9998 w 10001"/>
                        <a:gd name="connsiteY5-64" fmla="*/ 5748 h 10041"/>
                        <a:gd name="connsiteX6-65" fmla="*/ 8721 w 10001"/>
                        <a:gd name="connsiteY6-66" fmla="*/ 9207 h 10041"/>
                        <a:gd name="connsiteX7-67" fmla="*/ 5449 w 10001"/>
                        <a:gd name="connsiteY7-68" fmla="*/ 9790 h 10041"/>
                        <a:gd name="connsiteX8-69" fmla="*/ 3914 w 10001"/>
                        <a:gd name="connsiteY8-70" fmla="*/ 9895 h 10041"/>
                        <a:gd name="connsiteX9-71" fmla="*/ 2716 w 10001"/>
                        <a:gd name="connsiteY9-72" fmla="*/ 7797 h 10041"/>
                        <a:gd name="connsiteX10-73" fmla="*/ 1479 w 10001"/>
                        <a:gd name="connsiteY10-74" fmla="*/ 7402 h 10041"/>
                        <a:gd name="connsiteX11-75" fmla="*/ 4 w 10001"/>
                        <a:gd name="connsiteY11-76" fmla="*/ 3989 h 10041"/>
                        <a:gd name="connsiteX0-77" fmla="*/ 4 w 10001"/>
                        <a:gd name="connsiteY0-78" fmla="*/ 3989 h 14825"/>
                        <a:gd name="connsiteX1-79" fmla="*/ 890 w 10001"/>
                        <a:gd name="connsiteY1-80" fmla="*/ 1575 h 14825"/>
                        <a:gd name="connsiteX2-81" fmla="*/ 3902 w 10001"/>
                        <a:gd name="connsiteY2-82" fmla="*/ 993 h 14825"/>
                        <a:gd name="connsiteX3-83" fmla="*/ 6227 w 10001"/>
                        <a:gd name="connsiteY3-84" fmla="*/ 0 h 14825"/>
                        <a:gd name="connsiteX4-85" fmla="*/ 8378 w 10001"/>
                        <a:gd name="connsiteY4-86" fmla="*/ 996 h 14825"/>
                        <a:gd name="connsiteX5-87" fmla="*/ 9998 w 10001"/>
                        <a:gd name="connsiteY5-88" fmla="*/ 5748 h 14825"/>
                        <a:gd name="connsiteX6-89" fmla="*/ 8721 w 10001"/>
                        <a:gd name="connsiteY6-90" fmla="*/ 9207 h 14825"/>
                        <a:gd name="connsiteX7-91" fmla="*/ 6011 w 10001"/>
                        <a:gd name="connsiteY7-92" fmla="*/ 14823 h 14825"/>
                        <a:gd name="connsiteX8-93" fmla="*/ 3914 w 10001"/>
                        <a:gd name="connsiteY8-94" fmla="*/ 9895 h 14825"/>
                        <a:gd name="connsiteX9-95" fmla="*/ 2716 w 10001"/>
                        <a:gd name="connsiteY9-96" fmla="*/ 7797 h 14825"/>
                        <a:gd name="connsiteX10-97" fmla="*/ 1479 w 10001"/>
                        <a:gd name="connsiteY10-98" fmla="*/ 7402 h 14825"/>
                        <a:gd name="connsiteX11-99" fmla="*/ 4 w 10001"/>
                        <a:gd name="connsiteY11-100" fmla="*/ 3989 h 14825"/>
                        <a:gd name="connsiteX0-101" fmla="*/ 4 w 10001"/>
                        <a:gd name="connsiteY0-102" fmla="*/ 7436 h 18272"/>
                        <a:gd name="connsiteX1-103" fmla="*/ 890 w 10001"/>
                        <a:gd name="connsiteY1-104" fmla="*/ 5022 h 18272"/>
                        <a:gd name="connsiteX2-105" fmla="*/ 3902 w 10001"/>
                        <a:gd name="connsiteY2-106" fmla="*/ 4440 h 18272"/>
                        <a:gd name="connsiteX3-107" fmla="*/ 6026 w 10001"/>
                        <a:gd name="connsiteY3-108" fmla="*/ 0 h 18272"/>
                        <a:gd name="connsiteX4-109" fmla="*/ 8378 w 10001"/>
                        <a:gd name="connsiteY4-110" fmla="*/ 4443 h 18272"/>
                        <a:gd name="connsiteX5-111" fmla="*/ 9998 w 10001"/>
                        <a:gd name="connsiteY5-112" fmla="*/ 9195 h 18272"/>
                        <a:gd name="connsiteX6-113" fmla="*/ 8721 w 10001"/>
                        <a:gd name="connsiteY6-114" fmla="*/ 12654 h 18272"/>
                        <a:gd name="connsiteX7-115" fmla="*/ 6011 w 10001"/>
                        <a:gd name="connsiteY7-116" fmla="*/ 18270 h 18272"/>
                        <a:gd name="connsiteX8-117" fmla="*/ 3914 w 10001"/>
                        <a:gd name="connsiteY8-118" fmla="*/ 13342 h 18272"/>
                        <a:gd name="connsiteX9-119" fmla="*/ 2716 w 10001"/>
                        <a:gd name="connsiteY9-120" fmla="*/ 11244 h 18272"/>
                        <a:gd name="connsiteX10-121" fmla="*/ 1479 w 10001"/>
                        <a:gd name="connsiteY10-122" fmla="*/ 10849 h 18272"/>
                        <a:gd name="connsiteX11-123" fmla="*/ 4 w 10001"/>
                        <a:gd name="connsiteY11-124" fmla="*/ 7436 h 18272"/>
                        <a:gd name="connsiteX0-125" fmla="*/ 1 w 9998"/>
                        <a:gd name="connsiteY0-126" fmla="*/ 7436 h 18272"/>
                        <a:gd name="connsiteX1-127" fmla="*/ 3899 w 9998"/>
                        <a:gd name="connsiteY1-128" fmla="*/ 4440 h 18272"/>
                        <a:gd name="connsiteX2-129" fmla="*/ 6023 w 9998"/>
                        <a:gd name="connsiteY2-130" fmla="*/ 0 h 18272"/>
                        <a:gd name="connsiteX3-131" fmla="*/ 8375 w 9998"/>
                        <a:gd name="connsiteY3-132" fmla="*/ 4443 h 18272"/>
                        <a:gd name="connsiteX4-133" fmla="*/ 9995 w 9998"/>
                        <a:gd name="connsiteY4-134" fmla="*/ 9195 h 18272"/>
                        <a:gd name="connsiteX5-135" fmla="*/ 8718 w 9998"/>
                        <a:gd name="connsiteY5-136" fmla="*/ 12654 h 18272"/>
                        <a:gd name="connsiteX6-137" fmla="*/ 6008 w 9998"/>
                        <a:gd name="connsiteY6-138" fmla="*/ 18270 h 18272"/>
                        <a:gd name="connsiteX7-139" fmla="*/ 3911 w 9998"/>
                        <a:gd name="connsiteY7-140" fmla="*/ 13342 h 18272"/>
                        <a:gd name="connsiteX8-141" fmla="*/ 2713 w 9998"/>
                        <a:gd name="connsiteY8-142" fmla="*/ 11244 h 18272"/>
                        <a:gd name="connsiteX9-143" fmla="*/ 1476 w 9998"/>
                        <a:gd name="connsiteY9-144" fmla="*/ 10849 h 18272"/>
                        <a:gd name="connsiteX10-145" fmla="*/ 1 w 9998"/>
                        <a:gd name="connsiteY10-146" fmla="*/ 7436 h 18272"/>
                        <a:gd name="connsiteX0-147" fmla="*/ 35 w 8559"/>
                        <a:gd name="connsiteY0-148" fmla="*/ 5938 h 10000"/>
                        <a:gd name="connsiteX1-149" fmla="*/ 2459 w 8559"/>
                        <a:gd name="connsiteY1-150" fmla="*/ 2430 h 10000"/>
                        <a:gd name="connsiteX2-151" fmla="*/ 4583 w 8559"/>
                        <a:gd name="connsiteY2-152" fmla="*/ 0 h 10000"/>
                        <a:gd name="connsiteX3-153" fmla="*/ 6936 w 8559"/>
                        <a:gd name="connsiteY3-154" fmla="*/ 2432 h 10000"/>
                        <a:gd name="connsiteX4-155" fmla="*/ 8556 w 8559"/>
                        <a:gd name="connsiteY4-156" fmla="*/ 5032 h 10000"/>
                        <a:gd name="connsiteX5-157" fmla="*/ 7279 w 8559"/>
                        <a:gd name="connsiteY5-158" fmla="*/ 6925 h 10000"/>
                        <a:gd name="connsiteX6-159" fmla="*/ 4568 w 8559"/>
                        <a:gd name="connsiteY6-160" fmla="*/ 9999 h 10000"/>
                        <a:gd name="connsiteX7-161" fmla="*/ 2471 w 8559"/>
                        <a:gd name="connsiteY7-162" fmla="*/ 7302 h 10000"/>
                        <a:gd name="connsiteX8-163" fmla="*/ 1273 w 8559"/>
                        <a:gd name="connsiteY8-164" fmla="*/ 6154 h 10000"/>
                        <a:gd name="connsiteX9-165" fmla="*/ 35 w 8559"/>
                        <a:gd name="connsiteY9-166" fmla="*/ 5938 h 10000"/>
                        <a:gd name="connsiteX0-167" fmla="*/ 49 w 9820"/>
                        <a:gd name="connsiteY0-168" fmla="*/ 4655 h 10000"/>
                        <a:gd name="connsiteX1-169" fmla="*/ 2693 w 9820"/>
                        <a:gd name="connsiteY1-170" fmla="*/ 2430 h 10000"/>
                        <a:gd name="connsiteX2-171" fmla="*/ 5175 w 9820"/>
                        <a:gd name="connsiteY2-172" fmla="*/ 0 h 10000"/>
                        <a:gd name="connsiteX3-173" fmla="*/ 7924 w 9820"/>
                        <a:gd name="connsiteY3-174" fmla="*/ 2432 h 10000"/>
                        <a:gd name="connsiteX4-175" fmla="*/ 9816 w 9820"/>
                        <a:gd name="connsiteY4-176" fmla="*/ 5032 h 10000"/>
                        <a:gd name="connsiteX5-177" fmla="*/ 8324 w 9820"/>
                        <a:gd name="connsiteY5-178" fmla="*/ 6925 h 10000"/>
                        <a:gd name="connsiteX6-179" fmla="*/ 5157 w 9820"/>
                        <a:gd name="connsiteY6-180" fmla="*/ 9999 h 10000"/>
                        <a:gd name="connsiteX7-181" fmla="*/ 2707 w 9820"/>
                        <a:gd name="connsiteY7-182" fmla="*/ 7302 h 10000"/>
                        <a:gd name="connsiteX8-183" fmla="*/ 1307 w 9820"/>
                        <a:gd name="connsiteY8-184" fmla="*/ 6154 h 10000"/>
                        <a:gd name="connsiteX9-185" fmla="*/ 49 w 9820"/>
                        <a:gd name="connsiteY9-186" fmla="*/ 4655 h 10000"/>
                        <a:gd name="connsiteX0-187" fmla="*/ 45 w 9995"/>
                        <a:gd name="connsiteY0-188" fmla="*/ 4655 h 10000"/>
                        <a:gd name="connsiteX1-189" fmla="*/ 2737 w 9995"/>
                        <a:gd name="connsiteY1-190" fmla="*/ 2430 h 10000"/>
                        <a:gd name="connsiteX2-191" fmla="*/ 5265 w 9995"/>
                        <a:gd name="connsiteY2-192" fmla="*/ 0 h 10000"/>
                        <a:gd name="connsiteX3-193" fmla="*/ 8064 w 9995"/>
                        <a:gd name="connsiteY3-194" fmla="*/ 2432 h 10000"/>
                        <a:gd name="connsiteX4-195" fmla="*/ 9991 w 9995"/>
                        <a:gd name="connsiteY4-196" fmla="*/ 5032 h 10000"/>
                        <a:gd name="connsiteX5-197" fmla="*/ 8472 w 9995"/>
                        <a:gd name="connsiteY5-198" fmla="*/ 6925 h 10000"/>
                        <a:gd name="connsiteX6-199" fmla="*/ 5247 w 9995"/>
                        <a:gd name="connsiteY6-200" fmla="*/ 9999 h 10000"/>
                        <a:gd name="connsiteX7-201" fmla="*/ 2752 w 9995"/>
                        <a:gd name="connsiteY7-202" fmla="*/ 7302 h 10000"/>
                        <a:gd name="connsiteX8-203" fmla="*/ 1374 w 9995"/>
                        <a:gd name="connsiteY8-204" fmla="*/ 6984 h 10000"/>
                        <a:gd name="connsiteX9-205" fmla="*/ 45 w 9995"/>
                        <a:gd name="connsiteY9-206" fmla="*/ 4655 h 10000"/>
                        <a:gd name="connsiteX0-207" fmla="*/ 45 w 10000"/>
                        <a:gd name="connsiteY0-208" fmla="*/ 5032 h 10377"/>
                        <a:gd name="connsiteX1-209" fmla="*/ 2738 w 10000"/>
                        <a:gd name="connsiteY1-210" fmla="*/ 2807 h 10377"/>
                        <a:gd name="connsiteX2-211" fmla="*/ 4886 w 10000"/>
                        <a:gd name="connsiteY2-212" fmla="*/ 0 h 10377"/>
                        <a:gd name="connsiteX3-213" fmla="*/ 8068 w 10000"/>
                        <a:gd name="connsiteY3-214" fmla="*/ 2809 h 10377"/>
                        <a:gd name="connsiteX4-215" fmla="*/ 9996 w 10000"/>
                        <a:gd name="connsiteY4-216" fmla="*/ 5409 h 10377"/>
                        <a:gd name="connsiteX5-217" fmla="*/ 8476 w 10000"/>
                        <a:gd name="connsiteY5-218" fmla="*/ 7302 h 10377"/>
                        <a:gd name="connsiteX6-219" fmla="*/ 5250 w 10000"/>
                        <a:gd name="connsiteY6-220" fmla="*/ 10376 h 10377"/>
                        <a:gd name="connsiteX7-221" fmla="*/ 2753 w 10000"/>
                        <a:gd name="connsiteY7-222" fmla="*/ 7679 h 10377"/>
                        <a:gd name="connsiteX8-223" fmla="*/ 1375 w 10000"/>
                        <a:gd name="connsiteY8-224" fmla="*/ 7361 h 10377"/>
                        <a:gd name="connsiteX9-225" fmla="*/ 45 w 10000"/>
                        <a:gd name="connsiteY9-226" fmla="*/ 5032 h 10377"/>
                        <a:gd name="connsiteX0-227" fmla="*/ 45 w 10000"/>
                        <a:gd name="connsiteY0-228" fmla="*/ 5036 h 10381"/>
                        <a:gd name="connsiteX1-229" fmla="*/ 2738 w 10000"/>
                        <a:gd name="connsiteY1-230" fmla="*/ 2811 h 10381"/>
                        <a:gd name="connsiteX2-231" fmla="*/ 4886 w 10000"/>
                        <a:gd name="connsiteY2-232" fmla="*/ 4 h 10381"/>
                        <a:gd name="connsiteX3-233" fmla="*/ 8068 w 10000"/>
                        <a:gd name="connsiteY3-234" fmla="*/ 2813 h 10381"/>
                        <a:gd name="connsiteX4-235" fmla="*/ 9996 w 10000"/>
                        <a:gd name="connsiteY4-236" fmla="*/ 5413 h 10381"/>
                        <a:gd name="connsiteX5-237" fmla="*/ 8476 w 10000"/>
                        <a:gd name="connsiteY5-238" fmla="*/ 7306 h 10381"/>
                        <a:gd name="connsiteX6-239" fmla="*/ 5250 w 10000"/>
                        <a:gd name="connsiteY6-240" fmla="*/ 10380 h 10381"/>
                        <a:gd name="connsiteX7-241" fmla="*/ 2753 w 10000"/>
                        <a:gd name="connsiteY7-242" fmla="*/ 7683 h 10381"/>
                        <a:gd name="connsiteX8-243" fmla="*/ 1375 w 10000"/>
                        <a:gd name="connsiteY8-244" fmla="*/ 7365 h 10381"/>
                        <a:gd name="connsiteX9-245" fmla="*/ 45 w 10000"/>
                        <a:gd name="connsiteY9-246" fmla="*/ 5036 h 10381"/>
                        <a:gd name="connsiteX0-247" fmla="*/ 45 w 10000"/>
                        <a:gd name="connsiteY0-248" fmla="*/ 5036 h 10796"/>
                        <a:gd name="connsiteX1-249" fmla="*/ 2738 w 10000"/>
                        <a:gd name="connsiteY1-250" fmla="*/ 2811 h 10796"/>
                        <a:gd name="connsiteX2-251" fmla="*/ 4886 w 10000"/>
                        <a:gd name="connsiteY2-252" fmla="*/ 4 h 10796"/>
                        <a:gd name="connsiteX3-253" fmla="*/ 8068 w 10000"/>
                        <a:gd name="connsiteY3-254" fmla="*/ 2813 h 10796"/>
                        <a:gd name="connsiteX4-255" fmla="*/ 9996 w 10000"/>
                        <a:gd name="connsiteY4-256" fmla="*/ 5413 h 10796"/>
                        <a:gd name="connsiteX5-257" fmla="*/ 8476 w 10000"/>
                        <a:gd name="connsiteY5-258" fmla="*/ 7306 h 10796"/>
                        <a:gd name="connsiteX6-259" fmla="*/ 5202 w 10000"/>
                        <a:gd name="connsiteY6-260" fmla="*/ 10795 h 10796"/>
                        <a:gd name="connsiteX7-261" fmla="*/ 2753 w 10000"/>
                        <a:gd name="connsiteY7-262" fmla="*/ 7683 h 10796"/>
                        <a:gd name="connsiteX8-263" fmla="*/ 1375 w 10000"/>
                        <a:gd name="connsiteY8-264" fmla="*/ 7365 h 10796"/>
                        <a:gd name="connsiteX9-265" fmla="*/ 45 w 10000"/>
                        <a:gd name="connsiteY9-266" fmla="*/ 5036 h 10796"/>
                        <a:gd name="connsiteX0-267" fmla="*/ 45 w 10000"/>
                        <a:gd name="connsiteY0-268" fmla="*/ 5036 h 10795"/>
                        <a:gd name="connsiteX1-269" fmla="*/ 2738 w 10000"/>
                        <a:gd name="connsiteY1-270" fmla="*/ 2811 h 10795"/>
                        <a:gd name="connsiteX2-271" fmla="*/ 4886 w 10000"/>
                        <a:gd name="connsiteY2-272" fmla="*/ 4 h 10795"/>
                        <a:gd name="connsiteX3-273" fmla="*/ 8068 w 10000"/>
                        <a:gd name="connsiteY3-274" fmla="*/ 2813 h 10795"/>
                        <a:gd name="connsiteX4-275" fmla="*/ 9996 w 10000"/>
                        <a:gd name="connsiteY4-276" fmla="*/ 5413 h 10795"/>
                        <a:gd name="connsiteX5-277" fmla="*/ 8476 w 10000"/>
                        <a:gd name="connsiteY5-278" fmla="*/ 7306 h 10795"/>
                        <a:gd name="connsiteX6-279" fmla="*/ 5202 w 10000"/>
                        <a:gd name="connsiteY6-280" fmla="*/ 10795 h 10795"/>
                        <a:gd name="connsiteX7-281" fmla="*/ 2753 w 10000"/>
                        <a:gd name="connsiteY7-282" fmla="*/ 7683 h 10795"/>
                        <a:gd name="connsiteX8-283" fmla="*/ 1375 w 10000"/>
                        <a:gd name="connsiteY8-284" fmla="*/ 7365 h 10795"/>
                        <a:gd name="connsiteX9-285" fmla="*/ 45 w 10000"/>
                        <a:gd name="connsiteY9-286" fmla="*/ 5036 h 10795"/>
                        <a:gd name="connsiteX0-287" fmla="*/ 45 w 10000"/>
                        <a:gd name="connsiteY0-288" fmla="*/ 5036 h 10795"/>
                        <a:gd name="connsiteX1-289" fmla="*/ 2738 w 10000"/>
                        <a:gd name="connsiteY1-290" fmla="*/ 2811 h 10795"/>
                        <a:gd name="connsiteX2-291" fmla="*/ 4886 w 10000"/>
                        <a:gd name="connsiteY2-292" fmla="*/ 4 h 10795"/>
                        <a:gd name="connsiteX3-293" fmla="*/ 8068 w 10000"/>
                        <a:gd name="connsiteY3-294" fmla="*/ 2813 h 10795"/>
                        <a:gd name="connsiteX4-295" fmla="*/ 9996 w 10000"/>
                        <a:gd name="connsiteY4-296" fmla="*/ 5413 h 10795"/>
                        <a:gd name="connsiteX5-297" fmla="*/ 8476 w 10000"/>
                        <a:gd name="connsiteY5-298" fmla="*/ 7306 h 10795"/>
                        <a:gd name="connsiteX6-299" fmla="*/ 5202 w 10000"/>
                        <a:gd name="connsiteY6-300" fmla="*/ 10795 h 10795"/>
                        <a:gd name="connsiteX7-301" fmla="*/ 2753 w 10000"/>
                        <a:gd name="connsiteY7-302" fmla="*/ 7683 h 10795"/>
                        <a:gd name="connsiteX8-303" fmla="*/ 1375 w 10000"/>
                        <a:gd name="connsiteY8-304" fmla="*/ 7365 h 10795"/>
                        <a:gd name="connsiteX9-305" fmla="*/ 45 w 10000"/>
                        <a:gd name="connsiteY9-306" fmla="*/ 5036 h 1079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grpSp>
                  <p:nvGrpSpPr>
                    <p:cNvPr id="867" name="Group 866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/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/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/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/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/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73" name="Straight Connector 872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74" name="Straight Connector 873"/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865" name="TextBox 864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AS 2</a:t>
                    </a: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731" name="Group 730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/>
                  <p:cNvSpPr/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800" name="Group 799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/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/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/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/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/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08" name="Straight Connector 807"/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09" name="Straight Connector 808"/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10" name="Straight Connector 809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11" name="Straight Connector 810"/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802" name="TextBox 801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AS 3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732" name="Group 731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/>
                    <p:cNvSpPr/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-1" fmla="*/ 4 w 8600"/>
                        <a:gd name="connsiteY0-2" fmla="*/ 4042 h 10128"/>
                        <a:gd name="connsiteX1-3" fmla="*/ 715 w 8600"/>
                        <a:gd name="connsiteY1-4" fmla="*/ 1598 h 10128"/>
                        <a:gd name="connsiteX2-5" fmla="*/ 3130 w 8600"/>
                        <a:gd name="connsiteY2-6" fmla="*/ 1009 h 10128"/>
                        <a:gd name="connsiteX3-7" fmla="*/ 4995 w 8600"/>
                        <a:gd name="connsiteY3-8" fmla="*/ 3 h 10128"/>
                        <a:gd name="connsiteX4-9" fmla="*/ 6720 w 8600"/>
                        <a:gd name="connsiteY4-10" fmla="*/ 1012 h 10128"/>
                        <a:gd name="connsiteX5-11" fmla="*/ 8599 w 8600"/>
                        <a:gd name="connsiteY5-12" fmla="*/ 6800 h 10128"/>
                        <a:gd name="connsiteX6-13" fmla="*/ 6995 w 8600"/>
                        <a:gd name="connsiteY6-14" fmla="*/ 9325 h 10128"/>
                        <a:gd name="connsiteX7-15" fmla="*/ 5307 w 8600"/>
                        <a:gd name="connsiteY7-16" fmla="*/ 8846 h 10128"/>
                        <a:gd name="connsiteX8-17" fmla="*/ 4371 w 8600"/>
                        <a:gd name="connsiteY8-18" fmla="*/ 9915 h 10128"/>
                        <a:gd name="connsiteX9-19" fmla="*/ 3140 w 8600"/>
                        <a:gd name="connsiteY9-20" fmla="*/ 10022 h 10128"/>
                        <a:gd name="connsiteX10-21" fmla="*/ 2179 w 8600"/>
                        <a:gd name="connsiteY10-22" fmla="*/ 7898 h 10128"/>
                        <a:gd name="connsiteX11-23" fmla="*/ 1187 w 8600"/>
                        <a:gd name="connsiteY11-24" fmla="*/ 7498 h 10128"/>
                        <a:gd name="connsiteX12-25" fmla="*/ 4 w 8600"/>
                        <a:gd name="connsiteY12-26" fmla="*/ 4042 h 10128"/>
                        <a:gd name="connsiteX0-27" fmla="*/ 4 w 9326"/>
                        <a:gd name="connsiteY0-28" fmla="*/ 3988 h 9997"/>
                        <a:gd name="connsiteX1-29" fmla="*/ 830 w 9326"/>
                        <a:gd name="connsiteY1-30" fmla="*/ 1575 h 9997"/>
                        <a:gd name="connsiteX2-31" fmla="*/ 3639 w 9326"/>
                        <a:gd name="connsiteY2-32" fmla="*/ 993 h 9997"/>
                        <a:gd name="connsiteX3-33" fmla="*/ 5807 w 9326"/>
                        <a:gd name="connsiteY3-34" fmla="*/ 0 h 9997"/>
                        <a:gd name="connsiteX4-35" fmla="*/ 7813 w 9326"/>
                        <a:gd name="connsiteY4-36" fmla="*/ 996 h 9997"/>
                        <a:gd name="connsiteX5-37" fmla="*/ 9324 w 9326"/>
                        <a:gd name="connsiteY5-38" fmla="*/ 5746 h 9997"/>
                        <a:gd name="connsiteX6-39" fmla="*/ 8133 w 9326"/>
                        <a:gd name="connsiteY6-40" fmla="*/ 9204 h 9997"/>
                        <a:gd name="connsiteX7-41" fmla="*/ 6170 w 9326"/>
                        <a:gd name="connsiteY7-42" fmla="*/ 8731 h 9997"/>
                        <a:gd name="connsiteX8-43" fmla="*/ 5082 w 9326"/>
                        <a:gd name="connsiteY8-44" fmla="*/ 9787 h 9997"/>
                        <a:gd name="connsiteX9-45" fmla="*/ 3650 w 9326"/>
                        <a:gd name="connsiteY9-46" fmla="*/ 9892 h 9997"/>
                        <a:gd name="connsiteX10-47" fmla="*/ 2533 w 9326"/>
                        <a:gd name="connsiteY10-48" fmla="*/ 7795 h 9997"/>
                        <a:gd name="connsiteX11-49" fmla="*/ 1379 w 9326"/>
                        <a:gd name="connsiteY11-50" fmla="*/ 7400 h 9997"/>
                        <a:gd name="connsiteX12-51" fmla="*/ 4 w 9326"/>
                        <a:gd name="connsiteY12-52" fmla="*/ 3988 h 9997"/>
                        <a:gd name="connsiteX0-53" fmla="*/ 4 w 10001"/>
                        <a:gd name="connsiteY0-54" fmla="*/ 3989 h 10041"/>
                        <a:gd name="connsiteX1-55" fmla="*/ 890 w 10001"/>
                        <a:gd name="connsiteY1-56" fmla="*/ 1575 h 10041"/>
                        <a:gd name="connsiteX2-57" fmla="*/ 3902 w 10001"/>
                        <a:gd name="connsiteY2-58" fmla="*/ 993 h 10041"/>
                        <a:gd name="connsiteX3-59" fmla="*/ 6227 w 10001"/>
                        <a:gd name="connsiteY3-60" fmla="*/ 0 h 10041"/>
                        <a:gd name="connsiteX4-61" fmla="*/ 8378 w 10001"/>
                        <a:gd name="connsiteY4-62" fmla="*/ 996 h 10041"/>
                        <a:gd name="connsiteX5-63" fmla="*/ 9998 w 10001"/>
                        <a:gd name="connsiteY5-64" fmla="*/ 5748 h 10041"/>
                        <a:gd name="connsiteX6-65" fmla="*/ 8721 w 10001"/>
                        <a:gd name="connsiteY6-66" fmla="*/ 9207 h 10041"/>
                        <a:gd name="connsiteX7-67" fmla="*/ 5449 w 10001"/>
                        <a:gd name="connsiteY7-68" fmla="*/ 9790 h 10041"/>
                        <a:gd name="connsiteX8-69" fmla="*/ 3914 w 10001"/>
                        <a:gd name="connsiteY8-70" fmla="*/ 9895 h 10041"/>
                        <a:gd name="connsiteX9-71" fmla="*/ 2716 w 10001"/>
                        <a:gd name="connsiteY9-72" fmla="*/ 7797 h 10041"/>
                        <a:gd name="connsiteX10-73" fmla="*/ 1479 w 10001"/>
                        <a:gd name="connsiteY10-74" fmla="*/ 7402 h 10041"/>
                        <a:gd name="connsiteX11-75" fmla="*/ 4 w 10001"/>
                        <a:gd name="connsiteY11-76" fmla="*/ 3989 h 10041"/>
                        <a:gd name="connsiteX0-77" fmla="*/ 4 w 10001"/>
                        <a:gd name="connsiteY0-78" fmla="*/ 3989 h 14825"/>
                        <a:gd name="connsiteX1-79" fmla="*/ 890 w 10001"/>
                        <a:gd name="connsiteY1-80" fmla="*/ 1575 h 14825"/>
                        <a:gd name="connsiteX2-81" fmla="*/ 3902 w 10001"/>
                        <a:gd name="connsiteY2-82" fmla="*/ 993 h 14825"/>
                        <a:gd name="connsiteX3-83" fmla="*/ 6227 w 10001"/>
                        <a:gd name="connsiteY3-84" fmla="*/ 0 h 14825"/>
                        <a:gd name="connsiteX4-85" fmla="*/ 8378 w 10001"/>
                        <a:gd name="connsiteY4-86" fmla="*/ 996 h 14825"/>
                        <a:gd name="connsiteX5-87" fmla="*/ 9998 w 10001"/>
                        <a:gd name="connsiteY5-88" fmla="*/ 5748 h 14825"/>
                        <a:gd name="connsiteX6-89" fmla="*/ 8721 w 10001"/>
                        <a:gd name="connsiteY6-90" fmla="*/ 9207 h 14825"/>
                        <a:gd name="connsiteX7-91" fmla="*/ 6011 w 10001"/>
                        <a:gd name="connsiteY7-92" fmla="*/ 14823 h 14825"/>
                        <a:gd name="connsiteX8-93" fmla="*/ 3914 w 10001"/>
                        <a:gd name="connsiteY8-94" fmla="*/ 9895 h 14825"/>
                        <a:gd name="connsiteX9-95" fmla="*/ 2716 w 10001"/>
                        <a:gd name="connsiteY9-96" fmla="*/ 7797 h 14825"/>
                        <a:gd name="connsiteX10-97" fmla="*/ 1479 w 10001"/>
                        <a:gd name="connsiteY10-98" fmla="*/ 7402 h 14825"/>
                        <a:gd name="connsiteX11-99" fmla="*/ 4 w 10001"/>
                        <a:gd name="connsiteY11-100" fmla="*/ 3989 h 14825"/>
                        <a:gd name="connsiteX0-101" fmla="*/ 4 w 10001"/>
                        <a:gd name="connsiteY0-102" fmla="*/ 7436 h 18272"/>
                        <a:gd name="connsiteX1-103" fmla="*/ 890 w 10001"/>
                        <a:gd name="connsiteY1-104" fmla="*/ 5022 h 18272"/>
                        <a:gd name="connsiteX2-105" fmla="*/ 3902 w 10001"/>
                        <a:gd name="connsiteY2-106" fmla="*/ 4440 h 18272"/>
                        <a:gd name="connsiteX3-107" fmla="*/ 6026 w 10001"/>
                        <a:gd name="connsiteY3-108" fmla="*/ 0 h 18272"/>
                        <a:gd name="connsiteX4-109" fmla="*/ 8378 w 10001"/>
                        <a:gd name="connsiteY4-110" fmla="*/ 4443 h 18272"/>
                        <a:gd name="connsiteX5-111" fmla="*/ 9998 w 10001"/>
                        <a:gd name="connsiteY5-112" fmla="*/ 9195 h 18272"/>
                        <a:gd name="connsiteX6-113" fmla="*/ 8721 w 10001"/>
                        <a:gd name="connsiteY6-114" fmla="*/ 12654 h 18272"/>
                        <a:gd name="connsiteX7-115" fmla="*/ 6011 w 10001"/>
                        <a:gd name="connsiteY7-116" fmla="*/ 18270 h 18272"/>
                        <a:gd name="connsiteX8-117" fmla="*/ 3914 w 10001"/>
                        <a:gd name="connsiteY8-118" fmla="*/ 13342 h 18272"/>
                        <a:gd name="connsiteX9-119" fmla="*/ 2716 w 10001"/>
                        <a:gd name="connsiteY9-120" fmla="*/ 11244 h 18272"/>
                        <a:gd name="connsiteX10-121" fmla="*/ 1479 w 10001"/>
                        <a:gd name="connsiteY10-122" fmla="*/ 10849 h 18272"/>
                        <a:gd name="connsiteX11-123" fmla="*/ 4 w 10001"/>
                        <a:gd name="connsiteY11-124" fmla="*/ 7436 h 18272"/>
                        <a:gd name="connsiteX0-125" fmla="*/ 1 w 9998"/>
                        <a:gd name="connsiteY0-126" fmla="*/ 7436 h 18272"/>
                        <a:gd name="connsiteX1-127" fmla="*/ 3899 w 9998"/>
                        <a:gd name="connsiteY1-128" fmla="*/ 4440 h 18272"/>
                        <a:gd name="connsiteX2-129" fmla="*/ 6023 w 9998"/>
                        <a:gd name="connsiteY2-130" fmla="*/ 0 h 18272"/>
                        <a:gd name="connsiteX3-131" fmla="*/ 8375 w 9998"/>
                        <a:gd name="connsiteY3-132" fmla="*/ 4443 h 18272"/>
                        <a:gd name="connsiteX4-133" fmla="*/ 9995 w 9998"/>
                        <a:gd name="connsiteY4-134" fmla="*/ 9195 h 18272"/>
                        <a:gd name="connsiteX5-135" fmla="*/ 8718 w 9998"/>
                        <a:gd name="connsiteY5-136" fmla="*/ 12654 h 18272"/>
                        <a:gd name="connsiteX6-137" fmla="*/ 6008 w 9998"/>
                        <a:gd name="connsiteY6-138" fmla="*/ 18270 h 18272"/>
                        <a:gd name="connsiteX7-139" fmla="*/ 3911 w 9998"/>
                        <a:gd name="connsiteY7-140" fmla="*/ 13342 h 18272"/>
                        <a:gd name="connsiteX8-141" fmla="*/ 2713 w 9998"/>
                        <a:gd name="connsiteY8-142" fmla="*/ 11244 h 18272"/>
                        <a:gd name="connsiteX9-143" fmla="*/ 1476 w 9998"/>
                        <a:gd name="connsiteY9-144" fmla="*/ 10849 h 18272"/>
                        <a:gd name="connsiteX10-145" fmla="*/ 1 w 9998"/>
                        <a:gd name="connsiteY10-146" fmla="*/ 7436 h 18272"/>
                        <a:gd name="connsiteX0-147" fmla="*/ 35 w 8559"/>
                        <a:gd name="connsiteY0-148" fmla="*/ 5938 h 10000"/>
                        <a:gd name="connsiteX1-149" fmla="*/ 2459 w 8559"/>
                        <a:gd name="connsiteY1-150" fmla="*/ 2430 h 10000"/>
                        <a:gd name="connsiteX2-151" fmla="*/ 4583 w 8559"/>
                        <a:gd name="connsiteY2-152" fmla="*/ 0 h 10000"/>
                        <a:gd name="connsiteX3-153" fmla="*/ 6936 w 8559"/>
                        <a:gd name="connsiteY3-154" fmla="*/ 2432 h 10000"/>
                        <a:gd name="connsiteX4-155" fmla="*/ 8556 w 8559"/>
                        <a:gd name="connsiteY4-156" fmla="*/ 5032 h 10000"/>
                        <a:gd name="connsiteX5-157" fmla="*/ 7279 w 8559"/>
                        <a:gd name="connsiteY5-158" fmla="*/ 6925 h 10000"/>
                        <a:gd name="connsiteX6-159" fmla="*/ 4568 w 8559"/>
                        <a:gd name="connsiteY6-160" fmla="*/ 9999 h 10000"/>
                        <a:gd name="connsiteX7-161" fmla="*/ 2471 w 8559"/>
                        <a:gd name="connsiteY7-162" fmla="*/ 7302 h 10000"/>
                        <a:gd name="connsiteX8-163" fmla="*/ 1273 w 8559"/>
                        <a:gd name="connsiteY8-164" fmla="*/ 6154 h 10000"/>
                        <a:gd name="connsiteX9-165" fmla="*/ 35 w 8559"/>
                        <a:gd name="connsiteY9-166" fmla="*/ 5938 h 10000"/>
                        <a:gd name="connsiteX0-167" fmla="*/ 49 w 9820"/>
                        <a:gd name="connsiteY0-168" fmla="*/ 4655 h 10000"/>
                        <a:gd name="connsiteX1-169" fmla="*/ 2693 w 9820"/>
                        <a:gd name="connsiteY1-170" fmla="*/ 2430 h 10000"/>
                        <a:gd name="connsiteX2-171" fmla="*/ 5175 w 9820"/>
                        <a:gd name="connsiteY2-172" fmla="*/ 0 h 10000"/>
                        <a:gd name="connsiteX3-173" fmla="*/ 7924 w 9820"/>
                        <a:gd name="connsiteY3-174" fmla="*/ 2432 h 10000"/>
                        <a:gd name="connsiteX4-175" fmla="*/ 9816 w 9820"/>
                        <a:gd name="connsiteY4-176" fmla="*/ 5032 h 10000"/>
                        <a:gd name="connsiteX5-177" fmla="*/ 8324 w 9820"/>
                        <a:gd name="connsiteY5-178" fmla="*/ 6925 h 10000"/>
                        <a:gd name="connsiteX6-179" fmla="*/ 5157 w 9820"/>
                        <a:gd name="connsiteY6-180" fmla="*/ 9999 h 10000"/>
                        <a:gd name="connsiteX7-181" fmla="*/ 2707 w 9820"/>
                        <a:gd name="connsiteY7-182" fmla="*/ 7302 h 10000"/>
                        <a:gd name="connsiteX8-183" fmla="*/ 1307 w 9820"/>
                        <a:gd name="connsiteY8-184" fmla="*/ 6154 h 10000"/>
                        <a:gd name="connsiteX9-185" fmla="*/ 49 w 9820"/>
                        <a:gd name="connsiteY9-186" fmla="*/ 4655 h 10000"/>
                        <a:gd name="connsiteX0-187" fmla="*/ 45 w 9995"/>
                        <a:gd name="connsiteY0-188" fmla="*/ 4655 h 10000"/>
                        <a:gd name="connsiteX1-189" fmla="*/ 2737 w 9995"/>
                        <a:gd name="connsiteY1-190" fmla="*/ 2430 h 10000"/>
                        <a:gd name="connsiteX2-191" fmla="*/ 5265 w 9995"/>
                        <a:gd name="connsiteY2-192" fmla="*/ 0 h 10000"/>
                        <a:gd name="connsiteX3-193" fmla="*/ 8064 w 9995"/>
                        <a:gd name="connsiteY3-194" fmla="*/ 2432 h 10000"/>
                        <a:gd name="connsiteX4-195" fmla="*/ 9991 w 9995"/>
                        <a:gd name="connsiteY4-196" fmla="*/ 5032 h 10000"/>
                        <a:gd name="connsiteX5-197" fmla="*/ 8472 w 9995"/>
                        <a:gd name="connsiteY5-198" fmla="*/ 6925 h 10000"/>
                        <a:gd name="connsiteX6-199" fmla="*/ 5247 w 9995"/>
                        <a:gd name="connsiteY6-200" fmla="*/ 9999 h 10000"/>
                        <a:gd name="connsiteX7-201" fmla="*/ 2752 w 9995"/>
                        <a:gd name="connsiteY7-202" fmla="*/ 7302 h 10000"/>
                        <a:gd name="connsiteX8-203" fmla="*/ 1374 w 9995"/>
                        <a:gd name="connsiteY8-204" fmla="*/ 6984 h 10000"/>
                        <a:gd name="connsiteX9-205" fmla="*/ 45 w 9995"/>
                        <a:gd name="connsiteY9-206" fmla="*/ 4655 h 10000"/>
                        <a:gd name="connsiteX0-207" fmla="*/ 45 w 10000"/>
                        <a:gd name="connsiteY0-208" fmla="*/ 5032 h 10377"/>
                        <a:gd name="connsiteX1-209" fmla="*/ 2738 w 10000"/>
                        <a:gd name="connsiteY1-210" fmla="*/ 2807 h 10377"/>
                        <a:gd name="connsiteX2-211" fmla="*/ 4886 w 10000"/>
                        <a:gd name="connsiteY2-212" fmla="*/ 0 h 10377"/>
                        <a:gd name="connsiteX3-213" fmla="*/ 8068 w 10000"/>
                        <a:gd name="connsiteY3-214" fmla="*/ 2809 h 10377"/>
                        <a:gd name="connsiteX4-215" fmla="*/ 9996 w 10000"/>
                        <a:gd name="connsiteY4-216" fmla="*/ 5409 h 10377"/>
                        <a:gd name="connsiteX5-217" fmla="*/ 8476 w 10000"/>
                        <a:gd name="connsiteY5-218" fmla="*/ 7302 h 10377"/>
                        <a:gd name="connsiteX6-219" fmla="*/ 5250 w 10000"/>
                        <a:gd name="connsiteY6-220" fmla="*/ 10376 h 10377"/>
                        <a:gd name="connsiteX7-221" fmla="*/ 2753 w 10000"/>
                        <a:gd name="connsiteY7-222" fmla="*/ 7679 h 10377"/>
                        <a:gd name="connsiteX8-223" fmla="*/ 1375 w 10000"/>
                        <a:gd name="connsiteY8-224" fmla="*/ 7361 h 10377"/>
                        <a:gd name="connsiteX9-225" fmla="*/ 45 w 10000"/>
                        <a:gd name="connsiteY9-226" fmla="*/ 5032 h 10377"/>
                        <a:gd name="connsiteX0-227" fmla="*/ 45 w 10000"/>
                        <a:gd name="connsiteY0-228" fmla="*/ 5036 h 10381"/>
                        <a:gd name="connsiteX1-229" fmla="*/ 2738 w 10000"/>
                        <a:gd name="connsiteY1-230" fmla="*/ 2811 h 10381"/>
                        <a:gd name="connsiteX2-231" fmla="*/ 4886 w 10000"/>
                        <a:gd name="connsiteY2-232" fmla="*/ 4 h 10381"/>
                        <a:gd name="connsiteX3-233" fmla="*/ 8068 w 10000"/>
                        <a:gd name="connsiteY3-234" fmla="*/ 2813 h 10381"/>
                        <a:gd name="connsiteX4-235" fmla="*/ 9996 w 10000"/>
                        <a:gd name="connsiteY4-236" fmla="*/ 5413 h 10381"/>
                        <a:gd name="connsiteX5-237" fmla="*/ 8476 w 10000"/>
                        <a:gd name="connsiteY5-238" fmla="*/ 7306 h 10381"/>
                        <a:gd name="connsiteX6-239" fmla="*/ 5250 w 10000"/>
                        <a:gd name="connsiteY6-240" fmla="*/ 10380 h 10381"/>
                        <a:gd name="connsiteX7-241" fmla="*/ 2753 w 10000"/>
                        <a:gd name="connsiteY7-242" fmla="*/ 7683 h 10381"/>
                        <a:gd name="connsiteX8-243" fmla="*/ 1375 w 10000"/>
                        <a:gd name="connsiteY8-244" fmla="*/ 7365 h 10381"/>
                        <a:gd name="connsiteX9-245" fmla="*/ 45 w 10000"/>
                        <a:gd name="connsiteY9-246" fmla="*/ 5036 h 10381"/>
                        <a:gd name="connsiteX0-247" fmla="*/ 45 w 10000"/>
                        <a:gd name="connsiteY0-248" fmla="*/ 5036 h 10796"/>
                        <a:gd name="connsiteX1-249" fmla="*/ 2738 w 10000"/>
                        <a:gd name="connsiteY1-250" fmla="*/ 2811 h 10796"/>
                        <a:gd name="connsiteX2-251" fmla="*/ 4886 w 10000"/>
                        <a:gd name="connsiteY2-252" fmla="*/ 4 h 10796"/>
                        <a:gd name="connsiteX3-253" fmla="*/ 8068 w 10000"/>
                        <a:gd name="connsiteY3-254" fmla="*/ 2813 h 10796"/>
                        <a:gd name="connsiteX4-255" fmla="*/ 9996 w 10000"/>
                        <a:gd name="connsiteY4-256" fmla="*/ 5413 h 10796"/>
                        <a:gd name="connsiteX5-257" fmla="*/ 8476 w 10000"/>
                        <a:gd name="connsiteY5-258" fmla="*/ 7306 h 10796"/>
                        <a:gd name="connsiteX6-259" fmla="*/ 5202 w 10000"/>
                        <a:gd name="connsiteY6-260" fmla="*/ 10795 h 10796"/>
                        <a:gd name="connsiteX7-261" fmla="*/ 2753 w 10000"/>
                        <a:gd name="connsiteY7-262" fmla="*/ 7683 h 10796"/>
                        <a:gd name="connsiteX8-263" fmla="*/ 1375 w 10000"/>
                        <a:gd name="connsiteY8-264" fmla="*/ 7365 h 10796"/>
                        <a:gd name="connsiteX9-265" fmla="*/ 45 w 10000"/>
                        <a:gd name="connsiteY9-266" fmla="*/ 5036 h 10796"/>
                        <a:gd name="connsiteX0-267" fmla="*/ 45 w 10000"/>
                        <a:gd name="connsiteY0-268" fmla="*/ 5036 h 10795"/>
                        <a:gd name="connsiteX1-269" fmla="*/ 2738 w 10000"/>
                        <a:gd name="connsiteY1-270" fmla="*/ 2811 h 10795"/>
                        <a:gd name="connsiteX2-271" fmla="*/ 4886 w 10000"/>
                        <a:gd name="connsiteY2-272" fmla="*/ 4 h 10795"/>
                        <a:gd name="connsiteX3-273" fmla="*/ 8068 w 10000"/>
                        <a:gd name="connsiteY3-274" fmla="*/ 2813 h 10795"/>
                        <a:gd name="connsiteX4-275" fmla="*/ 9996 w 10000"/>
                        <a:gd name="connsiteY4-276" fmla="*/ 5413 h 10795"/>
                        <a:gd name="connsiteX5-277" fmla="*/ 8476 w 10000"/>
                        <a:gd name="connsiteY5-278" fmla="*/ 7306 h 10795"/>
                        <a:gd name="connsiteX6-279" fmla="*/ 5202 w 10000"/>
                        <a:gd name="connsiteY6-280" fmla="*/ 10795 h 10795"/>
                        <a:gd name="connsiteX7-281" fmla="*/ 2753 w 10000"/>
                        <a:gd name="connsiteY7-282" fmla="*/ 7683 h 10795"/>
                        <a:gd name="connsiteX8-283" fmla="*/ 1375 w 10000"/>
                        <a:gd name="connsiteY8-284" fmla="*/ 7365 h 10795"/>
                        <a:gd name="connsiteX9-285" fmla="*/ 45 w 10000"/>
                        <a:gd name="connsiteY9-286" fmla="*/ 5036 h 10795"/>
                        <a:gd name="connsiteX0-287" fmla="*/ 45 w 10000"/>
                        <a:gd name="connsiteY0-288" fmla="*/ 5036 h 10795"/>
                        <a:gd name="connsiteX1-289" fmla="*/ 2738 w 10000"/>
                        <a:gd name="connsiteY1-290" fmla="*/ 2811 h 10795"/>
                        <a:gd name="connsiteX2-291" fmla="*/ 4886 w 10000"/>
                        <a:gd name="connsiteY2-292" fmla="*/ 4 h 10795"/>
                        <a:gd name="connsiteX3-293" fmla="*/ 8068 w 10000"/>
                        <a:gd name="connsiteY3-294" fmla="*/ 2813 h 10795"/>
                        <a:gd name="connsiteX4-295" fmla="*/ 9996 w 10000"/>
                        <a:gd name="connsiteY4-296" fmla="*/ 5413 h 10795"/>
                        <a:gd name="connsiteX5-297" fmla="*/ 8476 w 10000"/>
                        <a:gd name="connsiteY5-298" fmla="*/ 7306 h 10795"/>
                        <a:gd name="connsiteX6-299" fmla="*/ 5202 w 10000"/>
                        <a:gd name="connsiteY6-300" fmla="*/ 10795 h 10795"/>
                        <a:gd name="connsiteX7-301" fmla="*/ 2753 w 10000"/>
                        <a:gd name="connsiteY7-302" fmla="*/ 7683 h 10795"/>
                        <a:gd name="connsiteX8-303" fmla="*/ 1375 w 10000"/>
                        <a:gd name="connsiteY8-304" fmla="*/ 7365 h 10795"/>
                        <a:gd name="connsiteX9-305" fmla="*/ 45 w 10000"/>
                        <a:gd name="connsiteY9-306" fmla="*/ 5036 h 1079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grpSp>
                  <p:nvGrpSpPr>
                    <p:cNvPr id="738" name="Group 737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/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/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/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/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/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4" name="Straight Connector 743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5" name="Straight Connector 744"/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6" name="Straight Connector 745"/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735" name="TextBox 734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AS 1</a:t>
                    </a: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736" name="Straight Connector 735"/>
                  <p:cNvCxnSpPr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733" name="Straight Connector 732"/>
                <p:cNvCxnSpPr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713" name="Group 712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/>
                  <p:cNvSpPr/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  <a:gd name="connsiteX0-307" fmla="*/ 4 w 9959"/>
                      <a:gd name="connsiteY0-308" fmla="*/ 5593 h 11352"/>
                      <a:gd name="connsiteX1-309" fmla="*/ 1089 w 9959"/>
                      <a:gd name="connsiteY1-310" fmla="*/ 469 h 11352"/>
                      <a:gd name="connsiteX2-311" fmla="*/ 4845 w 9959"/>
                      <a:gd name="connsiteY2-312" fmla="*/ 561 h 11352"/>
                      <a:gd name="connsiteX3-313" fmla="*/ 8027 w 9959"/>
                      <a:gd name="connsiteY3-314" fmla="*/ 3370 h 11352"/>
                      <a:gd name="connsiteX4-315" fmla="*/ 9955 w 9959"/>
                      <a:gd name="connsiteY4-316" fmla="*/ 5970 h 11352"/>
                      <a:gd name="connsiteX5-317" fmla="*/ 8435 w 9959"/>
                      <a:gd name="connsiteY5-318" fmla="*/ 7863 h 11352"/>
                      <a:gd name="connsiteX6-319" fmla="*/ 5161 w 9959"/>
                      <a:gd name="connsiteY6-320" fmla="*/ 11352 h 11352"/>
                      <a:gd name="connsiteX7-321" fmla="*/ 2712 w 9959"/>
                      <a:gd name="connsiteY7-322" fmla="*/ 8240 h 11352"/>
                      <a:gd name="connsiteX8-323" fmla="*/ 1334 w 9959"/>
                      <a:gd name="connsiteY8-324" fmla="*/ 7922 h 11352"/>
                      <a:gd name="connsiteX9-325" fmla="*/ 4 w 9959"/>
                      <a:gd name="connsiteY9-326" fmla="*/ 5593 h 11352"/>
                      <a:gd name="connsiteX0-327" fmla="*/ 0 w 11223"/>
                      <a:gd name="connsiteY0-328" fmla="*/ 3835 h 9929"/>
                      <a:gd name="connsiteX1-329" fmla="*/ 2316 w 11223"/>
                      <a:gd name="connsiteY1-330" fmla="*/ 342 h 9929"/>
                      <a:gd name="connsiteX2-331" fmla="*/ 6088 w 11223"/>
                      <a:gd name="connsiteY2-332" fmla="*/ 423 h 9929"/>
                      <a:gd name="connsiteX3-333" fmla="*/ 9283 w 11223"/>
                      <a:gd name="connsiteY3-334" fmla="*/ 2898 h 9929"/>
                      <a:gd name="connsiteX4-335" fmla="*/ 11219 w 11223"/>
                      <a:gd name="connsiteY4-336" fmla="*/ 5188 h 9929"/>
                      <a:gd name="connsiteX5-337" fmla="*/ 9693 w 11223"/>
                      <a:gd name="connsiteY5-338" fmla="*/ 6856 h 9929"/>
                      <a:gd name="connsiteX6-339" fmla="*/ 6405 w 11223"/>
                      <a:gd name="connsiteY6-340" fmla="*/ 9929 h 9929"/>
                      <a:gd name="connsiteX7-341" fmla="*/ 3946 w 11223"/>
                      <a:gd name="connsiteY7-342" fmla="*/ 7188 h 9929"/>
                      <a:gd name="connsiteX8-343" fmla="*/ 2562 w 11223"/>
                      <a:gd name="connsiteY8-344" fmla="*/ 6908 h 9929"/>
                      <a:gd name="connsiteX9-345" fmla="*/ 0 w 11223"/>
                      <a:gd name="connsiteY9-346" fmla="*/ 3835 h 9929"/>
                      <a:gd name="connsiteX0-347" fmla="*/ 0 w 9999"/>
                      <a:gd name="connsiteY0-348" fmla="*/ 3862 h 10000"/>
                      <a:gd name="connsiteX1-349" fmla="*/ 2064 w 9999"/>
                      <a:gd name="connsiteY1-350" fmla="*/ 344 h 10000"/>
                      <a:gd name="connsiteX2-351" fmla="*/ 5425 w 9999"/>
                      <a:gd name="connsiteY2-352" fmla="*/ 426 h 10000"/>
                      <a:gd name="connsiteX3-353" fmla="*/ 8271 w 9999"/>
                      <a:gd name="connsiteY3-354" fmla="*/ 2919 h 10000"/>
                      <a:gd name="connsiteX4-355" fmla="*/ 9996 w 9999"/>
                      <a:gd name="connsiteY4-356" fmla="*/ 5225 h 10000"/>
                      <a:gd name="connsiteX5-357" fmla="*/ 8637 w 9999"/>
                      <a:gd name="connsiteY5-358" fmla="*/ 6905 h 10000"/>
                      <a:gd name="connsiteX6-359" fmla="*/ 5707 w 9999"/>
                      <a:gd name="connsiteY6-360" fmla="*/ 10000 h 10000"/>
                      <a:gd name="connsiteX7-361" fmla="*/ 2283 w 9999"/>
                      <a:gd name="connsiteY7-362" fmla="*/ 6957 h 10000"/>
                      <a:gd name="connsiteX8-363" fmla="*/ 0 w 9999"/>
                      <a:gd name="connsiteY8-364" fmla="*/ 3862 h 10000"/>
                      <a:gd name="connsiteX0-365" fmla="*/ 124 w 10124"/>
                      <a:gd name="connsiteY0-366" fmla="*/ 3862 h 10000"/>
                      <a:gd name="connsiteX1-367" fmla="*/ 2188 w 10124"/>
                      <a:gd name="connsiteY1-368" fmla="*/ 344 h 10000"/>
                      <a:gd name="connsiteX2-369" fmla="*/ 5550 w 10124"/>
                      <a:gd name="connsiteY2-370" fmla="*/ 426 h 10000"/>
                      <a:gd name="connsiteX3-371" fmla="*/ 8396 w 10124"/>
                      <a:gd name="connsiteY3-372" fmla="*/ 2919 h 10000"/>
                      <a:gd name="connsiteX4-373" fmla="*/ 10121 w 10124"/>
                      <a:gd name="connsiteY4-374" fmla="*/ 5225 h 10000"/>
                      <a:gd name="connsiteX5-375" fmla="*/ 8762 w 10124"/>
                      <a:gd name="connsiteY5-376" fmla="*/ 6905 h 10000"/>
                      <a:gd name="connsiteX6-377" fmla="*/ 5832 w 10124"/>
                      <a:gd name="connsiteY6-378" fmla="*/ 10000 h 10000"/>
                      <a:gd name="connsiteX7-379" fmla="*/ 124 w 10124"/>
                      <a:gd name="connsiteY7-380" fmla="*/ 3862 h 10000"/>
                      <a:gd name="connsiteX0-381" fmla="*/ 43 w 10045"/>
                      <a:gd name="connsiteY0-382" fmla="*/ 3862 h 6912"/>
                      <a:gd name="connsiteX1-383" fmla="*/ 2107 w 10045"/>
                      <a:gd name="connsiteY1-384" fmla="*/ 344 h 6912"/>
                      <a:gd name="connsiteX2-385" fmla="*/ 5469 w 10045"/>
                      <a:gd name="connsiteY2-386" fmla="*/ 426 h 6912"/>
                      <a:gd name="connsiteX3-387" fmla="*/ 8315 w 10045"/>
                      <a:gd name="connsiteY3-388" fmla="*/ 2919 h 6912"/>
                      <a:gd name="connsiteX4-389" fmla="*/ 10040 w 10045"/>
                      <a:gd name="connsiteY4-390" fmla="*/ 5225 h 6912"/>
                      <a:gd name="connsiteX5-391" fmla="*/ 8681 w 10045"/>
                      <a:gd name="connsiteY5-392" fmla="*/ 6905 h 6912"/>
                      <a:gd name="connsiteX6-393" fmla="*/ 3967 w 10045"/>
                      <a:gd name="connsiteY6-394" fmla="*/ 5885 h 6912"/>
                      <a:gd name="connsiteX7-395" fmla="*/ 43 w 10045"/>
                      <a:gd name="connsiteY7-396" fmla="*/ 3862 h 6912"/>
                      <a:gd name="connsiteX0-397" fmla="*/ 47 w 10004"/>
                      <a:gd name="connsiteY0-398" fmla="*/ 5106 h 9519"/>
                      <a:gd name="connsiteX1-399" fmla="*/ 2102 w 10004"/>
                      <a:gd name="connsiteY1-400" fmla="*/ 17 h 9519"/>
                      <a:gd name="connsiteX2-401" fmla="*/ 6651 w 10004"/>
                      <a:gd name="connsiteY2-402" fmla="*/ 3484 h 9519"/>
                      <a:gd name="connsiteX3-403" fmla="*/ 8282 w 10004"/>
                      <a:gd name="connsiteY3-404" fmla="*/ 3742 h 9519"/>
                      <a:gd name="connsiteX4-405" fmla="*/ 9999 w 10004"/>
                      <a:gd name="connsiteY4-406" fmla="*/ 7078 h 9519"/>
                      <a:gd name="connsiteX5-407" fmla="*/ 8646 w 10004"/>
                      <a:gd name="connsiteY5-408" fmla="*/ 9509 h 9519"/>
                      <a:gd name="connsiteX6-409" fmla="*/ 3953 w 10004"/>
                      <a:gd name="connsiteY6-410" fmla="*/ 8033 h 9519"/>
                      <a:gd name="connsiteX7-411" fmla="*/ 47 w 10004"/>
                      <a:gd name="connsiteY7-412" fmla="*/ 5106 h 9519"/>
                      <a:gd name="connsiteX0-413" fmla="*/ 43 w 9996"/>
                      <a:gd name="connsiteY0-414" fmla="*/ 6232 h 10868"/>
                      <a:gd name="connsiteX1-415" fmla="*/ 2097 w 9996"/>
                      <a:gd name="connsiteY1-416" fmla="*/ 886 h 10868"/>
                      <a:gd name="connsiteX2-417" fmla="*/ 5642 w 9996"/>
                      <a:gd name="connsiteY2-418" fmla="*/ 385 h 10868"/>
                      <a:gd name="connsiteX3-419" fmla="*/ 8275 w 9996"/>
                      <a:gd name="connsiteY3-420" fmla="*/ 4799 h 10868"/>
                      <a:gd name="connsiteX4-421" fmla="*/ 9991 w 9996"/>
                      <a:gd name="connsiteY4-422" fmla="*/ 8304 h 10868"/>
                      <a:gd name="connsiteX5-423" fmla="*/ 8639 w 9996"/>
                      <a:gd name="connsiteY5-424" fmla="*/ 10857 h 10868"/>
                      <a:gd name="connsiteX6-425" fmla="*/ 3947 w 9996"/>
                      <a:gd name="connsiteY6-426" fmla="*/ 9307 h 10868"/>
                      <a:gd name="connsiteX7-427" fmla="*/ 43 w 9996"/>
                      <a:gd name="connsiteY7-428" fmla="*/ 6232 h 10868"/>
                      <a:gd name="connsiteX0-429" fmla="*/ 43 w 10004"/>
                      <a:gd name="connsiteY0-430" fmla="*/ 5543 h 9809"/>
                      <a:gd name="connsiteX1-431" fmla="*/ 2098 w 10004"/>
                      <a:gd name="connsiteY1-432" fmla="*/ 624 h 9809"/>
                      <a:gd name="connsiteX2-433" fmla="*/ 5644 w 10004"/>
                      <a:gd name="connsiteY2-434" fmla="*/ 163 h 9809"/>
                      <a:gd name="connsiteX3-435" fmla="*/ 8163 w 10004"/>
                      <a:gd name="connsiteY3-436" fmla="*/ 1492 h 9809"/>
                      <a:gd name="connsiteX4-437" fmla="*/ 9995 w 10004"/>
                      <a:gd name="connsiteY4-438" fmla="*/ 7450 h 9809"/>
                      <a:gd name="connsiteX5-439" fmla="*/ 8642 w 10004"/>
                      <a:gd name="connsiteY5-440" fmla="*/ 9799 h 9809"/>
                      <a:gd name="connsiteX6-441" fmla="*/ 3949 w 10004"/>
                      <a:gd name="connsiteY6-442" fmla="*/ 8373 h 9809"/>
                      <a:gd name="connsiteX7-443" fmla="*/ 43 w 10004"/>
                      <a:gd name="connsiteY7-444" fmla="*/ 5543 h 9809"/>
                      <a:gd name="connsiteX0-445" fmla="*/ 43 w 8950"/>
                      <a:gd name="connsiteY0-446" fmla="*/ 5651 h 10081"/>
                      <a:gd name="connsiteX1-447" fmla="*/ 2097 w 8950"/>
                      <a:gd name="connsiteY1-448" fmla="*/ 636 h 10081"/>
                      <a:gd name="connsiteX2-449" fmla="*/ 5642 w 8950"/>
                      <a:gd name="connsiteY2-450" fmla="*/ 166 h 10081"/>
                      <a:gd name="connsiteX3-451" fmla="*/ 8160 w 8950"/>
                      <a:gd name="connsiteY3-452" fmla="*/ 1521 h 10081"/>
                      <a:gd name="connsiteX4-453" fmla="*/ 8473 w 8950"/>
                      <a:gd name="connsiteY4-454" fmla="*/ 5322 h 10081"/>
                      <a:gd name="connsiteX5-455" fmla="*/ 8639 w 8950"/>
                      <a:gd name="connsiteY5-456" fmla="*/ 9990 h 10081"/>
                      <a:gd name="connsiteX6-457" fmla="*/ 3947 w 8950"/>
                      <a:gd name="connsiteY6-458" fmla="*/ 8536 h 10081"/>
                      <a:gd name="connsiteX7-459" fmla="*/ 43 w 8950"/>
                      <a:gd name="connsiteY7-460" fmla="*/ 5651 h 10081"/>
                      <a:gd name="connsiteX0-461" fmla="*/ 48 w 9651"/>
                      <a:gd name="connsiteY0-462" fmla="*/ 5606 h 8648"/>
                      <a:gd name="connsiteX1-463" fmla="*/ 2343 w 9651"/>
                      <a:gd name="connsiteY1-464" fmla="*/ 631 h 8648"/>
                      <a:gd name="connsiteX2-465" fmla="*/ 6304 w 9651"/>
                      <a:gd name="connsiteY2-466" fmla="*/ 165 h 8648"/>
                      <a:gd name="connsiteX3-467" fmla="*/ 9117 w 9651"/>
                      <a:gd name="connsiteY3-468" fmla="*/ 1509 h 8648"/>
                      <a:gd name="connsiteX4-469" fmla="*/ 9467 w 9651"/>
                      <a:gd name="connsiteY4-470" fmla="*/ 5279 h 8648"/>
                      <a:gd name="connsiteX5-471" fmla="*/ 6997 w 9651"/>
                      <a:gd name="connsiteY5-472" fmla="*/ 8019 h 8648"/>
                      <a:gd name="connsiteX6-473" fmla="*/ 4410 w 9651"/>
                      <a:gd name="connsiteY6-474" fmla="*/ 8467 h 8648"/>
                      <a:gd name="connsiteX7-475" fmla="*/ 48 w 9651"/>
                      <a:gd name="connsiteY7-476" fmla="*/ 5606 h 8648"/>
                      <a:gd name="connsiteX0-477" fmla="*/ 41 w 9991"/>
                      <a:gd name="connsiteY0-478" fmla="*/ 6482 h 9316"/>
                      <a:gd name="connsiteX1-479" fmla="*/ 2419 w 9991"/>
                      <a:gd name="connsiteY1-480" fmla="*/ 730 h 9316"/>
                      <a:gd name="connsiteX2-481" fmla="*/ 6523 w 9991"/>
                      <a:gd name="connsiteY2-482" fmla="*/ 191 h 9316"/>
                      <a:gd name="connsiteX3-483" fmla="*/ 9438 w 9991"/>
                      <a:gd name="connsiteY3-484" fmla="*/ 1745 h 9316"/>
                      <a:gd name="connsiteX4-485" fmla="*/ 9800 w 9991"/>
                      <a:gd name="connsiteY4-486" fmla="*/ 6104 h 9316"/>
                      <a:gd name="connsiteX5-487" fmla="*/ 7241 w 9991"/>
                      <a:gd name="connsiteY5-488" fmla="*/ 9273 h 9316"/>
                      <a:gd name="connsiteX6-489" fmla="*/ 1411 w 9991"/>
                      <a:gd name="connsiteY6-490" fmla="*/ 7856 h 9316"/>
                      <a:gd name="connsiteX7-491" fmla="*/ 41 w 9991"/>
                      <a:gd name="connsiteY7-492" fmla="*/ 6482 h 9316"/>
                      <a:gd name="connsiteX0-493" fmla="*/ 19 w 10708"/>
                      <a:gd name="connsiteY0-494" fmla="*/ 7721 h 10038"/>
                      <a:gd name="connsiteX1-495" fmla="*/ 3129 w 10708"/>
                      <a:gd name="connsiteY1-496" fmla="*/ 825 h 10038"/>
                      <a:gd name="connsiteX2-497" fmla="*/ 7237 w 10708"/>
                      <a:gd name="connsiteY2-498" fmla="*/ 246 h 10038"/>
                      <a:gd name="connsiteX3-499" fmla="*/ 10155 w 10708"/>
                      <a:gd name="connsiteY3-500" fmla="*/ 1914 h 10038"/>
                      <a:gd name="connsiteX4-501" fmla="*/ 10517 w 10708"/>
                      <a:gd name="connsiteY4-502" fmla="*/ 6593 h 10038"/>
                      <a:gd name="connsiteX5-503" fmla="*/ 7956 w 10708"/>
                      <a:gd name="connsiteY5-504" fmla="*/ 9995 h 10038"/>
                      <a:gd name="connsiteX6-505" fmla="*/ 2120 w 10708"/>
                      <a:gd name="connsiteY6-506" fmla="*/ 8474 h 10038"/>
                      <a:gd name="connsiteX7-507" fmla="*/ 19 w 10708"/>
                      <a:gd name="connsiteY7-508" fmla="*/ 7721 h 10038"/>
                      <a:gd name="connsiteX0-509" fmla="*/ 359 w 11048"/>
                      <a:gd name="connsiteY0-510" fmla="*/ 7721 h 10038"/>
                      <a:gd name="connsiteX1-511" fmla="*/ 3469 w 11048"/>
                      <a:gd name="connsiteY1-512" fmla="*/ 825 h 10038"/>
                      <a:gd name="connsiteX2-513" fmla="*/ 7577 w 11048"/>
                      <a:gd name="connsiteY2-514" fmla="*/ 246 h 10038"/>
                      <a:gd name="connsiteX3-515" fmla="*/ 10495 w 11048"/>
                      <a:gd name="connsiteY3-516" fmla="*/ 1914 h 10038"/>
                      <a:gd name="connsiteX4-517" fmla="*/ 10857 w 11048"/>
                      <a:gd name="connsiteY4-518" fmla="*/ 6593 h 10038"/>
                      <a:gd name="connsiteX5-519" fmla="*/ 8296 w 11048"/>
                      <a:gd name="connsiteY5-520" fmla="*/ 9995 h 10038"/>
                      <a:gd name="connsiteX6-521" fmla="*/ 2460 w 11048"/>
                      <a:gd name="connsiteY6-522" fmla="*/ 8474 h 10038"/>
                      <a:gd name="connsiteX7-523" fmla="*/ 359 w 11048"/>
                      <a:gd name="connsiteY7-524" fmla="*/ 7721 h 10038"/>
                      <a:gd name="connsiteX0-525" fmla="*/ 359 w 11048"/>
                      <a:gd name="connsiteY0-526" fmla="*/ 8392 h 10075"/>
                      <a:gd name="connsiteX1-527" fmla="*/ 3469 w 11048"/>
                      <a:gd name="connsiteY1-528" fmla="*/ 864 h 10075"/>
                      <a:gd name="connsiteX2-529" fmla="*/ 7577 w 11048"/>
                      <a:gd name="connsiteY2-530" fmla="*/ 285 h 10075"/>
                      <a:gd name="connsiteX3-531" fmla="*/ 10495 w 11048"/>
                      <a:gd name="connsiteY3-532" fmla="*/ 1953 h 10075"/>
                      <a:gd name="connsiteX4-533" fmla="*/ 10857 w 11048"/>
                      <a:gd name="connsiteY4-534" fmla="*/ 6632 h 10075"/>
                      <a:gd name="connsiteX5-535" fmla="*/ 8296 w 11048"/>
                      <a:gd name="connsiteY5-536" fmla="*/ 10034 h 10075"/>
                      <a:gd name="connsiteX6-537" fmla="*/ 2460 w 11048"/>
                      <a:gd name="connsiteY6-538" fmla="*/ 8513 h 10075"/>
                      <a:gd name="connsiteX7-539" fmla="*/ 359 w 11048"/>
                      <a:gd name="connsiteY7-540" fmla="*/ 8392 h 10075"/>
                      <a:gd name="connsiteX0-541" fmla="*/ 371 w 11060"/>
                      <a:gd name="connsiteY0-542" fmla="*/ 8392 h 10075"/>
                      <a:gd name="connsiteX1-543" fmla="*/ 3481 w 11060"/>
                      <a:gd name="connsiteY1-544" fmla="*/ 864 h 10075"/>
                      <a:gd name="connsiteX2-545" fmla="*/ 7589 w 11060"/>
                      <a:gd name="connsiteY2-546" fmla="*/ 285 h 10075"/>
                      <a:gd name="connsiteX3-547" fmla="*/ 10507 w 11060"/>
                      <a:gd name="connsiteY3-548" fmla="*/ 1953 h 10075"/>
                      <a:gd name="connsiteX4-549" fmla="*/ 10869 w 11060"/>
                      <a:gd name="connsiteY4-550" fmla="*/ 6632 h 10075"/>
                      <a:gd name="connsiteX5-551" fmla="*/ 8308 w 11060"/>
                      <a:gd name="connsiteY5-552" fmla="*/ 10034 h 10075"/>
                      <a:gd name="connsiteX6-553" fmla="*/ 2472 w 11060"/>
                      <a:gd name="connsiteY6-554" fmla="*/ 8513 h 10075"/>
                      <a:gd name="connsiteX7-555" fmla="*/ 371 w 11060"/>
                      <a:gd name="connsiteY7-556" fmla="*/ 8392 h 10075"/>
                      <a:gd name="connsiteX0-557" fmla="*/ 54 w 10743"/>
                      <a:gd name="connsiteY0-558" fmla="*/ 9468 h 11151"/>
                      <a:gd name="connsiteX1-559" fmla="*/ 4027 w 10743"/>
                      <a:gd name="connsiteY1-560" fmla="*/ 495 h 11151"/>
                      <a:gd name="connsiteX2-561" fmla="*/ 7272 w 10743"/>
                      <a:gd name="connsiteY2-562" fmla="*/ 1361 h 11151"/>
                      <a:gd name="connsiteX3-563" fmla="*/ 10190 w 10743"/>
                      <a:gd name="connsiteY3-564" fmla="*/ 3029 h 11151"/>
                      <a:gd name="connsiteX4-565" fmla="*/ 10552 w 10743"/>
                      <a:gd name="connsiteY4-566" fmla="*/ 7708 h 11151"/>
                      <a:gd name="connsiteX5-567" fmla="*/ 7991 w 10743"/>
                      <a:gd name="connsiteY5-568" fmla="*/ 11110 h 11151"/>
                      <a:gd name="connsiteX6-569" fmla="*/ 2155 w 10743"/>
                      <a:gd name="connsiteY6-570" fmla="*/ 9589 h 11151"/>
                      <a:gd name="connsiteX7-571" fmla="*/ 54 w 10743"/>
                      <a:gd name="connsiteY7-572" fmla="*/ 9468 h 11151"/>
                      <a:gd name="connsiteX0-573" fmla="*/ 54 w 10743"/>
                      <a:gd name="connsiteY0-574" fmla="*/ 9506 h 11189"/>
                      <a:gd name="connsiteX1-575" fmla="*/ 4027 w 10743"/>
                      <a:gd name="connsiteY1-576" fmla="*/ 533 h 11189"/>
                      <a:gd name="connsiteX2-577" fmla="*/ 7272 w 10743"/>
                      <a:gd name="connsiteY2-578" fmla="*/ 1399 h 11189"/>
                      <a:gd name="connsiteX3-579" fmla="*/ 10190 w 10743"/>
                      <a:gd name="connsiteY3-580" fmla="*/ 3067 h 11189"/>
                      <a:gd name="connsiteX4-581" fmla="*/ 10552 w 10743"/>
                      <a:gd name="connsiteY4-582" fmla="*/ 7746 h 11189"/>
                      <a:gd name="connsiteX5-583" fmla="*/ 7991 w 10743"/>
                      <a:gd name="connsiteY5-584" fmla="*/ 11148 h 11189"/>
                      <a:gd name="connsiteX6-585" fmla="*/ 2155 w 10743"/>
                      <a:gd name="connsiteY6-586" fmla="*/ 9627 h 11189"/>
                      <a:gd name="connsiteX7-587" fmla="*/ 54 w 10743"/>
                      <a:gd name="connsiteY7-588" fmla="*/ 9506 h 11189"/>
                      <a:gd name="connsiteX0-589" fmla="*/ 40 w 11293"/>
                      <a:gd name="connsiteY0-590" fmla="*/ 9082 h 11127"/>
                      <a:gd name="connsiteX1-591" fmla="*/ 4577 w 11293"/>
                      <a:gd name="connsiteY1-592" fmla="*/ 470 h 11127"/>
                      <a:gd name="connsiteX2-593" fmla="*/ 7822 w 11293"/>
                      <a:gd name="connsiteY2-594" fmla="*/ 1336 h 11127"/>
                      <a:gd name="connsiteX3-595" fmla="*/ 10740 w 11293"/>
                      <a:gd name="connsiteY3-596" fmla="*/ 3004 h 11127"/>
                      <a:gd name="connsiteX4-597" fmla="*/ 11102 w 11293"/>
                      <a:gd name="connsiteY4-598" fmla="*/ 7683 h 11127"/>
                      <a:gd name="connsiteX5-599" fmla="*/ 8541 w 11293"/>
                      <a:gd name="connsiteY5-600" fmla="*/ 11085 h 11127"/>
                      <a:gd name="connsiteX6-601" fmla="*/ 2705 w 11293"/>
                      <a:gd name="connsiteY6-602" fmla="*/ 9564 h 11127"/>
                      <a:gd name="connsiteX7-603" fmla="*/ 40 w 11293"/>
                      <a:gd name="connsiteY7-604" fmla="*/ 9082 h 1112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717" name="Group 327"/>
                  <p:cNvGrpSpPr/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/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  X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715" name="Straight Connector 714"/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711" name="Straight Connector 710"/>
            <p:cNvCxnSpPr/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2" name="Rectangle 4"/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c”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383" name="Rectangle 4"/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1643507" y="1934647"/>
            <a:ext cx="344767" cy="806081"/>
            <a:chOff x="1089218" y="2245331"/>
            <a:chExt cx="344767" cy="806081"/>
          </a:xfrm>
        </p:grpSpPr>
        <p:sp>
          <p:nvSpPr>
            <p:cNvPr id="387" name="TextBox 386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28" name="Rectangle 4"/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/>
            </a:endParaRPr>
          </a:p>
        </p:txBody>
      </p:sp>
      <p:grpSp>
        <p:nvGrpSpPr>
          <p:cNvPr id="487" name="Group 486"/>
          <p:cNvGrpSpPr/>
          <p:nvPr/>
        </p:nvGrpSpPr>
        <p:grpSpPr>
          <a:xfrm>
            <a:off x="399867" y="2483278"/>
            <a:ext cx="1694528" cy="3623629"/>
            <a:chOff x="399867" y="2483278"/>
            <a:chExt cx="1694528" cy="3623629"/>
          </a:xfrm>
        </p:grpSpPr>
        <p:sp>
          <p:nvSpPr>
            <p:cNvPr id="373" name="Freeform 372"/>
            <p:cNvSpPr/>
            <p:nvPr/>
          </p:nvSpPr>
          <p:spPr>
            <a:xfrm rot="10326036" flipH="1">
              <a:off x="668516" y="2483278"/>
              <a:ext cx="1196288" cy="137828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1040633"/>
                <a:gd name="connsiteY0-162" fmla="*/ 1160935 h 1160935"/>
                <a:gd name="connsiteX1-163" fmla="*/ 0 w 1040633"/>
                <a:gd name="connsiteY1-164" fmla="*/ 0 h 1160935"/>
                <a:gd name="connsiteX2-165" fmla="*/ 1040633 w 1040633"/>
                <a:gd name="connsiteY2-166" fmla="*/ 16785 h 1160935"/>
                <a:gd name="connsiteX3-167" fmla="*/ 569478 w 1040633"/>
                <a:gd name="connsiteY3-168" fmla="*/ 1158121 h 1160935"/>
                <a:gd name="connsiteX4-169" fmla="*/ 363082 w 1040633"/>
                <a:gd name="connsiteY4-170" fmla="*/ 1160935 h 1160935"/>
                <a:gd name="connsiteX0-171" fmla="*/ 363082 w 1040633"/>
                <a:gd name="connsiteY0-172" fmla="*/ 1160935 h 1160935"/>
                <a:gd name="connsiteX1-173" fmla="*/ 0 w 1040633"/>
                <a:gd name="connsiteY1-174" fmla="*/ 0 h 1160935"/>
                <a:gd name="connsiteX2-175" fmla="*/ 1040633 w 1040633"/>
                <a:gd name="connsiteY2-176" fmla="*/ 16785 h 1160935"/>
                <a:gd name="connsiteX3-177" fmla="*/ 569478 w 1040633"/>
                <a:gd name="connsiteY3-178" fmla="*/ 1158121 h 1160935"/>
                <a:gd name="connsiteX4-179" fmla="*/ 363082 w 1040633"/>
                <a:gd name="connsiteY4-180" fmla="*/ 1160935 h 1160935"/>
                <a:gd name="connsiteX0-181" fmla="*/ 448507 w 1040633"/>
                <a:gd name="connsiteY0-182" fmla="*/ 1160935 h 1160935"/>
                <a:gd name="connsiteX1-183" fmla="*/ 0 w 1040633"/>
                <a:gd name="connsiteY1-184" fmla="*/ 0 h 1160935"/>
                <a:gd name="connsiteX2-185" fmla="*/ 1040633 w 1040633"/>
                <a:gd name="connsiteY2-186" fmla="*/ 16785 h 1160935"/>
                <a:gd name="connsiteX3-187" fmla="*/ 569478 w 1040633"/>
                <a:gd name="connsiteY3-188" fmla="*/ 1158121 h 1160935"/>
                <a:gd name="connsiteX4-189" fmla="*/ 448507 w 1040633"/>
                <a:gd name="connsiteY4-190" fmla="*/ 1160935 h 1160935"/>
                <a:gd name="connsiteX0-191" fmla="*/ 448507 w 1040633"/>
                <a:gd name="connsiteY0-192" fmla="*/ 1160935 h 1160935"/>
                <a:gd name="connsiteX1-193" fmla="*/ 0 w 1040633"/>
                <a:gd name="connsiteY1-194" fmla="*/ 0 h 1160935"/>
                <a:gd name="connsiteX2-195" fmla="*/ 1040633 w 1040633"/>
                <a:gd name="connsiteY2-196" fmla="*/ 16785 h 1160935"/>
                <a:gd name="connsiteX3-197" fmla="*/ 569478 w 1040633"/>
                <a:gd name="connsiteY3-198" fmla="*/ 1158121 h 1160935"/>
                <a:gd name="connsiteX4-199" fmla="*/ 448507 w 1040633"/>
                <a:gd name="connsiteY4-200" fmla="*/ 1160935 h 1160935"/>
                <a:gd name="connsiteX0-201" fmla="*/ 448507 w 1040633"/>
                <a:gd name="connsiteY0-202" fmla="*/ 1160935 h 1160935"/>
                <a:gd name="connsiteX1-203" fmla="*/ 0 w 1040633"/>
                <a:gd name="connsiteY1-204" fmla="*/ 0 h 1160935"/>
                <a:gd name="connsiteX2-205" fmla="*/ 1040633 w 1040633"/>
                <a:gd name="connsiteY2-206" fmla="*/ 16785 h 1160935"/>
                <a:gd name="connsiteX3-207" fmla="*/ 569478 w 1040633"/>
                <a:gd name="connsiteY3-208" fmla="*/ 1158121 h 1160935"/>
                <a:gd name="connsiteX4-209" fmla="*/ 448507 w 1040633"/>
                <a:gd name="connsiteY4-210" fmla="*/ 1160935 h 1160935"/>
                <a:gd name="connsiteX0-211" fmla="*/ 448507 w 1325315"/>
                <a:gd name="connsiteY0-212" fmla="*/ 1160935 h 1160935"/>
                <a:gd name="connsiteX1-213" fmla="*/ 0 w 1325315"/>
                <a:gd name="connsiteY1-214" fmla="*/ 0 h 1160935"/>
                <a:gd name="connsiteX2-215" fmla="*/ 1040633 w 1325315"/>
                <a:gd name="connsiteY2-216" fmla="*/ 16785 h 1160935"/>
                <a:gd name="connsiteX3-217" fmla="*/ 1214315 w 1325315"/>
                <a:gd name="connsiteY3-218" fmla="*/ 1064597 h 1160935"/>
                <a:gd name="connsiteX4-219" fmla="*/ 448507 w 1325315"/>
                <a:gd name="connsiteY4-220" fmla="*/ 1160935 h 1160935"/>
                <a:gd name="connsiteX0-221" fmla="*/ 448507 w 1214315"/>
                <a:gd name="connsiteY0-222" fmla="*/ 1160935 h 1160935"/>
                <a:gd name="connsiteX1-223" fmla="*/ 0 w 1214315"/>
                <a:gd name="connsiteY1-224" fmla="*/ 0 h 1160935"/>
                <a:gd name="connsiteX2-225" fmla="*/ 1040633 w 1214315"/>
                <a:gd name="connsiteY2-226" fmla="*/ 16785 h 1160935"/>
                <a:gd name="connsiteX3-227" fmla="*/ 1214315 w 1214315"/>
                <a:gd name="connsiteY3-228" fmla="*/ 1064597 h 1160935"/>
                <a:gd name="connsiteX4-229" fmla="*/ 448507 w 1214315"/>
                <a:gd name="connsiteY4-230" fmla="*/ 1160935 h 1160935"/>
                <a:gd name="connsiteX0-231" fmla="*/ 448507 w 1214315"/>
                <a:gd name="connsiteY0-232" fmla="*/ 1160935 h 1160935"/>
                <a:gd name="connsiteX1-233" fmla="*/ 0 w 1214315"/>
                <a:gd name="connsiteY1-234" fmla="*/ 0 h 1160935"/>
                <a:gd name="connsiteX2-235" fmla="*/ 1040633 w 1214315"/>
                <a:gd name="connsiteY2-236" fmla="*/ 16785 h 1160935"/>
                <a:gd name="connsiteX3-237" fmla="*/ 1214315 w 1214315"/>
                <a:gd name="connsiteY3-238" fmla="*/ 1064597 h 1160935"/>
                <a:gd name="connsiteX4-239" fmla="*/ 448507 w 1214315"/>
                <a:gd name="connsiteY4-240" fmla="*/ 1160935 h 1160935"/>
                <a:gd name="connsiteX0-241" fmla="*/ 1053964 w 1214315"/>
                <a:gd name="connsiteY0-242" fmla="*/ 1136323 h 1136323"/>
                <a:gd name="connsiteX1-243" fmla="*/ 0 w 1214315"/>
                <a:gd name="connsiteY1-244" fmla="*/ 0 h 1136323"/>
                <a:gd name="connsiteX2-245" fmla="*/ 1040633 w 1214315"/>
                <a:gd name="connsiteY2-246" fmla="*/ 16785 h 1136323"/>
                <a:gd name="connsiteX3-247" fmla="*/ 1214315 w 1214315"/>
                <a:gd name="connsiteY3-248" fmla="*/ 1064597 h 1136323"/>
                <a:gd name="connsiteX4-249" fmla="*/ 1053964 w 1214315"/>
                <a:gd name="connsiteY4-250" fmla="*/ 1136323 h 1136323"/>
                <a:gd name="connsiteX0-251" fmla="*/ 1053964 w 1214315"/>
                <a:gd name="connsiteY0-252" fmla="*/ 1136323 h 1136323"/>
                <a:gd name="connsiteX1-253" fmla="*/ 0 w 1214315"/>
                <a:gd name="connsiteY1-254" fmla="*/ 0 h 1136323"/>
                <a:gd name="connsiteX2-255" fmla="*/ 1040633 w 1214315"/>
                <a:gd name="connsiteY2-256" fmla="*/ 16785 h 1136323"/>
                <a:gd name="connsiteX3-257" fmla="*/ 1214315 w 1214315"/>
                <a:gd name="connsiteY3-258" fmla="*/ 1064597 h 1136323"/>
                <a:gd name="connsiteX4-259" fmla="*/ 1053964 w 1214315"/>
                <a:gd name="connsiteY4-260" fmla="*/ 1136323 h 1136323"/>
                <a:gd name="connsiteX0-261" fmla="*/ 1053964 w 1214315"/>
                <a:gd name="connsiteY0-262" fmla="*/ 1136323 h 1136323"/>
                <a:gd name="connsiteX1-263" fmla="*/ 0 w 1214315"/>
                <a:gd name="connsiteY1-264" fmla="*/ 0 h 1136323"/>
                <a:gd name="connsiteX2-265" fmla="*/ 1040633 w 1214315"/>
                <a:gd name="connsiteY2-266" fmla="*/ 16785 h 1136323"/>
                <a:gd name="connsiteX3-267" fmla="*/ 1214315 w 1214315"/>
                <a:gd name="connsiteY3-268" fmla="*/ 1064597 h 1136323"/>
                <a:gd name="connsiteX4-269" fmla="*/ 1053964 w 1214315"/>
                <a:gd name="connsiteY4-270" fmla="*/ 1136323 h 1136323"/>
                <a:gd name="connsiteX0-271" fmla="*/ 1060159 w 1220510"/>
                <a:gd name="connsiteY0-272" fmla="*/ 1119627 h 1119627"/>
                <a:gd name="connsiteX1-273" fmla="*/ 0 w 1220510"/>
                <a:gd name="connsiteY1-274" fmla="*/ 249694 h 1119627"/>
                <a:gd name="connsiteX2-275" fmla="*/ 1046828 w 1220510"/>
                <a:gd name="connsiteY2-276" fmla="*/ 89 h 1119627"/>
                <a:gd name="connsiteX3-277" fmla="*/ 1220510 w 1220510"/>
                <a:gd name="connsiteY3-278" fmla="*/ 1047901 h 1119627"/>
                <a:gd name="connsiteX4-279" fmla="*/ 1060159 w 1220510"/>
                <a:gd name="connsiteY4-280" fmla="*/ 1119627 h 1119627"/>
                <a:gd name="connsiteX0-281" fmla="*/ 1060159 w 1220510"/>
                <a:gd name="connsiteY0-282" fmla="*/ 1119627 h 1119627"/>
                <a:gd name="connsiteX1-283" fmla="*/ 0 w 1220510"/>
                <a:gd name="connsiteY1-284" fmla="*/ 249694 h 1119627"/>
                <a:gd name="connsiteX2-285" fmla="*/ 1046828 w 1220510"/>
                <a:gd name="connsiteY2-286" fmla="*/ 89 h 1119627"/>
                <a:gd name="connsiteX3-287" fmla="*/ 1220510 w 1220510"/>
                <a:gd name="connsiteY3-288" fmla="*/ 1047901 h 1119627"/>
                <a:gd name="connsiteX4-289" fmla="*/ 1060159 w 1220510"/>
                <a:gd name="connsiteY4-290" fmla="*/ 1119627 h 1119627"/>
                <a:gd name="connsiteX0-291" fmla="*/ 1060159 w 1220510"/>
                <a:gd name="connsiteY0-292" fmla="*/ 1119627 h 1119627"/>
                <a:gd name="connsiteX1-293" fmla="*/ 0 w 1220510"/>
                <a:gd name="connsiteY1-294" fmla="*/ 249694 h 1119627"/>
                <a:gd name="connsiteX2-295" fmla="*/ 1046828 w 1220510"/>
                <a:gd name="connsiteY2-296" fmla="*/ 89 h 1119627"/>
                <a:gd name="connsiteX3-297" fmla="*/ 1220510 w 1220510"/>
                <a:gd name="connsiteY3-298" fmla="*/ 1047901 h 1119627"/>
                <a:gd name="connsiteX4-299" fmla="*/ 1060159 w 1220510"/>
                <a:gd name="connsiteY4-300" fmla="*/ 1119627 h 1119627"/>
                <a:gd name="connsiteX0-301" fmla="*/ 1060159 w 1220510"/>
                <a:gd name="connsiteY0-302" fmla="*/ 921649 h 921649"/>
                <a:gd name="connsiteX1-303" fmla="*/ 0 w 1220510"/>
                <a:gd name="connsiteY1-304" fmla="*/ 51716 h 921649"/>
                <a:gd name="connsiteX2-305" fmla="*/ 1059218 w 1220510"/>
                <a:gd name="connsiteY2-306" fmla="*/ 355 h 921649"/>
                <a:gd name="connsiteX3-307" fmla="*/ 1220510 w 1220510"/>
                <a:gd name="connsiteY3-308" fmla="*/ 849923 h 921649"/>
                <a:gd name="connsiteX4-309" fmla="*/ 1060159 w 1220510"/>
                <a:gd name="connsiteY4-310" fmla="*/ 921649 h 921649"/>
                <a:gd name="connsiteX0-311" fmla="*/ 1060159 w 1220510"/>
                <a:gd name="connsiteY0-312" fmla="*/ 921649 h 921649"/>
                <a:gd name="connsiteX1-313" fmla="*/ 0 w 1220510"/>
                <a:gd name="connsiteY1-314" fmla="*/ 51716 h 921649"/>
                <a:gd name="connsiteX2-315" fmla="*/ 1059218 w 1220510"/>
                <a:gd name="connsiteY2-316" fmla="*/ 355 h 921649"/>
                <a:gd name="connsiteX3-317" fmla="*/ 1220510 w 1220510"/>
                <a:gd name="connsiteY3-318" fmla="*/ 849923 h 921649"/>
                <a:gd name="connsiteX4-319" fmla="*/ 1060159 w 1220510"/>
                <a:gd name="connsiteY4-320" fmla="*/ 921649 h 921649"/>
                <a:gd name="connsiteX0-321" fmla="*/ 1060159 w 1220510"/>
                <a:gd name="connsiteY0-322" fmla="*/ 921649 h 921649"/>
                <a:gd name="connsiteX1-323" fmla="*/ 0 w 1220510"/>
                <a:gd name="connsiteY1-324" fmla="*/ 51716 h 921649"/>
                <a:gd name="connsiteX2-325" fmla="*/ 1059218 w 1220510"/>
                <a:gd name="connsiteY2-326" fmla="*/ 355 h 921649"/>
                <a:gd name="connsiteX3-327" fmla="*/ 1220510 w 1220510"/>
                <a:gd name="connsiteY3-328" fmla="*/ 849923 h 921649"/>
                <a:gd name="connsiteX4-329" fmla="*/ 1060159 w 1220510"/>
                <a:gd name="connsiteY4-330" fmla="*/ 921649 h 921649"/>
                <a:gd name="connsiteX0-331" fmla="*/ 1006934 w 1167285"/>
                <a:gd name="connsiteY0-332" fmla="*/ 967578 h 967578"/>
                <a:gd name="connsiteX1-333" fmla="*/ 0 w 1167285"/>
                <a:gd name="connsiteY1-334" fmla="*/ 0 h 967578"/>
                <a:gd name="connsiteX2-335" fmla="*/ 1005993 w 1167285"/>
                <a:gd name="connsiteY2-336" fmla="*/ 46284 h 967578"/>
                <a:gd name="connsiteX3-337" fmla="*/ 1167285 w 1167285"/>
                <a:gd name="connsiteY3-338" fmla="*/ 895852 h 967578"/>
                <a:gd name="connsiteX4-339" fmla="*/ 1006934 w 1167285"/>
                <a:gd name="connsiteY4-340" fmla="*/ 967578 h 967578"/>
                <a:gd name="connsiteX0-341" fmla="*/ 1006934 w 1167285"/>
                <a:gd name="connsiteY0-342" fmla="*/ 1132232 h 1132232"/>
                <a:gd name="connsiteX1-343" fmla="*/ 0 w 1167285"/>
                <a:gd name="connsiteY1-344" fmla="*/ 164654 h 1132232"/>
                <a:gd name="connsiteX2-345" fmla="*/ 991394 w 1167285"/>
                <a:gd name="connsiteY2-346" fmla="*/ 130 h 1132232"/>
                <a:gd name="connsiteX3-347" fmla="*/ 1167285 w 1167285"/>
                <a:gd name="connsiteY3-348" fmla="*/ 1060506 h 1132232"/>
                <a:gd name="connsiteX4-349" fmla="*/ 1006934 w 1167285"/>
                <a:gd name="connsiteY4-350" fmla="*/ 1132232 h 1132232"/>
                <a:gd name="connsiteX0-351" fmla="*/ 986900 w 1167285"/>
                <a:gd name="connsiteY0-352" fmla="*/ 1088164 h 1088164"/>
                <a:gd name="connsiteX1-353" fmla="*/ 0 w 1167285"/>
                <a:gd name="connsiteY1-354" fmla="*/ 164654 h 1088164"/>
                <a:gd name="connsiteX2-355" fmla="*/ 991394 w 1167285"/>
                <a:gd name="connsiteY2-356" fmla="*/ 130 h 1088164"/>
                <a:gd name="connsiteX3-357" fmla="*/ 1167285 w 1167285"/>
                <a:gd name="connsiteY3-358" fmla="*/ 1060506 h 1088164"/>
                <a:gd name="connsiteX4-359" fmla="*/ 986900 w 1167285"/>
                <a:gd name="connsiteY4-360" fmla="*/ 1088164 h 1088164"/>
                <a:gd name="connsiteX0-361" fmla="*/ 986900 w 1167285"/>
                <a:gd name="connsiteY0-362" fmla="*/ 1088164 h 1088164"/>
                <a:gd name="connsiteX1-363" fmla="*/ 0 w 1167285"/>
                <a:gd name="connsiteY1-364" fmla="*/ 164654 h 1088164"/>
                <a:gd name="connsiteX2-365" fmla="*/ 991394 w 1167285"/>
                <a:gd name="connsiteY2-366" fmla="*/ 130 h 1088164"/>
                <a:gd name="connsiteX3-367" fmla="*/ 1167285 w 1167285"/>
                <a:gd name="connsiteY3-368" fmla="*/ 1060506 h 1088164"/>
                <a:gd name="connsiteX4-369" fmla="*/ 986900 w 1167285"/>
                <a:gd name="connsiteY4-370" fmla="*/ 1088164 h 1088164"/>
                <a:gd name="connsiteX0-371" fmla="*/ 986900 w 1332977"/>
                <a:gd name="connsiteY0-372" fmla="*/ 1088164 h 1088164"/>
                <a:gd name="connsiteX1-373" fmla="*/ 0 w 1332977"/>
                <a:gd name="connsiteY1-374" fmla="*/ 164654 h 1088164"/>
                <a:gd name="connsiteX2-375" fmla="*/ 991394 w 1332977"/>
                <a:gd name="connsiteY2-376" fmla="*/ 130 h 1088164"/>
                <a:gd name="connsiteX3-377" fmla="*/ 1332977 w 1332977"/>
                <a:gd name="connsiteY3-378" fmla="*/ 1045574 h 1088164"/>
                <a:gd name="connsiteX4-379" fmla="*/ 986900 w 1332977"/>
                <a:gd name="connsiteY4-380" fmla="*/ 1088164 h 1088164"/>
                <a:gd name="connsiteX0-381" fmla="*/ 1029955 w 1332977"/>
                <a:gd name="connsiteY0-382" fmla="*/ 1143414 h 1143414"/>
                <a:gd name="connsiteX1-383" fmla="*/ 0 w 1332977"/>
                <a:gd name="connsiteY1-384" fmla="*/ 164654 h 1143414"/>
                <a:gd name="connsiteX2-385" fmla="*/ 991394 w 1332977"/>
                <a:gd name="connsiteY2-386" fmla="*/ 130 h 1143414"/>
                <a:gd name="connsiteX3-387" fmla="*/ 1332977 w 1332977"/>
                <a:gd name="connsiteY3-388" fmla="*/ 1045574 h 1143414"/>
                <a:gd name="connsiteX4-389" fmla="*/ 1029955 w 1332977"/>
                <a:gd name="connsiteY4-390" fmla="*/ 1143414 h 1143414"/>
                <a:gd name="connsiteX0-391" fmla="*/ 1029955 w 1332977"/>
                <a:gd name="connsiteY0-392" fmla="*/ 1143414 h 1143414"/>
                <a:gd name="connsiteX1-393" fmla="*/ 0 w 1332977"/>
                <a:gd name="connsiteY1-394" fmla="*/ 164654 h 1143414"/>
                <a:gd name="connsiteX2-395" fmla="*/ 991394 w 1332977"/>
                <a:gd name="connsiteY2-396" fmla="*/ 130 h 1143414"/>
                <a:gd name="connsiteX3-397" fmla="*/ 1332977 w 1332977"/>
                <a:gd name="connsiteY3-398" fmla="*/ 1045574 h 1143414"/>
                <a:gd name="connsiteX4-399" fmla="*/ 1029955 w 1332977"/>
                <a:gd name="connsiteY4-400" fmla="*/ 1143414 h 1143414"/>
                <a:gd name="connsiteX0-401" fmla="*/ 1029955 w 1332977"/>
                <a:gd name="connsiteY0-402" fmla="*/ 1143414 h 1143414"/>
                <a:gd name="connsiteX1-403" fmla="*/ 0 w 1332977"/>
                <a:gd name="connsiteY1-404" fmla="*/ 164654 h 1143414"/>
                <a:gd name="connsiteX2-405" fmla="*/ 991394 w 1332977"/>
                <a:gd name="connsiteY2-406" fmla="*/ 130 h 1143414"/>
                <a:gd name="connsiteX3-407" fmla="*/ 1332977 w 1332977"/>
                <a:gd name="connsiteY3-408" fmla="*/ 1045574 h 1143414"/>
                <a:gd name="connsiteX4-409" fmla="*/ 1029955 w 1332977"/>
                <a:gd name="connsiteY4-410" fmla="*/ 1143414 h 1143414"/>
                <a:gd name="connsiteX0-411" fmla="*/ 1029955 w 1332977"/>
                <a:gd name="connsiteY0-412" fmla="*/ 1143414 h 1143414"/>
                <a:gd name="connsiteX1-413" fmla="*/ 0 w 1332977"/>
                <a:gd name="connsiteY1-414" fmla="*/ 164654 h 1143414"/>
                <a:gd name="connsiteX2-415" fmla="*/ 991394 w 1332977"/>
                <a:gd name="connsiteY2-416" fmla="*/ 130 h 1143414"/>
                <a:gd name="connsiteX3-417" fmla="*/ 1332977 w 1332977"/>
                <a:gd name="connsiteY3-418" fmla="*/ 1045574 h 1143414"/>
                <a:gd name="connsiteX4-419" fmla="*/ 1029955 w 1332977"/>
                <a:gd name="connsiteY4-420" fmla="*/ 1143414 h 1143414"/>
                <a:gd name="connsiteX0-421" fmla="*/ 1029955 w 1332977"/>
                <a:gd name="connsiteY0-422" fmla="*/ 1143414 h 1143414"/>
                <a:gd name="connsiteX1-423" fmla="*/ 0 w 1332977"/>
                <a:gd name="connsiteY1-424" fmla="*/ 164654 h 1143414"/>
                <a:gd name="connsiteX2-425" fmla="*/ 991394 w 1332977"/>
                <a:gd name="connsiteY2-426" fmla="*/ 130 h 1143414"/>
                <a:gd name="connsiteX3-427" fmla="*/ 1332977 w 1332977"/>
                <a:gd name="connsiteY3-428" fmla="*/ 1045574 h 1143414"/>
                <a:gd name="connsiteX4-429" fmla="*/ 1029955 w 1332977"/>
                <a:gd name="connsiteY4-430" fmla="*/ 1143414 h 1143414"/>
                <a:gd name="connsiteX0-431" fmla="*/ 1029955 w 1332977"/>
                <a:gd name="connsiteY0-432" fmla="*/ 1143414 h 1143414"/>
                <a:gd name="connsiteX1-433" fmla="*/ 0 w 1332977"/>
                <a:gd name="connsiteY1-434" fmla="*/ 164654 h 1143414"/>
                <a:gd name="connsiteX2-435" fmla="*/ 991394 w 1332977"/>
                <a:gd name="connsiteY2-436" fmla="*/ 130 h 1143414"/>
                <a:gd name="connsiteX3-437" fmla="*/ 1332977 w 1332977"/>
                <a:gd name="connsiteY3-438" fmla="*/ 1045574 h 1143414"/>
                <a:gd name="connsiteX4-439" fmla="*/ 1029955 w 1332977"/>
                <a:gd name="connsiteY4-440" fmla="*/ 1143414 h 1143414"/>
                <a:gd name="connsiteX0-441" fmla="*/ 302061 w 1332977"/>
                <a:gd name="connsiteY0-442" fmla="*/ 1951097 h 1951096"/>
                <a:gd name="connsiteX1-443" fmla="*/ 0 w 1332977"/>
                <a:gd name="connsiteY1-444" fmla="*/ 164654 h 1951096"/>
                <a:gd name="connsiteX2-445" fmla="*/ 991394 w 1332977"/>
                <a:gd name="connsiteY2-446" fmla="*/ 130 h 1951096"/>
                <a:gd name="connsiteX3-447" fmla="*/ 1332977 w 1332977"/>
                <a:gd name="connsiteY3-448" fmla="*/ 1045574 h 1951096"/>
                <a:gd name="connsiteX4-449" fmla="*/ 302061 w 1332977"/>
                <a:gd name="connsiteY4-450" fmla="*/ 1951097 h 1951096"/>
                <a:gd name="connsiteX0-451" fmla="*/ 302061 w 1008228"/>
                <a:gd name="connsiteY0-452" fmla="*/ 1951097 h 1951097"/>
                <a:gd name="connsiteX1-453" fmla="*/ 0 w 1008228"/>
                <a:gd name="connsiteY1-454" fmla="*/ 164654 h 1951097"/>
                <a:gd name="connsiteX2-455" fmla="*/ 991394 w 1008228"/>
                <a:gd name="connsiteY2-456" fmla="*/ 130 h 1951097"/>
                <a:gd name="connsiteX3-457" fmla="*/ 628320 w 1008228"/>
                <a:gd name="connsiteY3-458" fmla="*/ 1842100 h 1951097"/>
                <a:gd name="connsiteX4-459" fmla="*/ 302061 w 1008228"/>
                <a:gd name="connsiteY4-460" fmla="*/ 1951097 h 1951097"/>
                <a:gd name="connsiteX0-461" fmla="*/ 302061 w 1020405"/>
                <a:gd name="connsiteY0-462" fmla="*/ 1951097 h 1951097"/>
                <a:gd name="connsiteX1-463" fmla="*/ 0 w 1020405"/>
                <a:gd name="connsiteY1-464" fmla="*/ 164654 h 1951097"/>
                <a:gd name="connsiteX2-465" fmla="*/ 991394 w 1020405"/>
                <a:gd name="connsiteY2-466" fmla="*/ 130 h 1951097"/>
                <a:gd name="connsiteX3-467" fmla="*/ 628320 w 1020405"/>
                <a:gd name="connsiteY3-468" fmla="*/ 1842100 h 1951097"/>
                <a:gd name="connsiteX4-469" fmla="*/ 302061 w 1020405"/>
                <a:gd name="connsiteY4-470" fmla="*/ 1951097 h 1951097"/>
                <a:gd name="connsiteX0-471" fmla="*/ 302061 w 991394"/>
                <a:gd name="connsiteY0-472" fmla="*/ 1951097 h 1951097"/>
                <a:gd name="connsiteX1-473" fmla="*/ 0 w 991394"/>
                <a:gd name="connsiteY1-474" fmla="*/ 164654 h 1951097"/>
                <a:gd name="connsiteX2-475" fmla="*/ 991394 w 991394"/>
                <a:gd name="connsiteY2-476" fmla="*/ 130 h 1951097"/>
                <a:gd name="connsiteX3-477" fmla="*/ 628320 w 991394"/>
                <a:gd name="connsiteY3-478" fmla="*/ 1842100 h 1951097"/>
                <a:gd name="connsiteX4-479" fmla="*/ 302061 w 991394"/>
                <a:gd name="connsiteY4-480" fmla="*/ 1951097 h 1951097"/>
                <a:gd name="connsiteX0-481" fmla="*/ 271973 w 991394"/>
                <a:gd name="connsiteY0-482" fmla="*/ 1956074 h 1956074"/>
                <a:gd name="connsiteX1-483" fmla="*/ 0 w 991394"/>
                <a:gd name="connsiteY1-484" fmla="*/ 164654 h 1956074"/>
                <a:gd name="connsiteX2-485" fmla="*/ 991394 w 991394"/>
                <a:gd name="connsiteY2-486" fmla="*/ 130 h 1956074"/>
                <a:gd name="connsiteX3-487" fmla="*/ 628320 w 991394"/>
                <a:gd name="connsiteY3-488" fmla="*/ 1842100 h 1956074"/>
                <a:gd name="connsiteX4-489" fmla="*/ 271973 w 991394"/>
                <a:gd name="connsiteY4-490" fmla="*/ 1956074 h 1956074"/>
                <a:gd name="connsiteX0-491" fmla="*/ 271973 w 991394"/>
                <a:gd name="connsiteY0-492" fmla="*/ 1956074 h 1956074"/>
                <a:gd name="connsiteX1-493" fmla="*/ 0 w 991394"/>
                <a:gd name="connsiteY1-494" fmla="*/ 164654 h 1956074"/>
                <a:gd name="connsiteX2-495" fmla="*/ 991394 w 991394"/>
                <a:gd name="connsiteY2-496" fmla="*/ 130 h 1956074"/>
                <a:gd name="connsiteX3-497" fmla="*/ 628320 w 991394"/>
                <a:gd name="connsiteY3-498" fmla="*/ 1842100 h 1956074"/>
                <a:gd name="connsiteX4-499" fmla="*/ 271973 w 991394"/>
                <a:gd name="connsiteY4-500" fmla="*/ 1956074 h 1956074"/>
                <a:gd name="connsiteX0-501" fmla="*/ 271973 w 991394"/>
                <a:gd name="connsiteY0-502" fmla="*/ 1956074 h 1956074"/>
                <a:gd name="connsiteX1-503" fmla="*/ 0 w 991394"/>
                <a:gd name="connsiteY1-504" fmla="*/ 164654 h 1956074"/>
                <a:gd name="connsiteX2-505" fmla="*/ 991394 w 991394"/>
                <a:gd name="connsiteY2-506" fmla="*/ 130 h 1956074"/>
                <a:gd name="connsiteX3-507" fmla="*/ 628320 w 991394"/>
                <a:gd name="connsiteY3-508" fmla="*/ 1842100 h 1956074"/>
                <a:gd name="connsiteX4-509" fmla="*/ 271973 w 991394"/>
                <a:gd name="connsiteY4-510" fmla="*/ 1956074 h 1956074"/>
                <a:gd name="connsiteX0-511" fmla="*/ 271973 w 1196137"/>
                <a:gd name="connsiteY0-512" fmla="*/ 1956074 h 1956074"/>
                <a:gd name="connsiteX1-513" fmla="*/ 0 w 1196137"/>
                <a:gd name="connsiteY1-514" fmla="*/ 164654 h 1956074"/>
                <a:gd name="connsiteX2-515" fmla="*/ 991394 w 1196137"/>
                <a:gd name="connsiteY2-516" fmla="*/ 130 h 1956074"/>
                <a:gd name="connsiteX3-517" fmla="*/ 1173102 w 1196137"/>
                <a:gd name="connsiteY3-518" fmla="*/ 1525907 h 1956074"/>
                <a:gd name="connsiteX4-519" fmla="*/ 271973 w 1196137"/>
                <a:gd name="connsiteY4-520" fmla="*/ 1956074 h 1956074"/>
                <a:gd name="connsiteX0-521" fmla="*/ 271973 w 1173102"/>
                <a:gd name="connsiteY0-522" fmla="*/ 1956074 h 1956074"/>
                <a:gd name="connsiteX1-523" fmla="*/ 0 w 1173102"/>
                <a:gd name="connsiteY1-524" fmla="*/ 164654 h 1956074"/>
                <a:gd name="connsiteX2-525" fmla="*/ 991394 w 1173102"/>
                <a:gd name="connsiteY2-526" fmla="*/ 130 h 1956074"/>
                <a:gd name="connsiteX3-527" fmla="*/ 1173102 w 1173102"/>
                <a:gd name="connsiteY3-528" fmla="*/ 1525907 h 1956074"/>
                <a:gd name="connsiteX4-529" fmla="*/ 271973 w 1173102"/>
                <a:gd name="connsiteY4-530" fmla="*/ 1956074 h 1956074"/>
                <a:gd name="connsiteX0-531" fmla="*/ 873615 w 1173102"/>
                <a:gd name="connsiteY0-532" fmla="*/ 1585260 h 1585259"/>
                <a:gd name="connsiteX1-533" fmla="*/ 0 w 1173102"/>
                <a:gd name="connsiteY1-534" fmla="*/ 164654 h 1585259"/>
                <a:gd name="connsiteX2-535" fmla="*/ 991394 w 1173102"/>
                <a:gd name="connsiteY2-536" fmla="*/ 130 h 1585259"/>
                <a:gd name="connsiteX3-537" fmla="*/ 1173102 w 1173102"/>
                <a:gd name="connsiteY3-538" fmla="*/ 1525907 h 1585259"/>
                <a:gd name="connsiteX4-539" fmla="*/ 873615 w 1173102"/>
                <a:gd name="connsiteY4-540" fmla="*/ 1585260 h 1585259"/>
                <a:gd name="connsiteX0-541" fmla="*/ 873615 w 1173102"/>
                <a:gd name="connsiteY0-542" fmla="*/ 1585260 h 1585260"/>
                <a:gd name="connsiteX1-543" fmla="*/ 0 w 1173102"/>
                <a:gd name="connsiteY1-544" fmla="*/ 164654 h 1585260"/>
                <a:gd name="connsiteX2-545" fmla="*/ 991394 w 1173102"/>
                <a:gd name="connsiteY2-546" fmla="*/ 130 h 1585260"/>
                <a:gd name="connsiteX3-547" fmla="*/ 1173102 w 1173102"/>
                <a:gd name="connsiteY3-548" fmla="*/ 1525907 h 1585260"/>
                <a:gd name="connsiteX4-549" fmla="*/ 873615 w 1173102"/>
                <a:gd name="connsiteY4-550" fmla="*/ 1585260 h 1585260"/>
                <a:gd name="connsiteX0-551" fmla="*/ 873615 w 1173102"/>
                <a:gd name="connsiteY0-552" fmla="*/ 1585260 h 1585260"/>
                <a:gd name="connsiteX1-553" fmla="*/ 0 w 1173102"/>
                <a:gd name="connsiteY1-554" fmla="*/ 164654 h 1585260"/>
                <a:gd name="connsiteX2-555" fmla="*/ 991394 w 1173102"/>
                <a:gd name="connsiteY2-556" fmla="*/ 130 h 1585260"/>
                <a:gd name="connsiteX3-557" fmla="*/ 1173102 w 1173102"/>
                <a:gd name="connsiteY3-558" fmla="*/ 1525907 h 1585260"/>
                <a:gd name="connsiteX4-559" fmla="*/ 873615 w 1173102"/>
                <a:gd name="connsiteY4-560" fmla="*/ 1585260 h 1585260"/>
                <a:gd name="connsiteX0-561" fmla="*/ 873615 w 1196017"/>
                <a:gd name="connsiteY0-562" fmla="*/ 1585260 h 1585260"/>
                <a:gd name="connsiteX1-563" fmla="*/ 0 w 1196017"/>
                <a:gd name="connsiteY1-564" fmla="*/ 164654 h 1585260"/>
                <a:gd name="connsiteX2-565" fmla="*/ 991394 w 1196017"/>
                <a:gd name="connsiteY2-566" fmla="*/ 130 h 1585260"/>
                <a:gd name="connsiteX3-567" fmla="*/ 1196017 w 1196017"/>
                <a:gd name="connsiteY3-568" fmla="*/ 1546568 h 1585260"/>
                <a:gd name="connsiteX4-569" fmla="*/ 873615 w 1196017"/>
                <a:gd name="connsiteY4-570" fmla="*/ 1585260 h 1585260"/>
                <a:gd name="connsiteX0-571" fmla="*/ 851586 w 1196017"/>
                <a:gd name="connsiteY0-572" fmla="*/ 1642695 h 1642695"/>
                <a:gd name="connsiteX1-573" fmla="*/ 0 w 1196017"/>
                <a:gd name="connsiteY1-574" fmla="*/ 164654 h 1642695"/>
                <a:gd name="connsiteX2-575" fmla="*/ 991394 w 1196017"/>
                <a:gd name="connsiteY2-576" fmla="*/ 130 h 1642695"/>
                <a:gd name="connsiteX3-577" fmla="*/ 1196017 w 1196017"/>
                <a:gd name="connsiteY3-578" fmla="*/ 1546568 h 1642695"/>
                <a:gd name="connsiteX4-579" fmla="*/ 851586 w 1196017"/>
                <a:gd name="connsiteY4-580" fmla="*/ 1642695 h 1642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96017" h="1642695">
                  <a:moveTo>
                    <a:pt x="851586" y="1642695"/>
                  </a:moveTo>
                  <a:cubicBezTo>
                    <a:pt x="351624" y="596424"/>
                    <a:pt x="519034" y="861914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952595" y="541133"/>
                    <a:pt x="1196017" y="1546568"/>
                  </a:cubicBezTo>
                  <a:cubicBezTo>
                    <a:pt x="1046703" y="1529995"/>
                    <a:pt x="1015898" y="1558953"/>
                    <a:pt x="851586" y="1642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52" name="Rectangle 451"/>
            <p:cNvSpPr/>
            <p:nvPr/>
          </p:nvSpPr>
          <p:spPr bwMode="auto">
            <a:xfrm rot="10800000">
              <a:off x="734144" y="3768921"/>
              <a:ext cx="1027112" cy="1145749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  <a:alpha val="62000"/>
                  </a:srgbClr>
                </a:gs>
                <a:gs pos="54000">
                  <a:srgbClr val="3333CC">
                    <a:lumMod val="60000"/>
                    <a:lumOff val="4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453" name="Group 104"/>
            <p:cNvGrpSpPr/>
            <p:nvPr/>
          </p:nvGrpSpPr>
          <p:grpSpPr bwMode="auto">
            <a:xfrm>
              <a:off x="737614" y="5695204"/>
              <a:ext cx="1034710" cy="411703"/>
              <a:chOff x="4128636" y="3606589"/>
              <a:chExt cx="568145" cy="338667"/>
            </a:xfrm>
          </p:grpSpPr>
          <p:sp>
            <p:nvSpPr>
              <p:cNvPr id="476" name="Oval 475"/>
              <p:cNvSpPr/>
              <p:nvPr/>
            </p:nvSpPr>
            <p:spPr>
              <a:xfrm>
                <a:off x="4128649" y="3720080"/>
                <a:ext cx="568332" cy="225176"/>
              </a:xfrm>
              <a:prstGeom prst="ellipse">
                <a:avLst/>
              </a:prstGeom>
              <a:solidFill>
                <a:srgbClr val="3333CC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4128649" y="3720080"/>
                <a:ext cx="568332" cy="111898"/>
              </a:xfrm>
              <a:prstGeom prst="rect">
                <a:avLst/>
              </a:pr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4128649" y="3606801"/>
                <a:ext cx="568332" cy="225176"/>
              </a:xfrm>
              <a:prstGeom prst="ellipse">
                <a:avLst/>
              </a:prstGeom>
              <a:solidFill>
                <a:srgbClr val="3333CC">
                  <a:lumMod val="60000"/>
                  <a:lumOff val="40000"/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479" name="Straight Connector 478"/>
              <p:cNvCxnSpPr/>
              <p:nvPr/>
            </p:nvCxnSpPr>
            <p:spPr>
              <a:xfrm>
                <a:off x="4696981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4128649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454" name="Rectangle 453"/>
            <p:cNvSpPr/>
            <p:nvPr/>
          </p:nvSpPr>
          <p:spPr bwMode="auto">
            <a:xfrm>
              <a:off x="741922" y="4854846"/>
              <a:ext cx="1027112" cy="991402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60000"/>
                    <a:lumOff val="40000"/>
                    <a:alpha val="62000"/>
                  </a:srgbClr>
                </a:gs>
                <a:gs pos="54000">
                  <a:srgbClr val="3333CC">
                    <a:lumMod val="40000"/>
                    <a:lumOff val="6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455" name="Straight Connector 454"/>
            <p:cNvCxnSpPr>
              <a:endCxn id="477" idx="1"/>
            </p:cNvCxnSpPr>
            <p:nvPr/>
          </p:nvCxnSpPr>
          <p:spPr bwMode="auto">
            <a:xfrm>
              <a:off x="726206" y="4006134"/>
              <a:ext cx="11432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cxnSp>
          <p:nvCxnSpPr>
            <p:cNvPr id="456" name="Straight Connector 455"/>
            <p:cNvCxnSpPr>
              <a:endCxn id="477" idx="3"/>
            </p:cNvCxnSpPr>
            <p:nvPr/>
          </p:nvCxnSpPr>
          <p:spPr bwMode="auto">
            <a:xfrm>
              <a:off x="1767606" y="4006134"/>
              <a:ext cx="5083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grpSp>
          <p:nvGrpSpPr>
            <p:cNvPr id="457" name="Group 9"/>
            <p:cNvGrpSpPr/>
            <p:nvPr/>
          </p:nvGrpSpPr>
          <p:grpSpPr bwMode="auto">
            <a:xfrm>
              <a:off x="702836" y="3663421"/>
              <a:ext cx="1079500" cy="455109"/>
              <a:chOff x="2183302" y="1574638"/>
              <a:chExt cx="1200154" cy="430181"/>
            </a:xfrm>
          </p:grpSpPr>
          <p:sp>
            <p:nvSpPr>
              <p:cNvPr id="467" name="Oval 466"/>
              <p:cNvSpPr/>
              <p:nvPr/>
            </p:nvSpPr>
            <p:spPr bwMode="auto">
              <a:xfrm flipV="1">
                <a:off x="2186832" y="1690517"/>
                <a:ext cx="1194859" cy="314302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31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20000"/>
                      <a:lumOff val="80000"/>
                    </a:srgbClr>
                  </a:gs>
                </a:gsLst>
                <a:lin ang="16200000" scaled="0"/>
                <a:tileRect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 bwMode="auto">
              <a:xfrm>
                <a:off x="2183302" y="1734964"/>
                <a:ext cx="1198389" cy="11270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62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 bwMode="auto">
              <a:xfrm flipV="1">
                <a:off x="2183302" y="1574638"/>
                <a:ext cx="1196624" cy="314302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70" name="Freeform 469"/>
              <p:cNvSpPr/>
              <p:nvPr/>
            </p:nvSpPr>
            <p:spPr bwMode="auto">
              <a:xfrm>
                <a:off x="2490400" y="1671469"/>
                <a:ext cx="582428" cy="15715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71" name="Freeform 470"/>
              <p:cNvSpPr/>
              <p:nvPr/>
            </p:nvSpPr>
            <p:spPr bwMode="auto">
              <a:xfrm>
                <a:off x="2430393" y="1630197"/>
                <a:ext cx="702443" cy="109529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72" name="Freeform 471"/>
              <p:cNvSpPr/>
              <p:nvPr/>
            </p:nvSpPr>
            <p:spPr bwMode="auto">
              <a:xfrm>
                <a:off x="2892805" y="1723852"/>
                <a:ext cx="257680" cy="95243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73" name="Freeform 472"/>
              <p:cNvSpPr/>
              <p:nvPr/>
            </p:nvSpPr>
            <p:spPr bwMode="auto">
              <a:xfrm>
                <a:off x="2418037" y="1725440"/>
                <a:ext cx="254150" cy="95243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474" name="Straight Connector 473"/>
              <p:cNvCxnSpPr>
                <a:endCxn id="469" idx="2"/>
              </p:cNvCxnSpPr>
              <p:nvPr/>
            </p:nvCxnSpPr>
            <p:spPr bwMode="auto">
              <a:xfrm flipH="1" flipV="1">
                <a:off x="2183302" y="1731787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5" name="Straight Connector 474"/>
              <p:cNvCxnSpPr/>
              <p:nvPr/>
            </p:nvCxnSpPr>
            <p:spPr bwMode="auto">
              <a:xfrm flipH="1" flipV="1">
                <a:off x="3379926" y="1728615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458" name="Rectangle 457"/>
            <p:cNvSpPr/>
            <p:nvPr/>
          </p:nvSpPr>
          <p:spPr bwMode="auto">
            <a:xfrm>
              <a:off x="408366" y="4245849"/>
              <a:ext cx="1670709" cy="150212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402603" y="4240253"/>
              <a:ext cx="620971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dest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024383" y="4245636"/>
              <a:ext cx="1070012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461" name="Straight Connector 460"/>
            <p:cNvCxnSpPr/>
            <p:nvPr/>
          </p:nvCxnSpPr>
          <p:spPr bwMode="auto">
            <a:xfrm>
              <a:off x="1016396" y="4251999"/>
              <a:ext cx="1345" cy="149030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2" name="Straight Connector 461"/>
            <p:cNvCxnSpPr/>
            <p:nvPr/>
          </p:nvCxnSpPr>
          <p:spPr bwMode="auto">
            <a:xfrm flipH="1">
              <a:off x="399867" y="4618007"/>
              <a:ext cx="1679208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3" name="TextBox 462"/>
            <p:cNvSpPr txBox="1"/>
            <p:nvPr/>
          </p:nvSpPr>
          <p:spPr>
            <a:xfrm>
              <a:off x="1084937" y="45408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80238" y="5382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508233" y="45402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531730" y="53814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81" name="Group 480"/>
            <p:cNvGrpSpPr/>
            <p:nvPr/>
          </p:nvGrpSpPr>
          <p:grpSpPr>
            <a:xfrm>
              <a:off x="521789" y="4827919"/>
              <a:ext cx="917328" cy="370003"/>
              <a:chOff x="1260825" y="5090966"/>
              <a:chExt cx="917328" cy="370003"/>
            </a:xfrm>
          </p:grpSpPr>
          <p:sp>
            <p:nvSpPr>
              <p:cNvPr id="482" name="TextBox 481"/>
              <p:cNvSpPr txBox="1"/>
              <p:nvPr/>
            </p:nvSpPr>
            <p:spPr>
              <a:xfrm>
                <a:off x="1260825" y="5091637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1c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3" name="TextBox 482"/>
              <p:cNvSpPr txBox="1"/>
              <p:nvPr/>
            </p:nvSpPr>
            <p:spPr>
              <a:xfrm>
                <a:off x="1876467" y="50909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8" name="Group 487"/>
          <p:cNvGrpSpPr/>
          <p:nvPr/>
        </p:nvGrpSpPr>
        <p:grpSpPr>
          <a:xfrm>
            <a:off x="582650" y="5157552"/>
            <a:ext cx="864960" cy="372689"/>
            <a:chOff x="2013978" y="7112291"/>
            <a:chExt cx="864960" cy="372689"/>
          </a:xfrm>
        </p:grpSpPr>
        <p:sp>
          <p:nvSpPr>
            <p:cNvPr id="485" name="TextBox 484"/>
            <p:cNvSpPr txBox="1"/>
            <p:nvPr/>
          </p:nvSpPr>
          <p:spPr>
            <a:xfrm>
              <a:off x="2013978" y="711229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2577252" y="71156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9" name="Rectangle 4"/>
          <p:cNvSpPr txBox="1">
            <a:spLocks noChangeArrowheads="1"/>
          </p:cNvSpPr>
          <p:nvPr/>
        </p:nvSpPr>
        <p:spPr bwMode="auto">
          <a:xfrm>
            <a:off x="3129859" y="5754247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/>
            </a:endParaRPr>
          </a:p>
        </p:txBody>
      </p:sp>
      <p:sp>
        <p:nvSpPr>
          <p:cNvPr id="490" name="Rectangle 4"/>
          <p:cNvSpPr txBox="1">
            <a:spLocks noChangeArrowheads="1"/>
          </p:cNvSpPr>
          <p:nvPr/>
        </p:nvSpPr>
        <p:spPr bwMode="auto">
          <a:xfrm>
            <a:off x="3131947" y="6157167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236">
        <p:fade/>
      </p:transition>
    </mc:Choice>
    <mc:Fallback>
      <p:transition spd="med" advTm="292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/>
          </a:bodyPr>
          <a:lstStyle/>
          <a:p>
            <a:r>
              <a:rPr lang="en-US" sz="4000" dirty="0"/>
              <a:t>Why different Intra-, Inter-AS routing ?</a:t>
            </a:r>
            <a:r>
              <a:rPr lang="en-US" sz="5400" dirty="0"/>
              <a:t> 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69512" y="644903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952500" y="1421534"/>
            <a:ext cx="10318605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41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inter-AS: admin wants control over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its traffic routed,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routes through its network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41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intra-AS: single admin, so policy less of an issue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41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hierarchical routing saves table size, reduced update traffic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41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intra-AS: can focus on performance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41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inter-AS: policy dominates over performance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98460" y="4807585"/>
            <a:ext cx="2312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能专注于表现</a:t>
            </a:r>
            <a:endParaRPr lang="zh-CN" altLang="en-US"/>
          </a:p>
          <a:p>
            <a:r>
              <a:rPr lang="zh-CN" altLang="en-US"/>
              <a:t>政策高于绩效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4247">
        <p:fade/>
      </p:transition>
    </mc:Choice>
    <mc:Fallback>
      <p:transition spd="med" advTm="16424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/>
                    <p:cNvSpPr/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-1" fmla="*/ 4 w 8600"/>
                        <a:gd name="connsiteY0-2" fmla="*/ 4042 h 10128"/>
                        <a:gd name="connsiteX1-3" fmla="*/ 715 w 8600"/>
                        <a:gd name="connsiteY1-4" fmla="*/ 1598 h 10128"/>
                        <a:gd name="connsiteX2-5" fmla="*/ 3130 w 8600"/>
                        <a:gd name="connsiteY2-6" fmla="*/ 1009 h 10128"/>
                        <a:gd name="connsiteX3-7" fmla="*/ 4995 w 8600"/>
                        <a:gd name="connsiteY3-8" fmla="*/ 3 h 10128"/>
                        <a:gd name="connsiteX4-9" fmla="*/ 6720 w 8600"/>
                        <a:gd name="connsiteY4-10" fmla="*/ 1012 h 10128"/>
                        <a:gd name="connsiteX5-11" fmla="*/ 8599 w 8600"/>
                        <a:gd name="connsiteY5-12" fmla="*/ 6800 h 10128"/>
                        <a:gd name="connsiteX6-13" fmla="*/ 6995 w 8600"/>
                        <a:gd name="connsiteY6-14" fmla="*/ 9325 h 10128"/>
                        <a:gd name="connsiteX7-15" fmla="*/ 5307 w 8600"/>
                        <a:gd name="connsiteY7-16" fmla="*/ 8846 h 10128"/>
                        <a:gd name="connsiteX8-17" fmla="*/ 4371 w 8600"/>
                        <a:gd name="connsiteY8-18" fmla="*/ 9915 h 10128"/>
                        <a:gd name="connsiteX9-19" fmla="*/ 3140 w 8600"/>
                        <a:gd name="connsiteY9-20" fmla="*/ 10022 h 10128"/>
                        <a:gd name="connsiteX10-21" fmla="*/ 2179 w 8600"/>
                        <a:gd name="connsiteY10-22" fmla="*/ 7898 h 10128"/>
                        <a:gd name="connsiteX11-23" fmla="*/ 1187 w 8600"/>
                        <a:gd name="connsiteY11-24" fmla="*/ 7498 h 10128"/>
                        <a:gd name="connsiteX12-25" fmla="*/ 4 w 8600"/>
                        <a:gd name="connsiteY12-26" fmla="*/ 4042 h 10128"/>
                        <a:gd name="connsiteX0-27" fmla="*/ 4 w 9326"/>
                        <a:gd name="connsiteY0-28" fmla="*/ 3988 h 9997"/>
                        <a:gd name="connsiteX1-29" fmla="*/ 830 w 9326"/>
                        <a:gd name="connsiteY1-30" fmla="*/ 1575 h 9997"/>
                        <a:gd name="connsiteX2-31" fmla="*/ 3639 w 9326"/>
                        <a:gd name="connsiteY2-32" fmla="*/ 993 h 9997"/>
                        <a:gd name="connsiteX3-33" fmla="*/ 5807 w 9326"/>
                        <a:gd name="connsiteY3-34" fmla="*/ 0 h 9997"/>
                        <a:gd name="connsiteX4-35" fmla="*/ 7813 w 9326"/>
                        <a:gd name="connsiteY4-36" fmla="*/ 996 h 9997"/>
                        <a:gd name="connsiteX5-37" fmla="*/ 9324 w 9326"/>
                        <a:gd name="connsiteY5-38" fmla="*/ 5746 h 9997"/>
                        <a:gd name="connsiteX6-39" fmla="*/ 8133 w 9326"/>
                        <a:gd name="connsiteY6-40" fmla="*/ 9204 h 9997"/>
                        <a:gd name="connsiteX7-41" fmla="*/ 6170 w 9326"/>
                        <a:gd name="connsiteY7-42" fmla="*/ 8731 h 9997"/>
                        <a:gd name="connsiteX8-43" fmla="*/ 5082 w 9326"/>
                        <a:gd name="connsiteY8-44" fmla="*/ 9787 h 9997"/>
                        <a:gd name="connsiteX9-45" fmla="*/ 3650 w 9326"/>
                        <a:gd name="connsiteY9-46" fmla="*/ 9892 h 9997"/>
                        <a:gd name="connsiteX10-47" fmla="*/ 2533 w 9326"/>
                        <a:gd name="connsiteY10-48" fmla="*/ 7795 h 9997"/>
                        <a:gd name="connsiteX11-49" fmla="*/ 1379 w 9326"/>
                        <a:gd name="connsiteY11-50" fmla="*/ 7400 h 9997"/>
                        <a:gd name="connsiteX12-51" fmla="*/ 4 w 9326"/>
                        <a:gd name="connsiteY12-52" fmla="*/ 3988 h 9997"/>
                        <a:gd name="connsiteX0-53" fmla="*/ 4 w 10001"/>
                        <a:gd name="connsiteY0-54" fmla="*/ 3989 h 10041"/>
                        <a:gd name="connsiteX1-55" fmla="*/ 890 w 10001"/>
                        <a:gd name="connsiteY1-56" fmla="*/ 1575 h 10041"/>
                        <a:gd name="connsiteX2-57" fmla="*/ 3902 w 10001"/>
                        <a:gd name="connsiteY2-58" fmla="*/ 993 h 10041"/>
                        <a:gd name="connsiteX3-59" fmla="*/ 6227 w 10001"/>
                        <a:gd name="connsiteY3-60" fmla="*/ 0 h 10041"/>
                        <a:gd name="connsiteX4-61" fmla="*/ 8378 w 10001"/>
                        <a:gd name="connsiteY4-62" fmla="*/ 996 h 10041"/>
                        <a:gd name="connsiteX5-63" fmla="*/ 9998 w 10001"/>
                        <a:gd name="connsiteY5-64" fmla="*/ 5748 h 10041"/>
                        <a:gd name="connsiteX6-65" fmla="*/ 8721 w 10001"/>
                        <a:gd name="connsiteY6-66" fmla="*/ 9207 h 10041"/>
                        <a:gd name="connsiteX7-67" fmla="*/ 5449 w 10001"/>
                        <a:gd name="connsiteY7-68" fmla="*/ 9790 h 10041"/>
                        <a:gd name="connsiteX8-69" fmla="*/ 3914 w 10001"/>
                        <a:gd name="connsiteY8-70" fmla="*/ 9895 h 10041"/>
                        <a:gd name="connsiteX9-71" fmla="*/ 2716 w 10001"/>
                        <a:gd name="connsiteY9-72" fmla="*/ 7797 h 10041"/>
                        <a:gd name="connsiteX10-73" fmla="*/ 1479 w 10001"/>
                        <a:gd name="connsiteY10-74" fmla="*/ 7402 h 10041"/>
                        <a:gd name="connsiteX11-75" fmla="*/ 4 w 10001"/>
                        <a:gd name="connsiteY11-76" fmla="*/ 3989 h 10041"/>
                        <a:gd name="connsiteX0-77" fmla="*/ 4 w 10001"/>
                        <a:gd name="connsiteY0-78" fmla="*/ 3989 h 14825"/>
                        <a:gd name="connsiteX1-79" fmla="*/ 890 w 10001"/>
                        <a:gd name="connsiteY1-80" fmla="*/ 1575 h 14825"/>
                        <a:gd name="connsiteX2-81" fmla="*/ 3902 w 10001"/>
                        <a:gd name="connsiteY2-82" fmla="*/ 993 h 14825"/>
                        <a:gd name="connsiteX3-83" fmla="*/ 6227 w 10001"/>
                        <a:gd name="connsiteY3-84" fmla="*/ 0 h 14825"/>
                        <a:gd name="connsiteX4-85" fmla="*/ 8378 w 10001"/>
                        <a:gd name="connsiteY4-86" fmla="*/ 996 h 14825"/>
                        <a:gd name="connsiteX5-87" fmla="*/ 9998 w 10001"/>
                        <a:gd name="connsiteY5-88" fmla="*/ 5748 h 14825"/>
                        <a:gd name="connsiteX6-89" fmla="*/ 8721 w 10001"/>
                        <a:gd name="connsiteY6-90" fmla="*/ 9207 h 14825"/>
                        <a:gd name="connsiteX7-91" fmla="*/ 6011 w 10001"/>
                        <a:gd name="connsiteY7-92" fmla="*/ 14823 h 14825"/>
                        <a:gd name="connsiteX8-93" fmla="*/ 3914 w 10001"/>
                        <a:gd name="connsiteY8-94" fmla="*/ 9895 h 14825"/>
                        <a:gd name="connsiteX9-95" fmla="*/ 2716 w 10001"/>
                        <a:gd name="connsiteY9-96" fmla="*/ 7797 h 14825"/>
                        <a:gd name="connsiteX10-97" fmla="*/ 1479 w 10001"/>
                        <a:gd name="connsiteY10-98" fmla="*/ 7402 h 14825"/>
                        <a:gd name="connsiteX11-99" fmla="*/ 4 w 10001"/>
                        <a:gd name="connsiteY11-100" fmla="*/ 3989 h 14825"/>
                        <a:gd name="connsiteX0-101" fmla="*/ 4 w 10001"/>
                        <a:gd name="connsiteY0-102" fmla="*/ 7436 h 18272"/>
                        <a:gd name="connsiteX1-103" fmla="*/ 890 w 10001"/>
                        <a:gd name="connsiteY1-104" fmla="*/ 5022 h 18272"/>
                        <a:gd name="connsiteX2-105" fmla="*/ 3902 w 10001"/>
                        <a:gd name="connsiteY2-106" fmla="*/ 4440 h 18272"/>
                        <a:gd name="connsiteX3-107" fmla="*/ 6026 w 10001"/>
                        <a:gd name="connsiteY3-108" fmla="*/ 0 h 18272"/>
                        <a:gd name="connsiteX4-109" fmla="*/ 8378 w 10001"/>
                        <a:gd name="connsiteY4-110" fmla="*/ 4443 h 18272"/>
                        <a:gd name="connsiteX5-111" fmla="*/ 9998 w 10001"/>
                        <a:gd name="connsiteY5-112" fmla="*/ 9195 h 18272"/>
                        <a:gd name="connsiteX6-113" fmla="*/ 8721 w 10001"/>
                        <a:gd name="connsiteY6-114" fmla="*/ 12654 h 18272"/>
                        <a:gd name="connsiteX7-115" fmla="*/ 6011 w 10001"/>
                        <a:gd name="connsiteY7-116" fmla="*/ 18270 h 18272"/>
                        <a:gd name="connsiteX8-117" fmla="*/ 3914 w 10001"/>
                        <a:gd name="connsiteY8-118" fmla="*/ 13342 h 18272"/>
                        <a:gd name="connsiteX9-119" fmla="*/ 2716 w 10001"/>
                        <a:gd name="connsiteY9-120" fmla="*/ 11244 h 18272"/>
                        <a:gd name="connsiteX10-121" fmla="*/ 1479 w 10001"/>
                        <a:gd name="connsiteY10-122" fmla="*/ 10849 h 18272"/>
                        <a:gd name="connsiteX11-123" fmla="*/ 4 w 10001"/>
                        <a:gd name="connsiteY11-124" fmla="*/ 7436 h 18272"/>
                        <a:gd name="connsiteX0-125" fmla="*/ 1 w 9998"/>
                        <a:gd name="connsiteY0-126" fmla="*/ 7436 h 18272"/>
                        <a:gd name="connsiteX1-127" fmla="*/ 3899 w 9998"/>
                        <a:gd name="connsiteY1-128" fmla="*/ 4440 h 18272"/>
                        <a:gd name="connsiteX2-129" fmla="*/ 6023 w 9998"/>
                        <a:gd name="connsiteY2-130" fmla="*/ 0 h 18272"/>
                        <a:gd name="connsiteX3-131" fmla="*/ 8375 w 9998"/>
                        <a:gd name="connsiteY3-132" fmla="*/ 4443 h 18272"/>
                        <a:gd name="connsiteX4-133" fmla="*/ 9995 w 9998"/>
                        <a:gd name="connsiteY4-134" fmla="*/ 9195 h 18272"/>
                        <a:gd name="connsiteX5-135" fmla="*/ 8718 w 9998"/>
                        <a:gd name="connsiteY5-136" fmla="*/ 12654 h 18272"/>
                        <a:gd name="connsiteX6-137" fmla="*/ 6008 w 9998"/>
                        <a:gd name="connsiteY6-138" fmla="*/ 18270 h 18272"/>
                        <a:gd name="connsiteX7-139" fmla="*/ 3911 w 9998"/>
                        <a:gd name="connsiteY7-140" fmla="*/ 13342 h 18272"/>
                        <a:gd name="connsiteX8-141" fmla="*/ 2713 w 9998"/>
                        <a:gd name="connsiteY8-142" fmla="*/ 11244 h 18272"/>
                        <a:gd name="connsiteX9-143" fmla="*/ 1476 w 9998"/>
                        <a:gd name="connsiteY9-144" fmla="*/ 10849 h 18272"/>
                        <a:gd name="connsiteX10-145" fmla="*/ 1 w 9998"/>
                        <a:gd name="connsiteY10-146" fmla="*/ 7436 h 18272"/>
                        <a:gd name="connsiteX0-147" fmla="*/ 35 w 8559"/>
                        <a:gd name="connsiteY0-148" fmla="*/ 5938 h 10000"/>
                        <a:gd name="connsiteX1-149" fmla="*/ 2459 w 8559"/>
                        <a:gd name="connsiteY1-150" fmla="*/ 2430 h 10000"/>
                        <a:gd name="connsiteX2-151" fmla="*/ 4583 w 8559"/>
                        <a:gd name="connsiteY2-152" fmla="*/ 0 h 10000"/>
                        <a:gd name="connsiteX3-153" fmla="*/ 6936 w 8559"/>
                        <a:gd name="connsiteY3-154" fmla="*/ 2432 h 10000"/>
                        <a:gd name="connsiteX4-155" fmla="*/ 8556 w 8559"/>
                        <a:gd name="connsiteY4-156" fmla="*/ 5032 h 10000"/>
                        <a:gd name="connsiteX5-157" fmla="*/ 7279 w 8559"/>
                        <a:gd name="connsiteY5-158" fmla="*/ 6925 h 10000"/>
                        <a:gd name="connsiteX6-159" fmla="*/ 4568 w 8559"/>
                        <a:gd name="connsiteY6-160" fmla="*/ 9999 h 10000"/>
                        <a:gd name="connsiteX7-161" fmla="*/ 2471 w 8559"/>
                        <a:gd name="connsiteY7-162" fmla="*/ 7302 h 10000"/>
                        <a:gd name="connsiteX8-163" fmla="*/ 1273 w 8559"/>
                        <a:gd name="connsiteY8-164" fmla="*/ 6154 h 10000"/>
                        <a:gd name="connsiteX9-165" fmla="*/ 35 w 8559"/>
                        <a:gd name="connsiteY9-166" fmla="*/ 5938 h 10000"/>
                        <a:gd name="connsiteX0-167" fmla="*/ 49 w 9820"/>
                        <a:gd name="connsiteY0-168" fmla="*/ 4655 h 10000"/>
                        <a:gd name="connsiteX1-169" fmla="*/ 2693 w 9820"/>
                        <a:gd name="connsiteY1-170" fmla="*/ 2430 h 10000"/>
                        <a:gd name="connsiteX2-171" fmla="*/ 5175 w 9820"/>
                        <a:gd name="connsiteY2-172" fmla="*/ 0 h 10000"/>
                        <a:gd name="connsiteX3-173" fmla="*/ 7924 w 9820"/>
                        <a:gd name="connsiteY3-174" fmla="*/ 2432 h 10000"/>
                        <a:gd name="connsiteX4-175" fmla="*/ 9816 w 9820"/>
                        <a:gd name="connsiteY4-176" fmla="*/ 5032 h 10000"/>
                        <a:gd name="connsiteX5-177" fmla="*/ 8324 w 9820"/>
                        <a:gd name="connsiteY5-178" fmla="*/ 6925 h 10000"/>
                        <a:gd name="connsiteX6-179" fmla="*/ 5157 w 9820"/>
                        <a:gd name="connsiteY6-180" fmla="*/ 9999 h 10000"/>
                        <a:gd name="connsiteX7-181" fmla="*/ 2707 w 9820"/>
                        <a:gd name="connsiteY7-182" fmla="*/ 7302 h 10000"/>
                        <a:gd name="connsiteX8-183" fmla="*/ 1307 w 9820"/>
                        <a:gd name="connsiteY8-184" fmla="*/ 6154 h 10000"/>
                        <a:gd name="connsiteX9-185" fmla="*/ 49 w 9820"/>
                        <a:gd name="connsiteY9-186" fmla="*/ 4655 h 10000"/>
                        <a:gd name="connsiteX0-187" fmla="*/ 45 w 9995"/>
                        <a:gd name="connsiteY0-188" fmla="*/ 4655 h 10000"/>
                        <a:gd name="connsiteX1-189" fmla="*/ 2737 w 9995"/>
                        <a:gd name="connsiteY1-190" fmla="*/ 2430 h 10000"/>
                        <a:gd name="connsiteX2-191" fmla="*/ 5265 w 9995"/>
                        <a:gd name="connsiteY2-192" fmla="*/ 0 h 10000"/>
                        <a:gd name="connsiteX3-193" fmla="*/ 8064 w 9995"/>
                        <a:gd name="connsiteY3-194" fmla="*/ 2432 h 10000"/>
                        <a:gd name="connsiteX4-195" fmla="*/ 9991 w 9995"/>
                        <a:gd name="connsiteY4-196" fmla="*/ 5032 h 10000"/>
                        <a:gd name="connsiteX5-197" fmla="*/ 8472 w 9995"/>
                        <a:gd name="connsiteY5-198" fmla="*/ 6925 h 10000"/>
                        <a:gd name="connsiteX6-199" fmla="*/ 5247 w 9995"/>
                        <a:gd name="connsiteY6-200" fmla="*/ 9999 h 10000"/>
                        <a:gd name="connsiteX7-201" fmla="*/ 2752 w 9995"/>
                        <a:gd name="connsiteY7-202" fmla="*/ 7302 h 10000"/>
                        <a:gd name="connsiteX8-203" fmla="*/ 1374 w 9995"/>
                        <a:gd name="connsiteY8-204" fmla="*/ 6984 h 10000"/>
                        <a:gd name="connsiteX9-205" fmla="*/ 45 w 9995"/>
                        <a:gd name="connsiteY9-206" fmla="*/ 4655 h 10000"/>
                        <a:gd name="connsiteX0-207" fmla="*/ 45 w 10000"/>
                        <a:gd name="connsiteY0-208" fmla="*/ 5032 h 10377"/>
                        <a:gd name="connsiteX1-209" fmla="*/ 2738 w 10000"/>
                        <a:gd name="connsiteY1-210" fmla="*/ 2807 h 10377"/>
                        <a:gd name="connsiteX2-211" fmla="*/ 4886 w 10000"/>
                        <a:gd name="connsiteY2-212" fmla="*/ 0 h 10377"/>
                        <a:gd name="connsiteX3-213" fmla="*/ 8068 w 10000"/>
                        <a:gd name="connsiteY3-214" fmla="*/ 2809 h 10377"/>
                        <a:gd name="connsiteX4-215" fmla="*/ 9996 w 10000"/>
                        <a:gd name="connsiteY4-216" fmla="*/ 5409 h 10377"/>
                        <a:gd name="connsiteX5-217" fmla="*/ 8476 w 10000"/>
                        <a:gd name="connsiteY5-218" fmla="*/ 7302 h 10377"/>
                        <a:gd name="connsiteX6-219" fmla="*/ 5250 w 10000"/>
                        <a:gd name="connsiteY6-220" fmla="*/ 10376 h 10377"/>
                        <a:gd name="connsiteX7-221" fmla="*/ 2753 w 10000"/>
                        <a:gd name="connsiteY7-222" fmla="*/ 7679 h 10377"/>
                        <a:gd name="connsiteX8-223" fmla="*/ 1375 w 10000"/>
                        <a:gd name="connsiteY8-224" fmla="*/ 7361 h 10377"/>
                        <a:gd name="connsiteX9-225" fmla="*/ 45 w 10000"/>
                        <a:gd name="connsiteY9-226" fmla="*/ 5032 h 10377"/>
                        <a:gd name="connsiteX0-227" fmla="*/ 45 w 10000"/>
                        <a:gd name="connsiteY0-228" fmla="*/ 5036 h 10381"/>
                        <a:gd name="connsiteX1-229" fmla="*/ 2738 w 10000"/>
                        <a:gd name="connsiteY1-230" fmla="*/ 2811 h 10381"/>
                        <a:gd name="connsiteX2-231" fmla="*/ 4886 w 10000"/>
                        <a:gd name="connsiteY2-232" fmla="*/ 4 h 10381"/>
                        <a:gd name="connsiteX3-233" fmla="*/ 8068 w 10000"/>
                        <a:gd name="connsiteY3-234" fmla="*/ 2813 h 10381"/>
                        <a:gd name="connsiteX4-235" fmla="*/ 9996 w 10000"/>
                        <a:gd name="connsiteY4-236" fmla="*/ 5413 h 10381"/>
                        <a:gd name="connsiteX5-237" fmla="*/ 8476 w 10000"/>
                        <a:gd name="connsiteY5-238" fmla="*/ 7306 h 10381"/>
                        <a:gd name="connsiteX6-239" fmla="*/ 5250 w 10000"/>
                        <a:gd name="connsiteY6-240" fmla="*/ 10380 h 10381"/>
                        <a:gd name="connsiteX7-241" fmla="*/ 2753 w 10000"/>
                        <a:gd name="connsiteY7-242" fmla="*/ 7683 h 10381"/>
                        <a:gd name="connsiteX8-243" fmla="*/ 1375 w 10000"/>
                        <a:gd name="connsiteY8-244" fmla="*/ 7365 h 10381"/>
                        <a:gd name="connsiteX9-245" fmla="*/ 45 w 10000"/>
                        <a:gd name="connsiteY9-246" fmla="*/ 5036 h 10381"/>
                        <a:gd name="connsiteX0-247" fmla="*/ 45 w 10000"/>
                        <a:gd name="connsiteY0-248" fmla="*/ 5036 h 10796"/>
                        <a:gd name="connsiteX1-249" fmla="*/ 2738 w 10000"/>
                        <a:gd name="connsiteY1-250" fmla="*/ 2811 h 10796"/>
                        <a:gd name="connsiteX2-251" fmla="*/ 4886 w 10000"/>
                        <a:gd name="connsiteY2-252" fmla="*/ 4 h 10796"/>
                        <a:gd name="connsiteX3-253" fmla="*/ 8068 w 10000"/>
                        <a:gd name="connsiteY3-254" fmla="*/ 2813 h 10796"/>
                        <a:gd name="connsiteX4-255" fmla="*/ 9996 w 10000"/>
                        <a:gd name="connsiteY4-256" fmla="*/ 5413 h 10796"/>
                        <a:gd name="connsiteX5-257" fmla="*/ 8476 w 10000"/>
                        <a:gd name="connsiteY5-258" fmla="*/ 7306 h 10796"/>
                        <a:gd name="connsiteX6-259" fmla="*/ 5202 w 10000"/>
                        <a:gd name="connsiteY6-260" fmla="*/ 10795 h 10796"/>
                        <a:gd name="connsiteX7-261" fmla="*/ 2753 w 10000"/>
                        <a:gd name="connsiteY7-262" fmla="*/ 7683 h 10796"/>
                        <a:gd name="connsiteX8-263" fmla="*/ 1375 w 10000"/>
                        <a:gd name="connsiteY8-264" fmla="*/ 7365 h 10796"/>
                        <a:gd name="connsiteX9-265" fmla="*/ 45 w 10000"/>
                        <a:gd name="connsiteY9-266" fmla="*/ 5036 h 10796"/>
                        <a:gd name="connsiteX0-267" fmla="*/ 45 w 10000"/>
                        <a:gd name="connsiteY0-268" fmla="*/ 5036 h 10795"/>
                        <a:gd name="connsiteX1-269" fmla="*/ 2738 w 10000"/>
                        <a:gd name="connsiteY1-270" fmla="*/ 2811 h 10795"/>
                        <a:gd name="connsiteX2-271" fmla="*/ 4886 w 10000"/>
                        <a:gd name="connsiteY2-272" fmla="*/ 4 h 10795"/>
                        <a:gd name="connsiteX3-273" fmla="*/ 8068 w 10000"/>
                        <a:gd name="connsiteY3-274" fmla="*/ 2813 h 10795"/>
                        <a:gd name="connsiteX4-275" fmla="*/ 9996 w 10000"/>
                        <a:gd name="connsiteY4-276" fmla="*/ 5413 h 10795"/>
                        <a:gd name="connsiteX5-277" fmla="*/ 8476 w 10000"/>
                        <a:gd name="connsiteY5-278" fmla="*/ 7306 h 10795"/>
                        <a:gd name="connsiteX6-279" fmla="*/ 5202 w 10000"/>
                        <a:gd name="connsiteY6-280" fmla="*/ 10795 h 10795"/>
                        <a:gd name="connsiteX7-281" fmla="*/ 2753 w 10000"/>
                        <a:gd name="connsiteY7-282" fmla="*/ 7683 h 10795"/>
                        <a:gd name="connsiteX8-283" fmla="*/ 1375 w 10000"/>
                        <a:gd name="connsiteY8-284" fmla="*/ 7365 h 10795"/>
                        <a:gd name="connsiteX9-285" fmla="*/ 45 w 10000"/>
                        <a:gd name="connsiteY9-286" fmla="*/ 5036 h 10795"/>
                        <a:gd name="connsiteX0-287" fmla="*/ 45 w 10000"/>
                        <a:gd name="connsiteY0-288" fmla="*/ 5036 h 10795"/>
                        <a:gd name="connsiteX1-289" fmla="*/ 2738 w 10000"/>
                        <a:gd name="connsiteY1-290" fmla="*/ 2811 h 10795"/>
                        <a:gd name="connsiteX2-291" fmla="*/ 4886 w 10000"/>
                        <a:gd name="connsiteY2-292" fmla="*/ 4 h 10795"/>
                        <a:gd name="connsiteX3-293" fmla="*/ 8068 w 10000"/>
                        <a:gd name="connsiteY3-294" fmla="*/ 2813 h 10795"/>
                        <a:gd name="connsiteX4-295" fmla="*/ 9996 w 10000"/>
                        <a:gd name="connsiteY4-296" fmla="*/ 5413 h 10795"/>
                        <a:gd name="connsiteX5-297" fmla="*/ 8476 w 10000"/>
                        <a:gd name="connsiteY5-298" fmla="*/ 7306 h 10795"/>
                        <a:gd name="connsiteX6-299" fmla="*/ 5202 w 10000"/>
                        <a:gd name="connsiteY6-300" fmla="*/ 10795 h 10795"/>
                        <a:gd name="connsiteX7-301" fmla="*/ 2753 w 10000"/>
                        <a:gd name="connsiteY7-302" fmla="*/ 7683 h 10795"/>
                        <a:gd name="connsiteX8-303" fmla="*/ 1375 w 10000"/>
                        <a:gd name="connsiteY8-304" fmla="*/ 7365 h 10795"/>
                        <a:gd name="connsiteX9-305" fmla="*/ 45 w 10000"/>
                        <a:gd name="connsiteY9-306" fmla="*/ 5036 h 1079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grpSp>
                  <p:nvGrpSpPr>
                    <p:cNvPr id="867" name="Group 866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/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/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/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/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/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73" name="Straight Connector 872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74" name="Straight Connector 873"/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865" name="TextBox 864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AS 2</a:t>
                    </a: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731" name="Group 730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/>
                  <p:cNvSpPr/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800" name="Group 799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/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/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/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/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/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08" name="Straight Connector 807"/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09" name="Straight Connector 808"/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10" name="Straight Connector 809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11" name="Straight Connector 810"/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802" name="TextBox 801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AS 3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732" name="Group 731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/>
                    <p:cNvSpPr/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-1" fmla="*/ 4 w 8600"/>
                        <a:gd name="connsiteY0-2" fmla="*/ 4042 h 10128"/>
                        <a:gd name="connsiteX1-3" fmla="*/ 715 w 8600"/>
                        <a:gd name="connsiteY1-4" fmla="*/ 1598 h 10128"/>
                        <a:gd name="connsiteX2-5" fmla="*/ 3130 w 8600"/>
                        <a:gd name="connsiteY2-6" fmla="*/ 1009 h 10128"/>
                        <a:gd name="connsiteX3-7" fmla="*/ 4995 w 8600"/>
                        <a:gd name="connsiteY3-8" fmla="*/ 3 h 10128"/>
                        <a:gd name="connsiteX4-9" fmla="*/ 6720 w 8600"/>
                        <a:gd name="connsiteY4-10" fmla="*/ 1012 h 10128"/>
                        <a:gd name="connsiteX5-11" fmla="*/ 8599 w 8600"/>
                        <a:gd name="connsiteY5-12" fmla="*/ 6800 h 10128"/>
                        <a:gd name="connsiteX6-13" fmla="*/ 6995 w 8600"/>
                        <a:gd name="connsiteY6-14" fmla="*/ 9325 h 10128"/>
                        <a:gd name="connsiteX7-15" fmla="*/ 5307 w 8600"/>
                        <a:gd name="connsiteY7-16" fmla="*/ 8846 h 10128"/>
                        <a:gd name="connsiteX8-17" fmla="*/ 4371 w 8600"/>
                        <a:gd name="connsiteY8-18" fmla="*/ 9915 h 10128"/>
                        <a:gd name="connsiteX9-19" fmla="*/ 3140 w 8600"/>
                        <a:gd name="connsiteY9-20" fmla="*/ 10022 h 10128"/>
                        <a:gd name="connsiteX10-21" fmla="*/ 2179 w 8600"/>
                        <a:gd name="connsiteY10-22" fmla="*/ 7898 h 10128"/>
                        <a:gd name="connsiteX11-23" fmla="*/ 1187 w 8600"/>
                        <a:gd name="connsiteY11-24" fmla="*/ 7498 h 10128"/>
                        <a:gd name="connsiteX12-25" fmla="*/ 4 w 8600"/>
                        <a:gd name="connsiteY12-26" fmla="*/ 4042 h 10128"/>
                        <a:gd name="connsiteX0-27" fmla="*/ 4 w 9326"/>
                        <a:gd name="connsiteY0-28" fmla="*/ 3988 h 9997"/>
                        <a:gd name="connsiteX1-29" fmla="*/ 830 w 9326"/>
                        <a:gd name="connsiteY1-30" fmla="*/ 1575 h 9997"/>
                        <a:gd name="connsiteX2-31" fmla="*/ 3639 w 9326"/>
                        <a:gd name="connsiteY2-32" fmla="*/ 993 h 9997"/>
                        <a:gd name="connsiteX3-33" fmla="*/ 5807 w 9326"/>
                        <a:gd name="connsiteY3-34" fmla="*/ 0 h 9997"/>
                        <a:gd name="connsiteX4-35" fmla="*/ 7813 w 9326"/>
                        <a:gd name="connsiteY4-36" fmla="*/ 996 h 9997"/>
                        <a:gd name="connsiteX5-37" fmla="*/ 9324 w 9326"/>
                        <a:gd name="connsiteY5-38" fmla="*/ 5746 h 9997"/>
                        <a:gd name="connsiteX6-39" fmla="*/ 8133 w 9326"/>
                        <a:gd name="connsiteY6-40" fmla="*/ 9204 h 9997"/>
                        <a:gd name="connsiteX7-41" fmla="*/ 6170 w 9326"/>
                        <a:gd name="connsiteY7-42" fmla="*/ 8731 h 9997"/>
                        <a:gd name="connsiteX8-43" fmla="*/ 5082 w 9326"/>
                        <a:gd name="connsiteY8-44" fmla="*/ 9787 h 9997"/>
                        <a:gd name="connsiteX9-45" fmla="*/ 3650 w 9326"/>
                        <a:gd name="connsiteY9-46" fmla="*/ 9892 h 9997"/>
                        <a:gd name="connsiteX10-47" fmla="*/ 2533 w 9326"/>
                        <a:gd name="connsiteY10-48" fmla="*/ 7795 h 9997"/>
                        <a:gd name="connsiteX11-49" fmla="*/ 1379 w 9326"/>
                        <a:gd name="connsiteY11-50" fmla="*/ 7400 h 9997"/>
                        <a:gd name="connsiteX12-51" fmla="*/ 4 w 9326"/>
                        <a:gd name="connsiteY12-52" fmla="*/ 3988 h 9997"/>
                        <a:gd name="connsiteX0-53" fmla="*/ 4 w 10001"/>
                        <a:gd name="connsiteY0-54" fmla="*/ 3989 h 10041"/>
                        <a:gd name="connsiteX1-55" fmla="*/ 890 w 10001"/>
                        <a:gd name="connsiteY1-56" fmla="*/ 1575 h 10041"/>
                        <a:gd name="connsiteX2-57" fmla="*/ 3902 w 10001"/>
                        <a:gd name="connsiteY2-58" fmla="*/ 993 h 10041"/>
                        <a:gd name="connsiteX3-59" fmla="*/ 6227 w 10001"/>
                        <a:gd name="connsiteY3-60" fmla="*/ 0 h 10041"/>
                        <a:gd name="connsiteX4-61" fmla="*/ 8378 w 10001"/>
                        <a:gd name="connsiteY4-62" fmla="*/ 996 h 10041"/>
                        <a:gd name="connsiteX5-63" fmla="*/ 9998 w 10001"/>
                        <a:gd name="connsiteY5-64" fmla="*/ 5748 h 10041"/>
                        <a:gd name="connsiteX6-65" fmla="*/ 8721 w 10001"/>
                        <a:gd name="connsiteY6-66" fmla="*/ 9207 h 10041"/>
                        <a:gd name="connsiteX7-67" fmla="*/ 5449 w 10001"/>
                        <a:gd name="connsiteY7-68" fmla="*/ 9790 h 10041"/>
                        <a:gd name="connsiteX8-69" fmla="*/ 3914 w 10001"/>
                        <a:gd name="connsiteY8-70" fmla="*/ 9895 h 10041"/>
                        <a:gd name="connsiteX9-71" fmla="*/ 2716 w 10001"/>
                        <a:gd name="connsiteY9-72" fmla="*/ 7797 h 10041"/>
                        <a:gd name="connsiteX10-73" fmla="*/ 1479 w 10001"/>
                        <a:gd name="connsiteY10-74" fmla="*/ 7402 h 10041"/>
                        <a:gd name="connsiteX11-75" fmla="*/ 4 w 10001"/>
                        <a:gd name="connsiteY11-76" fmla="*/ 3989 h 10041"/>
                        <a:gd name="connsiteX0-77" fmla="*/ 4 w 10001"/>
                        <a:gd name="connsiteY0-78" fmla="*/ 3989 h 14825"/>
                        <a:gd name="connsiteX1-79" fmla="*/ 890 w 10001"/>
                        <a:gd name="connsiteY1-80" fmla="*/ 1575 h 14825"/>
                        <a:gd name="connsiteX2-81" fmla="*/ 3902 w 10001"/>
                        <a:gd name="connsiteY2-82" fmla="*/ 993 h 14825"/>
                        <a:gd name="connsiteX3-83" fmla="*/ 6227 w 10001"/>
                        <a:gd name="connsiteY3-84" fmla="*/ 0 h 14825"/>
                        <a:gd name="connsiteX4-85" fmla="*/ 8378 w 10001"/>
                        <a:gd name="connsiteY4-86" fmla="*/ 996 h 14825"/>
                        <a:gd name="connsiteX5-87" fmla="*/ 9998 w 10001"/>
                        <a:gd name="connsiteY5-88" fmla="*/ 5748 h 14825"/>
                        <a:gd name="connsiteX6-89" fmla="*/ 8721 w 10001"/>
                        <a:gd name="connsiteY6-90" fmla="*/ 9207 h 14825"/>
                        <a:gd name="connsiteX7-91" fmla="*/ 6011 w 10001"/>
                        <a:gd name="connsiteY7-92" fmla="*/ 14823 h 14825"/>
                        <a:gd name="connsiteX8-93" fmla="*/ 3914 w 10001"/>
                        <a:gd name="connsiteY8-94" fmla="*/ 9895 h 14825"/>
                        <a:gd name="connsiteX9-95" fmla="*/ 2716 w 10001"/>
                        <a:gd name="connsiteY9-96" fmla="*/ 7797 h 14825"/>
                        <a:gd name="connsiteX10-97" fmla="*/ 1479 w 10001"/>
                        <a:gd name="connsiteY10-98" fmla="*/ 7402 h 14825"/>
                        <a:gd name="connsiteX11-99" fmla="*/ 4 w 10001"/>
                        <a:gd name="connsiteY11-100" fmla="*/ 3989 h 14825"/>
                        <a:gd name="connsiteX0-101" fmla="*/ 4 w 10001"/>
                        <a:gd name="connsiteY0-102" fmla="*/ 7436 h 18272"/>
                        <a:gd name="connsiteX1-103" fmla="*/ 890 w 10001"/>
                        <a:gd name="connsiteY1-104" fmla="*/ 5022 h 18272"/>
                        <a:gd name="connsiteX2-105" fmla="*/ 3902 w 10001"/>
                        <a:gd name="connsiteY2-106" fmla="*/ 4440 h 18272"/>
                        <a:gd name="connsiteX3-107" fmla="*/ 6026 w 10001"/>
                        <a:gd name="connsiteY3-108" fmla="*/ 0 h 18272"/>
                        <a:gd name="connsiteX4-109" fmla="*/ 8378 w 10001"/>
                        <a:gd name="connsiteY4-110" fmla="*/ 4443 h 18272"/>
                        <a:gd name="connsiteX5-111" fmla="*/ 9998 w 10001"/>
                        <a:gd name="connsiteY5-112" fmla="*/ 9195 h 18272"/>
                        <a:gd name="connsiteX6-113" fmla="*/ 8721 w 10001"/>
                        <a:gd name="connsiteY6-114" fmla="*/ 12654 h 18272"/>
                        <a:gd name="connsiteX7-115" fmla="*/ 6011 w 10001"/>
                        <a:gd name="connsiteY7-116" fmla="*/ 18270 h 18272"/>
                        <a:gd name="connsiteX8-117" fmla="*/ 3914 w 10001"/>
                        <a:gd name="connsiteY8-118" fmla="*/ 13342 h 18272"/>
                        <a:gd name="connsiteX9-119" fmla="*/ 2716 w 10001"/>
                        <a:gd name="connsiteY9-120" fmla="*/ 11244 h 18272"/>
                        <a:gd name="connsiteX10-121" fmla="*/ 1479 w 10001"/>
                        <a:gd name="connsiteY10-122" fmla="*/ 10849 h 18272"/>
                        <a:gd name="connsiteX11-123" fmla="*/ 4 w 10001"/>
                        <a:gd name="connsiteY11-124" fmla="*/ 7436 h 18272"/>
                        <a:gd name="connsiteX0-125" fmla="*/ 1 w 9998"/>
                        <a:gd name="connsiteY0-126" fmla="*/ 7436 h 18272"/>
                        <a:gd name="connsiteX1-127" fmla="*/ 3899 w 9998"/>
                        <a:gd name="connsiteY1-128" fmla="*/ 4440 h 18272"/>
                        <a:gd name="connsiteX2-129" fmla="*/ 6023 w 9998"/>
                        <a:gd name="connsiteY2-130" fmla="*/ 0 h 18272"/>
                        <a:gd name="connsiteX3-131" fmla="*/ 8375 w 9998"/>
                        <a:gd name="connsiteY3-132" fmla="*/ 4443 h 18272"/>
                        <a:gd name="connsiteX4-133" fmla="*/ 9995 w 9998"/>
                        <a:gd name="connsiteY4-134" fmla="*/ 9195 h 18272"/>
                        <a:gd name="connsiteX5-135" fmla="*/ 8718 w 9998"/>
                        <a:gd name="connsiteY5-136" fmla="*/ 12654 h 18272"/>
                        <a:gd name="connsiteX6-137" fmla="*/ 6008 w 9998"/>
                        <a:gd name="connsiteY6-138" fmla="*/ 18270 h 18272"/>
                        <a:gd name="connsiteX7-139" fmla="*/ 3911 w 9998"/>
                        <a:gd name="connsiteY7-140" fmla="*/ 13342 h 18272"/>
                        <a:gd name="connsiteX8-141" fmla="*/ 2713 w 9998"/>
                        <a:gd name="connsiteY8-142" fmla="*/ 11244 h 18272"/>
                        <a:gd name="connsiteX9-143" fmla="*/ 1476 w 9998"/>
                        <a:gd name="connsiteY9-144" fmla="*/ 10849 h 18272"/>
                        <a:gd name="connsiteX10-145" fmla="*/ 1 w 9998"/>
                        <a:gd name="connsiteY10-146" fmla="*/ 7436 h 18272"/>
                        <a:gd name="connsiteX0-147" fmla="*/ 35 w 8559"/>
                        <a:gd name="connsiteY0-148" fmla="*/ 5938 h 10000"/>
                        <a:gd name="connsiteX1-149" fmla="*/ 2459 w 8559"/>
                        <a:gd name="connsiteY1-150" fmla="*/ 2430 h 10000"/>
                        <a:gd name="connsiteX2-151" fmla="*/ 4583 w 8559"/>
                        <a:gd name="connsiteY2-152" fmla="*/ 0 h 10000"/>
                        <a:gd name="connsiteX3-153" fmla="*/ 6936 w 8559"/>
                        <a:gd name="connsiteY3-154" fmla="*/ 2432 h 10000"/>
                        <a:gd name="connsiteX4-155" fmla="*/ 8556 w 8559"/>
                        <a:gd name="connsiteY4-156" fmla="*/ 5032 h 10000"/>
                        <a:gd name="connsiteX5-157" fmla="*/ 7279 w 8559"/>
                        <a:gd name="connsiteY5-158" fmla="*/ 6925 h 10000"/>
                        <a:gd name="connsiteX6-159" fmla="*/ 4568 w 8559"/>
                        <a:gd name="connsiteY6-160" fmla="*/ 9999 h 10000"/>
                        <a:gd name="connsiteX7-161" fmla="*/ 2471 w 8559"/>
                        <a:gd name="connsiteY7-162" fmla="*/ 7302 h 10000"/>
                        <a:gd name="connsiteX8-163" fmla="*/ 1273 w 8559"/>
                        <a:gd name="connsiteY8-164" fmla="*/ 6154 h 10000"/>
                        <a:gd name="connsiteX9-165" fmla="*/ 35 w 8559"/>
                        <a:gd name="connsiteY9-166" fmla="*/ 5938 h 10000"/>
                        <a:gd name="connsiteX0-167" fmla="*/ 49 w 9820"/>
                        <a:gd name="connsiteY0-168" fmla="*/ 4655 h 10000"/>
                        <a:gd name="connsiteX1-169" fmla="*/ 2693 w 9820"/>
                        <a:gd name="connsiteY1-170" fmla="*/ 2430 h 10000"/>
                        <a:gd name="connsiteX2-171" fmla="*/ 5175 w 9820"/>
                        <a:gd name="connsiteY2-172" fmla="*/ 0 h 10000"/>
                        <a:gd name="connsiteX3-173" fmla="*/ 7924 w 9820"/>
                        <a:gd name="connsiteY3-174" fmla="*/ 2432 h 10000"/>
                        <a:gd name="connsiteX4-175" fmla="*/ 9816 w 9820"/>
                        <a:gd name="connsiteY4-176" fmla="*/ 5032 h 10000"/>
                        <a:gd name="connsiteX5-177" fmla="*/ 8324 w 9820"/>
                        <a:gd name="connsiteY5-178" fmla="*/ 6925 h 10000"/>
                        <a:gd name="connsiteX6-179" fmla="*/ 5157 w 9820"/>
                        <a:gd name="connsiteY6-180" fmla="*/ 9999 h 10000"/>
                        <a:gd name="connsiteX7-181" fmla="*/ 2707 w 9820"/>
                        <a:gd name="connsiteY7-182" fmla="*/ 7302 h 10000"/>
                        <a:gd name="connsiteX8-183" fmla="*/ 1307 w 9820"/>
                        <a:gd name="connsiteY8-184" fmla="*/ 6154 h 10000"/>
                        <a:gd name="connsiteX9-185" fmla="*/ 49 w 9820"/>
                        <a:gd name="connsiteY9-186" fmla="*/ 4655 h 10000"/>
                        <a:gd name="connsiteX0-187" fmla="*/ 45 w 9995"/>
                        <a:gd name="connsiteY0-188" fmla="*/ 4655 h 10000"/>
                        <a:gd name="connsiteX1-189" fmla="*/ 2737 w 9995"/>
                        <a:gd name="connsiteY1-190" fmla="*/ 2430 h 10000"/>
                        <a:gd name="connsiteX2-191" fmla="*/ 5265 w 9995"/>
                        <a:gd name="connsiteY2-192" fmla="*/ 0 h 10000"/>
                        <a:gd name="connsiteX3-193" fmla="*/ 8064 w 9995"/>
                        <a:gd name="connsiteY3-194" fmla="*/ 2432 h 10000"/>
                        <a:gd name="connsiteX4-195" fmla="*/ 9991 w 9995"/>
                        <a:gd name="connsiteY4-196" fmla="*/ 5032 h 10000"/>
                        <a:gd name="connsiteX5-197" fmla="*/ 8472 w 9995"/>
                        <a:gd name="connsiteY5-198" fmla="*/ 6925 h 10000"/>
                        <a:gd name="connsiteX6-199" fmla="*/ 5247 w 9995"/>
                        <a:gd name="connsiteY6-200" fmla="*/ 9999 h 10000"/>
                        <a:gd name="connsiteX7-201" fmla="*/ 2752 w 9995"/>
                        <a:gd name="connsiteY7-202" fmla="*/ 7302 h 10000"/>
                        <a:gd name="connsiteX8-203" fmla="*/ 1374 w 9995"/>
                        <a:gd name="connsiteY8-204" fmla="*/ 6984 h 10000"/>
                        <a:gd name="connsiteX9-205" fmla="*/ 45 w 9995"/>
                        <a:gd name="connsiteY9-206" fmla="*/ 4655 h 10000"/>
                        <a:gd name="connsiteX0-207" fmla="*/ 45 w 10000"/>
                        <a:gd name="connsiteY0-208" fmla="*/ 5032 h 10377"/>
                        <a:gd name="connsiteX1-209" fmla="*/ 2738 w 10000"/>
                        <a:gd name="connsiteY1-210" fmla="*/ 2807 h 10377"/>
                        <a:gd name="connsiteX2-211" fmla="*/ 4886 w 10000"/>
                        <a:gd name="connsiteY2-212" fmla="*/ 0 h 10377"/>
                        <a:gd name="connsiteX3-213" fmla="*/ 8068 w 10000"/>
                        <a:gd name="connsiteY3-214" fmla="*/ 2809 h 10377"/>
                        <a:gd name="connsiteX4-215" fmla="*/ 9996 w 10000"/>
                        <a:gd name="connsiteY4-216" fmla="*/ 5409 h 10377"/>
                        <a:gd name="connsiteX5-217" fmla="*/ 8476 w 10000"/>
                        <a:gd name="connsiteY5-218" fmla="*/ 7302 h 10377"/>
                        <a:gd name="connsiteX6-219" fmla="*/ 5250 w 10000"/>
                        <a:gd name="connsiteY6-220" fmla="*/ 10376 h 10377"/>
                        <a:gd name="connsiteX7-221" fmla="*/ 2753 w 10000"/>
                        <a:gd name="connsiteY7-222" fmla="*/ 7679 h 10377"/>
                        <a:gd name="connsiteX8-223" fmla="*/ 1375 w 10000"/>
                        <a:gd name="connsiteY8-224" fmla="*/ 7361 h 10377"/>
                        <a:gd name="connsiteX9-225" fmla="*/ 45 w 10000"/>
                        <a:gd name="connsiteY9-226" fmla="*/ 5032 h 10377"/>
                        <a:gd name="connsiteX0-227" fmla="*/ 45 w 10000"/>
                        <a:gd name="connsiteY0-228" fmla="*/ 5036 h 10381"/>
                        <a:gd name="connsiteX1-229" fmla="*/ 2738 w 10000"/>
                        <a:gd name="connsiteY1-230" fmla="*/ 2811 h 10381"/>
                        <a:gd name="connsiteX2-231" fmla="*/ 4886 w 10000"/>
                        <a:gd name="connsiteY2-232" fmla="*/ 4 h 10381"/>
                        <a:gd name="connsiteX3-233" fmla="*/ 8068 w 10000"/>
                        <a:gd name="connsiteY3-234" fmla="*/ 2813 h 10381"/>
                        <a:gd name="connsiteX4-235" fmla="*/ 9996 w 10000"/>
                        <a:gd name="connsiteY4-236" fmla="*/ 5413 h 10381"/>
                        <a:gd name="connsiteX5-237" fmla="*/ 8476 w 10000"/>
                        <a:gd name="connsiteY5-238" fmla="*/ 7306 h 10381"/>
                        <a:gd name="connsiteX6-239" fmla="*/ 5250 w 10000"/>
                        <a:gd name="connsiteY6-240" fmla="*/ 10380 h 10381"/>
                        <a:gd name="connsiteX7-241" fmla="*/ 2753 w 10000"/>
                        <a:gd name="connsiteY7-242" fmla="*/ 7683 h 10381"/>
                        <a:gd name="connsiteX8-243" fmla="*/ 1375 w 10000"/>
                        <a:gd name="connsiteY8-244" fmla="*/ 7365 h 10381"/>
                        <a:gd name="connsiteX9-245" fmla="*/ 45 w 10000"/>
                        <a:gd name="connsiteY9-246" fmla="*/ 5036 h 10381"/>
                        <a:gd name="connsiteX0-247" fmla="*/ 45 w 10000"/>
                        <a:gd name="connsiteY0-248" fmla="*/ 5036 h 10796"/>
                        <a:gd name="connsiteX1-249" fmla="*/ 2738 w 10000"/>
                        <a:gd name="connsiteY1-250" fmla="*/ 2811 h 10796"/>
                        <a:gd name="connsiteX2-251" fmla="*/ 4886 w 10000"/>
                        <a:gd name="connsiteY2-252" fmla="*/ 4 h 10796"/>
                        <a:gd name="connsiteX3-253" fmla="*/ 8068 w 10000"/>
                        <a:gd name="connsiteY3-254" fmla="*/ 2813 h 10796"/>
                        <a:gd name="connsiteX4-255" fmla="*/ 9996 w 10000"/>
                        <a:gd name="connsiteY4-256" fmla="*/ 5413 h 10796"/>
                        <a:gd name="connsiteX5-257" fmla="*/ 8476 w 10000"/>
                        <a:gd name="connsiteY5-258" fmla="*/ 7306 h 10796"/>
                        <a:gd name="connsiteX6-259" fmla="*/ 5202 w 10000"/>
                        <a:gd name="connsiteY6-260" fmla="*/ 10795 h 10796"/>
                        <a:gd name="connsiteX7-261" fmla="*/ 2753 w 10000"/>
                        <a:gd name="connsiteY7-262" fmla="*/ 7683 h 10796"/>
                        <a:gd name="connsiteX8-263" fmla="*/ 1375 w 10000"/>
                        <a:gd name="connsiteY8-264" fmla="*/ 7365 h 10796"/>
                        <a:gd name="connsiteX9-265" fmla="*/ 45 w 10000"/>
                        <a:gd name="connsiteY9-266" fmla="*/ 5036 h 10796"/>
                        <a:gd name="connsiteX0-267" fmla="*/ 45 w 10000"/>
                        <a:gd name="connsiteY0-268" fmla="*/ 5036 h 10795"/>
                        <a:gd name="connsiteX1-269" fmla="*/ 2738 w 10000"/>
                        <a:gd name="connsiteY1-270" fmla="*/ 2811 h 10795"/>
                        <a:gd name="connsiteX2-271" fmla="*/ 4886 w 10000"/>
                        <a:gd name="connsiteY2-272" fmla="*/ 4 h 10795"/>
                        <a:gd name="connsiteX3-273" fmla="*/ 8068 w 10000"/>
                        <a:gd name="connsiteY3-274" fmla="*/ 2813 h 10795"/>
                        <a:gd name="connsiteX4-275" fmla="*/ 9996 w 10000"/>
                        <a:gd name="connsiteY4-276" fmla="*/ 5413 h 10795"/>
                        <a:gd name="connsiteX5-277" fmla="*/ 8476 w 10000"/>
                        <a:gd name="connsiteY5-278" fmla="*/ 7306 h 10795"/>
                        <a:gd name="connsiteX6-279" fmla="*/ 5202 w 10000"/>
                        <a:gd name="connsiteY6-280" fmla="*/ 10795 h 10795"/>
                        <a:gd name="connsiteX7-281" fmla="*/ 2753 w 10000"/>
                        <a:gd name="connsiteY7-282" fmla="*/ 7683 h 10795"/>
                        <a:gd name="connsiteX8-283" fmla="*/ 1375 w 10000"/>
                        <a:gd name="connsiteY8-284" fmla="*/ 7365 h 10795"/>
                        <a:gd name="connsiteX9-285" fmla="*/ 45 w 10000"/>
                        <a:gd name="connsiteY9-286" fmla="*/ 5036 h 10795"/>
                        <a:gd name="connsiteX0-287" fmla="*/ 45 w 10000"/>
                        <a:gd name="connsiteY0-288" fmla="*/ 5036 h 10795"/>
                        <a:gd name="connsiteX1-289" fmla="*/ 2738 w 10000"/>
                        <a:gd name="connsiteY1-290" fmla="*/ 2811 h 10795"/>
                        <a:gd name="connsiteX2-291" fmla="*/ 4886 w 10000"/>
                        <a:gd name="connsiteY2-292" fmla="*/ 4 h 10795"/>
                        <a:gd name="connsiteX3-293" fmla="*/ 8068 w 10000"/>
                        <a:gd name="connsiteY3-294" fmla="*/ 2813 h 10795"/>
                        <a:gd name="connsiteX4-295" fmla="*/ 9996 w 10000"/>
                        <a:gd name="connsiteY4-296" fmla="*/ 5413 h 10795"/>
                        <a:gd name="connsiteX5-297" fmla="*/ 8476 w 10000"/>
                        <a:gd name="connsiteY5-298" fmla="*/ 7306 h 10795"/>
                        <a:gd name="connsiteX6-299" fmla="*/ 5202 w 10000"/>
                        <a:gd name="connsiteY6-300" fmla="*/ 10795 h 10795"/>
                        <a:gd name="connsiteX7-301" fmla="*/ 2753 w 10000"/>
                        <a:gd name="connsiteY7-302" fmla="*/ 7683 h 10795"/>
                        <a:gd name="connsiteX8-303" fmla="*/ 1375 w 10000"/>
                        <a:gd name="connsiteY8-304" fmla="*/ 7365 h 10795"/>
                        <a:gd name="connsiteX9-305" fmla="*/ 45 w 10000"/>
                        <a:gd name="connsiteY9-306" fmla="*/ 5036 h 1079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grpSp>
                  <p:nvGrpSpPr>
                    <p:cNvPr id="738" name="Group 737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/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/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/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/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/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4" name="Straight Connector 743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5" name="Straight Connector 744"/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6" name="Straight Connector 745"/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735" name="TextBox 734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AS 1</a:t>
                    </a: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736" name="Straight Connector 735"/>
                  <p:cNvCxnSpPr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733" name="Straight Connector 732"/>
                <p:cNvCxnSpPr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713" name="Group 712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/>
                  <p:cNvSpPr/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  <a:gd name="connsiteX0-307" fmla="*/ 4 w 9959"/>
                      <a:gd name="connsiteY0-308" fmla="*/ 5593 h 11352"/>
                      <a:gd name="connsiteX1-309" fmla="*/ 1089 w 9959"/>
                      <a:gd name="connsiteY1-310" fmla="*/ 469 h 11352"/>
                      <a:gd name="connsiteX2-311" fmla="*/ 4845 w 9959"/>
                      <a:gd name="connsiteY2-312" fmla="*/ 561 h 11352"/>
                      <a:gd name="connsiteX3-313" fmla="*/ 8027 w 9959"/>
                      <a:gd name="connsiteY3-314" fmla="*/ 3370 h 11352"/>
                      <a:gd name="connsiteX4-315" fmla="*/ 9955 w 9959"/>
                      <a:gd name="connsiteY4-316" fmla="*/ 5970 h 11352"/>
                      <a:gd name="connsiteX5-317" fmla="*/ 8435 w 9959"/>
                      <a:gd name="connsiteY5-318" fmla="*/ 7863 h 11352"/>
                      <a:gd name="connsiteX6-319" fmla="*/ 5161 w 9959"/>
                      <a:gd name="connsiteY6-320" fmla="*/ 11352 h 11352"/>
                      <a:gd name="connsiteX7-321" fmla="*/ 2712 w 9959"/>
                      <a:gd name="connsiteY7-322" fmla="*/ 8240 h 11352"/>
                      <a:gd name="connsiteX8-323" fmla="*/ 1334 w 9959"/>
                      <a:gd name="connsiteY8-324" fmla="*/ 7922 h 11352"/>
                      <a:gd name="connsiteX9-325" fmla="*/ 4 w 9959"/>
                      <a:gd name="connsiteY9-326" fmla="*/ 5593 h 11352"/>
                      <a:gd name="connsiteX0-327" fmla="*/ 0 w 11223"/>
                      <a:gd name="connsiteY0-328" fmla="*/ 3835 h 9929"/>
                      <a:gd name="connsiteX1-329" fmla="*/ 2316 w 11223"/>
                      <a:gd name="connsiteY1-330" fmla="*/ 342 h 9929"/>
                      <a:gd name="connsiteX2-331" fmla="*/ 6088 w 11223"/>
                      <a:gd name="connsiteY2-332" fmla="*/ 423 h 9929"/>
                      <a:gd name="connsiteX3-333" fmla="*/ 9283 w 11223"/>
                      <a:gd name="connsiteY3-334" fmla="*/ 2898 h 9929"/>
                      <a:gd name="connsiteX4-335" fmla="*/ 11219 w 11223"/>
                      <a:gd name="connsiteY4-336" fmla="*/ 5188 h 9929"/>
                      <a:gd name="connsiteX5-337" fmla="*/ 9693 w 11223"/>
                      <a:gd name="connsiteY5-338" fmla="*/ 6856 h 9929"/>
                      <a:gd name="connsiteX6-339" fmla="*/ 6405 w 11223"/>
                      <a:gd name="connsiteY6-340" fmla="*/ 9929 h 9929"/>
                      <a:gd name="connsiteX7-341" fmla="*/ 3946 w 11223"/>
                      <a:gd name="connsiteY7-342" fmla="*/ 7188 h 9929"/>
                      <a:gd name="connsiteX8-343" fmla="*/ 2562 w 11223"/>
                      <a:gd name="connsiteY8-344" fmla="*/ 6908 h 9929"/>
                      <a:gd name="connsiteX9-345" fmla="*/ 0 w 11223"/>
                      <a:gd name="connsiteY9-346" fmla="*/ 3835 h 9929"/>
                      <a:gd name="connsiteX0-347" fmla="*/ 0 w 9999"/>
                      <a:gd name="connsiteY0-348" fmla="*/ 3862 h 10000"/>
                      <a:gd name="connsiteX1-349" fmla="*/ 2064 w 9999"/>
                      <a:gd name="connsiteY1-350" fmla="*/ 344 h 10000"/>
                      <a:gd name="connsiteX2-351" fmla="*/ 5425 w 9999"/>
                      <a:gd name="connsiteY2-352" fmla="*/ 426 h 10000"/>
                      <a:gd name="connsiteX3-353" fmla="*/ 8271 w 9999"/>
                      <a:gd name="connsiteY3-354" fmla="*/ 2919 h 10000"/>
                      <a:gd name="connsiteX4-355" fmla="*/ 9996 w 9999"/>
                      <a:gd name="connsiteY4-356" fmla="*/ 5225 h 10000"/>
                      <a:gd name="connsiteX5-357" fmla="*/ 8637 w 9999"/>
                      <a:gd name="connsiteY5-358" fmla="*/ 6905 h 10000"/>
                      <a:gd name="connsiteX6-359" fmla="*/ 5707 w 9999"/>
                      <a:gd name="connsiteY6-360" fmla="*/ 10000 h 10000"/>
                      <a:gd name="connsiteX7-361" fmla="*/ 2283 w 9999"/>
                      <a:gd name="connsiteY7-362" fmla="*/ 6957 h 10000"/>
                      <a:gd name="connsiteX8-363" fmla="*/ 0 w 9999"/>
                      <a:gd name="connsiteY8-364" fmla="*/ 3862 h 10000"/>
                      <a:gd name="connsiteX0-365" fmla="*/ 124 w 10124"/>
                      <a:gd name="connsiteY0-366" fmla="*/ 3862 h 10000"/>
                      <a:gd name="connsiteX1-367" fmla="*/ 2188 w 10124"/>
                      <a:gd name="connsiteY1-368" fmla="*/ 344 h 10000"/>
                      <a:gd name="connsiteX2-369" fmla="*/ 5550 w 10124"/>
                      <a:gd name="connsiteY2-370" fmla="*/ 426 h 10000"/>
                      <a:gd name="connsiteX3-371" fmla="*/ 8396 w 10124"/>
                      <a:gd name="connsiteY3-372" fmla="*/ 2919 h 10000"/>
                      <a:gd name="connsiteX4-373" fmla="*/ 10121 w 10124"/>
                      <a:gd name="connsiteY4-374" fmla="*/ 5225 h 10000"/>
                      <a:gd name="connsiteX5-375" fmla="*/ 8762 w 10124"/>
                      <a:gd name="connsiteY5-376" fmla="*/ 6905 h 10000"/>
                      <a:gd name="connsiteX6-377" fmla="*/ 5832 w 10124"/>
                      <a:gd name="connsiteY6-378" fmla="*/ 10000 h 10000"/>
                      <a:gd name="connsiteX7-379" fmla="*/ 124 w 10124"/>
                      <a:gd name="connsiteY7-380" fmla="*/ 3862 h 10000"/>
                      <a:gd name="connsiteX0-381" fmla="*/ 43 w 10045"/>
                      <a:gd name="connsiteY0-382" fmla="*/ 3862 h 6912"/>
                      <a:gd name="connsiteX1-383" fmla="*/ 2107 w 10045"/>
                      <a:gd name="connsiteY1-384" fmla="*/ 344 h 6912"/>
                      <a:gd name="connsiteX2-385" fmla="*/ 5469 w 10045"/>
                      <a:gd name="connsiteY2-386" fmla="*/ 426 h 6912"/>
                      <a:gd name="connsiteX3-387" fmla="*/ 8315 w 10045"/>
                      <a:gd name="connsiteY3-388" fmla="*/ 2919 h 6912"/>
                      <a:gd name="connsiteX4-389" fmla="*/ 10040 w 10045"/>
                      <a:gd name="connsiteY4-390" fmla="*/ 5225 h 6912"/>
                      <a:gd name="connsiteX5-391" fmla="*/ 8681 w 10045"/>
                      <a:gd name="connsiteY5-392" fmla="*/ 6905 h 6912"/>
                      <a:gd name="connsiteX6-393" fmla="*/ 3967 w 10045"/>
                      <a:gd name="connsiteY6-394" fmla="*/ 5885 h 6912"/>
                      <a:gd name="connsiteX7-395" fmla="*/ 43 w 10045"/>
                      <a:gd name="connsiteY7-396" fmla="*/ 3862 h 6912"/>
                      <a:gd name="connsiteX0-397" fmla="*/ 47 w 10004"/>
                      <a:gd name="connsiteY0-398" fmla="*/ 5106 h 9519"/>
                      <a:gd name="connsiteX1-399" fmla="*/ 2102 w 10004"/>
                      <a:gd name="connsiteY1-400" fmla="*/ 17 h 9519"/>
                      <a:gd name="connsiteX2-401" fmla="*/ 6651 w 10004"/>
                      <a:gd name="connsiteY2-402" fmla="*/ 3484 h 9519"/>
                      <a:gd name="connsiteX3-403" fmla="*/ 8282 w 10004"/>
                      <a:gd name="connsiteY3-404" fmla="*/ 3742 h 9519"/>
                      <a:gd name="connsiteX4-405" fmla="*/ 9999 w 10004"/>
                      <a:gd name="connsiteY4-406" fmla="*/ 7078 h 9519"/>
                      <a:gd name="connsiteX5-407" fmla="*/ 8646 w 10004"/>
                      <a:gd name="connsiteY5-408" fmla="*/ 9509 h 9519"/>
                      <a:gd name="connsiteX6-409" fmla="*/ 3953 w 10004"/>
                      <a:gd name="connsiteY6-410" fmla="*/ 8033 h 9519"/>
                      <a:gd name="connsiteX7-411" fmla="*/ 47 w 10004"/>
                      <a:gd name="connsiteY7-412" fmla="*/ 5106 h 9519"/>
                      <a:gd name="connsiteX0-413" fmla="*/ 43 w 9996"/>
                      <a:gd name="connsiteY0-414" fmla="*/ 6232 h 10868"/>
                      <a:gd name="connsiteX1-415" fmla="*/ 2097 w 9996"/>
                      <a:gd name="connsiteY1-416" fmla="*/ 886 h 10868"/>
                      <a:gd name="connsiteX2-417" fmla="*/ 5642 w 9996"/>
                      <a:gd name="connsiteY2-418" fmla="*/ 385 h 10868"/>
                      <a:gd name="connsiteX3-419" fmla="*/ 8275 w 9996"/>
                      <a:gd name="connsiteY3-420" fmla="*/ 4799 h 10868"/>
                      <a:gd name="connsiteX4-421" fmla="*/ 9991 w 9996"/>
                      <a:gd name="connsiteY4-422" fmla="*/ 8304 h 10868"/>
                      <a:gd name="connsiteX5-423" fmla="*/ 8639 w 9996"/>
                      <a:gd name="connsiteY5-424" fmla="*/ 10857 h 10868"/>
                      <a:gd name="connsiteX6-425" fmla="*/ 3947 w 9996"/>
                      <a:gd name="connsiteY6-426" fmla="*/ 9307 h 10868"/>
                      <a:gd name="connsiteX7-427" fmla="*/ 43 w 9996"/>
                      <a:gd name="connsiteY7-428" fmla="*/ 6232 h 10868"/>
                      <a:gd name="connsiteX0-429" fmla="*/ 43 w 10004"/>
                      <a:gd name="connsiteY0-430" fmla="*/ 5543 h 9809"/>
                      <a:gd name="connsiteX1-431" fmla="*/ 2098 w 10004"/>
                      <a:gd name="connsiteY1-432" fmla="*/ 624 h 9809"/>
                      <a:gd name="connsiteX2-433" fmla="*/ 5644 w 10004"/>
                      <a:gd name="connsiteY2-434" fmla="*/ 163 h 9809"/>
                      <a:gd name="connsiteX3-435" fmla="*/ 8163 w 10004"/>
                      <a:gd name="connsiteY3-436" fmla="*/ 1492 h 9809"/>
                      <a:gd name="connsiteX4-437" fmla="*/ 9995 w 10004"/>
                      <a:gd name="connsiteY4-438" fmla="*/ 7450 h 9809"/>
                      <a:gd name="connsiteX5-439" fmla="*/ 8642 w 10004"/>
                      <a:gd name="connsiteY5-440" fmla="*/ 9799 h 9809"/>
                      <a:gd name="connsiteX6-441" fmla="*/ 3949 w 10004"/>
                      <a:gd name="connsiteY6-442" fmla="*/ 8373 h 9809"/>
                      <a:gd name="connsiteX7-443" fmla="*/ 43 w 10004"/>
                      <a:gd name="connsiteY7-444" fmla="*/ 5543 h 9809"/>
                      <a:gd name="connsiteX0-445" fmla="*/ 43 w 8950"/>
                      <a:gd name="connsiteY0-446" fmla="*/ 5651 h 10081"/>
                      <a:gd name="connsiteX1-447" fmla="*/ 2097 w 8950"/>
                      <a:gd name="connsiteY1-448" fmla="*/ 636 h 10081"/>
                      <a:gd name="connsiteX2-449" fmla="*/ 5642 w 8950"/>
                      <a:gd name="connsiteY2-450" fmla="*/ 166 h 10081"/>
                      <a:gd name="connsiteX3-451" fmla="*/ 8160 w 8950"/>
                      <a:gd name="connsiteY3-452" fmla="*/ 1521 h 10081"/>
                      <a:gd name="connsiteX4-453" fmla="*/ 8473 w 8950"/>
                      <a:gd name="connsiteY4-454" fmla="*/ 5322 h 10081"/>
                      <a:gd name="connsiteX5-455" fmla="*/ 8639 w 8950"/>
                      <a:gd name="connsiteY5-456" fmla="*/ 9990 h 10081"/>
                      <a:gd name="connsiteX6-457" fmla="*/ 3947 w 8950"/>
                      <a:gd name="connsiteY6-458" fmla="*/ 8536 h 10081"/>
                      <a:gd name="connsiteX7-459" fmla="*/ 43 w 8950"/>
                      <a:gd name="connsiteY7-460" fmla="*/ 5651 h 10081"/>
                      <a:gd name="connsiteX0-461" fmla="*/ 48 w 9651"/>
                      <a:gd name="connsiteY0-462" fmla="*/ 5606 h 8648"/>
                      <a:gd name="connsiteX1-463" fmla="*/ 2343 w 9651"/>
                      <a:gd name="connsiteY1-464" fmla="*/ 631 h 8648"/>
                      <a:gd name="connsiteX2-465" fmla="*/ 6304 w 9651"/>
                      <a:gd name="connsiteY2-466" fmla="*/ 165 h 8648"/>
                      <a:gd name="connsiteX3-467" fmla="*/ 9117 w 9651"/>
                      <a:gd name="connsiteY3-468" fmla="*/ 1509 h 8648"/>
                      <a:gd name="connsiteX4-469" fmla="*/ 9467 w 9651"/>
                      <a:gd name="connsiteY4-470" fmla="*/ 5279 h 8648"/>
                      <a:gd name="connsiteX5-471" fmla="*/ 6997 w 9651"/>
                      <a:gd name="connsiteY5-472" fmla="*/ 8019 h 8648"/>
                      <a:gd name="connsiteX6-473" fmla="*/ 4410 w 9651"/>
                      <a:gd name="connsiteY6-474" fmla="*/ 8467 h 8648"/>
                      <a:gd name="connsiteX7-475" fmla="*/ 48 w 9651"/>
                      <a:gd name="connsiteY7-476" fmla="*/ 5606 h 8648"/>
                      <a:gd name="connsiteX0-477" fmla="*/ 41 w 9991"/>
                      <a:gd name="connsiteY0-478" fmla="*/ 6482 h 9316"/>
                      <a:gd name="connsiteX1-479" fmla="*/ 2419 w 9991"/>
                      <a:gd name="connsiteY1-480" fmla="*/ 730 h 9316"/>
                      <a:gd name="connsiteX2-481" fmla="*/ 6523 w 9991"/>
                      <a:gd name="connsiteY2-482" fmla="*/ 191 h 9316"/>
                      <a:gd name="connsiteX3-483" fmla="*/ 9438 w 9991"/>
                      <a:gd name="connsiteY3-484" fmla="*/ 1745 h 9316"/>
                      <a:gd name="connsiteX4-485" fmla="*/ 9800 w 9991"/>
                      <a:gd name="connsiteY4-486" fmla="*/ 6104 h 9316"/>
                      <a:gd name="connsiteX5-487" fmla="*/ 7241 w 9991"/>
                      <a:gd name="connsiteY5-488" fmla="*/ 9273 h 9316"/>
                      <a:gd name="connsiteX6-489" fmla="*/ 1411 w 9991"/>
                      <a:gd name="connsiteY6-490" fmla="*/ 7856 h 9316"/>
                      <a:gd name="connsiteX7-491" fmla="*/ 41 w 9991"/>
                      <a:gd name="connsiteY7-492" fmla="*/ 6482 h 9316"/>
                      <a:gd name="connsiteX0-493" fmla="*/ 19 w 10708"/>
                      <a:gd name="connsiteY0-494" fmla="*/ 7721 h 10038"/>
                      <a:gd name="connsiteX1-495" fmla="*/ 3129 w 10708"/>
                      <a:gd name="connsiteY1-496" fmla="*/ 825 h 10038"/>
                      <a:gd name="connsiteX2-497" fmla="*/ 7237 w 10708"/>
                      <a:gd name="connsiteY2-498" fmla="*/ 246 h 10038"/>
                      <a:gd name="connsiteX3-499" fmla="*/ 10155 w 10708"/>
                      <a:gd name="connsiteY3-500" fmla="*/ 1914 h 10038"/>
                      <a:gd name="connsiteX4-501" fmla="*/ 10517 w 10708"/>
                      <a:gd name="connsiteY4-502" fmla="*/ 6593 h 10038"/>
                      <a:gd name="connsiteX5-503" fmla="*/ 7956 w 10708"/>
                      <a:gd name="connsiteY5-504" fmla="*/ 9995 h 10038"/>
                      <a:gd name="connsiteX6-505" fmla="*/ 2120 w 10708"/>
                      <a:gd name="connsiteY6-506" fmla="*/ 8474 h 10038"/>
                      <a:gd name="connsiteX7-507" fmla="*/ 19 w 10708"/>
                      <a:gd name="connsiteY7-508" fmla="*/ 7721 h 10038"/>
                      <a:gd name="connsiteX0-509" fmla="*/ 359 w 11048"/>
                      <a:gd name="connsiteY0-510" fmla="*/ 7721 h 10038"/>
                      <a:gd name="connsiteX1-511" fmla="*/ 3469 w 11048"/>
                      <a:gd name="connsiteY1-512" fmla="*/ 825 h 10038"/>
                      <a:gd name="connsiteX2-513" fmla="*/ 7577 w 11048"/>
                      <a:gd name="connsiteY2-514" fmla="*/ 246 h 10038"/>
                      <a:gd name="connsiteX3-515" fmla="*/ 10495 w 11048"/>
                      <a:gd name="connsiteY3-516" fmla="*/ 1914 h 10038"/>
                      <a:gd name="connsiteX4-517" fmla="*/ 10857 w 11048"/>
                      <a:gd name="connsiteY4-518" fmla="*/ 6593 h 10038"/>
                      <a:gd name="connsiteX5-519" fmla="*/ 8296 w 11048"/>
                      <a:gd name="connsiteY5-520" fmla="*/ 9995 h 10038"/>
                      <a:gd name="connsiteX6-521" fmla="*/ 2460 w 11048"/>
                      <a:gd name="connsiteY6-522" fmla="*/ 8474 h 10038"/>
                      <a:gd name="connsiteX7-523" fmla="*/ 359 w 11048"/>
                      <a:gd name="connsiteY7-524" fmla="*/ 7721 h 10038"/>
                      <a:gd name="connsiteX0-525" fmla="*/ 359 w 11048"/>
                      <a:gd name="connsiteY0-526" fmla="*/ 8392 h 10075"/>
                      <a:gd name="connsiteX1-527" fmla="*/ 3469 w 11048"/>
                      <a:gd name="connsiteY1-528" fmla="*/ 864 h 10075"/>
                      <a:gd name="connsiteX2-529" fmla="*/ 7577 w 11048"/>
                      <a:gd name="connsiteY2-530" fmla="*/ 285 h 10075"/>
                      <a:gd name="connsiteX3-531" fmla="*/ 10495 w 11048"/>
                      <a:gd name="connsiteY3-532" fmla="*/ 1953 h 10075"/>
                      <a:gd name="connsiteX4-533" fmla="*/ 10857 w 11048"/>
                      <a:gd name="connsiteY4-534" fmla="*/ 6632 h 10075"/>
                      <a:gd name="connsiteX5-535" fmla="*/ 8296 w 11048"/>
                      <a:gd name="connsiteY5-536" fmla="*/ 10034 h 10075"/>
                      <a:gd name="connsiteX6-537" fmla="*/ 2460 w 11048"/>
                      <a:gd name="connsiteY6-538" fmla="*/ 8513 h 10075"/>
                      <a:gd name="connsiteX7-539" fmla="*/ 359 w 11048"/>
                      <a:gd name="connsiteY7-540" fmla="*/ 8392 h 10075"/>
                      <a:gd name="connsiteX0-541" fmla="*/ 371 w 11060"/>
                      <a:gd name="connsiteY0-542" fmla="*/ 8392 h 10075"/>
                      <a:gd name="connsiteX1-543" fmla="*/ 3481 w 11060"/>
                      <a:gd name="connsiteY1-544" fmla="*/ 864 h 10075"/>
                      <a:gd name="connsiteX2-545" fmla="*/ 7589 w 11060"/>
                      <a:gd name="connsiteY2-546" fmla="*/ 285 h 10075"/>
                      <a:gd name="connsiteX3-547" fmla="*/ 10507 w 11060"/>
                      <a:gd name="connsiteY3-548" fmla="*/ 1953 h 10075"/>
                      <a:gd name="connsiteX4-549" fmla="*/ 10869 w 11060"/>
                      <a:gd name="connsiteY4-550" fmla="*/ 6632 h 10075"/>
                      <a:gd name="connsiteX5-551" fmla="*/ 8308 w 11060"/>
                      <a:gd name="connsiteY5-552" fmla="*/ 10034 h 10075"/>
                      <a:gd name="connsiteX6-553" fmla="*/ 2472 w 11060"/>
                      <a:gd name="connsiteY6-554" fmla="*/ 8513 h 10075"/>
                      <a:gd name="connsiteX7-555" fmla="*/ 371 w 11060"/>
                      <a:gd name="connsiteY7-556" fmla="*/ 8392 h 10075"/>
                      <a:gd name="connsiteX0-557" fmla="*/ 54 w 10743"/>
                      <a:gd name="connsiteY0-558" fmla="*/ 9468 h 11151"/>
                      <a:gd name="connsiteX1-559" fmla="*/ 4027 w 10743"/>
                      <a:gd name="connsiteY1-560" fmla="*/ 495 h 11151"/>
                      <a:gd name="connsiteX2-561" fmla="*/ 7272 w 10743"/>
                      <a:gd name="connsiteY2-562" fmla="*/ 1361 h 11151"/>
                      <a:gd name="connsiteX3-563" fmla="*/ 10190 w 10743"/>
                      <a:gd name="connsiteY3-564" fmla="*/ 3029 h 11151"/>
                      <a:gd name="connsiteX4-565" fmla="*/ 10552 w 10743"/>
                      <a:gd name="connsiteY4-566" fmla="*/ 7708 h 11151"/>
                      <a:gd name="connsiteX5-567" fmla="*/ 7991 w 10743"/>
                      <a:gd name="connsiteY5-568" fmla="*/ 11110 h 11151"/>
                      <a:gd name="connsiteX6-569" fmla="*/ 2155 w 10743"/>
                      <a:gd name="connsiteY6-570" fmla="*/ 9589 h 11151"/>
                      <a:gd name="connsiteX7-571" fmla="*/ 54 w 10743"/>
                      <a:gd name="connsiteY7-572" fmla="*/ 9468 h 11151"/>
                      <a:gd name="connsiteX0-573" fmla="*/ 54 w 10743"/>
                      <a:gd name="connsiteY0-574" fmla="*/ 9506 h 11189"/>
                      <a:gd name="connsiteX1-575" fmla="*/ 4027 w 10743"/>
                      <a:gd name="connsiteY1-576" fmla="*/ 533 h 11189"/>
                      <a:gd name="connsiteX2-577" fmla="*/ 7272 w 10743"/>
                      <a:gd name="connsiteY2-578" fmla="*/ 1399 h 11189"/>
                      <a:gd name="connsiteX3-579" fmla="*/ 10190 w 10743"/>
                      <a:gd name="connsiteY3-580" fmla="*/ 3067 h 11189"/>
                      <a:gd name="connsiteX4-581" fmla="*/ 10552 w 10743"/>
                      <a:gd name="connsiteY4-582" fmla="*/ 7746 h 11189"/>
                      <a:gd name="connsiteX5-583" fmla="*/ 7991 w 10743"/>
                      <a:gd name="connsiteY5-584" fmla="*/ 11148 h 11189"/>
                      <a:gd name="connsiteX6-585" fmla="*/ 2155 w 10743"/>
                      <a:gd name="connsiteY6-586" fmla="*/ 9627 h 11189"/>
                      <a:gd name="connsiteX7-587" fmla="*/ 54 w 10743"/>
                      <a:gd name="connsiteY7-588" fmla="*/ 9506 h 11189"/>
                      <a:gd name="connsiteX0-589" fmla="*/ 40 w 11293"/>
                      <a:gd name="connsiteY0-590" fmla="*/ 9082 h 11127"/>
                      <a:gd name="connsiteX1-591" fmla="*/ 4577 w 11293"/>
                      <a:gd name="connsiteY1-592" fmla="*/ 470 h 11127"/>
                      <a:gd name="connsiteX2-593" fmla="*/ 7822 w 11293"/>
                      <a:gd name="connsiteY2-594" fmla="*/ 1336 h 11127"/>
                      <a:gd name="connsiteX3-595" fmla="*/ 10740 w 11293"/>
                      <a:gd name="connsiteY3-596" fmla="*/ 3004 h 11127"/>
                      <a:gd name="connsiteX4-597" fmla="*/ 11102 w 11293"/>
                      <a:gd name="connsiteY4-598" fmla="*/ 7683 h 11127"/>
                      <a:gd name="connsiteX5-599" fmla="*/ 8541 w 11293"/>
                      <a:gd name="connsiteY5-600" fmla="*/ 11085 h 11127"/>
                      <a:gd name="connsiteX6-601" fmla="*/ 2705 w 11293"/>
                      <a:gd name="connsiteY6-602" fmla="*/ 9564 h 11127"/>
                      <a:gd name="connsiteX7-603" fmla="*/ 40 w 11293"/>
                      <a:gd name="connsiteY7-604" fmla="*/ 9082 h 1112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717" name="Group 327"/>
                  <p:cNvGrpSpPr/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/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  X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715" name="Straight Connector 714"/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711" name="Straight Connector 710"/>
            <p:cNvCxnSpPr/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Hot potato routing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Content Placeholder 39"/>
          <p:cNvSpPr txBox="1"/>
          <p:nvPr/>
        </p:nvSpPr>
        <p:spPr bwMode="auto">
          <a:xfrm>
            <a:off x="1102290" y="4634378"/>
            <a:ext cx="10809962" cy="18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2d learns (via iBGP) it can route to X via 2a or 2c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hot potato routing: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choose local gateway that has least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intra-domain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cost (e.g., 2d chooses 2a, even though more AS hops to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): don’t worry about inter-domain cost!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2D2DB9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cxnSp>
        <p:nvCxnSpPr>
          <p:cNvPr id="281" name="Straight Connector 280"/>
          <p:cNvCxnSpPr/>
          <p:nvPr/>
        </p:nvCxnSpPr>
        <p:spPr bwMode="auto">
          <a:xfrm flipH="1" flipV="1">
            <a:off x="6000873" y="3328637"/>
            <a:ext cx="424979" cy="441697"/>
          </a:xfrm>
          <a:prstGeom prst="line">
            <a:avLst/>
          </a:prstGeom>
          <a:solidFill>
            <a:srgbClr val="00CC99"/>
          </a:solidFill>
          <a:ln w="6350" cap="flat" cmpd="sng" algn="ctr">
            <a:solidFill>
              <a:srgbClr val="0000A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2" name="Group 281"/>
          <p:cNvGrpSpPr/>
          <p:nvPr/>
        </p:nvGrpSpPr>
        <p:grpSpPr>
          <a:xfrm>
            <a:off x="7095765" y="2483791"/>
            <a:ext cx="880227" cy="680442"/>
            <a:chOff x="5705376" y="2487543"/>
            <a:chExt cx="880227" cy="680442"/>
          </a:xfrm>
        </p:grpSpPr>
        <p:sp>
          <p:nvSpPr>
            <p:cNvPr id="283" name="AutoShape 118"/>
            <p:cNvSpPr>
              <a:spLocks noChangeArrowheads="1"/>
            </p:cNvSpPr>
            <p:nvPr/>
          </p:nvSpPr>
          <p:spPr bwMode="auto">
            <a:xfrm rot="19229657">
              <a:off x="5705376" y="2487543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4" name="Text Box 119"/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AS3,X 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2970239" y="2693439"/>
            <a:ext cx="1359693" cy="525314"/>
            <a:chOff x="2143521" y="2684666"/>
            <a:chExt cx="1359693" cy="525314"/>
          </a:xfrm>
        </p:grpSpPr>
        <p:sp>
          <p:nvSpPr>
            <p:cNvPr id="286" name="Text Box 119"/>
            <p:cNvSpPr txBox="1">
              <a:spLocks noChangeArrowheads="1"/>
            </p:cNvSpPr>
            <p:nvPr/>
          </p:nvSpPr>
          <p:spPr bwMode="auto">
            <a:xfrm>
              <a:off x="2143521" y="2929134"/>
              <a:ext cx="1126397" cy="2808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AS1,AS3,X 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87" name="AutoShape 118"/>
            <p:cNvSpPr>
              <a:spLocks noChangeArrowheads="1"/>
            </p:cNvSpPr>
            <p:nvPr/>
          </p:nvSpPr>
          <p:spPr bwMode="auto">
            <a:xfrm rot="1297507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6375649" y="3642958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OSPF link weights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162685" y="31084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201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952201" y="2502930"/>
            <a:ext cx="469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112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702048" y="30953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263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000" y="3352800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nk 9"/>
          <p:cNvSpPr/>
          <p:nvPr/>
        </p:nvSpPr>
        <p:spPr bwMode="auto">
          <a:xfrm>
            <a:off x="1467360" y="3237840"/>
            <a:ext cx="10238760" cy="315792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1428115" y="6132830"/>
            <a:ext cx="548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选择域内开销最小的本地网关，不用担心域间开销!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8315">
        <p:fade/>
      </p:transition>
    </mc:Choice>
    <mc:Fallback>
      <p:transition spd="med" advTm="883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898688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69512" y="644903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AutoShape 6"/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/>
            <p:cNvSpPr/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10"/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Line 22"/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Line 23"/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Line 25"/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Line 26"/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Line 27"/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257" name="Rectangle 28"/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9"/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legend</a:t>
              </a: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30"/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31"/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Rectangle 32"/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33"/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network: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34"/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35"/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36"/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Rectangle 37"/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 38"/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39"/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40"/>
            <p:cNvSpPr/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41"/>
            <p:cNvSpPr/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1" name="Rectangle 3"/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1107929" y="4358794"/>
            <a:ext cx="10802636" cy="20532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advertises path Aw to B and to 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chooses not to advertise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BAw to C!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gets no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revenue” for routing CBAw, since none of  C, A, w are B’s customers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C does 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not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 learn about CBAw path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will route CAw (not using B) to get to 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ISP only wants to route traffic to/from its customer networks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(does not want to carry transit traffic between other ISPs – a typical “real world” policy)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/>
          <p:cNvSpPr/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Rectangle 15"/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Rectangle 16"/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/>
            <p:cNvSpPr/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9"/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78" name="Straight Connector 277"/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/>
          <p:cNvSpPr/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Rectangle 20"/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/>
            <p:cNvSpPr/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12"/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13"/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/>
            <p:cNvSpPr/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18"/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51904" y="2629487"/>
            <a:ext cx="728450" cy="371714"/>
            <a:chOff x="2552896" y="2786969"/>
            <a:chExt cx="728450" cy="371714"/>
          </a:xfrm>
        </p:grpSpPr>
        <p:sp>
          <p:nvSpPr>
            <p:cNvPr id="49" name="Text Box 119"/>
            <p:cNvSpPr txBox="1">
              <a:spLocks noChangeArrowheads="1"/>
            </p:cNvSpPr>
            <p:nvPr/>
          </p:nvSpPr>
          <p:spPr bwMode="auto">
            <a:xfrm>
              <a:off x="2552896" y="2883223"/>
              <a:ext cx="484428" cy="27546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A,w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0" name="AutoShape 118"/>
            <p:cNvSpPr>
              <a:spLocks noChangeArrowheads="1"/>
            </p:cNvSpPr>
            <p:nvPr/>
          </p:nvSpPr>
          <p:spPr bwMode="auto">
            <a:xfrm rot="12975073">
              <a:off x="2824952" y="2786969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97703" y="1596452"/>
            <a:ext cx="728451" cy="307647"/>
            <a:chOff x="2656196" y="2871746"/>
            <a:chExt cx="728451" cy="307647"/>
          </a:xfrm>
        </p:grpSpPr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2656196" y="2871746"/>
              <a:ext cx="484428" cy="27546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A,w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3" name="AutoShape 118"/>
            <p:cNvSpPr>
              <a:spLocks noChangeArrowheads="1"/>
            </p:cNvSpPr>
            <p:nvPr/>
          </p:nvSpPr>
          <p:spPr bwMode="auto">
            <a:xfrm rot="8256763">
              <a:off x="2928253" y="2982091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39280" y="4632960"/>
            <a:ext cx="265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防止</a:t>
            </a:r>
            <a:r>
              <a:rPr lang="en-US" altLang="zh-CN"/>
              <a:t>BC</a:t>
            </a:r>
            <a:r>
              <a:rPr lang="zh-CN" altLang="en-US"/>
              <a:t>间相互</a:t>
            </a:r>
            <a:r>
              <a:rPr lang="zh-CN" altLang="en-US"/>
              <a:t>通信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2036">
        <p:fade/>
      </p:transition>
    </mc:Choice>
    <mc:Fallback>
      <p:transition spd="med" advTm="920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 </a:t>
            </a:r>
            <a:r>
              <a:rPr lang="en-US" sz="4000" dirty="0"/>
              <a:t>(more)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69512" y="644903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AutoShape 6"/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/>
            <p:cNvSpPr/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10"/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Line 22"/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Line 23"/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Line 25"/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Line 26"/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Line 27"/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ectangle 3"/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ISP only wants to route traffic to/from its customer networks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(does not want to carry transit traffic between other ISPs – a typical “real world” policy)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/>
          <p:cNvSpPr/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Rectangle 15"/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Rectangle 16"/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/>
            <p:cNvSpPr/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9"/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78" name="Straight Connector 277"/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/>
          <p:cNvSpPr/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Rectangle 20"/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/>
            <p:cNvSpPr/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12"/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13"/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/>
            <p:cNvSpPr/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18"/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734926" y="4425878"/>
            <a:ext cx="8229600" cy="20532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A,B,C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networks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x,w,y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(of provider networks)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is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dual-homed: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attached to two networks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to enforce: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does not want to route from B to C via x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 so x will not advertise to B a route to 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legend</a:t>
              </a: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network: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36"/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40"/>
            <p:cNvSpPr/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1"/>
            <p:cNvSpPr/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Oval 62"/>
          <p:cNvSpPr/>
          <p:nvPr/>
        </p:nvSpPr>
        <p:spPr>
          <a:xfrm>
            <a:off x="5361709" y="1704109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8439">
        <p:fade/>
      </p:transition>
    </mc:Choice>
    <mc:Fallback>
      <p:transition spd="med" advTm="48439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3148" y="1573714"/>
            <a:ext cx="10515600" cy="4351338"/>
          </a:xfrm>
        </p:spPr>
        <p:txBody>
          <a:bodyPr/>
          <a:lstStyle/>
          <a:p>
            <a:pPr marL="346075" indent="-346075">
              <a:defRPr/>
            </a:pPr>
            <a:r>
              <a:rPr lang="en-US" sz="3200" dirty="0"/>
              <a:t>router may learn about more than one route to destination AS, selects route based on:</a:t>
            </a:r>
            <a:endParaRPr lang="en-US" sz="3200" dirty="0"/>
          </a:p>
          <a:p>
            <a:pPr marL="1084580" lvl="1" indent="-457200">
              <a:buFont typeface="ZapfDingbats" charset="0"/>
              <a:buAutoNum type="arabicPeriod"/>
              <a:defRPr/>
            </a:pPr>
            <a:r>
              <a:rPr lang="en-US" sz="2800" dirty="0"/>
              <a:t>highest local preference value attribute: policy decision</a:t>
            </a:r>
            <a:endParaRPr lang="en-US" sz="2800" dirty="0"/>
          </a:p>
          <a:p>
            <a:pPr marL="1084580" lvl="1" indent="-457200">
              <a:buFont typeface="ZapfDingbats" charset="0"/>
              <a:buAutoNum type="arabicPeriod"/>
              <a:defRPr/>
            </a:pPr>
            <a:r>
              <a:rPr lang="en-US" sz="2800" dirty="0"/>
              <a:t>shortest AS-PATH </a:t>
            </a:r>
            <a:endParaRPr lang="en-US" sz="2800" dirty="0"/>
          </a:p>
          <a:p>
            <a:pPr marL="1084580" lvl="1" indent="-457200">
              <a:buFont typeface="ZapfDingbats" charset="0"/>
              <a:buAutoNum type="arabicPeriod"/>
              <a:defRPr/>
            </a:pPr>
            <a:r>
              <a:rPr lang="en-US" sz="2800" dirty="0"/>
              <a:t>closest NEXT-HOP router: hot potato routing</a:t>
            </a:r>
            <a:endParaRPr lang="en-US" sz="2800" dirty="0"/>
          </a:p>
          <a:p>
            <a:pPr marL="1084580" lvl="1" indent="-457200">
              <a:buFont typeface="ZapfDingbats" charset="0"/>
              <a:buAutoNum type="arabicPeriod"/>
              <a:defRPr/>
            </a:pPr>
            <a:r>
              <a:rPr lang="en-US" sz="2800" dirty="0"/>
              <a:t>additional criteria </a:t>
            </a:r>
            <a:endParaRPr lang="en-US" sz="2800" dirty="0"/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route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983432" y="2589255"/>
            <a:ext cx="454288" cy="1679490"/>
          </a:xfrm>
          <a:prstGeom prst="downArrow">
            <a:avLst>
              <a:gd name="adj1" fmla="val 50000"/>
              <a:gd name="adj2" fmla="val 98607"/>
            </a:avLst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1895" y="2416810"/>
            <a:ext cx="2496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由网络管理员</a:t>
            </a:r>
            <a:r>
              <a:rPr lang="zh-CN" altLang="en-US"/>
              <a:t>决定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4555" y="1917065"/>
            <a:ext cx="204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按顺序</a:t>
            </a:r>
            <a:r>
              <a:rPr lang="zh-CN" altLang="en-US"/>
              <a:t>调用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704">
        <p:fade/>
      </p:transition>
    </mc:Choice>
    <mc:Fallback>
      <p:transition spd="med" advTm="35704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16"/>
    </mc:Choice>
    <mc:Fallback>
      <p:transition spd="slow" advTm="751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724027"/>
            <a:ext cx="10785953" cy="4351338"/>
          </a:xfrm>
        </p:spPr>
        <p:txBody>
          <a:bodyPr/>
          <a:lstStyle/>
          <a:p>
            <a:pPr marL="285750" lvl="0" indent="-2857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C0000"/>
                </a:solidFill>
                <a:ea typeface="MS PGothic" panose="020B0600070205080204" pitchFamily="34" charset="-128"/>
              </a:rPr>
              <a:t>BGP (Border Gateway Protocol):</a:t>
            </a:r>
            <a:r>
              <a:rPr lang="en-US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the</a:t>
            </a:r>
            <a:r>
              <a:rPr lang="en-US" kern="0" dirty="0">
                <a:solidFill>
                  <a:srgbClr val="000000"/>
                </a:solidFill>
                <a:ea typeface="MS PGothic" panose="020B0600070205080204" pitchFamily="34" charset="-128"/>
              </a:rPr>
              <a:t> de facto inter-domain routing protocol</a:t>
            </a:r>
            <a:endParaRPr lang="en-US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800100" lvl="1" indent="-27813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</a:pPr>
            <a:r>
              <a:rPr lang="en-US" altLang="ja-JP" kern="0" dirty="0">
                <a:solidFill>
                  <a:srgbClr val="000000"/>
                </a:solidFill>
                <a:ea typeface="MS PGothic" panose="020B0600070205080204" pitchFamily="34" charset="-128"/>
              </a:rPr>
              <a:t>“glue that holds the Internet together”</a:t>
            </a:r>
            <a:endParaRPr lang="en-US" altLang="ja-JP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MS PGothic" panose="020B0600070205080204" pitchFamily="34" charset="-128"/>
              </a:rPr>
              <a:t>allows subnet to advertise its existence, and the destinations it can reach, to rest of Internet: </a:t>
            </a:r>
            <a:r>
              <a:rPr lang="en-US" i="1" kern="0" dirty="0">
                <a:solidFill>
                  <a:srgbClr val="000099"/>
                </a:solidFill>
                <a:ea typeface="MS PGothic" panose="020B0600070205080204" pitchFamily="34" charset="-128"/>
              </a:rPr>
              <a:t>“</a:t>
            </a:r>
            <a:r>
              <a:rPr lang="en-US" altLang="ja-JP" i="1" kern="0" dirty="0">
                <a:solidFill>
                  <a:srgbClr val="000099"/>
                </a:solidFill>
                <a:ea typeface="MS PGothic" panose="020B0600070205080204" pitchFamily="34" charset="-128"/>
              </a:rPr>
              <a:t>I exist and I am here”</a:t>
            </a:r>
            <a:endParaRPr lang="en-US" i="1" kern="0" dirty="0">
              <a:solidFill>
                <a:srgbClr val="000099"/>
              </a:solidFill>
              <a:ea typeface="MS PGothic" panose="020B0600070205080204" pitchFamily="34" charset="-128"/>
            </a:endParaRPr>
          </a:p>
          <a:p>
            <a:pPr marL="285750" lvl="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MS PGothic" panose="020B0600070205080204" pitchFamily="34" charset="-128"/>
              </a:rPr>
              <a:t>BGP provides each AS a means to:</a:t>
            </a:r>
            <a:endParaRPr lang="en-US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</a:pPr>
            <a:r>
              <a:rPr lang="en-US" sz="2800" kern="0" dirty="0">
                <a:solidFill>
                  <a:srgbClr val="CC0000"/>
                </a:solidFill>
                <a:ea typeface="MS PGothic" panose="020B0600070205080204" pitchFamily="34" charset="-128"/>
              </a:rPr>
              <a:t>eBGP:</a:t>
            </a:r>
            <a:r>
              <a:rPr lang="en-US" kern="0" dirty="0">
                <a:solidFill>
                  <a:srgbClr val="000000"/>
                </a:solidFill>
                <a:ea typeface="MS PGothic" panose="020B0600070205080204" pitchFamily="34" charset="-128"/>
              </a:rPr>
              <a:t> obtain subnet reachability information from neighboring ASes</a:t>
            </a:r>
            <a:endParaRPr lang="en-US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</a:pPr>
            <a:r>
              <a:rPr lang="en-US" sz="2800" kern="0" dirty="0">
                <a:solidFill>
                  <a:srgbClr val="CC0000"/>
                </a:solidFill>
                <a:ea typeface="MS PGothic" panose="020B0600070205080204" pitchFamily="34" charset="-128"/>
              </a:rPr>
              <a:t>iBGP:</a:t>
            </a:r>
            <a:r>
              <a:rPr lang="en-US" kern="0" dirty="0">
                <a:solidFill>
                  <a:srgbClr val="000000"/>
                </a:solidFill>
                <a:ea typeface="MS PGothic" panose="020B0600070205080204" pitchFamily="34" charset="-128"/>
              </a:rPr>
              <a:t> propagate reachability information to all AS-internal routers.</a:t>
            </a:r>
            <a:endParaRPr lang="en-US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</a:pPr>
            <a:r>
              <a:rPr lang="en-US" kern="0" dirty="0">
                <a:solidFill>
                  <a:srgbClr val="000000"/>
                </a:solidFill>
                <a:ea typeface="MS PGothic" panose="020B0600070205080204" pitchFamily="34" charset="-128"/>
              </a:rPr>
              <a:t>determine “</a:t>
            </a:r>
            <a:r>
              <a:rPr lang="en-US" altLang="ja-JP" kern="0" dirty="0">
                <a:solidFill>
                  <a:srgbClr val="000000"/>
                </a:solidFill>
                <a:ea typeface="MS PGothic" panose="020B0600070205080204" pitchFamily="34" charset="-128"/>
              </a:rPr>
              <a:t>good” routes to other networks based on reachability information and </a:t>
            </a:r>
            <a:r>
              <a:rPr lang="en-US" altLang="ja-JP" i="1" kern="0" dirty="0">
                <a:solidFill>
                  <a:srgbClr val="000090"/>
                </a:solidFill>
                <a:ea typeface="MS PGothic" panose="020B0600070205080204" pitchFamily="34" charset="-128"/>
              </a:rPr>
              <a:t>policy</a:t>
            </a:r>
            <a:endParaRPr lang="en-US" altLang="ja-JP" kern="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Internet inter-AS routing: BGP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7190" y="2303145"/>
            <a:ext cx="444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“把互联网连接在一起的粘合剂”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8895" y="3634105"/>
            <a:ext cx="820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允许子网向互联网的其他部分宣传它的存在和它可以到达的目的地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55445" y="4124960"/>
            <a:ext cx="628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外部</a:t>
            </a:r>
            <a:r>
              <a:rPr lang="en-US" altLang="zh-CN"/>
              <a:t>BGP:</a:t>
            </a:r>
            <a:r>
              <a:rPr lang="zh-CN" altLang="en-US"/>
              <a:t>从邻近的as获取子网的可达性信息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26260" y="4965065"/>
            <a:ext cx="853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</a:t>
            </a:r>
            <a:r>
              <a:rPr lang="en-US" altLang="zh-CN"/>
              <a:t>BGP:传播可达性信息到所有as内部路由器。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787525" y="5885180"/>
            <a:ext cx="864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根据可达性信息和策略确定到其他网络的“良好”路由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9390">
        <p:fade/>
      </p:transition>
    </mc:Choice>
    <mc:Fallback>
      <p:transition spd="med" advTm="15939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eBGP, iBGP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4773228" y="4365522"/>
            <a:ext cx="3666682" cy="635979"/>
            <a:chOff x="7493868" y="5383138"/>
            <a:chExt cx="3666682" cy="635979"/>
          </a:xfrm>
        </p:grpSpPr>
        <p:cxnSp>
          <p:nvCxnSpPr>
            <p:cNvPr id="234" name="Straight Connector 233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Straight Connector 234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235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eBGP connectivity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logical iBGP connectivity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38" name="Freeform 2"/>
          <p:cNvSpPr/>
          <p:nvPr/>
        </p:nvSpPr>
        <p:spPr bwMode="auto">
          <a:xfrm>
            <a:off x="2249944" y="2430156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-1" fmla="*/ 4 w 8600"/>
              <a:gd name="connsiteY0-2" fmla="*/ 4042 h 10128"/>
              <a:gd name="connsiteX1-3" fmla="*/ 715 w 8600"/>
              <a:gd name="connsiteY1-4" fmla="*/ 1598 h 10128"/>
              <a:gd name="connsiteX2-5" fmla="*/ 3130 w 8600"/>
              <a:gd name="connsiteY2-6" fmla="*/ 1009 h 10128"/>
              <a:gd name="connsiteX3-7" fmla="*/ 4995 w 8600"/>
              <a:gd name="connsiteY3-8" fmla="*/ 3 h 10128"/>
              <a:gd name="connsiteX4-9" fmla="*/ 6720 w 8600"/>
              <a:gd name="connsiteY4-10" fmla="*/ 1012 h 10128"/>
              <a:gd name="connsiteX5-11" fmla="*/ 8599 w 8600"/>
              <a:gd name="connsiteY5-12" fmla="*/ 6800 h 10128"/>
              <a:gd name="connsiteX6-13" fmla="*/ 6995 w 8600"/>
              <a:gd name="connsiteY6-14" fmla="*/ 9325 h 10128"/>
              <a:gd name="connsiteX7-15" fmla="*/ 5307 w 8600"/>
              <a:gd name="connsiteY7-16" fmla="*/ 8846 h 10128"/>
              <a:gd name="connsiteX8-17" fmla="*/ 4371 w 8600"/>
              <a:gd name="connsiteY8-18" fmla="*/ 9915 h 10128"/>
              <a:gd name="connsiteX9-19" fmla="*/ 3140 w 8600"/>
              <a:gd name="connsiteY9-20" fmla="*/ 10022 h 10128"/>
              <a:gd name="connsiteX10-21" fmla="*/ 2179 w 8600"/>
              <a:gd name="connsiteY10-22" fmla="*/ 7898 h 10128"/>
              <a:gd name="connsiteX11-23" fmla="*/ 1187 w 8600"/>
              <a:gd name="connsiteY11-24" fmla="*/ 7498 h 10128"/>
              <a:gd name="connsiteX12-25" fmla="*/ 4 w 8600"/>
              <a:gd name="connsiteY12-26" fmla="*/ 4042 h 10128"/>
              <a:gd name="connsiteX0-27" fmla="*/ 4 w 9326"/>
              <a:gd name="connsiteY0-28" fmla="*/ 3988 h 9997"/>
              <a:gd name="connsiteX1-29" fmla="*/ 830 w 9326"/>
              <a:gd name="connsiteY1-30" fmla="*/ 1575 h 9997"/>
              <a:gd name="connsiteX2-31" fmla="*/ 3639 w 9326"/>
              <a:gd name="connsiteY2-32" fmla="*/ 993 h 9997"/>
              <a:gd name="connsiteX3-33" fmla="*/ 5807 w 9326"/>
              <a:gd name="connsiteY3-34" fmla="*/ 0 h 9997"/>
              <a:gd name="connsiteX4-35" fmla="*/ 7813 w 9326"/>
              <a:gd name="connsiteY4-36" fmla="*/ 996 h 9997"/>
              <a:gd name="connsiteX5-37" fmla="*/ 9324 w 9326"/>
              <a:gd name="connsiteY5-38" fmla="*/ 5746 h 9997"/>
              <a:gd name="connsiteX6-39" fmla="*/ 8133 w 9326"/>
              <a:gd name="connsiteY6-40" fmla="*/ 9204 h 9997"/>
              <a:gd name="connsiteX7-41" fmla="*/ 6170 w 9326"/>
              <a:gd name="connsiteY7-42" fmla="*/ 8731 h 9997"/>
              <a:gd name="connsiteX8-43" fmla="*/ 5082 w 9326"/>
              <a:gd name="connsiteY8-44" fmla="*/ 9787 h 9997"/>
              <a:gd name="connsiteX9-45" fmla="*/ 3650 w 9326"/>
              <a:gd name="connsiteY9-46" fmla="*/ 9892 h 9997"/>
              <a:gd name="connsiteX10-47" fmla="*/ 2533 w 9326"/>
              <a:gd name="connsiteY10-48" fmla="*/ 7795 h 9997"/>
              <a:gd name="connsiteX11-49" fmla="*/ 1379 w 9326"/>
              <a:gd name="connsiteY11-50" fmla="*/ 7400 h 9997"/>
              <a:gd name="connsiteX12-51" fmla="*/ 4 w 9326"/>
              <a:gd name="connsiteY12-52" fmla="*/ 3988 h 9997"/>
              <a:gd name="connsiteX0-53" fmla="*/ 4 w 10001"/>
              <a:gd name="connsiteY0-54" fmla="*/ 3989 h 10041"/>
              <a:gd name="connsiteX1-55" fmla="*/ 890 w 10001"/>
              <a:gd name="connsiteY1-56" fmla="*/ 1575 h 10041"/>
              <a:gd name="connsiteX2-57" fmla="*/ 3902 w 10001"/>
              <a:gd name="connsiteY2-58" fmla="*/ 993 h 10041"/>
              <a:gd name="connsiteX3-59" fmla="*/ 6227 w 10001"/>
              <a:gd name="connsiteY3-60" fmla="*/ 0 h 10041"/>
              <a:gd name="connsiteX4-61" fmla="*/ 8378 w 10001"/>
              <a:gd name="connsiteY4-62" fmla="*/ 996 h 10041"/>
              <a:gd name="connsiteX5-63" fmla="*/ 9998 w 10001"/>
              <a:gd name="connsiteY5-64" fmla="*/ 5748 h 10041"/>
              <a:gd name="connsiteX6-65" fmla="*/ 8721 w 10001"/>
              <a:gd name="connsiteY6-66" fmla="*/ 9207 h 10041"/>
              <a:gd name="connsiteX7-67" fmla="*/ 5449 w 10001"/>
              <a:gd name="connsiteY7-68" fmla="*/ 9790 h 10041"/>
              <a:gd name="connsiteX8-69" fmla="*/ 3914 w 10001"/>
              <a:gd name="connsiteY8-70" fmla="*/ 9895 h 10041"/>
              <a:gd name="connsiteX9-71" fmla="*/ 2716 w 10001"/>
              <a:gd name="connsiteY9-72" fmla="*/ 7797 h 10041"/>
              <a:gd name="connsiteX10-73" fmla="*/ 1479 w 10001"/>
              <a:gd name="connsiteY10-74" fmla="*/ 7402 h 10041"/>
              <a:gd name="connsiteX11-75" fmla="*/ 4 w 10001"/>
              <a:gd name="connsiteY11-76" fmla="*/ 3989 h 10041"/>
              <a:gd name="connsiteX0-77" fmla="*/ 4 w 10001"/>
              <a:gd name="connsiteY0-78" fmla="*/ 3989 h 14825"/>
              <a:gd name="connsiteX1-79" fmla="*/ 890 w 10001"/>
              <a:gd name="connsiteY1-80" fmla="*/ 1575 h 14825"/>
              <a:gd name="connsiteX2-81" fmla="*/ 3902 w 10001"/>
              <a:gd name="connsiteY2-82" fmla="*/ 993 h 14825"/>
              <a:gd name="connsiteX3-83" fmla="*/ 6227 w 10001"/>
              <a:gd name="connsiteY3-84" fmla="*/ 0 h 14825"/>
              <a:gd name="connsiteX4-85" fmla="*/ 8378 w 10001"/>
              <a:gd name="connsiteY4-86" fmla="*/ 996 h 14825"/>
              <a:gd name="connsiteX5-87" fmla="*/ 9998 w 10001"/>
              <a:gd name="connsiteY5-88" fmla="*/ 5748 h 14825"/>
              <a:gd name="connsiteX6-89" fmla="*/ 8721 w 10001"/>
              <a:gd name="connsiteY6-90" fmla="*/ 9207 h 14825"/>
              <a:gd name="connsiteX7-91" fmla="*/ 6011 w 10001"/>
              <a:gd name="connsiteY7-92" fmla="*/ 14823 h 14825"/>
              <a:gd name="connsiteX8-93" fmla="*/ 3914 w 10001"/>
              <a:gd name="connsiteY8-94" fmla="*/ 9895 h 14825"/>
              <a:gd name="connsiteX9-95" fmla="*/ 2716 w 10001"/>
              <a:gd name="connsiteY9-96" fmla="*/ 7797 h 14825"/>
              <a:gd name="connsiteX10-97" fmla="*/ 1479 w 10001"/>
              <a:gd name="connsiteY10-98" fmla="*/ 7402 h 14825"/>
              <a:gd name="connsiteX11-99" fmla="*/ 4 w 10001"/>
              <a:gd name="connsiteY11-100" fmla="*/ 3989 h 14825"/>
              <a:gd name="connsiteX0-101" fmla="*/ 4 w 10001"/>
              <a:gd name="connsiteY0-102" fmla="*/ 7436 h 18272"/>
              <a:gd name="connsiteX1-103" fmla="*/ 890 w 10001"/>
              <a:gd name="connsiteY1-104" fmla="*/ 5022 h 18272"/>
              <a:gd name="connsiteX2-105" fmla="*/ 3902 w 10001"/>
              <a:gd name="connsiteY2-106" fmla="*/ 4440 h 18272"/>
              <a:gd name="connsiteX3-107" fmla="*/ 6026 w 10001"/>
              <a:gd name="connsiteY3-108" fmla="*/ 0 h 18272"/>
              <a:gd name="connsiteX4-109" fmla="*/ 8378 w 10001"/>
              <a:gd name="connsiteY4-110" fmla="*/ 4443 h 18272"/>
              <a:gd name="connsiteX5-111" fmla="*/ 9998 w 10001"/>
              <a:gd name="connsiteY5-112" fmla="*/ 9195 h 18272"/>
              <a:gd name="connsiteX6-113" fmla="*/ 8721 w 10001"/>
              <a:gd name="connsiteY6-114" fmla="*/ 12654 h 18272"/>
              <a:gd name="connsiteX7-115" fmla="*/ 6011 w 10001"/>
              <a:gd name="connsiteY7-116" fmla="*/ 18270 h 18272"/>
              <a:gd name="connsiteX8-117" fmla="*/ 3914 w 10001"/>
              <a:gd name="connsiteY8-118" fmla="*/ 13342 h 18272"/>
              <a:gd name="connsiteX9-119" fmla="*/ 2716 w 10001"/>
              <a:gd name="connsiteY9-120" fmla="*/ 11244 h 18272"/>
              <a:gd name="connsiteX10-121" fmla="*/ 1479 w 10001"/>
              <a:gd name="connsiteY10-122" fmla="*/ 10849 h 18272"/>
              <a:gd name="connsiteX11-123" fmla="*/ 4 w 10001"/>
              <a:gd name="connsiteY11-124" fmla="*/ 7436 h 18272"/>
              <a:gd name="connsiteX0-125" fmla="*/ 1 w 9998"/>
              <a:gd name="connsiteY0-126" fmla="*/ 7436 h 18272"/>
              <a:gd name="connsiteX1-127" fmla="*/ 3899 w 9998"/>
              <a:gd name="connsiteY1-128" fmla="*/ 4440 h 18272"/>
              <a:gd name="connsiteX2-129" fmla="*/ 6023 w 9998"/>
              <a:gd name="connsiteY2-130" fmla="*/ 0 h 18272"/>
              <a:gd name="connsiteX3-131" fmla="*/ 8375 w 9998"/>
              <a:gd name="connsiteY3-132" fmla="*/ 4443 h 18272"/>
              <a:gd name="connsiteX4-133" fmla="*/ 9995 w 9998"/>
              <a:gd name="connsiteY4-134" fmla="*/ 9195 h 18272"/>
              <a:gd name="connsiteX5-135" fmla="*/ 8718 w 9998"/>
              <a:gd name="connsiteY5-136" fmla="*/ 12654 h 18272"/>
              <a:gd name="connsiteX6-137" fmla="*/ 6008 w 9998"/>
              <a:gd name="connsiteY6-138" fmla="*/ 18270 h 18272"/>
              <a:gd name="connsiteX7-139" fmla="*/ 3911 w 9998"/>
              <a:gd name="connsiteY7-140" fmla="*/ 13342 h 18272"/>
              <a:gd name="connsiteX8-141" fmla="*/ 2713 w 9998"/>
              <a:gd name="connsiteY8-142" fmla="*/ 11244 h 18272"/>
              <a:gd name="connsiteX9-143" fmla="*/ 1476 w 9998"/>
              <a:gd name="connsiteY9-144" fmla="*/ 10849 h 18272"/>
              <a:gd name="connsiteX10-145" fmla="*/ 1 w 9998"/>
              <a:gd name="connsiteY10-146" fmla="*/ 7436 h 18272"/>
              <a:gd name="connsiteX0-147" fmla="*/ 35 w 8559"/>
              <a:gd name="connsiteY0-148" fmla="*/ 5938 h 10000"/>
              <a:gd name="connsiteX1-149" fmla="*/ 2459 w 8559"/>
              <a:gd name="connsiteY1-150" fmla="*/ 2430 h 10000"/>
              <a:gd name="connsiteX2-151" fmla="*/ 4583 w 8559"/>
              <a:gd name="connsiteY2-152" fmla="*/ 0 h 10000"/>
              <a:gd name="connsiteX3-153" fmla="*/ 6936 w 8559"/>
              <a:gd name="connsiteY3-154" fmla="*/ 2432 h 10000"/>
              <a:gd name="connsiteX4-155" fmla="*/ 8556 w 8559"/>
              <a:gd name="connsiteY4-156" fmla="*/ 5032 h 10000"/>
              <a:gd name="connsiteX5-157" fmla="*/ 7279 w 8559"/>
              <a:gd name="connsiteY5-158" fmla="*/ 6925 h 10000"/>
              <a:gd name="connsiteX6-159" fmla="*/ 4568 w 8559"/>
              <a:gd name="connsiteY6-160" fmla="*/ 9999 h 10000"/>
              <a:gd name="connsiteX7-161" fmla="*/ 2471 w 8559"/>
              <a:gd name="connsiteY7-162" fmla="*/ 7302 h 10000"/>
              <a:gd name="connsiteX8-163" fmla="*/ 1273 w 8559"/>
              <a:gd name="connsiteY8-164" fmla="*/ 6154 h 10000"/>
              <a:gd name="connsiteX9-165" fmla="*/ 35 w 8559"/>
              <a:gd name="connsiteY9-166" fmla="*/ 5938 h 10000"/>
              <a:gd name="connsiteX0-167" fmla="*/ 49 w 9820"/>
              <a:gd name="connsiteY0-168" fmla="*/ 4655 h 10000"/>
              <a:gd name="connsiteX1-169" fmla="*/ 2693 w 9820"/>
              <a:gd name="connsiteY1-170" fmla="*/ 2430 h 10000"/>
              <a:gd name="connsiteX2-171" fmla="*/ 5175 w 9820"/>
              <a:gd name="connsiteY2-172" fmla="*/ 0 h 10000"/>
              <a:gd name="connsiteX3-173" fmla="*/ 7924 w 9820"/>
              <a:gd name="connsiteY3-174" fmla="*/ 2432 h 10000"/>
              <a:gd name="connsiteX4-175" fmla="*/ 9816 w 9820"/>
              <a:gd name="connsiteY4-176" fmla="*/ 5032 h 10000"/>
              <a:gd name="connsiteX5-177" fmla="*/ 8324 w 9820"/>
              <a:gd name="connsiteY5-178" fmla="*/ 6925 h 10000"/>
              <a:gd name="connsiteX6-179" fmla="*/ 5157 w 9820"/>
              <a:gd name="connsiteY6-180" fmla="*/ 9999 h 10000"/>
              <a:gd name="connsiteX7-181" fmla="*/ 2707 w 9820"/>
              <a:gd name="connsiteY7-182" fmla="*/ 7302 h 10000"/>
              <a:gd name="connsiteX8-183" fmla="*/ 1307 w 9820"/>
              <a:gd name="connsiteY8-184" fmla="*/ 6154 h 10000"/>
              <a:gd name="connsiteX9-185" fmla="*/ 49 w 9820"/>
              <a:gd name="connsiteY9-186" fmla="*/ 4655 h 10000"/>
              <a:gd name="connsiteX0-187" fmla="*/ 45 w 9995"/>
              <a:gd name="connsiteY0-188" fmla="*/ 4655 h 10000"/>
              <a:gd name="connsiteX1-189" fmla="*/ 2737 w 9995"/>
              <a:gd name="connsiteY1-190" fmla="*/ 2430 h 10000"/>
              <a:gd name="connsiteX2-191" fmla="*/ 5265 w 9995"/>
              <a:gd name="connsiteY2-192" fmla="*/ 0 h 10000"/>
              <a:gd name="connsiteX3-193" fmla="*/ 8064 w 9995"/>
              <a:gd name="connsiteY3-194" fmla="*/ 2432 h 10000"/>
              <a:gd name="connsiteX4-195" fmla="*/ 9991 w 9995"/>
              <a:gd name="connsiteY4-196" fmla="*/ 5032 h 10000"/>
              <a:gd name="connsiteX5-197" fmla="*/ 8472 w 9995"/>
              <a:gd name="connsiteY5-198" fmla="*/ 6925 h 10000"/>
              <a:gd name="connsiteX6-199" fmla="*/ 5247 w 9995"/>
              <a:gd name="connsiteY6-200" fmla="*/ 9999 h 10000"/>
              <a:gd name="connsiteX7-201" fmla="*/ 2752 w 9995"/>
              <a:gd name="connsiteY7-202" fmla="*/ 7302 h 10000"/>
              <a:gd name="connsiteX8-203" fmla="*/ 1374 w 9995"/>
              <a:gd name="connsiteY8-204" fmla="*/ 6984 h 10000"/>
              <a:gd name="connsiteX9-205" fmla="*/ 45 w 9995"/>
              <a:gd name="connsiteY9-206" fmla="*/ 4655 h 10000"/>
              <a:gd name="connsiteX0-207" fmla="*/ 45 w 10000"/>
              <a:gd name="connsiteY0-208" fmla="*/ 5032 h 10377"/>
              <a:gd name="connsiteX1-209" fmla="*/ 2738 w 10000"/>
              <a:gd name="connsiteY1-210" fmla="*/ 2807 h 10377"/>
              <a:gd name="connsiteX2-211" fmla="*/ 4886 w 10000"/>
              <a:gd name="connsiteY2-212" fmla="*/ 0 h 10377"/>
              <a:gd name="connsiteX3-213" fmla="*/ 8068 w 10000"/>
              <a:gd name="connsiteY3-214" fmla="*/ 2809 h 10377"/>
              <a:gd name="connsiteX4-215" fmla="*/ 9996 w 10000"/>
              <a:gd name="connsiteY4-216" fmla="*/ 5409 h 10377"/>
              <a:gd name="connsiteX5-217" fmla="*/ 8476 w 10000"/>
              <a:gd name="connsiteY5-218" fmla="*/ 7302 h 10377"/>
              <a:gd name="connsiteX6-219" fmla="*/ 5250 w 10000"/>
              <a:gd name="connsiteY6-220" fmla="*/ 10376 h 10377"/>
              <a:gd name="connsiteX7-221" fmla="*/ 2753 w 10000"/>
              <a:gd name="connsiteY7-222" fmla="*/ 7679 h 10377"/>
              <a:gd name="connsiteX8-223" fmla="*/ 1375 w 10000"/>
              <a:gd name="connsiteY8-224" fmla="*/ 7361 h 10377"/>
              <a:gd name="connsiteX9-225" fmla="*/ 45 w 10000"/>
              <a:gd name="connsiteY9-226" fmla="*/ 5032 h 10377"/>
              <a:gd name="connsiteX0-227" fmla="*/ 45 w 10000"/>
              <a:gd name="connsiteY0-228" fmla="*/ 5036 h 10381"/>
              <a:gd name="connsiteX1-229" fmla="*/ 2738 w 10000"/>
              <a:gd name="connsiteY1-230" fmla="*/ 2811 h 10381"/>
              <a:gd name="connsiteX2-231" fmla="*/ 4886 w 10000"/>
              <a:gd name="connsiteY2-232" fmla="*/ 4 h 10381"/>
              <a:gd name="connsiteX3-233" fmla="*/ 8068 w 10000"/>
              <a:gd name="connsiteY3-234" fmla="*/ 2813 h 10381"/>
              <a:gd name="connsiteX4-235" fmla="*/ 9996 w 10000"/>
              <a:gd name="connsiteY4-236" fmla="*/ 5413 h 10381"/>
              <a:gd name="connsiteX5-237" fmla="*/ 8476 w 10000"/>
              <a:gd name="connsiteY5-238" fmla="*/ 7306 h 10381"/>
              <a:gd name="connsiteX6-239" fmla="*/ 5250 w 10000"/>
              <a:gd name="connsiteY6-240" fmla="*/ 10380 h 10381"/>
              <a:gd name="connsiteX7-241" fmla="*/ 2753 w 10000"/>
              <a:gd name="connsiteY7-242" fmla="*/ 7683 h 10381"/>
              <a:gd name="connsiteX8-243" fmla="*/ 1375 w 10000"/>
              <a:gd name="connsiteY8-244" fmla="*/ 7365 h 10381"/>
              <a:gd name="connsiteX9-245" fmla="*/ 45 w 10000"/>
              <a:gd name="connsiteY9-246" fmla="*/ 5036 h 10381"/>
              <a:gd name="connsiteX0-247" fmla="*/ 45 w 10000"/>
              <a:gd name="connsiteY0-248" fmla="*/ 5036 h 10796"/>
              <a:gd name="connsiteX1-249" fmla="*/ 2738 w 10000"/>
              <a:gd name="connsiteY1-250" fmla="*/ 2811 h 10796"/>
              <a:gd name="connsiteX2-251" fmla="*/ 4886 w 10000"/>
              <a:gd name="connsiteY2-252" fmla="*/ 4 h 10796"/>
              <a:gd name="connsiteX3-253" fmla="*/ 8068 w 10000"/>
              <a:gd name="connsiteY3-254" fmla="*/ 2813 h 10796"/>
              <a:gd name="connsiteX4-255" fmla="*/ 9996 w 10000"/>
              <a:gd name="connsiteY4-256" fmla="*/ 5413 h 10796"/>
              <a:gd name="connsiteX5-257" fmla="*/ 8476 w 10000"/>
              <a:gd name="connsiteY5-258" fmla="*/ 7306 h 10796"/>
              <a:gd name="connsiteX6-259" fmla="*/ 5202 w 10000"/>
              <a:gd name="connsiteY6-260" fmla="*/ 10795 h 10796"/>
              <a:gd name="connsiteX7-261" fmla="*/ 2753 w 10000"/>
              <a:gd name="connsiteY7-262" fmla="*/ 7683 h 10796"/>
              <a:gd name="connsiteX8-263" fmla="*/ 1375 w 10000"/>
              <a:gd name="connsiteY8-264" fmla="*/ 7365 h 10796"/>
              <a:gd name="connsiteX9-265" fmla="*/ 45 w 10000"/>
              <a:gd name="connsiteY9-266" fmla="*/ 5036 h 10796"/>
              <a:gd name="connsiteX0-267" fmla="*/ 45 w 10000"/>
              <a:gd name="connsiteY0-268" fmla="*/ 5036 h 10795"/>
              <a:gd name="connsiteX1-269" fmla="*/ 2738 w 10000"/>
              <a:gd name="connsiteY1-270" fmla="*/ 2811 h 10795"/>
              <a:gd name="connsiteX2-271" fmla="*/ 4886 w 10000"/>
              <a:gd name="connsiteY2-272" fmla="*/ 4 h 10795"/>
              <a:gd name="connsiteX3-273" fmla="*/ 8068 w 10000"/>
              <a:gd name="connsiteY3-274" fmla="*/ 2813 h 10795"/>
              <a:gd name="connsiteX4-275" fmla="*/ 9996 w 10000"/>
              <a:gd name="connsiteY4-276" fmla="*/ 5413 h 10795"/>
              <a:gd name="connsiteX5-277" fmla="*/ 8476 w 10000"/>
              <a:gd name="connsiteY5-278" fmla="*/ 7306 h 10795"/>
              <a:gd name="connsiteX6-279" fmla="*/ 5202 w 10000"/>
              <a:gd name="connsiteY6-280" fmla="*/ 10795 h 10795"/>
              <a:gd name="connsiteX7-281" fmla="*/ 2753 w 10000"/>
              <a:gd name="connsiteY7-282" fmla="*/ 7683 h 10795"/>
              <a:gd name="connsiteX8-283" fmla="*/ 1375 w 10000"/>
              <a:gd name="connsiteY8-284" fmla="*/ 7365 h 10795"/>
              <a:gd name="connsiteX9-285" fmla="*/ 45 w 10000"/>
              <a:gd name="connsiteY9-286" fmla="*/ 5036 h 10795"/>
              <a:gd name="connsiteX0-287" fmla="*/ 45 w 10000"/>
              <a:gd name="connsiteY0-288" fmla="*/ 5036 h 10795"/>
              <a:gd name="connsiteX1-289" fmla="*/ 2738 w 10000"/>
              <a:gd name="connsiteY1-290" fmla="*/ 2811 h 10795"/>
              <a:gd name="connsiteX2-291" fmla="*/ 4886 w 10000"/>
              <a:gd name="connsiteY2-292" fmla="*/ 4 h 10795"/>
              <a:gd name="connsiteX3-293" fmla="*/ 8068 w 10000"/>
              <a:gd name="connsiteY3-294" fmla="*/ 2813 h 10795"/>
              <a:gd name="connsiteX4-295" fmla="*/ 9996 w 10000"/>
              <a:gd name="connsiteY4-296" fmla="*/ 5413 h 10795"/>
              <a:gd name="connsiteX5-297" fmla="*/ 8476 w 10000"/>
              <a:gd name="connsiteY5-298" fmla="*/ 7306 h 10795"/>
              <a:gd name="connsiteX6-299" fmla="*/ 5202 w 10000"/>
              <a:gd name="connsiteY6-300" fmla="*/ 10795 h 10795"/>
              <a:gd name="connsiteX7-301" fmla="*/ 2753 w 10000"/>
              <a:gd name="connsiteY7-302" fmla="*/ 7683 h 10795"/>
              <a:gd name="connsiteX8-303" fmla="*/ 1375 w 10000"/>
              <a:gd name="connsiteY8-304" fmla="*/ 7365 h 10795"/>
              <a:gd name="connsiteX9-305" fmla="*/ 45 w 10000"/>
              <a:gd name="connsiteY9-306" fmla="*/ 5036 h 107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3388105" y="2581018"/>
            <a:ext cx="565150" cy="369332"/>
            <a:chOff x="1736090" y="2873352"/>
            <a:chExt cx="565150" cy="369332"/>
          </a:xfrm>
        </p:grpSpPr>
        <p:grpSp>
          <p:nvGrpSpPr>
            <p:cNvPr id="240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44" name="Oval 24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47" name="Freeform 24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48" name="Freeform 24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49" name="Freeform 24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50" name="Freeform 24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/>
              <p:cNvCxnSpPr>
                <a:endCxn id="24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2" name="Straight Connector 25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41" name="Group 240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42" name="Oval 241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1b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3392335" y="3802335"/>
            <a:ext cx="565150" cy="369332"/>
            <a:chOff x="1736090" y="2873352"/>
            <a:chExt cx="565150" cy="369332"/>
          </a:xfrm>
        </p:grpSpPr>
        <p:grpSp>
          <p:nvGrpSpPr>
            <p:cNvPr id="254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58" name="Oval 25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60" name="Oval 25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61" name="Freeform 26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62" name="Freeform 26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63" name="Freeform 26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64" name="Freeform 26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265" name="Straight Connector 264"/>
              <p:cNvCxnSpPr>
                <a:endCxn id="26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6" name="Straight Connector 26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55" name="Group 254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56" name="Oval 255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1d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4253821" y="3192738"/>
            <a:ext cx="565150" cy="369332"/>
            <a:chOff x="1736090" y="2873352"/>
            <a:chExt cx="565150" cy="369332"/>
          </a:xfrm>
        </p:grpSpPr>
        <p:grpSp>
          <p:nvGrpSpPr>
            <p:cNvPr id="268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2" name="Oval 27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75" name="Freeform 27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76" name="Freeform 27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77" name="Freeform 27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78" name="Freeform 27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279" name="Straight Connector 278"/>
              <p:cNvCxnSpPr>
                <a:endCxn id="2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0" name="Straight Connector 27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69" name="Group 268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1c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2485346" y="3186385"/>
            <a:ext cx="565150" cy="369332"/>
            <a:chOff x="1736090" y="2873352"/>
            <a:chExt cx="565150" cy="369332"/>
          </a:xfrm>
        </p:grpSpPr>
        <p:grpSp>
          <p:nvGrpSpPr>
            <p:cNvPr id="282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6" name="Oval 28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89" name="Freeform 28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90" name="Freeform 28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91" name="Freeform 29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293" name="Straight Connector 292"/>
              <p:cNvCxnSpPr>
                <a:endCxn id="28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4" name="Straight Connector 29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83" name="Group 282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4" name="Oval 283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1a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cxnSp>
        <p:nvCxnSpPr>
          <p:cNvPr id="295" name="Straight Connector 294"/>
          <p:cNvCxnSpPr>
            <a:stCxn id="243" idx="2"/>
            <a:endCxn id="257" idx="0"/>
          </p:cNvCxnSpPr>
          <p:nvPr/>
        </p:nvCxnSpPr>
        <p:spPr bwMode="auto">
          <a:xfrm>
            <a:off x="3643088" y="2950350"/>
            <a:ext cx="4230" cy="851985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/>
          <p:nvPr/>
        </p:nvCxnSpPr>
        <p:spPr bwMode="auto">
          <a:xfrm>
            <a:off x="3059492" y="3356287"/>
            <a:ext cx="1204913" cy="635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Connector 296"/>
          <p:cNvCxnSpPr>
            <a:stCxn id="244" idx="7"/>
          </p:cNvCxnSpPr>
          <p:nvPr/>
        </p:nvCxnSpPr>
        <p:spPr bwMode="auto">
          <a:xfrm>
            <a:off x="3870723" y="2862143"/>
            <a:ext cx="480042" cy="36977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8" name="Straight Connector 297"/>
          <p:cNvCxnSpPr/>
          <p:nvPr/>
        </p:nvCxnSpPr>
        <p:spPr bwMode="auto">
          <a:xfrm>
            <a:off x="2952088" y="3493970"/>
            <a:ext cx="477927" cy="35707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/>
          <p:nvPr/>
        </p:nvCxnSpPr>
        <p:spPr bwMode="auto">
          <a:xfrm flipH="1">
            <a:off x="3848057" y="3491208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Straight Connector 299"/>
          <p:cNvCxnSpPr/>
          <p:nvPr/>
        </p:nvCxnSpPr>
        <p:spPr bwMode="auto">
          <a:xfrm flipH="1">
            <a:off x="2939568" y="2874612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01" name="Group 300"/>
          <p:cNvGrpSpPr/>
          <p:nvPr/>
        </p:nvGrpSpPr>
        <p:grpSpPr>
          <a:xfrm>
            <a:off x="4858786" y="1645599"/>
            <a:ext cx="2712783" cy="1853712"/>
            <a:chOff x="-2170772" y="2784954"/>
            <a:chExt cx="2712783" cy="1853712"/>
          </a:xfrm>
        </p:grpSpPr>
        <p:sp>
          <p:nvSpPr>
            <p:cNvPr id="302" name="Freeform 2"/>
            <p:cNvSpPr/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-1" fmla="*/ 4 w 8600"/>
                <a:gd name="connsiteY0-2" fmla="*/ 4042 h 10128"/>
                <a:gd name="connsiteX1-3" fmla="*/ 715 w 8600"/>
                <a:gd name="connsiteY1-4" fmla="*/ 1598 h 10128"/>
                <a:gd name="connsiteX2-5" fmla="*/ 3130 w 8600"/>
                <a:gd name="connsiteY2-6" fmla="*/ 1009 h 10128"/>
                <a:gd name="connsiteX3-7" fmla="*/ 4995 w 8600"/>
                <a:gd name="connsiteY3-8" fmla="*/ 3 h 10128"/>
                <a:gd name="connsiteX4-9" fmla="*/ 6720 w 8600"/>
                <a:gd name="connsiteY4-10" fmla="*/ 1012 h 10128"/>
                <a:gd name="connsiteX5-11" fmla="*/ 8599 w 8600"/>
                <a:gd name="connsiteY5-12" fmla="*/ 6800 h 10128"/>
                <a:gd name="connsiteX6-13" fmla="*/ 6995 w 8600"/>
                <a:gd name="connsiteY6-14" fmla="*/ 9325 h 10128"/>
                <a:gd name="connsiteX7-15" fmla="*/ 5307 w 8600"/>
                <a:gd name="connsiteY7-16" fmla="*/ 8846 h 10128"/>
                <a:gd name="connsiteX8-17" fmla="*/ 4371 w 8600"/>
                <a:gd name="connsiteY8-18" fmla="*/ 9915 h 10128"/>
                <a:gd name="connsiteX9-19" fmla="*/ 3140 w 8600"/>
                <a:gd name="connsiteY9-20" fmla="*/ 10022 h 10128"/>
                <a:gd name="connsiteX10-21" fmla="*/ 2179 w 8600"/>
                <a:gd name="connsiteY10-22" fmla="*/ 7898 h 10128"/>
                <a:gd name="connsiteX11-23" fmla="*/ 1187 w 8600"/>
                <a:gd name="connsiteY11-24" fmla="*/ 7498 h 10128"/>
                <a:gd name="connsiteX12-25" fmla="*/ 4 w 8600"/>
                <a:gd name="connsiteY12-26" fmla="*/ 4042 h 10128"/>
                <a:gd name="connsiteX0-27" fmla="*/ 4 w 9326"/>
                <a:gd name="connsiteY0-28" fmla="*/ 3988 h 9997"/>
                <a:gd name="connsiteX1-29" fmla="*/ 830 w 9326"/>
                <a:gd name="connsiteY1-30" fmla="*/ 1575 h 9997"/>
                <a:gd name="connsiteX2-31" fmla="*/ 3639 w 9326"/>
                <a:gd name="connsiteY2-32" fmla="*/ 993 h 9997"/>
                <a:gd name="connsiteX3-33" fmla="*/ 5807 w 9326"/>
                <a:gd name="connsiteY3-34" fmla="*/ 0 h 9997"/>
                <a:gd name="connsiteX4-35" fmla="*/ 7813 w 9326"/>
                <a:gd name="connsiteY4-36" fmla="*/ 996 h 9997"/>
                <a:gd name="connsiteX5-37" fmla="*/ 9324 w 9326"/>
                <a:gd name="connsiteY5-38" fmla="*/ 5746 h 9997"/>
                <a:gd name="connsiteX6-39" fmla="*/ 8133 w 9326"/>
                <a:gd name="connsiteY6-40" fmla="*/ 9204 h 9997"/>
                <a:gd name="connsiteX7-41" fmla="*/ 6170 w 9326"/>
                <a:gd name="connsiteY7-42" fmla="*/ 8731 h 9997"/>
                <a:gd name="connsiteX8-43" fmla="*/ 5082 w 9326"/>
                <a:gd name="connsiteY8-44" fmla="*/ 9787 h 9997"/>
                <a:gd name="connsiteX9-45" fmla="*/ 3650 w 9326"/>
                <a:gd name="connsiteY9-46" fmla="*/ 9892 h 9997"/>
                <a:gd name="connsiteX10-47" fmla="*/ 2533 w 9326"/>
                <a:gd name="connsiteY10-48" fmla="*/ 7795 h 9997"/>
                <a:gd name="connsiteX11-49" fmla="*/ 1379 w 9326"/>
                <a:gd name="connsiteY11-50" fmla="*/ 7400 h 9997"/>
                <a:gd name="connsiteX12-51" fmla="*/ 4 w 9326"/>
                <a:gd name="connsiteY12-52" fmla="*/ 3988 h 9997"/>
                <a:gd name="connsiteX0-53" fmla="*/ 4 w 10001"/>
                <a:gd name="connsiteY0-54" fmla="*/ 3989 h 10041"/>
                <a:gd name="connsiteX1-55" fmla="*/ 890 w 10001"/>
                <a:gd name="connsiteY1-56" fmla="*/ 1575 h 10041"/>
                <a:gd name="connsiteX2-57" fmla="*/ 3902 w 10001"/>
                <a:gd name="connsiteY2-58" fmla="*/ 993 h 10041"/>
                <a:gd name="connsiteX3-59" fmla="*/ 6227 w 10001"/>
                <a:gd name="connsiteY3-60" fmla="*/ 0 h 10041"/>
                <a:gd name="connsiteX4-61" fmla="*/ 8378 w 10001"/>
                <a:gd name="connsiteY4-62" fmla="*/ 996 h 10041"/>
                <a:gd name="connsiteX5-63" fmla="*/ 9998 w 10001"/>
                <a:gd name="connsiteY5-64" fmla="*/ 5748 h 10041"/>
                <a:gd name="connsiteX6-65" fmla="*/ 8721 w 10001"/>
                <a:gd name="connsiteY6-66" fmla="*/ 9207 h 10041"/>
                <a:gd name="connsiteX7-67" fmla="*/ 5449 w 10001"/>
                <a:gd name="connsiteY7-68" fmla="*/ 9790 h 10041"/>
                <a:gd name="connsiteX8-69" fmla="*/ 3914 w 10001"/>
                <a:gd name="connsiteY8-70" fmla="*/ 9895 h 10041"/>
                <a:gd name="connsiteX9-71" fmla="*/ 2716 w 10001"/>
                <a:gd name="connsiteY9-72" fmla="*/ 7797 h 10041"/>
                <a:gd name="connsiteX10-73" fmla="*/ 1479 w 10001"/>
                <a:gd name="connsiteY10-74" fmla="*/ 7402 h 10041"/>
                <a:gd name="connsiteX11-75" fmla="*/ 4 w 10001"/>
                <a:gd name="connsiteY11-76" fmla="*/ 3989 h 10041"/>
                <a:gd name="connsiteX0-77" fmla="*/ 4 w 10001"/>
                <a:gd name="connsiteY0-78" fmla="*/ 3989 h 14825"/>
                <a:gd name="connsiteX1-79" fmla="*/ 890 w 10001"/>
                <a:gd name="connsiteY1-80" fmla="*/ 1575 h 14825"/>
                <a:gd name="connsiteX2-81" fmla="*/ 3902 w 10001"/>
                <a:gd name="connsiteY2-82" fmla="*/ 993 h 14825"/>
                <a:gd name="connsiteX3-83" fmla="*/ 6227 w 10001"/>
                <a:gd name="connsiteY3-84" fmla="*/ 0 h 14825"/>
                <a:gd name="connsiteX4-85" fmla="*/ 8378 w 10001"/>
                <a:gd name="connsiteY4-86" fmla="*/ 996 h 14825"/>
                <a:gd name="connsiteX5-87" fmla="*/ 9998 w 10001"/>
                <a:gd name="connsiteY5-88" fmla="*/ 5748 h 14825"/>
                <a:gd name="connsiteX6-89" fmla="*/ 8721 w 10001"/>
                <a:gd name="connsiteY6-90" fmla="*/ 9207 h 14825"/>
                <a:gd name="connsiteX7-91" fmla="*/ 6011 w 10001"/>
                <a:gd name="connsiteY7-92" fmla="*/ 14823 h 14825"/>
                <a:gd name="connsiteX8-93" fmla="*/ 3914 w 10001"/>
                <a:gd name="connsiteY8-94" fmla="*/ 9895 h 14825"/>
                <a:gd name="connsiteX9-95" fmla="*/ 2716 w 10001"/>
                <a:gd name="connsiteY9-96" fmla="*/ 7797 h 14825"/>
                <a:gd name="connsiteX10-97" fmla="*/ 1479 w 10001"/>
                <a:gd name="connsiteY10-98" fmla="*/ 7402 h 14825"/>
                <a:gd name="connsiteX11-99" fmla="*/ 4 w 10001"/>
                <a:gd name="connsiteY11-100" fmla="*/ 3989 h 14825"/>
                <a:gd name="connsiteX0-101" fmla="*/ 4 w 10001"/>
                <a:gd name="connsiteY0-102" fmla="*/ 7436 h 18272"/>
                <a:gd name="connsiteX1-103" fmla="*/ 890 w 10001"/>
                <a:gd name="connsiteY1-104" fmla="*/ 5022 h 18272"/>
                <a:gd name="connsiteX2-105" fmla="*/ 3902 w 10001"/>
                <a:gd name="connsiteY2-106" fmla="*/ 4440 h 18272"/>
                <a:gd name="connsiteX3-107" fmla="*/ 6026 w 10001"/>
                <a:gd name="connsiteY3-108" fmla="*/ 0 h 18272"/>
                <a:gd name="connsiteX4-109" fmla="*/ 8378 w 10001"/>
                <a:gd name="connsiteY4-110" fmla="*/ 4443 h 18272"/>
                <a:gd name="connsiteX5-111" fmla="*/ 9998 w 10001"/>
                <a:gd name="connsiteY5-112" fmla="*/ 9195 h 18272"/>
                <a:gd name="connsiteX6-113" fmla="*/ 8721 w 10001"/>
                <a:gd name="connsiteY6-114" fmla="*/ 12654 h 18272"/>
                <a:gd name="connsiteX7-115" fmla="*/ 6011 w 10001"/>
                <a:gd name="connsiteY7-116" fmla="*/ 18270 h 18272"/>
                <a:gd name="connsiteX8-117" fmla="*/ 3914 w 10001"/>
                <a:gd name="connsiteY8-118" fmla="*/ 13342 h 18272"/>
                <a:gd name="connsiteX9-119" fmla="*/ 2716 w 10001"/>
                <a:gd name="connsiteY9-120" fmla="*/ 11244 h 18272"/>
                <a:gd name="connsiteX10-121" fmla="*/ 1479 w 10001"/>
                <a:gd name="connsiteY10-122" fmla="*/ 10849 h 18272"/>
                <a:gd name="connsiteX11-123" fmla="*/ 4 w 10001"/>
                <a:gd name="connsiteY11-124" fmla="*/ 7436 h 18272"/>
                <a:gd name="connsiteX0-125" fmla="*/ 1 w 9998"/>
                <a:gd name="connsiteY0-126" fmla="*/ 7436 h 18272"/>
                <a:gd name="connsiteX1-127" fmla="*/ 3899 w 9998"/>
                <a:gd name="connsiteY1-128" fmla="*/ 4440 h 18272"/>
                <a:gd name="connsiteX2-129" fmla="*/ 6023 w 9998"/>
                <a:gd name="connsiteY2-130" fmla="*/ 0 h 18272"/>
                <a:gd name="connsiteX3-131" fmla="*/ 8375 w 9998"/>
                <a:gd name="connsiteY3-132" fmla="*/ 4443 h 18272"/>
                <a:gd name="connsiteX4-133" fmla="*/ 9995 w 9998"/>
                <a:gd name="connsiteY4-134" fmla="*/ 9195 h 18272"/>
                <a:gd name="connsiteX5-135" fmla="*/ 8718 w 9998"/>
                <a:gd name="connsiteY5-136" fmla="*/ 12654 h 18272"/>
                <a:gd name="connsiteX6-137" fmla="*/ 6008 w 9998"/>
                <a:gd name="connsiteY6-138" fmla="*/ 18270 h 18272"/>
                <a:gd name="connsiteX7-139" fmla="*/ 3911 w 9998"/>
                <a:gd name="connsiteY7-140" fmla="*/ 13342 h 18272"/>
                <a:gd name="connsiteX8-141" fmla="*/ 2713 w 9998"/>
                <a:gd name="connsiteY8-142" fmla="*/ 11244 h 18272"/>
                <a:gd name="connsiteX9-143" fmla="*/ 1476 w 9998"/>
                <a:gd name="connsiteY9-144" fmla="*/ 10849 h 18272"/>
                <a:gd name="connsiteX10-145" fmla="*/ 1 w 9998"/>
                <a:gd name="connsiteY10-146" fmla="*/ 7436 h 18272"/>
                <a:gd name="connsiteX0-147" fmla="*/ 35 w 8559"/>
                <a:gd name="connsiteY0-148" fmla="*/ 5938 h 10000"/>
                <a:gd name="connsiteX1-149" fmla="*/ 2459 w 8559"/>
                <a:gd name="connsiteY1-150" fmla="*/ 2430 h 10000"/>
                <a:gd name="connsiteX2-151" fmla="*/ 4583 w 8559"/>
                <a:gd name="connsiteY2-152" fmla="*/ 0 h 10000"/>
                <a:gd name="connsiteX3-153" fmla="*/ 6936 w 8559"/>
                <a:gd name="connsiteY3-154" fmla="*/ 2432 h 10000"/>
                <a:gd name="connsiteX4-155" fmla="*/ 8556 w 8559"/>
                <a:gd name="connsiteY4-156" fmla="*/ 5032 h 10000"/>
                <a:gd name="connsiteX5-157" fmla="*/ 7279 w 8559"/>
                <a:gd name="connsiteY5-158" fmla="*/ 6925 h 10000"/>
                <a:gd name="connsiteX6-159" fmla="*/ 4568 w 8559"/>
                <a:gd name="connsiteY6-160" fmla="*/ 9999 h 10000"/>
                <a:gd name="connsiteX7-161" fmla="*/ 2471 w 8559"/>
                <a:gd name="connsiteY7-162" fmla="*/ 7302 h 10000"/>
                <a:gd name="connsiteX8-163" fmla="*/ 1273 w 8559"/>
                <a:gd name="connsiteY8-164" fmla="*/ 6154 h 10000"/>
                <a:gd name="connsiteX9-165" fmla="*/ 35 w 8559"/>
                <a:gd name="connsiteY9-166" fmla="*/ 5938 h 10000"/>
                <a:gd name="connsiteX0-167" fmla="*/ 49 w 9820"/>
                <a:gd name="connsiteY0-168" fmla="*/ 4655 h 10000"/>
                <a:gd name="connsiteX1-169" fmla="*/ 2693 w 9820"/>
                <a:gd name="connsiteY1-170" fmla="*/ 2430 h 10000"/>
                <a:gd name="connsiteX2-171" fmla="*/ 5175 w 9820"/>
                <a:gd name="connsiteY2-172" fmla="*/ 0 h 10000"/>
                <a:gd name="connsiteX3-173" fmla="*/ 7924 w 9820"/>
                <a:gd name="connsiteY3-174" fmla="*/ 2432 h 10000"/>
                <a:gd name="connsiteX4-175" fmla="*/ 9816 w 9820"/>
                <a:gd name="connsiteY4-176" fmla="*/ 5032 h 10000"/>
                <a:gd name="connsiteX5-177" fmla="*/ 8324 w 9820"/>
                <a:gd name="connsiteY5-178" fmla="*/ 6925 h 10000"/>
                <a:gd name="connsiteX6-179" fmla="*/ 5157 w 9820"/>
                <a:gd name="connsiteY6-180" fmla="*/ 9999 h 10000"/>
                <a:gd name="connsiteX7-181" fmla="*/ 2707 w 9820"/>
                <a:gd name="connsiteY7-182" fmla="*/ 7302 h 10000"/>
                <a:gd name="connsiteX8-183" fmla="*/ 1307 w 9820"/>
                <a:gd name="connsiteY8-184" fmla="*/ 6154 h 10000"/>
                <a:gd name="connsiteX9-185" fmla="*/ 49 w 9820"/>
                <a:gd name="connsiteY9-186" fmla="*/ 4655 h 10000"/>
                <a:gd name="connsiteX0-187" fmla="*/ 45 w 9995"/>
                <a:gd name="connsiteY0-188" fmla="*/ 4655 h 10000"/>
                <a:gd name="connsiteX1-189" fmla="*/ 2737 w 9995"/>
                <a:gd name="connsiteY1-190" fmla="*/ 2430 h 10000"/>
                <a:gd name="connsiteX2-191" fmla="*/ 5265 w 9995"/>
                <a:gd name="connsiteY2-192" fmla="*/ 0 h 10000"/>
                <a:gd name="connsiteX3-193" fmla="*/ 8064 w 9995"/>
                <a:gd name="connsiteY3-194" fmla="*/ 2432 h 10000"/>
                <a:gd name="connsiteX4-195" fmla="*/ 9991 w 9995"/>
                <a:gd name="connsiteY4-196" fmla="*/ 5032 h 10000"/>
                <a:gd name="connsiteX5-197" fmla="*/ 8472 w 9995"/>
                <a:gd name="connsiteY5-198" fmla="*/ 6925 h 10000"/>
                <a:gd name="connsiteX6-199" fmla="*/ 5247 w 9995"/>
                <a:gd name="connsiteY6-200" fmla="*/ 9999 h 10000"/>
                <a:gd name="connsiteX7-201" fmla="*/ 2752 w 9995"/>
                <a:gd name="connsiteY7-202" fmla="*/ 7302 h 10000"/>
                <a:gd name="connsiteX8-203" fmla="*/ 1374 w 9995"/>
                <a:gd name="connsiteY8-204" fmla="*/ 6984 h 10000"/>
                <a:gd name="connsiteX9-205" fmla="*/ 45 w 9995"/>
                <a:gd name="connsiteY9-206" fmla="*/ 4655 h 10000"/>
                <a:gd name="connsiteX0-207" fmla="*/ 45 w 10000"/>
                <a:gd name="connsiteY0-208" fmla="*/ 5032 h 10377"/>
                <a:gd name="connsiteX1-209" fmla="*/ 2738 w 10000"/>
                <a:gd name="connsiteY1-210" fmla="*/ 2807 h 10377"/>
                <a:gd name="connsiteX2-211" fmla="*/ 4886 w 10000"/>
                <a:gd name="connsiteY2-212" fmla="*/ 0 h 10377"/>
                <a:gd name="connsiteX3-213" fmla="*/ 8068 w 10000"/>
                <a:gd name="connsiteY3-214" fmla="*/ 2809 h 10377"/>
                <a:gd name="connsiteX4-215" fmla="*/ 9996 w 10000"/>
                <a:gd name="connsiteY4-216" fmla="*/ 5409 h 10377"/>
                <a:gd name="connsiteX5-217" fmla="*/ 8476 w 10000"/>
                <a:gd name="connsiteY5-218" fmla="*/ 7302 h 10377"/>
                <a:gd name="connsiteX6-219" fmla="*/ 5250 w 10000"/>
                <a:gd name="connsiteY6-220" fmla="*/ 10376 h 10377"/>
                <a:gd name="connsiteX7-221" fmla="*/ 2753 w 10000"/>
                <a:gd name="connsiteY7-222" fmla="*/ 7679 h 10377"/>
                <a:gd name="connsiteX8-223" fmla="*/ 1375 w 10000"/>
                <a:gd name="connsiteY8-224" fmla="*/ 7361 h 10377"/>
                <a:gd name="connsiteX9-225" fmla="*/ 45 w 10000"/>
                <a:gd name="connsiteY9-226" fmla="*/ 5032 h 10377"/>
                <a:gd name="connsiteX0-227" fmla="*/ 45 w 10000"/>
                <a:gd name="connsiteY0-228" fmla="*/ 5036 h 10381"/>
                <a:gd name="connsiteX1-229" fmla="*/ 2738 w 10000"/>
                <a:gd name="connsiteY1-230" fmla="*/ 2811 h 10381"/>
                <a:gd name="connsiteX2-231" fmla="*/ 4886 w 10000"/>
                <a:gd name="connsiteY2-232" fmla="*/ 4 h 10381"/>
                <a:gd name="connsiteX3-233" fmla="*/ 8068 w 10000"/>
                <a:gd name="connsiteY3-234" fmla="*/ 2813 h 10381"/>
                <a:gd name="connsiteX4-235" fmla="*/ 9996 w 10000"/>
                <a:gd name="connsiteY4-236" fmla="*/ 5413 h 10381"/>
                <a:gd name="connsiteX5-237" fmla="*/ 8476 w 10000"/>
                <a:gd name="connsiteY5-238" fmla="*/ 7306 h 10381"/>
                <a:gd name="connsiteX6-239" fmla="*/ 5250 w 10000"/>
                <a:gd name="connsiteY6-240" fmla="*/ 10380 h 10381"/>
                <a:gd name="connsiteX7-241" fmla="*/ 2753 w 10000"/>
                <a:gd name="connsiteY7-242" fmla="*/ 7683 h 10381"/>
                <a:gd name="connsiteX8-243" fmla="*/ 1375 w 10000"/>
                <a:gd name="connsiteY8-244" fmla="*/ 7365 h 10381"/>
                <a:gd name="connsiteX9-245" fmla="*/ 45 w 10000"/>
                <a:gd name="connsiteY9-246" fmla="*/ 5036 h 10381"/>
                <a:gd name="connsiteX0-247" fmla="*/ 45 w 10000"/>
                <a:gd name="connsiteY0-248" fmla="*/ 5036 h 10796"/>
                <a:gd name="connsiteX1-249" fmla="*/ 2738 w 10000"/>
                <a:gd name="connsiteY1-250" fmla="*/ 2811 h 10796"/>
                <a:gd name="connsiteX2-251" fmla="*/ 4886 w 10000"/>
                <a:gd name="connsiteY2-252" fmla="*/ 4 h 10796"/>
                <a:gd name="connsiteX3-253" fmla="*/ 8068 w 10000"/>
                <a:gd name="connsiteY3-254" fmla="*/ 2813 h 10796"/>
                <a:gd name="connsiteX4-255" fmla="*/ 9996 w 10000"/>
                <a:gd name="connsiteY4-256" fmla="*/ 5413 h 10796"/>
                <a:gd name="connsiteX5-257" fmla="*/ 8476 w 10000"/>
                <a:gd name="connsiteY5-258" fmla="*/ 7306 h 10796"/>
                <a:gd name="connsiteX6-259" fmla="*/ 5202 w 10000"/>
                <a:gd name="connsiteY6-260" fmla="*/ 10795 h 10796"/>
                <a:gd name="connsiteX7-261" fmla="*/ 2753 w 10000"/>
                <a:gd name="connsiteY7-262" fmla="*/ 7683 h 10796"/>
                <a:gd name="connsiteX8-263" fmla="*/ 1375 w 10000"/>
                <a:gd name="connsiteY8-264" fmla="*/ 7365 h 10796"/>
                <a:gd name="connsiteX9-265" fmla="*/ 45 w 10000"/>
                <a:gd name="connsiteY9-266" fmla="*/ 5036 h 10796"/>
                <a:gd name="connsiteX0-267" fmla="*/ 45 w 10000"/>
                <a:gd name="connsiteY0-268" fmla="*/ 5036 h 10795"/>
                <a:gd name="connsiteX1-269" fmla="*/ 2738 w 10000"/>
                <a:gd name="connsiteY1-270" fmla="*/ 2811 h 10795"/>
                <a:gd name="connsiteX2-271" fmla="*/ 4886 w 10000"/>
                <a:gd name="connsiteY2-272" fmla="*/ 4 h 10795"/>
                <a:gd name="connsiteX3-273" fmla="*/ 8068 w 10000"/>
                <a:gd name="connsiteY3-274" fmla="*/ 2813 h 10795"/>
                <a:gd name="connsiteX4-275" fmla="*/ 9996 w 10000"/>
                <a:gd name="connsiteY4-276" fmla="*/ 5413 h 10795"/>
                <a:gd name="connsiteX5-277" fmla="*/ 8476 w 10000"/>
                <a:gd name="connsiteY5-278" fmla="*/ 7306 h 10795"/>
                <a:gd name="connsiteX6-279" fmla="*/ 5202 w 10000"/>
                <a:gd name="connsiteY6-280" fmla="*/ 10795 h 10795"/>
                <a:gd name="connsiteX7-281" fmla="*/ 2753 w 10000"/>
                <a:gd name="connsiteY7-282" fmla="*/ 7683 h 10795"/>
                <a:gd name="connsiteX8-283" fmla="*/ 1375 w 10000"/>
                <a:gd name="connsiteY8-284" fmla="*/ 7365 h 10795"/>
                <a:gd name="connsiteX9-285" fmla="*/ 45 w 10000"/>
                <a:gd name="connsiteY9-286" fmla="*/ 5036 h 10795"/>
                <a:gd name="connsiteX0-287" fmla="*/ 45 w 10000"/>
                <a:gd name="connsiteY0-288" fmla="*/ 5036 h 10795"/>
                <a:gd name="connsiteX1-289" fmla="*/ 2738 w 10000"/>
                <a:gd name="connsiteY1-290" fmla="*/ 2811 h 10795"/>
                <a:gd name="connsiteX2-291" fmla="*/ 4886 w 10000"/>
                <a:gd name="connsiteY2-292" fmla="*/ 4 h 10795"/>
                <a:gd name="connsiteX3-293" fmla="*/ 8068 w 10000"/>
                <a:gd name="connsiteY3-294" fmla="*/ 2813 h 10795"/>
                <a:gd name="connsiteX4-295" fmla="*/ 9996 w 10000"/>
                <a:gd name="connsiteY4-296" fmla="*/ 5413 h 10795"/>
                <a:gd name="connsiteX5-297" fmla="*/ 8476 w 10000"/>
                <a:gd name="connsiteY5-298" fmla="*/ 7306 h 10795"/>
                <a:gd name="connsiteX6-299" fmla="*/ 5202 w 10000"/>
                <a:gd name="connsiteY6-300" fmla="*/ 10795 h 10795"/>
                <a:gd name="connsiteX7-301" fmla="*/ 2753 w 10000"/>
                <a:gd name="connsiteY7-302" fmla="*/ 7683 h 10795"/>
                <a:gd name="connsiteX8-303" fmla="*/ 1375 w 10000"/>
                <a:gd name="connsiteY8-304" fmla="*/ 7365 h 10795"/>
                <a:gd name="connsiteX9-305" fmla="*/ 45 w 10000"/>
                <a:gd name="connsiteY9-306" fmla="*/ 5036 h 107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04" name="Group 303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53" name="Group 327"/>
                <p:cNvGrpSpPr/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57" name="Oval 35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Oval 35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0" name="Freeform 35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1" name="Freeform 36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36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36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64" name="Straight Connector 363"/>
                  <p:cNvCxnSpPr>
                    <a:endCxn id="35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65" name="Straight Connector 36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54" name="Group 35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55" name="Oval 35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6" name="TextBox 35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2b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" name="Group 304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40" name="Group 327"/>
                <p:cNvGrpSpPr/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4" name="Oval 34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Oval 34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Freeform 34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Freeform 34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Freeform 34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0" name="Freeform 34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51" name="Straight Connector 350"/>
                  <p:cNvCxnSpPr>
                    <a:endCxn id="34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52" name="Straight Connector 35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41" name="Group 34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42" name="Oval 34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3" name="TextBox 34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2d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" name="Group 305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27" name="Group 327"/>
                <p:cNvGrpSpPr/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31" name="Oval 330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Oval 332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Freeform 333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Freeform 334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Freeform 335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Freeform 336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endCxn id="3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39" name="Straight Connector 338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29" name="Oval 328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2c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" name="Group 306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4" name="Group 327"/>
                <p:cNvGrpSpPr/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Oval 31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Freeform 32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 32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25" name="Straight Connector 324"/>
                  <p:cNvCxnSpPr>
                    <a:endCxn id="32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26" name="Straight Connector 32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15" name="Group 31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2a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308" name="Straight Connector 307"/>
              <p:cNvCxnSpPr>
                <a:stCxn id="356" idx="2"/>
                <a:endCxn id="343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Straight Connector 308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Straight Connector 309"/>
              <p:cNvCxnSpPr>
                <a:stCxn id="35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Straight Connector 310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Straight Connector 311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Straight Connector 312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66" name="Group 365"/>
          <p:cNvGrpSpPr/>
          <p:nvPr/>
        </p:nvGrpSpPr>
        <p:grpSpPr>
          <a:xfrm>
            <a:off x="7530080" y="2464278"/>
            <a:ext cx="2712783" cy="1853712"/>
            <a:chOff x="-2170772" y="2784954"/>
            <a:chExt cx="2712783" cy="1853712"/>
          </a:xfrm>
        </p:grpSpPr>
        <p:sp>
          <p:nvSpPr>
            <p:cNvPr id="367" name="Freeform 2"/>
            <p:cNvSpPr/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-1" fmla="*/ 4 w 8600"/>
                <a:gd name="connsiteY0-2" fmla="*/ 4042 h 10128"/>
                <a:gd name="connsiteX1-3" fmla="*/ 715 w 8600"/>
                <a:gd name="connsiteY1-4" fmla="*/ 1598 h 10128"/>
                <a:gd name="connsiteX2-5" fmla="*/ 3130 w 8600"/>
                <a:gd name="connsiteY2-6" fmla="*/ 1009 h 10128"/>
                <a:gd name="connsiteX3-7" fmla="*/ 4995 w 8600"/>
                <a:gd name="connsiteY3-8" fmla="*/ 3 h 10128"/>
                <a:gd name="connsiteX4-9" fmla="*/ 6720 w 8600"/>
                <a:gd name="connsiteY4-10" fmla="*/ 1012 h 10128"/>
                <a:gd name="connsiteX5-11" fmla="*/ 8599 w 8600"/>
                <a:gd name="connsiteY5-12" fmla="*/ 6800 h 10128"/>
                <a:gd name="connsiteX6-13" fmla="*/ 6995 w 8600"/>
                <a:gd name="connsiteY6-14" fmla="*/ 9325 h 10128"/>
                <a:gd name="connsiteX7-15" fmla="*/ 5307 w 8600"/>
                <a:gd name="connsiteY7-16" fmla="*/ 8846 h 10128"/>
                <a:gd name="connsiteX8-17" fmla="*/ 4371 w 8600"/>
                <a:gd name="connsiteY8-18" fmla="*/ 9915 h 10128"/>
                <a:gd name="connsiteX9-19" fmla="*/ 3140 w 8600"/>
                <a:gd name="connsiteY9-20" fmla="*/ 10022 h 10128"/>
                <a:gd name="connsiteX10-21" fmla="*/ 2179 w 8600"/>
                <a:gd name="connsiteY10-22" fmla="*/ 7898 h 10128"/>
                <a:gd name="connsiteX11-23" fmla="*/ 1187 w 8600"/>
                <a:gd name="connsiteY11-24" fmla="*/ 7498 h 10128"/>
                <a:gd name="connsiteX12-25" fmla="*/ 4 w 8600"/>
                <a:gd name="connsiteY12-26" fmla="*/ 4042 h 10128"/>
                <a:gd name="connsiteX0-27" fmla="*/ 4 w 9326"/>
                <a:gd name="connsiteY0-28" fmla="*/ 3988 h 9997"/>
                <a:gd name="connsiteX1-29" fmla="*/ 830 w 9326"/>
                <a:gd name="connsiteY1-30" fmla="*/ 1575 h 9997"/>
                <a:gd name="connsiteX2-31" fmla="*/ 3639 w 9326"/>
                <a:gd name="connsiteY2-32" fmla="*/ 993 h 9997"/>
                <a:gd name="connsiteX3-33" fmla="*/ 5807 w 9326"/>
                <a:gd name="connsiteY3-34" fmla="*/ 0 h 9997"/>
                <a:gd name="connsiteX4-35" fmla="*/ 7813 w 9326"/>
                <a:gd name="connsiteY4-36" fmla="*/ 996 h 9997"/>
                <a:gd name="connsiteX5-37" fmla="*/ 9324 w 9326"/>
                <a:gd name="connsiteY5-38" fmla="*/ 5746 h 9997"/>
                <a:gd name="connsiteX6-39" fmla="*/ 8133 w 9326"/>
                <a:gd name="connsiteY6-40" fmla="*/ 9204 h 9997"/>
                <a:gd name="connsiteX7-41" fmla="*/ 6170 w 9326"/>
                <a:gd name="connsiteY7-42" fmla="*/ 8731 h 9997"/>
                <a:gd name="connsiteX8-43" fmla="*/ 5082 w 9326"/>
                <a:gd name="connsiteY8-44" fmla="*/ 9787 h 9997"/>
                <a:gd name="connsiteX9-45" fmla="*/ 3650 w 9326"/>
                <a:gd name="connsiteY9-46" fmla="*/ 9892 h 9997"/>
                <a:gd name="connsiteX10-47" fmla="*/ 2533 w 9326"/>
                <a:gd name="connsiteY10-48" fmla="*/ 7795 h 9997"/>
                <a:gd name="connsiteX11-49" fmla="*/ 1379 w 9326"/>
                <a:gd name="connsiteY11-50" fmla="*/ 7400 h 9997"/>
                <a:gd name="connsiteX12-51" fmla="*/ 4 w 9326"/>
                <a:gd name="connsiteY12-52" fmla="*/ 3988 h 9997"/>
                <a:gd name="connsiteX0-53" fmla="*/ 4 w 10001"/>
                <a:gd name="connsiteY0-54" fmla="*/ 3989 h 10041"/>
                <a:gd name="connsiteX1-55" fmla="*/ 890 w 10001"/>
                <a:gd name="connsiteY1-56" fmla="*/ 1575 h 10041"/>
                <a:gd name="connsiteX2-57" fmla="*/ 3902 w 10001"/>
                <a:gd name="connsiteY2-58" fmla="*/ 993 h 10041"/>
                <a:gd name="connsiteX3-59" fmla="*/ 6227 w 10001"/>
                <a:gd name="connsiteY3-60" fmla="*/ 0 h 10041"/>
                <a:gd name="connsiteX4-61" fmla="*/ 8378 w 10001"/>
                <a:gd name="connsiteY4-62" fmla="*/ 996 h 10041"/>
                <a:gd name="connsiteX5-63" fmla="*/ 9998 w 10001"/>
                <a:gd name="connsiteY5-64" fmla="*/ 5748 h 10041"/>
                <a:gd name="connsiteX6-65" fmla="*/ 8721 w 10001"/>
                <a:gd name="connsiteY6-66" fmla="*/ 9207 h 10041"/>
                <a:gd name="connsiteX7-67" fmla="*/ 5449 w 10001"/>
                <a:gd name="connsiteY7-68" fmla="*/ 9790 h 10041"/>
                <a:gd name="connsiteX8-69" fmla="*/ 3914 w 10001"/>
                <a:gd name="connsiteY8-70" fmla="*/ 9895 h 10041"/>
                <a:gd name="connsiteX9-71" fmla="*/ 2716 w 10001"/>
                <a:gd name="connsiteY9-72" fmla="*/ 7797 h 10041"/>
                <a:gd name="connsiteX10-73" fmla="*/ 1479 w 10001"/>
                <a:gd name="connsiteY10-74" fmla="*/ 7402 h 10041"/>
                <a:gd name="connsiteX11-75" fmla="*/ 4 w 10001"/>
                <a:gd name="connsiteY11-76" fmla="*/ 3989 h 10041"/>
                <a:gd name="connsiteX0-77" fmla="*/ 4 w 10001"/>
                <a:gd name="connsiteY0-78" fmla="*/ 3989 h 14825"/>
                <a:gd name="connsiteX1-79" fmla="*/ 890 w 10001"/>
                <a:gd name="connsiteY1-80" fmla="*/ 1575 h 14825"/>
                <a:gd name="connsiteX2-81" fmla="*/ 3902 w 10001"/>
                <a:gd name="connsiteY2-82" fmla="*/ 993 h 14825"/>
                <a:gd name="connsiteX3-83" fmla="*/ 6227 w 10001"/>
                <a:gd name="connsiteY3-84" fmla="*/ 0 h 14825"/>
                <a:gd name="connsiteX4-85" fmla="*/ 8378 w 10001"/>
                <a:gd name="connsiteY4-86" fmla="*/ 996 h 14825"/>
                <a:gd name="connsiteX5-87" fmla="*/ 9998 w 10001"/>
                <a:gd name="connsiteY5-88" fmla="*/ 5748 h 14825"/>
                <a:gd name="connsiteX6-89" fmla="*/ 8721 w 10001"/>
                <a:gd name="connsiteY6-90" fmla="*/ 9207 h 14825"/>
                <a:gd name="connsiteX7-91" fmla="*/ 6011 w 10001"/>
                <a:gd name="connsiteY7-92" fmla="*/ 14823 h 14825"/>
                <a:gd name="connsiteX8-93" fmla="*/ 3914 w 10001"/>
                <a:gd name="connsiteY8-94" fmla="*/ 9895 h 14825"/>
                <a:gd name="connsiteX9-95" fmla="*/ 2716 w 10001"/>
                <a:gd name="connsiteY9-96" fmla="*/ 7797 h 14825"/>
                <a:gd name="connsiteX10-97" fmla="*/ 1479 w 10001"/>
                <a:gd name="connsiteY10-98" fmla="*/ 7402 h 14825"/>
                <a:gd name="connsiteX11-99" fmla="*/ 4 w 10001"/>
                <a:gd name="connsiteY11-100" fmla="*/ 3989 h 14825"/>
                <a:gd name="connsiteX0-101" fmla="*/ 4 w 10001"/>
                <a:gd name="connsiteY0-102" fmla="*/ 7436 h 18272"/>
                <a:gd name="connsiteX1-103" fmla="*/ 890 w 10001"/>
                <a:gd name="connsiteY1-104" fmla="*/ 5022 h 18272"/>
                <a:gd name="connsiteX2-105" fmla="*/ 3902 w 10001"/>
                <a:gd name="connsiteY2-106" fmla="*/ 4440 h 18272"/>
                <a:gd name="connsiteX3-107" fmla="*/ 6026 w 10001"/>
                <a:gd name="connsiteY3-108" fmla="*/ 0 h 18272"/>
                <a:gd name="connsiteX4-109" fmla="*/ 8378 w 10001"/>
                <a:gd name="connsiteY4-110" fmla="*/ 4443 h 18272"/>
                <a:gd name="connsiteX5-111" fmla="*/ 9998 w 10001"/>
                <a:gd name="connsiteY5-112" fmla="*/ 9195 h 18272"/>
                <a:gd name="connsiteX6-113" fmla="*/ 8721 w 10001"/>
                <a:gd name="connsiteY6-114" fmla="*/ 12654 h 18272"/>
                <a:gd name="connsiteX7-115" fmla="*/ 6011 w 10001"/>
                <a:gd name="connsiteY7-116" fmla="*/ 18270 h 18272"/>
                <a:gd name="connsiteX8-117" fmla="*/ 3914 w 10001"/>
                <a:gd name="connsiteY8-118" fmla="*/ 13342 h 18272"/>
                <a:gd name="connsiteX9-119" fmla="*/ 2716 w 10001"/>
                <a:gd name="connsiteY9-120" fmla="*/ 11244 h 18272"/>
                <a:gd name="connsiteX10-121" fmla="*/ 1479 w 10001"/>
                <a:gd name="connsiteY10-122" fmla="*/ 10849 h 18272"/>
                <a:gd name="connsiteX11-123" fmla="*/ 4 w 10001"/>
                <a:gd name="connsiteY11-124" fmla="*/ 7436 h 18272"/>
                <a:gd name="connsiteX0-125" fmla="*/ 1 w 9998"/>
                <a:gd name="connsiteY0-126" fmla="*/ 7436 h 18272"/>
                <a:gd name="connsiteX1-127" fmla="*/ 3899 w 9998"/>
                <a:gd name="connsiteY1-128" fmla="*/ 4440 h 18272"/>
                <a:gd name="connsiteX2-129" fmla="*/ 6023 w 9998"/>
                <a:gd name="connsiteY2-130" fmla="*/ 0 h 18272"/>
                <a:gd name="connsiteX3-131" fmla="*/ 8375 w 9998"/>
                <a:gd name="connsiteY3-132" fmla="*/ 4443 h 18272"/>
                <a:gd name="connsiteX4-133" fmla="*/ 9995 w 9998"/>
                <a:gd name="connsiteY4-134" fmla="*/ 9195 h 18272"/>
                <a:gd name="connsiteX5-135" fmla="*/ 8718 w 9998"/>
                <a:gd name="connsiteY5-136" fmla="*/ 12654 h 18272"/>
                <a:gd name="connsiteX6-137" fmla="*/ 6008 w 9998"/>
                <a:gd name="connsiteY6-138" fmla="*/ 18270 h 18272"/>
                <a:gd name="connsiteX7-139" fmla="*/ 3911 w 9998"/>
                <a:gd name="connsiteY7-140" fmla="*/ 13342 h 18272"/>
                <a:gd name="connsiteX8-141" fmla="*/ 2713 w 9998"/>
                <a:gd name="connsiteY8-142" fmla="*/ 11244 h 18272"/>
                <a:gd name="connsiteX9-143" fmla="*/ 1476 w 9998"/>
                <a:gd name="connsiteY9-144" fmla="*/ 10849 h 18272"/>
                <a:gd name="connsiteX10-145" fmla="*/ 1 w 9998"/>
                <a:gd name="connsiteY10-146" fmla="*/ 7436 h 18272"/>
                <a:gd name="connsiteX0-147" fmla="*/ 35 w 8559"/>
                <a:gd name="connsiteY0-148" fmla="*/ 5938 h 10000"/>
                <a:gd name="connsiteX1-149" fmla="*/ 2459 w 8559"/>
                <a:gd name="connsiteY1-150" fmla="*/ 2430 h 10000"/>
                <a:gd name="connsiteX2-151" fmla="*/ 4583 w 8559"/>
                <a:gd name="connsiteY2-152" fmla="*/ 0 h 10000"/>
                <a:gd name="connsiteX3-153" fmla="*/ 6936 w 8559"/>
                <a:gd name="connsiteY3-154" fmla="*/ 2432 h 10000"/>
                <a:gd name="connsiteX4-155" fmla="*/ 8556 w 8559"/>
                <a:gd name="connsiteY4-156" fmla="*/ 5032 h 10000"/>
                <a:gd name="connsiteX5-157" fmla="*/ 7279 w 8559"/>
                <a:gd name="connsiteY5-158" fmla="*/ 6925 h 10000"/>
                <a:gd name="connsiteX6-159" fmla="*/ 4568 w 8559"/>
                <a:gd name="connsiteY6-160" fmla="*/ 9999 h 10000"/>
                <a:gd name="connsiteX7-161" fmla="*/ 2471 w 8559"/>
                <a:gd name="connsiteY7-162" fmla="*/ 7302 h 10000"/>
                <a:gd name="connsiteX8-163" fmla="*/ 1273 w 8559"/>
                <a:gd name="connsiteY8-164" fmla="*/ 6154 h 10000"/>
                <a:gd name="connsiteX9-165" fmla="*/ 35 w 8559"/>
                <a:gd name="connsiteY9-166" fmla="*/ 5938 h 10000"/>
                <a:gd name="connsiteX0-167" fmla="*/ 49 w 9820"/>
                <a:gd name="connsiteY0-168" fmla="*/ 4655 h 10000"/>
                <a:gd name="connsiteX1-169" fmla="*/ 2693 w 9820"/>
                <a:gd name="connsiteY1-170" fmla="*/ 2430 h 10000"/>
                <a:gd name="connsiteX2-171" fmla="*/ 5175 w 9820"/>
                <a:gd name="connsiteY2-172" fmla="*/ 0 h 10000"/>
                <a:gd name="connsiteX3-173" fmla="*/ 7924 w 9820"/>
                <a:gd name="connsiteY3-174" fmla="*/ 2432 h 10000"/>
                <a:gd name="connsiteX4-175" fmla="*/ 9816 w 9820"/>
                <a:gd name="connsiteY4-176" fmla="*/ 5032 h 10000"/>
                <a:gd name="connsiteX5-177" fmla="*/ 8324 w 9820"/>
                <a:gd name="connsiteY5-178" fmla="*/ 6925 h 10000"/>
                <a:gd name="connsiteX6-179" fmla="*/ 5157 w 9820"/>
                <a:gd name="connsiteY6-180" fmla="*/ 9999 h 10000"/>
                <a:gd name="connsiteX7-181" fmla="*/ 2707 w 9820"/>
                <a:gd name="connsiteY7-182" fmla="*/ 7302 h 10000"/>
                <a:gd name="connsiteX8-183" fmla="*/ 1307 w 9820"/>
                <a:gd name="connsiteY8-184" fmla="*/ 6154 h 10000"/>
                <a:gd name="connsiteX9-185" fmla="*/ 49 w 9820"/>
                <a:gd name="connsiteY9-186" fmla="*/ 4655 h 10000"/>
                <a:gd name="connsiteX0-187" fmla="*/ 45 w 9995"/>
                <a:gd name="connsiteY0-188" fmla="*/ 4655 h 10000"/>
                <a:gd name="connsiteX1-189" fmla="*/ 2737 w 9995"/>
                <a:gd name="connsiteY1-190" fmla="*/ 2430 h 10000"/>
                <a:gd name="connsiteX2-191" fmla="*/ 5265 w 9995"/>
                <a:gd name="connsiteY2-192" fmla="*/ 0 h 10000"/>
                <a:gd name="connsiteX3-193" fmla="*/ 8064 w 9995"/>
                <a:gd name="connsiteY3-194" fmla="*/ 2432 h 10000"/>
                <a:gd name="connsiteX4-195" fmla="*/ 9991 w 9995"/>
                <a:gd name="connsiteY4-196" fmla="*/ 5032 h 10000"/>
                <a:gd name="connsiteX5-197" fmla="*/ 8472 w 9995"/>
                <a:gd name="connsiteY5-198" fmla="*/ 6925 h 10000"/>
                <a:gd name="connsiteX6-199" fmla="*/ 5247 w 9995"/>
                <a:gd name="connsiteY6-200" fmla="*/ 9999 h 10000"/>
                <a:gd name="connsiteX7-201" fmla="*/ 2752 w 9995"/>
                <a:gd name="connsiteY7-202" fmla="*/ 7302 h 10000"/>
                <a:gd name="connsiteX8-203" fmla="*/ 1374 w 9995"/>
                <a:gd name="connsiteY8-204" fmla="*/ 6984 h 10000"/>
                <a:gd name="connsiteX9-205" fmla="*/ 45 w 9995"/>
                <a:gd name="connsiteY9-206" fmla="*/ 4655 h 10000"/>
                <a:gd name="connsiteX0-207" fmla="*/ 45 w 10000"/>
                <a:gd name="connsiteY0-208" fmla="*/ 5032 h 10377"/>
                <a:gd name="connsiteX1-209" fmla="*/ 2738 w 10000"/>
                <a:gd name="connsiteY1-210" fmla="*/ 2807 h 10377"/>
                <a:gd name="connsiteX2-211" fmla="*/ 4886 w 10000"/>
                <a:gd name="connsiteY2-212" fmla="*/ 0 h 10377"/>
                <a:gd name="connsiteX3-213" fmla="*/ 8068 w 10000"/>
                <a:gd name="connsiteY3-214" fmla="*/ 2809 h 10377"/>
                <a:gd name="connsiteX4-215" fmla="*/ 9996 w 10000"/>
                <a:gd name="connsiteY4-216" fmla="*/ 5409 h 10377"/>
                <a:gd name="connsiteX5-217" fmla="*/ 8476 w 10000"/>
                <a:gd name="connsiteY5-218" fmla="*/ 7302 h 10377"/>
                <a:gd name="connsiteX6-219" fmla="*/ 5250 w 10000"/>
                <a:gd name="connsiteY6-220" fmla="*/ 10376 h 10377"/>
                <a:gd name="connsiteX7-221" fmla="*/ 2753 w 10000"/>
                <a:gd name="connsiteY7-222" fmla="*/ 7679 h 10377"/>
                <a:gd name="connsiteX8-223" fmla="*/ 1375 w 10000"/>
                <a:gd name="connsiteY8-224" fmla="*/ 7361 h 10377"/>
                <a:gd name="connsiteX9-225" fmla="*/ 45 w 10000"/>
                <a:gd name="connsiteY9-226" fmla="*/ 5032 h 10377"/>
                <a:gd name="connsiteX0-227" fmla="*/ 45 w 10000"/>
                <a:gd name="connsiteY0-228" fmla="*/ 5036 h 10381"/>
                <a:gd name="connsiteX1-229" fmla="*/ 2738 w 10000"/>
                <a:gd name="connsiteY1-230" fmla="*/ 2811 h 10381"/>
                <a:gd name="connsiteX2-231" fmla="*/ 4886 w 10000"/>
                <a:gd name="connsiteY2-232" fmla="*/ 4 h 10381"/>
                <a:gd name="connsiteX3-233" fmla="*/ 8068 w 10000"/>
                <a:gd name="connsiteY3-234" fmla="*/ 2813 h 10381"/>
                <a:gd name="connsiteX4-235" fmla="*/ 9996 w 10000"/>
                <a:gd name="connsiteY4-236" fmla="*/ 5413 h 10381"/>
                <a:gd name="connsiteX5-237" fmla="*/ 8476 w 10000"/>
                <a:gd name="connsiteY5-238" fmla="*/ 7306 h 10381"/>
                <a:gd name="connsiteX6-239" fmla="*/ 5250 w 10000"/>
                <a:gd name="connsiteY6-240" fmla="*/ 10380 h 10381"/>
                <a:gd name="connsiteX7-241" fmla="*/ 2753 w 10000"/>
                <a:gd name="connsiteY7-242" fmla="*/ 7683 h 10381"/>
                <a:gd name="connsiteX8-243" fmla="*/ 1375 w 10000"/>
                <a:gd name="connsiteY8-244" fmla="*/ 7365 h 10381"/>
                <a:gd name="connsiteX9-245" fmla="*/ 45 w 10000"/>
                <a:gd name="connsiteY9-246" fmla="*/ 5036 h 10381"/>
                <a:gd name="connsiteX0-247" fmla="*/ 45 w 10000"/>
                <a:gd name="connsiteY0-248" fmla="*/ 5036 h 10796"/>
                <a:gd name="connsiteX1-249" fmla="*/ 2738 w 10000"/>
                <a:gd name="connsiteY1-250" fmla="*/ 2811 h 10796"/>
                <a:gd name="connsiteX2-251" fmla="*/ 4886 w 10000"/>
                <a:gd name="connsiteY2-252" fmla="*/ 4 h 10796"/>
                <a:gd name="connsiteX3-253" fmla="*/ 8068 w 10000"/>
                <a:gd name="connsiteY3-254" fmla="*/ 2813 h 10796"/>
                <a:gd name="connsiteX4-255" fmla="*/ 9996 w 10000"/>
                <a:gd name="connsiteY4-256" fmla="*/ 5413 h 10796"/>
                <a:gd name="connsiteX5-257" fmla="*/ 8476 w 10000"/>
                <a:gd name="connsiteY5-258" fmla="*/ 7306 h 10796"/>
                <a:gd name="connsiteX6-259" fmla="*/ 5202 w 10000"/>
                <a:gd name="connsiteY6-260" fmla="*/ 10795 h 10796"/>
                <a:gd name="connsiteX7-261" fmla="*/ 2753 w 10000"/>
                <a:gd name="connsiteY7-262" fmla="*/ 7683 h 10796"/>
                <a:gd name="connsiteX8-263" fmla="*/ 1375 w 10000"/>
                <a:gd name="connsiteY8-264" fmla="*/ 7365 h 10796"/>
                <a:gd name="connsiteX9-265" fmla="*/ 45 w 10000"/>
                <a:gd name="connsiteY9-266" fmla="*/ 5036 h 10796"/>
                <a:gd name="connsiteX0-267" fmla="*/ 45 w 10000"/>
                <a:gd name="connsiteY0-268" fmla="*/ 5036 h 10795"/>
                <a:gd name="connsiteX1-269" fmla="*/ 2738 w 10000"/>
                <a:gd name="connsiteY1-270" fmla="*/ 2811 h 10795"/>
                <a:gd name="connsiteX2-271" fmla="*/ 4886 w 10000"/>
                <a:gd name="connsiteY2-272" fmla="*/ 4 h 10795"/>
                <a:gd name="connsiteX3-273" fmla="*/ 8068 w 10000"/>
                <a:gd name="connsiteY3-274" fmla="*/ 2813 h 10795"/>
                <a:gd name="connsiteX4-275" fmla="*/ 9996 w 10000"/>
                <a:gd name="connsiteY4-276" fmla="*/ 5413 h 10795"/>
                <a:gd name="connsiteX5-277" fmla="*/ 8476 w 10000"/>
                <a:gd name="connsiteY5-278" fmla="*/ 7306 h 10795"/>
                <a:gd name="connsiteX6-279" fmla="*/ 5202 w 10000"/>
                <a:gd name="connsiteY6-280" fmla="*/ 10795 h 10795"/>
                <a:gd name="connsiteX7-281" fmla="*/ 2753 w 10000"/>
                <a:gd name="connsiteY7-282" fmla="*/ 7683 h 10795"/>
                <a:gd name="connsiteX8-283" fmla="*/ 1375 w 10000"/>
                <a:gd name="connsiteY8-284" fmla="*/ 7365 h 10795"/>
                <a:gd name="connsiteX9-285" fmla="*/ 45 w 10000"/>
                <a:gd name="connsiteY9-286" fmla="*/ 5036 h 10795"/>
                <a:gd name="connsiteX0-287" fmla="*/ 45 w 10000"/>
                <a:gd name="connsiteY0-288" fmla="*/ 5036 h 10795"/>
                <a:gd name="connsiteX1-289" fmla="*/ 2738 w 10000"/>
                <a:gd name="connsiteY1-290" fmla="*/ 2811 h 10795"/>
                <a:gd name="connsiteX2-291" fmla="*/ 4886 w 10000"/>
                <a:gd name="connsiteY2-292" fmla="*/ 4 h 10795"/>
                <a:gd name="connsiteX3-293" fmla="*/ 8068 w 10000"/>
                <a:gd name="connsiteY3-294" fmla="*/ 2813 h 10795"/>
                <a:gd name="connsiteX4-295" fmla="*/ 9996 w 10000"/>
                <a:gd name="connsiteY4-296" fmla="*/ 5413 h 10795"/>
                <a:gd name="connsiteX5-297" fmla="*/ 8476 w 10000"/>
                <a:gd name="connsiteY5-298" fmla="*/ 7306 h 10795"/>
                <a:gd name="connsiteX6-299" fmla="*/ 5202 w 10000"/>
                <a:gd name="connsiteY6-300" fmla="*/ 10795 h 10795"/>
                <a:gd name="connsiteX7-301" fmla="*/ 2753 w 10000"/>
                <a:gd name="connsiteY7-302" fmla="*/ 7683 h 10795"/>
                <a:gd name="connsiteX8-303" fmla="*/ 1375 w 10000"/>
                <a:gd name="connsiteY8-304" fmla="*/ 7365 h 10795"/>
                <a:gd name="connsiteX9-305" fmla="*/ 45 w 10000"/>
                <a:gd name="connsiteY9-306" fmla="*/ 5036 h 107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368" name="Group 36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69" name="Group 36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18" name="Group 327"/>
                <p:cNvGrpSpPr/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22" name="Oval 42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" name="Rectangle 42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4" name="Oval 42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5" name="Freeform 42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6" name="Freeform 42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7" name="Freeform 42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8" name="Freeform 42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9" name="Straight Connector 428"/>
                  <p:cNvCxnSpPr>
                    <a:endCxn id="42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30" name="Straight Connector 42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20" name="Oval 41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TextBox 42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3b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0" name="Group 36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05" name="Group 327"/>
                <p:cNvGrpSpPr/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09" name="Oval 40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0" name="Rectangle 40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Oval 41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Freeform 41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Freeform 41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Freeform 41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Freeform 41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16" name="Straight Connector 415"/>
                  <p:cNvCxnSpPr>
                    <a:endCxn id="41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17" name="Straight Connector 41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06" name="Group 40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07" name="Oval 40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3d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1" name="Group 37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92" name="Group 327"/>
                <p:cNvGrpSpPr/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96" name="Oval 39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8" name="Oval 39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9" name="Freeform 39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0" name="Freeform 39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1" name="Freeform 40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Freeform 40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3" name="Straight Connector 402"/>
                  <p:cNvCxnSpPr>
                    <a:endCxn id="39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04" name="Straight Connector 40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93" name="Group 39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94" name="Oval 39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TextBox 39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3c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2" name="Group 37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79" name="Group 327"/>
                <p:cNvGrpSpPr/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83" name="Oval 38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5" name="Oval 38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6" name="Freeform 38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7" name="Freeform 38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 38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 38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90" name="Straight Connector 389"/>
                  <p:cNvCxnSpPr>
                    <a:endCxn id="38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91" name="Straight Connector 39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81" name="Oval 38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TextBox 38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3a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373" name="Straight Connector 372"/>
              <p:cNvCxnSpPr>
                <a:stCxn id="421" idx="2"/>
                <a:endCxn id="40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Straight Connector 37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Straight Connector 374"/>
              <p:cNvCxnSpPr>
                <a:stCxn id="42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Straight Connector 37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Straight Connector 37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Straight Connector 37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31" name="Straight Connector 430"/>
          <p:cNvCxnSpPr/>
          <p:nvPr/>
        </p:nvCxnSpPr>
        <p:spPr bwMode="auto">
          <a:xfrm flipH="1">
            <a:off x="4711988" y="2705105"/>
            <a:ext cx="495463" cy="495451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2" name="Straight Connector 431"/>
          <p:cNvCxnSpPr>
            <a:endCxn id="331" idx="7"/>
          </p:cNvCxnSpPr>
          <p:nvPr/>
        </p:nvCxnSpPr>
        <p:spPr bwMode="auto">
          <a:xfrm flipH="1" flipV="1">
            <a:off x="7345281" y="2689306"/>
            <a:ext cx="498946" cy="573893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33" name="TextBox 432"/>
          <p:cNvSpPr txBox="1"/>
          <p:nvPr/>
        </p:nvSpPr>
        <p:spPr>
          <a:xfrm>
            <a:off x="5926240" y="3607892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AS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8597533" y="4364108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AS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3316617" y="430829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AS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36" name="Group 435"/>
          <p:cNvGrpSpPr/>
          <p:nvPr/>
        </p:nvGrpSpPr>
        <p:grpSpPr>
          <a:xfrm>
            <a:off x="2711421" y="2143251"/>
            <a:ext cx="6760851" cy="3959125"/>
            <a:chOff x="1020408" y="2368720"/>
            <a:chExt cx="6760851" cy="3959125"/>
          </a:xfrm>
        </p:grpSpPr>
        <p:grpSp>
          <p:nvGrpSpPr>
            <p:cNvPr id="437" name="Group 436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439" name="Group 438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45" name="Group 327"/>
                <p:cNvGrpSpPr/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49" name="Oval 4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ectangle 4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Oval 4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 4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4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 4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 45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56" name="Straight Connector 455"/>
                  <p:cNvCxnSpPr>
                    <a:endCxn id="4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57" name="Straight Connector 45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46" name="Group 445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447" name="Oval 4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1c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440" name="Oval 439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∂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∂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438" name="TextBox 437"/>
            <p:cNvSpPr txBox="1"/>
            <p:nvPr/>
          </p:nvSpPr>
          <p:spPr>
            <a:xfrm>
              <a:off x="2018143" y="5692792"/>
              <a:ext cx="576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gateway routers run both eBGP and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iBGP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connections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" name="Ink 3"/>
          <p:cNvSpPr/>
          <p:nvPr/>
        </p:nvSpPr>
        <p:spPr bwMode="auto">
          <a:xfrm>
            <a:off x="2854800" y="2647440"/>
            <a:ext cx="5159520" cy="118872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8906">
        <p:fade/>
      </p:transition>
    </mc:Choice>
    <mc:Fallback>
      <p:transition spd="med" advTm="789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Rectangle 4"/>
          <p:cNvSpPr txBox="1">
            <a:spLocks noChangeArrowheads="1"/>
          </p:cNvSpPr>
          <p:nvPr/>
        </p:nvSpPr>
        <p:spPr>
          <a:xfrm>
            <a:off x="952500" y="2167773"/>
            <a:ext cx="10972278" cy="12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AS3 gateway 3a advertises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AS3,X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AS2 gateway 2c: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AS3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promises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AS2 it will forward datagrams towards 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sp>
        <p:nvSpPr>
          <p:cNvPr id="230" name="Rectangle 116"/>
          <p:cNvSpPr>
            <a:spLocks noChangeArrowheads="1"/>
          </p:cNvSpPr>
          <p:nvPr/>
        </p:nvSpPr>
        <p:spPr bwMode="auto"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session: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BGP routers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peers”) exchange BGP messages over semi-permanent TCP connection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5977" y="4850481"/>
            <a:ext cx="2545688" cy="1720535"/>
            <a:chOff x="4625977" y="4850481"/>
            <a:chExt cx="2545688" cy="1720535"/>
          </a:xfrm>
        </p:grpSpPr>
        <p:grpSp>
          <p:nvGrpSpPr>
            <p:cNvPr id="962" name="Group 961"/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963" name="Freeform 2"/>
              <p:cNvSpPr/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-1" fmla="*/ 4 w 8600"/>
                  <a:gd name="connsiteY0-2" fmla="*/ 4042 h 10128"/>
                  <a:gd name="connsiteX1-3" fmla="*/ 715 w 8600"/>
                  <a:gd name="connsiteY1-4" fmla="*/ 1598 h 10128"/>
                  <a:gd name="connsiteX2-5" fmla="*/ 3130 w 8600"/>
                  <a:gd name="connsiteY2-6" fmla="*/ 1009 h 10128"/>
                  <a:gd name="connsiteX3-7" fmla="*/ 4995 w 8600"/>
                  <a:gd name="connsiteY3-8" fmla="*/ 3 h 10128"/>
                  <a:gd name="connsiteX4-9" fmla="*/ 6720 w 8600"/>
                  <a:gd name="connsiteY4-10" fmla="*/ 1012 h 10128"/>
                  <a:gd name="connsiteX5-11" fmla="*/ 8599 w 8600"/>
                  <a:gd name="connsiteY5-12" fmla="*/ 6800 h 10128"/>
                  <a:gd name="connsiteX6-13" fmla="*/ 6995 w 8600"/>
                  <a:gd name="connsiteY6-14" fmla="*/ 9325 h 10128"/>
                  <a:gd name="connsiteX7-15" fmla="*/ 5307 w 8600"/>
                  <a:gd name="connsiteY7-16" fmla="*/ 8846 h 10128"/>
                  <a:gd name="connsiteX8-17" fmla="*/ 4371 w 8600"/>
                  <a:gd name="connsiteY8-18" fmla="*/ 9915 h 10128"/>
                  <a:gd name="connsiteX9-19" fmla="*/ 3140 w 8600"/>
                  <a:gd name="connsiteY9-20" fmla="*/ 10022 h 10128"/>
                  <a:gd name="connsiteX10-21" fmla="*/ 2179 w 8600"/>
                  <a:gd name="connsiteY10-22" fmla="*/ 7898 h 10128"/>
                  <a:gd name="connsiteX11-23" fmla="*/ 1187 w 8600"/>
                  <a:gd name="connsiteY11-24" fmla="*/ 7498 h 10128"/>
                  <a:gd name="connsiteX12-25" fmla="*/ 4 w 8600"/>
                  <a:gd name="connsiteY12-26" fmla="*/ 4042 h 10128"/>
                  <a:gd name="connsiteX0-27" fmla="*/ 4 w 9326"/>
                  <a:gd name="connsiteY0-28" fmla="*/ 3988 h 9997"/>
                  <a:gd name="connsiteX1-29" fmla="*/ 830 w 9326"/>
                  <a:gd name="connsiteY1-30" fmla="*/ 1575 h 9997"/>
                  <a:gd name="connsiteX2-31" fmla="*/ 3639 w 9326"/>
                  <a:gd name="connsiteY2-32" fmla="*/ 993 h 9997"/>
                  <a:gd name="connsiteX3-33" fmla="*/ 5807 w 9326"/>
                  <a:gd name="connsiteY3-34" fmla="*/ 0 h 9997"/>
                  <a:gd name="connsiteX4-35" fmla="*/ 7813 w 9326"/>
                  <a:gd name="connsiteY4-36" fmla="*/ 996 h 9997"/>
                  <a:gd name="connsiteX5-37" fmla="*/ 9324 w 9326"/>
                  <a:gd name="connsiteY5-38" fmla="*/ 5746 h 9997"/>
                  <a:gd name="connsiteX6-39" fmla="*/ 8133 w 9326"/>
                  <a:gd name="connsiteY6-40" fmla="*/ 9204 h 9997"/>
                  <a:gd name="connsiteX7-41" fmla="*/ 6170 w 9326"/>
                  <a:gd name="connsiteY7-42" fmla="*/ 8731 h 9997"/>
                  <a:gd name="connsiteX8-43" fmla="*/ 5082 w 9326"/>
                  <a:gd name="connsiteY8-44" fmla="*/ 9787 h 9997"/>
                  <a:gd name="connsiteX9-45" fmla="*/ 3650 w 9326"/>
                  <a:gd name="connsiteY9-46" fmla="*/ 9892 h 9997"/>
                  <a:gd name="connsiteX10-47" fmla="*/ 2533 w 9326"/>
                  <a:gd name="connsiteY10-48" fmla="*/ 7795 h 9997"/>
                  <a:gd name="connsiteX11-49" fmla="*/ 1379 w 9326"/>
                  <a:gd name="connsiteY11-50" fmla="*/ 7400 h 9997"/>
                  <a:gd name="connsiteX12-51" fmla="*/ 4 w 9326"/>
                  <a:gd name="connsiteY12-52" fmla="*/ 3988 h 9997"/>
                  <a:gd name="connsiteX0-53" fmla="*/ 4 w 10001"/>
                  <a:gd name="connsiteY0-54" fmla="*/ 3989 h 10041"/>
                  <a:gd name="connsiteX1-55" fmla="*/ 890 w 10001"/>
                  <a:gd name="connsiteY1-56" fmla="*/ 1575 h 10041"/>
                  <a:gd name="connsiteX2-57" fmla="*/ 3902 w 10001"/>
                  <a:gd name="connsiteY2-58" fmla="*/ 993 h 10041"/>
                  <a:gd name="connsiteX3-59" fmla="*/ 6227 w 10001"/>
                  <a:gd name="connsiteY3-60" fmla="*/ 0 h 10041"/>
                  <a:gd name="connsiteX4-61" fmla="*/ 8378 w 10001"/>
                  <a:gd name="connsiteY4-62" fmla="*/ 996 h 10041"/>
                  <a:gd name="connsiteX5-63" fmla="*/ 9998 w 10001"/>
                  <a:gd name="connsiteY5-64" fmla="*/ 5748 h 10041"/>
                  <a:gd name="connsiteX6-65" fmla="*/ 8721 w 10001"/>
                  <a:gd name="connsiteY6-66" fmla="*/ 9207 h 10041"/>
                  <a:gd name="connsiteX7-67" fmla="*/ 5449 w 10001"/>
                  <a:gd name="connsiteY7-68" fmla="*/ 9790 h 10041"/>
                  <a:gd name="connsiteX8-69" fmla="*/ 3914 w 10001"/>
                  <a:gd name="connsiteY8-70" fmla="*/ 9895 h 10041"/>
                  <a:gd name="connsiteX9-71" fmla="*/ 2716 w 10001"/>
                  <a:gd name="connsiteY9-72" fmla="*/ 7797 h 10041"/>
                  <a:gd name="connsiteX10-73" fmla="*/ 1479 w 10001"/>
                  <a:gd name="connsiteY10-74" fmla="*/ 7402 h 10041"/>
                  <a:gd name="connsiteX11-75" fmla="*/ 4 w 10001"/>
                  <a:gd name="connsiteY11-76" fmla="*/ 3989 h 10041"/>
                  <a:gd name="connsiteX0-77" fmla="*/ 4 w 10001"/>
                  <a:gd name="connsiteY0-78" fmla="*/ 3989 h 14825"/>
                  <a:gd name="connsiteX1-79" fmla="*/ 890 w 10001"/>
                  <a:gd name="connsiteY1-80" fmla="*/ 1575 h 14825"/>
                  <a:gd name="connsiteX2-81" fmla="*/ 3902 w 10001"/>
                  <a:gd name="connsiteY2-82" fmla="*/ 993 h 14825"/>
                  <a:gd name="connsiteX3-83" fmla="*/ 6227 w 10001"/>
                  <a:gd name="connsiteY3-84" fmla="*/ 0 h 14825"/>
                  <a:gd name="connsiteX4-85" fmla="*/ 8378 w 10001"/>
                  <a:gd name="connsiteY4-86" fmla="*/ 996 h 14825"/>
                  <a:gd name="connsiteX5-87" fmla="*/ 9998 w 10001"/>
                  <a:gd name="connsiteY5-88" fmla="*/ 5748 h 14825"/>
                  <a:gd name="connsiteX6-89" fmla="*/ 8721 w 10001"/>
                  <a:gd name="connsiteY6-90" fmla="*/ 9207 h 14825"/>
                  <a:gd name="connsiteX7-91" fmla="*/ 6011 w 10001"/>
                  <a:gd name="connsiteY7-92" fmla="*/ 14823 h 14825"/>
                  <a:gd name="connsiteX8-93" fmla="*/ 3914 w 10001"/>
                  <a:gd name="connsiteY8-94" fmla="*/ 9895 h 14825"/>
                  <a:gd name="connsiteX9-95" fmla="*/ 2716 w 10001"/>
                  <a:gd name="connsiteY9-96" fmla="*/ 7797 h 14825"/>
                  <a:gd name="connsiteX10-97" fmla="*/ 1479 w 10001"/>
                  <a:gd name="connsiteY10-98" fmla="*/ 7402 h 14825"/>
                  <a:gd name="connsiteX11-99" fmla="*/ 4 w 10001"/>
                  <a:gd name="connsiteY11-100" fmla="*/ 3989 h 14825"/>
                  <a:gd name="connsiteX0-101" fmla="*/ 4 w 10001"/>
                  <a:gd name="connsiteY0-102" fmla="*/ 7436 h 18272"/>
                  <a:gd name="connsiteX1-103" fmla="*/ 890 w 10001"/>
                  <a:gd name="connsiteY1-104" fmla="*/ 5022 h 18272"/>
                  <a:gd name="connsiteX2-105" fmla="*/ 3902 w 10001"/>
                  <a:gd name="connsiteY2-106" fmla="*/ 4440 h 18272"/>
                  <a:gd name="connsiteX3-107" fmla="*/ 6026 w 10001"/>
                  <a:gd name="connsiteY3-108" fmla="*/ 0 h 18272"/>
                  <a:gd name="connsiteX4-109" fmla="*/ 8378 w 10001"/>
                  <a:gd name="connsiteY4-110" fmla="*/ 4443 h 18272"/>
                  <a:gd name="connsiteX5-111" fmla="*/ 9998 w 10001"/>
                  <a:gd name="connsiteY5-112" fmla="*/ 9195 h 18272"/>
                  <a:gd name="connsiteX6-113" fmla="*/ 8721 w 10001"/>
                  <a:gd name="connsiteY6-114" fmla="*/ 12654 h 18272"/>
                  <a:gd name="connsiteX7-115" fmla="*/ 6011 w 10001"/>
                  <a:gd name="connsiteY7-116" fmla="*/ 18270 h 18272"/>
                  <a:gd name="connsiteX8-117" fmla="*/ 3914 w 10001"/>
                  <a:gd name="connsiteY8-118" fmla="*/ 13342 h 18272"/>
                  <a:gd name="connsiteX9-119" fmla="*/ 2716 w 10001"/>
                  <a:gd name="connsiteY9-120" fmla="*/ 11244 h 18272"/>
                  <a:gd name="connsiteX10-121" fmla="*/ 1479 w 10001"/>
                  <a:gd name="connsiteY10-122" fmla="*/ 10849 h 18272"/>
                  <a:gd name="connsiteX11-123" fmla="*/ 4 w 10001"/>
                  <a:gd name="connsiteY11-124" fmla="*/ 7436 h 18272"/>
                  <a:gd name="connsiteX0-125" fmla="*/ 1 w 9998"/>
                  <a:gd name="connsiteY0-126" fmla="*/ 7436 h 18272"/>
                  <a:gd name="connsiteX1-127" fmla="*/ 3899 w 9998"/>
                  <a:gd name="connsiteY1-128" fmla="*/ 4440 h 18272"/>
                  <a:gd name="connsiteX2-129" fmla="*/ 6023 w 9998"/>
                  <a:gd name="connsiteY2-130" fmla="*/ 0 h 18272"/>
                  <a:gd name="connsiteX3-131" fmla="*/ 8375 w 9998"/>
                  <a:gd name="connsiteY3-132" fmla="*/ 4443 h 18272"/>
                  <a:gd name="connsiteX4-133" fmla="*/ 9995 w 9998"/>
                  <a:gd name="connsiteY4-134" fmla="*/ 9195 h 18272"/>
                  <a:gd name="connsiteX5-135" fmla="*/ 8718 w 9998"/>
                  <a:gd name="connsiteY5-136" fmla="*/ 12654 h 18272"/>
                  <a:gd name="connsiteX6-137" fmla="*/ 6008 w 9998"/>
                  <a:gd name="connsiteY6-138" fmla="*/ 18270 h 18272"/>
                  <a:gd name="connsiteX7-139" fmla="*/ 3911 w 9998"/>
                  <a:gd name="connsiteY7-140" fmla="*/ 13342 h 18272"/>
                  <a:gd name="connsiteX8-141" fmla="*/ 2713 w 9998"/>
                  <a:gd name="connsiteY8-142" fmla="*/ 11244 h 18272"/>
                  <a:gd name="connsiteX9-143" fmla="*/ 1476 w 9998"/>
                  <a:gd name="connsiteY9-144" fmla="*/ 10849 h 18272"/>
                  <a:gd name="connsiteX10-145" fmla="*/ 1 w 9998"/>
                  <a:gd name="connsiteY10-146" fmla="*/ 7436 h 18272"/>
                  <a:gd name="connsiteX0-147" fmla="*/ 35 w 8559"/>
                  <a:gd name="connsiteY0-148" fmla="*/ 5938 h 10000"/>
                  <a:gd name="connsiteX1-149" fmla="*/ 2459 w 8559"/>
                  <a:gd name="connsiteY1-150" fmla="*/ 2430 h 10000"/>
                  <a:gd name="connsiteX2-151" fmla="*/ 4583 w 8559"/>
                  <a:gd name="connsiteY2-152" fmla="*/ 0 h 10000"/>
                  <a:gd name="connsiteX3-153" fmla="*/ 6936 w 8559"/>
                  <a:gd name="connsiteY3-154" fmla="*/ 2432 h 10000"/>
                  <a:gd name="connsiteX4-155" fmla="*/ 8556 w 8559"/>
                  <a:gd name="connsiteY4-156" fmla="*/ 5032 h 10000"/>
                  <a:gd name="connsiteX5-157" fmla="*/ 7279 w 8559"/>
                  <a:gd name="connsiteY5-158" fmla="*/ 6925 h 10000"/>
                  <a:gd name="connsiteX6-159" fmla="*/ 4568 w 8559"/>
                  <a:gd name="connsiteY6-160" fmla="*/ 9999 h 10000"/>
                  <a:gd name="connsiteX7-161" fmla="*/ 2471 w 8559"/>
                  <a:gd name="connsiteY7-162" fmla="*/ 7302 h 10000"/>
                  <a:gd name="connsiteX8-163" fmla="*/ 1273 w 8559"/>
                  <a:gd name="connsiteY8-164" fmla="*/ 6154 h 10000"/>
                  <a:gd name="connsiteX9-165" fmla="*/ 35 w 8559"/>
                  <a:gd name="connsiteY9-166" fmla="*/ 5938 h 10000"/>
                  <a:gd name="connsiteX0-167" fmla="*/ 49 w 9820"/>
                  <a:gd name="connsiteY0-168" fmla="*/ 4655 h 10000"/>
                  <a:gd name="connsiteX1-169" fmla="*/ 2693 w 9820"/>
                  <a:gd name="connsiteY1-170" fmla="*/ 2430 h 10000"/>
                  <a:gd name="connsiteX2-171" fmla="*/ 5175 w 9820"/>
                  <a:gd name="connsiteY2-172" fmla="*/ 0 h 10000"/>
                  <a:gd name="connsiteX3-173" fmla="*/ 7924 w 9820"/>
                  <a:gd name="connsiteY3-174" fmla="*/ 2432 h 10000"/>
                  <a:gd name="connsiteX4-175" fmla="*/ 9816 w 9820"/>
                  <a:gd name="connsiteY4-176" fmla="*/ 5032 h 10000"/>
                  <a:gd name="connsiteX5-177" fmla="*/ 8324 w 9820"/>
                  <a:gd name="connsiteY5-178" fmla="*/ 6925 h 10000"/>
                  <a:gd name="connsiteX6-179" fmla="*/ 5157 w 9820"/>
                  <a:gd name="connsiteY6-180" fmla="*/ 9999 h 10000"/>
                  <a:gd name="connsiteX7-181" fmla="*/ 2707 w 9820"/>
                  <a:gd name="connsiteY7-182" fmla="*/ 7302 h 10000"/>
                  <a:gd name="connsiteX8-183" fmla="*/ 1307 w 9820"/>
                  <a:gd name="connsiteY8-184" fmla="*/ 6154 h 10000"/>
                  <a:gd name="connsiteX9-185" fmla="*/ 49 w 9820"/>
                  <a:gd name="connsiteY9-186" fmla="*/ 4655 h 10000"/>
                  <a:gd name="connsiteX0-187" fmla="*/ 45 w 9995"/>
                  <a:gd name="connsiteY0-188" fmla="*/ 4655 h 10000"/>
                  <a:gd name="connsiteX1-189" fmla="*/ 2737 w 9995"/>
                  <a:gd name="connsiteY1-190" fmla="*/ 2430 h 10000"/>
                  <a:gd name="connsiteX2-191" fmla="*/ 5265 w 9995"/>
                  <a:gd name="connsiteY2-192" fmla="*/ 0 h 10000"/>
                  <a:gd name="connsiteX3-193" fmla="*/ 8064 w 9995"/>
                  <a:gd name="connsiteY3-194" fmla="*/ 2432 h 10000"/>
                  <a:gd name="connsiteX4-195" fmla="*/ 9991 w 9995"/>
                  <a:gd name="connsiteY4-196" fmla="*/ 5032 h 10000"/>
                  <a:gd name="connsiteX5-197" fmla="*/ 8472 w 9995"/>
                  <a:gd name="connsiteY5-198" fmla="*/ 6925 h 10000"/>
                  <a:gd name="connsiteX6-199" fmla="*/ 5247 w 9995"/>
                  <a:gd name="connsiteY6-200" fmla="*/ 9999 h 10000"/>
                  <a:gd name="connsiteX7-201" fmla="*/ 2752 w 9995"/>
                  <a:gd name="connsiteY7-202" fmla="*/ 7302 h 10000"/>
                  <a:gd name="connsiteX8-203" fmla="*/ 1374 w 9995"/>
                  <a:gd name="connsiteY8-204" fmla="*/ 6984 h 10000"/>
                  <a:gd name="connsiteX9-205" fmla="*/ 45 w 9995"/>
                  <a:gd name="connsiteY9-206" fmla="*/ 4655 h 10000"/>
                  <a:gd name="connsiteX0-207" fmla="*/ 45 w 10000"/>
                  <a:gd name="connsiteY0-208" fmla="*/ 5032 h 10377"/>
                  <a:gd name="connsiteX1-209" fmla="*/ 2738 w 10000"/>
                  <a:gd name="connsiteY1-210" fmla="*/ 2807 h 10377"/>
                  <a:gd name="connsiteX2-211" fmla="*/ 4886 w 10000"/>
                  <a:gd name="connsiteY2-212" fmla="*/ 0 h 10377"/>
                  <a:gd name="connsiteX3-213" fmla="*/ 8068 w 10000"/>
                  <a:gd name="connsiteY3-214" fmla="*/ 2809 h 10377"/>
                  <a:gd name="connsiteX4-215" fmla="*/ 9996 w 10000"/>
                  <a:gd name="connsiteY4-216" fmla="*/ 5409 h 10377"/>
                  <a:gd name="connsiteX5-217" fmla="*/ 8476 w 10000"/>
                  <a:gd name="connsiteY5-218" fmla="*/ 7302 h 10377"/>
                  <a:gd name="connsiteX6-219" fmla="*/ 5250 w 10000"/>
                  <a:gd name="connsiteY6-220" fmla="*/ 10376 h 10377"/>
                  <a:gd name="connsiteX7-221" fmla="*/ 2753 w 10000"/>
                  <a:gd name="connsiteY7-222" fmla="*/ 7679 h 10377"/>
                  <a:gd name="connsiteX8-223" fmla="*/ 1375 w 10000"/>
                  <a:gd name="connsiteY8-224" fmla="*/ 7361 h 10377"/>
                  <a:gd name="connsiteX9-225" fmla="*/ 45 w 10000"/>
                  <a:gd name="connsiteY9-226" fmla="*/ 5032 h 10377"/>
                  <a:gd name="connsiteX0-227" fmla="*/ 45 w 10000"/>
                  <a:gd name="connsiteY0-228" fmla="*/ 5036 h 10381"/>
                  <a:gd name="connsiteX1-229" fmla="*/ 2738 w 10000"/>
                  <a:gd name="connsiteY1-230" fmla="*/ 2811 h 10381"/>
                  <a:gd name="connsiteX2-231" fmla="*/ 4886 w 10000"/>
                  <a:gd name="connsiteY2-232" fmla="*/ 4 h 10381"/>
                  <a:gd name="connsiteX3-233" fmla="*/ 8068 w 10000"/>
                  <a:gd name="connsiteY3-234" fmla="*/ 2813 h 10381"/>
                  <a:gd name="connsiteX4-235" fmla="*/ 9996 w 10000"/>
                  <a:gd name="connsiteY4-236" fmla="*/ 5413 h 10381"/>
                  <a:gd name="connsiteX5-237" fmla="*/ 8476 w 10000"/>
                  <a:gd name="connsiteY5-238" fmla="*/ 7306 h 10381"/>
                  <a:gd name="connsiteX6-239" fmla="*/ 5250 w 10000"/>
                  <a:gd name="connsiteY6-240" fmla="*/ 10380 h 10381"/>
                  <a:gd name="connsiteX7-241" fmla="*/ 2753 w 10000"/>
                  <a:gd name="connsiteY7-242" fmla="*/ 7683 h 10381"/>
                  <a:gd name="connsiteX8-243" fmla="*/ 1375 w 10000"/>
                  <a:gd name="connsiteY8-244" fmla="*/ 7365 h 10381"/>
                  <a:gd name="connsiteX9-245" fmla="*/ 45 w 10000"/>
                  <a:gd name="connsiteY9-246" fmla="*/ 5036 h 10381"/>
                  <a:gd name="connsiteX0-247" fmla="*/ 45 w 10000"/>
                  <a:gd name="connsiteY0-248" fmla="*/ 5036 h 10796"/>
                  <a:gd name="connsiteX1-249" fmla="*/ 2738 w 10000"/>
                  <a:gd name="connsiteY1-250" fmla="*/ 2811 h 10796"/>
                  <a:gd name="connsiteX2-251" fmla="*/ 4886 w 10000"/>
                  <a:gd name="connsiteY2-252" fmla="*/ 4 h 10796"/>
                  <a:gd name="connsiteX3-253" fmla="*/ 8068 w 10000"/>
                  <a:gd name="connsiteY3-254" fmla="*/ 2813 h 10796"/>
                  <a:gd name="connsiteX4-255" fmla="*/ 9996 w 10000"/>
                  <a:gd name="connsiteY4-256" fmla="*/ 5413 h 10796"/>
                  <a:gd name="connsiteX5-257" fmla="*/ 8476 w 10000"/>
                  <a:gd name="connsiteY5-258" fmla="*/ 7306 h 10796"/>
                  <a:gd name="connsiteX6-259" fmla="*/ 5202 w 10000"/>
                  <a:gd name="connsiteY6-260" fmla="*/ 10795 h 10796"/>
                  <a:gd name="connsiteX7-261" fmla="*/ 2753 w 10000"/>
                  <a:gd name="connsiteY7-262" fmla="*/ 7683 h 10796"/>
                  <a:gd name="connsiteX8-263" fmla="*/ 1375 w 10000"/>
                  <a:gd name="connsiteY8-264" fmla="*/ 7365 h 10796"/>
                  <a:gd name="connsiteX9-265" fmla="*/ 45 w 10000"/>
                  <a:gd name="connsiteY9-266" fmla="*/ 5036 h 10796"/>
                  <a:gd name="connsiteX0-267" fmla="*/ 45 w 10000"/>
                  <a:gd name="connsiteY0-268" fmla="*/ 5036 h 10795"/>
                  <a:gd name="connsiteX1-269" fmla="*/ 2738 w 10000"/>
                  <a:gd name="connsiteY1-270" fmla="*/ 2811 h 10795"/>
                  <a:gd name="connsiteX2-271" fmla="*/ 4886 w 10000"/>
                  <a:gd name="connsiteY2-272" fmla="*/ 4 h 10795"/>
                  <a:gd name="connsiteX3-273" fmla="*/ 8068 w 10000"/>
                  <a:gd name="connsiteY3-274" fmla="*/ 2813 h 10795"/>
                  <a:gd name="connsiteX4-275" fmla="*/ 9996 w 10000"/>
                  <a:gd name="connsiteY4-276" fmla="*/ 5413 h 10795"/>
                  <a:gd name="connsiteX5-277" fmla="*/ 8476 w 10000"/>
                  <a:gd name="connsiteY5-278" fmla="*/ 7306 h 10795"/>
                  <a:gd name="connsiteX6-279" fmla="*/ 5202 w 10000"/>
                  <a:gd name="connsiteY6-280" fmla="*/ 10795 h 10795"/>
                  <a:gd name="connsiteX7-281" fmla="*/ 2753 w 10000"/>
                  <a:gd name="connsiteY7-282" fmla="*/ 7683 h 10795"/>
                  <a:gd name="connsiteX8-283" fmla="*/ 1375 w 10000"/>
                  <a:gd name="connsiteY8-284" fmla="*/ 7365 h 10795"/>
                  <a:gd name="connsiteX9-285" fmla="*/ 45 w 10000"/>
                  <a:gd name="connsiteY9-286" fmla="*/ 5036 h 10795"/>
                  <a:gd name="connsiteX0-287" fmla="*/ 45 w 10000"/>
                  <a:gd name="connsiteY0-288" fmla="*/ 5036 h 10795"/>
                  <a:gd name="connsiteX1-289" fmla="*/ 2738 w 10000"/>
                  <a:gd name="connsiteY1-290" fmla="*/ 2811 h 10795"/>
                  <a:gd name="connsiteX2-291" fmla="*/ 4886 w 10000"/>
                  <a:gd name="connsiteY2-292" fmla="*/ 4 h 10795"/>
                  <a:gd name="connsiteX3-293" fmla="*/ 8068 w 10000"/>
                  <a:gd name="connsiteY3-294" fmla="*/ 2813 h 10795"/>
                  <a:gd name="connsiteX4-295" fmla="*/ 9996 w 10000"/>
                  <a:gd name="connsiteY4-296" fmla="*/ 5413 h 10795"/>
                  <a:gd name="connsiteX5-297" fmla="*/ 8476 w 10000"/>
                  <a:gd name="connsiteY5-298" fmla="*/ 7306 h 10795"/>
                  <a:gd name="connsiteX6-299" fmla="*/ 5202 w 10000"/>
                  <a:gd name="connsiteY6-300" fmla="*/ 10795 h 10795"/>
                  <a:gd name="connsiteX7-301" fmla="*/ 2753 w 10000"/>
                  <a:gd name="connsiteY7-302" fmla="*/ 7683 h 10795"/>
                  <a:gd name="connsiteX8-303" fmla="*/ 1375 w 10000"/>
                  <a:gd name="connsiteY8-304" fmla="*/ 7365 h 10795"/>
                  <a:gd name="connsiteX9-305" fmla="*/ 45 w 10000"/>
                  <a:gd name="connsiteY9-306" fmla="*/ 5036 h 1079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964" name="Group 963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65" name="Group 964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14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18" name="Oval 1017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Rectangle 1018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Oval 1019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1" name="Freeform 1020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2" name="Freeform 1021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3" name="Freeform 1022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4" name="Freeform 1023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25" name="Straight Connector 1024"/>
                    <p:cNvCxnSpPr>
                      <a:endCxn id="1020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26" name="Straight Connector 1025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15" name="Group 1014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16" name="Oval 1015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TextBox 1016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2b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966" name="Group 965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01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05" name="Oval 1004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6" name="Rectangle 1005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7" name="Oval 1006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8" name="Freeform 1007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9" name="Freeform 1008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0" name="Freeform 1009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1" name="Freeform 1010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12" name="Straight Connector 1011"/>
                    <p:cNvCxnSpPr>
                      <a:endCxn id="1007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13" name="Straight Connector 1012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02" name="Group 1001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03" name="Oval 1002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4" name="TextBox 1003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2d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967" name="Group 966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88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92" name="Oval 991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3" name="Rectangle 992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4" name="Oval 993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5" name="Freeform 994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6" name="Freeform 995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7" name="Freeform 996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8" name="Freeform 997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99" name="Straight Connector 998"/>
                    <p:cNvCxnSpPr>
                      <a:endCxn id="99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00" name="Straight Connector 999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89" name="Group 988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90" name="Oval 989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1" name="TextBox 990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2c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968" name="Group 967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75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79" name="Oval 978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0" name="Rectangle 979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1" name="Oval 980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2" name="Freeform 981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3" name="Freeform 982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4" name="Freeform 983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5" name="Freeform 984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86" name="Straight Connector 985"/>
                    <p:cNvCxnSpPr>
                      <a:endCxn id="98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76" name="Group 97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77" name="Oval 976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8" name="TextBox 977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2a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971" name="Straight Connector 970"/>
                <p:cNvCxnSpPr>
                  <a:stCxn id="1018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2" name="Straight Connector 971"/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3" name="Straight Connector 972"/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093" name="TextBox 1092"/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AS 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00574" y="3694542"/>
            <a:ext cx="2575521" cy="1672516"/>
            <a:chOff x="8100574" y="3694542"/>
            <a:chExt cx="2575521" cy="1672516"/>
          </a:xfrm>
        </p:grpSpPr>
        <p:sp>
          <p:nvSpPr>
            <p:cNvPr id="1027" name="Freeform 2"/>
            <p:cNvSpPr/>
            <p:nvPr/>
          </p:nvSpPr>
          <p:spPr bwMode="auto">
            <a:xfrm>
              <a:off x="8100574" y="3694542"/>
              <a:ext cx="2575521" cy="1672516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-1" fmla="*/ 4 w 8600"/>
                <a:gd name="connsiteY0-2" fmla="*/ 4042 h 10128"/>
                <a:gd name="connsiteX1-3" fmla="*/ 715 w 8600"/>
                <a:gd name="connsiteY1-4" fmla="*/ 1598 h 10128"/>
                <a:gd name="connsiteX2-5" fmla="*/ 3130 w 8600"/>
                <a:gd name="connsiteY2-6" fmla="*/ 1009 h 10128"/>
                <a:gd name="connsiteX3-7" fmla="*/ 4995 w 8600"/>
                <a:gd name="connsiteY3-8" fmla="*/ 3 h 10128"/>
                <a:gd name="connsiteX4-9" fmla="*/ 6720 w 8600"/>
                <a:gd name="connsiteY4-10" fmla="*/ 1012 h 10128"/>
                <a:gd name="connsiteX5-11" fmla="*/ 8599 w 8600"/>
                <a:gd name="connsiteY5-12" fmla="*/ 6800 h 10128"/>
                <a:gd name="connsiteX6-13" fmla="*/ 6995 w 8600"/>
                <a:gd name="connsiteY6-14" fmla="*/ 9325 h 10128"/>
                <a:gd name="connsiteX7-15" fmla="*/ 5307 w 8600"/>
                <a:gd name="connsiteY7-16" fmla="*/ 8846 h 10128"/>
                <a:gd name="connsiteX8-17" fmla="*/ 4371 w 8600"/>
                <a:gd name="connsiteY8-18" fmla="*/ 9915 h 10128"/>
                <a:gd name="connsiteX9-19" fmla="*/ 3140 w 8600"/>
                <a:gd name="connsiteY9-20" fmla="*/ 10022 h 10128"/>
                <a:gd name="connsiteX10-21" fmla="*/ 2179 w 8600"/>
                <a:gd name="connsiteY10-22" fmla="*/ 7898 h 10128"/>
                <a:gd name="connsiteX11-23" fmla="*/ 1187 w 8600"/>
                <a:gd name="connsiteY11-24" fmla="*/ 7498 h 10128"/>
                <a:gd name="connsiteX12-25" fmla="*/ 4 w 8600"/>
                <a:gd name="connsiteY12-26" fmla="*/ 4042 h 10128"/>
                <a:gd name="connsiteX0-27" fmla="*/ 4 w 9326"/>
                <a:gd name="connsiteY0-28" fmla="*/ 3988 h 9997"/>
                <a:gd name="connsiteX1-29" fmla="*/ 830 w 9326"/>
                <a:gd name="connsiteY1-30" fmla="*/ 1575 h 9997"/>
                <a:gd name="connsiteX2-31" fmla="*/ 3639 w 9326"/>
                <a:gd name="connsiteY2-32" fmla="*/ 993 h 9997"/>
                <a:gd name="connsiteX3-33" fmla="*/ 5807 w 9326"/>
                <a:gd name="connsiteY3-34" fmla="*/ 0 h 9997"/>
                <a:gd name="connsiteX4-35" fmla="*/ 7813 w 9326"/>
                <a:gd name="connsiteY4-36" fmla="*/ 996 h 9997"/>
                <a:gd name="connsiteX5-37" fmla="*/ 9324 w 9326"/>
                <a:gd name="connsiteY5-38" fmla="*/ 5746 h 9997"/>
                <a:gd name="connsiteX6-39" fmla="*/ 8133 w 9326"/>
                <a:gd name="connsiteY6-40" fmla="*/ 9204 h 9997"/>
                <a:gd name="connsiteX7-41" fmla="*/ 6170 w 9326"/>
                <a:gd name="connsiteY7-42" fmla="*/ 8731 h 9997"/>
                <a:gd name="connsiteX8-43" fmla="*/ 5082 w 9326"/>
                <a:gd name="connsiteY8-44" fmla="*/ 9787 h 9997"/>
                <a:gd name="connsiteX9-45" fmla="*/ 3650 w 9326"/>
                <a:gd name="connsiteY9-46" fmla="*/ 9892 h 9997"/>
                <a:gd name="connsiteX10-47" fmla="*/ 2533 w 9326"/>
                <a:gd name="connsiteY10-48" fmla="*/ 7795 h 9997"/>
                <a:gd name="connsiteX11-49" fmla="*/ 1379 w 9326"/>
                <a:gd name="connsiteY11-50" fmla="*/ 7400 h 9997"/>
                <a:gd name="connsiteX12-51" fmla="*/ 4 w 9326"/>
                <a:gd name="connsiteY12-52" fmla="*/ 3988 h 9997"/>
                <a:gd name="connsiteX0-53" fmla="*/ 4 w 10001"/>
                <a:gd name="connsiteY0-54" fmla="*/ 3989 h 10041"/>
                <a:gd name="connsiteX1-55" fmla="*/ 890 w 10001"/>
                <a:gd name="connsiteY1-56" fmla="*/ 1575 h 10041"/>
                <a:gd name="connsiteX2-57" fmla="*/ 3902 w 10001"/>
                <a:gd name="connsiteY2-58" fmla="*/ 993 h 10041"/>
                <a:gd name="connsiteX3-59" fmla="*/ 6227 w 10001"/>
                <a:gd name="connsiteY3-60" fmla="*/ 0 h 10041"/>
                <a:gd name="connsiteX4-61" fmla="*/ 8378 w 10001"/>
                <a:gd name="connsiteY4-62" fmla="*/ 996 h 10041"/>
                <a:gd name="connsiteX5-63" fmla="*/ 9998 w 10001"/>
                <a:gd name="connsiteY5-64" fmla="*/ 5748 h 10041"/>
                <a:gd name="connsiteX6-65" fmla="*/ 8721 w 10001"/>
                <a:gd name="connsiteY6-66" fmla="*/ 9207 h 10041"/>
                <a:gd name="connsiteX7-67" fmla="*/ 5449 w 10001"/>
                <a:gd name="connsiteY7-68" fmla="*/ 9790 h 10041"/>
                <a:gd name="connsiteX8-69" fmla="*/ 3914 w 10001"/>
                <a:gd name="connsiteY8-70" fmla="*/ 9895 h 10041"/>
                <a:gd name="connsiteX9-71" fmla="*/ 2716 w 10001"/>
                <a:gd name="connsiteY9-72" fmla="*/ 7797 h 10041"/>
                <a:gd name="connsiteX10-73" fmla="*/ 1479 w 10001"/>
                <a:gd name="connsiteY10-74" fmla="*/ 7402 h 10041"/>
                <a:gd name="connsiteX11-75" fmla="*/ 4 w 10001"/>
                <a:gd name="connsiteY11-76" fmla="*/ 3989 h 10041"/>
                <a:gd name="connsiteX0-77" fmla="*/ 4 w 10001"/>
                <a:gd name="connsiteY0-78" fmla="*/ 3989 h 14825"/>
                <a:gd name="connsiteX1-79" fmla="*/ 890 w 10001"/>
                <a:gd name="connsiteY1-80" fmla="*/ 1575 h 14825"/>
                <a:gd name="connsiteX2-81" fmla="*/ 3902 w 10001"/>
                <a:gd name="connsiteY2-82" fmla="*/ 993 h 14825"/>
                <a:gd name="connsiteX3-83" fmla="*/ 6227 w 10001"/>
                <a:gd name="connsiteY3-84" fmla="*/ 0 h 14825"/>
                <a:gd name="connsiteX4-85" fmla="*/ 8378 w 10001"/>
                <a:gd name="connsiteY4-86" fmla="*/ 996 h 14825"/>
                <a:gd name="connsiteX5-87" fmla="*/ 9998 w 10001"/>
                <a:gd name="connsiteY5-88" fmla="*/ 5748 h 14825"/>
                <a:gd name="connsiteX6-89" fmla="*/ 8721 w 10001"/>
                <a:gd name="connsiteY6-90" fmla="*/ 9207 h 14825"/>
                <a:gd name="connsiteX7-91" fmla="*/ 6011 w 10001"/>
                <a:gd name="connsiteY7-92" fmla="*/ 14823 h 14825"/>
                <a:gd name="connsiteX8-93" fmla="*/ 3914 w 10001"/>
                <a:gd name="connsiteY8-94" fmla="*/ 9895 h 14825"/>
                <a:gd name="connsiteX9-95" fmla="*/ 2716 w 10001"/>
                <a:gd name="connsiteY9-96" fmla="*/ 7797 h 14825"/>
                <a:gd name="connsiteX10-97" fmla="*/ 1479 w 10001"/>
                <a:gd name="connsiteY10-98" fmla="*/ 7402 h 14825"/>
                <a:gd name="connsiteX11-99" fmla="*/ 4 w 10001"/>
                <a:gd name="connsiteY11-100" fmla="*/ 3989 h 14825"/>
                <a:gd name="connsiteX0-101" fmla="*/ 4 w 10001"/>
                <a:gd name="connsiteY0-102" fmla="*/ 7436 h 18272"/>
                <a:gd name="connsiteX1-103" fmla="*/ 890 w 10001"/>
                <a:gd name="connsiteY1-104" fmla="*/ 5022 h 18272"/>
                <a:gd name="connsiteX2-105" fmla="*/ 3902 w 10001"/>
                <a:gd name="connsiteY2-106" fmla="*/ 4440 h 18272"/>
                <a:gd name="connsiteX3-107" fmla="*/ 6026 w 10001"/>
                <a:gd name="connsiteY3-108" fmla="*/ 0 h 18272"/>
                <a:gd name="connsiteX4-109" fmla="*/ 8378 w 10001"/>
                <a:gd name="connsiteY4-110" fmla="*/ 4443 h 18272"/>
                <a:gd name="connsiteX5-111" fmla="*/ 9998 w 10001"/>
                <a:gd name="connsiteY5-112" fmla="*/ 9195 h 18272"/>
                <a:gd name="connsiteX6-113" fmla="*/ 8721 w 10001"/>
                <a:gd name="connsiteY6-114" fmla="*/ 12654 h 18272"/>
                <a:gd name="connsiteX7-115" fmla="*/ 6011 w 10001"/>
                <a:gd name="connsiteY7-116" fmla="*/ 18270 h 18272"/>
                <a:gd name="connsiteX8-117" fmla="*/ 3914 w 10001"/>
                <a:gd name="connsiteY8-118" fmla="*/ 13342 h 18272"/>
                <a:gd name="connsiteX9-119" fmla="*/ 2716 w 10001"/>
                <a:gd name="connsiteY9-120" fmla="*/ 11244 h 18272"/>
                <a:gd name="connsiteX10-121" fmla="*/ 1479 w 10001"/>
                <a:gd name="connsiteY10-122" fmla="*/ 10849 h 18272"/>
                <a:gd name="connsiteX11-123" fmla="*/ 4 w 10001"/>
                <a:gd name="connsiteY11-124" fmla="*/ 7436 h 18272"/>
                <a:gd name="connsiteX0-125" fmla="*/ 1 w 9998"/>
                <a:gd name="connsiteY0-126" fmla="*/ 7436 h 18272"/>
                <a:gd name="connsiteX1-127" fmla="*/ 3899 w 9998"/>
                <a:gd name="connsiteY1-128" fmla="*/ 4440 h 18272"/>
                <a:gd name="connsiteX2-129" fmla="*/ 6023 w 9998"/>
                <a:gd name="connsiteY2-130" fmla="*/ 0 h 18272"/>
                <a:gd name="connsiteX3-131" fmla="*/ 8375 w 9998"/>
                <a:gd name="connsiteY3-132" fmla="*/ 4443 h 18272"/>
                <a:gd name="connsiteX4-133" fmla="*/ 9995 w 9998"/>
                <a:gd name="connsiteY4-134" fmla="*/ 9195 h 18272"/>
                <a:gd name="connsiteX5-135" fmla="*/ 8718 w 9998"/>
                <a:gd name="connsiteY5-136" fmla="*/ 12654 h 18272"/>
                <a:gd name="connsiteX6-137" fmla="*/ 6008 w 9998"/>
                <a:gd name="connsiteY6-138" fmla="*/ 18270 h 18272"/>
                <a:gd name="connsiteX7-139" fmla="*/ 3911 w 9998"/>
                <a:gd name="connsiteY7-140" fmla="*/ 13342 h 18272"/>
                <a:gd name="connsiteX8-141" fmla="*/ 2713 w 9998"/>
                <a:gd name="connsiteY8-142" fmla="*/ 11244 h 18272"/>
                <a:gd name="connsiteX9-143" fmla="*/ 1476 w 9998"/>
                <a:gd name="connsiteY9-144" fmla="*/ 10849 h 18272"/>
                <a:gd name="connsiteX10-145" fmla="*/ 1 w 9998"/>
                <a:gd name="connsiteY10-146" fmla="*/ 7436 h 18272"/>
                <a:gd name="connsiteX0-147" fmla="*/ 35 w 8559"/>
                <a:gd name="connsiteY0-148" fmla="*/ 5938 h 10000"/>
                <a:gd name="connsiteX1-149" fmla="*/ 2459 w 8559"/>
                <a:gd name="connsiteY1-150" fmla="*/ 2430 h 10000"/>
                <a:gd name="connsiteX2-151" fmla="*/ 4583 w 8559"/>
                <a:gd name="connsiteY2-152" fmla="*/ 0 h 10000"/>
                <a:gd name="connsiteX3-153" fmla="*/ 6936 w 8559"/>
                <a:gd name="connsiteY3-154" fmla="*/ 2432 h 10000"/>
                <a:gd name="connsiteX4-155" fmla="*/ 8556 w 8559"/>
                <a:gd name="connsiteY4-156" fmla="*/ 5032 h 10000"/>
                <a:gd name="connsiteX5-157" fmla="*/ 7279 w 8559"/>
                <a:gd name="connsiteY5-158" fmla="*/ 6925 h 10000"/>
                <a:gd name="connsiteX6-159" fmla="*/ 4568 w 8559"/>
                <a:gd name="connsiteY6-160" fmla="*/ 9999 h 10000"/>
                <a:gd name="connsiteX7-161" fmla="*/ 2471 w 8559"/>
                <a:gd name="connsiteY7-162" fmla="*/ 7302 h 10000"/>
                <a:gd name="connsiteX8-163" fmla="*/ 1273 w 8559"/>
                <a:gd name="connsiteY8-164" fmla="*/ 6154 h 10000"/>
                <a:gd name="connsiteX9-165" fmla="*/ 35 w 8559"/>
                <a:gd name="connsiteY9-166" fmla="*/ 5938 h 10000"/>
                <a:gd name="connsiteX0-167" fmla="*/ 49 w 9820"/>
                <a:gd name="connsiteY0-168" fmla="*/ 4655 h 10000"/>
                <a:gd name="connsiteX1-169" fmla="*/ 2693 w 9820"/>
                <a:gd name="connsiteY1-170" fmla="*/ 2430 h 10000"/>
                <a:gd name="connsiteX2-171" fmla="*/ 5175 w 9820"/>
                <a:gd name="connsiteY2-172" fmla="*/ 0 h 10000"/>
                <a:gd name="connsiteX3-173" fmla="*/ 7924 w 9820"/>
                <a:gd name="connsiteY3-174" fmla="*/ 2432 h 10000"/>
                <a:gd name="connsiteX4-175" fmla="*/ 9816 w 9820"/>
                <a:gd name="connsiteY4-176" fmla="*/ 5032 h 10000"/>
                <a:gd name="connsiteX5-177" fmla="*/ 8324 w 9820"/>
                <a:gd name="connsiteY5-178" fmla="*/ 6925 h 10000"/>
                <a:gd name="connsiteX6-179" fmla="*/ 5157 w 9820"/>
                <a:gd name="connsiteY6-180" fmla="*/ 9999 h 10000"/>
                <a:gd name="connsiteX7-181" fmla="*/ 2707 w 9820"/>
                <a:gd name="connsiteY7-182" fmla="*/ 7302 h 10000"/>
                <a:gd name="connsiteX8-183" fmla="*/ 1307 w 9820"/>
                <a:gd name="connsiteY8-184" fmla="*/ 6154 h 10000"/>
                <a:gd name="connsiteX9-185" fmla="*/ 49 w 9820"/>
                <a:gd name="connsiteY9-186" fmla="*/ 4655 h 10000"/>
                <a:gd name="connsiteX0-187" fmla="*/ 45 w 9995"/>
                <a:gd name="connsiteY0-188" fmla="*/ 4655 h 10000"/>
                <a:gd name="connsiteX1-189" fmla="*/ 2737 w 9995"/>
                <a:gd name="connsiteY1-190" fmla="*/ 2430 h 10000"/>
                <a:gd name="connsiteX2-191" fmla="*/ 5265 w 9995"/>
                <a:gd name="connsiteY2-192" fmla="*/ 0 h 10000"/>
                <a:gd name="connsiteX3-193" fmla="*/ 8064 w 9995"/>
                <a:gd name="connsiteY3-194" fmla="*/ 2432 h 10000"/>
                <a:gd name="connsiteX4-195" fmla="*/ 9991 w 9995"/>
                <a:gd name="connsiteY4-196" fmla="*/ 5032 h 10000"/>
                <a:gd name="connsiteX5-197" fmla="*/ 8472 w 9995"/>
                <a:gd name="connsiteY5-198" fmla="*/ 6925 h 10000"/>
                <a:gd name="connsiteX6-199" fmla="*/ 5247 w 9995"/>
                <a:gd name="connsiteY6-200" fmla="*/ 9999 h 10000"/>
                <a:gd name="connsiteX7-201" fmla="*/ 2752 w 9995"/>
                <a:gd name="connsiteY7-202" fmla="*/ 7302 h 10000"/>
                <a:gd name="connsiteX8-203" fmla="*/ 1374 w 9995"/>
                <a:gd name="connsiteY8-204" fmla="*/ 6984 h 10000"/>
                <a:gd name="connsiteX9-205" fmla="*/ 45 w 9995"/>
                <a:gd name="connsiteY9-206" fmla="*/ 4655 h 10000"/>
                <a:gd name="connsiteX0-207" fmla="*/ 45 w 10000"/>
                <a:gd name="connsiteY0-208" fmla="*/ 5032 h 10377"/>
                <a:gd name="connsiteX1-209" fmla="*/ 2738 w 10000"/>
                <a:gd name="connsiteY1-210" fmla="*/ 2807 h 10377"/>
                <a:gd name="connsiteX2-211" fmla="*/ 4886 w 10000"/>
                <a:gd name="connsiteY2-212" fmla="*/ 0 h 10377"/>
                <a:gd name="connsiteX3-213" fmla="*/ 8068 w 10000"/>
                <a:gd name="connsiteY3-214" fmla="*/ 2809 h 10377"/>
                <a:gd name="connsiteX4-215" fmla="*/ 9996 w 10000"/>
                <a:gd name="connsiteY4-216" fmla="*/ 5409 h 10377"/>
                <a:gd name="connsiteX5-217" fmla="*/ 8476 w 10000"/>
                <a:gd name="connsiteY5-218" fmla="*/ 7302 h 10377"/>
                <a:gd name="connsiteX6-219" fmla="*/ 5250 w 10000"/>
                <a:gd name="connsiteY6-220" fmla="*/ 10376 h 10377"/>
                <a:gd name="connsiteX7-221" fmla="*/ 2753 w 10000"/>
                <a:gd name="connsiteY7-222" fmla="*/ 7679 h 10377"/>
                <a:gd name="connsiteX8-223" fmla="*/ 1375 w 10000"/>
                <a:gd name="connsiteY8-224" fmla="*/ 7361 h 10377"/>
                <a:gd name="connsiteX9-225" fmla="*/ 45 w 10000"/>
                <a:gd name="connsiteY9-226" fmla="*/ 5032 h 10377"/>
                <a:gd name="connsiteX0-227" fmla="*/ 45 w 10000"/>
                <a:gd name="connsiteY0-228" fmla="*/ 5036 h 10381"/>
                <a:gd name="connsiteX1-229" fmla="*/ 2738 w 10000"/>
                <a:gd name="connsiteY1-230" fmla="*/ 2811 h 10381"/>
                <a:gd name="connsiteX2-231" fmla="*/ 4886 w 10000"/>
                <a:gd name="connsiteY2-232" fmla="*/ 4 h 10381"/>
                <a:gd name="connsiteX3-233" fmla="*/ 8068 w 10000"/>
                <a:gd name="connsiteY3-234" fmla="*/ 2813 h 10381"/>
                <a:gd name="connsiteX4-235" fmla="*/ 9996 w 10000"/>
                <a:gd name="connsiteY4-236" fmla="*/ 5413 h 10381"/>
                <a:gd name="connsiteX5-237" fmla="*/ 8476 w 10000"/>
                <a:gd name="connsiteY5-238" fmla="*/ 7306 h 10381"/>
                <a:gd name="connsiteX6-239" fmla="*/ 5250 w 10000"/>
                <a:gd name="connsiteY6-240" fmla="*/ 10380 h 10381"/>
                <a:gd name="connsiteX7-241" fmla="*/ 2753 w 10000"/>
                <a:gd name="connsiteY7-242" fmla="*/ 7683 h 10381"/>
                <a:gd name="connsiteX8-243" fmla="*/ 1375 w 10000"/>
                <a:gd name="connsiteY8-244" fmla="*/ 7365 h 10381"/>
                <a:gd name="connsiteX9-245" fmla="*/ 45 w 10000"/>
                <a:gd name="connsiteY9-246" fmla="*/ 5036 h 10381"/>
                <a:gd name="connsiteX0-247" fmla="*/ 45 w 10000"/>
                <a:gd name="connsiteY0-248" fmla="*/ 5036 h 10796"/>
                <a:gd name="connsiteX1-249" fmla="*/ 2738 w 10000"/>
                <a:gd name="connsiteY1-250" fmla="*/ 2811 h 10796"/>
                <a:gd name="connsiteX2-251" fmla="*/ 4886 w 10000"/>
                <a:gd name="connsiteY2-252" fmla="*/ 4 h 10796"/>
                <a:gd name="connsiteX3-253" fmla="*/ 8068 w 10000"/>
                <a:gd name="connsiteY3-254" fmla="*/ 2813 h 10796"/>
                <a:gd name="connsiteX4-255" fmla="*/ 9996 w 10000"/>
                <a:gd name="connsiteY4-256" fmla="*/ 5413 h 10796"/>
                <a:gd name="connsiteX5-257" fmla="*/ 8476 w 10000"/>
                <a:gd name="connsiteY5-258" fmla="*/ 7306 h 10796"/>
                <a:gd name="connsiteX6-259" fmla="*/ 5202 w 10000"/>
                <a:gd name="connsiteY6-260" fmla="*/ 10795 h 10796"/>
                <a:gd name="connsiteX7-261" fmla="*/ 2753 w 10000"/>
                <a:gd name="connsiteY7-262" fmla="*/ 7683 h 10796"/>
                <a:gd name="connsiteX8-263" fmla="*/ 1375 w 10000"/>
                <a:gd name="connsiteY8-264" fmla="*/ 7365 h 10796"/>
                <a:gd name="connsiteX9-265" fmla="*/ 45 w 10000"/>
                <a:gd name="connsiteY9-266" fmla="*/ 5036 h 10796"/>
                <a:gd name="connsiteX0-267" fmla="*/ 45 w 10000"/>
                <a:gd name="connsiteY0-268" fmla="*/ 5036 h 10795"/>
                <a:gd name="connsiteX1-269" fmla="*/ 2738 w 10000"/>
                <a:gd name="connsiteY1-270" fmla="*/ 2811 h 10795"/>
                <a:gd name="connsiteX2-271" fmla="*/ 4886 w 10000"/>
                <a:gd name="connsiteY2-272" fmla="*/ 4 h 10795"/>
                <a:gd name="connsiteX3-273" fmla="*/ 8068 w 10000"/>
                <a:gd name="connsiteY3-274" fmla="*/ 2813 h 10795"/>
                <a:gd name="connsiteX4-275" fmla="*/ 9996 w 10000"/>
                <a:gd name="connsiteY4-276" fmla="*/ 5413 h 10795"/>
                <a:gd name="connsiteX5-277" fmla="*/ 8476 w 10000"/>
                <a:gd name="connsiteY5-278" fmla="*/ 7306 h 10795"/>
                <a:gd name="connsiteX6-279" fmla="*/ 5202 w 10000"/>
                <a:gd name="connsiteY6-280" fmla="*/ 10795 h 10795"/>
                <a:gd name="connsiteX7-281" fmla="*/ 2753 w 10000"/>
                <a:gd name="connsiteY7-282" fmla="*/ 7683 h 10795"/>
                <a:gd name="connsiteX8-283" fmla="*/ 1375 w 10000"/>
                <a:gd name="connsiteY8-284" fmla="*/ 7365 h 10795"/>
                <a:gd name="connsiteX9-285" fmla="*/ 45 w 10000"/>
                <a:gd name="connsiteY9-286" fmla="*/ 5036 h 10795"/>
                <a:gd name="connsiteX0-287" fmla="*/ 45 w 10000"/>
                <a:gd name="connsiteY0-288" fmla="*/ 5036 h 10795"/>
                <a:gd name="connsiteX1-289" fmla="*/ 2738 w 10000"/>
                <a:gd name="connsiteY1-290" fmla="*/ 2811 h 10795"/>
                <a:gd name="connsiteX2-291" fmla="*/ 4886 w 10000"/>
                <a:gd name="connsiteY2-292" fmla="*/ 4 h 10795"/>
                <a:gd name="connsiteX3-293" fmla="*/ 8068 w 10000"/>
                <a:gd name="connsiteY3-294" fmla="*/ 2813 h 10795"/>
                <a:gd name="connsiteX4-295" fmla="*/ 9996 w 10000"/>
                <a:gd name="connsiteY4-296" fmla="*/ 5413 h 10795"/>
                <a:gd name="connsiteX5-297" fmla="*/ 8476 w 10000"/>
                <a:gd name="connsiteY5-298" fmla="*/ 7306 h 10795"/>
                <a:gd name="connsiteX6-299" fmla="*/ 5202 w 10000"/>
                <a:gd name="connsiteY6-300" fmla="*/ 10795 h 10795"/>
                <a:gd name="connsiteX7-301" fmla="*/ 2753 w 10000"/>
                <a:gd name="connsiteY7-302" fmla="*/ 7683 h 10795"/>
                <a:gd name="connsiteX8-303" fmla="*/ 1375 w 10000"/>
                <a:gd name="connsiteY8-304" fmla="*/ 7365 h 10795"/>
                <a:gd name="connsiteX9-305" fmla="*/ 45 w 10000"/>
                <a:gd name="connsiteY9-306" fmla="*/ 5036 h 107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1029" name="Group 1028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78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82" name="Oval 1081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3" name="Rectangle 1082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4" name="Oval 1083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5" name="Freeform 1084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6" name="Freeform 1085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7" name="Freeform 1086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8" name="Freeform 1087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89" name="Straight Connector 1088"/>
                    <p:cNvCxnSpPr>
                      <a:endCxn id="108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90" name="Straight Connector 1089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79" name="Group 1078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80" name="Oval 1079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1" name="TextBox 1080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3b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30" name="Group 1029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65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69" name="Oval 1068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1" name="Oval 1070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2" name="Freeform 1071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3" name="Freeform 1072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4" name="Freeform 1073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5" name="Freeform 1074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76" name="Straight Connector 1075"/>
                    <p:cNvCxnSpPr>
                      <a:endCxn id="107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77" name="Straight Connector 1076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66" name="Group 1065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67" name="Oval 1066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8" name="TextBox 1067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3d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31" name="Group 1030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52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56" name="Oval 1055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7" name="Rectangle 1056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9" name="Freeform 1058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0" name="Freeform 1059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1" name="Freeform 1060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2" name="Freeform 1061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63" name="Straight Connector 1062"/>
                    <p:cNvCxnSpPr>
                      <a:endCxn id="105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64" name="Straight Connector 1063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1054" name="Oval 1053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5" name="TextBox 1054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3c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39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43" name="Oval 1042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4" name="Rectangle 1043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5" name="Oval 1044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6" name="Freeform 1045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7" name="Freeform 1046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8" name="Freeform 1047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9" name="Freeform 1048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50" name="Straight Connector 1049"/>
                    <p:cNvCxnSpPr>
                      <a:endCxn id="104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40" name="Group 1039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41" name="Oval 1040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2" name="TextBox 1041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3a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1033" name="Straight Connector 1032"/>
                <p:cNvCxnSpPr>
                  <a:stCxn id="1081" idx="2"/>
                  <a:endCxn id="1068" idx="0"/>
                </p:cNvCxnSpPr>
                <p:nvPr/>
              </p:nvCxnSpPr>
              <p:spPr bwMode="auto">
                <a:xfrm>
                  <a:off x="1991073" y="3242684"/>
                  <a:ext cx="4230" cy="851985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9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4" name="Straight Connector 1033"/>
                <p:cNvCxnSpPr/>
                <p:nvPr/>
              </p:nvCxnSpPr>
              <p:spPr bwMode="auto">
                <a:xfrm>
                  <a:off x="1407477" y="3648621"/>
                  <a:ext cx="1204913" cy="635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5" name="Straight Connector 1034"/>
                <p:cNvCxnSpPr>
                  <a:stCxn id="1082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6" name="Straight Connector 1035"/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8" name="Straight Connector 1037"/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94" name="TextBox 1093"/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AS 3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426553" y="4136253"/>
            <a:ext cx="3452487" cy="1719017"/>
            <a:chOff x="1426553" y="4136253"/>
            <a:chExt cx="3452487" cy="1719017"/>
          </a:xfrm>
        </p:grpSpPr>
        <p:grpSp>
          <p:nvGrpSpPr>
            <p:cNvPr id="897" name="Group 896"/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898" name="Freeform 2"/>
              <p:cNvSpPr/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-1" fmla="*/ 4 w 8600"/>
                  <a:gd name="connsiteY0-2" fmla="*/ 4042 h 10128"/>
                  <a:gd name="connsiteX1-3" fmla="*/ 715 w 8600"/>
                  <a:gd name="connsiteY1-4" fmla="*/ 1598 h 10128"/>
                  <a:gd name="connsiteX2-5" fmla="*/ 3130 w 8600"/>
                  <a:gd name="connsiteY2-6" fmla="*/ 1009 h 10128"/>
                  <a:gd name="connsiteX3-7" fmla="*/ 4995 w 8600"/>
                  <a:gd name="connsiteY3-8" fmla="*/ 3 h 10128"/>
                  <a:gd name="connsiteX4-9" fmla="*/ 6720 w 8600"/>
                  <a:gd name="connsiteY4-10" fmla="*/ 1012 h 10128"/>
                  <a:gd name="connsiteX5-11" fmla="*/ 8599 w 8600"/>
                  <a:gd name="connsiteY5-12" fmla="*/ 6800 h 10128"/>
                  <a:gd name="connsiteX6-13" fmla="*/ 6995 w 8600"/>
                  <a:gd name="connsiteY6-14" fmla="*/ 9325 h 10128"/>
                  <a:gd name="connsiteX7-15" fmla="*/ 5307 w 8600"/>
                  <a:gd name="connsiteY7-16" fmla="*/ 8846 h 10128"/>
                  <a:gd name="connsiteX8-17" fmla="*/ 4371 w 8600"/>
                  <a:gd name="connsiteY8-18" fmla="*/ 9915 h 10128"/>
                  <a:gd name="connsiteX9-19" fmla="*/ 3140 w 8600"/>
                  <a:gd name="connsiteY9-20" fmla="*/ 10022 h 10128"/>
                  <a:gd name="connsiteX10-21" fmla="*/ 2179 w 8600"/>
                  <a:gd name="connsiteY10-22" fmla="*/ 7898 h 10128"/>
                  <a:gd name="connsiteX11-23" fmla="*/ 1187 w 8600"/>
                  <a:gd name="connsiteY11-24" fmla="*/ 7498 h 10128"/>
                  <a:gd name="connsiteX12-25" fmla="*/ 4 w 8600"/>
                  <a:gd name="connsiteY12-26" fmla="*/ 4042 h 10128"/>
                  <a:gd name="connsiteX0-27" fmla="*/ 4 w 9326"/>
                  <a:gd name="connsiteY0-28" fmla="*/ 3988 h 9997"/>
                  <a:gd name="connsiteX1-29" fmla="*/ 830 w 9326"/>
                  <a:gd name="connsiteY1-30" fmla="*/ 1575 h 9997"/>
                  <a:gd name="connsiteX2-31" fmla="*/ 3639 w 9326"/>
                  <a:gd name="connsiteY2-32" fmla="*/ 993 h 9997"/>
                  <a:gd name="connsiteX3-33" fmla="*/ 5807 w 9326"/>
                  <a:gd name="connsiteY3-34" fmla="*/ 0 h 9997"/>
                  <a:gd name="connsiteX4-35" fmla="*/ 7813 w 9326"/>
                  <a:gd name="connsiteY4-36" fmla="*/ 996 h 9997"/>
                  <a:gd name="connsiteX5-37" fmla="*/ 9324 w 9326"/>
                  <a:gd name="connsiteY5-38" fmla="*/ 5746 h 9997"/>
                  <a:gd name="connsiteX6-39" fmla="*/ 8133 w 9326"/>
                  <a:gd name="connsiteY6-40" fmla="*/ 9204 h 9997"/>
                  <a:gd name="connsiteX7-41" fmla="*/ 6170 w 9326"/>
                  <a:gd name="connsiteY7-42" fmla="*/ 8731 h 9997"/>
                  <a:gd name="connsiteX8-43" fmla="*/ 5082 w 9326"/>
                  <a:gd name="connsiteY8-44" fmla="*/ 9787 h 9997"/>
                  <a:gd name="connsiteX9-45" fmla="*/ 3650 w 9326"/>
                  <a:gd name="connsiteY9-46" fmla="*/ 9892 h 9997"/>
                  <a:gd name="connsiteX10-47" fmla="*/ 2533 w 9326"/>
                  <a:gd name="connsiteY10-48" fmla="*/ 7795 h 9997"/>
                  <a:gd name="connsiteX11-49" fmla="*/ 1379 w 9326"/>
                  <a:gd name="connsiteY11-50" fmla="*/ 7400 h 9997"/>
                  <a:gd name="connsiteX12-51" fmla="*/ 4 w 9326"/>
                  <a:gd name="connsiteY12-52" fmla="*/ 3988 h 9997"/>
                  <a:gd name="connsiteX0-53" fmla="*/ 4 w 10001"/>
                  <a:gd name="connsiteY0-54" fmla="*/ 3989 h 10041"/>
                  <a:gd name="connsiteX1-55" fmla="*/ 890 w 10001"/>
                  <a:gd name="connsiteY1-56" fmla="*/ 1575 h 10041"/>
                  <a:gd name="connsiteX2-57" fmla="*/ 3902 w 10001"/>
                  <a:gd name="connsiteY2-58" fmla="*/ 993 h 10041"/>
                  <a:gd name="connsiteX3-59" fmla="*/ 6227 w 10001"/>
                  <a:gd name="connsiteY3-60" fmla="*/ 0 h 10041"/>
                  <a:gd name="connsiteX4-61" fmla="*/ 8378 w 10001"/>
                  <a:gd name="connsiteY4-62" fmla="*/ 996 h 10041"/>
                  <a:gd name="connsiteX5-63" fmla="*/ 9998 w 10001"/>
                  <a:gd name="connsiteY5-64" fmla="*/ 5748 h 10041"/>
                  <a:gd name="connsiteX6-65" fmla="*/ 8721 w 10001"/>
                  <a:gd name="connsiteY6-66" fmla="*/ 9207 h 10041"/>
                  <a:gd name="connsiteX7-67" fmla="*/ 5449 w 10001"/>
                  <a:gd name="connsiteY7-68" fmla="*/ 9790 h 10041"/>
                  <a:gd name="connsiteX8-69" fmla="*/ 3914 w 10001"/>
                  <a:gd name="connsiteY8-70" fmla="*/ 9895 h 10041"/>
                  <a:gd name="connsiteX9-71" fmla="*/ 2716 w 10001"/>
                  <a:gd name="connsiteY9-72" fmla="*/ 7797 h 10041"/>
                  <a:gd name="connsiteX10-73" fmla="*/ 1479 w 10001"/>
                  <a:gd name="connsiteY10-74" fmla="*/ 7402 h 10041"/>
                  <a:gd name="connsiteX11-75" fmla="*/ 4 w 10001"/>
                  <a:gd name="connsiteY11-76" fmla="*/ 3989 h 10041"/>
                  <a:gd name="connsiteX0-77" fmla="*/ 4 w 10001"/>
                  <a:gd name="connsiteY0-78" fmla="*/ 3989 h 14825"/>
                  <a:gd name="connsiteX1-79" fmla="*/ 890 w 10001"/>
                  <a:gd name="connsiteY1-80" fmla="*/ 1575 h 14825"/>
                  <a:gd name="connsiteX2-81" fmla="*/ 3902 w 10001"/>
                  <a:gd name="connsiteY2-82" fmla="*/ 993 h 14825"/>
                  <a:gd name="connsiteX3-83" fmla="*/ 6227 w 10001"/>
                  <a:gd name="connsiteY3-84" fmla="*/ 0 h 14825"/>
                  <a:gd name="connsiteX4-85" fmla="*/ 8378 w 10001"/>
                  <a:gd name="connsiteY4-86" fmla="*/ 996 h 14825"/>
                  <a:gd name="connsiteX5-87" fmla="*/ 9998 w 10001"/>
                  <a:gd name="connsiteY5-88" fmla="*/ 5748 h 14825"/>
                  <a:gd name="connsiteX6-89" fmla="*/ 8721 w 10001"/>
                  <a:gd name="connsiteY6-90" fmla="*/ 9207 h 14825"/>
                  <a:gd name="connsiteX7-91" fmla="*/ 6011 w 10001"/>
                  <a:gd name="connsiteY7-92" fmla="*/ 14823 h 14825"/>
                  <a:gd name="connsiteX8-93" fmla="*/ 3914 w 10001"/>
                  <a:gd name="connsiteY8-94" fmla="*/ 9895 h 14825"/>
                  <a:gd name="connsiteX9-95" fmla="*/ 2716 w 10001"/>
                  <a:gd name="connsiteY9-96" fmla="*/ 7797 h 14825"/>
                  <a:gd name="connsiteX10-97" fmla="*/ 1479 w 10001"/>
                  <a:gd name="connsiteY10-98" fmla="*/ 7402 h 14825"/>
                  <a:gd name="connsiteX11-99" fmla="*/ 4 w 10001"/>
                  <a:gd name="connsiteY11-100" fmla="*/ 3989 h 14825"/>
                  <a:gd name="connsiteX0-101" fmla="*/ 4 w 10001"/>
                  <a:gd name="connsiteY0-102" fmla="*/ 7436 h 18272"/>
                  <a:gd name="connsiteX1-103" fmla="*/ 890 w 10001"/>
                  <a:gd name="connsiteY1-104" fmla="*/ 5022 h 18272"/>
                  <a:gd name="connsiteX2-105" fmla="*/ 3902 w 10001"/>
                  <a:gd name="connsiteY2-106" fmla="*/ 4440 h 18272"/>
                  <a:gd name="connsiteX3-107" fmla="*/ 6026 w 10001"/>
                  <a:gd name="connsiteY3-108" fmla="*/ 0 h 18272"/>
                  <a:gd name="connsiteX4-109" fmla="*/ 8378 w 10001"/>
                  <a:gd name="connsiteY4-110" fmla="*/ 4443 h 18272"/>
                  <a:gd name="connsiteX5-111" fmla="*/ 9998 w 10001"/>
                  <a:gd name="connsiteY5-112" fmla="*/ 9195 h 18272"/>
                  <a:gd name="connsiteX6-113" fmla="*/ 8721 w 10001"/>
                  <a:gd name="connsiteY6-114" fmla="*/ 12654 h 18272"/>
                  <a:gd name="connsiteX7-115" fmla="*/ 6011 w 10001"/>
                  <a:gd name="connsiteY7-116" fmla="*/ 18270 h 18272"/>
                  <a:gd name="connsiteX8-117" fmla="*/ 3914 w 10001"/>
                  <a:gd name="connsiteY8-118" fmla="*/ 13342 h 18272"/>
                  <a:gd name="connsiteX9-119" fmla="*/ 2716 w 10001"/>
                  <a:gd name="connsiteY9-120" fmla="*/ 11244 h 18272"/>
                  <a:gd name="connsiteX10-121" fmla="*/ 1479 w 10001"/>
                  <a:gd name="connsiteY10-122" fmla="*/ 10849 h 18272"/>
                  <a:gd name="connsiteX11-123" fmla="*/ 4 w 10001"/>
                  <a:gd name="connsiteY11-124" fmla="*/ 7436 h 18272"/>
                  <a:gd name="connsiteX0-125" fmla="*/ 1 w 9998"/>
                  <a:gd name="connsiteY0-126" fmla="*/ 7436 h 18272"/>
                  <a:gd name="connsiteX1-127" fmla="*/ 3899 w 9998"/>
                  <a:gd name="connsiteY1-128" fmla="*/ 4440 h 18272"/>
                  <a:gd name="connsiteX2-129" fmla="*/ 6023 w 9998"/>
                  <a:gd name="connsiteY2-130" fmla="*/ 0 h 18272"/>
                  <a:gd name="connsiteX3-131" fmla="*/ 8375 w 9998"/>
                  <a:gd name="connsiteY3-132" fmla="*/ 4443 h 18272"/>
                  <a:gd name="connsiteX4-133" fmla="*/ 9995 w 9998"/>
                  <a:gd name="connsiteY4-134" fmla="*/ 9195 h 18272"/>
                  <a:gd name="connsiteX5-135" fmla="*/ 8718 w 9998"/>
                  <a:gd name="connsiteY5-136" fmla="*/ 12654 h 18272"/>
                  <a:gd name="connsiteX6-137" fmla="*/ 6008 w 9998"/>
                  <a:gd name="connsiteY6-138" fmla="*/ 18270 h 18272"/>
                  <a:gd name="connsiteX7-139" fmla="*/ 3911 w 9998"/>
                  <a:gd name="connsiteY7-140" fmla="*/ 13342 h 18272"/>
                  <a:gd name="connsiteX8-141" fmla="*/ 2713 w 9998"/>
                  <a:gd name="connsiteY8-142" fmla="*/ 11244 h 18272"/>
                  <a:gd name="connsiteX9-143" fmla="*/ 1476 w 9998"/>
                  <a:gd name="connsiteY9-144" fmla="*/ 10849 h 18272"/>
                  <a:gd name="connsiteX10-145" fmla="*/ 1 w 9998"/>
                  <a:gd name="connsiteY10-146" fmla="*/ 7436 h 18272"/>
                  <a:gd name="connsiteX0-147" fmla="*/ 35 w 8559"/>
                  <a:gd name="connsiteY0-148" fmla="*/ 5938 h 10000"/>
                  <a:gd name="connsiteX1-149" fmla="*/ 2459 w 8559"/>
                  <a:gd name="connsiteY1-150" fmla="*/ 2430 h 10000"/>
                  <a:gd name="connsiteX2-151" fmla="*/ 4583 w 8559"/>
                  <a:gd name="connsiteY2-152" fmla="*/ 0 h 10000"/>
                  <a:gd name="connsiteX3-153" fmla="*/ 6936 w 8559"/>
                  <a:gd name="connsiteY3-154" fmla="*/ 2432 h 10000"/>
                  <a:gd name="connsiteX4-155" fmla="*/ 8556 w 8559"/>
                  <a:gd name="connsiteY4-156" fmla="*/ 5032 h 10000"/>
                  <a:gd name="connsiteX5-157" fmla="*/ 7279 w 8559"/>
                  <a:gd name="connsiteY5-158" fmla="*/ 6925 h 10000"/>
                  <a:gd name="connsiteX6-159" fmla="*/ 4568 w 8559"/>
                  <a:gd name="connsiteY6-160" fmla="*/ 9999 h 10000"/>
                  <a:gd name="connsiteX7-161" fmla="*/ 2471 w 8559"/>
                  <a:gd name="connsiteY7-162" fmla="*/ 7302 h 10000"/>
                  <a:gd name="connsiteX8-163" fmla="*/ 1273 w 8559"/>
                  <a:gd name="connsiteY8-164" fmla="*/ 6154 h 10000"/>
                  <a:gd name="connsiteX9-165" fmla="*/ 35 w 8559"/>
                  <a:gd name="connsiteY9-166" fmla="*/ 5938 h 10000"/>
                  <a:gd name="connsiteX0-167" fmla="*/ 49 w 9820"/>
                  <a:gd name="connsiteY0-168" fmla="*/ 4655 h 10000"/>
                  <a:gd name="connsiteX1-169" fmla="*/ 2693 w 9820"/>
                  <a:gd name="connsiteY1-170" fmla="*/ 2430 h 10000"/>
                  <a:gd name="connsiteX2-171" fmla="*/ 5175 w 9820"/>
                  <a:gd name="connsiteY2-172" fmla="*/ 0 h 10000"/>
                  <a:gd name="connsiteX3-173" fmla="*/ 7924 w 9820"/>
                  <a:gd name="connsiteY3-174" fmla="*/ 2432 h 10000"/>
                  <a:gd name="connsiteX4-175" fmla="*/ 9816 w 9820"/>
                  <a:gd name="connsiteY4-176" fmla="*/ 5032 h 10000"/>
                  <a:gd name="connsiteX5-177" fmla="*/ 8324 w 9820"/>
                  <a:gd name="connsiteY5-178" fmla="*/ 6925 h 10000"/>
                  <a:gd name="connsiteX6-179" fmla="*/ 5157 w 9820"/>
                  <a:gd name="connsiteY6-180" fmla="*/ 9999 h 10000"/>
                  <a:gd name="connsiteX7-181" fmla="*/ 2707 w 9820"/>
                  <a:gd name="connsiteY7-182" fmla="*/ 7302 h 10000"/>
                  <a:gd name="connsiteX8-183" fmla="*/ 1307 w 9820"/>
                  <a:gd name="connsiteY8-184" fmla="*/ 6154 h 10000"/>
                  <a:gd name="connsiteX9-185" fmla="*/ 49 w 9820"/>
                  <a:gd name="connsiteY9-186" fmla="*/ 4655 h 10000"/>
                  <a:gd name="connsiteX0-187" fmla="*/ 45 w 9995"/>
                  <a:gd name="connsiteY0-188" fmla="*/ 4655 h 10000"/>
                  <a:gd name="connsiteX1-189" fmla="*/ 2737 w 9995"/>
                  <a:gd name="connsiteY1-190" fmla="*/ 2430 h 10000"/>
                  <a:gd name="connsiteX2-191" fmla="*/ 5265 w 9995"/>
                  <a:gd name="connsiteY2-192" fmla="*/ 0 h 10000"/>
                  <a:gd name="connsiteX3-193" fmla="*/ 8064 w 9995"/>
                  <a:gd name="connsiteY3-194" fmla="*/ 2432 h 10000"/>
                  <a:gd name="connsiteX4-195" fmla="*/ 9991 w 9995"/>
                  <a:gd name="connsiteY4-196" fmla="*/ 5032 h 10000"/>
                  <a:gd name="connsiteX5-197" fmla="*/ 8472 w 9995"/>
                  <a:gd name="connsiteY5-198" fmla="*/ 6925 h 10000"/>
                  <a:gd name="connsiteX6-199" fmla="*/ 5247 w 9995"/>
                  <a:gd name="connsiteY6-200" fmla="*/ 9999 h 10000"/>
                  <a:gd name="connsiteX7-201" fmla="*/ 2752 w 9995"/>
                  <a:gd name="connsiteY7-202" fmla="*/ 7302 h 10000"/>
                  <a:gd name="connsiteX8-203" fmla="*/ 1374 w 9995"/>
                  <a:gd name="connsiteY8-204" fmla="*/ 6984 h 10000"/>
                  <a:gd name="connsiteX9-205" fmla="*/ 45 w 9995"/>
                  <a:gd name="connsiteY9-206" fmla="*/ 4655 h 10000"/>
                  <a:gd name="connsiteX0-207" fmla="*/ 45 w 10000"/>
                  <a:gd name="connsiteY0-208" fmla="*/ 5032 h 10377"/>
                  <a:gd name="connsiteX1-209" fmla="*/ 2738 w 10000"/>
                  <a:gd name="connsiteY1-210" fmla="*/ 2807 h 10377"/>
                  <a:gd name="connsiteX2-211" fmla="*/ 4886 w 10000"/>
                  <a:gd name="connsiteY2-212" fmla="*/ 0 h 10377"/>
                  <a:gd name="connsiteX3-213" fmla="*/ 8068 w 10000"/>
                  <a:gd name="connsiteY3-214" fmla="*/ 2809 h 10377"/>
                  <a:gd name="connsiteX4-215" fmla="*/ 9996 w 10000"/>
                  <a:gd name="connsiteY4-216" fmla="*/ 5409 h 10377"/>
                  <a:gd name="connsiteX5-217" fmla="*/ 8476 w 10000"/>
                  <a:gd name="connsiteY5-218" fmla="*/ 7302 h 10377"/>
                  <a:gd name="connsiteX6-219" fmla="*/ 5250 w 10000"/>
                  <a:gd name="connsiteY6-220" fmla="*/ 10376 h 10377"/>
                  <a:gd name="connsiteX7-221" fmla="*/ 2753 w 10000"/>
                  <a:gd name="connsiteY7-222" fmla="*/ 7679 h 10377"/>
                  <a:gd name="connsiteX8-223" fmla="*/ 1375 w 10000"/>
                  <a:gd name="connsiteY8-224" fmla="*/ 7361 h 10377"/>
                  <a:gd name="connsiteX9-225" fmla="*/ 45 w 10000"/>
                  <a:gd name="connsiteY9-226" fmla="*/ 5032 h 10377"/>
                  <a:gd name="connsiteX0-227" fmla="*/ 45 w 10000"/>
                  <a:gd name="connsiteY0-228" fmla="*/ 5036 h 10381"/>
                  <a:gd name="connsiteX1-229" fmla="*/ 2738 w 10000"/>
                  <a:gd name="connsiteY1-230" fmla="*/ 2811 h 10381"/>
                  <a:gd name="connsiteX2-231" fmla="*/ 4886 w 10000"/>
                  <a:gd name="connsiteY2-232" fmla="*/ 4 h 10381"/>
                  <a:gd name="connsiteX3-233" fmla="*/ 8068 w 10000"/>
                  <a:gd name="connsiteY3-234" fmla="*/ 2813 h 10381"/>
                  <a:gd name="connsiteX4-235" fmla="*/ 9996 w 10000"/>
                  <a:gd name="connsiteY4-236" fmla="*/ 5413 h 10381"/>
                  <a:gd name="connsiteX5-237" fmla="*/ 8476 w 10000"/>
                  <a:gd name="connsiteY5-238" fmla="*/ 7306 h 10381"/>
                  <a:gd name="connsiteX6-239" fmla="*/ 5250 w 10000"/>
                  <a:gd name="connsiteY6-240" fmla="*/ 10380 h 10381"/>
                  <a:gd name="connsiteX7-241" fmla="*/ 2753 w 10000"/>
                  <a:gd name="connsiteY7-242" fmla="*/ 7683 h 10381"/>
                  <a:gd name="connsiteX8-243" fmla="*/ 1375 w 10000"/>
                  <a:gd name="connsiteY8-244" fmla="*/ 7365 h 10381"/>
                  <a:gd name="connsiteX9-245" fmla="*/ 45 w 10000"/>
                  <a:gd name="connsiteY9-246" fmla="*/ 5036 h 10381"/>
                  <a:gd name="connsiteX0-247" fmla="*/ 45 w 10000"/>
                  <a:gd name="connsiteY0-248" fmla="*/ 5036 h 10796"/>
                  <a:gd name="connsiteX1-249" fmla="*/ 2738 w 10000"/>
                  <a:gd name="connsiteY1-250" fmla="*/ 2811 h 10796"/>
                  <a:gd name="connsiteX2-251" fmla="*/ 4886 w 10000"/>
                  <a:gd name="connsiteY2-252" fmla="*/ 4 h 10796"/>
                  <a:gd name="connsiteX3-253" fmla="*/ 8068 w 10000"/>
                  <a:gd name="connsiteY3-254" fmla="*/ 2813 h 10796"/>
                  <a:gd name="connsiteX4-255" fmla="*/ 9996 w 10000"/>
                  <a:gd name="connsiteY4-256" fmla="*/ 5413 h 10796"/>
                  <a:gd name="connsiteX5-257" fmla="*/ 8476 w 10000"/>
                  <a:gd name="connsiteY5-258" fmla="*/ 7306 h 10796"/>
                  <a:gd name="connsiteX6-259" fmla="*/ 5202 w 10000"/>
                  <a:gd name="connsiteY6-260" fmla="*/ 10795 h 10796"/>
                  <a:gd name="connsiteX7-261" fmla="*/ 2753 w 10000"/>
                  <a:gd name="connsiteY7-262" fmla="*/ 7683 h 10796"/>
                  <a:gd name="connsiteX8-263" fmla="*/ 1375 w 10000"/>
                  <a:gd name="connsiteY8-264" fmla="*/ 7365 h 10796"/>
                  <a:gd name="connsiteX9-265" fmla="*/ 45 w 10000"/>
                  <a:gd name="connsiteY9-266" fmla="*/ 5036 h 10796"/>
                  <a:gd name="connsiteX0-267" fmla="*/ 45 w 10000"/>
                  <a:gd name="connsiteY0-268" fmla="*/ 5036 h 10795"/>
                  <a:gd name="connsiteX1-269" fmla="*/ 2738 w 10000"/>
                  <a:gd name="connsiteY1-270" fmla="*/ 2811 h 10795"/>
                  <a:gd name="connsiteX2-271" fmla="*/ 4886 w 10000"/>
                  <a:gd name="connsiteY2-272" fmla="*/ 4 h 10795"/>
                  <a:gd name="connsiteX3-273" fmla="*/ 8068 w 10000"/>
                  <a:gd name="connsiteY3-274" fmla="*/ 2813 h 10795"/>
                  <a:gd name="connsiteX4-275" fmla="*/ 9996 w 10000"/>
                  <a:gd name="connsiteY4-276" fmla="*/ 5413 h 10795"/>
                  <a:gd name="connsiteX5-277" fmla="*/ 8476 w 10000"/>
                  <a:gd name="connsiteY5-278" fmla="*/ 7306 h 10795"/>
                  <a:gd name="connsiteX6-279" fmla="*/ 5202 w 10000"/>
                  <a:gd name="connsiteY6-280" fmla="*/ 10795 h 10795"/>
                  <a:gd name="connsiteX7-281" fmla="*/ 2753 w 10000"/>
                  <a:gd name="connsiteY7-282" fmla="*/ 7683 h 10795"/>
                  <a:gd name="connsiteX8-283" fmla="*/ 1375 w 10000"/>
                  <a:gd name="connsiteY8-284" fmla="*/ 7365 h 10795"/>
                  <a:gd name="connsiteX9-285" fmla="*/ 45 w 10000"/>
                  <a:gd name="connsiteY9-286" fmla="*/ 5036 h 10795"/>
                  <a:gd name="connsiteX0-287" fmla="*/ 45 w 10000"/>
                  <a:gd name="connsiteY0-288" fmla="*/ 5036 h 10795"/>
                  <a:gd name="connsiteX1-289" fmla="*/ 2738 w 10000"/>
                  <a:gd name="connsiteY1-290" fmla="*/ 2811 h 10795"/>
                  <a:gd name="connsiteX2-291" fmla="*/ 4886 w 10000"/>
                  <a:gd name="connsiteY2-292" fmla="*/ 4 h 10795"/>
                  <a:gd name="connsiteX3-293" fmla="*/ 8068 w 10000"/>
                  <a:gd name="connsiteY3-294" fmla="*/ 2813 h 10795"/>
                  <a:gd name="connsiteX4-295" fmla="*/ 9996 w 10000"/>
                  <a:gd name="connsiteY4-296" fmla="*/ 5413 h 10795"/>
                  <a:gd name="connsiteX5-297" fmla="*/ 8476 w 10000"/>
                  <a:gd name="connsiteY5-298" fmla="*/ 7306 h 10795"/>
                  <a:gd name="connsiteX6-299" fmla="*/ 5202 w 10000"/>
                  <a:gd name="connsiteY6-300" fmla="*/ 10795 h 10795"/>
                  <a:gd name="connsiteX7-301" fmla="*/ 2753 w 10000"/>
                  <a:gd name="connsiteY7-302" fmla="*/ 7683 h 10795"/>
                  <a:gd name="connsiteX8-303" fmla="*/ 1375 w 10000"/>
                  <a:gd name="connsiteY8-304" fmla="*/ 7365 h 10795"/>
                  <a:gd name="connsiteX9-305" fmla="*/ 45 w 10000"/>
                  <a:gd name="connsiteY9-306" fmla="*/ 5036 h 1079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99" name="Group 898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00" name="Group 899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49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53" name="Oval 952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4" name="Rectangle 953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5" name="Oval 954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6" name="Freeform 955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7" name="Freeform 956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8" name="Freeform 957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Freeform 958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60" name="Straight Connector 959"/>
                    <p:cNvCxnSpPr>
                      <a:endCxn id="95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61" name="Straight Connector 960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50" name="Group 949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51" name="Oval 950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2" name="TextBox 951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1b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901" name="Group 900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36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40" name="Oval 939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1" name="Rectangle 940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2" name="Oval 941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3" name="Freeform 942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4" name="Freeform 943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5" name="Freeform 944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6" name="Freeform 945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47" name="Straight Connector 946"/>
                    <p:cNvCxnSpPr>
                      <a:endCxn id="942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48" name="Straight Connector 947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37" name="Group 936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38" name="Oval 937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9" name="TextBox 938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1d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902" name="Group 901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23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27" name="Oval 926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9" name="Oval 928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0" name="Freeform 929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1" name="Freeform 930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2" name="Freeform 931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3" name="Freeform 932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34" name="Straight Connector 933"/>
                    <p:cNvCxnSpPr>
                      <a:endCxn id="92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24" name="Group 923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25" name="Oval 924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6" name="TextBox 925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1c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903" name="Group 902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10" name="Group 327"/>
                  <p:cNvGrpSpPr/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14" name="Oval 913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5" name="Rectangle 914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6" name="Oval 915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7" name="Freeform 916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8" name="Freeform 917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9" name="Freeform 918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0" name="Freeform 919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21" name="Straight Connector 920"/>
                    <p:cNvCxnSpPr>
                      <a:endCxn id="916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22" name="Straight Connector 921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11" name="Group 910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12" name="Oval 911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3" name="TextBox 91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1a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906" name="Straight Connector 905"/>
                <p:cNvCxnSpPr>
                  <a:stCxn id="953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7" name="Straight Connector 906"/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8" name="Straight Connector 907"/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9" name="Straight Connector 908"/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095" name="TextBox 1094"/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AS 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091" name="Straight Connector 1090"/>
            <p:cNvCxnSpPr>
              <a:stCxn id="978" idx="1"/>
            </p:cNvCxnSpPr>
            <p:nvPr/>
          </p:nvCxnSpPr>
          <p:spPr bwMode="auto">
            <a:xfrm flipH="1" flipV="1">
              <a:off x="3848374" y="5024787"/>
              <a:ext cx="1030666" cy="698992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96" name="Group 1095"/>
          <p:cNvGrpSpPr/>
          <p:nvPr/>
        </p:nvGrpSpPr>
        <p:grpSpPr>
          <a:xfrm>
            <a:off x="9552384" y="4829052"/>
            <a:ext cx="1701734" cy="616172"/>
            <a:chOff x="6935906" y="5482318"/>
            <a:chExt cx="1701734" cy="616172"/>
          </a:xfrm>
        </p:grpSpPr>
        <p:grpSp>
          <p:nvGrpSpPr>
            <p:cNvPr id="1097" name="Group 1096"/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1099" name="Freeform 2"/>
              <p:cNvSpPr/>
              <p:nvPr/>
            </p:nvSpPr>
            <p:spPr bwMode="auto">
              <a:xfrm>
                <a:off x="6808463" y="5108795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-1" fmla="*/ 4 w 8600"/>
                  <a:gd name="connsiteY0-2" fmla="*/ 4042 h 10128"/>
                  <a:gd name="connsiteX1-3" fmla="*/ 715 w 8600"/>
                  <a:gd name="connsiteY1-4" fmla="*/ 1598 h 10128"/>
                  <a:gd name="connsiteX2-5" fmla="*/ 3130 w 8600"/>
                  <a:gd name="connsiteY2-6" fmla="*/ 1009 h 10128"/>
                  <a:gd name="connsiteX3-7" fmla="*/ 4995 w 8600"/>
                  <a:gd name="connsiteY3-8" fmla="*/ 3 h 10128"/>
                  <a:gd name="connsiteX4-9" fmla="*/ 6720 w 8600"/>
                  <a:gd name="connsiteY4-10" fmla="*/ 1012 h 10128"/>
                  <a:gd name="connsiteX5-11" fmla="*/ 8599 w 8600"/>
                  <a:gd name="connsiteY5-12" fmla="*/ 6800 h 10128"/>
                  <a:gd name="connsiteX6-13" fmla="*/ 6995 w 8600"/>
                  <a:gd name="connsiteY6-14" fmla="*/ 9325 h 10128"/>
                  <a:gd name="connsiteX7-15" fmla="*/ 5307 w 8600"/>
                  <a:gd name="connsiteY7-16" fmla="*/ 8846 h 10128"/>
                  <a:gd name="connsiteX8-17" fmla="*/ 4371 w 8600"/>
                  <a:gd name="connsiteY8-18" fmla="*/ 9915 h 10128"/>
                  <a:gd name="connsiteX9-19" fmla="*/ 3140 w 8600"/>
                  <a:gd name="connsiteY9-20" fmla="*/ 10022 h 10128"/>
                  <a:gd name="connsiteX10-21" fmla="*/ 2179 w 8600"/>
                  <a:gd name="connsiteY10-22" fmla="*/ 7898 h 10128"/>
                  <a:gd name="connsiteX11-23" fmla="*/ 1187 w 8600"/>
                  <a:gd name="connsiteY11-24" fmla="*/ 7498 h 10128"/>
                  <a:gd name="connsiteX12-25" fmla="*/ 4 w 8600"/>
                  <a:gd name="connsiteY12-26" fmla="*/ 4042 h 10128"/>
                  <a:gd name="connsiteX0-27" fmla="*/ 4 w 9326"/>
                  <a:gd name="connsiteY0-28" fmla="*/ 3988 h 9997"/>
                  <a:gd name="connsiteX1-29" fmla="*/ 830 w 9326"/>
                  <a:gd name="connsiteY1-30" fmla="*/ 1575 h 9997"/>
                  <a:gd name="connsiteX2-31" fmla="*/ 3639 w 9326"/>
                  <a:gd name="connsiteY2-32" fmla="*/ 993 h 9997"/>
                  <a:gd name="connsiteX3-33" fmla="*/ 5807 w 9326"/>
                  <a:gd name="connsiteY3-34" fmla="*/ 0 h 9997"/>
                  <a:gd name="connsiteX4-35" fmla="*/ 7813 w 9326"/>
                  <a:gd name="connsiteY4-36" fmla="*/ 996 h 9997"/>
                  <a:gd name="connsiteX5-37" fmla="*/ 9324 w 9326"/>
                  <a:gd name="connsiteY5-38" fmla="*/ 5746 h 9997"/>
                  <a:gd name="connsiteX6-39" fmla="*/ 8133 w 9326"/>
                  <a:gd name="connsiteY6-40" fmla="*/ 9204 h 9997"/>
                  <a:gd name="connsiteX7-41" fmla="*/ 6170 w 9326"/>
                  <a:gd name="connsiteY7-42" fmla="*/ 8731 h 9997"/>
                  <a:gd name="connsiteX8-43" fmla="*/ 5082 w 9326"/>
                  <a:gd name="connsiteY8-44" fmla="*/ 9787 h 9997"/>
                  <a:gd name="connsiteX9-45" fmla="*/ 3650 w 9326"/>
                  <a:gd name="connsiteY9-46" fmla="*/ 9892 h 9997"/>
                  <a:gd name="connsiteX10-47" fmla="*/ 2533 w 9326"/>
                  <a:gd name="connsiteY10-48" fmla="*/ 7795 h 9997"/>
                  <a:gd name="connsiteX11-49" fmla="*/ 1379 w 9326"/>
                  <a:gd name="connsiteY11-50" fmla="*/ 7400 h 9997"/>
                  <a:gd name="connsiteX12-51" fmla="*/ 4 w 9326"/>
                  <a:gd name="connsiteY12-52" fmla="*/ 3988 h 9997"/>
                  <a:gd name="connsiteX0-53" fmla="*/ 4 w 10001"/>
                  <a:gd name="connsiteY0-54" fmla="*/ 3989 h 10041"/>
                  <a:gd name="connsiteX1-55" fmla="*/ 890 w 10001"/>
                  <a:gd name="connsiteY1-56" fmla="*/ 1575 h 10041"/>
                  <a:gd name="connsiteX2-57" fmla="*/ 3902 w 10001"/>
                  <a:gd name="connsiteY2-58" fmla="*/ 993 h 10041"/>
                  <a:gd name="connsiteX3-59" fmla="*/ 6227 w 10001"/>
                  <a:gd name="connsiteY3-60" fmla="*/ 0 h 10041"/>
                  <a:gd name="connsiteX4-61" fmla="*/ 8378 w 10001"/>
                  <a:gd name="connsiteY4-62" fmla="*/ 996 h 10041"/>
                  <a:gd name="connsiteX5-63" fmla="*/ 9998 w 10001"/>
                  <a:gd name="connsiteY5-64" fmla="*/ 5748 h 10041"/>
                  <a:gd name="connsiteX6-65" fmla="*/ 8721 w 10001"/>
                  <a:gd name="connsiteY6-66" fmla="*/ 9207 h 10041"/>
                  <a:gd name="connsiteX7-67" fmla="*/ 5449 w 10001"/>
                  <a:gd name="connsiteY7-68" fmla="*/ 9790 h 10041"/>
                  <a:gd name="connsiteX8-69" fmla="*/ 3914 w 10001"/>
                  <a:gd name="connsiteY8-70" fmla="*/ 9895 h 10041"/>
                  <a:gd name="connsiteX9-71" fmla="*/ 2716 w 10001"/>
                  <a:gd name="connsiteY9-72" fmla="*/ 7797 h 10041"/>
                  <a:gd name="connsiteX10-73" fmla="*/ 1479 w 10001"/>
                  <a:gd name="connsiteY10-74" fmla="*/ 7402 h 10041"/>
                  <a:gd name="connsiteX11-75" fmla="*/ 4 w 10001"/>
                  <a:gd name="connsiteY11-76" fmla="*/ 3989 h 10041"/>
                  <a:gd name="connsiteX0-77" fmla="*/ 4 w 10001"/>
                  <a:gd name="connsiteY0-78" fmla="*/ 3989 h 14825"/>
                  <a:gd name="connsiteX1-79" fmla="*/ 890 w 10001"/>
                  <a:gd name="connsiteY1-80" fmla="*/ 1575 h 14825"/>
                  <a:gd name="connsiteX2-81" fmla="*/ 3902 w 10001"/>
                  <a:gd name="connsiteY2-82" fmla="*/ 993 h 14825"/>
                  <a:gd name="connsiteX3-83" fmla="*/ 6227 w 10001"/>
                  <a:gd name="connsiteY3-84" fmla="*/ 0 h 14825"/>
                  <a:gd name="connsiteX4-85" fmla="*/ 8378 w 10001"/>
                  <a:gd name="connsiteY4-86" fmla="*/ 996 h 14825"/>
                  <a:gd name="connsiteX5-87" fmla="*/ 9998 w 10001"/>
                  <a:gd name="connsiteY5-88" fmla="*/ 5748 h 14825"/>
                  <a:gd name="connsiteX6-89" fmla="*/ 8721 w 10001"/>
                  <a:gd name="connsiteY6-90" fmla="*/ 9207 h 14825"/>
                  <a:gd name="connsiteX7-91" fmla="*/ 6011 w 10001"/>
                  <a:gd name="connsiteY7-92" fmla="*/ 14823 h 14825"/>
                  <a:gd name="connsiteX8-93" fmla="*/ 3914 w 10001"/>
                  <a:gd name="connsiteY8-94" fmla="*/ 9895 h 14825"/>
                  <a:gd name="connsiteX9-95" fmla="*/ 2716 w 10001"/>
                  <a:gd name="connsiteY9-96" fmla="*/ 7797 h 14825"/>
                  <a:gd name="connsiteX10-97" fmla="*/ 1479 w 10001"/>
                  <a:gd name="connsiteY10-98" fmla="*/ 7402 h 14825"/>
                  <a:gd name="connsiteX11-99" fmla="*/ 4 w 10001"/>
                  <a:gd name="connsiteY11-100" fmla="*/ 3989 h 14825"/>
                  <a:gd name="connsiteX0-101" fmla="*/ 4 w 10001"/>
                  <a:gd name="connsiteY0-102" fmla="*/ 7436 h 18272"/>
                  <a:gd name="connsiteX1-103" fmla="*/ 890 w 10001"/>
                  <a:gd name="connsiteY1-104" fmla="*/ 5022 h 18272"/>
                  <a:gd name="connsiteX2-105" fmla="*/ 3902 w 10001"/>
                  <a:gd name="connsiteY2-106" fmla="*/ 4440 h 18272"/>
                  <a:gd name="connsiteX3-107" fmla="*/ 6026 w 10001"/>
                  <a:gd name="connsiteY3-108" fmla="*/ 0 h 18272"/>
                  <a:gd name="connsiteX4-109" fmla="*/ 8378 w 10001"/>
                  <a:gd name="connsiteY4-110" fmla="*/ 4443 h 18272"/>
                  <a:gd name="connsiteX5-111" fmla="*/ 9998 w 10001"/>
                  <a:gd name="connsiteY5-112" fmla="*/ 9195 h 18272"/>
                  <a:gd name="connsiteX6-113" fmla="*/ 8721 w 10001"/>
                  <a:gd name="connsiteY6-114" fmla="*/ 12654 h 18272"/>
                  <a:gd name="connsiteX7-115" fmla="*/ 6011 w 10001"/>
                  <a:gd name="connsiteY7-116" fmla="*/ 18270 h 18272"/>
                  <a:gd name="connsiteX8-117" fmla="*/ 3914 w 10001"/>
                  <a:gd name="connsiteY8-118" fmla="*/ 13342 h 18272"/>
                  <a:gd name="connsiteX9-119" fmla="*/ 2716 w 10001"/>
                  <a:gd name="connsiteY9-120" fmla="*/ 11244 h 18272"/>
                  <a:gd name="connsiteX10-121" fmla="*/ 1479 w 10001"/>
                  <a:gd name="connsiteY10-122" fmla="*/ 10849 h 18272"/>
                  <a:gd name="connsiteX11-123" fmla="*/ 4 w 10001"/>
                  <a:gd name="connsiteY11-124" fmla="*/ 7436 h 18272"/>
                  <a:gd name="connsiteX0-125" fmla="*/ 1 w 9998"/>
                  <a:gd name="connsiteY0-126" fmla="*/ 7436 h 18272"/>
                  <a:gd name="connsiteX1-127" fmla="*/ 3899 w 9998"/>
                  <a:gd name="connsiteY1-128" fmla="*/ 4440 h 18272"/>
                  <a:gd name="connsiteX2-129" fmla="*/ 6023 w 9998"/>
                  <a:gd name="connsiteY2-130" fmla="*/ 0 h 18272"/>
                  <a:gd name="connsiteX3-131" fmla="*/ 8375 w 9998"/>
                  <a:gd name="connsiteY3-132" fmla="*/ 4443 h 18272"/>
                  <a:gd name="connsiteX4-133" fmla="*/ 9995 w 9998"/>
                  <a:gd name="connsiteY4-134" fmla="*/ 9195 h 18272"/>
                  <a:gd name="connsiteX5-135" fmla="*/ 8718 w 9998"/>
                  <a:gd name="connsiteY5-136" fmla="*/ 12654 h 18272"/>
                  <a:gd name="connsiteX6-137" fmla="*/ 6008 w 9998"/>
                  <a:gd name="connsiteY6-138" fmla="*/ 18270 h 18272"/>
                  <a:gd name="connsiteX7-139" fmla="*/ 3911 w 9998"/>
                  <a:gd name="connsiteY7-140" fmla="*/ 13342 h 18272"/>
                  <a:gd name="connsiteX8-141" fmla="*/ 2713 w 9998"/>
                  <a:gd name="connsiteY8-142" fmla="*/ 11244 h 18272"/>
                  <a:gd name="connsiteX9-143" fmla="*/ 1476 w 9998"/>
                  <a:gd name="connsiteY9-144" fmla="*/ 10849 h 18272"/>
                  <a:gd name="connsiteX10-145" fmla="*/ 1 w 9998"/>
                  <a:gd name="connsiteY10-146" fmla="*/ 7436 h 18272"/>
                  <a:gd name="connsiteX0-147" fmla="*/ 35 w 8559"/>
                  <a:gd name="connsiteY0-148" fmla="*/ 5938 h 10000"/>
                  <a:gd name="connsiteX1-149" fmla="*/ 2459 w 8559"/>
                  <a:gd name="connsiteY1-150" fmla="*/ 2430 h 10000"/>
                  <a:gd name="connsiteX2-151" fmla="*/ 4583 w 8559"/>
                  <a:gd name="connsiteY2-152" fmla="*/ 0 h 10000"/>
                  <a:gd name="connsiteX3-153" fmla="*/ 6936 w 8559"/>
                  <a:gd name="connsiteY3-154" fmla="*/ 2432 h 10000"/>
                  <a:gd name="connsiteX4-155" fmla="*/ 8556 w 8559"/>
                  <a:gd name="connsiteY4-156" fmla="*/ 5032 h 10000"/>
                  <a:gd name="connsiteX5-157" fmla="*/ 7279 w 8559"/>
                  <a:gd name="connsiteY5-158" fmla="*/ 6925 h 10000"/>
                  <a:gd name="connsiteX6-159" fmla="*/ 4568 w 8559"/>
                  <a:gd name="connsiteY6-160" fmla="*/ 9999 h 10000"/>
                  <a:gd name="connsiteX7-161" fmla="*/ 2471 w 8559"/>
                  <a:gd name="connsiteY7-162" fmla="*/ 7302 h 10000"/>
                  <a:gd name="connsiteX8-163" fmla="*/ 1273 w 8559"/>
                  <a:gd name="connsiteY8-164" fmla="*/ 6154 h 10000"/>
                  <a:gd name="connsiteX9-165" fmla="*/ 35 w 8559"/>
                  <a:gd name="connsiteY9-166" fmla="*/ 5938 h 10000"/>
                  <a:gd name="connsiteX0-167" fmla="*/ 49 w 9820"/>
                  <a:gd name="connsiteY0-168" fmla="*/ 4655 h 10000"/>
                  <a:gd name="connsiteX1-169" fmla="*/ 2693 w 9820"/>
                  <a:gd name="connsiteY1-170" fmla="*/ 2430 h 10000"/>
                  <a:gd name="connsiteX2-171" fmla="*/ 5175 w 9820"/>
                  <a:gd name="connsiteY2-172" fmla="*/ 0 h 10000"/>
                  <a:gd name="connsiteX3-173" fmla="*/ 7924 w 9820"/>
                  <a:gd name="connsiteY3-174" fmla="*/ 2432 h 10000"/>
                  <a:gd name="connsiteX4-175" fmla="*/ 9816 w 9820"/>
                  <a:gd name="connsiteY4-176" fmla="*/ 5032 h 10000"/>
                  <a:gd name="connsiteX5-177" fmla="*/ 8324 w 9820"/>
                  <a:gd name="connsiteY5-178" fmla="*/ 6925 h 10000"/>
                  <a:gd name="connsiteX6-179" fmla="*/ 5157 w 9820"/>
                  <a:gd name="connsiteY6-180" fmla="*/ 9999 h 10000"/>
                  <a:gd name="connsiteX7-181" fmla="*/ 2707 w 9820"/>
                  <a:gd name="connsiteY7-182" fmla="*/ 7302 h 10000"/>
                  <a:gd name="connsiteX8-183" fmla="*/ 1307 w 9820"/>
                  <a:gd name="connsiteY8-184" fmla="*/ 6154 h 10000"/>
                  <a:gd name="connsiteX9-185" fmla="*/ 49 w 9820"/>
                  <a:gd name="connsiteY9-186" fmla="*/ 4655 h 10000"/>
                  <a:gd name="connsiteX0-187" fmla="*/ 45 w 9995"/>
                  <a:gd name="connsiteY0-188" fmla="*/ 4655 h 10000"/>
                  <a:gd name="connsiteX1-189" fmla="*/ 2737 w 9995"/>
                  <a:gd name="connsiteY1-190" fmla="*/ 2430 h 10000"/>
                  <a:gd name="connsiteX2-191" fmla="*/ 5265 w 9995"/>
                  <a:gd name="connsiteY2-192" fmla="*/ 0 h 10000"/>
                  <a:gd name="connsiteX3-193" fmla="*/ 8064 w 9995"/>
                  <a:gd name="connsiteY3-194" fmla="*/ 2432 h 10000"/>
                  <a:gd name="connsiteX4-195" fmla="*/ 9991 w 9995"/>
                  <a:gd name="connsiteY4-196" fmla="*/ 5032 h 10000"/>
                  <a:gd name="connsiteX5-197" fmla="*/ 8472 w 9995"/>
                  <a:gd name="connsiteY5-198" fmla="*/ 6925 h 10000"/>
                  <a:gd name="connsiteX6-199" fmla="*/ 5247 w 9995"/>
                  <a:gd name="connsiteY6-200" fmla="*/ 9999 h 10000"/>
                  <a:gd name="connsiteX7-201" fmla="*/ 2752 w 9995"/>
                  <a:gd name="connsiteY7-202" fmla="*/ 7302 h 10000"/>
                  <a:gd name="connsiteX8-203" fmla="*/ 1374 w 9995"/>
                  <a:gd name="connsiteY8-204" fmla="*/ 6984 h 10000"/>
                  <a:gd name="connsiteX9-205" fmla="*/ 45 w 9995"/>
                  <a:gd name="connsiteY9-206" fmla="*/ 4655 h 10000"/>
                  <a:gd name="connsiteX0-207" fmla="*/ 45 w 10000"/>
                  <a:gd name="connsiteY0-208" fmla="*/ 5032 h 10377"/>
                  <a:gd name="connsiteX1-209" fmla="*/ 2738 w 10000"/>
                  <a:gd name="connsiteY1-210" fmla="*/ 2807 h 10377"/>
                  <a:gd name="connsiteX2-211" fmla="*/ 4886 w 10000"/>
                  <a:gd name="connsiteY2-212" fmla="*/ 0 h 10377"/>
                  <a:gd name="connsiteX3-213" fmla="*/ 8068 w 10000"/>
                  <a:gd name="connsiteY3-214" fmla="*/ 2809 h 10377"/>
                  <a:gd name="connsiteX4-215" fmla="*/ 9996 w 10000"/>
                  <a:gd name="connsiteY4-216" fmla="*/ 5409 h 10377"/>
                  <a:gd name="connsiteX5-217" fmla="*/ 8476 w 10000"/>
                  <a:gd name="connsiteY5-218" fmla="*/ 7302 h 10377"/>
                  <a:gd name="connsiteX6-219" fmla="*/ 5250 w 10000"/>
                  <a:gd name="connsiteY6-220" fmla="*/ 10376 h 10377"/>
                  <a:gd name="connsiteX7-221" fmla="*/ 2753 w 10000"/>
                  <a:gd name="connsiteY7-222" fmla="*/ 7679 h 10377"/>
                  <a:gd name="connsiteX8-223" fmla="*/ 1375 w 10000"/>
                  <a:gd name="connsiteY8-224" fmla="*/ 7361 h 10377"/>
                  <a:gd name="connsiteX9-225" fmla="*/ 45 w 10000"/>
                  <a:gd name="connsiteY9-226" fmla="*/ 5032 h 10377"/>
                  <a:gd name="connsiteX0-227" fmla="*/ 45 w 10000"/>
                  <a:gd name="connsiteY0-228" fmla="*/ 5036 h 10381"/>
                  <a:gd name="connsiteX1-229" fmla="*/ 2738 w 10000"/>
                  <a:gd name="connsiteY1-230" fmla="*/ 2811 h 10381"/>
                  <a:gd name="connsiteX2-231" fmla="*/ 4886 w 10000"/>
                  <a:gd name="connsiteY2-232" fmla="*/ 4 h 10381"/>
                  <a:gd name="connsiteX3-233" fmla="*/ 8068 w 10000"/>
                  <a:gd name="connsiteY3-234" fmla="*/ 2813 h 10381"/>
                  <a:gd name="connsiteX4-235" fmla="*/ 9996 w 10000"/>
                  <a:gd name="connsiteY4-236" fmla="*/ 5413 h 10381"/>
                  <a:gd name="connsiteX5-237" fmla="*/ 8476 w 10000"/>
                  <a:gd name="connsiteY5-238" fmla="*/ 7306 h 10381"/>
                  <a:gd name="connsiteX6-239" fmla="*/ 5250 w 10000"/>
                  <a:gd name="connsiteY6-240" fmla="*/ 10380 h 10381"/>
                  <a:gd name="connsiteX7-241" fmla="*/ 2753 w 10000"/>
                  <a:gd name="connsiteY7-242" fmla="*/ 7683 h 10381"/>
                  <a:gd name="connsiteX8-243" fmla="*/ 1375 w 10000"/>
                  <a:gd name="connsiteY8-244" fmla="*/ 7365 h 10381"/>
                  <a:gd name="connsiteX9-245" fmla="*/ 45 w 10000"/>
                  <a:gd name="connsiteY9-246" fmla="*/ 5036 h 10381"/>
                  <a:gd name="connsiteX0-247" fmla="*/ 45 w 10000"/>
                  <a:gd name="connsiteY0-248" fmla="*/ 5036 h 10796"/>
                  <a:gd name="connsiteX1-249" fmla="*/ 2738 w 10000"/>
                  <a:gd name="connsiteY1-250" fmla="*/ 2811 h 10796"/>
                  <a:gd name="connsiteX2-251" fmla="*/ 4886 w 10000"/>
                  <a:gd name="connsiteY2-252" fmla="*/ 4 h 10796"/>
                  <a:gd name="connsiteX3-253" fmla="*/ 8068 w 10000"/>
                  <a:gd name="connsiteY3-254" fmla="*/ 2813 h 10796"/>
                  <a:gd name="connsiteX4-255" fmla="*/ 9996 w 10000"/>
                  <a:gd name="connsiteY4-256" fmla="*/ 5413 h 10796"/>
                  <a:gd name="connsiteX5-257" fmla="*/ 8476 w 10000"/>
                  <a:gd name="connsiteY5-258" fmla="*/ 7306 h 10796"/>
                  <a:gd name="connsiteX6-259" fmla="*/ 5202 w 10000"/>
                  <a:gd name="connsiteY6-260" fmla="*/ 10795 h 10796"/>
                  <a:gd name="connsiteX7-261" fmla="*/ 2753 w 10000"/>
                  <a:gd name="connsiteY7-262" fmla="*/ 7683 h 10796"/>
                  <a:gd name="connsiteX8-263" fmla="*/ 1375 w 10000"/>
                  <a:gd name="connsiteY8-264" fmla="*/ 7365 h 10796"/>
                  <a:gd name="connsiteX9-265" fmla="*/ 45 w 10000"/>
                  <a:gd name="connsiteY9-266" fmla="*/ 5036 h 10796"/>
                  <a:gd name="connsiteX0-267" fmla="*/ 45 w 10000"/>
                  <a:gd name="connsiteY0-268" fmla="*/ 5036 h 10795"/>
                  <a:gd name="connsiteX1-269" fmla="*/ 2738 w 10000"/>
                  <a:gd name="connsiteY1-270" fmla="*/ 2811 h 10795"/>
                  <a:gd name="connsiteX2-271" fmla="*/ 4886 w 10000"/>
                  <a:gd name="connsiteY2-272" fmla="*/ 4 h 10795"/>
                  <a:gd name="connsiteX3-273" fmla="*/ 8068 w 10000"/>
                  <a:gd name="connsiteY3-274" fmla="*/ 2813 h 10795"/>
                  <a:gd name="connsiteX4-275" fmla="*/ 9996 w 10000"/>
                  <a:gd name="connsiteY4-276" fmla="*/ 5413 h 10795"/>
                  <a:gd name="connsiteX5-277" fmla="*/ 8476 w 10000"/>
                  <a:gd name="connsiteY5-278" fmla="*/ 7306 h 10795"/>
                  <a:gd name="connsiteX6-279" fmla="*/ 5202 w 10000"/>
                  <a:gd name="connsiteY6-280" fmla="*/ 10795 h 10795"/>
                  <a:gd name="connsiteX7-281" fmla="*/ 2753 w 10000"/>
                  <a:gd name="connsiteY7-282" fmla="*/ 7683 h 10795"/>
                  <a:gd name="connsiteX8-283" fmla="*/ 1375 w 10000"/>
                  <a:gd name="connsiteY8-284" fmla="*/ 7365 h 10795"/>
                  <a:gd name="connsiteX9-285" fmla="*/ 45 w 10000"/>
                  <a:gd name="connsiteY9-286" fmla="*/ 5036 h 10795"/>
                  <a:gd name="connsiteX0-287" fmla="*/ 45 w 10000"/>
                  <a:gd name="connsiteY0-288" fmla="*/ 5036 h 10795"/>
                  <a:gd name="connsiteX1-289" fmla="*/ 2738 w 10000"/>
                  <a:gd name="connsiteY1-290" fmla="*/ 2811 h 10795"/>
                  <a:gd name="connsiteX2-291" fmla="*/ 4886 w 10000"/>
                  <a:gd name="connsiteY2-292" fmla="*/ 4 h 10795"/>
                  <a:gd name="connsiteX3-293" fmla="*/ 8068 w 10000"/>
                  <a:gd name="connsiteY3-294" fmla="*/ 2813 h 10795"/>
                  <a:gd name="connsiteX4-295" fmla="*/ 9996 w 10000"/>
                  <a:gd name="connsiteY4-296" fmla="*/ 5413 h 10795"/>
                  <a:gd name="connsiteX5-297" fmla="*/ 8476 w 10000"/>
                  <a:gd name="connsiteY5-298" fmla="*/ 7306 h 10795"/>
                  <a:gd name="connsiteX6-299" fmla="*/ 5202 w 10000"/>
                  <a:gd name="connsiteY6-300" fmla="*/ 10795 h 10795"/>
                  <a:gd name="connsiteX7-301" fmla="*/ 2753 w 10000"/>
                  <a:gd name="connsiteY7-302" fmla="*/ 7683 h 10795"/>
                  <a:gd name="connsiteX8-303" fmla="*/ 1375 w 10000"/>
                  <a:gd name="connsiteY8-304" fmla="*/ 7365 h 10795"/>
                  <a:gd name="connsiteX9-305" fmla="*/ 45 w 10000"/>
                  <a:gd name="connsiteY9-306" fmla="*/ 5036 h 10795"/>
                  <a:gd name="connsiteX0-307" fmla="*/ 4 w 9959"/>
                  <a:gd name="connsiteY0-308" fmla="*/ 5593 h 11352"/>
                  <a:gd name="connsiteX1-309" fmla="*/ 1089 w 9959"/>
                  <a:gd name="connsiteY1-310" fmla="*/ 469 h 11352"/>
                  <a:gd name="connsiteX2-311" fmla="*/ 4845 w 9959"/>
                  <a:gd name="connsiteY2-312" fmla="*/ 561 h 11352"/>
                  <a:gd name="connsiteX3-313" fmla="*/ 8027 w 9959"/>
                  <a:gd name="connsiteY3-314" fmla="*/ 3370 h 11352"/>
                  <a:gd name="connsiteX4-315" fmla="*/ 9955 w 9959"/>
                  <a:gd name="connsiteY4-316" fmla="*/ 5970 h 11352"/>
                  <a:gd name="connsiteX5-317" fmla="*/ 8435 w 9959"/>
                  <a:gd name="connsiteY5-318" fmla="*/ 7863 h 11352"/>
                  <a:gd name="connsiteX6-319" fmla="*/ 5161 w 9959"/>
                  <a:gd name="connsiteY6-320" fmla="*/ 11352 h 11352"/>
                  <a:gd name="connsiteX7-321" fmla="*/ 2712 w 9959"/>
                  <a:gd name="connsiteY7-322" fmla="*/ 8240 h 11352"/>
                  <a:gd name="connsiteX8-323" fmla="*/ 1334 w 9959"/>
                  <a:gd name="connsiteY8-324" fmla="*/ 7922 h 11352"/>
                  <a:gd name="connsiteX9-325" fmla="*/ 4 w 9959"/>
                  <a:gd name="connsiteY9-326" fmla="*/ 5593 h 11352"/>
                  <a:gd name="connsiteX0-327" fmla="*/ 0 w 11223"/>
                  <a:gd name="connsiteY0-328" fmla="*/ 3835 h 9929"/>
                  <a:gd name="connsiteX1-329" fmla="*/ 2316 w 11223"/>
                  <a:gd name="connsiteY1-330" fmla="*/ 342 h 9929"/>
                  <a:gd name="connsiteX2-331" fmla="*/ 6088 w 11223"/>
                  <a:gd name="connsiteY2-332" fmla="*/ 423 h 9929"/>
                  <a:gd name="connsiteX3-333" fmla="*/ 9283 w 11223"/>
                  <a:gd name="connsiteY3-334" fmla="*/ 2898 h 9929"/>
                  <a:gd name="connsiteX4-335" fmla="*/ 11219 w 11223"/>
                  <a:gd name="connsiteY4-336" fmla="*/ 5188 h 9929"/>
                  <a:gd name="connsiteX5-337" fmla="*/ 9693 w 11223"/>
                  <a:gd name="connsiteY5-338" fmla="*/ 6856 h 9929"/>
                  <a:gd name="connsiteX6-339" fmla="*/ 6405 w 11223"/>
                  <a:gd name="connsiteY6-340" fmla="*/ 9929 h 9929"/>
                  <a:gd name="connsiteX7-341" fmla="*/ 3946 w 11223"/>
                  <a:gd name="connsiteY7-342" fmla="*/ 7188 h 9929"/>
                  <a:gd name="connsiteX8-343" fmla="*/ 2562 w 11223"/>
                  <a:gd name="connsiteY8-344" fmla="*/ 6908 h 9929"/>
                  <a:gd name="connsiteX9-345" fmla="*/ 0 w 11223"/>
                  <a:gd name="connsiteY9-346" fmla="*/ 3835 h 9929"/>
                  <a:gd name="connsiteX0-347" fmla="*/ 0 w 9999"/>
                  <a:gd name="connsiteY0-348" fmla="*/ 3862 h 10000"/>
                  <a:gd name="connsiteX1-349" fmla="*/ 2064 w 9999"/>
                  <a:gd name="connsiteY1-350" fmla="*/ 344 h 10000"/>
                  <a:gd name="connsiteX2-351" fmla="*/ 5425 w 9999"/>
                  <a:gd name="connsiteY2-352" fmla="*/ 426 h 10000"/>
                  <a:gd name="connsiteX3-353" fmla="*/ 8271 w 9999"/>
                  <a:gd name="connsiteY3-354" fmla="*/ 2919 h 10000"/>
                  <a:gd name="connsiteX4-355" fmla="*/ 9996 w 9999"/>
                  <a:gd name="connsiteY4-356" fmla="*/ 5225 h 10000"/>
                  <a:gd name="connsiteX5-357" fmla="*/ 8637 w 9999"/>
                  <a:gd name="connsiteY5-358" fmla="*/ 6905 h 10000"/>
                  <a:gd name="connsiteX6-359" fmla="*/ 5707 w 9999"/>
                  <a:gd name="connsiteY6-360" fmla="*/ 10000 h 10000"/>
                  <a:gd name="connsiteX7-361" fmla="*/ 2283 w 9999"/>
                  <a:gd name="connsiteY7-362" fmla="*/ 6957 h 10000"/>
                  <a:gd name="connsiteX8-363" fmla="*/ 0 w 9999"/>
                  <a:gd name="connsiteY8-364" fmla="*/ 3862 h 10000"/>
                  <a:gd name="connsiteX0-365" fmla="*/ 124 w 10124"/>
                  <a:gd name="connsiteY0-366" fmla="*/ 3862 h 10000"/>
                  <a:gd name="connsiteX1-367" fmla="*/ 2188 w 10124"/>
                  <a:gd name="connsiteY1-368" fmla="*/ 344 h 10000"/>
                  <a:gd name="connsiteX2-369" fmla="*/ 5550 w 10124"/>
                  <a:gd name="connsiteY2-370" fmla="*/ 426 h 10000"/>
                  <a:gd name="connsiteX3-371" fmla="*/ 8396 w 10124"/>
                  <a:gd name="connsiteY3-372" fmla="*/ 2919 h 10000"/>
                  <a:gd name="connsiteX4-373" fmla="*/ 10121 w 10124"/>
                  <a:gd name="connsiteY4-374" fmla="*/ 5225 h 10000"/>
                  <a:gd name="connsiteX5-375" fmla="*/ 8762 w 10124"/>
                  <a:gd name="connsiteY5-376" fmla="*/ 6905 h 10000"/>
                  <a:gd name="connsiteX6-377" fmla="*/ 5832 w 10124"/>
                  <a:gd name="connsiteY6-378" fmla="*/ 10000 h 10000"/>
                  <a:gd name="connsiteX7-379" fmla="*/ 124 w 10124"/>
                  <a:gd name="connsiteY7-380" fmla="*/ 3862 h 10000"/>
                  <a:gd name="connsiteX0-381" fmla="*/ 43 w 10045"/>
                  <a:gd name="connsiteY0-382" fmla="*/ 3862 h 6912"/>
                  <a:gd name="connsiteX1-383" fmla="*/ 2107 w 10045"/>
                  <a:gd name="connsiteY1-384" fmla="*/ 344 h 6912"/>
                  <a:gd name="connsiteX2-385" fmla="*/ 5469 w 10045"/>
                  <a:gd name="connsiteY2-386" fmla="*/ 426 h 6912"/>
                  <a:gd name="connsiteX3-387" fmla="*/ 8315 w 10045"/>
                  <a:gd name="connsiteY3-388" fmla="*/ 2919 h 6912"/>
                  <a:gd name="connsiteX4-389" fmla="*/ 10040 w 10045"/>
                  <a:gd name="connsiteY4-390" fmla="*/ 5225 h 6912"/>
                  <a:gd name="connsiteX5-391" fmla="*/ 8681 w 10045"/>
                  <a:gd name="connsiteY5-392" fmla="*/ 6905 h 6912"/>
                  <a:gd name="connsiteX6-393" fmla="*/ 3967 w 10045"/>
                  <a:gd name="connsiteY6-394" fmla="*/ 5885 h 6912"/>
                  <a:gd name="connsiteX7-395" fmla="*/ 43 w 10045"/>
                  <a:gd name="connsiteY7-396" fmla="*/ 3862 h 6912"/>
                  <a:gd name="connsiteX0-397" fmla="*/ 47 w 10004"/>
                  <a:gd name="connsiteY0-398" fmla="*/ 5106 h 9519"/>
                  <a:gd name="connsiteX1-399" fmla="*/ 2102 w 10004"/>
                  <a:gd name="connsiteY1-400" fmla="*/ 17 h 9519"/>
                  <a:gd name="connsiteX2-401" fmla="*/ 6651 w 10004"/>
                  <a:gd name="connsiteY2-402" fmla="*/ 3484 h 9519"/>
                  <a:gd name="connsiteX3-403" fmla="*/ 8282 w 10004"/>
                  <a:gd name="connsiteY3-404" fmla="*/ 3742 h 9519"/>
                  <a:gd name="connsiteX4-405" fmla="*/ 9999 w 10004"/>
                  <a:gd name="connsiteY4-406" fmla="*/ 7078 h 9519"/>
                  <a:gd name="connsiteX5-407" fmla="*/ 8646 w 10004"/>
                  <a:gd name="connsiteY5-408" fmla="*/ 9509 h 9519"/>
                  <a:gd name="connsiteX6-409" fmla="*/ 3953 w 10004"/>
                  <a:gd name="connsiteY6-410" fmla="*/ 8033 h 9519"/>
                  <a:gd name="connsiteX7-411" fmla="*/ 47 w 10004"/>
                  <a:gd name="connsiteY7-412" fmla="*/ 5106 h 9519"/>
                  <a:gd name="connsiteX0-413" fmla="*/ 43 w 9996"/>
                  <a:gd name="connsiteY0-414" fmla="*/ 6232 h 10868"/>
                  <a:gd name="connsiteX1-415" fmla="*/ 2097 w 9996"/>
                  <a:gd name="connsiteY1-416" fmla="*/ 886 h 10868"/>
                  <a:gd name="connsiteX2-417" fmla="*/ 5642 w 9996"/>
                  <a:gd name="connsiteY2-418" fmla="*/ 385 h 10868"/>
                  <a:gd name="connsiteX3-419" fmla="*/ 8275 w 9996"/>
                  <a:gd name="connsiteY3-420" fmla="*/ 4799 h 10868"/>
                  <a:gd name="connsiteX4-421" fmla="*/ 9991 w 9996"/>
                  <a:gd name="connsiteY4-422" fmla="*/ 8304 h 10868"/>
                  <a:gd name="connsiteX5-423" fmla="*/ 8639 w 9996"/>
                  <a:gd name="connsiteY5-424" fmla="*/ 10857 h 10868"/>
                  <a:gd name="connsiteX6-425" fmla="*/ 3947 w 9996"/>
                  <a:gd name="connsiteY6-426" fmla="*/ 9307 h 10868"/>
                  <a:gd name="connsiteX7-427" fmla="*/ 43 w 9996"/>
                  <a:gd name="connsiteY7-428" fmla="*/ 6232 h 10868"/>
                  <a:gd name="connsiteX0-429" fmla="*/ 43 w 10004"/>
                  <a:gd name="connsiteY0-430" fmla="*/ 5543 h 9809"/>
                  <a:gd name="connsiteX1-431" fmla="*/ 2098 w 10004"/>
                  <a:gd name="connsiteY1-432" fmla="*/ 624 h 9809"/>
                  <a:gd name="connsiteX2-433" fmla="*/ 5644 w 10004"/>
                  <a:gd name="connsiteY2-434" fmla="*/ 163 h 9809"/>
                  <a:gd name="connsiteX3-435" fmla="*/ 8163 w 10004"/>
                  <a:gd name="connsiteY3-436" fmla="*/ 1492 h 9809"/>
                  <a:gd name="connsiteX4-437" fmla="*/ 9995 w 10004"/>
                  <a:gd name="connsiteY4-438" fmla="*/ 7450 h 9809"/>
                  <a:gd name="connsiteX5-439" fmla="*/ 8642 w 10004"/>
                  <a:gd name="connsiteY5-440" fmla="*/ 9799 h 9809"/>
                  <a:gd name="connsiteX6-441" fmla="*/ 3949 w 10004"/>
                  <a:gd name="connsiteY6-442" fmla="*/ 8373 h 9809"/>
                  <a:gd name="connsiteX7-443" fmla="*/ 43 w 10004"/>
                  <a:gd name="connsiteY7-444" fmla="*/ 5543 h 9809"/>
                  <a:gd name="connsiteX0-445" fmla="*/ 43 w 8950"/>
                  <a:gd name="connsiteY0-446" fmla="*/ 5651 h 10081"/>
                  <a:gd name="connsiteX1-447" fmla="*/ 2097 w 8950"/>
                  <a:gd name="connsiteY1-448" fmla="*/ 636 h 10081"/>
                  <a:gd name="connsiteX2-449" fmla="*/ 5642 w 8950"/>
                  <a:gd name="connsiteY2-450" fmla="*/ 166 h 10081"/>
                  <a:gd name="connsiteX3-451" fmla="*/ 8160 w 8950"/>
                  <a:gd name="connsiteY3-452" fmla="*/ 1521 h 10081"/>
                  <a:gd name="connsiteX4-453" fmla="*/ 8473 w 8950"/>
                  <a:gd name="connsiteY4-454" fmla="*/ 5322 h 10081"/>
                  <a:gd name="connsiteX5-455" fmla="*/ 8639 w 8950"/>
                  <a:gd name="connsiteY5-456" fmla="*/ 9990 h 10081"/>
                  <a:gd name="connsiteX6-457" fmla="*/ 3947 w 8950"/>
                  <a:gd name="connsiteY6-458" fmla="*/ 8536 h 10081"/>
                  <a:gd name="connsiteX7-459" fmla="*/ 43 w 8950"/>
                  <a:gd name="connsiteY7-460" fmla="*/ 5651 h 10081"/>
                  <a:gd name="connsiteX0-461" fmla="*/ 48 w 9651"/>
                  <a:gd name="connsiteY0-462" fmla="*/ 5606 h 8648"/>
                  <a:gd name="connsiteX1-463" fmla="*/ 2343 w 9651"/>
                  <a:gd name="connsiteY1-464" fmla="*/ 631 h 8648"/>
                  <a:gd name="connsiteX2-465" fmla="*/ 6304 w 9651"/>
                  <a:gd name="connsiteY2-466" fmla="*/ 165 h 8648"/>
                  <a:gd name="connsiteX3-467" fmla="*/ 9117 w 9651"/>
                  <a:gd name="connsiteY3-468" fmla="*/ 1509 h 8648"/>
                  <a:gd name="connsiteX4-469" fmla="*/ 9467 w 9651"/>
                  <a:gd name="connsiteY4-470" fmla="*/ 5279 h 8648"/>
                  <a:gd name="connsiteX5-471" fmla="*/ 6997 w 9651"/>
                  <a:gd name="connsiteY5-472" fmla="*/ 8019 h 8648"/>
                  <a:gd name="connsiteX6-473" fmla="*/ 4410 w 9651"/>
                  <a:gd name="connsiteY6-474" fmla="*/ 8467 h 8648"/>
                  <a:gd name="connsiteX7-475" fmla="*/ 48 w 9651"/>
                  <a:gd name="connsiteY7-476" fmla="*/ 5606 h 8648"/>
                  <a:gd name="connsiteX0-477" fmla="*/ 41 w 9991"/>
                  <a:gd name="connsiteY0-478" fmla="*/ 6482 h 9316"/>
                  <a:gd name="connsiteX1-479" fmla="*/ 2419 w 9991"/>
                  <a:gd name="connsiteY1-480" fmla="*/ 730 h 9316"/>
                  <a:gd name="connsiteX2-481" fmla="*/ 6523 w 9991"/>
                  <a:gd name="connsiteY2-482" fmla="*/ 191 h 9316"/>
                  <a:gd name="connsiteX3-483" fmla="*/ 9438 w 9991"/>
                  <a:gd name="connsiteY3-484" fmla="*/ 1745 h 9316"/>
                  <a:gd name="connsiteX4-485" fmla="*/ 9800 w 9991"/>
                  <a:gd name="connsiteY4-486" fmla="*/ 6104 h 9316"/>
                  <a:gd name="connsiteX5-487" fmla="*/ 7241 w 9991"/>
                  <a:gd name="connsiteY5-488" fmla="*/ 9273 h 9316"/>
                  <a:gd name="connsiteX6-489" fmla="*/ 1411 w 9991"/>
                  <a:gd name="connsiteY6-490" fmla="*/ 7856 h 9316"/>
                  <a:gd name="connsiteX7-491" fmla="*/ 41 w 9991"/>
                  <a:gd name="connsiteY7-492" fmla="*/ 6482 h 9316"/>
                  <a:gd name="connsiteX0-493" fmla="*/ 19 w 10708"/>
                  <a:gd name="connsiteY0-494" fmla="*/ 7721 h 10038"/>
                  <a:gd name="connsiteX1-495" fmla="*/ 3129 w 10708"/>
                  <a:gd name="connsiteY1-496" fmla="*/ 825 h 10038"/>
                  <a:gd name="connsiteX2-497" fmla="*/ 7237 w 10708"/>
                  <a:gd name="connsiteY2-498" fmla="*/ 246 h 10038"/>
                  <a:gd name="connsiteX3-499" fmla="*/ 10155 w 10708"/>
                  <a:gd name="connsiteY3-500" fmla="*/ 1914 h 10038"/>
                  <a:gd name="connsiteX4-501" fmla="*/ 10517 w 10708"/>
                  <a:gd name="connsiteY4-502" fmla="*/ 6593 h 10038"/>
                  <a:gd name="connsiteX5-503" fmla="*/ 7956 w 10708"/>
                  <a:gd name="connsiteY5-504" fmla="*/ 9995 h 10038"/>
                  <a:gd name="connsiteX6-505" fmla="*/ 2120 w 10708"/>
                  <a:gd name="connsiteY6-506" fmla="*/ 8474 h 10038"/>
                  <a:gd name="connsiteX7-507" fmla="*/ 19 w 10708"/>
                  <a:gd name="connsiteY7-508" fmla="*/ 7721 h 10038"/>
                  <a:gd name="connsiteX0-509" fmla="*/ 359 w 11048"/>
                  <a:gd name="connsiteY0-510" fmla="*/ 7721 h 10038"/>
                  <a:gd name="connsiteX1-511" fmla="*/ 3469 w 11048"/>
                  <a:gd name="connsiteY1-512" fmla="*/ 825 h 10038"/>
                  <a:gd name="connsiteX2-513" fmla="*/ 7577 w 11048"/>
                  <a:gd name="connsiteY2-514" fmla="*/ 246 h 10038"/>
                  <a:gd name="connsiteX3-515" fmla="*/ 10495 w 11048"/>
                  <a:gd name="connsiteY3-516" fmla="*/ 1914 h 10038"/>
                  <a:gd name="connsiteX4-517" fmla="*/ 10857 w 11048"/>
                  <a:gd name="connsiteY4-518" fmla="*/ 6593 h 10038"/>
                  <a:gd name="connsiteX5-519" fmla="*/ 8296 w 11048"/>
                  <a:gd name="connsiteY5-520" fmla="*/ 9995 h 10038"/>
                  <a:gd name="connsiteX6-521" fmla="*/ 2460 w 11048"/>
                  <a:gd name="connsiteY6-522" fmla="*/ 8474 h 10038"/>
                  <a:gd name="connsiteX7-523" fmla="*/ 359 w 11048"/>
                  <a:gd name="connsiteY7-524" fmla="*/ 7721 h 10038"/>
                  <a:gd name="connsiteX0-525" fmla="*/ 359 w 11048"/>
                  <a:gd name="connsiteY0-526" fmla="*/ 8392 h 10075"/>
                  <a:gd name="connsiteX1-527" fmla="*/ 3469 w 11048"/>
                  <a:gd name="connsiteY1-528" fmla="*/ 864 h 10075"/>
                  <a:gd name="connsiteX2-529" fmla="*/ 7577 w 11048"/>
                  <a:gd name="connsiteY2-530" fmla="*/ 285 h 10075"/>
                  <a:gd name="connsiteX3-531" fmla="*/ 10495 w 11048"/>
                  <a:gd name="connsiteY3-532" fmla="*/ 1953 h 10075"/>
                  <a:gd name="connsiteX4-533" fmla="*/ 10857 w 11048"/>
                  <a:gd name="connsiteY4-534" fmla="*/ 6632 h 10075"/>
                  <a:gd name="connsiteX5-535" fmla="*/ 8296 w 11048"/>
                  <a:gd name="connsiteY5-536" fmla="*/ 10034 h 10075"/>
                  <a:gd name="connsiteX6-537" fmla="*/ 2460 w 11048"/>
                  <a:gd name="connsiteY6-538" fmla="*/ 8513 h 10075"/>
                  <a:gd name="connsiteX7-539" fmla="*/ 359 w 11048"/>
                  <a:gd name="connsiteY7-540" fmla="*/ 8392 h 10075"/>
                  <a:gd name="connsiteX0-541" fmla="*/ 371 w 11060"/>
                  <a:gd name="connsiteY0-542" fmla="*/ 8392 h 10075"/>
                  <a:gd name="connsiteX1-543" fmla="*/ 3481 w 11060"/>
                  <a:gd name="connsiteY1-544" fmla="*/ 864 h 10075"/>
                  <a:gd name="connsiteX2-545" fmla="*/ 7589 w 11060"/>
                  <a:gd name="connsiteY2-546" fmla="*/ 285 h 10075"/>
                  <a:gd name="connsiteX3-547" fmla="*/ 10507 w 11060"/>
                  <a:gd name="connsiteY3-548" fmla="*/ 1953 h 10075"/>
                  <a:gd name="connsiteX4-549" fmla="*/ 10869 w 11060"/>
                  <a:gd name="connsiteY4-550" fmla="*/ 6632 h 10075"/>
                  <a:gd name="connsiteX5-551" fmla="*/ 8308 w 11060"/>
                  <a:gd name="connsiteY5-552" fmla="*/ 10034 h 10075"/>
                  <a:gd name="connsiteX6-553" fmla="*/ 2472 w 11060"/>
                  <a:gd name="connsiteY6-554" fmla="*/ 8513 h 10075"/>
                  <a:gd name="connsiteX7-555" fmla="*/ 371 w 11060"/>
                  <a:gd name="connsiteY7-556" fmla="*/ 8392 h 10075"/>
                  <a:gd name="connsiteX0-557" fmla="*/ 54 w 10743"/>
                  <a:gd name="connsiteY0-558" fmla="*/ 9468 h 11151"/>
                  <a:gd name="connsiteX1-559" fmla="*/ 4027 w 10743"/>
                  <a:gd name="connsiteY1-560" fmla="*/ 495 h 11151"/>
                  <a:gd name="connsiteX2-561" fmla="*/ 7272 w 10743"/>
                  <a:gd name="connsiteY2-562" fmla="*/ 1361 h 11151"/>
                  <a:gd name="connsiteX3-563" fmla="*/ 10190 w 10743"/>
                  <a:gd name="connsiteY3-564" fmla="*/ 3029 h 11151"/>
                  <a:gd name="connsiteX4-565" fmla="*/ 10552 w 10743"/>
                  <a:gd name="connsiteY4-566" fmla="*/ 7708 h 11151"/>
                  <a:gd name="connsiteX5-567" fmla="*/ 7991 w 10743"/>
                  <a:gd name="connsiteY5-568" fmla="*/ 11110 h 11151"/>
                  <a:gd name="connsiteX6-569" fmla="*/ 2155 w 10743"/>
                  <a:gd name="connsiteY6-570" fmla="*/ 9589 h 11151"/>
                  <a:gd name="connsiteX7-571" fmla="*/ 54 w 10743"/>
                  <a:gd name="connsiteY7-572" fmla="*/ 9468 h 11151"/>
                  <a:gd name="connsiteX0-573" fmla="*/ 54 w 10743"/>
                  <a:gd name="connsiteY0-574" fmla="*/ 9506 h 11189"/>
                  <a:gd name="connsiteX1-575" fmla="*/ 4027 w 10743"/>
                  <a:gd name="connsiteY1-576" fmla="*/ 533 h 11189"/>
                  <a:gd name="connsiteX2-577" fmla="*/ 7272 w 10743"/>
                  <a:gd name="connsiteY2-578" fmla="*/ 1399 h 11189"/>
                  <a:gd name="connsiteX3-579" fmla="*/ 10190 w 10743"/>
                  <a:gd name="connsiteY3-580" fmla="*/ 3067 h 11189"/>
                  <a:gd name="connsiteX4-581" fmla="*/ 10552 w 10743"/>
                  <a:gd name="connsiteY4-582" fmla="*/ 7746 h 11189"/>
                  <a:gd name="connsiteX5-583" fmla="*/ 7991 w 10743"/>
                  <a:gd name="connsiteY5-584" fmla="*/ 11148 h 11189"/>
                  <a:gd name="connsiteX6-585" fmla="*/ 2155 w 10743"/>
                  <a:gd name="connsiteY6-586" fmla="*/ 9627 h 11189"/>
                  <a:gd name="connsiteX7-587" fmla="*/ 54 w 10743"/>
                  <a:gd name="connsiteY7-588" fmla="*/ 9506 h 11189"/>
                  <a:gd name="connsiteX0-589" fmla="*/ 40 w 11293"/>
                  <a:gd name="connsiteY0-590" fmla="*/ 9082 h 11127"/>
                  <a:gd name="connsiteX1-591" fmla="*/ 4577 w 11293"/>
                  <a:gd name="connsiteY1-592" fmla="*/ 470 h 11127"/>
                  <a:gd name="connsiteX2-593" fmla="*/ 7822 w 11293"/>
                  <a:gd name="connsiteY2-594" fmla="*/ 1336 h 11127"/>
                  <a:gd name="connsiteX3-595" fmla="*/ 10740 w 11293"/>
                  <a:gd name="connsiteY3-596" fmla="*/ 3004 h 11127"/>
                  <a:gd name="connsiteX4-597" fmla="*/ 11102 w 11293"/>
                  <a:gd name="connsiteY4-598" fmla="*/ 7683 h 11127"/>
                  <a:gd name="connsiteX5-599" fmla="*/ 8541 w 11293"/>
                  <a:gd name="connsiteY5-600" fmla="*/ 11085 h 11127"/>
                  <a:gd name="connsiteX6-601" fmla="*/ 2705 w 11293"/>
                  <a:gd name="connsiteY6-602" fmla="*/ 9564 h 11127"/>
                  <a:gd name="connsiteX7-603" fmla="*/ 40 w 11293"/>
                  <a:gd name="connsiteY7-604" fmla="*/ 9082 h 111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100" name="Group 327"/>
              <p:cNvGrpSpPr/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104" name="Oval 110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05" name="Rectangle 110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06" name="Oval 110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07" name="Freeform 110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08" name="Freeform 110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-1" fmla="*/ 0 w 3640627"/>
                    <a:gd name="connsiteY0-2" fmla="*/ 242051 h 923747"/>
                    <a:gd name="connsiteX1-3" fmla="*/ 655168 w 3640627"/>
                    <a:gd name="connsiteY1-4" fmla="*/ 16495 h 923747"/>
                    <a:gd name="connsiteX2-5" fmla="*/ 1809765 w 3640627"/>
                    <a:gd name="connsiteY2-6" fmla="*/ 511360 h 923747"/>
                    <a:gd name="connsiteX3-7" fmla="*/ 2964363 w 3640627"/>
                    <a:gd name="connsiteY3-8" fmla="*/ 0 h 923747"/>
                    <a:gd name="connsiteX4-9" fmla="*/ 3640627 w 3640627"/>
                    <a:gd name="connsiteY4-10" fmla="*/ 197946 h 923747"/>
                    <a:gd name="connsiteX5-11" fmla="*/ 3195282 w 3640627"/>
                    <a:gd name="connsiteY5-12" fmla="*/ 461874 h 923747"/>
                    <a:gd name="connsiteX6-13" fmla="*/ 2980857 w 3640627"/>
                    <a:gd name="connsiteY6-14" fmla="*/ 379396 h 923747"/>
                    <a:gd name="connsiteX7-15" fmla="*/ 1826259 w 3640627"/>
                    <a:gd name="connsiteY7-16" fmla="*/ 923747 h 923747"/>
                    <a:gd name="connsiteX8-17" fmla="*/ 671662 w 3640627"/>
                    <a:gd name="connsiteY8-18" fmla="*/ 412387 h 923747"/>
                    <a:gd name="connsiteX9-19" fmla="*/ 523214 w 3640627"/>
                    <a:gd name="connsiteY9-20" fmla="*/ 478369 h 923747"/>
                    <a:gd name="connsiteX10-21" fmla="*/ 0 w 3640627"/>
                    <a:gd name="connsiteY10-22" fmla="*/ 242051 h 923747"/>
                    <a:gd name="connsiteX0-23" fmla="*/ 0 w 3640627"/>
                    <a:gd name="connsiteY0-24" fmla="*/ 242051 h 923747"/>
                    <a:gd name="connsiteX1-25" fmla="*/ 655168 w 3640627"/>
                    <a:gd name="connsiteY1-26" fmla="*/ 16495 h 923747"/>
                    <a:gd name="connsiteX2-27" fmla="*/ 1809765 w 3640627"/>
                    <a:gd name="connsiteY2-28" fmla="*/ 511360 h 923747"/>
                    <a:gd name="connsiteX3-29" fmla="*/ 2964363 w 3640627"/>
                    <a:gd name="connsiteY3-30" fmla="*/ 0 h 923747"/>
                    <a:gd name="connsiteX4-31" fmla="*/ 3640627 w 3640627"/>
                    <a:gd name="connsiteY4-32" fmla="*/ 197946 h 923747"/>
                    <a:gd name="connsiteX5-33" fmla="*/ 3195282 w 3640627"/>
                    <a:gd name="connsiteY5-34" fmla="*/ 461874 h 923747"/>
                    <a:gd name="connsiteX6-35" fmla="*/ 2980857 w 3640627"/>
                    <a:gd name="connsiteY6-36" fmla="*/ 379396 h 923747"/>
                    <a:gd name="connsiteX7-37" fmla="*/ 1826259 w 3640627"/>
                    <a:gd name="connsiteY7-38" fmla="*/ 923747 h 923747"/>
                    <a:gd name="connsiteX8-39" fmla="*/ 671662 w 3640627"/>
                    <a:gd name="connsiteY8-40" fmla="*/ 412387 h 923747"/>
                    <a:gd name="connsiteX9-41" fmla="*/ 523214 w 3640627"/>
                    <a:gd name="connsiteY9-42" fmla="*/ 482971 h 923747"/>
                    <a:gd name="connsiteX10-43" fmla="*/ 0 w 3640627"/>
                    <a:gd name="connsiteY10-44" fmla="*/ 242051 h 923747"/>
                    <a:gd name="connsiteX0-45" fmla="*/ 0 w 3640627"/>
                    <a:gd name="connsiteY0-46" fmla="*/ 242051 h 923747"/>
                    <a:gd name="connsiteX1-47" fmla="*/ 655168 w 3640627"/>
                    <a:gd name="connsiteY1-48" fmla="*/ 16495 h 923747"/>
                    <a:gd name="connsiteX2-49" fmla="*/ 1809765 w 3640627"/>
                    <a:gd name="connsiteY2-50" fmla="*/ 511360 h 923747"/>
                    <a:gd name="connsiteX3-51" fmla="*/ 2964363 w 3640627"/>
                    <a:gd name="connsiteY3-52" fmla="*/ 0 h 923747"/>
                    <a:gd name="connsiteX4-53" fmla="*/ 3640627 w 3640627"/>
                    <a:gd name="connsiteY4-54" fmla="*/ 197946 h 923747"/>
                    <a:gd name="connsiteX5-55" fmla="*/ 3195282 w 3640627"/>
                    <a:gd name="connsiteY5-56" fmla="*/ 461874 h 923747"/>
                    <a:gd name="connsiteX6-57" fmla="*/ 2980857 w 3640627"/>
                    <a:gd name="connsiteY6-58" fmla="*/ 379396 h 923747"/>
                    <a:gd name="connsiteX7-59" fmla="*/ 1826259 w 3640627"/>
                    <a:gd name="connsiteY7-60" fmla="*/ 923747 h 923747"/>
                    <a:gd name="connsiteX8-61" fmla="*/ 690067 w 3640627"/>
                    <a:gd name="connsiteY8-62" fmla="*/ 412387 h 923747"/>
                    <a:gd name="connsiteX9-63" fmla="*/ 523214 w 3640627"/>
                    <a:gd name="connsiteY9-64" fmla="*/ 482971 h 923747"/>
                    <a:gd name="connsiteX10-65" fmla="*/ 0 w 3640627"/>
                    <a:gd name="connsiteY10-66" fmla="*/ 242051 h 923747"/>
                    <a:gd name="connsiteX0-67" fmla="*/ 0 w 3640627"/>
                    <a:gd name="connsiteY0-68" fmla="*/ 242051 h 946755"/>
                    <a:gd name="connsiteX1-69" fmla="*/ 655168 w 3640627"/>
                    <a:gd name="connsiteY1-70" fmla="*/ 16495 h 946755"/>
                    <a:gd name="connsiteX2-71" fmla="*/ 1809765 w 3640627"/>
                    <a:gd name="connsiteY2-72" fmla="*/ 511360 h 946755"/>
                    <a:gd name="connsiteX3-73" fmla="*/ 2964363 w 3640627"/>
                    <a:gd name="connsiteY3-74" fmla="*/ 0 h 946755"/>
                    <a:gd name="connsiteX4-75" fmla="*/ 3640627 w 3640627"/>
                    <a:gd name="connsiteY4-76" fmla="*/ 197946 h 946755"/>
                    <a:gd name="connsiteX5-77" fmla="*/ 3195282 w 3640627"/>
                    <a:gd name="connsiteY5-78" fmla="*/ 461874 h 946755"/>
                    <a:gd name="connsiteX6-79" fmla="*/ 2980857 w 3640627"/>
                    <a:gd name="connsiteY6-80" fmla="*/ 379396 h 946755"/>
                    <a:gd name="connsiteX7-81" fmla="*/ 1876873 w 3640627"/>
                    <a:gd name="connsiteY7-82" fmla="*/ 946755 h 946755"/>
                    <a:gd name="connsiteX8-83" fmla="*/ 690067 w 3640627"/>
                    <a:gd name="connsiteY8-84" fmla="*/ 412387 h 946755"/>
                    <a:gd name="connsiteX9-85" fmla="*/ 523214 w 3640627"/>
                    <a:gd name="connsiteY9-86" fmla="*/ 482971 h 946755"/>
                    <a:gd name="connsiteX10-87" fmla="*/ 0 w 3640627"/>
                    <a:gd name="connsiteY10-88" fmla="*/ 242051 h 946755"/>
                    <a:gd name="connsiteX0-89" fmla="*/ 0 w 3640627"/>
                    <a:gd name="connsiteY0-90" fmla="*/ 242051 h 946755"/>
                    <a:gd name="connsiteX1-91" fmla="*/ 655168 w 3640627"/>
                    <a:gd name="connsiteY1-92" fmla="*/ 16495 h 946755"/>
                    <a:gd name="connsiteX2-93" fmla="*/ 1855778 w 3640627"/>
                    <a:gd name="connsiteY2-94" fmla="*/ 534367 h 946755"/>
                    <a:gd name="connsiteX3-95" fmla="*/ 2964363 w 3640627"/>
                    <a:gd name="connsiteY3-96" fmla="*/ 0 h 946755"/>
                    <a:gd name="connsiteX4-97" fmla="*/ 3640627 w 3640627"/>
                    <a:gd name="connsiteY4-98" fmla="*/ 197946 h 946755"/>
                    <a:gd name="connsiteX5-99" fmla="*/ 3195282 w 3640627"/>
                    <a:gd name="connsiteY5-100" fmla="*/ 461874 h 946755"/>
                    <a:gd name="connsiteX6-101" fmla="*/ 2980857 w 3640627"/>
                    <a:gd name="connsiteY6-102" fmla="*/ 379396 h 946755"/>
                    <a:gd name="connsiteX7-103" fmla="*/ 1876873 w 3640627"/>
                    <a:gd name="connsiteY7-104" fmla="*/ 946755 h 946755"/>
                    <a:gd name="connsiteX8-105" fmla="*/ 690067 w 3640627"/>
                    <a:gd name="connsiteY8-106" fmla="*/ 412387 h 946755"/>
                    <a:gd name="connsiteX9-107" fmla="*/ 523214 w 3640627"/>
                    <a:gd name="connsiteY9-108" fmla="*/ 482971 h 946755"/>
                    <a:gd name="connsiteX10-109" fmla="*/ 0 w 3640627"/>
                    <a:gd name="connsiteY10-110" fmla="*/ 242051 h 946755"/>
                    <a:gd name="connsiteX0-111" fmla="*/ 0 w 3640627"/>
                    <a:gd name="connsiteY0-112" fmla="*/ 242051 h 946755"/>
                    <a:gd name="connsiteX1-113" fmla="*/ 655168 w 3640627"/>
                    <a:gd name="connsiteY1-114" fmla="*/ 16495 h 946755"/>
                    <a:gd name="connsiteX2-115" fmla="*/ 1855778 w 3640627"/>
                    <a:gd name="connsiteY2-116" fmla="*/ 534367 h 946755"/>
                    <a:gd name="connsiteX3-117" fmla="*/ 2964363 w 3640627"/>
                    <a:gd name="connsiteY3-118" fmla="*/ 0 h 946755"/>
                    <a:gd name="connsiteX4-119" fmla="*/ 3640627 w 3640627"/>
                    <a:gd name="connsiteY4-120" fmla="*/ 197946 h 946755"/>
                    <a:gd name="connsiteX5-121" fmla="*/ 3195282 w 3640627"/>
                    <a:gd name="connsiteY5-122" fmla="*/ 461874 h 946755"/>
                    <a:gd name="connsiteX6-123" fmla="*/ 3008465 w 3640627"/>
                    <a:gd name="connsiteY6-124" fmla="*/ 402404 h 946755"/>
                    <a:gd name="connsiteX7-125" fmla="*/ 1876873 w 3640627"/>
                    <a:gd name="connsiteY7-126" fmla="*/ 946755 h 946755"/>
                    <a:gd name="connsiteX8-127" fmla="*/ 690067 w 3640627"/>
                    <a:gd name="connsiteY8-128" fmla="*/ 412387 h 946755"/>
                    <a:gd name="connsiteX9-129" fmla="*/ 523214 w 3640627"/>
                    <a:gd name="connsiteY9-130" fmla="*/ 482971 h 946755"/>
                    <a:gd name="connsiteX10-131" fmla="*/ 0 w 3640627"/>
                    <a:gd name="connsiteY10-132" fmla="*/ 242051 h 946755"/>
                    <a:gd name="connsiteX0-133" fmla="*/ 0 w 3723451"/>
                    <a:gd name="connsiteY0-134" fmla="*/ 242051 h 946755"/>
                    <a:gd name="connsiteX1-135" fmla="*/ 655168 w 3723451"/>
                    <a:gd name="connsiteY1-136" fmla="*/ 16495 h 946755"/>
                    <a:gd name="connsiteX2-137" fmla="*/ 1855778 w 3723451"/>
                    <a:gd name="connsiteY2-138" fmla="*/ 534367 h 946755"/>
                    <a:gd name="connsiteX3-139" fmla="*/ 2964363 w 3723451"/>
                    <a:gd name="connsiteY3-140" fmla="*/ 0 h 946755"/>
                    <a:gd name="connsiteX4-141" fmla="*/ 3723451 w 3723451"/>
                    <a:gd name="connsiteY4-142" fmla="*/ 220954 h 946755"/>
                    <a:gd name="connsiteX5-143" fmla="*/ 3195282 w 3723451"/>
                    <a:gd name="connsiteY5-144" fmla="*/ 461874 h 946755"/>
                    <a:gd name="connsiteX6-145" fmla="*/ 3008465 w 3723451"/>
                    <a:gd name="connsiteY6-146" fmla="*/ 402404 h 946755"/>
                    <a:gd name="connsiteX7-147" fmla="*/ 1876873 w 3723451"/>
                    <a:gd name="connsiteY7-148" fmla="*/ 946755 h 946755"/>
                    <a:gd name="connsiteX8-149" fmla="*/ 690067 w 3723451"/>
                    <a:gd name="connsiteY8-150" fmla="*/ 412387 h 946755"/>
                    <a:gd name="connsiteX9-151" fmla="*/ 523214 w 3723451"/>
                    <a:gd name="connsiteY9-152" fmla="*/ 482971 h 946755"/>
                    <a:gd name="connsiteX10-153" fmla="*/ 0 w 3723451"/>
                    <a:gd name="connsiteY10-154" fmla="*/ 242051 h 946755"/>
                    <a:gd name="connsiteX0-155" fmla="*/ 0 w 3723451"/>
                    <a:gd name="connsiteY0-156" fmla="*/ 228246 h 932950"/>
                    <a:gd name="connsiteX1-157" fmla="*/ 655168 w 3723451"/>
                    <a:gd name="connsiteY1-158" fmla="*/ 2690 h 932950"/>
                    <a:gd name="connsiteX2-159" fmla="*/ 1855778 w 3723451"/>
                    <a:gd name="connsiteY2-160" fmla="*/ 520562 h 932950"/>
                    <a:gd name="connsiteX3-161" fmla="*/ 3001174 w 3723451"/>
                    <a:gd name="connsiteY3-162" fmla="*/ 0 h 932950"/>
                    <a:gd name="connsiteX4-163" fmla="*/ 3723451 w 3723451"/>
                    <a:gd name="connsiteY4-164" fmla="*/ 207149 h 932950"/>
                    <a:gd name="connsiteX5-165" fmla="*/ 3195282 w 3723451"/>
                    <a:gd name="connsiteY5-166" fmla="*/ 448069 h 932950"/>
                    <a:gd name="connsiteX6-167" fmla="*/ 3008465 w 3723451"/>
                    <a:gd name="connsiteY6-168" fmla="*/ 388599 h 932950"/>
                    <a:gd name="connsiteX7-169" fmla="*/ 1876873 w 3723451"/>
                    <a:gd name="connsiteY7-170" fmla="*/ 932950 h 932950"/>
                    <a:gd name="connsiteX8-171" fmla="*/ 690067 w 3723451"/>
                    <a:gd name="connsiteY8-172" fmla="*/ 398582 h 932950"/>
                    <a:gd name="connsiteX9-173" fmla="*/ 523214 w 3723451"/>
                    <a:gd name="connsiteY9-174" fmla="*/ 469166 h 932950"/>
                    <a:gd name="connsiteX10-175" fmla="*/ 0 w 3723451"/>
                    <a:gd name="connsiteY10-176" fmla="*/ 228246 h 932950"/>
                    <a:gd name="connsiteX0-177" fmla="*/ 0 w 3723451"/>
                    <a:gd name="connsiteY0-178" fmla="*/ 228246 h 932950"/>
                    <a:gd name="connsiteX1-179" fmla="*/ 655168 w 3723451"/>
                    <a:gd name="connsiteY1-180" fmla="*/ 2690 h 932950"/>
                    <a:gd name="connsiteX2-181" fmla="*/ 1855778 w 3723451"/>
                    <a:gd name="connsiteY2-182" fmla="*/ 520562 h 932950"/>
                    <a:gd name="connsiteX3-183" fmla="*/ 3001174 w 3723451"/>
                    <a:gd name="connsiteY3-184" fmla="*/ 0 h 932950"/>
                    <a:gd name="connsiteX4-185" fmla="*/ 3723451 w 3723451"/>
                    <a:gd name="connsiteY4-186" fmla="*/ 207149 h 932950"/>
                    <a:gd name="connsiteX5-187" fmla="*/ 3195282 w 3723451"/>
                    <a:gd name="connsiteY5-188" fmla="*/ 448069 h 932950"/>
                    <a:gd name="connsiteX6-189" fmla="*/ 3013067 w 3723451"/>
                    <a:gd name="connsiteY6-190" fmla="*/ 393200 h 932950"/>
                    <a:gd name="connsiteX7-191" fmla="*/ 1876873 w 3723451"/>
                    <a:gd name="connsiteY7-192" fmla="*/ 932950 h 932950"/>
                    <a:gd name="connsiteX8-193" fmla="*/ 690067 w 3723451"/>
                    <a:gd name="connsiteY8-194" fmla="*/ 398582 h 932950"/>
                    <a:gd name="connsiteX9-195" fmla="*/ 523214 w 3723451"/>
                    <a:gd name="connsiteY9-196" fmla="*/ 469166 h 932950"/>
                    <a:gd name="connsiteX10-197" fmla="*/ 0 w 3723451"/>
                    <a:gd name="connsiteY10-198" fmla="*/ 228246 h 932950"/>
                    <a:gd name="connsiteX0-199" fmla="*/ 0 w 3723451"/>
                    <a:gd name="connsiteY0-200" fmla="*/ 228246 h 932950"/>
                    <a:gd name="connsiteX1-201" fmla="*/ 655168 w 3723451"/>
                    <a:gd name="connsiteY1-202" fmla="*/ 2690 h 932950"/>
                    <a:gd name="connsiteX2-203" fmla="*/ 1855778 w 3723451"/>
                    <a:gd name="connsiteY2-204" fmla="*/ 520562 h 932950"/>
                    <a:gd name="connsiteX3-205" fmla="*/ 3001174 w 3723451"/>
                    <a:gd name="connsiteY3-206" fmla="*/ 0 h 932950"/>
                    <a:gd name="connsiteX4-207" fmla="*/ 3723451 w 3723451"/>
                    <a:gd name="connsiteY4-208" fmla="*/ 207149 h 932950"/>
                    <a:gd name="connsiteX5-209" fmla="*/ 3186079 w 3723451"/>
                    <a:gd name="connsiteY5-210" fmla="*/ 461874 h 932950"/>
                    <a:gd name="connsiteX6-211" fmla="*/ 3013067 w 3723451"/>
                    <a:gd name="connsiteY6-212" fmla="*/ 393200 h 932950"/>
                    <a:gd name="connsiteX7-213" fmla="*/ 1876873 w 3723451"/>
                    <a:gd name="connsiteY7-214" fmla="*/ 932950 h 932950"/>
                    <a:gd name="connsiteX8-215" fmla="*/ 690067 w 3723451"/>
                    <a:gd name="connsiteY8-216" fmla="*/ 398582 h 932950"/>
                    <a:gd name="connsiteX9-217" fmla="*/ 523214 w 3723451"/>
                    <a:gd name="connsiteY9-218" fmla="*/ 469166 h 932950"/>
                    <a:gd name="connsiteX10-219" fmla="*/ 0 w 3723451"/>
                    <a:gd name="connsiteY10-220" fmla="*/ 228246 h 932950"/>
                    <a:gd name="connsiteX0-221" fmla="*/ 0 w 3723451"/>
                    <a:gd name="connsiteY0-222" fmla="*/ 228246 h 932950"/>
                    <a:gd name="connsiteX1-223" fmla="*/ 655168 w 3723451"/>
                    <a:gd name="connsiteY1-224" fmla="*/ 2690 h 932950"/>
                    <a:gd name="connsiteX2-225" fmla="*/ 1855778 w 3723451"/>
                    <a:gd name="connsiteY2-226" fmla="*/ 520562 h 932950"/>
                    <a:gd name="connsiteX3-227" fmla="*/ 3001174 w 3723451"/>
                    <a:gd name="connsiteY3-228" fmla="*/ 0 h 932950"/>
                    <a:gd name="connsiteX4-229" fmla="*/ 3723451 w 3723451"/>
                    <a:gd name="connsiteY4-230" fmla="*/ 207149 h 932950"/>
                    <a:gd name="connsiteX5-231" fmla="*/ 3186079 w 3723451"/>
                    <a:gd name="connsiteY5-232" fmla="*/ 461874 h 932950"/>
                    <a:gd name="connsiteX6-233" fmla="*/ 3013067 w 3723451"/>
                    <a:gd name="connsiteY6-234" fmla="*/ 393200 h 932950"/>
                    <a:gd name="connsiteX7-235" fmla="*/ 1876873 w 3723451"/>
                    <a:gd name="connsiteY7-236" fmla="*/ 932950 h 932950"/>
                    <a:gd name="connsiteX8-237" fmla="*/ 711613 w 3723451"/>
                    <a:gd name="connsiteY8-238" fmla="*/ 413055 h 932950"/>
                    <a:gd name="connsiteX9-239" fmla="*/ 523214 w 3723451"/>
                    <a:gd name="connsiteY9-240" fmla="*/ 469166 h 932950"/>
                    <a:gd name="connsiteX10-241" fmla="*/ 0 w 3723451"/>
                    <a:gd name="connsiteY10-242" fmla="*/ 228246 h 9329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09" name="Freeform 110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-1" fmla="*/ 4602 w 1371198"/>
                    <a:gd name="connsiteY0-2" fmla="*/ 0 h 800665"/>
                    <a:gd name="connsiteX1-3" fmla="*/ 1371198 w 1371198"/>
                    <a:gd name="connsiteY1-4" fmla="*/ 625807 h 800665"/>
                    <a:gd name="connsiteX2-5" fmla="*/ 897260 w 1371198"/>
                    <a:gd name="connsiteY2-6" fmla="*/ 800665 h 800665"/>
                    <a:gd name="connsiteX3-7" fmla="*/ 0 w 1371198"/>
                    <a:gd name="connsiteY3-8" fmla="*/ 404934 h 800665"/>
                    <a:gd name="connsiteX4-9" fmla="*/ 4602 w 1371198"/>
                    <a:gd name="connsiteY4-10" fmla="*/ 0 h 800665"/>
                    <a:gd name="connsiteX0-11" fmla="*/ 0 w 1366596"/>
                    <a:gd name="connsiteY0-12" fmla="*/ 0 h 800665"/>
                    <a:gd name="connsiteX1-13" fmla="*/ 1366596 w 1366596"/>
                    <a:gd name="connsiteY1-14" fmla="*/ 625807 h 800665"/>
                    <a:gd name="connsiteX2-15" fmla="*/ 892658 w 1366596"/>
                    <a:gd name="connsiteY2-16" fmla="*/ 800665 h 800665"/>
                    <a:gd name="connsiteX3-17" fmla="*/ 4601 w 1366596"/>
                    <a:gd name="connsiteY3-18" fmla="*/ 427942 h 800665"/>
                    <a:gd name="connsiteX4-19" fmla="*/ 0 w 1366596"/>
                    <a:gd name="connsiteY4-20" fmla="*/ 0 h 800665"/>
                    <a:gd name="connsiteX0-21" fmla="*/ 0 w 1366596"/>
                    <a:gd name="connsiteY0-22" fmla="*/ 0 h 800665"/>
                    <a:gd name="connsiteX1-23" fmla="*/ 1366596 w 1366596"/>
                    <a:gd name="connsiteY1-24" fmla="*/ 625807 h 800665"/>
                    <a:gd name="connsiteX2-25" fmla="*/ 892658 w 1366596"/>
                    <a:gd name="connsiteY2-26" fmla="*/ 800665 h 800665"/>
                    <a:gd name="connsiteX3-27" fmla="*/ 4601 w 1366596"/>
                    <a:gd name="connsiteY3-28" fmla="*/ 427942 h 800665"/>
                    <a:gd name="connsiteX4-29" fmla="*/ 0 w 1366596"/>
                    <a:gd name="connsiteY4-30" fmla="*/ 0 h 800665"/>
                    <a:gd name="connsiteX0-31" fmla="*/ 0 w 1366596"/>
                    <a:gd name="connsiteY0-32" fmla="*/ 0 h 800665"/>
                    <a:gd name="connsiteX1-33" fmla="*/ 1366596 w 1366596"/>
                    <a:gd name="connsiteY1-34" fmla="*/ 625807 h 800665"/>
                    <a:gd name="connsiteX2-35" fmla="*/ 892658 w 1366596"/>
                    <a:gd name="connsiteY2-36" fmla="*/ 800665 h 800665"/>
                    <a:gd name="connsiteX3-37" fmla="*/ 4601 w 1366596"/>
                    <a:gd name="connsiteY3-38" fmla="*/ 427942 h 800665"/>
                    <a:gd name="connsiteX4-39" fmla="*/ 0 w 1366596"/>
                    <a:gd name="connsiteY4-40" fmla="*/ 0 h 800665"/>
                    <a:gd name="connsiteX0-41" fmla="*/ 0 w 1366596"/>
                    <a:gd name="connsiteY0-42" fmla="*/ 0 h 809868"/>
                    <a:gd name="connsiteX1-43" fmla="*/ 1366596 w 1366596"/>
                    <a:gd name="connsiteY1-44" fmla="*/ 625807 h 809868"/>
                    <a:gd name="connsiteX2-45" fmla="*/ 865050 w 1366596"/>
                    <a:gd name="connsiteY2-46" fmla="*/ 809868 h 809868"/>
                    <a:gd name="connsiteX3-47" fmla="*/ 4601 w 1366596"/>
                    <a:gd name="connsiteY3-48" fmla="*/ 427942 h 809868"/>
                    <a:gd name="connsiteX4-49" fmla="*/ 0 w 1366596"/>
                    <a:gd name="connsiteY4-50" fmla="*/ 0 h 8098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10" name="Freeform 110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-1" fmla="*/ 1329786 w 1348191"/>
                    <a:gd name="connsiteY0-2" fmla="*/ 0 h 791462"/>
                    <a:gd name="connsiteX1-3" fmla="*/ 1348191 w 1348191"/>
                    <a:gd name="connsiteY1-4" fmla="*/ 381926 h 791462"/>
                    <a:gd name="connsiteX2-5" fmla="*/ 487742 w 1348191"/>
                    <a:gd name="connsiteY2-6" fmla="*/ 791462 h 791462"/>
                    <a:gd name="connsiteX3-7" fmla="*/ 0 w 1348191"/>
                    <a:gd name="connsiteY3-8" fmla="*/ 612002 h 791462"/>
                    <a:gd name="connsiteX4-9" fmla="*/ 1329786 w 1348191"/>
                    <a:gd name="connsiteY4-10" fmla="*/ 0 h 791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11" name="Straight Connector 1110"/>
                <p:cNvCxnSpPr>
                  <a:endCxn id="110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12" name="Straight Connector 111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101" name="Group 110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1102" name="Oval 110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03" name="TextBox 110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rPr>
                    <a:t>  X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cxnSp>
          <p:nvCxnSpPr>
            <p:cNvPr id="1098" name="Straight Connector 1097"/>
            <p:cNvCxnSpPr/>
            <p:nvPr/>
          </p:nvCxnSpPr>
          <p:spPr bwMode="auto">
            <a:xfrm flipH="1">
              <a:off x="7158742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3" name="Group 117"/>
          <p:cNvGrpSpPr/>
          <p:nvPr/>
        </p:nvGrpSpPr>
        <p:grpSpPr bwMode="auto">
          <a:xfrm>
            <a:off x="7226784" y="5209495"/>
            <a:ext cx="2481265" cy="884238"/>
            <a:chOff x="2282" y="2446"/>
            <a:chExt cx="1563" cy="557"/>
          </a:xfrm>
        </p:grpSpPr>
        <p:sp>
          <p:nvSpPr>
            <p:cNvPr id="1114" name="AutoShape 118"/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15" name="Text Box 119"/>
            <p:cNvSpPr txBox="1">
              <a:spLocks noChangeArrowheads="1"/>
            </p:cNvSpPr>
            <p:nvPr/>
          </p:nvSpPr>
          <p:spPr bwMode="auto"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BGP advertisement: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AS3, 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cxnSp>
        <p:nvCxnSpPr>
          <p:cNvPr id="1092" name="Straight Connector 1091"/>
          <p:cNvCxnSpPr>
            <a:stCxn id="994" idx="5"/>
            <a:endCxn id="1042" idx="1"/>
          </p:cNvCxnSpPr>
          <p:nvPr/>
        </p:nvCxnSpPr>
        <p:spPr bwMode="auto">
          <a:xfrm flipV="1">
            <a:off x="6957825" y="4543468"/>
            <a:ext cx="1398778" cy="1062884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1332230" y="1050290"/>
            <a:ext cx="1008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BGP会话:两台BGP路由器(“对等体”)通过半永久TCP连接交换BGP消息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803">
        <p:fade/>
      </p:transition>
    </mc:Choice>
    <mc:Fallback>
      <p:transition spd="med" advTm="3580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Path attributes and BGP routes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Rectangle 3"/>
          <p:cNvSpPr txBox="1">
            <a:spLocks noChangeArrowheads="1"/>
          </p:cNvSpPr>
          <p:nvPr/>
        </p:nvSpPr>
        <p:spPr>
          <a:xfrm>
            <a:off x="767350" y="1547660"/>
            <a:ext cx="10957012" cy="50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08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advertised route:  prefix + attributes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prefix: destination being advertised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important attributes: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20750" marR="0" lvl="1" indent="-2114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AS-PATH: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of ASes through which prefix advertisement has passed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20750" marR="0" lvl="1" indent="-2114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NEXT-HO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indicates the next hop IP address to use in order to reach a certain destination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798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policy-based routing: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 receiving route advertisement uses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policy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accept/decline path (e.g., never route through AS Y).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policy also determines whether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 to other neighboring ASes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sp>
        <p:nvSpPr>
          <p:cNvPr id="9" name="Ink 8"/>
          <p:cNvSpPr/>
          <p:nvPr/>
        </p:nvSpPr>
        <p:spPr bwMode="auto">
          <a:xfrm>
            <a:off x="1722600" y="1985760"/>
            <a:ext cx="6618600" cy="172296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5151120" y="2715895"/>
            <a:ext cx="173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经过的</a:t>
            </a:r>
            <a:r>
              <a:rPr lang="en-US" altLang="zh-CN"/>
              <a:t>AS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338195" y="3709035"/>
            <a:ext cx="489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表示要到达某地址的下一跳IP地址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95825" y="4237990"/>
            <a:ext cx="493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网关接收路由发布使用引入策略接受/拒绝路径(例如，从不通过AS Y)。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11295" y="5876290"/>
            <a:ext cx="693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AS策略还决定是否向其他邻近的AS发布路径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185">
        <p:fade/>
      </p:transition>
    </mc:Choice>
    <mc:Fallback>
      <p:transition spd="med" advTm="831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13403" y="1064076"/>
            <a:ext cx="9801110" cy="2876474"/>
            <a:chOff x="1426553" y="3694542"/>
            <a:chExt cx="9801110" cy="2876474"/>
          </a:xfrm>
        </p:grpSpPr>
        <p:grpSp>
          <p:nvGrpSpPr>
            <p:cNvPr id="2" name="Group 1"/>
            <p:cNvGrpSpPr/>
            <p:nvPr/>
          </p:nvGrpSpPr>
          <p:grpSpPr>
            <a:xfrm>
              <a:off x="1426553" y="3694542"/>
              <a:ext cx="9249542" cy="2876474"/>
              <a:chOff x="1426553" y="3694542"/>
              <a:chExt cx="9249542" cy="2876474"/>
            </a:xfrm>
          </p:grpSpPr>
          <p:grpSp>
            <p:nvGrpSpPr>
              <p:cNvPr id="326" name="Group 325"/>
              <p:cNvGrpSpPr/>
              <p:nvPr/>
            </p:nvGrpSpPr>
            <p:grpSpPr>
              <a:xfrm>
                <a:off x="4625977" y="4850481"/>
                <a:ext cx="2545688" cy="1720535"/>
                <a:chOff x="4625977" y="4850481"/>
                <a:chExt cx="2545688" cy="1720535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4625977" y="4850481"/>
                  <a:ext cx="2545688" cy="1720535"/>
                  <a:chOff x="-2170772" y="2784954"/>
                  <a:chExt cx="2712783" cy="1853712"/>
                </a:xfrm>
              </p:grpSpPr>
              <p:sp>
                <p:nvSpPr>
                  <p:cNvPr id="329" name="Freeform 2"/>
                  <p:cNvSpPr/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77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81" name="Oval 380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" name="Rectangle 381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" name="Oval 382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Freeform 383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Freeform 384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Freeform 385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" name="Freeform 386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88" name="Straight Connector 387"/>
                        <p:cNvCxnSpPr>
                          <a:endCxn id="38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89" name="Straight Connector 388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78" name="Group 377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79" name="Oval 378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" name="TextBox 379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2b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64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68" name="Oval 367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" name="Rectangle 368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" name="Oval 369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" name="Freeform 370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" name="Freeform 371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Freeform 372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Freeform 373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75" name="Straight Connector 374"/>
                        <p:cNvCxnSpPr>
                          <a:endCxn id="37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76" name="Straight Connector 375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65" name="Group 36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66" name="Oval 365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" name="TextBox 366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2d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51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55" name="Oval 354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6" name="Rectangle 355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7" name="Oval 356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8" name="Freeform 357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9" name="Freeform 358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0" name="Freeform 359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1" name="Freeform 360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62" name="Straight Connector 361"/>
                        <p:cNvCxnSpPr>
                          <a:endCxn id="357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63" name="Straight Connector 362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52" name="Group 351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353" name="Oval 352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4" name="TextBox 353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2c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38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42" name="Oval 341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3" name="Rectangle 342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4" name="Oval 343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5" name="Freeform 344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6" name="Freeform 345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7" name="Freeform 346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8" name="Freeform 347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49" name="Straight Connector 348"/>
                        <p:cNvCxnSpPr>
                          <a:endCxn id="344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50" name="Straight Connector 349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39" name="Group 338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40" name="Oval 339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" name="TextBox 340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2a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35" name="Straight Connector 334"/>
                    <p:cNvCxnSpPr>
                      <a:stCxn id="381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6" name="Straight Connector 335"/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7" name="Straight Connector 336"/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328" name="TextBox 327"/>
                <p:cNvSpPr txBox="1"/>
                <p:nvPr/>
              </p:nvSpPr>
              <p:spPr>
                <a:xfrm>
                  <a:off x="4833576" y="4910165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rPr>
                    <a:t>AS 2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90" name="Group 389"/>
              <p:cNvGrpSpPr/>
              <p:nvPr/>
            </p:nvGrpSpPr>
            <p:grpSpPr>
              <a:xfrm>
                <a:off x="8100574" y="3694542"/>
                <a:ext cx="2575521" cy="1672516"/>
                <a:chOff x="8100574" y="3694542"/>
                <a:chExt cx="2575521" cy="1672516"/>
              </a:xfrm>
            </p:grpSpPr>
            <p:sp>
              <p:nvSpPr>
                <p:cNvPr id="391" name="Freeform 2"/>
                <p:cNvSpPr/>
                <p:nvPr/>
              </p:nvSpPr>
              <p:spPr bwMode="auto">
                <a:xfrm>
                  <a:off x="8100574" y="3694542"/>
                  <a:ext cx="2575521" cy="1672516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-1" fmla="*/ 4 w 8600"/>
                    <a:gd name="connsiteY0-2" fmla="*/ 4042 h 10128"/>
                    <a:gd name="connsiteX1-3" fmla="*/ 715 w 8600"/>
                    <a:gd name="connsiteY1-4" fmla="*/ 1598 h 10128"/>
                    <a:gd name="connsiteX2-5" fmla="*/ 3130 w 8600"/>
                    <a:gd name="connsiteY2-6" fmla="*/ 1009 h 10128"/>
                    <a:gd name="connsiteX3-7" fmla="*/ 4995 w 8600"/>
                    <a:gd name="connsiteY3-8" fmla="*/ 3 h 10128"/>
                    <a:gd name="connsiteX4-9" fmla="*/ 6720 w 8600"/>
                    <a:gd name="connsiteY4-10" fmla="*/ 1012 h 10128"/>
                    <a:gd name="connsiteX5-11" fmla="*/ 8599 w 8600"/>
                    <a:gd name="connsiteY5-12" fmla="*/ 6800 h 10128"/>
                    <a:gd name="connsiteX6-13" fmla="*/ 6995 w 8600"/>
                    <a:gd name="connsiteY6-14" fmla="*/ 9325 h 10128"/>
                    <a:gd name="connsiteX7-15" fmla="*/ 5307 w 8600"/>
                    <a:gd name="connsiteY7-16" fmla="*/ 8846 h 10128"/>
                    <a:gd name="connsiteX8-17" fmla="*/ 4371 w 8600"/>
                    <a:gd name="connsiteY8-18" fmla="*/ 9915 h 10128"/>
                    <a:gd name="connsiteX9-19" fmla="*/ 3140 w 8600"/>
                    <a:gd name="connsiteY9-20" fmla="*/ 10022 h 10128"/>
                    <a:gd name="connsiteX10-21" fmla="*/ 2179 w 8600"/>
                    <a:gd name="connsiteY10-22" fmla="*/ 7898 h 10128"/>
                    <a:gd name="connsiteX11-23" fmla="*/ 1187 w 8600"/>
                    <a:gd name="connsiteY11-24" fmla="*/ 7498 h 10128"/>
                    <a:gd name="connsiteX12-25" fmla="*/ 4 w 8600"/>
                    <a:gd name="connsiteY12-26" fmla="*/ 4042 h 10128"/>
                    <a:gd name="connsiteX0-27" fmla="*/ 4 w 9326"/>
                    <a:gd name="connsiteY0-28" fmla="*/ 3988 h 9997"/>
                    <a:gd name="connsiteX1-29" fmla="*/ 830 w 9326"/>
                    <a:gd name="connsiteY1-30" fmla="*/ 1575 h 9997"/>
                    <a:gd name="connsiteX2-31" fmla="*/ 3639 w 9326"/>
                    <a:gd name="connsiteY2-32" fmla="*/ 993 h 9997"/>
                    <a:gd name="connsiteX3-33" fmla="*/ 5807 w 9326"/>
                    <a:gd name="connsiteY3-34" fmla="*/ 0 h 9997"/>
                    <a:gd name="connsiteX4-35" fmla="*/ 7813 w 9326"/>
                    <a:gd name="connsiteY4-36" fmla="*/ 996 h 9997"/>
                    <a:gd name="connsiteX5-37" fmla="*/ 9324 w 9326"/>
                    <a:gd name="connsiteY5-38" fmla="*/ 5746 h 9997"/>
                    <a:gd name="connsiteX6-39" fmla="*/ 8133 w 9326"/>
                    <a:gd name="connsiteY6-40" fmla="*/ 9204 h 9997"/>
                    <a:gd name="connsiteX7-41" fmla="*/ 6170 w 9326"/>
                    <a:gd name="connsiteY7-42" fmla="*/ 8731 h 9997"/>
                    <a:gd name="connsiteX8-43" fmla="*/ 5082 w 9326"/>
                    <a:gd name="connsiteY8-44" fmla="*/ 9787 h 9997"/>
                    <a:gd name="connsiteX9-45" fmla="*/ 3650 w 9326"/>
                    <a:gd name="connsiteY9-46" fmla="*/ 9892 h 9997"/>
                    <a:gd name="connsiteX10-47" fmla="*/ 2533 w 9326"/>
                    <a:gd name="connsiteY10-48" fmla="*/ 7795 h 9997"/>
                    <a:gd name="connsiteX11-49" fmla="*/ 1379 w 9326"/>
                    <a:gd name="connsiteY11-50" fmla="*/ 7400 h 9997"/>
                    <a:gd name="connsiteX12-51" fmla="*/ 4 w 9326"/>
                    <a:gd name="connsiteY12-52" fmla="*/ 3988 h 9997"/>
                    <a:gd name="connsiteX0-53" fmla="*/ 4 w 10001"/>
                    <a:gd name="connsiteY0-54" fmla="*/ 3989 h 10041"/>
                    <a:gd name="connsiteX1-55" fmla="*/ 890 w 10001"/>
                    <a:gd name="connsiteY1-56" fmla="*/ 1575 h 10041"/>
                    <a:gd name="connsiteX2-57" fmla="*/ 3902 w 10001"/>
                    <a:gd name="connsiteY2-58" fmla="*/ 993 h 10041"/>
                    <a:gd name="connsiteX3-59" fmla="*/ 6227 w 10001"/>
                    <a:gd name="connsiteY3-60" fmla="*/ 0 h 10041"/>
                    <a:gd name="connsiteX4-61" fmla="*/ 8378 w 10001"/>
                    <a:gd name="connsiteY4-62" fmla="*/ 996 h 10041"/>
                    <a:gd name="connsiteX5-63" fmla="*/ 9998 w 10001"/>
                    <a:gd name="connsiteY5-64" fmla="*/ 5748 h 10041"/>
                    <a:gd name="connsiteX6-65" fmla="*/ 8721 w 10001"/>
                    <a:gd name="connsiteY6-66" fmla="*/ 9207 h 10041"/>
                    <a:gd name="connsiteX7-67" fmla="*/ 5449 w 10001"/>
                    <a:gd name="connsiteY7-68" fmla="*/ 9790 h 10041"/>
                    <a:gd name="connsiteX8-69" fmla="*/ 3914 w 10001"/>
                    <a:gd name="connsiteY8-70" fmla="*/ 9895 h 10041"/>
                    <a:gd name="connsiteX9-71" fmla="*/ 2716 w 10001"/>
                    <a:gd name="connsiteY9-72" fmla="*/ 7797 h 10041"/>
                    <a:gd name="connsiteX10-73" fmla="*/ 1479 w 10001"/>
                    <a:gd name="connsiteY10-74" fmla="*/ 7402 h 10041"/>
                    <a:gd name="connsiteX11-75" fmla="*/ 4 w 10001"/>
                    <a:gd name="connsiteY11-76" fmla="*/ 3989 h 10041"/>
                    <a:gd name="connsiteX0-77" fmla="*/ 4 w 10001"/>
                    <a:gd name="connsiteY0-78" fmla="*/ 3989 h 14825"/>
                    <a:gd name="connsiteX1-79" fmla="*/ 890 w 10001"/>
                    <a:gd name="connsiteY1-80" fmla="*/ 1575 h 14825"/>
                    <a:gd name="connsiteX2-81" fmla="*/ 3902 w 10001"/>
                    <a:gd name="connsiteY2-82" fmla="*/ 993 h 14825"/>
                    <a:gd name="connsiteX3-83" fmla="*/ 6227 w 10001"/>
                    <a:gd name="connsiteY3-84" fmla="*/ 0 h 14825"/>
                    <a:gd name="connsiteX4-85" fmla="*/ 8378 w 10001"/>
                    <a:gd name="connsiteY4-86" fmla="*/ 996 h 14825"/>
                    <a:gd name="connsiteX5-87" fmla="*/ 9998 w 10001"/>
                    <a:gd name="connsiteY5-88" fmla="*/ 5748 h 14825"/>
                    <a:gd name="connsiteX6-89" fmla="*/ 8721 w 10001"/>
                    <a:gd name="connsiteY6-90" fmla="*/ 9207 h 14825"/>
                    <a:gd name="connsiteX7-91" fmla="*/ 6011 w 10001"/>
                    <a:gd name="connsiteY7-92" fmla="*/ 14823 h 14825"/>
                    <a:gd name="connsiteX8-93" fmla="*/ 3914 w 10001"/>
                    <a:gd name="connsiteY8-94" fmla="*/ 9895 h 14825"/>
                    <a:gd name="connsiteX9-95" fmla="*/ 2716 w 10001"/>
                    <a:gd name="connsiteY9-96" fmla="*/ 7797 h 14825"/>
                    <a:gd name="connsiteX10-97" fmla="*/ 1479 w 10001"/>
                    <a:gd name="connsiteY10-98" fmla="*/ 7402 h 14825"/>
                    <a:gd name="connsiteX11-99" fmla="*/ 4 w 10001"/>
                    <a:gd name="connsiteY11-100" fmla="*/ 3989 h 14825"/>
                    <a:gd name="connsiteX0-101" fmla="*/ 4 w 10001"/>
                    <a:gd name="connsiteY0-102" fmla="*/ 7436 h 18272"/>
                    <a:gd name="connsiteX1-103" fmla="*/ 890 w 10001"/>
                    <a:gd name="connsiteY1-104" fmla="*/ 5022 h 18272"/>
                    <a:gd name="connsiteX2-105" fmla="*/ 3902 w 10001"/>
                    <a:gd name="connsiteY2-106" fmla="*/ 4440 h 18272"/>
                    <a:gd name="connsiteX3-107" fmla="*/ 6026 w 10001"/>
                    <a:gd name="connsiteY3-108" fmla="*/ 0 h 18272"/>
                    <a:gd name="connsiteX4-109" fmla="*/ 8378 w 10001"/>
                    <a:gd name="connsiteY4-110" fmla="*/ 4443 h 18272"/>
                    <a:gd name="connsiteX5-111" fmla="*/ 9998 w 10001"/>
                    <a:gd name="connsiteY5-112" fmla="*/ 9195 h 18272"/>
                    <a:gd name="connsiteX6-113" fmla="*/ 8721 w 10001"/>
                    <a:gd name="connsiteY6-114" fmla="*/ 12654 h 18272"/>
                    <a:gd name="connsiteX7-115" fmla="*/ 6011 w 10001"/>
                    <a:gd name="connsiteY7-116" fmla="*/ 18270 h 18272"/>
                    <a:gd name="connsiteX8-117" fmla="*/ 3914 w 10001"/>
                    <a:gd name="connsiteY8-118" fmla="*/ 13342 h 18272"/>
                    <a:gd name="connsiteX9-119" fmla="*/ 2716 w 10001"/>
                    <a:gd name="connsiteY9-120" fmla="*/ 11244 h 18272"/>
                    <a:gd name="connsiteX10-121" fmla="*/ 1479 w 10001"/>
                    <a:gd name="connsiteY10-122" fmla="*/ 10849 h 18272"/>
                    <a:gd name="connsiteX11-123" fmla="*/ 4 w 10001"/>
                    <a:gd name="connsiteY11-124" fmla="*/ 7436 h 18272"/>
                    <a:gd name="connsiteX0-125" fmla="*/ 1 w 9998"/>
                    <a:gd name="connsiteY0-126" fmla="*/ 7436 h 18272"/>
                    <a:gd name="connsiteX1-127" fmla="*/ 3899 w 9998"/>
                    <a:gd name="connsiteY1-128" fmla="*/ 4440 h 18272"/>
                    <a:gd name="connsiteX2-129" fmla="*/ 6023 w 9998"/>
                    <a:gd name="connsiteY2-130" fmla="*/ 0 h 18272"/>
                    <a:gd name="connsiteX3-131" fmla="*/ 8375 w 9998"/>
                    <a:gd name="connsiteY3-132" fmla="*/ 4443 h 18272"/>
                    <a:gd name="connsiteX4-133" fmla="*/ 9995 w 9998"/>
                    <a:gd name="connsiteY4-134" fmla="*/ 9195 h 18272"/>
                    <a:gd name="connsiteX5-135" fmla="*/ 8718 w 9998"/>
                    <a:gd name="connsiteY5-136" fmla="*/ 12654 h 18272"/>
                    <a:gd name="connsiteX6-137" fmla="*/ 6008 w 9998"/>
                    <a:gd name="connsiteY6-138" fmla="*/ 18270 h 18272"/>
                    <a:gd name="connsiteX7-139" fmla="*/ 3911 w 9998"/>
                    <a:gd name="connsiteY7-140" fmla="*/ 13342 h 18272"/>
                    <a:gd name="connsiteX8-141" fmla="*/ 2713 w 9998"/>
                    <a:gd name="connsiteY8-142" fmla="*/ 11244 h 18272"/>
                    <a:gd name="connsiteX9-143" fmla="*/ 1476 w 9998"/>
                    <a:gd name="connsiteY9-144" fmla="*/ 10849 h 18272"/>
                    <a:gd name="connsiteX10-145" fmla="*/ 1 w 9998"/>
                    <a:gd name="connsiteY10-146" fmla="*/ 7436 h 18272"/>
                    <a:gd name="connsiteX0-147" fmla="*/ 35 w 8559"/>
                    <a:gd name="connsiteY0-148" fmla="*/ 5938 h 10000"/>
                    <a:gd name="connsiteX1-149" fmla="*/ 2459 w 8559"/>
                    <a:gd name="connsiteY1-150" fmla="*/ 2430 h 10000"/>
                    <a:gd name="connsiteX2-151" fmla="*/ 4583 w 8559"/>
                    <a:gd name="connsiteY2-152" fmla="*/ 0 h 10000"/>
                    <a:gd name="connsiteX3-153" fmla="*/ 6936 w 8559"/>
                    <a:gd name="connsiteY3-154" fmla="*/ 2432 h 10000"/>
                    <a:gd name="connsiteX4-155" fmla="*/ 8556 w 8559"/>
                    <a:gd name="connsiteY4-156" fmla="*/ 5032 h 10000"/>
                    <a:gd name="connsiteX5-157" fmla="*/ 7279 w 8559"/>
                    <a:gd name="connsiteY5-158" fmla="*/ 6925 h 10000"/>
                    <a:gd name="connsiteX6-159" fmla="*/ 4568 w 8559"/>
                    <a:gd name="connsiteY6-160" fmla="*/ 9999 h 10000"/>
                    <a:gd name="connsiteX7-161" fmla="*/ 2471 w 8559"/>
                    <a:gd name="connsiteY7-162" fmla="*/ 7302 h 10000"/>
                    <a:gd name="connsiteX8-163" fmla="*/ 1273 w 8559"/>
                    <a:gd name="connsiteY8-164" fmla="*/ 6154 h 10000"/>
                    <a:gd name="connsiteX9-165" fmla="*/ 35 w 8559"/>
                    <a:gd name="connsiteY9-166" fmla="*/ 5938 h 10000"/>
                    <a:gd name="connsiteX0-167" fmla="*/ 49 w 9820"/>
                    <a:gd name="connsiteY0-168" fmla="*/ 4655 h 10000"/>
                    <a:gd name="connsiteX1-169" fmla="*/ 2693 w 9820"/>
                    <a:gd name="connsiteY1-170" fmla="*/ 2430 h 10000"/>
                    <a:gd name="connsiteX2-171" fmla="*/ 5175 w 9820"/>
                    <a:gd name="connsiteY2-172" fmla="*/ 0 h 10000"/>
                    <a:gd name="connsiteX3-173" fmla="*/ 7924 w 9820"/>
                    <a:gd name="connsiteY3-174" fmla="*/ 2432 h 10000"/>
                    <a:gd name="connsiteX4-175" fmla="*/ 9816 w 9820"/>
                    <a:gd name="connsiteY4-176" fmla="*/ 5032 h 10000"/>
                    <a:gd name="connsiteX5-177" fmla="*/ 8324 w 9820"/>
                    <a:gd name="connsiteY5-178" fmla="*/ 6925 h 10000"/>
                    <a:gd name="connsiteX6-179" fmla="*/ 5157 w 9820"/>
                    <a:gd name="connsiteY6-180" fmla="*/ 9999 h 10000"/>
                    <a:gd name="connsiteX7-181" fmla="*/ 2707 w 9820"/>
                    <a:gd name="connsiteY7-182" fmla="*/ 7302 h 10000"/>
                    <a:gd name="connsiteX8-183" fmla="*/ 1307 w 9820"/>
                    <a:gd name="connsiteY8-184" fmla="*/ 6154 h 10000"/>
                    <a:gd name="connsiteX9-185" fmla="*/ 49 w 9820"/>
                    <a:gd name="connsiteY9-186" fmla="*/ 4655 h 10000"/>
                    <a:gd name="connsiteX0-187" fmla="*/ 45 w 9995"/>
                    <a:gd name="connsiteY0-188" fmla="*/ 4655 h 10000"/>
                    <a:gd name="connsiteX1-189" fmla="*/ 2737 w 9995"/>
                    <a:gd name="connsiteY1-190" fmla="*/ 2430 h 10000"/>
                    <a:gd name="connsiteX2-191" fmla="*/ 5265 w 9995"/>
                    <a:gd name="connsiteY2-192" fmla="*/ 0 h 10000"/>
                    <a:gd name="connsiteX3-193" fmla="*/ 8064 w 9995"/>
                    <a:gd name="connsiteY3-194" fmla="*/ 2432 h 10000"/>
                    <a:gd name="connsiteX4-195" fmla="*/ 9991 w 9995"/>
                    <a:gd name="connsiteY4-196" fmla="*/ 5032 h 10000"/>
                    <a:gd name="connsiteX5-197" fmla="*/ 8472 w 9995"/>
                    <a:gd name="connsiteY5-198" fmla="*/ 6925 h 10000"/>
                    <a:gd name="connsiteX6-199" fmla="*/ 5247 w 9995"/>
                    <a:gd name="connsiteY6-200" fmla="*/ 9999 h 10000"/>
                    <a:gd name="connsiteX7-201" fmla="*/ 2752 w 9995"/>
                    <a:gd name="connsiteY7-202" fmla="*/ 7302 h 10000"/>
                    <a:gd name="connsiteX8-203" fmla="*/ 1374 w 9995"/>
                    <a:gd name="connsiteY8-204" fmla="*/ 6984 h 10000"/>
                    <a:gd name="connsiteX9-205" fmla="*/ 45 w 9995"/>
                    <a:gd name="connsiteY9-206" fmla="*/ 4655 h 10000"/>
                    <a:gd name="connsiteX0-207" fmla="*/ 45 w 10000"/>
                    <a:gd name="connsiteY0-208" fmla="*/ 5032 h 10377"/>
                    <a:gd name="connsiteX1-209" fmla="*/ 2738 w 10000"/>
                    <a:gd name="connsiteY1-210" fmla="*/ 2807 h 10377"/>
                    <a:gd name="connsiteX2-211" fmla="*/ 4886 w 10000"/>
                    <a:gd name="connsiteY2-212" fmla="*/ 0 h 10377"/>
                    <a:gd name="connsiteX3-213" fmla="*/ 8068 w 10000"/>
                    <a:gd name="connsiteY3-214" fmla="*/ 2809 h 10377"/>
                    <a:gd name="connsiteX4-215" fmla="*/ 9996 w 10000"/>
                    <a:gd name="connsiteY4-216" fmla="*/ 5409 h 10377"/>
                    <a:gd name="connsiteX5-217" fmla="*/ 8476 w 10000"/>
                    <a:gd name="connsiteY5-218" fmla="*/ 7302 h 10377"/>
                    <a:gd name="connsiteX6-219" fmla="*/ 5250 w 10000"/>
                    <a:gd name="connsiteY6-220" fmla="*/ 10376 h 10377"/>
                    <a:gd name="connsiteX7-221" fmla="*/ 2753 w 10000"/>
                    <a:gd name="connsiteY7-222" fmla="*/ 7679 h 10377"/>
                    <a:gd name="connsiteX8-223" fmla="*/ 1375 w 10000"/>
                    <a:gd name="connsiteY8-224" fmla="*/ 7361 h 10377"/>
                    <a:gd name="connsiteX9-225" fmla="*/ 45 w 10000"/>
                    <a:gd name="connsiteY9-226" fmla="*/ 5032 h 10377"/>
                    <a:gd name="connsiteX0-227" fmla="*/ 45 w 10000"/>
                    <a:gd name="connsiteY0-228" fmla="*/ 5036 h 10381"/>
                    <a:gd name="connsiteX1-229" fmla="*/ 2738 w 10000"/>
                    <a:gd name="connsiteY1-230" fmla="*/ 2811 h 10381"/>
                    <a:gd name="connsiteX2-231" fmla="*/ 4886 w 10000"/>
                    <a:gd name="connsiteY2-232" fmla="*/ 4 h 10381"/>
                    <a:gd name="connsiteX3-233" fmla="*/ 8068 w 10000"/>
                    <a:gd name="connsiteY3-234" fmla="*/ 2813 h 10381"/>
                    <a:gd name="connsiteX4-235" fmla="*/ 9996 w 10000"/>
                    <a:gd name="connsiteY4-236" fmla="*/ 5413 h 10381"/>
                    <a:gd name="connsiteX5-237" fmla="*/ 8476 w 10000"/>
                    <a:gd name="connsiteY5-238" fmla="*/ 7306 h 10381"/>
                    <a:gd name="connsiteX6-239" fmla="*/ 5250 w 10000"/>
                    <a:gd name="connsiteY6-240" fmla="*/ 10380 h 10381"/>
                    <a:gd name="connsiteX7-241" fmla="*/ 2753 w 10000"/>
                    <a:gd name="connsiteY7-242" fmla="*/ 7683 h 10381"/>
                    <a:gd name="connsiteX8-243" fmla="*/ 1375 w 10000"/>
                    <a:gd name="connsiteY8-244" fmla="*/ 7365 h 10381"/>
                    <a:gd name="connsiteX9-245" fmla="*/ 45 w 10000"/>
                    <a:gd name="connsiteY9-246" fmla="*/ 5036 h 10381"/>
                    <a:gd name="connsiteX0-247" fmla="*/ 45 w 10000"/>
                    <a:gd name="connsiteY0-248" fmla="*/ 5036 h 10796"/>
                    <a:gd name="connsiteX1-249" fmla="*/ 2738 w 10000"/>
                    <a:gd name="connsiteY1-250" fmla="*/ 2811 h 10796"/>
                    <a:gd name="connsiteX2-251" fmla="*/ 4886 w 10000"/>
                    <a:gd name="connsiteY2-252" fmla="*/ 4 h 10796"/>
                    <a:gd name="connsiteX3-253" fmla="*/ 8068 w 10000"/>
                    <a:gd name="connsiteY3-254" fmla="*/ 2813 h 10796"/>
                    <a:gd name="connsiteX4-255" fmla="*/ 9996 w 10000"/>
                    <a:gd name="connsiteY4-256" fmla="*/ 5413 h 10796"/>
                    <a:gd name="connsiteX5-257" fmla="*/ 8476 w 10000"/>
                    <a:gd name="connsiteY5-258" fmla="*/ 7306 h 10796"/>
                    <a:gd name="connsiteX6-259" fmla="*/ 5202 w 10000"/>
                    <a:gd name="connsiteY6-260" fmla="*/ 10795 h 10796"/>
                    <a:gd name="connsiteX7-261" fmla="*/ 2753 w 10000"/>
                    <a:gd name="connsiteY7-262" fmla="*/ 7683 h 10796"/>
                    <a:gd name="connsiteX8-263" fmla="*/ 1375 w 10000"/>
                    <a:gd name="connsiteY8-264" fmla="*/ 7365 h 10796"/>
                    <a:gd name="connsiteX9-265" fmla="*/ 45 w 10000"/>
                    <a:gd name="connsiteY9-266" fmla="*/ 5036 h 10796"/>
                    <a:gd name="connsiteX0-267" fmla="*/ 45 w 10000"/>
                    <a:gd name="connsiteY0-268" fmla="*/ 5036 h 10795"/>
                    <a:gd name="connsiteX1-269" fmla="*/ 2738 w 10000"/>
                    <a:gd name="connsiteY1-270" fmla="*/ 2811 h 10795"/>
                    <a:gd name="connsiteX2-271" fmla="*/ 4886 w 10000"/>
                    <a:gd name="connsiteY2-272" fmla="*/ 4 h 10795"/>
                    <a:gd name="connsiteX3-273" fmla="*/ 8068 w 10000"/>
                    <a:gd name="connsiteY3-274" fmla="*/ 2813 h 10795"/>
                    <a:gd name="connsiteX4-275" fmla="*/ 9996 w 10000"/>
                    <a:gd name="connsiteY4-276" fmla="*/ 5413 h 10795"/>
                    <a:gd name="connsiteX5-277" fmla="*/ 8476 w 10000"/>
                    <a:gd name="connsiteY5-278" fmla="*/ 7306 h 10795"/>
                    <a:gd name="connsiteX6-279" fmla="*/ 5202 w 10000"/>
                    <a:gd name="connsiteY6-280" fmla="*/ 10795 h 10795"/>
                    <a:gd name="connsiteX7-281" fmla="*/ 2753 w 10000"/>
                    <a:gd name="connsiteY7-282" fmla="*/ 7683 h 10795"/>
                    <a:gd name="connsiteX8-283" fmla="*/ 1375 w 10000"/>
                    <a:gd name="connsiteY8-284" fmla="*/ 7365 h 10795"/>
                    <a:gd name="connsiteX9-285" fmla="*/ 45 w 10000"/>
                    <a:gd name="connsiteY9-286" fmla="*/ 5036 h 10795"/>
                    <a:gd name="connsiteX0-287" fmla="*/ 45 w 10000"/>
                    <a:gd name="connsiteY0-288" fmla="*/ 5036 h 10795"/>
                    <a:gd name="connsiteX1-289" fmla="*/ 2738 w 10000"/>
                    <a:gd name="connsiteY1-290" fmla="*/ 2811 h 10795"/>
                    <a:gd name="connsiteX2-291" fmla="*/ 4886 w 10000"/>
                    <a:gd name="connsiteY2-292" fmla="*/ 4 h 10795"/>
                    <a:gd name="connsiteX3-293" fmla="*/ 8068 w 10000"/>
                    <a:gd name="connsiteY3-294" fmla="*/ 2813 h 10795"/>
                    <a:gd name="connsiteX4-295" fmla="*/ 9996 w 10000"/>
                    <a:gd name="connsiteY4-296" fmla="*/ 5413 h 10795"/>
                    <a:gd name="connsiteX5-297" fmla="*/ 8476 w 10000"/>
                    <a:gd name="connsiteY5-298" fmla="*/ 7306 h 10795"/>
                    <a:gd name="connsiteX6-299" fmla="*/ 5202 w 10000"/>
                    <a:gd name="connsiteY6-300" fmla="*/ 10795 h 10795"/>
                    <a:gd name="connsiteX7-301" fmla="*/ 2753 w 10000"/>
                    <a:gd name="connsiteY7-302" fmla="*/ 7683 h 10795"/>
                    <a:gd name="connsiteX8-303" fmla="*/ 1375 w 10000"/>
                    <a:gd name="connsiteY8-304" fmla="*/ 7365 h 10795"/>
                    <a:gd name="connsiteX9-305" fmla="*/ 45 w 10000"/>
                    <a:gd name="connsiteY9-306" fmla="*/ 5036 h 1079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10000" h="10795">
                      <a:moveTo>
                        <a:pt x="45" y="5036"/>
                      </a:moveTo>
                      <a:cubicBezTo>
                        <a:pt x="272" y="4277"/>
                        <a:pt x="1931" y="3650"/>
                        <a:pt x="2738" y="2811"/>
                      </a:cubicBezTo>
                      <a:cubicBezTo>
                        <a:pt x="3545" y="1972"/>
                        <a:pt x="3352" y="117"/>
                        <a:pt x="4886" y="4"/>
                      </a:cubicBezTo>
                      <a:cubicBezTo>
                        <a:pt x="6420" y="-109"/>
                        <a:pt x="7216" y="1912"/>
                        <a:pt x="8068" y="2813"/>
                      </a:cubicBezTo>
                      <a:cubicBezTo>
                        <a:pt x="8920" y="3715"/>
                        <a:pt x="9928" y="3420"/>
                        <a:pt x="9996" y="5413"/>
                      </a:cubicBezTo>
                      <a:cubicBezTo>
                        <a:pt x="10064" y="7406"/>
                        <a:pt x="9275" y="6409"/>
                        <a:pt x="8476" y="7306"/>
                      </a:cubicBezTo>
                      <a:cubicBezTo>
                        <a:pt x="7677" y="8203"/>
                        <a:pt x="7086" y="10770"/>
                        <a:pt x="5202" y="10795"/>
                      </a:cubicBezTo>
                      <a:cubicBezTo>
                        <a:pt x="3318" y="10820"/>
                        <a:pt x="3391" y="8255"/>
                        <a:pt x="2753" y="7683"/>
                      </a:cubicBezTo>
                      <a:cubicBezTo>
                        <a:pt x="2115" y="7111"/>
                        <a:pt x="2326" y="7496"/>
                        <a:pt x="1375" y="7365"/>
                      </a:cubicBezTo>
                      <a:cubicBezTo>
                        <a:pt x="493" y="6773"/>
                        <a:pt x="-182" y="5795"/>
                        <a:pt x="45" y="5036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2" name="Group 391"/>
                <p:cNvGrpSpPr/>
                <p:nvPr/>
              </p:nvGrpSpPr>
              <p:grpSpPr>
                <a:xfrm>
                  <a:off x="8136838" y="3735782"/>
                  <a:ext cx="2402775" cy="1530043"/>
                  <a:chOff x="8136838" y="3735782"/>
                  <a:chExt cx="2402775" cy="1530043"/>
                </a:xfrm>
              </p:grpSpPr>
              <p:grpSp>
                <p:nvGrpSpPr>
                  <p:cNvPr id="393" name="Group 392"/>
                  <p:cNvGrpSpPr/>
                  <p:nvPr/>
                </p:nvGrpSpPr>
                <p:grpSpPr>
                  <a:xfrm>
                    <a:off x="8324065" y="3830658"/>
                    <a:ext cx="2215548" cy="1435167"/>
                    <a:chOff x="833331" y="2873352"/>
                    <a:chExt cx="2333625" cy="1590649"/>
                  </a:xfrm>
                </p:grpSpPr>
                <p:grpSp>
                  <p:nvGrpSpPr>
                    <p:cNvPr id="395" name="Group 394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43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47" name="Oval 446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8" name="Rectangle 447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Freeform 449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Freeform 450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2" name="Freeform 451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3" name="Freeform 452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54" name="Straight Connector 453"/>
                        <p:cNvCxnSpPr>
                          <a:endCxn id="44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55" name="Straight Connector 454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44" name="Group 443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45" name="Oval 444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6" name="TextBox 445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3b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96" name="Group 395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30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34" name="Oval 433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5" name="Rectangle 434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6" name="Oval 435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7" name="Freeform 436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Freeform 437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Freeform 438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Freeform 439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41" name="Straight Connector 440"/>
                        <p:cNvCxnSpPr>
                          <a:endCxn id="43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42" name="Straight Connector 441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31" name="Group 430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32" name="Oval 431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3" name="TextBox 432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3d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17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21" name="Oval 420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2" name="Rectangle 421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3" name="Oval 422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4" name="Freeform 423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5" name="Freeform 424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6" name="Freeform 425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Freeform 426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28" name="Straight Connector 427"/>
                        <p:cNvCxnSpPr>
                          <a:endCxn id="42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29" name="Straight Connector 428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18" name="Group 417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19" name="Oval 418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0" name="TextBox 419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3c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04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08" name="Oval 407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9" name="Rectangle 408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0" name="Oval 409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1" name="Freeform 410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2" name="Freeform 411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3" name="Freeform 412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4" name="Freeform 413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15" name="Straight Connector 414"/>
                        <p:cNvCxnSpPr>
                          <a:endCxn id="41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16" name="Straight Connector 415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05" name="Group 40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06" name="Oval 405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TextBox 406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3a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99" name="Straight Connector 398"/>
                    <p:cNvCxnSpPr>
                      <a:stCxn id="446" idx="2"/>
                      <a:endCxn id="433" idx="0"/>
                    </p:cNvCxnSpPr>
                    <p:nvPr/>
                  </p:nvCxnSpPr>
                  <p:spPr bwMode="auto">
                    <a:xfrm>
                      <a:off x="1991073" y="3242684"/>
                      <a:ext cx="4230" cy="851985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rgbClr val="000090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00" name="Straight Connector 399"/>
                    <p:cNvCxnSpPr/>
                    <p:nvPr/>
                  </p:nvCxnSpPr>
                  <p:spPr bwMode="auto">
                    <a:xfrm>
                      <a:off x="1407477" y="3648621"/>
                      <a:ext cx="1204913" cy="635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01" name="Straight Connector 400"/>
                    <p:cNvCxnSpPr>
                      <a:stCxn id="447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02" name="Straight Connector 401"/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03" name="Straight Connector 402"/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8136838" y="37357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AS 3</a:t>
                    </a: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56" name="Group 455"/>
              <p:cNvGrpSpPr/>
              <p:nvPr/>
            </p:nvGrpSpPr>
            <p:grpSpPr>
              <a:xfrm>
                <a:off x="1426553" y="4136253"/>
                <a:ext cx="3452487" cy="1719017"/>
                <a:chOff x="1426553" y="4136253"/>
                <a:chExt cx="3452487" cy="1719017"/>
              </a:xfrm>
            </p:grpSpPr>
            <p:grpSp>
              <p:nvGrpSpPr>
                <p:cNvPr id="457" name="Group 456"/>
                <p:cNvGrpSpPr/>
                <p:nvPr/>
              </p:nvGrpSpPr>
              <p:grpSpPr>
                <a:xfrm>
                  <a:off x="1426553" y="4136253"/>
                  <a:ext cx="2557336" cy="1719017"/>
                  <a:chOff x="-2170772" y="2784954"/>
                  <a:chExt cx="2712783" cy="1853712"/>
                </a:xfrm>
              </p:grpSpPr>
              <p:sp>
                <p:nvSpPr>
                  <p:cNvPr id="460" name="Freeform 2"/>
                  <p:cNvSpPr/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461" name="Group 460"/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462" name="Group 461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09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13" name="Oval 512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5" name="Oval 514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6" name="Freeform 515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7" name="Freeform 516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8" name="Freeform 517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9" name="Freeform 518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20" name="Straight Connector 519"/>
                        <p:cNvCxnSpPr>
                          <a:endCxn id="515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21" name="Straight Connector 520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10" name="Group 509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11" name="Oval 510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2" name="TextBox 511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1b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3" name="Group 462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96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00" name="Oval 499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1" name="Rectangle 500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2" name="Oval 501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3" name="Freeform 502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4" name="Freeform 503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5" name="Freeform 504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6" name="Freeform 505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07" name="Straight Connector 506"/>
                        <p:cNvCxnSpPr>
                          <a:endCxn id="502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08" name="Straight Connector 507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97" name="Group 496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98" name="Oval 497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9" name="TextBox 498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1d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4" name="Group 463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83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87" name="Oval 486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9" name="Oval 488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0" name="Freeform 489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1" name="Freeform 490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2" name="Freeform 491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3" name="Freeform 492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94" name="Straight Connector 493"/>
                        <p:cNvCxnSpPr>
                          <a:endCxn id="48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95" name="Straight Connector 494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84" name="Group 483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85" name="Oval 484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6" name="TextBox 485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1c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5" name="Group 464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70" name="Group 327"/>
                      <p:cNvGrpSpPr/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74" name="Oval 473"/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5" name="Rectangle 474"/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6" name="Oval 475"/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7" name="Freeform 476"/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-1" fmla="*/ 1486231 w 2944854"/>
                            <a:gd name="connsiteY0-2" fmla="*/ 727041 h 1316375"/>
                            <a:gd name="connsiteX1-3" fmla="*/ 257675 w 2944854"/>
                            <a:gd name="connsiteY1-4" fmla="*/ 1302232 h 1316375"/>
                            <a:gd name="connsiteX2-5" fmla="*/ 0 w 2944854"/>
                            <a:gd name="connsiteY2-6" fmla="*/ 1228607 h 1316375"/>
                            <a:gd name="connsiteX3-7" fmla="*/ 911064 w 2944854"/>
                            <a:gd name="connsiteY3-8" fmla="*/ 837478 h 1316375"/>
                            <a:gd name="connsiteX4-9" fmla="*/ 883456 w 2944854"/>
                            <a:gd name="connsiteY4-10" fmla="*/ 450949 h 1316375"/>
                            <a:gd name="connsiteX5-11" fmla="*/ 161047 w 2944854"/>
                            <a:gd name="connsiteY5-12" fmla="*/ 119640 h 1316375"/>
                            <a:gd name="connsiteX6-13" fmla="*/ 404917 w 2944854"/>
                            <a:gd name="connsiteY6-14" fmla="*/ 50617 h 1316375"/>
                            <a:gd name="connsiteX7-15" fmla="*/ 1477028 w 2944854"/>
                            <a:gd name="connsiteY7-16" fmla="*/ 501566 h 1316375"/>
                            <a:gd name="connsiteX8-17" fmla="*/ 2572146 w 2944854"/>
                            <a:gd name="connsiteY8-18" fmla="*/ 0 h 1316375"/>
                            <a:gd name="connsiteX9-19" fmla="*/ 2875834 w 2944854"/>
                            <a:gd name="connsiteY9-20" fmla="*/ 96632 h 1316375"/>
                            <a:gd name="connsiteX10-21" fmla="*/ 2079803 w 2944854"/>
                            <a:gd name="connsiteY10-22" fmla="*/ 432543 h 1316375"/>
                            <a:gd name="connsiteX11-23" fmla="*/ 2240850 w 2944854"/>
                            <a:gd name="connsiteY11-24" fmla="*/ 920305 h 1316375"/>
                            <a:gd name="connsiteX12-25" fmla="*/ 2944854 w 2944854"/>
                            <a:gd name="connsiteY12-26" fmla="*/ 1228607 h 1316375"/>
                            <a:gd name="connsiteX13-27" fmla="*/ 2756623 w 2944854"/>
                            <a:gd name="connsiteY13-28" fmla="*/ 1316375 h 1316375"/>
                            <a:gd name="connsiteX14-29" fmla="*/ 1486231 w 2944854"/>
                            <a:gd name="connsiteY14-30" fmla="*/ 727041 h 1316375"/>
                            <a:gd name="connsiteX0-31" fmla="*/ 1486231 w 3024520"/>
                            <a:gd name="connsiteY0-32" fmla="*/ 727041 h 1316375"/>
                            <a:gd name="connsiteX1-33" fmla="*/ 257675 w 3024520"/>
                            <a:gd name="connsiteY1-34" fmla="*/ 1302232 h 1316375"/>
                            <a:gd name="connsiteX2-35" fmla="*/ 0 w 3024520"/>
                            <a:gd name="connsiteY2-36" fmla="*/ 1228607 h 1316375"/>
                            <a:gd name="connsiteX3-37" fmla="*/ 911064 w 3024520"/>
                            <a:gd name="connsiteY3-38" fmla="*/ 837478 h 1316375"/>
                            <a:gd name="connsiteX4-39" fmla="*/ 883456 w 3024520"/>
                            <a:gd name="connsiteY4-40" fmla="*/ 450949 h 1316375"/>
                            <a:gd name="connsiteX5-41" fmla="*/ 161047 w 3024520"/>
                            <a:gd name="connsiteY5-42" fmla="*/ 119640 h 1316375"/>
                            <a:gd name="connsiteX6-43" fmla="*/ 404917 w 3024520"/>
                            <a:gd name="connsiteY6-44" fmla="*/ 50617 h 1316375"/>
                            <a:gd name="connsiteX7-45" fmla="*/ 1477028 w 3024520"/>
                            <a:gd name="connsiteY7-46" fmla="*/ 501566 h 1316375"/>
                            <a:gd name="connsiteX8-47" fmla="*/ 2572146 w 3024520"/>
                            <a:gd name="connsiteY8-48" fmla="*/ 0 h 1316375"/>
                            <a:gd name="connsiteX9-49" fmla="*/ 2875834 w 3024520"/>
                            <a:gd name="connsiteY9-50" fmla="*/ 96632 h 1316375"/>
                            <a:gd name="connsiteX10-51" fmla="*/ 2079803 w 3024520"/>
                            <a:gd name="connsiteY10-52" fmla="*/ 432543 h 1316375"/>
                            <a:gd name="connsiteX11-53" fmla="*/ 2240850 w 3024520"/>
                            <a:gd name="connsiteY11-54" fmla="*/ 920305 h 1316375"/>
                            <a:gd name="connsiteX12-55" fmla="*/ 3024520 w 3024520"/>
                            <a:gd name="connsiteY12-56" fmla="*/ 1228607 h 1316375"/>
                            <a:gd name="connsiteX13-57" fmla="*/ 2756623 w 3024520"/>
                            <a:gd name="connsiteY13-58" fmla="*/ 1316375 h 1316375"/>
                            <a:gd name="connsiteX14-59" fmla="*/ 1486231 w 3024520"/>
                            <a:gd name="connsiteY14-60" fmla="*/ 727041 h 1316375"/>
                            <a:gd name="connsiteX0-61" fmla="*/ 1537780 w 3076069"/>
                            <a:gd name="connsiteY0-62" fmla="*/ 727041 h 1316375"/>
                            <a:gd name="connsiteX1-63" fmla="*/ 309224 w 3076069"/>
                            <a:gd name="connsiteY1-64" fmla="*/ 1302232 h 1316375"/>
                            <a:gd name="connsiteX2-65" fmla="*/ 0 w 3076069"/>
                            <a:gd name="connsiteY2-66" fmla="*/ 1228607 h 1316375"/>
                            <a:gd name="connsiteX3-67" fmla="*/ 962613 w 3076069"/>
                            <a:gd name="connsiteY3-68" fmla="*/ 837478 h 1316375"/>
                            <a:gd name="connsiteX4-69" fmla="*/ 935005 w 3076069"/>
                            <a:gd name="connsiteY4-70" fmla="*/ 450949 h 1316375"/>
                            <a:gd name="connsiteX5-71" fmla="*/ 212596 w 3076069"/>
                            <a:gd name="connsiteY5-72" fmla="*/ 119640 h 1316375"/>
                            <a:gd name="connsiteX6-73" fmla="*/ 456466 w 3076069"/>
                            <a:gd name="connsiteY6-74" fmla="*/ 50617 h 1316375"/>
                            <a:gd name="connsiteX7-75" fmla="*/ 1528577 w 3076069"/>
                            <a:gd name="connsiteY7-76" fmla="*/ 501566 h 1316375"/>
                            <a:gd name="connsiteX8-77" fmla="*/ 2623695 w 3076069"/>
                            <a:gd name="connsiteY8-78" fmla="*/ 0 h 1316375"/>
                            <a:gd name="connsiteX9-79" fmla="*/ 2927383 w 3076069"/>
                            <a:gd name="connsiteY9-80" fmla="*/ 96632 h 1316375"/>
                            <a:gd name="connsiteX10-81" fmla="*/ 2131352 w 3076069"/>
                            <a:gd name="connsiteY10-82" fmla="*/ 432543 h 1316375"/>
                            <a:gd name="connsiteX11-83" fmla="*/ 2292399 w 3076069"/>
                            <a:gd name="connsiteY11-84" fmla="*/ 920305 h 1316375"/>
                            <a:gd name="connsiteX12-85" fmla="*/ 3076069 w 3076069"/>
                            <a:gd name="connsiteY12-86" fmla="*/ 1228607 h 1316375"/>
                            <a:gd name="connsiteX13-87" fmla="*/ 2808172 w 3076069"/>
                            <a:gd name="connsiteY13-88" fmla="*/ 1316375 h 1316375"/>
                            <a:gd name="connsiteX14-89" fmla="*/ 1537780 w 3076069"/>
                            <a:gd name="connsiteY14-90" fmla="*/ 727041 h 1316375"/>
                            <a:gd name="connsiteX0-91" fmla="*/ 1537780 w 3076069"/>
                            <a:gd name="connsiteY0-92" fmla="*/ 727041 h 1321259"/>
                            <a:gd name="connsiteX1-93" fmla="*/ 313981 w 3076069"/>
                            <a:gd name="connsiteY1-94" fmla="*/ 1321259 h 1321259"/>
                            <a:gd name="connsiteX2-95" fmla="*/ 0 w 3076069"/>
                            <a:gd name="connsiteY2-96" fmla="*/ 1228607 h 1321259"/>
                            <a:gd name="connsiteX3-97" fmla="*/ 962613 w 3076069"/>
                            <a:gd name="connsiteY3-98" fmla="*/ 837478 h 1321259"/>
                            <a:gd name="connsiteX4-99" fmla="*/ 935005 w 3076069"/>
                            <a:gd name="connsiteY4-100" fmla="*/ 450949 h 1321259"/>
                            <a:gd name="connsiteX5-101" fmla="*/ 212596 w 3076069"/>
                            <a:gd name="connsiteY5-102" fmla="*/ 119640 h 1321259"/>
                            <a:gd name="connsiteX6-103" fmla="*/ 456466 w 3076069"/>
                            <a:gd name="connsiteY6-104" fmla="*/ 50617 h 1321259"/>
                            <a:gd name="connsiteX7-105" fmla="*/ 1528577 w 3076069"/>
                            <a:gd name="connsiteY7-106" fmla="*/ 501566 h 1321259"/>
                            <a:gd name="connsiteX8-107" fmla="*/ 2623695 w 3076069"/>
                            <a:gd name="connsiteY8-108" fmla="*/ 0 h 1321259"/>
                            <a:gd name="connsiteX9-109" fmla="*/ 2927383 w 3076069"/>
                            <a:gd name="connsiteY9-110" fmla="*/ 96632 h 1321259"/>
                            <a:gd name="connsiteX10-111" fmla="*/ 2131352 w 3076069"/>
                            <a:gd name="connsiteY10-112" fmla="*/ 432543 h 1321259"/>
                            <a:gd name="connsiteX11-113" fmla="*/ 2292399 w 3076069"/>
                            <a:gd name="connsiteY11-114" fmla="*/ 920305 h 1321259"/>
                            <a:gd name="connsiteX12-115" fmla="*/ 3076069 w 3076069"/>
                            <a:gd name="connsiteY12-116" fmla="*/ 1228607 h 1321259"/>
                            <a:gd name="connsiteX13-117" fmla="*/ 2808172 w 3076069"/>
                            <a:gd name="connsiteY13-118" fmla="*/ 1316375 h 1321259"/>
                            <a:gd name="connsiteX14-119" fmla="*/ 1537780 w 3076069"/>
                            <a:gd name="connsiteY14-120" fmla="*/ 727041 h 1321259"/>
                            <a:gd name="connsiteX0-121" fmla="*/ 1537780 w 3076069"/>
                            <a:gd name="connsiteY0-122" fmla="*/ 750825 h 1321259"/>
                            <a:gd name="connsiteX1-123" fmla="*/ 313981 w 3076069"/>
                            <a:gd name="connsiteY1-124" fmla="*/ 1321259 h 1321259"/>
                            <a:gd name="connsiteX2-125" fmla="*/ 0 w 3076069"/>
                            <a:gd name="connsiteY2-126" fmla="*/ 1228607 h 1321259"/>
                            <a:gd name="connsiteX3-127" fmla="*/ 962613 w 3076069"/>
                            <a:gd name="connsiteY3-128" fmla="*/ 837478 h 1321259"/>
                            <a:gd name="connsiteX4-129" fmla="*/ 935005 w 3076069"/>
                            <a:gd name="connsiteY4-130" fmla="*/ 450949 h 1321259"/>
                            <a:gd name="connsiteX5-131" fmla="*/ 212596 w 3076069"/>
                            <a:gd name="connsiteY5-132" fmla="*/ 119640 h 1321259"/>
                            <a:gd name="connsiteX6-133" fmla="*/ 456466 w 3076069"/>
                            <a:gd name="connsiteY6-134" fmla="*/ 50617 h 1321259"/>
                            <a:gd name="connsiteX7-135" fmla="*/ 1528577 w 3076069"/>
                            <a:gd name="connsiteY7-136" fmla="*/ 501566 h 1321259"/>
                            <a:gd name="connsiteX8-137" fmla="*/ 2623695 w 3076069"/>
                            <a:gd name="connsiteY8-138" fmla="*/ 0 h 1321259"/>
                            <a:gd name="connsiteX9-139" fmla="*/ 2927383 w 3076069"/>
                            <a:gd name="connsiteY9-140" fmla="*/ 96632 h 1321259"/>
                            <a:gd name="connsiteX10-141" fmla="*/ 2131352 w 3076069"/>
                            <a:gd name="connsiteY10-142" fmla="*/ 432543 h 1321259"/>
                            <a:gd name="connsiteX11-143" fmla="*/ 2292399 w 3076069"/>
                            <a:gd name="connsiteY11-144" fmla="*/ 920305 h 1321259"/>
                            <a:gd name="connsiteX12-145" fmla="*/ 3076069 w 3076069"/>
                            <a:gd name="connsiteY12-146" fmla="*/ 1228607 h 1321259"/>
                            <a:gd name="connsiteX13-147" fmla="*/ 2808172 w 3076069"/>
                            <a:gd name="connsiteY13-148" fmla="*/ 1316375 h 1321259"/>
                            <a:gd name="connsiteX14-149" fmla="*/ 1537780 w 3076069"/>
                            <a:gd name="connsiteY14-150" fmla="*/ 750825 h 1321259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  <a:cxn ang="0">
                              <a:pos x="connsiteX11-23" y="connsiteY11-24"/>
                            </a:cxn>
                            <a:cxn ang="0">
                              <a:pos x="connsiteX12-25" y="connsiteY12-26"/>
                            </a:cxn>
                            <a:cxn ang="0">
                              <a:pos x="connsiteX13-27" y="connsiteY13-28"/>
                            </a:cxn>
                            <a:cxn ang="0">
                              <a:pos x="connsiteX14-29" y="connsiteY14-30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8" name="Freeform 477"/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-1" fmla="*/ 0 w 3640627"/>
                            <a:gd name="connsiteY0-2" fmla="*/ 242051 h 923747"/>
                            <a:gd name="connsiteX1-3" fmla="*/ 655168 w 3640627"/>
                            <a:gd name="connsiteY1-4" fmla="*/ 16495 h 923747"/>
                            <a:gd name="connsiteX2-5" fmla="*/ 1809765 w 3640627"/>
                            <a:gd name="connsiteY2-6" fmla="*/ 511360 h 923747"/>
                            <a:gd name="connsiteX3-7" fmla="*/ 2964363 w 3640627"/>
                            <a:gd name="connsiteY3-8" fmla="*/ 0 h 923747"/>
                            <a:gd name="connsiteX4-9" fmla="*/ 3640627 w 3640627"/>
                            <a:gd name="connsiteY4-10" fmla="*/ 197946 h 923747"/>
                            <a:gd name="connsiteX5-11" fmla="*/ 3195282 w 3640627"/>
                            <a:gd name="connsiteY5-12" fmla="*/ 461874 h 923747"/>
                            <a:gd name="connsiteX6-13" fmla="*/ 2980857 w 3640627"/>
                            <a:gd name="connsiteY6-14" fmla="*/ 379396 h 923747"/>
                            <a:gd name="connsiteX7-15" fmla="*/ 1826259 w 3640627"/>
                            <a:gd name="connsiteY7-16" fmla="*/ 923747 h 923747"/>
                            <a:gd name="connsiteX8-17" fmla="*/ 671662 w 3640627"/>
                            <a:gd name="connsiteY8-18" fmla="*/ 412387 h 923747"/>
                            <a:gd name="connsiteX9-19" fmla="*/ 523214 w 3640627"/>
                            <a:gd name="connsiteY9-20" fmla="*/ 478369 h 923747"/>
                            <a:gd name="connsiteX10-21" fmla="*/ 0 w 3640627"/>
                            <a:gd name="connsiteY10-22" fmla="*/ 242051 h 923747"/>
                            <a:gd name="connsiteX0-23" fmla="*/ 0 w 3640627"/>
                            <a:gd name="connsiteY0-24" fmla="*/ 242051 h 923747"/>
                            <a:gd name="connsiteX1-25" fmla="*/ 655168 w 3640627"/>
                            <a:gd name="connsiteY1-26" fmla="*/ 16495 h 923747"/>
                            <a:gd name="connsiteX2-27" fmla="*/ 1809765 w 3640627"/>
                            <a:gd name="connsiteY2-28" fmla="*/ 511360 h 923747"/>
                            <a:gd name="connsiteX3-29" fmla="*/ 2964363 w 3640627"/>
                            <a:gd name="connsiteY3-30" fmla="*/ 0 h 923747"/>
                            <a:gd name="connsiteX4-31" fmla="*/ 3640627 w 3640627"/>
                            <a:gd name="connsiteY4-32" fmla="*/ 197946 h 923747"/>
                            <a:gd name="connsiteX5-33" fmla="*/ 3195282 w 3640627"/>
                            <a:gd name="connsiteY5-34" fmla="*/ 461874 h 923747"/>
                            <a:gd name="connsiteX6-35" fmla="*/ 2980857 w 3640627"/>
                            <a:gd name="connsiteY6-36" fmla="*/ 379396 h 923747"/>
                            <a:gd name="connsiteX7-37" fmla="*/ 1826259 w 3640627"/>
                            <a:gd name="connsiteY7-38" fmla="*/ 923747 h 923747"/>
                            <a:gd name="connsiteX8-39" fmla="*/ 671662 w 3640627"/>
                            <a:gd name="connsiteY8-40" fmla="*/ 412387 h 923747"/>
                            <a:gd name="connsiteX9-41" fmla="*/ 523214 w 3640627"/>
                            <a:gd name="connsiteY9-42" fmla="*/ 482971 h 923747"/>
                            <a:gd name="connsiteX10-43" fmla="*/ 0 w 3640627"/>
                            <a:gd name="connsiteY10-44" fmla="*/ 242051 h 923747"/>
                            <a:gd name="connsiteX0-45" fmla="*/ 0 w 3640627"/>
                            <a:gd name="connsiteY0-46" fmla="*/ 242051 h 923747"/>
                            <a:gd name="connsiteX1-47" fmla="*/ 655168 w 3640627"/>
                            <a:gd name="connsiteY1-48" fmla="*/ 16495 h 923747"/>
                            <a:gd name="connsiteX2-49" fmla="*/ 1809765 w 3640627"/>
                            <a:gd name="connsiteY2-50" fmla="*/ 511360 h 923747"/>
                            <a:gd name="connsiteX3-51" fmla="*/ 2964363 w 3640627"/>
                            <a:gd name="connsiteY3-52" fmla="*/ 0 h 923747"/>
                            <a:gd name="connsiteX4-53" fmla="*/ 3640627 w 3640627"/>
                            <a:gd name="connsiteY4-54" fmla="*/ 197946 h 923747"/>
                            <a:gd name="connsiteX5-55" fmla="*/ 3195282 w 3640627"/>
                            <a:gd name="connsiteY5-56" fmla="*/ 461874 h 923747"/>
                            <a:gd name="connsiteX6-57" fmla="*/ 2980857 w 3640627"/>
                            <a:gd name="connsiteY6-58" fmla="*/ 379396 h 923747"/>
                            <a:gd name="connsiteX7-59" fmla="*/ 1826259 w 3640627"/>
                            <a:gd name="connsiteY7-60" fmla="*/ 923747 h 923747"/>
                            <a:gd name="connsiteX8-61" fmla="*/ 690067 w 3640627"/>
                            <a:gd name="connsiteY8-62" fmla="*/ 412387 h 923747"/>
                            <a:gd name="connsiteX9-63" fmla="*/ 523214 w 3640627"/>
                            <a:gd name="connsiteY9-64" fmla="*/ 482971 h 923747"/>
                            <a:gd name="connsiteX10-65" fmla="*/ 0 w 3640627"/>
                            <a:gd name="connsiteY10-66" fmla="*/ 242051 h 923747"/>
                            <a:gd name="connsiteX0-67" fmla="*/ 0 w 3640627"/>
                            <a:gd name="connsiteY0-68" fmla="*/ 242051 h 946755"/>
                            <a:gd name="connsiteX1-69" fmla="*/ 655168 w 3640627"/>
                            <a:gd name="connsiteY1-70" fmla="*/ 16495 h 946755"/>
                            <a:gd name="connsiteX2-71" fmla="*/ 1809765 w 3640627"/>
                            <a:gd name="connsiteY2-72" fmla="*/ 511360 h 946755"/>
                            <a:gd name="connsiteX3-73" fmla="*/ 2964363 w 3640627"/>
                            <a:gd name="connsiteY3-74" fmla="*/ 0 h 946755"/>
                            <a:gd name="connsiteX4-75" fmla="*/ 3640627 w 3640627"/>
                            <a:gd name="connsiteY4-76" fmla="*/ 197946 h 946755"/>
                            <a:gd name="connsiteX5-77" fmla="*/ 3195282 w 3640627"/>
                            <a:gd name="connsiteY5-78" fmla="*/ 461874 h 946755"/>
                            <a:gd name="connsiteX6-79" fmla="*/ 2980857 w 3640627"/>
                            <a:gd name="connsiteY6-80" fmla="*/ 379396 h 946755"/>
                            <a:gd name="connsiteX7-81" fmla="*/ 1876873 w 3640627"/>
                            <a:gd name="connsiteY7-82" fmla="*/ 946755 h 946755"/>
                            <a:gd name="connsiteX8-83" fmla="*/ 690067 w 3640627"/>
                            <a:gd name="connsiteY8-84" fmla="*/ 412387 h 946755"/>
                            <a:gd name="connsiteX9-85" fmla="*/ 523214 w 3640627"/>
                            <a:gd name="connsiteY9-86" fmla="*/ 482971 h 946755"/>
                            <a:gd name="connsiteX10-87" fmla="*/ 0 w 3640627"/>
                            <a:gd name="connsiteY10-88" fmla="*/ 242051 h 946755"/>
                            <a:gd name="connsiteX0-89" fmla="*/ 0 w 3640627"/>
                            <a:gd name="connsiteY0-90" fmla="*/ 242051 h 946755"/>
                            <a:gd name="connsiteX1-91" fmla="*/ 655168 w 3640627"/>
                            <a:gd name="connsiteY1-92" fmla="*/ 16495 h 946755"/>
                            <a:gd name="connsiteX2-93" fmla="*/ 1855778 w 3640627"/>
                            <a:gd name="connsiteY2-94" fmla="*/ 534367 h 946755"/>
                            <a:gd name="connsiteX3-95" fmla="*/ 2964363 w 3640627"/>
                            <a:gd name="connsiteY3-96" fmla="*/ 0 h 946755"/>
                            <a:gd name="connsiteX4-97" fmla="*/ 3640627 w 3640627"/>
                            <a:gd name="connsiteY4-98" fmla="*/ 197946 h 946755"/>
                            <a:gd name="connsiteX5-99" fmla="*/ 3195282 w 3640627"/>
                            <a:gd name="connsiteY5-100" fmla="*/ 461874 h 946755"/>
                            <a:gd name="connsiteX6-101" fmla="*/ 2980857 w 3640627"/>
                            <a:gd name="connsiteY6-102" fmla="*/ 379396 h 946755"/>
                            <a:gd name="connsiteX7-103" fmla="*/ 1876873 w 3640627"/>
                            <a:gd name="connsiteY7-104" fmla="*/ 946755 h 946755"/>
                            <a:gd name="connsiteX8-105" fmla="*/ 690067 w 3640627"/>
                            <a:gd name="connsiteY8-106" fmla="*/ 412387 h 946755"/>
                            <a:gd name="connsiteX9-107" fmla="*/ 523214 w 3640627"/>
                            <a:gd name="connsiteY9-108" fmla="*/ 482971 h 946755"/>
                            <a:gd name="connsiteX10-109" fmla="*/ 0 w 3640627"/>
                            <a:gd name="connsiteY10-110" fmla="*/ 242051 h 946755"/>
                            <a:gd name="connsiteX0-111" fmla="*/ 0 w 3640627"/>
                            <a:gd name="connsiteY0-112" fmla="*/ 242051 h 946755"/>
                            <a:gd name="connsiteX1-113" fmla="*/ 655168 w 3640627"/>
                            <a:gd name="connsiteY1-114" fmla="*/ 16495 h 946755"/>
                            <a:gd name="connsiteX2-115" fmla="*/ 1855778 w 3640627"/>
                            <a:gd name="connsiteY2-116" fmla="*/ 534367 h 946755"/>
                            <a:gd name="connsiteX3-117" fmla="*/ 2964363 w 3640627"/>
                            <a:gd name="connsiteY3-118" fmla="*/ 0 h 946755"/>
                            <a:gd name="connsiteX4-119" fmla="*/ 3640627 w 3640627"/>
                            <a:gd name="connsiteY4-120" fmla="*/ 197946 h 946755"/>
                            <a:gd name="connsiteX5-121" fmla="*/ 3195282 w 3640627"/>
                            <a:gd name="connsiteY5-122" fmla="*/ 461874 h 946755"/>
                            <a:gd name="connsiteX6-123" fmla="*/ 3008465 w 3640627"/>
                            <a:gd name="connsiteY6-124" fmla="*/ 402404 h 946755"/>
                            <a:gd name="connsiteX7-125" fmla="*/ 1876873 w 3640627"/>
                            <a:gd name="connsiteY7-126" fmla="*/ 946755 h 946755"/>
                            <a:gd name="connsiteX8-127" fmla="*/ 690067 w 3640627"/>
                            <a:gd name="connsiteY8-128" fmla="*/ 412387 h 946755"/>
                            <a:gd name="connsiteX9-129" fmla="*/ 523214 w 3640627"/>
                            <a:gd name="connsiteY9-130" fmla="*/ 482971 h 946755"/>
                            <a:gd name="connsiteX10-131" fmla="*/ 0 w 3640627"/>
                            <a:gd name="connsiteY10-132" fmla="*/ 242051 h 946755"/>
                            <a:gd name="connsiteX0-133" fmla="*/ 0 w 3723451"/>
                            <a:gd name="connsiteY0-134" fmla="*/ 242051 h 946755"/>
                            <a:gd name="connsiteX1-135" fmla="*/ 655168 w 3723451"/>
                            <a:gd name="connsiteY1-136" fmla="*/ 16495 h 946755"/>
                            <a:gd name="connsiteX2-137" fmla="*/ 1855778 w 3723451"/>
                            <a:gd name="connsiteY2-138" fmla="*/ 534367 h 946755"/>
                            <a:gd name="connsiteX3-139" fmla="*/ 2964363 w 3723451"/>
                            <a:gd name="connsiteY3-140" fmla="*/ 0 h 946755"/>
                            <a:gd name="connsiteX4-141" fmla="*/ 3723451 w 3723451"/>
                            <a:gd name="connsiteY4-142" fmla="*/ 220954 h 946755"/>
                            <a:gd name="connsiteX5-143" fmla="*/ 3195282 w 3723451"/>
                            <a:gd name="connsiteY5-144" fmla="*/ 461874 h 946755"/>
                            <a:gd name="connsiteX6-145" fmla="*/ 3008465 w 3723451"/>
                            <a:gd name="connsiteY6-146" fmla="*/ 402404 h 946755"/>
                            <a:gd name="connsiteX7-147" fmla="*/ 1876873 w 3723451"/>
                            <a:gd name="connsiteY7-148" fmla="*/ 946755 h 946755"/>
                            <a:gd name="connsiteX8-149" fmla="*/ 690067 w 3723451"/>
                            <a:gd name="connsiteY8-150" fmla="*/ 412387 h 946755"/>
                            <a:gd name="connsiteX9-151" fmla="*/ 523214 w 3723451"/>
                            <a:gd name="connsiteY9-152" fmla="*/ 482971 h 946755"/>
                            <a:gd name="connsiteX10-153" fmla="*/ 0 w 3723451"/>
                            <a:gd name="connsiteY10-154" fmla="*/ 242051 h 946755"/>
                            <a:gd name="connsiteX0-155" fmla="*/ 0 w 3723451"/>
                            <a:gd name="connsiteY0-156" fmla="*/ 228246 h 932950"/>
                            <a:gd name="connsiteX1-157" fmla="*/ 655168 w 3723451"/>
                            <a:gd name="connsiteY1-158" fmla="*/ 2690 h 932950"/>
                            <a:gd name="connsiteX2-159" fmla="*/ 1855778 w 3723451"/>
                            <a:gd name="connsiteY2-160" fmla="*/ 520562 h 932950"/>
                            <a:gd name="connsiteX3-161" fmla="*/ 3001174 w 3723451"/>
                            <a:gd name="connsiteY3-162" fmla="*/ 0 h 932950"/>
                            <a:gd name="connsiteX4-163" fmla="*/ 3723451 w 3723451"/>
                            <a:gd name="connsiteY4-164" fmla="*/ 207149 h 932950"/>
                            <a:gd name="connsiteX5-165" fmla="*/ 3195282 w 3723451"/>
                            <a:gd name="connsiteY5-166" fmla="*/ 448069 h 932950"/>
                            <a:gd name="connsiteX6-167" fmla="*/ 3008465 w 3723451"/>
                            <a:gd name="connsiteY6-168" fmla="*/ 388599 h 932950"/>
                            <a:gd name="connsiteX7-169" fmla="*/ 1876873 w 3723451"/>
                            <a:gd name="connsiteY7-170" fmla="*/ 932950 h 932950"/>
                            <a:gd name="connsiteX8-171" fmla="*/ 690067 w 3723451"/>
                            <a:gd name="connsiteY8-172" fmla="*/ 398582 h 932950"/>
                            <a:gd name="connsiteX9-173" fmla="*/ 523214 w 3723451"/>
                            <a:gd name="connsiteY9-174" fmla="*/ 469166 h 932950"/>
                            <a:gd name="connsiteX10-175" fmla="*/ 0 w 3723451"/>
                            <a:gd name="connsiteY10-176" fmla="*/ 228246 h 932950"/>
                            <a:gd name="connsiteX0-177" fmla="*/ 0 w 3723451"/>
                            <a:gd name="connsiteY0-178" fmla="*/ 228246 h 932950"/>
                            <a:gd name="connsiteX1-179" fmla="*/ 655168 w 3723451"/>
                            <a:gd name="connsiteY1-180" fmla="*/ 2690 h 932950"/>
                            <a:gd name="connsiteX2-181" fmla="*/ 1855778 w 3723451"/>
                            <a:gd name="connsiteY2-182" fmla="*/ 520562 h 932950"/>
                            <a:gd name="connsiteX3-183" fmla="*/ 3001174 w 3723451"/>
                            <a:gd name="connsiteY3-184" fmla="*/ 0 h 932950"/>
                            <a:gd name="connsiteX4-185" fmla="*/ 3723451 w 3723451"/>
                            <a:gd name="connsiteY4-186" fmla="*/ 207149 h 932950"/>
                            <a:gd name="connsiteX5-187" fmla="*/ 3195282 w 3723451"/>
                            <a:gd name="connsiteY5-188" fmla="*/ 448069 h 932950"/>
                            <a:gd name="connsiteX6-189" fmla="*/ 3013067 w 3723451"/>
                            <a:gd name="connsiteY6-190" fmla="*/ 393200 h 932950"/>
                            <a:gd name="connsiteX7-191" fmla="*/ 1876873 w 3723451"/>
                            <a:gd name="connsiteY7-192" fmla="*/ 932950 h 932950"/>
                            <a:gd name="connsiteX8-193" fmla="*/ 690067 w 3723451"/>
                            <a:gd name="connsiteY8-194" fmla="*/ 398582 h 932950"/>
                            <a:gd name="connsiteX9-195" fmla="*/ 523214 w 3723451"/>
                            <a:gd name="connsiteY9-196" fmla="*/ 469166 h 932950"/>
                            <a:gd name="connsiteX10-197" fmla="*/ 0 w 3723451"/>
                            <a:gd name="connsiteY10-198" fmla="*/ 228246 h 932950"/>
                            <a:gd name="connsiteX0-199" fmla="*/ 0 w 3723451"/>
                            <a:gd name="connsiteY0-200" fmla="*/ 228246 h 932950"/>
                            <a:gd name="connsiteX1-201" fmla="*/ 655168 w 3723451"/>
                            <a:gd name="connsiteY1-202" fmla="*/ 2690 h 932950"/>
                            <a:gd name="connsiteX2-203" fmla="*/ 1855778 w 3723451"/>
                            <a:gd name="connsiteY2-204" fmla="*/ 520562 h 932950"/>
                            <a:gd name="connsiteX3-205" fmla="*/ 3001174 w 3723451"/>
                            <a:gd name="connsiteY3-206" fmla="*/ 0 h 932950"/>
                            <a:gd name="connsiteX4-207" fmla="*/ 3723451 w 3723451"/>
                            <a:gd name="connsiteY4-208" fmla="*/ 207149 h 932950"/>
                            <a:gd name="connsiteX5-209" fmla="*/ 3186079 w 3723451"/>
                            <a:gd name="connsiteY5-210" fmla="*/ 461874 h 932950"/>
                            <a:gd name="connsiteX6-211" fmla="*/ 3013067 w 3723451"/>
                            <a:gd name="connsiteY6-212" fmla="*/ 393200 h 932950"/>
                            <a:gd name="connsiteX7-213" fmla="*/ 1876873 w 3723451"/>
                            <a:gd name="connsiteY7-214" fmla="*/ 932950 h 932950"/>
                            <a:gd name="connsiteX8-215" fmla="*/ 690067 w 3723451"/>
                            <a:gd name="connsiteY8-216" fmla="*/ 398582 h 932950"/>
                            <a:gd name="connsiteX9-217" fmla="*/ 523214 w 3723451"/>
                            <a:gd name="connsiteY9-218" fmla="*/ 469166 h 932950"/>
                            <a:gd name="connsiteX10-219" fmla="*/ 0 w 3723451"/>
                            <a:gd name="connsiteY10-220" fmla="*/ 228246 h 932950"/>
                            <a:gd name="connsiteX0-221" fmla="*/ 0 w 3723451"/>
                            <a:gd name="connsiteY0-222" fmla="*/ 228246 h 932950"/>
                            <a:gd name="connsiteX1-223" fmla="*/ 655168 w 3723451"/>
                            <a:gd name="connsiteY1-224" fmla="*/ 2690 h 932950"/>
                            <a:gd name="connsiteX2-225" fmla="*/ 1855778 w 3723451"/>
                            <a:gd name="connsiteY2-226" fmla="*/ 520562 h 932950"/>
                            <a:gd name="connsiteX3-227" fmla="*/ 3001174 w 3723451"/>
                            <a:gd name="connsiteY3-228" fmla="*/ 0 h 932950"/>
                            <a:gd name="connsiteX4-229" fmla="*/ 3723451 w 3723451"/>
                            <a:gd name="connsiteY4-230" fmla="*/ 207149 h 932950"/>
                            <a:gd name="connsiteX5-231" fmla="*/ 3186079 w 3723451"/>
                            <a:gd name="connsiteY5-232" fmla="*/ 461874 h 932950"/>
                            <a:gd name="connsiteX6-233" fmla="*/ 3013067 w 3723451"/>
                            <a:gd name="connsiteY6-234" fmla="*/ 393200 h 932950"/>
                            <a:gd name="connsiteX7-235" fmla="*/ 1876873 w 3723451"/>
                            <a:gd name="connsiteY7-236" fmla="*/ 932950 h 932950"/>
                            <a:gd name="connsiteX8-237" fmla="*/ 711613 w 3723451"/>
                            <a:gd name="connsiteY8-238" fmla="*/ 413055 h 932950"/>
                            <a:gd name="connsiteX9-239" fmla="*/ 523214 w 3723451"/>
                            <a:gd name="connsiteY9-240" fmla="*/ 469166 h 932950"/>
                            <a:gd name="connsiteX10-241" fmla="*/ 0 w 3723451"/>
                            <a:gd name="connsiteY10-242" fmla="*/ 228246 h 932950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  <a:cxn ang="0">
                              <a:pos x="connsiteX8-17" y="connsiteY8-18"/>
                            </a:cxn>
                            <a:cxn ang="0">
                              <a:pos x="connsiteX9-19" y="connsiteY9-20"/>
                            </a:cxn>
                            <a:cxn ang="0">
                              <a:pos x="connsiteX10-21" y="connsiteY10-22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9" name="Freeform 478"/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-1" fmla="*/ 4602 w 1371198"/>
                            <a:gd name="connsiteY0-2" fmla="*/ 0 h 800665"/>
                            <a:gd name="connsiteX1-3" fmla="*/ 1371198 w 1371198"/>
                            <a:gd name="connsiteY1-4" fmla="*/ 625807 h 800665"/>
                            <a:gd name="connsiteX2-5" fmla="*/ 897260 w 1371198"/>
                            <a:gd name="connsiteY2-6" fmla="*/ 800665 h 800665"/>
                            <a:gd name="connsiteX3-7" fmla="*/ 0 w 1371198"/>
                            <a:gd name="connsiteY3-8" fmla="*/ 404934 h 800665"/>
                            <a:gd name="connsiteX4-9" fmla="*/ 4602 w 1371198"/>
                            <a:gd name="connsiteY4-10" fmla="*/ 0 h 800665"/>
                            <a:gd name="connsiteX0-11" fmla="*/ 0 w 1366596"/>
                            <a:gd name="connsiteY0-12" fmla="*/ 0 h 800665"/>
                            <a:gd name="connsiteX1-13" fmla="*/ 1366596 w 1366596"/>
                            <a:gd name="connsiteY1-14" fmla="*/ 625807 h 800665"/>
                            <a:gd name="connsiteX2-15" fmla="*/ 892658 w 1366596"/>
                            <a:gd name="connsiteY2-16" fmla="*/ 800665 h 800665"/>
                            <a:gd name="connsiteX3-17" fmla="*/ 4601 w 1366596"/>
                            <a:gd name="connsiteY3-18" fmla="*/ 427942 h 800665"/>
                            <a:gd name="connsiteX4-19" fmla="*/ 0 w 1366596"/>
                            <a:gd name="connsiteY4-20" fmla="*/ 0 h 800665"/>
                            <a:gd name="connsiteX0-21" fmla="*/ 0 w 1366596"/>
                            <a:gd name="connsiteY0-22" fmla="*/ 0 h 800665"/>
                            <a:gd name="connsiteX1-23" fmla="*/ 1366596 w 1366596"/>
                            <a:gd name="connsiteY1-24" fmla="*/ 625807 h 800665"/>
                            <a:gd name="connsiteX2-25" fmla="*/ 892658 w 1366596"/>
                            <a:gd name="connsiteY2-26" fmla="*/ 800665 h 800665"/>
                            <a:gd name="connsiteX3-27" fmla="*/ 4601 w 1366596"/>
                            <a:gd name="connsiteY3-28" fmla="*/ 427942 h 800665"/>
                            <a:gd name="connsiteX4-29" fmla="*/ 0 w 1366596"/>
                            <a:gd name="connsiteY4-30" fmla="*/ 0 h 800665"/>
                            <a:gd name="connsiteX0-31" fmla="*/ 0 w 1366596"/>
                            <a:gd name="connsiteY0-32" fmla="*/ 0 h 800665"/>
                            <a:gd name="connsiteX1-33" fmla="*/ 1366596 w 1366596"/>
                            <a:gd name="connsiteY1-34" fmla="*/ 625807 h 800665"/>
                            <a:gd name="connsiteX2-35" fmla="*/ 892658 w 1366596"/>
                            <a:gd name="connsiteY2-36" fmla="*/ 800665 h 800665"/>
                            <a:gd name="connsiteX3-37" fmla="*/ 4601 w 1366596"/>
                            <a:gd name="connsiteY3-38" fmla="*/ 427942 h 800665"/>
                            <a:gd name="connsiteX4-39" fmla="*/ 0 w 1366596"/>
                            <a:gd name="connsiteY4-40" fmla="*/ 0 h 800665"/>
                            <a:gd name="connsiteX0-41" fmla="*/ 0 w 1366596"/>
                            <a:gd name="connsiteY0-42" fmla="*/ 0 h 809868"/>
                            <a:gd name="connsiteX1-43" fmla="*/ 1366596 w 1366596"/>
                            <a:gd name="connsiteY1-44" fmla="*/ 625807 h 809868"/>
                            <a:gd name="connsiteX2-45" fmla="*/ 865050 w 1366596"/>
                            <a:gd name="connsiteY2-46" fmla="*/ 809868 h 809868"/>
                            <a:gd name="connsiteX3-47" fmla="*/ 4601 w 1366596"/>
                            <a:gd name="connsiteY3-48" fmla="*/ 427942 h 809868"/>
                            <a:gd name="connsiteX4-49" fmla="*/ 0 w 1366596"/>
                            <a:gd name="connsiteY4-50" fmla="*/ 0 h 809868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0" name="Freeform 479"/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-1" fmla="*/ 1329786 w 1348191"/>
                            <a:gd name="connsiteY0-2" fmla="*/ 0 h 791462"/>
                            <a:gd name="connsiteX1-3" fmla="*/ 1348191 w 1348191"/>
                            <a:gd name="connsiteY1-4" fmla="*/ 381926 h 791462"/>
                            <a:gd name="connsiteX2-5" fmla="*/ 487742 w 1348191"/>
                            <a:gd name="connsiteY2-6" fmla="*/ 791462 h 791462"/>
                            <a:gd name="connsiteX3-7" fmla="*/ 0 w 1348191"/>
                            <a:gd name="connsiteY3-8" fmla="*/ 612002 h 791462"/>
                            <a:gd name="connsiteX4-9" fmla="*/ 1329786 w 1348191"/>
                            <a:gd name="connsiteY4-10" fmla="*/ 0 h 791462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81" name="Straight Connector 480"/>
                        <p:cNvCxnSpPr>
                          <a:endCxn id="47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82" name="Straight Connector 481"/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71" name="Group 470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72" name="Oval 471"/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 panose="020B0502020104020203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3" name="TextBox 472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rPr>
                            <a:t>1a</a:t>
                          </a: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66" name="Straight Connector 465"/>
                    <p:cNvCxnSpPr>
                      <a:stCxn id="513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67" name="Straight Connector 466"/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68" name="Straight Connector 467"/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69" name="Straight Connector 468"/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458" name="TextBox 457"/>
                <p:cNvSpPr txBox="1"/>
                <p:nvPr/>
              </p:nvSpPr>
              <p:spPr>
                <a:xfrm>
                  <a:off x="1430686" y="4247082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rPr>
                    <a:t>AS 1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459" name="Straight Connector 458"/>
                <p:cNvCxnSpPr>
                  <a:stCxn id="341" idx="1"/>
                </p:cNvCxnSpPr>
                <p:nvPr/>
              </p:nvCxnSpPr>
              <p:spPr bwMode="auto">
                <a:xfrm flipH="1" flipV="1">
                  <a:off x="3848374" y="5024787"/>
                  <a:ext cx="1030666" cy="698992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22" name="Straight Connector 521"/>
              <p:cNvCxnSpPr>
                <a:stCxn id="357" idx="5"/>
                <a:endCxn id="407" idx="1"/>
              </p:cNvCxnSpPr>
              <p:nvPr/>
            </p:nvCxnSpPr>
            <p:spPr bwMode="auto">
              <a:xfrm flipV="1">
                <a:off x="6957825" y="4543468"/>
                <a:ext cx="1398778" cy="1062884"/>
              </a:xfrm>
              <a:prstGeom prst="line">
                <a:avLst/>
              </a:prstGeom>
              <a:solidFill>
                <a:srgbClr val="00CC9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23" name="Group 522"/>
            <p:cNvGrpSpPr/>
            <p:nvPr/>
          </p:nvGrpSpPr>
          <p:grpSpPr>
            <a:xfrm>
              <a:off x="9525929" y="4809915"/>
              <a:ext cx="1701734" cy="616172"/>
              <a:chOff x="6935906" y="5482318"/>
              <a:chExt cx="1701734" cy="616172"/>
            </a:xfrm>
          </p:grpSpPr>
          <p:grpSp>
            <p:nvGrpSpPr>
              <p:cNvPr id="524" name="Group 523"/>
              <p:cNvGrpSpPr/>
              <p:nvPr/>
            </p:nvGrpSpPr>
            <p:grpSpPr>
              <a:xfrm>
                <a:off x="6935906" y="5482318"/>
                <a:ext cx="1701734" cy="616172"/>
                <a:chOff x="6808463" y="5108795"/>
                <a:chExt cx="1701734" cy="616172"/>
              </a:xfrm>
            </p:grpSpPr>
            <p:sp>
              <p:nvSpPr>
                <p:cNvPr id="526" name="Freeform 2"/>
                <p:cNvSpPr/>
                <p:nvPr/>
              </p:nvSpPr>
              <p:spPr bwMode="auto">
                <a:xfrm>
                  <a:off x="6808463" y="5108795"/>
                  <a:ext cx="1701734" cy="616172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-1" fmla="*/ 4 w 8600"/>
                    <a:gd name="connsiteY0-2" fmla="*/ 4042 h 10128"/>
                    <a:gd name="connsiteX1-3" fmla="*/ 715 w 8600"/>
                    <a:gd name="connsiteY1-4" fmla="*/ 1598 h 10128"/>
                    <a:gd name="connsiteX2-5" fmla="*/ 3130 w 8600"/>
                    <a:gd name="connsiteY2-6" fmla="*/ 1009 h 10128"/>
                    <a:gd name="connsiteX3-7" fmla="*/ 4995 w 8600"/>
                    <a:gd name="connsiteY3-8" fmla="*/ 3 h 10128"/>
                    <a:gd name="connsiteX4-9" fmla="*/ 6720 w 8600"/>
                    <a:gd name="connsiteY4-10" fmla="*/ 1012 h 10128"/>
                    <a:gd name="connsiteX5-11" fmla="*/ 8599 w 8600"/>
                    <a:gd name="connsiteY5-12" fmla="*/ 6800 h 10128"/>
                    <a:gd name="connsiteX6-13" fmla="*/ 6995 w 8600"/>
                    <a:gd name="connsiteY6-14" fmla="*/ 9325 h 10128"/>
                    <a:gd name="connsiteX7-15" fmla="*/ 5307 w 8600"/>
                    <a:gd name="connsiteY7-16" fmla="*/ 8846 h 10128"/>
                    <a:gd name="connsiteX8-17" fmla="*/ 4371 w 8600"/>
                    <a:gd name="connsiteY8-18" fmla="*/ 9915 h 10128"/>
                    <a:gd name="connsiteX9-19" fmla="*/ 3140 w 8600"/>
                    <a:gd name="connsiteY9-20" fmla="*/ 10022 h 10128"/>
                    <a:gd name="connsiteX10-21" fmla="*/ 2179 w 8600"/>
                    <a:gd name="connsiteY10-22" fmla="*/ 7898 h 10128"/>
                    <a:gd name="connsiteX11-23" fmla="*/ 1187 w 8600"/>
                    <a:gd name="connsiteY11-24" fmla="*/ 7498 h 10128"/>
                    <a:gd name="connsiteX12-25" fmla="*/ 4 w 8600"/>
                    <a:gd name="connsiteY12-26" fmla="*/ 4042 h 10128"/>
                    <a:gd name="connsiteX0-27" fmla="*/ 4 w 9326"/>
                    <a:gd name="connsiteY0-28" fmla="*/ 3988 h 9997"/>
                    <a:gd name="connsiteX1-29" fmla="*/ 830 w 9326"/>
                    <a:gd name="connsiteY1-30" fmla="*/ 1575 h 9997"/>
                    <a:gd name="connsiteX2-31" fmla="*/ 3639 w 9326"/>
                    <a:gd name="connsiteY2-32" fmla="*/ 993 h 9997"/>
                    <a:gd name="connsiteX3-33" fmla="*/ 5807 w 9326"/>
                    <a:gd name="connsiteY3-34" fmla="*/ 0 h 9997"/>
                    <a:gd name="connsiteX4-35" fmla="*/ 7813 w 9326"/>
                    <a:gd name="connsiteY4-36" fmla="*/ 996 h 9997"/>
                    <a:gd name="connsiteX5-37" fmla="*/ 9324 w 9326"/>
                    <a:gd name="connsiteY5-38" fmla="*/ 5746 h 9997"/>
                    <a:gd name="connsiteX6-39" fmla="*/ 8133 w 9326"/>
                    <a:gd name="connsiteY6-40" fmla="*/ 9204 h 9997"/>
                    <a:gd name="connsiteX7-41" fmla="*/ 6170 w 9326"/>
                    <a:gd name="connsiteY7-42" fmla="*/ 8731 h 9997"/>
                    <a:gd name="connsiteX8-43" fmla="*/ 5082 w 9326"/>
                    <a:gd name="connsiteY8-44" fmla="*/ 9787 h 9997"/>
                    <a:gd name="connsiteX9-45" fmla="*/ 3650 w 9326"/>
                    <a:gd name="connsiteY9-46" fmla="*/ 9892 h 9997"/>
                    <a:gd name="connsiteX10-47" fmla="*/ 2533 w 9326"/>
                    <a:gd name="connsiteY10-48" fmla="*/ 7795 h 9997"/>
                    <a:gd name="connsiteX11-49" fmla="*/ 1379 w 9326"/>
                    <a:gd name="connsiteY11-50" fmla="*/ 7400 h 9997"/>
                    <a:gd name="connsiteX12-51" fmla="*/ 4 w 9326"/>
                    <a:gd name="connsiteY12-52" fmla="*/ 3988 h 9997"/>
                    <a:gd name="connsiteX0-53" fmla="*/ 4 w 10001"/>
                    <a:gd name="connsiteY0-54" fmla="*/ 3989 h 10041"/>
                    <a:gd name="connsiteX1-55" fmla="*/ 890 w 10001"/>
                    <a:gd name="connsiteY1-56" fmla="*/ 1575 h 10041"/>
                    <a:gd name="connsiteX2-57" fmla="*/ 3902 w 10001"/>
                    <a:gd name="connsiteY2-58" fmla="*/ 993 h 10041"/>
                    <a:gd name="connsiteX3-59" fmla="*/ 6227 w 10001"/>
                    <a:gd name="connsiteY3-60" fmla="*/ 0 h 10041"/>
                    <a:gd name="connsiteX4-61" fmla="*/ 8378 w 10001"/>
                    <a:gd name="connsiteY4-62" fmla="*/ 996 h 10041"/>
                    <a:gd name="connsiteX5-63" fmla="*/ 9998 w 10001"/>
                    <a:gd name="connsiteY5-64" fmla="*/ 5748 h 10041"/>
                    <a:gd name="connsiteX6-65" fmla="*/ 8721 w 10001"/>
                    <a:gd name="connsiteY6-66" fmla="*/ 9207 h 10041"/>
                    <a:gd name="connsiteX7-67" fmla="*/ 5449 w 10001"/>
                    <a:gd name="connsiteY7-68" fmla="*/ 9790 h 10041"/>
                    <a:gd name="connsiteX8-69" fmla="*/ 3914 w 10001"/>
                    <a:gd name="connsiteY8-70" fmla="*/ 9895 h 10041"/>
                    <a:gd name="connsiteX9-71" fmla="*/ 2716 w 10001"/>
                    <a:gd name="connsiteY9-72" fmla="*/ 7797 h 10041"/>
                    <a:gd name="connsiteX10-73" fmla="*/ 1479 w 10001"/>
                    <a:gd name="connsiteY10-74" fmla="*/ 7402 h 10041"/>
                    <a:gd name="connsiteX11-75" fmla="*/ 4 w 10001"/>
                    <a:gd name="connsiteY11-76" fmla="*/ 3989 h 10041"/>
                    <a:gd name="connsiteX0-77" fmla="*/ 4 w 10001"/>
                    <a:gd name="connsiteY0-78" fmla="*/ 3989 h 14825"/>
                    <a:gd name="connsiteX1-79" fmla="*/ 890 w 10001"/>
                    <a:gd name="connsiteY1-80" fmla="*/ 1575 h 14825"/>
                    <a:gd name="connsiteX2-81" fmla="*/ 3902 w 10001"/>
                    <a:gd name="connsiteY2-82" fmla="*/ 993 h 14825"/>
                    <a:gd name="connsiteX3-83" fmla="*/ 6227 w 10001"/>
                    <a:gd name="connsiteY3-84" fmla="*/ 0 h 14825"/>
                    <a:gd name="connsiteX4-85" fmla="*/ 8378 w 10001"/>
                    <a:gd name="connsiteY4-86" fmla="*/ 996 h 14825"/>
                    <a:gd name="connsiteX5-87" fmla="*/ 9998 w 10001"/>
                    <a:gd name="connsiteY5-88" fmla="*/ 5748 h 14825"/>
                    <a:gd name="connsiteX6-89" fmla="*/ 8721 w 10001"/>
                    <a:gd name="connsiteY6-90" fmla="*/ 9207 h 14825"/>
                    <a:gd name="connsiteX7-91" fmla="*/ 6011 w 10001"/>
                    <a:gd name="connsiteY7-92" fmla="*/ 14823 h 14825"/>
                    <a:gd name="connsiteX8-93" fmla="*/ 3914 w 10001"/>
                    <a:gd name="connsiteY8-94" fmla="*/ 9895 h 14825"/>
                    <a:gd name="connsiteX9-95" fmla="*/ 2716 w 10001"/>
                    <a:gd name="connsiteY9-96" fmla="*/ 7797 h 14825"/>
                    <a:gd name="connsiteX10-97" fmla="*/ 1479 w 10001"/>
                    <a:gd name="connsiteY10-98" fmla="*/ 7402 h 14825"/>
                    <a:gd name="connsiteX11-99" fmla="*/ 4 w 10001"/>
                    <a:gd name="connsiteY11-100" fmla="*/ 3989 h 14825"/>
                    <a:gd name="connsiteX0-101" fmla="*/ 4 w 10001"/>
                    <a:gd name="connsiteY0-102" fmla="*/ 7436 h 18272"/>
                    <a:gd name="connsiteX1-103" fmla="*/ 890 w 10001"/>
                    <a:gd name="connsiteY1-104" fmla="*/ 5022 h 18272"/>
                    <a:gd name="connsiteX2-105" fmla="*/ 3902 w 10001"/>
                    <a:gd name="connsiteY2-106" fmla="*/ 4440 h 18272"/>
                    <a:gd name="connsiteX3-107" fmla="*/ 6026 w 10001"/>
                    <a:gd name="connsiteY3-108" fmla="*/ 0 h 18272"/>
                    <a:gd name="connsiteX4-109" fmla="*/ 8378 w 10001"/>
                    <a:gd name="connsiteY4-110" fmla="*/ 4443 h 18272"/>
                    <a:gd name="connsiteX5-111" fmla="*/ 9998 w 10001"/>
                    <a:gd name="connsiteY5-112" fmla="*/ 9195 h 18272"/>
                    <a:gd name="connsiteX6-113" fmla="*/ 8721 w 10001"/>
                    <a:gd name="connsiteY6-114" fmla="*/ 12654 h 18272"/>
                    <a:gd name="connsiteX7-115" fmla="*/ 6011 w 10001"/>
                    <a:gd name="connsiteY7-116" fmla="*/ 18270 h 18272"/>
                    <a:gd name="connsiteX8-117" fmla="*/ 3914 w 10001"/>
                    <a:gd name="connsiteY8-118" fmla="*/ 13342 h 18272"/>
                    <a:gd name="connsiteX9-119" fmla="*/ 2716 w 10001"/>
                    <a:gd name="connsiteY9-120" fmla="*/ 11244 h 18272"/>
                    <a:gd name="connsiteX10-121" fmla="*/ 1479 w 10001"/>
                    <a:gd name="connsiteY10-122" fmla="*/ 10849 h 18272"/>
                    <a:gd name="connsiteX11-123" fmla="*/ 4 w 10001"/>
                    <a:gd name="connsiteY11-124" fmla="*/ 7436 h 18272"/>
                    <a:gd name="connsiteX0-125" fmla="*/ 1 w 9998"/>
                    <a:gd name="connsiteY0-126" fmla="*/ 7436 h 18272"/>
                    <a:gd name="connsiteX1-127" fmla="*/ 3899 w 9998"/>
                    <a:gd name="connsiteY1-128" fmla="*/ 4440 h 18272"/>
                    <a:gd name="connsiteX2-129" fmla="*/ 6023 w 9998"/>
                    <a:gd name="connsiteY2-130" fmla="*/ 0 h 18272"/>
                    <a:gd name="connsiteX3-131" fmla="*/ 8375 w 9998"/>
                    <a:gd name="connsiteY3-132" fmla="*/ 4443 h 18272"/>
                    <a:gd name="connsiteX4-133" fmla="*/ 9995 w 9998"/>
                    <a:gd name="connsiteY4-134" fmla="*/ 9195 h 18272"/>
                    <a:gd name="connsiteX5-135" fmla="*/ 8718 w 9998"/>
                    <a:gd name="connsiteY5-136" fmla="*/ 12654 h 18272"/>
                    <a:gd name="connsiteX6-137" fmla="*/ 6008 w 9998"/>
                    <a:gd name="connsiteY6-138" fmla="*/ 18270 h 18272"/>
                    <a:gd name="connsiteX7-139" fmla="*/ 3911 w 9998"/>
                    <a:gd name="connsiteY7-140" fmla="*/ 13342 h 18272"/>
                    <a:gd name="connsiteX8-141" fmla="*/ 2713 w 9998"/>
                    <a:gd name="connsiteY8-142" fmla="*/ 11244 h 18272"/>
                    <a:gd name="connsiteX9-143" fmla="*/ 1476 w 9998"/>
                    <a:gd name="connsiteY9-144" fmla="*/ 10849 h 18272"/>
                    <a:gd name="connsiteX10-145" fmla="*/ 1 w 9998"/>
                    <a:gd name="connsiteY10-146" fmla="*/ 7436 h 18272"/>
                    <a:gd name="connsiteX0-147" fmla="*/ 35 w 8559"/>
                    <a:gd name="connsiteY0-148" fmla="*/ 5938 h 10000"/>
                    <a:gd name="connsiteX1-149" fmla="*/ 2459 w 8559"/>
                    <a:gd name="connsiteY1-150" fmla="*/ 2430 h 10000"/>
                    <a:gd name="connsiteX2-151" fmla="*/ 4583 w 8559"/>
                    <a:gd name="connsiteY2-152" fmla="*/ 0 h 10000"/>
                    <a:gd name="connsiteX3-153" fmla="*/ 6936 w 8559"/>
                    <a:gd name="connsiteY3-154" fmla="*/ 2432 h 10000"/>
                    <a:gd name="connsiteX4-155" fmla="*/ 8556 w 8559"/>
                    <a:gd name="connsiteY4-156" fmla="*/ 5032 h 10000"/>
                    <a:gd name="connsiteX5-157" fmla="*/ 7279 w 8559"/>
                    <a:gd name="connsiteY5-158" fmla="*/ 6925 h 10000"/>
                    <a:gd name="connsiteX6-159" fmla="*/ 4568 w 8559"/>
                    <a:gd name="connsiteY6-160" fmla="*/ 9999 h 10000"/>
                    <a:gd name="connsiteX7-161" fmla="*/ 2471 w 8559"/>
                    <a:gd name="connsiteY7-162" fmla="*/ 7302 h 10000"/>
                    <a:gd name="connsiteX8-163" fmla="*/ 1273 w 8559"/>
                    <a:gd name="connsiteY8-164" fmla="*/ 6154 h 10000"/>
                    <a:gd name="connsiteX9-165" fmla="*/ 35 w 8559"/>
                    <a:gd name="connsiteY9-166" fmla="*/ 5938 h 10000"/>
                    <a:gd name="connsiteX0-167" fmla="*/ 49 w 9820"/>
                    <a:gd name="connsiteY0-168" fmla="*/ 4655 h 10000"/>
                    <a:gd name="connsiteX1-169" fmla="*/ 2693 w 9820"/>
                    <a:gd name="connsiteY1-170" fmla="*/ 2430 h 10000"/>
                    <a:gd name="connsiteX2-171" fmla="*/ 5175 w 9820"/>
                    <a:gd name="connsiteY2-172" fmla="*/ 0 h 10000"/>
                    <a:gd name="connsiteX3-173" fmla="*/ 7924 w 9820"/>
                    <a:gd name="connsiteY3-174" fmla="*/ 2432 h 10000"/>
                    <a:gd name="connsiteX4-175" fmla="*/ 9816 w 9820"/>
                    <a:gd name="connsiteY4-176" fmla="*/ 5032 h 10000"/>
                    <a:gd name="connsiteX5-177" fmla="*/ 8324 w 9820"/>
                    <a:gd name="connsiteY5-178" fmla="*/ 6925 h 10000"/>
                    <a:gd name="connsiteX6-179" fmla="*/ 5157 w 9820"/>
                    <a:gd name="connsiteY6-180" fmla="*/ 9999 h 10000"/>
                    <a:gd name="connsiteX7-181" fmla="*/ 2707 w 9820"/>
                    <a:gd name="connsiteY7-182" fmla="*/ 7302 h 10000"/>
                    <a:gd name="connsiteX8-183" fmla="*/ 1307 w 9820"/>
                    <a:gd name="connsiteY8-184" fmla="*/ 6154 h 10000"/>
                    <a:gd name="connsiteX9-185" fmla="*/ 49 w 9820"/>
                    <a:gd name="connsiteY9-186" fmla="*/ 4655 h 10000"/>
                    <a:gd name="connsiteX0-187" fmla="*/ 45 w 9995"/>
                    <a:gd name="connsiteY0-188" fmla="*/ 4655 h 10000"/>
                    <a:gd name="connsiteX1-189" fmla="*/ 2737 w 9995"/>
                    <a:gd name="connsiteY1-190" fmla="*/ 2430 h 10000"/>
                    <a:gd name="connsiteX2-191" fmla="*/ 5265 w 9995"/>
                    <a:gd name="connsiteY2-192" fmla="*/ 0 h 10000"/>
                    <a:gd name="connsiteX3-193" fmla="*/ 8064 w 9995"/>
                    <a:gd name="connsiteY3-194" fmla="*/ 2432 h 10000"/>
                    <a:gd name="connsiteX4-195" fmla="*/ 9991 w 9995"/>
                    <a:gd name="connsiteY4-196" fmla="*/ 5032 h 10000"/>
                    <a:gd name="connsiteX5-197" fmla="*/ 8472 w 9995"/>
                    <a:gd name="connsiteY5-198" fmla="*/ 6925 h 10000"/>
                    <a:gd name="connsiteX6-199" fmla="*/ 5247 w 9995"/>
                    <a:gd name="connsiteY6-200" fmla="*/ 9999 h 10000"/>
                    <a:gd name="connsiteX7-201" fmla="*/ 2752 w 9995"/>
                    <a:gd name="connsiteY7-202" fmla="*/ 7302 h 10000"/>
                    <a:gd name="connsiteX8-203" fmla="*/ 1374 w 9995"/>
                    <a:gd name="connsiteY8-204" fmla="*/ 6984 h 10000"/>
                    <a:gd name="connsiteX9-205" fmla="*/ 45 w 9995"/>
                    <a:gd name="connsiteY9-206" fmla="*/ 4655 h 10000"/>
                    <a:gd name="connsiteX0-207" fmla="*/ 45 w 10000"/>
                    <a:gd name="connsiteY0-208" fmla="*/ 5032 h 10377"/>
                    <a:gd name="connsiteX1-209" fmla="*/ 2738 w 10000"/>
                    <a:gd name="connsiteY1-210" fmla="*/ 2807 h 10377"/>
                    <a:gd name="connsiteX2-211" fmla="*/ 4886 w 10000"/>
                    <a:gd name="connsiteY2-212" fmla="*/ 0 h 10377"/>
                    <a:gd name="connsiteX3-213" fmla="*/ 8068 w 10000"/>
                    <a:gd name="connsiteY3-214" fmla="*/ 2809 h 10377"/>
                    <a:gd name="connsiteX4-215" fmla="*/ 9996 w 10000"/>
                    <a:gd name="connsiteY4-216" fmla="*/ 5409 h 10377"/>
                    <a:gd name="connsiteX5-217" fmla="*/ 8476 w 10000"/>
                    <a:gd name="connsiteY5-218" fmla="*/ 7302 h 10377"/>
                    <a:gd name="connsiteX6-219" fmla="*/ 5250 w 10000"/>
                    <a:gd name="connsiteY6-220" fmla="*/ 10376 h 10377"/>
                    <a:gd name="connsiteX7-221" fmla="*/ 2753 w 10000"/>
                    <a:gd name="connsiteY7-222" fmla="*/ 7679 h 10377"/>
                    <a:gd name="connsiteX8-223" fmla="*/ 1375 w 10000"/>
                    <a:gd name="connsiteY8-224" fmla="*/ 7361 h 10377"/>
                    <a:gd name="connsiteX9-225" fmla="*/ 45 w 10000"/>
                    <a:gd name="connsiteY9-226" fmla="*/ 5032 h 10377"/>
                    <a:gd name="connsiteX0-227" fmla="*/ 45 w 10000"/>
                    <a:gd name="connsiteY0-228" fmla="*/ 5036 h 10381"/>
                    <a:gd name="connsiteX1-229" fmla="*/ 2738 w 10000"/>
                    <a:gd name="connsiteY1-230" fmla="*/ 2811 h 10381"/>
                    <a:gd name="connsiteX2-231" fmla="*/ 4886 w 10000"/>
                    <a:gd name="connsiteY2-232" fmla="*/ 4 h 10381"/>
                    <a:gd name="connsiteX3-233" fmla="*/ 8068 w 10000"/>
                    <a:gd name="connsiteY3-234" fmla="*/ 2813 h 10381"/>
                    <a:gd name="connsiteX4-235" fmla="*/ 9996 w 10000"/>
                    <a:gd name="connsiteY4-236" fmla="*/ 5413 h 10381"/>
                    <a:gd name="connsiteX5-237" fmla="*/ 8476 w 10000"/>
                    <a:gd name="connsiteY5-238" fmla="*/ 7306 h 10381"/>
                    <a:gd name="connsiteX6-239" fmla="*/ 5250 w 10000"/>
                    <a:gd name="connsiteY6-240" fmla="*/ 10380 h 10381"/>
                    <a:gd name="connsiteX7-241" fmla="*/ 2753 w 10000"/>
                    <a:gd name="connsiteY7-242" fmla="*/ 7683 h 10381"/>
                    <a:gd name="connsiteX8-243" fmla="*/ 1375 w 10000"/>
                    <a:gd name="connsiteY8-244" fmla="*/ 7365 h 10381"/>
                    <a:gd name="connsiteX9-245" fmla="*/ 45 w 10000"/>
                    <a:gd name="connsiteY9-246" fmla="*/ 5036 h 10381"/>
                    <a:gd name="connsiteX0-247" fmla="*/ 45 w 10000"/>
                    <a:gd name="connsiteY0-248" fmla="*/ 5036 h 10796"/>
                    <a:gd name="connsiteX1-249" fmla="*/ 2738 w 10000"/>
                    <a:gd name="connsiteY1-250" fmla="*/ 2811 h 10796"/>
                    <a:gd name="connsiteX2-251" fmla="*/ 4886 w 10000"/>
                    <a:gd name="connsiteY2-252" fmla="*/ 4 h 10796"/>
                    <a:gd name="connsiteX3-253" fmla="*/ 8068 w 10000"/>
                    <a:gd name="connsiteY3-254" fmla="*/ 2813 h 10796"/>
                    <a:gd name="connsiteX4-255" fmla="*/ 9996 w 10000"/>
                    <a:gd name="connsiteY4-256" fmla="*/ 5413 h 10796"/>
                    <a:gd name="connsiteX5-257" fmla="*/ 8476 w 10000"/>
                    <a:gd name="connsiteY5-258" fmla="*/ 7306 h 10796"/>
                    <a:gd name="connsiteX6-259" fmla="*/ 5202 w 10000"/>
                    <a:gd name="connsiteY6-260" fmla="*/ 10795 h 10796"/>
                    <a:gd name="connsiteX7-261" fmla="*/ 2753 w 10000"/>
                    <a:gd name="connsiteY7-262" fmla="*/ 7683 h 10796"/>
                    <a:gd name="connsiteX8-263" fmla="*/ 1375 w 10000"/>
                    <a:gd name="connsiteY8-264" fmla="*/ 7365 h 10796"/>
                    <a:gd name="connsiteX9-265" fmla="*/ 45 w 10000"/>
                    <a:gd name="connsiteY9-266" fmla="*/ 5036 h 10796"/>
                    <a:gd name="connsiteX0-267" fmla="*/ 45 w 10000"/>
                    <a:gd name="connsiteY0-268" fmla="*/ 5036 h 10795"/>
                    <a:gd name="connsiteX1-269" fmla="*/ 2738 w 10000"/>
                    <a:gd name="connsiteY1-270" fmla="*/ 2811 h 10795"/>
                    <a:gd name="connsiteX2-271" fmla="*/ 4886 w 10000"/>
                    <a:gd name="connsiteY2-272" fmla="*/ 4 h 10795"/>
                    <a:gd name="connsiteX3-273" fmla="*/ 8068 w 10000"/>
                    <a:gd name="connsiteY3-274" fmla="*/ 2813 h 10795"/>
                    <a:gd name="connsiteX4-275" fmla="*/ 9996 w 10000"/>
                    <a:gd name="connsiteY4-276" fmla="*/ 5413 h 10795"/>
                    <a:gd name="connsiteX5-277" fmla="*/ 8476 w 10000"/>
                    <a:gd name="connsiteY5-278" fmla="*/ 7306 h 10795"/>
                    <a:gd name="connsiteX6-279" fmla="*/ 5202 w 10000"/>
                    <a:gd name="connsiteY6-280" fmla="*/ 10795 h 10795"/>
                    <a:gd name="connsiteX7-281" fmla="*/ 2753 w 10000"/>
                    <a:gd name="connsiteY7-282" fmla="*/ 7683 h 10795"/>
                    <a:gd name="connsiteX8-283" fmla="*/ 1375 w 10000"/>
                    <a:gd name="connsiteY8-284" fmla="*/ 7365 h 10795"/>
                    <a:gd name="connsiteX9-285" fmla="*/ 45 w 10000"/>
                    <a:gd name="connsiteY9-286" fmla="*/ 5036 h 10795"/>
                    <a:gd name="connsiteX0-287" fmla="*/ 45 w 10000"/>
                    <a:gd name="connsiteY0-288" fmla="*/ 5036 h 10795"/>
                    <a:gd name="connsiteX1-289" fmla="*/ 2738 w 10000"/>
                    <a:gd name="connsiteY1-290" fmla="*/ 2811 h 10795"/>
                    <a:gd name="connsiteX2-291" fmla="*/ 4886 w 10000"/>
                    <a:gd name="connsiteY2-292" fmla="*/ 4 h 10795"/>
                    <a:gd name="connsiteX3-293" fmla="*/ 8068 w 10000"/>
                    <a:gd name="connsiteY3-294" fmla="*/ 2813 h 10795"/>
                    <a:gd name="connsiteX4-295" fmla="*/ 9996 w 10000"/>
                    <a:gd name="connsiteY4-296" fmla="*/ 5413 h 10795"/>
                    <a:gd name="connsiteX5-297" fmla="*/ 8476 w 10000"/>
                    <a:gd name="connsiteY5-298" fmla="*/ 7306 h 10795"/>
                    <a:gd name="connsiteX6-299" fmla="*/ 5202 w 10000"/>
                    <a:gd name="connsiteY6-300" fmla="*/ 10795 h 10795"/>
                    <a:gd name="connsiteX7-301" fmla="*/ 2753 w 10000"/>
                    <a:gd name="connsiteY7-302" fmla="*/ 7683 h 10795"/>
                    <a:gd name="connsiteX8-303" fmla="*/ 1375 w 10000"/>
                    <a:gd name="connsiteY8-304" fmla="*/ 7365 h 10795"/>
                    <a:gd name="connsiteX9-305" fmla="*/ 45 w 10000"/>
                    <a:gd name="connsiteY9-306" fmla="*/ 5036 h 10795"/>
                    <a:gd name="connsiteX0-307" fmla="*/ 4 w 9959"/>
                    <a:gd name="connsiteY0-308" fmla="*/ 5593 h 11352"/>
                    <a:gd name="connsiteX1-309" fmla="*/ 1089 w 9959"/>
                    <a:gd name="connsiteY1-310" fmla="*/ 469 h 11352"/>
                    <a:gd name="connsiteX2-311" fmla="*/ 4845 w 9959"/>
                    <a:gd name="connsiteY2-312" fmla="*/ 561 h 11352"/>
                    <a:gd name="connsiteX3-313" fmla="*/ 8027 w 9959"/>
                    <a:gd name="connsiteY3-314" fmla="*/ 3370 h 11352"/>
                    <a:gd name="connsiteX4-315" fmla="*/ 9955 w 9959"/>
                    <a:gd name="connsiteY4-316" fmla="*/ 5970 h 11352"/>
                    <a:gd name="connsiteX5-317" fmla="*/ 8435 w 9959"/>
                    <a:gd name="connsiteY5-318" fmla="*/ 7863 h 11352"/>
                    <a:gd name="connsiteX6-319" fmla="*/ 5161 w 9959"/>
                    <a:gd name="connsiteY6-320" fmla="*/ 11352 h 11352"/>
                    <a:gd name="connsiteX7-321" fmla="*/ 2712 w 9959"/>
                    <a:gd name="connsiteY7-322" fmla="*/ 8240 h 11352"/>
                    <a:gd name="connsiteX8-323" fmla="*/ 1334 w 9959"/>
                    <a:gd name="connsiteY8-324" fmla="*/ 7922 h 11352"/>
                    <a:gd name="connsiteX9-325" fmla="*/ 4 w 9959"/>
                    <a:gd name="connsiteY9-326" fmla="*/ 5593 h 11352"/>
                    <a:gd name="connsiteX0-327" fmla="*/ 0 w 11223"/>
                    <a:gd name="connsiteY0-328" fmla="*/ 3835 h 9929"/>
                    <a:gd name="connsiteX1-329" fmla="*/ 2316 w 11223"/>
                    <a:gd name="connsiteY1-330" fmla="*/ 342 h 9929"/>
                    <a:gd name="connsiteX2-331" fmla="*/ 6088 w 11223"/>
                    <a:gd name="connsiteY2-332" fmla="*/ 423 h 9929"/>
                    <a:gd name="connsiteX3-333" fmla="*/ 9283 w 11223"/>
                    <a:gd name="connsiteY3-334" fmla="*/ 2898 h 9929"/>
                    <a:gd name="connsiteX4-335" fmla="*/ 11219 w 11223"/>
                    <a:gd name="connsiteY4-336" fmla="*/ 5188 h 9929"/>
                    <a:gd name="connsiteX5-337" fmla="*/ 9693 w 11223"/>
                    <a:gd name="connsiteY5-338" fmla="*/ 6856 h 9929"/>
                    <a:gd name="connsiteX6-339" fmla="*/ 6405 w 11223"/>
                    <a:gd name="connsiteY6-340" fmla="*/ 9929 h 9929"/>
                    <a:gd name="connsiteX7-341" fmla="*/ 3946 w 11223"/>
                    <a:gd name="connsiteY7-342" fmla="*/ 7188 h 9929"/>
                    <a:gd name="connsiteX8-343" fmla="*/ 2562 w 11223"/>
                    <a:gd name="connsiteY8-344" fmla="*/ 6908 h 9929"/>
                    <a:gd name="connsiteX9-345" fmla="*/ 0 w 11223"/>
                    <a:gd name="connsiteY9-346" fmla="*/ 3835 h 9929"/>
                    <a:gd name="connsiteX0-347" fmla="*/ 0 w 9999"/>
                    <a:gd name="connsiteY0-348" fmla="*/ 3862 h 10000"/>
                    <a:gd name="connsiteX1-349" fmla="*/ 2064 w 9999"/>
                    <a:gd name="connsiteY1-350" fmla="*/ 344 h 10000"/>
                    <a:gd name="connsiteX2-351" fmla="*/ 5425 w 9999"/>
                    <a:gd name="connsiteY2-352" fmla="*/ 426 h 10000"/>
                    <a:gd name="connsiteX3-353" fmla="*/ 8271 w 9999"/>
                    <a:gd name="connsiteY3-354" fmla="*/ 2919 h 10000"/>
                    <a:gd name="connsiteX4-355" fmla="*/ 9996 w 9999"/>
                    <a:gd name="connsiteY4-356" fmla="*/ 5225 h 10000"/>
                    <a:gd name="connsiteX5-357" fmla="*/ 8637 w 9999"/>
                    <a:gd name="connsiteY5-358" fmla="*/ 6905 h 10000"/>
                    <a:gd name="connsiteX6-359" fmla="*/ 5707 w 9999"/>
                    <a:gd name="connsiteY6-360" fmla="*/ 10000 h 10000"/>
                    <a:gd name="connsiteX7-361" fmla="*/ 2283 w 9999"/>
                    <a:gd name="connsiteY7-362" fmla="*/ 6957 h 10000"/>
                    <a:gd name="connsiteX8-363" fmla="*/ 0 w 9999"/>
                    <a:gd name="connsiteY8-364" fmla="*/ 3862 h 10000"/>
                    <a:gd name="connsiteX0-365" fmla="*/ 124 w 10124"/>
                    <a:gd name="connsiteY0-366" fmla="*/ 3862 h 10000"/>
                    <a:gd name="connsiteX1-367" fmla="*/ 2188 w 10124"/>
                    <a:gd name="connsiteY1-368" fmla="*/ 344 h 10000"/>
                    <a:gd name="connsiteX2-369" fmla="*/ 5550 w 10124"/>
                    <a:gd name="connsiteY2-370" fmla="*/ 426 h 10000"/>
                    <a:gd name="connsiteX3-371" fmla="*/ 8396 w 10124"/>
                    <a:gd name="connsiteY3-372" fmla="*/ 2919 h 10000"/>
                    <a:gd name="connsiteX4-373" fmla="*/ 10121 w 10124"/>
                    <a:gd name="connsiteY4-374" fmla="*/ 5225 h 10000"/>
                    <a:gd name="connsiteX5-375" fmla="*/ 8762 w 10124"/>
                    <a:gd name="connsiteY5-376" fmla="*/ 6905 h 10000"/>
                    <a:gd name="connsiteX6-377" fmla="*/ 5832 w 10124"/>
                    <a:gd name="connsiteY6-378" fmla="*/ 10000 h 10000"/>
                    <a:gd name="connsiteX7-379" fmla="*/ 124 w 10124"/>
                    <a:gd name="connsiteY7-380" fmla="*/ 3862 h 10000"/>
                    <a:gd name="connsiteX0-381" fmla="*/ 43 w 10045"/>
                    <a:gd name="connsiteY0-382" fmla="*/ 3862 h 6912"/>
                    <a:gd name="connsiteX1-383" fmla="*/ 2107 w 10045"/>
                    <a:gd name="connsiteY1-384" fmla="*/ 344 h 6912"/>
                    <a:gd name="connsiteX2-385" fmla="*/ 5469 w 10045"/>
                    <a:gd name="connsiteY2-386" fmla="*/ 426 h 6912"/>
                    <a:gd name="connsiteX3-387" fmla="*/ 8315 w 10045"/>
                    <a:gd name="connsiteY3-388" fmla="*/ 2919 h 6912"/>
                    <a:gd name="connsiteX4-389" fmla="*/ 10040 w 10045"/>
                    <a:gd name="connsiteY4-390" fmla="*/ 5225 h 6912"/>
                    <a:gd name="connsiteX5-391" fmla="*/ 8681 w 10045"/>
                    <a:gd name="connsiteY5-392" fmla="*/ 6905 h 6912"/>
                    <a:gd name="connsiteX6-393" fmla="*/ 3967 w 10045"/>
                    <a:gd name="connsiteY6-394" fmla="*/ 5885 h 6912"/>
                    <a:gd name="connsiteX7-395" fmla="*/ 43 w 10045"/>
                    <a:gd name="connsiteY7-396" fmla="*/ 3862 h 6912"/>
                    <a:gd name="connsiteX0-397" fmla="*/ 47 w 10004"/>
                    <a:gd name="connsiteY0-398" fmla="*/ 5106 h 9519"/>
                    <a:gd name="connsiteX1-399" fmla="*/ 2102 w 10004"/>
                    <a:gd name="connsiteY1-400" fmla="*/ 17 h 9519"/>
                    <a:gd name="connsiteX2-401" fmla="*/ 6651 w 10004"/>
                    <a:gd name="connsiteY2-402" fmla="*/ 3484 h 9519"/>
                    <a:gd name="connsiteX3-403" fmla="*/ 8282 w 10004"/>
                    <a:gd name="connsiteY3-404" fmla="*/ 3742 h 9519"/>
                    <a:gd name="connsiteX4-405" fmla="*/ 9999 w 10004"/>
                    <a:gd name="connsiteY4-406" fmla="*/ 7078 h 9519"/>
                    <a:gd name="connsiteX5-407" fmla="*/ 8646 w 10004"/>
                    <a:gd name="connsiteY5-408" fmla="*/ 9509 h 9519"/>
                    <a:gd name="connsiteX6-409" fmla="*/ 3953 w 10004"/>
                    <a:gd name="connsiteY6-410" fmla="*/ 8033 h 9519"/>
                    <a:gd name="connsiteX7-411" fmla="*/ 47 w 10004"/>
                    <a:gd name="connsiteY7-412" fmla="*/ 5106 h 9519"/>
                    <a:gd name="connsiteX0-413" fmla="*/ 43 w 9996"/>
                    <a:gd name="connsiteY0-414" fmla="*/ 6232 h 10868"/>
                    <a:gd name="connsiteX1-415" fmla="*/ 2097 w 9996"/>
                    <a:gd name="connsiteY1-416" fmla="*/ 886 h 10868"/>
                    <a:gd name="connsiteX2-417" fmla="*/ 5642 w 9996"/>
                    <a:gd name="connsiteY2-418" fmla="*/ 385 h 10868"/>
                    <a:gd name="connsiteX3-419" fmla="*/ 8275 w 9996"/>
                    <a:gd name="connsiteY3-420" fmla="*/ 4799 h 10868"/>
                    <a:gd name="connsiteX4-421" fmla="*/ 9991 w 9996"/>
                    <a:gd name="connsiteY4-422" fmla="*/ 8304 h 10868"/>
                    <a:gd name="connsiteX5-423" fmla="*/ 8639 w 9996"/>
                    <a:gd name="connsiteY5-424" fmla="*/ 10857 h 10868"/>
                    <a:gd name="connsiteX6-425" fmla="*/ 3947 w 9996"/>
                    <a:gd name="connsiteY6-426" fmla="*/ 9307 h 10868"/>
                    <a:gd name="connsiteX7-427" fmla="*/ 43 w 9996"/>
                    <a:gd name="connsiteY7-428" fmla="*/ 6232 h 10868"/>
                    <a:gd name="connsiteX0-429" fmla="*/ 43 w 10004"/>
                    <a:gd name="connsiteY0-430" fmla="*/ 5543 h 9809"/>
                    <a:gd name="connsiteX1-431" fmla="*/ 2098 w 10004"/>
                    <a:gd name="connsiteY1-432" fmla="*/ 624 h 9809"/>
                    <a:gd name="connsiteX2-433" fmla="*/ 5644 w 10004"/>
                    <a:gd name="connsiteY2-434" fmla="*/ 163 h 9809"/>
                    <a:gd name="connsiteX3-435" fmla="*/ 8163 w 10004"/>
                    <a:gd name="connsiteY3-436" fmla="*/ 1492 h 9809"/>
                    <a:gd name="connsiteX4-437" fmla="*/ 9995 w 10004"/>
                    <a:gd name="connsiteY4-438" fmla="*/ 7450 h 9809"/>
                    <a:gd name="connsiteX5-439" fmla="*/ 8642 w 10004"/>
                    <a:gd name="connsiteY5-440" fmla="*/ 9799 h 9809"/>
                    <a:gd name="connsiteX6-441" fmla="*/ 3949 w 10004"/>
                    <a:gd name="connsiteY6-442" fmla="*/ 8373 h 9809"/>
                    <a:gd name="connsiteX7-443" fmla="*/ 43 w 10004"/>
                    <a:gd name="connsiteY7-444" fmla="*/ 5543 h 9809"/>
                    <a:gd name="connsiteX0-445" fmla="*/ 43 w 8950"/>
                    <a:gd name="connsiteY0-446" fmla="*/ 5651 h 10081"/>
                    <a:gd name="connsiteX1-447" fmla="*/ 2097 w 8950"/>
                    <a:gd name="connsiteY1-448" fmla="*/ 636 h 10081"/>
                    <a:gd name="connsiteX2-449" fmla="*/ 5642 w 8950"/>
                    <a:gd name="connsiteY2-450" fmla="*/ 166 h 10081"/>
                    <a:gd name="connsiteX3-451" fmla="*/ 8160 w 8950"/>
                    <a:gd name="connsiteY3-452" fmla="*/ 1521 h 10081"/>
                    <a:gd name="connsiteX4-453" fmla="*/ 8473 w 8950"/>
                    <a:gd name="connsiteY4-454" fmla="*/ 5322 h 10081"/>
                    <a:gd name="connsiteX5-455" fmla="*/ 8639 w 8950"/>
                    <a:gd name="connsiteY5-456" fmla="*/ 9990 h 10081"/>
                    <a:gd name="connsiteX6-457" fmla="*/ 3947 w 8950"/>
                    <a:gd name="connsiteY6-458" fmla="*/ 8536 h 10081"/>
                    <a:gd name="connsiteX7-459" fmla="*/ 43 w 8950"/>
                    <a:gd name="connsiteY7-460" fmla="*/ 5651 h 10081"/>
                    <a:gd name="connsiteX0-461" fmla="*/ 48 w 9651"/>
                    <a:gd name="connsiteY0-462" fmla="*/ 5606 h 8648"/>
                    <a:gd name="connsiteX1-463" fmla="*/ 2343 w 9651"/>
                    <a:gd name="connsiteY1-464" fmla="*/ 631 h 8648"/>
                    <a:gd name="connsiteX2-465" fmla="*/ 6304 w 9651"/>
                    <a:gd name="connsiteY2-466" fmla="*/ 165 h 8648"/>
                    <a:gd name="connsiteX3-467" fmla="*/ 9117 w 9651"/>
                    <a:gd name="connsiteY3-468" fmla="*/ 1509 h 8648"/>
                    <a:gd name="connsiteX4-469" fmla="*/ 9467 w 9651"/>
                    <a:gd name="connsiteY4-470" fmla="*/ 5279 h 8648"/>
                    <a:gd name="connsiteX5-471" fmla="*/ 6997 w 9651"/>
                    <a:gd name="connsiteY5-472" fmla="*/ 8019 h 8648"/>
                    <a:gd name="connsiteX6-473" fmla="*/ 4410 w 9651"/>
                    <a:gd name="connsiteY6-474" fmla="*/ 8467 h 8648"/>
                    <a:gd name="connsiteX7-475" fmla="*/ 48 w 9651"/>
                    <a:gd name="connsiteY7-476" fmla="*/ 5606 h 8648"/>
                    <a:gd name="connsiteX0-477" fmla="*/ 41 w 9991"/>
                    <a:gd name="connsiteY0-478" fmla="*/ 6482 h 9316"/>
                    <a:gd name="connsiteX1-479" fmla="*/ 2419 w 9991"/>
                    <a:gd name="connsiteY1-480" fmla="*/ 730 h 9316"/>
                    <a:gd name="connsiteX2-481" fmla="*/ 6523 w 9991"/>
                    <a:gd name="connsiteY2-482" fmla="*/ 191 h 9316"/>
                    <a:gd name="connsiteX3-483" fmla="*/ 9438 w 9991"/>
                    <a:gd name="connsiteY3-484" fmla="*/ 1745 h 9316"/>
                    <a:gd name="connsiteX4-485" fmla="*/ 9800 w 9991"/>
                    <a:gd name="connsiteY4-486" fmla="*/ 6104 h 9316"/>
                    <a:gd name="connsiteX5-487" fmla="*/ 7241 w 9991"/>
                    <a:gd name="connsiteY5-488" fmla="*/ 9273 h 9316"/>
                    <a:gd name="connsiteX6-489" fmla="*/ 1411 w 9991"/>
                    <a:gd name="connsiteY6-490" fmla="*/ 7856 h 9316"/>
                    <a:gd name="connsiteX7-491" fmla="*/ 41 w 9991"/>
                    <a:gd name="connsiteY7-492" fmla="*/ 6482 h 9316"/>
                    <a:gd name="connsiteX0-493" fmla="*/ 19 w 10708"/>
                    <a:gd name="connsiteY0-494" fmla="*/ 7721 h 10038"/>
                    <a:gd name="connsiteX1-495" fmla="*/ 3129 w 10708"/>
                    <a:gd name="connsiteY1-496" fmla="*/ 825 h 10038"/>
                    <a:gd name="connsiteX2-497" fmla="*/ 7237 w 10708"/>
                    <a:gd name="connsiteY2-498" fmla="*/ 246 h 10038"/>
                    <a:gd name="connsiteX3-499" fmla="*/ 10155 w 10708"/>
                    <a:gd name="connsiteY3-500" fmla="*/ 1914 h 10038"/>
                    <a:gd name="connsiteX4-501" fmla="*/ 10517 w 10708"/>
                    <a:gd name="connsiteY4-502" fmla="*/ 6593 h 10038"/>
                    <a:gd name="connsiteX5-503" fmla="*/ 7956 w 10708"/>
                    <a:gd name="connsiteY5-504" fmla="*/ 9995 h 10038"/>
                    <a:gd name="connsiteX6-505" fmla="*/ 2120 w 10708"/>
                    <a:gd name="connsiteY6-506" fmla="*/ 8474 h 10038"/>
                    <a:gd name="connsiteX7-507" fmla="*/ 19 w 10708"/>
                    <a:gd name="connsiteY7-508" fmla="*/ 7721 h 10038"/>
                    <a:gd name="connsiteX0-509" fmla="*/ 359 w 11048"/>
                    <a:gd name="connsiteY0-510" fmla="*/ 7721 h 10038"/>
                    <a:gd name="connsiteX1-511" fmla="*/ 3469 w 11048"/>
                    <a:gd name="connsiteY1-512" fmla="*/ 825 h 10038"/>
                    <a:gd name="connsiteX2-513" fmla="*/ 7577 w 11048"/>
                    <a:gd name="connsiteY2-514" fmla="*/ 246 h 10038"/>
                    <a:gd name="connsiteX3-515" fmla="*/ 10495 w 11048"/>
                    <a:gd name="connsiteY3-516" fmla="*/ 1914 h 10038"/>
                    <a:gd name="connsiteX4-517" fmla="*/ 10857 w 11048"/>
                    <a:gd name="connsiteY4-518" fmla="*/ 6593 h 10038"/>
                    <a:gd name="connsiteX5-519" fmla="*/ 8296 w 11048"/>
                    <a:gd name="connsiteY5-520" fmla="*/ 9995 h 10038"/>
                    <a:gd name="connsiteX6-521" fmla="*/ 2460 w 11048"/>
                    <a:gd name="connsiteY6-522" fmla="*/ 8474 h 10038"/>
                    <a:gd name="connsiteX7-523" fmla="*/ 359 w 11048"/>
                    <a:gd name="connsiteY7-524" fmla="*/ 7721 h 10038"/>
                    <a:gd name="connsiteX0-525" fmla="*/ 359 w 11048"/>
                    <a:gd name="connsiteY0-526" fmla="*/ 8392 h 10075"/>
                    <a:gd name="connsiteX1-527" fmla="*/ 3469 w 11048"/>
                    <a:gd name="connsiteY1-528" fmla="*/ 864 h 10075"/>
                    <a:gd name="connsiteX2-529" fmla="*/ 7577 w 11048"/>
                    <a:gd name="connsiteY2-530" fmla="*/ 285 h 10075"/>
                    <a:gd name="connsiteX3-531" fmla="*/ 10495 w 11048"/>
                    <a:gd name="connsiteY3-532" fmla="*/ 1953 h 10075"/>
                    <a:gd name="connsiteX4-533" fmla="*/ 10857 w 11048"/>
                    <a:gd name="connsiteY4-534" fmla="*/ 6632 h 10075"/>
                    <a:gd name="connsiteX5-535" fmla="*/ 8296 w 11048"/>
                    <a:gd name="connsiteY5-536" fmla="*/ 10034 h 10075"/>
                    <a:gd name="connsiteX6-537" fmla="*/ 2460 w 11048"/>
                    <a:gd name="connsiteY6-538" fmla="*/ 8513 h 10075"/>
                    <a:gd name="connsiteX7-539" fmla="*/ 359 w 11048"/>
                    <a:gd name="connsiteY7-540" fmla="*/ 8392 h 10075"/>
                    <a:gd name="connsiteX0-541" fmla="*/ 371 w 11060"/>
                    <a:gd name="connsiteY0-542" fmla="*/ 8392 h 10075"/>
                    <a:gd name="connsiteX1-543" fmla="*/ 3481 w 11060"/>
                    <a:gd name="connsiteY1-544" fmla="*/ 864 h 10075"/>
                    <a:gd name="connsiteX2-545" fmla="*/ 7589 w 11060"/>
                    <a:gd name="connsiteY2-546" fmla="*/ 285 h 10075"/>
                    <a:gd name="connsiteX3-547" fmla="*/ 10507 w 11060"/>
                    <a:gd name="connsiteY3-548" fmla="*/ 1953 h 10075"/>
                    <a:gd name="connsiteX4-549" fmla="*/ 10869 w 11060"/>
                    <a:gd name="connsiteY4-550" fmla="*/ 6632 h 10075"/>
                    <a:gd name="connsiteX5-551" fmla="*/ 8308 w 11060"/>
                    <a:gd name="connsiteY5-552" fmla="*/ 10034 h 10075"/>
                    <a:gd name="connsiteX6-553" fmla="*/ 2472 w 11060"/>
                    <a:gd name="connsiteY6-554" fmla="*/ 8513 h 10075"/>
                    <a:gd name="connsiteX7-555" fmla="*/ 371 w 11060"/>
                    <a:gd name="connsiteY7-556" fmla="*/ 8392 h 10075"/>
                    <a:gd name="connsiteX0-557" fmla="*/ 54 w 10743"/>
                    <a:gd name="connsiteY0-558" fmla="*/ 9468 h 11151"/>
                    <a:gd name="connsiteX1-559" fmla="*/ 4027 w 10743"/>
                    <a:gd name="connsiteY1-560" fmla="*/ 495 h 11151"/>
                    <a:gd name="connsiteX2-561" fmla="*/ 7272 w 10743"/>
                    <a:gd name="connsiteY2-562" fmla="*/ 1361 h 11151"/>
                    <a:gd name="connsiteX3-563" fmla="*/ 10190 w 10743"/>
                    <a:gd name="connsiteY3-564" fmla="*/ 3029 h 11151"/>
                    <a:gd name="connsiteX4-565" fmla="*/ 10552 w 10743"/>
                    <a:gd name="connsiteY4-566" fmla="*/ 7708 h 11151"/>
                    <a:gd name="connsiteX5-567" fmla="*/ 7991 w 10743"/>
                    <a:gd name="connsiteY5-568" fmla="*/ 11110 h 11151"/>
                    <a:gd name="connsiteX6-569" fmla="*/ 2155 w 10743"/>
                    <a:gd name="connsiteY6-570" fmla="*/ 9589 h 11151"/>
                    <a:gd name="connsiteX7-571" fmla="*/ 54 w 10743"/>
                    <a:gd name="connsiteY7-572" fmla="*/ 9468 h 11151"/>
                    <a:gd name="connsiteX0-573" fmla="*/ 54 w 10743"/>
                    <a:gd name="connsiteY0-574" fmla="*/ 9506 h 11189"/>
                    <a:gd name="connsiteX1-575" fmla="*/ 4027 w 10743"/>
                    <a:gd name="connsiteY1-576" fmla="*/ 533 h 11189"/>
                    <a:gd name="connsiteX2-577" fmla="*/ 7272 w 10743"/>
                    <a:gd name="connsiteY2-578" fmla="*/ 1399 h 11189"/>
                    <a:gd name="connsiteX3-579" fmla="*/ 10190 w 10743"/>
                    <a:gd name="connsiteY3-580" fmla="*/ 3067 h 11189"/>
                    <a:gd name="connsiteX4-581" fmla="*/ 10552 w 10743"/>
                    <a:gd name="connsiteY4-582" fmla="*/ 7746 h 11189"/>
                    <a:gd name="connsiteX5-583" fmla="*/ 7991 w 10743"/>
                    <a:gd name="connsiteY5-584" fmla="*/ 11148 h 11189"/>
                    <a:gd name="connsiteX6-585" fmla="*/ 2155 w 10743"/>
                    <a:gd name="connsiteY6-586" fmla="*/ 9627 h 11189"/>
                    <a:gd name="connsiteX7-587" fmla="*/ 54 w 10743"/>
                    <a:gd name="connsiteY7-588" fmla="*/ 9506 h 11189"/>
                    <a:gd name="connsiteX0-589" fmla="*/ 40 w 11293"/>
                    <a:gd name="connsiteY0-590" fmla="*/ 9082 h 11127"/>
                    <a:gd name="connsiteX1-591" fmla="*/ 4577 w 11293"/>
                    <a:gd name="connsiteY1-592" fmla="*/ 470 h 11127"/>
                    <a:gd name="connsiteX2-593" fmla="*/ 7822 w 11293"/>
                    <a:gd name="connsiteY2-594" fmla="*/ 1336 h 11127"/>
                    <a:gd name="connsiteX3-595" fmla="*/ 10740 w 11293"/>
                    <a:gd name="connsiteY3-596" fmla="*/ 3004 h 11127"/>
                    <a:gd name="connsiteX4-597" fmla="*/ 11102 w 11293"/>
                    <a:gd name="connsiteY4-598" fmla="*/ 7683 h 11127"/>
                    <a:gd name="connsiteX5-599" fmla="*/ 8541 w 11293"/>
                    <a:gd name="connsiteY5-600" fmla="*/ 11085 h 11127"/>
                    <a:gd name="connsiteX6-601" fmla="*/ 2705 w 11293"/>
                    <a:gd name="connsiteY6-602" fmla="*/ 9564 h 11127"/>
                    <a:gd name="connsiteX7-603" fmla="*/ 40 w 11293"/>
                    <a:gd name="connsiteY7-604" fmla="*/ 9082 h 111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1293" h="11127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27" name="Group 327"/>
                <p:cNvGrpSpPr/>
                <p:nvPr/>
              </p:nvGrpSpPr>
              <p:grpSpPr bwMode="auto"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531" name="Oval 530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Rectangle 531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3" name="Oval 532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4" name="Freeform 533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5" name="Freeform 534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-1" fmla="*/ 0 w 3640627"/>
                      <a:gd name="connsiteY0-2" fmla="*/ 242051 h 923747"/>
                      <a:gd name="connsiteX1-3" fmla="*/ 655168 w 3640627"/>
                      <a:gd name="connsiteY1-4" fmla="*/ 16495 h 923747"/>
                      <a:gd name="connsiteX2-5" fmla="*/ 1809765 w 3640627"/>
                      <a:gd name="connsiteY2-6" fmla="*/ 511360 h 923747"/>
                      <a:gd name="connsiteX3-7" fmla="*/ 2964363 w 3640627"/>
                      <a:gd name="connsiteY3-8" fmla="*/ 0 h 923747"/>
                      <a:gd name="connsiteX4-9" fmla="*/ 3640627 w 3640627"/>
                      <a:gd name="connsiteY4-10" fmla="*/ 197946 h 923747"/>
                      <a:gd name="connsiteX5-11" fmla="*/ 3195282 w 3640627"/>
                      <a:gd name="connsiteY5-12" fmla="*/ 461874 h 923747"/>
                      <a:gd name="connsiteX6-13" fmla="*/ 2980857 w 3640627"/>
                      <a:gd name="connsiteY6-14" fmla="*/ 379396 h 923747"/>
                      <a:gd name="connsiteX7-15" fmla="*/ 1826259 w 3640627"/>
                      <a:gd name="connsiteY7-16" fmla="*/ 923747 h 923747"/>
                      <a:gd name="connsiteX8-17" fmla="*/ 671662 w 3640627"/>
                      <a:gd name="connsiteY8-18" fmla="*/ 412387 h 923747"/>
                      <a:gd name="connsiteX9-19" fmla="*/ 523214 w 3640627"/>
                      <a:gd name="connsiteY9-20" fmla="*/ 478369 h 923747"/>
                      <a:gd name="connsiteX10-21" fmla="*/ 0 w 3640627"/>
                      <a:gd name="connsiteY10-22" fmla="*/ 242051 h 923747"/>
                      <a:gd name="connsiteX0-23" fmla="*/ 0 w 3640627"/>
                      <a:gd name="connsiteY0-24" fmla="*/ 242051 h 923747"/>
                      <a:gd name="connsiteX1-25" fmla="*/ 655168 w 3640627"/>
                      <a:gd name="connsiteY1-26" fmla="*/ 16495 h 923747"/>
                      <a:gd name="connsiteX2-27" fmla="*/ 1809765 w 3640627"/>
                      <a:gd name="connsiteY2-28" fmla="*/ 511360 h 923747"/>
                      <a:gd name="connsiteX3-29" fmla="*/ 2964363 w 3640627"/>
                      <a:gd name="connsiteY3-30" fmla="*/ 0 h 923747"/>
                      <a:gd name="connsiteX4-31" fmla="*/ 3640627 w 3640627"/>
                      <a:gd name="connsiteY4-32" fmla="*/ 197946 h 923747"/>
                      <a:gd name="connsiteX5-33" fmla="*/ 3195282 w 3640627"/>
                      <a:gd name="connsiteY5-34" fmla="*/ 461874 h 923747"/>
                      <a:gd name="connsiteX6-35" fmla="*/ 2980857 w 3640627"/>
                      <a:gd name="connsiteY6-36" fmla="*/ 379396 h 923747"/>
                      <a:gd name="connsiteX7-37" fmla="*/ 1826259 w 3640627"/>
                      <a:gd name="connsiteY7-38" fmla="*/ 923747 h 923747"/>
                      <a:gd name="connsiteX8-39" fmla="*/ 671662 w 3640627"/>
                      <a:gd name="connsiteY8-40" fmla="*/ 412387 h 923747"/>
                      <a:gd name="connsiteX9-41" fmla="*/ 523214 w 3640627"/>
                      <a:gd name="connsiteY9-42" fmla="*/ 482971 h 923747"/>
                      <a:gd name="connsiteX10-43" fmla="*/ 0 w 3640627"/>
                      <a:gd name="connsiteY10-44" fmla="*/ 242051 h 923747"/>
                      <a:gd name="connsiteX0-45" fmla="*/ 0 w 3640627"/>
                      <a:gd name="connsiteY0-46" fmla="*/ 242051 h 923747"/>
                      <a:gd name="connsiteX1-47" fmla="*/ 655168 w 3640627"/>
                      <a:gd name="connsiteY1-48" fmla="*/ 16495 h 923747"/>
                      <a:gd name="connsiteX2-49" fmla="*/ 1809765 w 3640627"/>
                      <a:gd name="connsiteY2-50" fmla="*/ 511360 h 923747"/>
                      <a:gd name="connsiteX3-51" fmla="*/ 2964363 w 3640627"/>
                      <a:gd name="connsiteY3-52" fmla="*/ 0 h 923747"/>
                      <a:gd name="connsiteX4-53" fmla="*/ 3640627 w 3640627"/>
                      <a:gd name="connsiteY4-54" fmla="*/ 197946 h 923747"/>
                      <a:gd name="connsiteX5-55" fmla="*/ 3195282 w 3640627"/>
                      <a:gd name="connsiteY5-56" fmla="*/ 461874 h 923747"/>
                      <a:gd name="connsiteX6-57" fmla="*/ 2980857 w 3640627"/>
                      <a:gd name="connsiteY6-58" fmla="*/ 379396 h 923747"/>
                      <a:gd name="connsiteX7-59" fmla="*/ 1826259 w 3640627"/>
                      <a:gd name="connsiteY7-60" fmla="*/ 923747 h 923747"/>
                      <a:gd name="connsiteX8-61" fmla="*/ 690067 w 3640627"/>
                      <a:gd name="connsiteY8-62" fmla="*/ 412387 h 923747"/>
                      <a:gd name="connsiteX9-63" fmla="*/ 523214 w 3640627"/>
                      <a:gd name="connsiteY9-64" fmla="*/ 482971 h 923747"/>
                      <a:gd name="connsiteX10-65" fmla="*/ 0 w 3640627"/>
                      <a:gd name="connsiteY10-66" fmla="*/ 242051 h 923747"/>
                      <a:gd name="connsiteX0-67" fmla="*/ 0 w 3640627"/>
                      <a:gd name="connsiteY0-68" fmla="*/ 242051 h 946755"/>
                      <a:gd name="connsiteX1-69" fmla="*/ 655168 w 3640627"/>
                      <a:gd name="connsiteY1-70" fmla="*/ 16495 h 946755"/>
                      <a:gd name="connsiteX2-71" fmla="*/ 1809765 w 3640627"/>
                      <a:gd name="connsiteY2-72" fmla="*/ 511360 h 946755"/>
                      <a:gd name="connsiteX3-73" fmla="*/ 2964363 w 3640627"/>
                      <a:gd name="connsiteY3-74" fmla="*/ 0 h 946755"/>
                      <a:gd name="connsiteX4-75" fmla="*/ 3640627 w 3640627"/>
                      <a:gd name="connsiteY4-76" fmla="*/ 197946 h 946755"/>
                      <a:gd name="connsiteX5-77" fmla="*/ 3195282 w 3640627"/>
                      <a:gd name="connsiteY5-78" fmla="*/ 461874 h 946755"/>
                      <a:gd name="connsiteX6-79" fmla="*/ 2980857 w 3640627"/>
                      <a:gd name="connsiteY6-80" fmla="*/ 379396 h 946755"/>
                      <a:gd name="connsiteX7-81" fmla="*/ 1876873 w 3640627"/>
                      <a:gd name="connsiteY7-82" fmla="*/ 946755 h 946755"/>
                      <a:gd name="connsiteX8-83" fmla="*/ 690067 w 3640627"/>
                      <a:gd name="connsiteY8-84" fmla="*/ 412387 h 946755"/>
                      <a:gd name="connsiteX9-85" fmla="*/ 523214 w 3640627"/>
                      <a:gd name="connsiteY9-86" fmla="*/ 482971 h 946755"/>
                      <a:gd name="connsiteX10-87" fmla="*/ 0 w 3640627"/>
                      <a:gd name="connsiteY10-88" fmla="*/ 242051 h 946755"/>
                      <a:gd name="connsiteX0-89" fmla="*/ 0 w 3640627"/>
                      <a:gd name="connsiteY0-90" fmla="*/ 242051 h 946755"/>
                      <a:gd name="connsiteX1-91" fmla="*/ 655168 w 3640627"/>
                      <a:gd name="connsiteY1-92" fmla="*/ 16495 h 946755"/>
                      <a:gd name="connsiteX2-93" fmla="*/ 1855778 w 3640627"/>
                      <a:gd name="connsiteY2-94" fmla="*/ 534367 h 946755"/>
                      <a:gd name="connsiteX3-95" fmla="*/ 2964363 w 3640627"/>
                      <a:gd name="connsiteY3-96" fmla="*/ 0 h 946755"/>
                      <a:gd name="connsiteX4-97" fmla="*/ 3640627 w 3640627"/>
                      <a:gd name="connsiteY4-98" fmla="*/ 197946 h 946755"/>
                      <a:gd name="connsiteX5-99" fmla="*/ 3195282 w 3640627"/>
                      <a:gd name="connsiteY5-100" fmla="*/ 461874 h 946755"/>
                      <a:gd name="connsiteX6-101" fmla="*/ 2980857 w 3640627"/>
                      <a:gd name="connsiteY6-102" fmla="*/ 379396 h 946755"/>
                      <a:gd name="connsiteX7-103" fmla="*/ 1876873 w 3640627"/>
                      <a:gd name="connsiteY7-104" fmla="*/ 946755 h 946755"/>
                      <a:gd name="connsiteX8-105" fmla="*/ 690067 w 3640627"/>
                      <a:gd name="connsiteY8-106" fmla="*/ 412387 h 946755"/>
                      <a:gd name="connsiteX9-107" fmla="*/ 523214 w 3640627"/>
                      <a:gd name="connsiteY9-108" fmla="*/ 482971 h 946755"/>
                      <a:gd name="connsiteX10-109" fmla="*/ 0 w 3640627"/>
                      <a:gd name="connsiteY10-110" fmla="*/ 242051 h 946755"/>
                      <a:gd name="connsiteX0-111" fmla="*/ 0 w 3640627"/>
                      <a:gd name="connsiteY0-112" fmla="*/ 242051 h 946755"/>
                      <a:gd name="connsiteX1-113" fmla="*/ 655168 w 3640627"/>
                      <a:gd name="connsiteY1-114" fmla="*/ 16495 h 946755"/>
                      <a:gd name="connsiteX2-115" fmla="*/ 1855778 w 3640627"/>
                      <a:gd name="connsiteY2-116" fmla="*/ 534367 h 946755"/>
                      <a:gd name="connsiteX3-117" fmla="*/ 2964363 w 3640627"/>
                      <a:gd name="connsiteY3-118" fmla="*/ 0 h 946755"/>
                      <a:gd name="connsiteX4-119" fmla="*/ 3640627 w 3640627"/>
                      <a:gd name="connsiteY4-120" fmla="*/ 197946 h 946755"/>
                      <a:gd name="connsiteX5-121" fmla="*/ 3195282 w 3640627"/>
                      <a:gd name="connsiteY5-122" fmla="*/ 461874 h 946755"/>
                      <a:gd name="connsiteX6-123" fmla="*/ 3008465 w 3640627"/>
                      <a:gd name="connsiteY6-124" fmla="*/ 402404 h 946755"/>
                      <a:gd name="connsiteX7-125" fmla="*/ 1876873 w 3640627"/>
                      <a:gd name="connsiteY7-126" fmla="*/ 946755 h 946755"/>
                      <a:gd name="connsiteX8-127" fmla="*/ 690067 w 3640627"/>
                      <a:gd name="connsiteY8-128" fmla="*/ 412387 h 946755"/>
                      <a:gd name="connsiteX9-129" fmla="*/ 523214 w 3640627"/>
                      <a:gd name="connsiteY9-130" fmla="*/ 482971 h 946755"/>
                      <a:gd name="connsiteX10-131" fmla="*/ 0 w 3640627"/>
                      <a:gd name="connsiteY10-132" fmla="*/ 242051 h 946755"/>
                      <a:gd name="connsiteX0-133" fmla="*/ 0 w 3723451"/>
                      <a:gd name="connsiteY0-134" fmla="*/ 242051 h 946755"/>
                      <a:gd name="connsiteX1-135" fmla="*/ 655168 w 3723451"/>
                      <a:gd name="connsiteY1-136" fmla="*/ 16495 h 946755"/>
                      <a:gd name="connsiteX2-137" fmla="*/ 1855778 w 3723451"/>
                      <a:gd name="connsiteY2-138" fmla="*/ 534367 h 946755"/>
                      <a:gd name="connsiteX3-139" fmla="*/ 2964363 w 3723451"/>
                      <a:gd name="connsiteY3-140" fmla="*/ 0 h 946755"/>
                      <a:gd name="connsiteX4-141" fmla="*/ 3723451 w 3723451"/>
                      <a:gd name="connsiteY4-142" fmla="*/ 220954 h 946755"/>
                      <a:gd name="connsiteX5-143" fmla="*/ 3195282 w 3723451"/>
                      <a:gd name="connsiteY5-144" fmla="*/ 461874 h 946755"/>
                      <a:gd name="connsiteX6-145" fmla="*/ 3008465 w 3723451"/>
                      <a:gd name="connsiteY6-146" fmla="*/ 402404 h 946755"/>
                      <a:gd name="connsiteX7-147" fmla="*/ 1876873 w 3723451"/>
                      <a:gd name="connsiteY7-148" fmla="*/ 946755 h 946755"/>
                      <a:gd name="connsiteX8-149" fmla="*/ 690067 w 3723451"/>
                      <a:gd name="connsiteY8-150" fmla="*/ 412387 h 946755"/>
                      <a:gd name="connsiteX9-151" fmla="*/ 523214 w 3723451"/>
                      <a:gd name="connsiteY9-152" fmla="*/ 482971 h 946755"/>
                      <a:gd name="connsiteX10-153" fmla="*/ 0 w 3723451"/>
                      <a:gd name="connsiteY10-154" fmla="*/ 242051 h 946755"/>
                      <a:gd name="connsiteX0-155" fmla="*/ 0 w 3723451"/>
                      <a:gd name="connsiteY0-156" fmla="*/ 228246 h 932950"/>
                      <a:gd name="connsiteX1-157" fmla="*/ 655168 w 3723451"/>
                      <a:gd name="connsiteY1-158" fmla="*/ 2690 h 932950"/>
                      <a:gd name="connsiteX2-159" fmla="*/ 1855778 w 3723451"/>
                      <a:gd name="connsiteY2-160" fmla="*/ 520562 h 932950"/>
                      <a:gd name="connsiteX3-161" fmla="*/ 3001174 w 3723451"/>
                      <a:gd name="connsiteY3-162" fmla="*/ 0 h 932950"/>
                      <a:gd name="connsiteX4-163" fmla="*/ 3723451 w 3723451"/>
                      <a:gd name="connsiteY4-164" fmla="*/ 207149 h 932950"/>
                      <a:gd name="connsiteX5-165" fmla="*/ 3195282 w 3723451"/>
                      <a:gd name="connsiteY5-166" fmla="*/ 448069 h 932950"/>
                      <a:gd name="connsiteX6-167" fmla="*/ 3008465 w 3723451"/>
                      <a:gd name="connsiteY6-168" fmla="*/ 388599 h 932950"/>
                      <a:gd name="connsiteX7-169" fmla="*/ 1876873 w 3723451"/>
                      <a:gd name="connsiteY7-170" fmla="*/ 932950 h 932950"/>
                      <a:gd name="connsiteX8-171" fmla="*/ 690067 w 3723451"/>
                      <a:gd name="connsiteY8-172" fmla="*/ 398582 h 932950"/>
                      <a:gd name="connsiteX9-173" fmla="*/ 523214 w 3723451"/>
                      <a:gd name="connsiteY9-174" fmla="*/ 469166 h 932950"/>
                      <a:gd name="connsiteX10-175" fmla="*/ 0 w 3723451"/>
                      <a:gd name="connsiteY10-176" fmla="*/ 228246 h 932950"/>
                      <a:gd name="connsiteX0-177" fmla="*/ 0 w 3723451"/>
                      <a:gd name="connsiteY0-178" fmla="*/ 228246 h 932950"/>
                      <a:gd name="connsiteX1-179" fmla="*/ 655168 w 3723451"/>
                      <a:gd name="connsiteY1-180" fmla="*/ 2690 h 932950"/>
                      <a:gd name="connsiteX2-181" fmla="*/ 1855778 w 3723451"/>
                      <a:gd name="connsiteY2-182" fmla="*/ 520562 h 932950"/>
                      <a:gd name="connsiteX3-183" fmla="*/ 3001174 w 3723451"/>
                      <a:gd name="connsiteY3-184" fmla="*/ 0 h 932950"/>
                      <a:gd name="connsiteX4-185" fmla="*/ 3723451 w 3723451"/>
                      <a:gd name="connsiteY4-186" fmla="*/ 207149 h 932950"/>
                      <a:gd name="connsiteX5-187" fmla="*/ 3195282 w 3723451"/>
                      <a:gd name="connsiteY5-188" fmla="*/ 448069 h 932950"/>
                      <a:gd name="connsiteX6-189" fmla="*/ 3013067 w 3723451"/>
                      <a:gd name="connsiteY6-190" fmla="*/ 393200 h 932950"/>
                      <a:gd name="connsiteX7-191" fmla="*/ 1876873 w 3723451"/>
                      <a:gd name="connsiteY7-192" fmla="*/ 932950 h 932950"/>
                      <a:gd name="connsiteX8-193" fmla="*/ 690067 w 3723451"/>
                      <a:gd name="connsiteY8-194" fmla="*/ 398582 h 932950"/>
                      <a:gd name="connsiteX9-195" fmla="*/ 523214 w 3723451"/>
                      <a:gd name="connsiteY9-196" fmla="*/ 469166 h 932950"/>
                      <a:gd name="connsiteX10-197" fmla="*/ 0 w 3723451"/>
                      <a:gd name="connsiteY10-198" fmla="*/ 228246 h 932950"/>
                      <a:gd name="connsiteX0-199" fmla="*/ 0 w 3723451"/>
                      <a:gd name="connsiteY0-200" fmla="*/ 228246 h 932950"/>
                      <a:gd name="connsiteX1-201" fmla="*/ 655168 w 3723451"/>
                      <a:gd name="connsiteY1-202" fmla="*/ 2690 h 932950"/>
                      <a:gd name="connsiteX2-203" fmla="*/ 1855778 w 3723451"/>
                      <a:gd name="connsiteY2-204" fmla="*/ 520562 h 932950"/>
                      <a:gd name="connsiteX3-205" fmla="*/ 3001174 w 3723451"/>
                      <a:gd name="connsiteY3-206" fmla="*/ 0 h 932950"/>
                      <a:gd name="connsiteX4-207" fmla="*/ 3723451 w 3723451"/>
                      <a:gd name="connsiteY4-208" fmla="*/ 207149 h 932950"/>
                      <a:gd name="connsiteX5-209" fmla="*/ 3186079 w 3723451"/>
                      <a:gd name="connsiteY5-210" fmla="*/ 461874 h 932950"/>
                      <a:gd name="connsiteX6-211" fmla="*/ 3013067 w 3723451"/>
                      <a:gd name="connsiteY6-212" fmla="*/ 393200 h 932950"/>
                      <a:gd name="connsiteX7-213" fmla="*/ 1876873 w 3723451"/>
                      <a:gd name="connsiteY7-214" fmla="*/ 932950 h 932950"/>
                      <a:gd name="connsiteX8-215" fmla="*/ 690067 w 3723451"/>
                      <a:gd name="connsiteY8-216" fmla="*/ 398582 h 932950"/>
                      <a:gd name="connsiteX9-217" fmla="*/ 523214 w 3723451"/>
                      <a:gd name="connsiteY9-218" fmla="*/ 469166 h 932950"/>
                      <a:gd name="connsiteX10-219" fmla="*/ 0 w 3723451"/>
                      <a:gd name="connsiteY10-220" fmla="*/ 228246 h 932950"/>
                      <a:gd name="connsiteX0-221" fmla="*/ 0 w 3723451"/>
                      <a:gd name="connsiteY0-222" fmla="*/ 228246 h 932950"/>
                      <a:gd name="connsiteX1-223" fmla="*/ 655168 w 3723451"/>
                      <a:gd name="connsiteY1-224" fmla="*/ 2690 h 932950"/>
                      <a:gd name="connsiteX2-225" fmla="*/ 1855778 w 3723451"/>
                      <a:gd name="connsiteY2-226" fmla="*/ 520562 h 932950"/>
                      <a:gd name="connsiteX3-227" fmla="*/ 3001174 w 3723451"/>
                      <a:gd name="connsiteY3-228" fmla="*/ 0 h 932950"/>
                      <a:gd name="connsiteX4-229" fmla="*/ 3723451 w 3723451"/>
                      <a:gd name="connsiteY4-230" fmla="*/ 207149 h 932950"/>
                      <a:gd name="connsiteX5-231" fmla="*/ 3186079 w 3723451"/>
                      <a:gd name="connsiteY5-232" fmla="*/ 461874 h 932950"/>
                      <a:gd name="connsiteX6-233" fmla="*/ 3013067 w 3723451"/>
                      <a:gd name="connsiteY6-234" fmla="*/ 393200 h 932950"/>
                      <a:gd name="connsiteX7-235" fmla="*/ 1876873 w 3723451"/>
                      <a:gd name="connsiteY7-236" fmla="*/ 932950 h 932950"/>
                      <a:gd name="connsiteX8-237" fmla="*/ 711613 w 3723451"/>
                      <a:gd name="connsiteY8-238" fmla="*/ 413055 h 932950"/>
                      <a:gd name="connsiteX9-239" fmla="*/ 523214 w 3723451"/>
                      <a:gd name="connsiteY9-240" fmla="*/ 469166 h 932950"/>
                      <a:gd name="connsiteX10-241" fmla="*/ 0 w 3723451"/>
                      <a:gd name="connsiteY10-242" fmla="*/ 228246 h 93295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6" name="Freeform 535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-1" fmla="*/ 4602 w 1371198"/>
                      <a:gd name="connsiteY0-2" fmla="*/ 0 h 800665"/>
                      <a:gd name="connsiteX1-3" fmla="*/ 1371198 w 1371198"/>
                      <a:gd name="connsiteY1-4" fmla="*/ 625807 h 800665"/>
                      <a:gd name="connsiteX2-5" fmla="*/ 897260 w 1371198"/>
                      <a:gd name="connsiteY2-6" fmla="*/ 800665 h 800665"/>
                      <a:gd name="connsiteX3-7" fmla="*/ 0 w 1371198"/>
                      <a:gd name="connsiteY3-8" fmla="*/ 404934 h 800665"/>
                      <a:gd name="connsiteX4-9" fmla="*/ 4602 w 1371198"/>
                      <a:gd name="connsiteY4-10" fmla="*/ 0 h 800665"/>
                      <a:gd name="connsiteX0-11" fmla="*/ 0 w 1366596"/>
                      <a:gd name="connsiteY0-12" fmla="*/ 0 h 800665"/>
                      <a:gd name="connsiteX1-13" fmla="*/ 1366596 w 1366596"/>
                      <a:gd name="connsiteY1-14" fmla="*/ 625807 h 800665"/>
                      <a:gd name="connsiteX2-15" fmla="*/ 892658 w 1366596"/>
                      <a:gd name="connsiteY2-16" fmla="*/ 800665 h 800665"/>
                      <a:gd name="connsiteX3-17" fmla="*/ 4601 w 1366596"/>
                      <a:gd name="connsiteY3-18" fmla="*/ 427942 h 800665"/>
                      <a:gd name="connsiteX4-19" fmla="*/ 0 w 1366596"/>
                      <a:gd name="connsiteY4-20" fmla="*/ 0 h 800665"/>
                      <a:gd name="connsiteX0-21" fmla="*/ 0 w 1366596"/>
                      <a:gd name="connsiteY0-22" fmla="*/ 0 h 800665"/>
                      <a:gd name="connsiteX1-23" fmla="*/ 1366596 w 1366596"/>
                      <a:gd name="connsiteY1-24" fmla="*/ 625807 h 800665"/>
                      <a:gd name="connsiteX2-25" fmla="*/ 892658 w 1366596"/>
                      <a:gd name="connsiteY2-26" fmla="*/ 800665 h 800665"/>
                      <a:gd name="connsiteX3-27" fmla="*/ 4601 w 1366596"/>
                      <a:gd name="connsiteY3-28" fmla="*/ 427942 h 800665"/>
                      <a:gd name="connsiteX4-29" fmla="*/ 0 w 1366596"/>
                      <a:gd name="connsiteY4-30" fmla="*/ 0 h 800665"/>
                      <a:gd name="connsiteX0-31" fmla="*/ 0 w 1366596"/>
                      <a:gd name="connsiteY0-32" fmla="*/ 0 h 800665"/>
                      <a:gd name="connsiteX1-33" fmla="*/ 1366596 w 1366596"/>
                      <a:gd name="connsiteY1-34" fmla="*/ 625807 h 800665"/>
                      <a:gd name="connsiteX2-35" fmla="*/ 892658 w 1366596"/>
                      <a:gd name="connsiteY2-36" fmla="*/ 800665 h 800665"/>
                      <a:gd name="connsiteX3-37" fmla="*/ 4601 w 1366596"/>
                      <a:gd name="connsiteY3-38" fmla="*/ 427942 h 800665"/>
                      <a:gd name="connsiteX4-39" fmla="*/ 0 w 1366596"/>
                      <a:gd name="connsiteY4-40" fmla="*/ 0 h 800665"/>
                      <a:gd name="connsiteX0-41" fmla="*/ 0 w 1366596"/>
                      <a:gd name="connsiteY0-42" fmla="*/ 0 h 809868"/>
                      <a:gd name="connsiteX1-43" fmla="*/ 1366596 w 1366596"/>
                      <a:gd name="connsiteY1-44" fmla="*/ 625807 h 809868"/>
                      <a:gd name="connsiteX2-45" fmla="*/ 865050 w 1366596"/>
                      <a:gd name="connsiteY2-46" fmla="*/ 809868 h 809868"/>
                      <a:gd name="connsiteX3-47" fmla="*/ 4601 w 1366596"/>
                      <a:gd name="connsiteY3-48" fmla="*/ 427942 h 809868"/>
                      <a:gd name="connsiteX4-49" fmla="*/ 0 w 1366596"/>
                      <a:gd name="connsiteY4-50" fmla="*/ 0 h 80986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7" name="Freeform 536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-1" fmla="*/ 1329786 w 1348191"/>
                      <a:gd name="connsiteY0-2" fmla="*/ 0 h 791462"/>
                      <a:gd name="connsiteX1-3" fmla="*/ 1348191 w 1348191"/>
                      <a:gd name="connsiteY1-4" fmla="*/ 381926 h 791462"/>
                      <a:gd name="connsiteX2-5" fmla="*/ 487742 w 1348191"/>
                      <a:gd name="connsiteY2-6" fmla="*/ 791462 h 791462"/>
                      <a:gd name="connsiteX3-7" fmla="*/ 0 w 1348191"/>
                      <a:gd name="connsiteY3-8" fmla="*/ 612002 h 791462"/>
                      <a:gd name="connsiteX4-9" fmla="*/ 1329786 w 1348191"/>
                      <a:gd name="connsiteY4-10" fmla="*/ 0 h 79146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38" name="Straight Connector 537"/>
                  <p:cNvCxnSpPr>
                    <a:endCxn id="5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39" name="Straight Connector 538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28" name="Group 527"/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529" name="Oval 528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0" name="TextBox 529"/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  X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525" name="Straight Connector 524"/>
              <p:cNvCxnSpPr/>
              <p:nvPr/>
            </p:nvCxnSpPr>
            <p:spPr bwMode="auto">
              <a:xfrm flipH="1">
                <a:off x="7158742" y="5764030"/>
                <a:ext cx="870024" cy="9999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Rectangle 4"/>
          <p:cNvSpPr txBox="1">
            <a:spLocks noChangeArrowheads="1"/>
          </p:cNvSpPr>
          <p:nvPr/>
        </p:nvSpPr>
        <p:spPr>
          <a:xfrm>
            <a:off x="833365" y="4891543"/>
            <a:ext cx="10673139" cy="84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4005" marR="0" lvl="0" indent="-29400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AS2 policy, AS2 gateway router 2c accepts path AS3,X, propagates (via iBGP) to all AS2 routers, including gateway router 2a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/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AS2,AS3,X 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3" name="AutoShape 118"/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4" name="Rectangle 4"/>
          <p:cNvSpPr txBox="1">
            <a:spLocks noChangeArrowheads="1"/>
          </p:cNvSpPr>
          <p:nvPr/>
        </p:nvSpPr>
        <p:spPr bwMode="auto">
          <a:xfrm>
            <a:off x="853911" y="4164411"/>
            <a:ext cx="11146023" cy="84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AS2 gateway router 2c receives path advertisement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(via eBGP) from AS3 gateway router 3a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235" name="Rectangle 4"/>
          <p:cNvSpPr txBox="1">
            <a:spLocks noChangeArrowheads="1"/>
          </p:cNvSpPr>
          <p:nvPr/>
        </p:nvSpPr>
        <p:spPr bwMode="auto">
          <a:xfrm>
            <a:off x="853911" y="5659376"/>
            <a:ext cx="10511102" cy="8450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based on AS2 policy, AS2 gateway router 2a advertises (via eBGP)  path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AS2, AS3, X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to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gateway router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5079134" y="2657901"/>
            <a:ext cx="1118837" cy="826267"/>
            <a:chOff x="4052000" y="2820739"/>
            <a:chExt cx="1118837" cy="826267"/>
          </a:xfrm>
        </p:grpSpPr>
        <p:cxnSp>
          <p:nvCxnSpPr>
            <p:cNvPr id="237" name="Straight Arrow Connector 236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9" name="Straight Arrow Connector 238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3" name="Group 117"/>
          <p:cNvGrpSpPr/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24" name="AutoShape 118"/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5" name="Text Box 119"/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AS3, X</a:t>
              </a: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1906">
        <p:fade/>
      </p:transition>
    </mc:Choice>
    <mc:Fallback>
      <p:transition spd="med" advTm="1119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uild="p"/>
      <p:bldP spid="234" grpId="0"/>
      <p:bldP spid="2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 </a:t>
            </a:r>
            <a:r>
              <a:rPr lang="en-US" sz="3600" dirty="0"/>
              <a:t>(more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/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AS2,AS3,X 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3" name="AutoShape 118"/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Rectangle 4"/>
          <p:cNvSpPr txBox="1">
            <a:spLocks noChangeArrowheads="1"/>
          </p:cNvSpPr>
          <p:nvPr/>
        </p:nvSpPr>
        <p:spPr>
          <a:xfrm>
            <a:off x="1364685" y="4805597"/>
            <a:ext cx="8505825" cy="55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4005" marR="0" lvl="0" indent="-294005" algn="l" defTabSz="914400" rtl="0" eaLnBrk="1" fontAlgn="auto" latinLnBrk="0" hangingPunct="1">
              <a:lnSpc>
                <a:spcPts val="214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/>
              </a:rPr>
              <a:t> 1c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 path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AS2,AS3,X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2a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Rectangle 4"/>
          <p:cNvSpPr txBox="1">
            <a:spLocks noChangeArrowheads="1"/>
          </p:cNvSpPr>
          <p:nvPr/>
        </p:nvSpPr>
        <p:spPr bwMode="auto">
          <a:xfrm>
            <a:off x="1142010" y="4352301"/>
            <a:ext cx="9918472" cy="5754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14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gateway router may learn about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paths to destination: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1970966" y="1952535"/>
            <a:ext cx="1118837" cy="826267"/>
            <a:chOff x="4052000" y="2820739"/>
            <a:chExt cx="1118837" cy="826267"/>
          </a:xfrm>
        </p:grpSpPr>
        <p:cxnSp>
          <p:nvCxnSpPr>
            <p:cNvPr id="243" name="Straight Arrow Connector 24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Straight Arrow Connector 243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Straight Arrow Connector 244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46" name="Group 245"/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/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AS3,X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49" name="Rectangle 4"/>
          <p:cNvSpPr txBox="1">
            <a:spLocks noChangeArrowheads="1"/>
          </p:cNvSpPr>
          <p:nvPr/>
        </p:nvSpPr>
        <p:spPr bwMode="auto">
          <a:xfrm>
            <a:off x="1399857" y="5223019"/>
            <a:ext cx="8505825" cy="5519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ts val="214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gateway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 1c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learns path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from 3a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250" name="Rectangle 4"/>
          <p:cNvSpPr txBox="1">
            <a:spLocks noChangeArrowheads="1"/>
          </p:cNvSpPr>
          <p:nvPr/>
        </p:nvSpPr>
        <p:spPr bwMode="auto">
          <a:xfrm>
            <a:off x="1415491" y="5540232"/>
            <a:ext cx="10521813" cy="1028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based 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policy,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gateway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 1c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chooses path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and advertises path within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via iBGP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grpSp>
        <p:nvGrpSpPr>
          <p:cNvPr id="335" name="Group 117"/>
          <p:cNvGrpSpPr/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/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7" name="Text Box 119"/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AS3, X</a:t>
              </a: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113403" y="1064076"/>
            <a:ext cx="9801110" cy="2876474"/>
            <a:chOff x="1113403" y="1064076"/>
            <a:chExt cx="9801110" cy="2876474"/>
          </a:xfrm>
        </p:grpSpPr>
        <p:grpSp>
          <p:nvGrpSpPr>
            <p:cNvPr id="356" name="Group 355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375" name="Group 374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09" name="Group 508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11" name="Freeform 2"/>
                    <p:cNvSpPr/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-1" fmla="*/ 4 w 8600"/>
                        <a:gd name="connsiteY0-2" fmla="*/ 4042 h 10128"/>
                        <a:gd name="connsiteX1-3" fmla="*/ 715 w 8600"/>
                        <a:gd name="connsiteY1-4" fmla="*/ 1598 h 10128"/>
                        <a:gd name="connsiteX2-5" fmla="*/ 3130 w 8600"/>
                        <a:gd name="connsiteY2-6" fmla="*/ 1009 h 10128"/>
                        <a:gd name="connsiteX3-7" fmla="*/ 4995 w 8600"/>
                        <a:gd name="connsiteY3-8" fmla="*/ 3 h 10128"/>
                        <a:gd name="connsiteX4-9" fmla="*/ 6720 w 8600"/>
                        <a:gd name="connsiteY4-10" fmla="*/ 1012 h 10128"/>
                        <a:gd name="connsiteX5-11" fmla="*/ 8599 w 8600"/>
                        <a:gd name="connsiteY5-12" fmla="*/ 6800 h 10128"/>
                        <a:gd name="connsiteX6-13" fmla="*/ 6995 w 8600"/>
                        <a:gd name="connsiteY6-14" fmla="*/ 9325 h 10128"/>
                        <a:gd name="connsiteX7-15" fmla="*/ 5307 w 8600"/>
                        <a:gd name="connsiteY7-16" fmla="*/ 8846 h 10128"/>
                        <a:gd name="connsiteX8-17" fmla="*/ 4371 w 8600"/>
                        <a:gd name="connsiteY8-18" fmla="*/ 9915 h 10128"/>
                        <a:gd name="connsiteX9-19" fmla="*/ 3140 w 8600"/>
                        <a:gd name="connsiteY9-20" fmla="*/ 10022 h 10128"/>
                        <a:gd name="connsiteX10-21" fmla="*/ 2179 w 8600"/>
                        <a:gd name="connsiteY10-22" fmla="*/ 7898 h 10128"/>
                        <a:gd name="connsiteX11-23" fmla="*/ 1187 w 8600"/>
                        <a:gd name="connsiteY11-24" fmla="*/ 7498 h 10128"/>
                        <a:gd name="connsiteX12-25" fmla="*/ 4 w 8600"/>
                        <a:gd name="connsiteY12-26" fmla="*/ 4042 h 10128"/>
                        <a:gd name="connsiteX0-27" fmla="*/ 4 w 9326"/>
                        <a:gd name="connsiteY0-28" fmla="*/ 3988 h 9997"/>
                        <a:gd name="connsiteX1-29" fmla="*/ 830 w 9326"/>
                        <a:gd name="connsiteY1-30" fmla="*/ 1575 h 9997"/>
                        <a:gd name="connsiteX2-31" fmla="*/ 3639 w 9326"/>
                        <a:gd name="connsiteY2-32" fmla="*/ 993 h 9997"/>
                        <a:gd name="connsiteX3-33" fmla="*/ 5807 w 9326"/>
                        <a:gd name="connsiteY3-34" fmla="*/ 0 h 9997"/>
                        <a:gd name="connsiteX4-35" fmla="*/ 7813 w 9326"/>
                        <a:gd name="connsiteY4-36" fmla="*/ 996 h 9997"/>
                        <a:gd name="connsiteX5-37" fmla="*/ 9324 w 9326"/>
                        <a:gd name="connsiteY5-38" fmla="*/ 5746 h 9997"/>
                        <a:gd name="connsiteX6-39" fmla="*/ 8133 w 9326"/>
                        <a:gd name="connsiteY6-40" fmla="*/ 9204 h 9997"/>
                        <a:gd name="connsiteX7-41" fmla="*/ 6170 w 9326"/>
                        <a:gd name="connsiteY7-42" fmla="*/ 8731 h 9997"/>
                        <a:gd name="connsiteX8-43" fmla="*/ 5082 w 9326"/>
                        <a:gd name="connsiteY8-44" fmla="*/ 9787 h 9997"/>
                        <a:gd name="connsiteX9-45" fmla="*/ 3650 w 9326"/>
                        <a:gd name="connsiteY9-46" fmla="*/ 9892 h 9997"/>
                        <a:gd name="connsiteX10-47" fmla="*/ 2533 w 9326"/>
                        <a:gd name="connsiteY10-48" fmla="*/ 7795 h 9997"/>
                        <a:gd name="connsiteX11-49" fmla="*/ 1379 w 9326"/>
                        <a:gd name="connsiteY11-50" fmla="*/ 7400 h 9997"/>
                        <a:gd name="connsiteX12-51" fmla="*/ 4 w 9326"/>
                        <a:gd name="connsiteY12-52" fmla="*/ 3988 h 9997"/>
                        <a:gd name="connsiteX0-53" fmla="*/ 4 w 10001"/>
                        <a:gd name="connsiteY0-54" fmla="*/ 3989 h 10041"/>
                        <a:gd name="connsiteX1-55" fmla="*/ 890 w 10001"/>
                        <a:gd name="connsiteY1-56" fmla="*/ 1575 h 10041"/>
                        <a:gd name="connsiteX2-57" fmla="*/ 3902 w 10001"/>
                        <a:gd name="connsiteY2-58" fmla="*/ 993 h 10041"/>
                        <a:gd name="connsiteX3-59" fmla="*/ 6227 w 10001"/>
                        <a:gd name="connsiteY3-60" fmla="*/ 0 h 10041"/>
                        <a:gd name="connsiteX4-61" fmla="*/ 8378 w 10001"/>
                        <a:gd name="connsiteY4-62" fmla="*/ 996 h 10041"/>
                        <a:gd name="connsiteX5-63" fmla="*/ 9998 w 10001"/>
                        <a:gd name="connsiteY5-64" fmla="*/ 5748 h 10041"/>
                        <a:gd name="connsiteX6-65" fmla="*/ 8721 w 10001"/>
                        <a:gd name="connsiteY6-66" fmla="*/ 9207 h 10041"/>
                        <a:gd name="connsiteX7-67" fmla="*/ 5449 w 10001"/>
                        <a:gd name="connsiteY7-68" fmla="*/ 9790 h 10041"/>
                        <a:gd name="connsiteX8-69" fmla="*/ 3914 w 10001"/>
                        <a:gd name="connsiteY8-70" fmla="*/ 9895 h 10041"/>
                        <a:gd name="connsiteX9-71" fmla="*/ 2716 w 10001"/>
                        <a:gd name="connsiteY9-72" fmla="*/ 7797 h 10041"/>
                        <a:gd name="connsiteX10-73" fmla="*/ 1479 w 10001"/>
                        <a:gd name="connsiteY10-74" fmla="*/ 7402 h 10041"/>
                        <a:gd name="connsiteX11-75" fmla="*/ 4 w 10001"/>
                        <a:gd name="connsiteY11-76" fmla="*/ 3989 h 10041"/>
                        <a:gd name="connsiteX0-77" fmla="*/ 4 w 10001"/>
                        <a:gd name="connsiteY0-78" fmla="*/ 3989 h 14825"/>
                        <a:gd name="connsiteX1-79" fmla="*/ 890 w 10001"/>
                        <a:gd name="connsiteY1-80" fmla="*/ 1575 h 14825"/>
                        <a:gd name="connsiteX2-81" fmla="*/ 3902 w 10001"/>
                        <a:gd name="connsiteY2-82" fmla="*/ 993 h 14825"/>
                        <a:gd name="connsiteX3-83" fmla="*/ 6227 w 10001"/>
                        <a:gd name="connsiteY3-84" fmla="*/ 0 h 14825"/>
                        <a:gd name="connsiteX4-85" fmla="*/ 8378 w 10001"/>
                        <a:gd name="connsiteY4-86" fmla="*/ 996 h 14825"/>
                        <a:gd name="connsiteX5-87" fmla="*/ 9998 w 10001"/>
                        <a:gd name="connsiteY5-88" fmla="*/ 5748 h 14825"/>
                        <a:gd name="connsiteX6-89" fmla="*/ 8721 w 10001"/>
                        <a:gd name="connsiteY6-90" fmla="*/ 9207 h 14825"/>
                        <a:gd name="connsiteX7-91" fmla="*/ 6011 w 10001"/>
                        <a:gd name="connsiteY7-92" fmla="*/ 14823 h 14825"/>
                        <a:gd name="connsiteX8-93" fmla="*/ 3914 w 10001"/>
                        <a:gd name="connsiteY8-94" fmla="*/ 9895 h 14825"/>
                        <a:gd name="connsiteX9-95" fmla="*/ 2716 w 10001"/>
                        <a:gd name="connsiteY9-96" fmla="*/ 7797 h 14825"/>
                        <a:gd name="connsiteX10-97" fmla="*/ 1479 w 10001"/>
                        <a:gd name="connsiteY10-98" fmla="*/ 7402 h 14825"/>
                        <a:gd name="connsiteX11-99" fmla="*/ 4 w 10001"/>
                        <a:gd name="connsiteY11-100" fmla="*/ 3989 h 14825"/>
                        <a:gd name="connsiteX0-101" fmla="*/ 4 w 10001"/>
                        <a:gd name="connsiteY0-102" fmla="*/ 7436 h 18272"/>
                        <a:gd name="connsiteX1-103" fmla="*/ 890 w 10001"/>
                        <a:gd name="connsiteY1-104" fmla="*/ 5022 h 18272"/>
                        <a:gd name="connsiteX2-105" fmla="*/ 3902 w 10001"/>
                        <a:gd name="connsiteY2-106" fmla="*/ 4440 h 18272"/>
                        <a:gd name="connsiteX3-107" fmla="*/ 6026 w 10001"/>
                        <a:gd name="connsiteY3-108" fmla="*/ 0 h 18272"/>
                        <a:gd name="connsiteX4-109" fmla="*/ 8378 w 10001"/>
                        <a:gd name="connsiteY4-110" fmla="*/ 4443 h 18272"/>
                        <a:gd name="connsiteX5-111" fmla="*/ 9998 w 10001"/>
                        <a:gd name="connsiteY5-112" fmla="*/ 9195 h 18272"/>
                        <a:gd name="connsiteX6-113" fmla="*/ 8721 w 10001"/>
                        <a:gd name="connsiteY6-114" fmla="*/ 12654 h 18272"/>
                        <a:gd name="connsiteX7-115" fmla="*/ 6011 w 10001"/>
                        <a:gd name="connsiteY7-116" fmla="*/ 18270 h 18272"/>
                        <a:gd name="connsiteX8-117" fmla="*/ 3914 w 10001"/>
                        <a:gd name="connsiteY8-118" fmla="*/ 13342 h 18272"/>
                        <a:gd name="connsiteX9-119" fmla="*/ 2716 w 10001"/>
                        <a:gd name="connsiteY9-120" fmla="*/ 11244 h 18272"/>
                        <a:gd name="connsiteX10-121" fmla="*/ 1479 w 10001"/>
                        <a:gd name="connsiteY10-122" fmla="*/ 10849 h 18272"/>
                        <a:gd name="connsiteX11-123" fmla="*/ 4 w 10001"/>
                        <a:gd name="connsiteY11-124" fmla="*/ 7436 h 18272"/>
                        <a:gd name="connsiteX0-125" fmla="*/ 1 w 9998"/>
                        <a:gd name="connsiteY0-126" fmla="*/ 7436 h 18272"/>
                        <a:gd name="connsiteX1-127" fmla="*/ 3899 w 9998"/>
                        <a:gd name="connsiteY1-128" fmla="*/ 4440 h 18272"/>
                        <a:gd name="connsiteX2-129" fmla="*/ 6023 w 9998"/>
                        <a:gd name="connsiteY2-130" fmla="*/ 0 h 18272"/>
                        <a:gd name="connsiteX3-131" fmla="*/ 8375 w 9998"/>
                        <a:gd name="connsiteY3-132" fmla="*/ 4443 h 18272"/>
                        <a:gd name="connsiteX4-133" fmla="*/ 9995 w 9998"/>
                        <a:gd name="connsiteY4-134" fmla="*/ 9195 h 18272"/>
                        <a:gd name="connsiteX5-135" fmla="*/ 8718 w 9998"/>
                        <a:gd name="connsiteY5-136" fmla="*/ 12654 h 18272"/>
                        <a:gd name="connsiteX6-137" fmla="*/ 6008 w 9998"/>
                        <a:gd name="connsiteY6-138" fmla="*/ 18270 h 18272"/>
                        <a:gd name="connsiteX7-139" fmla="*/ 3911 w 9998"/>
                        <a:gd name="connsiteY7-140" fmla="*/ 13342 h 18272"/>
                        <a:gd name="connsiteX8-141" fmla="*/ 2713 w 9998"/>
                        <a:gd name="connsiteY8-142" fmla="*/ 11244 h 18272"/>
                        <a:gd name="connsiteX9-143" fmla="*/ 1476 w 9998"/>
                        <a:gd name="connsiteY9-144" fmla="*/ 10849 h 18272"/>
                        <a:gd name="connsiteX10-145" fmla="*/ 1 w 9998"/>
                        <a:gd name="connsiteY10-146" fmla="*/ 7436 h 18272"/>
                        <a:gd name="connsiteX0-147" fmla="*/ 35 w 8559"/>
                        <a:gd name="connsiteY0-148" fmla="*/ 5938 h 10000"/>
                        <a:gd name="connsiteX1-149" fmla="*/ 2459 w 8559"/>
                        <a:gd name="connsiteY1-150" fmla="*/ 2430 h 10000"/>
                        <a:gd name="connsiteX2-151" fmla="*/ 4583 w 8559"/>
                        <a:gd name="connsiteY2-152" fmla="*/ 0 h 10000"/>
                        <a:gd name="connsiteX3-153" fmla="*/ 6936 w 8559"/>
                        <a:gd name="connsiteY3-154" fmla="*/ 2432 h 10000"/>
                        <a:gd name="connsiteX4-155" fmla="*/ 8556 w 8559"/>
                        <a:gd name="connsiteY4-156" fmla="*/ 5032 h 10000"/>
                        <a:gd name="connsiteX5-157" fmla="*/ 7279 w 8559"/>
                        <a:gd name="connsiteY5-158" fmla="*/ 6925 h 10000"/>
                        <a:gd name="connsiteX6-159" fmla="*/ 4568 w 8559"/>
                        <a:gd name="connsiteY6-160" fmla="*/ 9999 h 10000"/>
                        <a:gd name="connsiteX7-161" fmla="*/ 2471 w 8559"/>
                        <a:gd name="connsiteY7-162" fmla="*/ 7302 h 10000"/>
                        <a:gd name="connsiteX8-163" fmla="*/ 1273 w 8559"/>
                        <a:gd name="connsiteY8-164" fmla="*/ 6154 h 10000"/>
                        <a:gd name="connsiteX9-165" fmla="*/ 35 w 8559"/>
                        <a:gd name="connsiteY9-166" fmla="*/ 5938 h 10000"/>
                        <a:gd name="connsiteX0-167" fmla="*/ 49 w 9820"/>
                        <a:gd name="connsiteY0-168" fmla="*/ 4655 h 10000"/>
                        <a:gd name="connsiteX1-169" fmla="*/ 2693 w 9820"/>
                        <a:gd name="connsiteY1-170" fmla="*/ 2430 h 10000"/>
                        <a:gd name="connsiteX2-171" fmla="*/ 5175 w 9820"/>
                        <a:gd name="connsiteY2-172" fmla="*/ 0 h 10000"/>
                        <a:gd name="connsiteX3-173" fmla="*/ 7924 w 9820"/>
                        <a:gd name="connsiteY3-174" fmla="*/ 2432 h 10000"/>
                        <a:gd name="connsiteX4-175" fmla="*/ 9816 w 9820"/>
                        <a:gd name="connsiteY4-176" fmla="*/ 5032 h 10000"/>
                        <a:gd name="connsiteX5-177" fmla="*/ 8324 w 9820"/>
                        <a:gd name="connsiteY5-178" fmla="*/ 6925 h 10000"/>
                        <a:gd name="connsiteX6-179" fmla="*/ 5157 w 9820"/>
                        <a:gd name="connsiteY6-180" fmla="*/ 9999 h 10000"/>
                        <a:gd name="connsiteX7-181" fmla="*/ 2707 w 9820"/>
                        <a:gd name="connsiteY7-182" fmla="*/ 7302 h 10000"/>
                        <a:gd name="connsiteX8-183" fmla="*/ 1307 w 9820"/>
                        <a:gd name="connsiteY8-184" fmla="*/ 6154 h 10000"/>
                        <a:gd name="connsiteX9-185" fmla="*/ 49 w 9820"/>
                        <a:gd name="connsiteY9-186" fmla="*/ 4655 h 10000"/>
                        <a:gd name="connsiteX0-187" fmla="*/ 45 w 9995"/>
                        <a:gd name="connsiteY0-188" fmla="*/ 4655 h 10000"/>
                        <a:gd name="connsiteX1-189" fmla="*/ 2737 w 9995"/>
                        <a:gd name="connsiteY1-190" fmla="*/ 2430 h 10000"/>
                        <a:gd name="connsiteX2-191" fmla="*/ 5265 w 9995"/>
                        <a:gd name="connsiteY2-192" fmla="*/ 0 h 10000"/>
                        <a:gd name="connsiteX3-193" fmla="*/ 8064 w 9995"/>
                        <a:gd name="connsiteY3-194" fmla="*/ 2432 h 10000"/>
                        <a:gd name="connsiteX4-195" fmla="*/ 9991 w 9995"/>
                        <a:gd name="connsiteY4-196" fmla="*/ 5032 h 10000"/>
                        <a:gd name="connsiteX5-197" fmla="*/ 8472 w 9995"/>
                        <a:gd name="connsiteY5-198" fmla="*/ 6925 h 10000"/>
                        <a:gd name="connsiteX6-199" fmla="*/ 5247 w 9995"/>
                        <a:gd name="connsiteY6-200" fmla="*/ 9999 h 10000"/>
                        <a:gd name="connsiteX7-201" fmla="*/ 2752 w 9995"/>
                        <a:gd name="connsiteY7-202" fmla="*/ 7302 h 10000"/>
                        <a:gd name="connsiteX8-203" fmla="*/ 1374 w 9995"/>
                        <a:gd name="connsiteY8-204" fmla="*/ 6984 h 10000"/>
                        <a:gd name="connsiteX9-205" fmla="*/ 45 w 9995"/>
                        <a:gd name="connsiteY9-206" fmla="*/ 4655 h 10000"/>
                        <a:gd name="connsiteX0-207" fmla="*/ 45 w 10000"/>
                        <a:gd name="connsiteY0-208" fmla="*/ 5032 h 10377"/>
                        <a:gd name="connsiteX1-209" fmla="*/ 2738 w 10000"/>
                        <a:gd name="connsiteY1-210" fmla="*/ 2807 h 10377"/>
                        <a:gd name="connsiteX2-211" fmla="*/ 4886 w 10000"/>
                        <a:gd name="connsiteY2-212" fmla="*/ 0 h 10377"/>
                        <a:gd name="connsiteX3-213" fmla="*/ 8068 w 10000"/>
                        <a:gd name="connsiteY3-214" fmla="*/ 2809 h 10377"/>
                        <a:gd name="connsiteX4-215" fmla="*/ 9996 w 10000"/>
                        <a:gd name="connsiteY4-216" fmla="*/ 5409 h 10377"/>
                        <a:gd name="connsiteX5-217" fmla="*/ 8476 w 10000"/>
                        <a:gd name="connsiteY5-218" fmla="*/ 7302 h 10377"/>
                        <a:gd name="connsiteX6-219" fmla="*/ 5250 w 10000"/>
                        <a:gd name="connsiteY6-220" fmla="*/ 10376 h 10377"/>
                        <a:gd name="connsiteX7-221" fmla="*/ 2753 w 10000"/>
                        <a:gd name="connsiteY7-222" fmla="*/ 7679 h 10377"/>
                        <a:gd name="connsiteX8-223" fmla="*/ 1375 w 10000"/>
                        <a:gd name="connsiteY8-224" fmla="*/ 7361 h 10377"/>
                        <a:gd name="connsiteX9-225" fmla="*/ 45 w 10000"/>
                        <a:gd name="connsiteY9-226" fmla="*/ 5032 h 10377"/>
                        <a:gd name="connsiteX0-227" fmla="*/ 45 w 10000"/>
                        <a:gd name="connsiteY0-228" fmla="*/ 5036 h 10381"/>
                        <a:gd name="connsiteX1-229" fmla="*/ 2738 w 10000"/>
                        <a:gd name="connsiteY1-230" fmla="*/ 2811 h 10381"/>
                        <a:gd name="connsiteX2-231" fmla="*/ 4886 w 10000"/>
                        <a:gd name="connsiteY2-232" fmla="*/ 4 h 10381"/>
                        <a:gd name="connsiteX3-233" fmla="*/ 8068 w 10000"/>
                        <a:gd name="connsiteY3-234" fmla="*/ 2813 h 10381"/>
                        <a:gd name="connsiteX4-235" fmla="*/ 9996 w 10000"/>
                        <a:gd name="connsiteY4-236" fmla="*/ 5413 h 10381"/>
                        <a:gd name="connsiteX5-237" fmla="*/ 8476 w 10000"/>
                        <a:gd name="connsiteY5-238" fmla="*/ 7306 h 10381"/>
                        <a:gd name="connsiteX6-239" fmla="*/ 5250 w 10000"/>
                        <a:gd name="connsiteY6-240" fmla="*/ 10380 h 10381"/>
                        <a:gd name="connsiteX7-241" fmla="*/ 2753 w 10000"/>
                        <a:gd name="connsiteY7-242" fmla="*/ 7683 h 10381"/>
                        <a:gd name="connsiteX8-243" fmla="*/ 1375 w 10000"/>
                        <a:gd name="connsiteY8-244" fmla="*/ 7365 h 10381"/>
                        <a:gd name="connsiteX9-245" fmla="*/ 45 w 10000"/>
                        <a:gd name="connsiteY9-246" fmla="*/ 5036 h 10381"/>
                        <a:gd name="connsiteX0-247" fmla="*/ 45 w 10000"/>
                        <a:gd name="connsiteY0-248" fmla="*/ 5036 h 10796"/>
                        <a:gd name="connsiteX1-249" fmla="*/ 2738 w 10000"/>
                        <a:gd name="connsiteY1-250" fmla="*/ 2811 h 10796"/>
                        <a:gd name="connsiteX2-251" fmla="*/ 4886 w 10000"/>
                        <a:gd name="connsiteY2-252" fmla="*/ 4 h 10796"/>
                        <a:gd name="connsiteX3-253" fmla="*/ 8068 w 10000"/>
                        <a:gd name="connsiteY3-254" fmla="*/ 2813 h 10796"/>
                        <a:gd name="connsiteX4-255" fmla="*/ 9996 w 10000"/>
                        <a:gd name="connsiteY4-256" fmla="*/ 5413 h 10796"/>
                        <a:gd name="connsiteX5-257" fmla="*/ 8476 w 10000"/>
                        <a:gd name="connsiteY5-258" fmla="*/ 7306 h 10796"/>
                        <a:gd name="connsiteX6-259" fmla="*/ 5202 w 10000"/>
                        <a:gd name="connsiteY6-260" fmla="*/ 10795 h 10796"/>
                        <a:gd name="connsiteX7-261" fmla="*/ 2753 w 10000"/>
                        <a:gd name="connsiteY7-262" fmla="*/ 7683 h 10796"/>
                        <a:gd name="connsiteX8-263" fmla="*/ 1375 w 10000"/>
                        <a:gd name="connsiteY8-264" fmla="*/ 7365 h 10796"/>
                        <a:gd name="connsiteX9-265" fmla="*/ 45 w 10000"/>
                        <a:gd name="connsiteY9-266" fmla="*/ 5036 h 10796"/>
                        <a:gd name="connsiteX0-267" fmla="*/ 45 w 10000"/>
                        <a:gd name="connsiteY0-268" fmla="*/ 5036 h 10795"/>
                        <a:gd name="connsiteX1-269" fmla="*/ 2738 w 10000"/>
                        <a:gd name="connsiteY1-270" fmla="*/ 2811 h 10795"/>
                        <a:gd name="connsiteX2-271" fmla="*/ 4886 w 10000"/>
                        <a:gd name="connsiteY2-272" fmla="*/ 4 h 10795"/>
                        <a:gd name="connsiteX3-273" fmla="*/ 8068 w 10000"/>
                        <a:gd name="connsiteY3-274" fmla="*/ 2813 h 10795"/>
                        <a:gd name="connsiteX4-275" fmla="*/ 9996 w 10000"/>
                        <a:gd name="connsiteY4-276" fmla="*/ 5413 h 10795"/>
                        <a:gd name="connsiteX5-277" fmla="*/ 8476 w 10000"/>
                        <a:gd name="connsiteY5-278" fmla="*/ 7306 h 10795"/>
                        <a:gd name="connsiteX6-279" fmla="*/ 5202 w 10000"/>
                        <a:gd name="connsiteY6-280" fmla="*/ 10795 h 10795"/>
                        <a:gd name="connsiteX7-281" fmla="*/ 2753 w 10000"/>
                        <a:gd name="connsiteY7-282" fmla="*/ 7683 h 10795"/>
                        <a:gd name="connsiteX8-283" fmla="*/ 1375 w 10000"/>
                        <a:gd name="connsiteY8-284" fmla="*/ 7365 h 10795"/>
                        <a:gd name="connsiteX9-285" fmla="*/ 45 w 10000"/>
                        <a:gd name="connsiteY9-286" fmla="*/ 5036 h 10795"/>
                        <a:gd name="connsiteX0-287" fmla="*/ 45 w 10000"/>
                        <a:gd name="connsiteY0-288" fmla="*/ 5036 h 10795"/>
                        <a:gd name="connsiteX1-289" fmla="*/ 2738 w 10000"/>
                        <a:gd name="connsiteY1-290" fmla="*/ 2811 h 10795"/>
                        <a:gd name="connsiteX2-291" fmla="*/ 4886 w 10000"/>
                        <a:gd name="connsiteY2-292" fmla="*/ 4 h 10795"/>
                        <a:gd name="connsiteX3-293" fmla="*/ 8068 w 10000"/>
                        <a:gd name="connsiteY3-294" fmla="*/ 2813 h 10795"/>
                        <a:gd name="connsiteX4-295" fmla="*/ 9996 w 10000"/>
                        <a:gd name="connsiteY4-296" fmla="*/ 5413 h 10795"/>
                        <a:gd name="connsiteX5-297" fmla="*/ 8476 w 10000"/>
                        <a:gd name="connsiteY5-298" fmla="*/ 7306 h 10795"/>
                        <a:gd name="connsiteX6-299" fmla="*/ 5202 w 10000"/>
                        <a:gd name="connsiteY6-300" fmla="*/ 10795 h 10795"/>
                        <a:gd name="connsiteX7-301" fmla="*/ 2753 w 10000"/>
                        <a:gd name="connsiteY7-302" fmla="*/ 7683 h 10795"/>
                        <a:gd name="connsiteX8-303" fmla="*/ 1375 w 10000"/>
                        <a:gd name="connsiteY8-304" fmla="*/ 7365 h 10795"/>
                        <a:gd name="connsiteX9-305" fmla="*/ 45 w 10000"/>
                        <a:gd name="connsiteY9-306" fmla="*/ 5036 h 1079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grpSp>
                  <p:nvGrpSpPr>
                    <p:cNvPr id="512" name="Group 511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13" name="Group 512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9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3" name="Oval 562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4" name="Rectangle 563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5" name="Oval 564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6" name="Freeform 565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Freeform 566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8" name="Freeform 567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Freeform 568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0" name="Straight Connector 569"/>
                          <p:cNvCxnSpPr>
                            <a:endCxn id="56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1" name="Straight Connector 570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0" name="Group 55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1" name="Oval 560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2" name="TextBox 56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14" name="Group 513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46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0" name="Oval 549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1" name="Rectangle 550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2" name="Oval 551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3" name="Freeform 552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Freeform 553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5" name="Freeform 554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Freeform 555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57" name="Straight Connector 556"/>
                          <p:cNvCxnSpPr>
                            <a:endCxn id="55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8" name="Straight Connector 557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47" name="Group 546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8" name="Oval 547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9" name="TextBox 54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15" name="Group 514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3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37" name="Oval 536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8" name="Rectangle 537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9" name="Oval 538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0" name="Freeform 539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Freeform 540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2" name="Freeform 541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Freeform 542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4" name="Straight Connector 543"/>
                          <p:cNvCxnSpPr>
                            <a:endCxn id="53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45" name="Straight Connector 544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4" name="Group 533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35" name="Oval 534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6" name="TextBox 53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16" name="Group 515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20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24" name="Oval 523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5" name="Rectangle 524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6" name="Oval 525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7" name="Freeform 526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8" name="Freeform 527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9" name="Freeform 528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0" name="Freeform 529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31" name="Straight Connector 530"/>
                          <p:cNvCxnSpPr>
                            <a:endCxn id="52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32" name="Straight Connector 531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21" name="Group 52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22" name="Oval 521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3" name="TextBox 52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517" name="Straight Connector 516"/>
                      <p:cNvCxnSpPr>
                        <a:stCxn id="563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518" name="Straight Connector 517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519" name="Straight Connector 518"/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510" name="TextBox 509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AS 2</a:t>
                    </a: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376" name="Group 375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444" name="Freeform 2"/>
                  <p:cNvSpPr/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446" name="Group 445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448" name="Group 447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6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0" name="Oval 499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1" name="Rectangle 500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Oval 501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3" name="Freeform 502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Freeform 503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Freeform 504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07" name="Straight Connector 506"/>
                          <p:cNvCxnSpPr>
                            <a:endCxn id="50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08" name="Straight Connector 507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97" name="Group 496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98" name="Oval 497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9" name="TextBox 49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49" name="Group 448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3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87" name="Oval 486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8" name="Rectangle 487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Oval 488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0" name="Freeform 489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Freeform 490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Freeform 491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4" name="Straight Connector 493"/>
                          <p:cNvCxnSpPr>
                            <a:endCxn id="48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5" name="Straight Connector 494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4" name="Group 483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85" name="Oval 484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6" name="TextBox 48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50" name="Group 449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0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4" name="Oval 473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5" name="Rectangle 474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Oval 475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7" name="Freeform 476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Freeform 477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Freeform 478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1" name="Straight Connector 480"/>
                          <p:cNvCxnSpPr>
                            <a:endCxn id="47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2" name="Straight Connector 481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1" name="Group 47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72" name="Oval 471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3" name="TextBox 47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51" name="Group 450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57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61" name="Oval 460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2" name="Rectangle 461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3" name="Oval 462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4" name="Freeform 463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5" name="Freeform 464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6" name="Freeform 465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7" name="Freeform 466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68" name="Straight Connector 467"/>
                          <p:cNvCxnSpPr>
                            <a:endCxn id="46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69" name="Straight Connector 468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58" name="Group 4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59" name="Oval 458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0" name="TextBox 45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452" name="Straight Connector 451"/>
                      <p:cNvCxnSpPr>
                        <a:stCxn id="499" idx="2"/>
                        <a:endCxn id="486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53" name="Straight Connector 452"/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54" name="Straight Connector 453"/>
                      <p:cNvCxnSpPr>
                        <a:stCxn id="50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55" name="Straight Connector 454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56" name="Straight Connector 455"/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447" name="TextBox 446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AS 3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377" name="Group 376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379" name="Group 378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382" name="Freeform 2"/>
                    <p:cNvSpPr/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-1" fmla="*/ 4 w 8600"/>
                        <a:gd name="connsiteY0-2" fmla="*/ 4042 h 10128"/>
                        <a:gd name="connsiteX1-3" fmla="*/ 715 w 8600"/>
                        <a:gd name="connsiteY1-4" fmla="*/ 1598 h 10128"/>
                        <a:gd name="connsiteX2-5" fmla="*/ 3130 w 8600"/>
                        <a:gd name="connsiteY2-6" fmla="*/ 1009 h 10128"/>
                        <a:gd name="connsiteX3-7" fmla="*/ 4995 w 8600"/>
                        <a:gd name="connsiteY3-8" fmla="*/ 3 h 10128"/>
                        <a:gd name="connsiteX4-9" fmla="*/ 6720 w 8600"/>
                        <a:gd name="connsiteY4-10" fmla="*/ 1012 h 10128"/>
                        <a:gd name="connsiteX5-11" fmla="*/ 8599 w 8600"/>
                        <a:gd name="connsiteY5-12" fmla="*/ 6800 h 10128"/>
                        <a:gd name="connsiteX6-13" fmla="*/ 6995 w 8600"/>
                        <a:gd name="connsiteY6-14" fmla="*/ 9325 h 10128"/>
                        <a:gd name="connsiteX7-15" fmla="*/ 5307 w 8600"/>
                        <a:gd name="connsiteY7-16" fmla="*/ 8846 h 10128"/>
                        <a:gd name="connsiteX8-17" fmla="*/ 4371 w 8600"/>
                        <a:gd name="connsiteY8-18" fmla="*/ 9915 h 10128"/>
                        <a:gd name="connsiteX9-19" fmla="*/ 3140 w 8600"/>
                        <a:gd name="connsiteY9-20" fmla="*/ 10022 h 10128"/>
                        <a:gd name="connsiteX10-21" fmla="*/ 2179 w 8600"/>
                        <a:gd name="connsiteY10-22" fmla="*/ 7898 h 10128"/>
                        <a:gd name="connsiteX11-23" fmla="*/ 1187 w 8600"/>
                        <a:gd name="connsiteY11-24" fmla="*/ 7498 h 10128"/>
                        <a:gd name="connsiteX12-25" fmla="*/ 4 w 8600"/>
                        <a:gd name="connsiteY12-26" fmla="*/ 4042 h 10128"/>
                        <a:gd name="connsiteX0-27" fmla="*/ 4 w 9326"/>
                        <a:gd name="connsiteY0-28" fmla="*/ 3988 h 9997"/>
                        <a:gd name="connsiteX1-29" fmla="*/ 830 w 9326"/>
                        <a:gd name="connsiteY1-30" fmla="*/ 1575 h 9997"/>
                        <a:gd name="connsiteX2-31" fmla="*/ 3639 w 9326"/>
                        <a:gd name="connsiteY2-32" fmla="*/ 993 h 9997"/>
                        <a:gd name="connsiteX3-33" fmla="*/ 5807 w 9326"/>
                        <a:gd name="connsiteY3-34" fmla="*/ 0 h 9997"/>
                        <a:gd name="connsiteX4-35" fmla="*/ 7813 w 9326"/>
                        <a:gd name="connsiteY4-36" fmla="*/ 996 h 9997"/>
                        <a:gd name="connsiteX5-37" fmla="*/ 9324 w 9326"/>
                        <a:gd name="connsiteY5-38" fmla="*/ 5746 h 9997"/>
                        <a:gd name="connsiteX6-39" fmla="*/ 8133 w 9326"/>
                        <a:gd name="connsiteY6-40" fmla="*/ 9204 h 9997"/>
                        <a:gd name="connsiteX7-41" fmla="*/ 6170 w 9326"/>
                        <a:gd name="connsiteY7-42" fmla="*/ 8731 h 9997"/>
                        <a:gd name="connsiteX8-43" fmla="*/ 5082 w 9326"/>
                        <a:gd name="connsiteY8-44" fmla="*/ 9787 h 9997"/>
                        <a:gd name="connsiteX9-45" fmla="*/ 3650 w 9326"/>
                        <a:gd name="connsiteY9-46" fmla="*/ 9892 h 9997"/>
                        <a:gd name="connsiteX10-47" fmla="*/ 2533 w 9326"/>
                        <a:gd name="connsiteY10-48" fmla="*/ 7795 h 9997"/>
                        <a:gd name="connsiteX11-49" fmla="*/ 1379 w 9326"/>
                        <a:gd name="connsiteY11-50" fmla="*/ 7400 h 9997"/>
                        <a:gd name="connsiteX12-51" fmla="*/ 4 w 9326"/>
                        <a:gd name="connsiteY12-52" fmla="*/ 3988 h 9997"/>
                        <a:gd name="connsiteX0-53" fmla="*/ 4 w 10001"/>
                        <a:gd name="connsiteY0-54" fmla="*/ 3989 h 10041"/>
                        <a:gd name="connsiteX1-55" fmla="*/ 890 w 10001"/>
                        <a:gd name="connsiteY1-56" fmla="*/ 1575 h 10041"/>
                        <a:gd name="connsiteX2-57" fmla="*/ 3902 w 10001"/>
                        <a:gd name="connsiteY2-58" fmla="*/ 993 h 10041"/>
                        <a:gd name="connsiteX3-59" fmla="*/ 6227 w 10001"/>
                        <a:gd name="connsiteY3-60" fmla="*/ 0 h 10041"/>
                        <a:gd name="connsiteX4-61" fmla="*/ 8378 w 10001"/>
                        <a:gd name="connsiteY4-62" fmla="*/ 996 h 10041"/>
                        <a:gd name="connsiteX5-63" fmla="*/ 9998 w 10001"/>
                        <a:gd name="connsiteY5-64" fmla="*/ 5748 h 10041"/>
                        <a:gd name="connsiteX6-65" fmla="*/ 8721 w 10001"/>
                        <a:gd name="connsiteY6-66" fmla="*/ 9207 h 10041"/>
                        <a:gd name="connsiteX7-67" fmla="*/ 5449 w 10001"/>
                        <a:gd name="connsiteY7-68" fmla="*/ 9790 h 10041"/>
                        <a:gd name="connsiteX8-69" fmla="*/ 3914 w 10001"/>
                        <a:gd name="connsiteY8-70" fmla="*/ 9895 h 10041"/>
                        <a:gd name="connsiteX9-71" fmla="*/ 2716 w 10001"/>
                        <a:gd name="connsiteY9-72" fmla="*/ 7797 h 10041"/>
                        <a:gd name="connsiteX10-73" fmla="*/ 1479 w 10001"/>
                        <a:gd name="connsiteY10-74" fmla="*/ 7402 h 10041"/>
                        <a:gd name="connsiteX11-75" fmla="*/ 4 w 10001"/>
                        <a:gd name="connsiteY11-76" fmla="*/ 3989 h 10041"/>
                        <a:gd name="connsiteX0-77" fmla="*/ 4 w 10001"/>
                        <a:gd name="connsiteY0-78" fmla="*/ 3989 h 14825"/>
                        <a:gd name="connsiteX1-79" fmla="*/ 890 w 10001"/>
                        <a:gd name="connsiteY1-80" fmla="*/ 1575 h 14825"/>
                        <a:gd name="connsiteX2-81" fmla="*/ 3902 w 10001"/>
                        <a:gd name="connsiteY2-82" fmla="*/ 993 h 14825"/>
                        <a:gd name="connsiteX3-83" fmla="*/ 6227 w 10001"/>
                        <a:gd name="connsiteY3-84" fmla="*/ 0 h 14825"/>
                        <a:gd name="connsiteX4-85" fmla="*/ 8378 w 10001"/>
                        <a:gd name="connsiteY4-86" fmla="*/ 996 h 14825"/>
                        <a:gd name="connsiteX5-87" fmla="*/ 9998 w 10001"/>
                        <a:gd name="connsiteY5-88" fmla="*/ 5748 h 14825"/>
                        <a:gd name="connsiteX6-89" fmla="*/ 8721 w 10001"/>
                        <a:gd name="connsiteY6-90" fmla="*/ 9207 h 14825"/>
                        <a:gd name="connsiteX7-91" fmla="*/ 6011 w 10001"/>
                        <a:gd name="connsiteY7-92" fmla="*/ 14823 h 14825"/>
                        <a:gd name="connsiteX8-93" fmla="*/ 3914 w 10001"/>
                        <a:gd name="connsiteY8-94" fmla="*/ 9895 h 14825"/>
                        <a:gd name="connsiteX9-95" fmla="*/ 2716 w 10001"/>
                        <a:gd name="connsiteY9-96" fmla="*/ 7797 h 14825"/>
                        <a:gd name="connsiteX10-97" fmla="*/ 1479 w 10001"/>
                        <a:gd name="connsiteY10-98" fmla="*/ 7402 h 14825"/>
                        <a:gd name="connsiteX11-99" fmla="*/ 4 w 10001"/>
                        <a:gd name="connsiteY11-100" fmla="*/ 3989 h 14825"/>
                        <a:gd name="connsiteX0-101" fmla="*/ 4 w 10001"/>
                        <a:gd name="connsiteY0-102" fmla="*/ 7436 h 18272"/>
                        <a:gd name="connsiteX1-103" fmla="*/ 890 w 10001"/>
                        <a:gd name="connsiteY1-104" fmla="*/ 5022 h 18272"/>
                        <a:gd name="connsiteX2-105" fmla="*/ 3902 w 10001"/>
                        <a:gd name="connsiteY2-106" fmla="*/ 4440 h 18272"/>
                        <a:gd name="connsiteX3-107" fmla="*/ 6026 w 10001"/>
                        <a:gd name="connsiteY3-108" fmla="*/ 0 h 18272"/>
                        <a:gd name="connsiteX4-109" fmla="*/ 8378 w 10001"/>
                        <a:gd name="connsiteY4-110" fmla="*/ 4443 h 18272"/>
                        <a:gd name="connsiteX5-111" fmla="*/ 9998 w 10001"/>
                        <a:gd name="connsiteY5-112" fmla="*/ 9195 h 18272"/>
                        <a:gd name="connsiteX6-113" fmla="*/ 8721 w 10001"/>
                        <a:gd name="connsiteY6-114" fmla="*/ 12654 h 18272"/>
                        <a:gd name="connsiteX7-115" fmla="*/ 6011 w 10001"/>
                        <a:gd name="connsiteY7-116" fmla="*/ 18270 h 18272"/>
                        <a:gd name="connsiteX8-117" fmla="*/ 3914 w 10001"/>
                        <a:gd name="connsiteY8-118" fmla="*/ 13342 h 18272"/>
                        <a:gd name="connsiteX9-119" fmla="*/ 2716 w 10001"/>
                        <a:gd name="connsiteY9-120" fmla="*/ 11244 h 18272"/>
                        <a:gd name="connsiteX10-121" fmla="*/ 1479 w 10001"/>
                        <a:gd name="connsiteY10-122" fmla="*/ 10849 h 18272"/>
                        <a:gd name="connsiteX11-123" fmla="*/ 4 w 10001"/>
                        <a:gd name="connsiteY11-124" fmla="*/ 7436 h 18272"/>
                        <a:gd name="connsiteX0-125" fmla="*/ 1 w 9998"/>
                        <a:gd name="connsiteY0-126" fmla="*/ 7436 h 18272"/>
                        <a:gd name="connsiteX1-127" fmla="*/ 3899 w 9998"/>
                        <a:gd name="connsiteY1-128" fmla="*/ 4440 h 18272"/>
                        <a:gd name="connsiteX2-129" fmla="*/ 6023 w 9998"/>
                        <a:gd name="connsiteY2-130" fmla="*/ 0 h 18272"/>
                        <a:gd name="connsiteX3-131" fmla="*/ 8375 w 9998"/>
                        <a:gd name="connsiteY3-132" fmla="*/ 4443 h 18272"/>
                        <a:gd name="connsiteX4-133" fmla="*/ 9995 w 9998"/>
                        <a:gd name="connsiteY4-134" fmla="*/ 9195 h 18272"/>
                        <a:gd name="connsiteX5-135" fmla="*/ 8718 w 9998"/>
                        <a:gd name="connsiteY5-136" fmla="*/ 12654 h 18272"/>
                        <a:gd name="connsiteX6-137" fmla="*/ 6008 w 9998"/>
                        <a:gd name="connsiteY6-138" fmla="*/ 18270 h 18272"/>
                        <a:gd name="connsiteX7-139" fmla="*/ 3911 w 9998"/>
                        <a:gd name="connsiteY7-140" fmla="*/ 13342 h 18272"/>
                        <a:gd name="connsiteX8-141" fmla="*/ 2713 w 9998"/>
                        <a:gd name="connsiteY8-142" fmla="*/ 11244 h 18272"/>
                        <a:gd name="connsiteX9-143" fmla="*/ 1476 w 9998"/>
                        <a:gd name="connsiteY9-144" fmla="*/ 10849 h 18272"/>
                        <a:gd name="connsiteX10-145" fmla="*/ 1 w 9998"/>
                        <a:gd name="connsiteY10-146" fmla="*/ 7436 h 18272"/>
                        <a:gd name="connsiteX0-147" fmla="*/ 35 w 8559"/>
                        <a:gd name="connsiteY0-148" fmla="*/ 5938 h 10000"/>
                        <a:gd name="connsiteX1-149" fmla="*/ 2459 w 8559"/>
                        <a:gd name="connsiteY1-150" fmla="*/ 2430 h 10000"/>
                        <a:gd name="connsiteX2-151" fmla="*/ 4583 w 8559"/>
                        <a:gd name="connsiteY2-152" fmla="*/ 0 h 10000"/>
                        <a:gd name="connsiteX3-153" fmla="*/ 6936 w 8559"/>
                        <a:gd name="connsiteY3-154" fmla="*/ 2432 h 10000"/>
                        <a:gd name="connsiteX4-155" fmla="*/ 8556 w 8559"/>
                        <a:gd name="connsiteY4-156" fmla="*/ 5032 h 10000"/>
                        <a:gd name="connsiteX5-157" fmla="*/ 7279 w 8559"/>
                        <a:gd name="connsiteY5-158" fmla="*/ 6925 h 10000"/>
                        <a:gd name="connsiteX6-159" fmla="*/ 4568 w 8559"/>
                        <a:gd name="connsiteY6-160" fmla="*/ 9999 h 10000"/>
                        <a:gd name="connsiteX7-161" fmla="*/ 2471 w 8559"/>
                        <a:gd name="connsiteY7-162" fmla="*/ 7302 h 10000"/>
                        <a:gd name="connsiteX8-163" fmla="*/ 1273 w 8559"/>
                        <a:gd name="connsiteY8-164" fmla="*/ 6154 h 10000"/>
                        <a:gd name="connsiteX9-165" fmla="*/ 35 w 8559"/>
                        <a:gd name="connsiteY9-166" fmla="*/ 5938 h 10000"/>
                        <a:gd name="connsiteX0-167" fmla="*/ 49 w 9820"/>
                        <a:gd name="connsiteY0-168" fmla="*/ 4655 h 10000"/>
                        <a:gd name="connsiteX1-169" fmla="*/ 2693 w 9820"/>
                        <a:gd name="connsiteY1-170" fmla="*/ 2430 h 10000"/>
                        <a:gd name="connsiteX2-171" fmla="*/ 5175 w 9820"/>
                        <a:gd name="connsiteY2-172" fmla="*/ 0 h 10000"/>
                        <a:gd name="connsiteX3-173" fmla="*/ 7924 w 9820"/>
                        <a:gd name="connsiteY3-174" fmla="*/ 2432 h 10000"/>
                        <a:gd name="connsiteX4-175" fmla="*/ 9816 w 9820"/>
                        <a:gd name="connsiteY4-176" fmla="*/ 5032 h 10000"/>
                        <a:gd name="connsiteX5-177" fmla="*/ 8324 w 9820"/>
                        <a:gd name="connsiteY5-178" fmla="*/ 6925 h 10000"/>
                        <a:gd name="connsiteX6-179" fmla="*/ 5157 w 9820"/>
                        <a:gd name="connsiteY6-180" fmla="*/ 9999 h 10000"/>
                        <a:gd name="connsiteX7-181" fmla="*/ 2707 w 9820"/>
                        <a:gd name="connsiteY7-182" fmla="*/ 7302 h 10000"/>
                        <a:gd name="connsiteX8-183" fmla="*/ 1307 w 9820"/>
                        <a:gd name="connsiteY8-184" fmla="*/ 6154 h 10000"/>
                        <a:gd name="connsiteX9-185" fmla="*/ 49 w 9820"/>
                        <a:gd name="connsiteY9-186" fmla="*/ 4655 h 10000"/>
                        <a:gd name="connsiteX0-187" fmla="*/ 45 w 9995"/>
                        <a:gd name="connsiteY0-188" fmla="*/ 4655 h 10000"/>
                        <a:gd name="connsiteX1-189" fmla="*/ 2737 w 9995"/>
                        <a:gd name="connsiteY1-190" fmla="*/ 2430 h 10000"/>
                        <a:gd name="connsiteX2-191" fmla="*/ 5265 w 9995"/>
                        <a:gd name="connsiteY2-192" fmla="*/ 0 h 10000"/>
                        <a:gd name="connsiteX3-193" fmla="*/ 8064 w 9995"/>
                        <a:gd name="connsiteY3-194" fmla="*/ 2432 h 10000"/>
                        <a:gd name="connsiteX4-195" fmla="*/ 9991 w 9995"/>
                        <a:gd name="connsiteY4-196" fmla="*/ 5032 h 10000"/>
                        <a:gd name="connsiteX5-197" fmla="*/ 8472 w 9995"/>
                        <a:gd name="connsiteY5-198" fmla="*/ 6925 h 10000"/>
                        <a:gd name="connsiteX6-199" fmla="*/ 5247 w 9995"/>
                        <a:gd name="connsiteY6-200" fmla="*/ 9999 h 10000"/>
                        <a:gd name="connsiteX7-201" fmla="*/ 2752 w 9995"/>
                        <a:gd name="connsiteY7-202" fmla="*/ 7302 h 10000"/>
                        <a:gd name="connsiteX8-203" fmla="*/ 1374 w 9995"/>
                        <a:gd name="connsiteY8-204" fmla="*/ 6984 h 10000"/>
                        <a:gd name="connsiteX9-205" fmla="*/ 45 w 9995"/>
                        <a:gd name="connsiteY9-206" fmla="*/ 4655 h 10000"/>
                        <a:gd name="connsiteX0-207" fmla="*/ 45 w 10000"/>
                        <a:gd name="connsiteY0-208" fmla="*/ 5032 h 10377"/>
                        <a:gd name="connsiteX1-209" fmla="*/ 2738 w 10000"/>
                        <a:gd name="connsiteY1-210" fmla="*/ 2807 h 10377"/>
                        <a:gd name="connsiteX2-211" fmla="*/ 4886 w 10000"/>
                        <a:gd name="connsiteY2-212" fmla="*/ 0 h 10377"/>
                        <a:gd name="connsiteX3-213" fmla="*/ 8068 w 10000"/>
                        <a:gd name="connsiteY3-214" fmla="*/ 2809 h 10377"/>
                        <a:gd name="connsiteX4-215" fmla="*/ 9996 w 10000"/>
                        <a:gd name="connsiteY4-216" fmla="*/ 5409 h 10377"/>
                        <a:gd name="connsiteX5-217" fmla="*/ 8476 w 10000"/>
                        <a:gd name="connsiteY5-218" fmla="*/ 7302 h 10377"/>
                        <a:gd name="connsiteX6-219" fmla="*/ 5250 w 10000"/>
                        <a:gd name="connsiteY6-220" fmla="*/ 10376 h 10377"/>
                        <a:gd name="connsiteX7-221" fmla="*/ 2753 w 10000"/>
                        <a:gd name="connsiteY7-222" fmla="*/ 7679 h 10377"/>
                        <a:gd name="connsiteX8-223" fmla="*/ 1375 w 10000"/>
                        <a:gd name="connsiteY8-224" fmla="*/ 7361 h 10377"/>
                        <a:gd name="connsiteX9-225" fmla="*/ 45 w 10000"/>
                        <a:gd name="connsiteY9-226" fmla="*/ 5032 h 10377"/>
                        <a:gd name="connsiteX0-227" fmla="*/ 45 w 10000"/>
                        <a:gd name="connsiteY0-228" fmla="*/ 5036 h 10381"/>
                        <a:gd name="connsiteX1-229" fmla="*/ 2738 w 10000"/>
                        <a:gd name="connsiteY1-230" fmla="*/ 2811 h 10381"/>
                        <a:gd name="connsiteX2-231" fmla="*/ 4886 w 10000"/>
                        <a:gd name="connsiteY2-232" fmla="*/ 4 h 10381"/>
                        <a:gd name="connsiteX3-233" fmla="*/ 8068 w 10000"/>
                        <a:gd name="connsiteY3-234" fmla="*/ 2813 h 10381"/>
                        <a:gd name="connsiteX4-235" fmla="*/ 9996 w 10000"/>
                        <a:gd name="connsiteY4-236" fmla="*/ 5413 h 10381"/>
                        <a:gd name="connsiteX5-237" fmla="*/ 8476 w 10000"/>
                        <a:gd name="connsiteY5-238" fmla="*/ 7306 h 10381"/>
                        <a:gd name="connsiteX6-239" fmla="*/ 5250 w 10000"/>
                        <a:gd name="connsiteY6-240" fmla="*/ 10380 h 10381"/>
                        <a:gd name="connsiteX7-241" fmla="*/ 2753 w 10000"/>
                        <a:gd name="connsiteY7-242" fmla="*/ 7683 h 10381"/>
                        <a:gd name="connsiteX8-243" fmla="*/ 1375 w 10000"/>
                        <a:gd name="connsiteY8-244" fmla="*/ 7365 h 10381"/>
                        <a:gd name="connsiteX9-245" fmla="*/ 45 w 10000"/>
                        <a:gd name="connsiteY9-246" fmla="*/ 5036 h 10381"/>
                        <a:gd name="connsiteX0-247" fmla="*/ 45 w 10000"/>
                        <a:gd name="connsiteY0-248" fmla="*/ 5036 h 10796"/>
                        <a:gd name="connsiteX1-249" fmla="*/ 2738 w 10000"/>
                        <a:gd name="connsiteY1-250" fmla="*/ 2811 h 10796"/>
                        <a:gd name="connsiteX2-251" fmla="*/ 4886 w 10000"/>
                        <a:gd name="connsiteY2-252" fmla="*/ 4 h 10796"/>
                        <a:gd name="connsiteX3-253" fmla="*/ 8068 w 10000"/>
                        <a:gd name="connsiteY3-254" fmla="*/ 2813 h 10796"/>
                        <a:gd name="connsiteX4-255" fmla="*/ 9996 w 10000"/>
                        <a:gd name="connsiteY4-256" fmla="*/ 5413 h 10796"/>
                        <a:gd name="connsiteX5-257" fmla="*/ 8476 w 10000"/>
                        <a:gd name="connsiteY5-258" fmla="*/ 7306 h 10796"/>
                        <a:gd name="connsiteX6-259" fmla="*/ 5202 w 10000"/>
                        <a:gd name="connsiteY6-260" fmla="*/ 10795 h 10796"/>
                        <a:gd name="connsiteX7-261" fmla="*/ 2753 w 10000"/>
                        <a:gd name="connsiteY7-262" fmla="*/ 7683 h 10796"/>
                        <a:gd name="connsiteX8-263" fmla="*/ 1375 w 10000"/>
                        <a:gd name="connsiteY8-264" fmla="*/ 7365 h 10796"/>
                        <a:gd name="connsiteX9-265" fmla="*/ 45 w 10000"/>
                        <a:gd name="connsiteY9-266" fmla="*/ 5036 h 10796"/>
                        <a:gd name="connsiteX0-267" fmla="*/ 45 w 10000"/>
                        <a:gd name="connsiteY0-268" fmla="*/ 5036 h 10795"/>
                        <a:gd name="connsiteX1-269" fmla="*/ 2738 w 10000"/>
                        <a:gd name="connsiteY1-270" fmla="*/ 2811 h 10795"/>
                        <a:gd name="connsiteX2-271" fmla="*/ 4886 w 10000"/>
                        <a:gd name="connsiteY2-272" fmla="*/ 4 h 10795"/>
                        <a:gd name="connsiteX3-273" fmla="*/ 8068 w 10000"/>
                        <a:gd name="connsiteY3-274" fmla="*/ 2813 h 10795"/>
                        <a:gd name="connsiteX4-275" fmla="*/ 9996 w 10000"/>
                        <a:gd name="connsiteY4-276" fmla="*/ 5413 h 10795"/>
                        <a:gd name="connsiteX5-277" fmla="*/ 8476 w 10000"/>
                        <a:gd name="connsiteY5-278" fmla="*/ 7306 h 10795"/>
                        <a:gd name="connsiteX6-279" fmla="*/ 5202 w 10000"/>
                        <a:gd name="connsiteY6-280" fmla="*/ 10795 h 10795"/>
                        <a:gd name="connsiteX7-281" fmla="*/ 2753 w 10000"/>
                        <a:gd name="connsiteY7-282" fmla="*/ 7683 h 10795"/>
                        <a:gd name="connsiteX8-283" fmla="*/ 1375 w 10000"/>
                        <a:gd name="connsiteY8-284" fmla="*/ 7365 h 10795"/>
                        <a:gd name="connsiteX9-285" fmla="*/ 45 w 10000"/>
                        <a:gd name="connsiteY9-286" fmla="*/ 5036 h 10795"/>
                        <a:gd name="connsiteX0-287" fmla="*/ 45 w 10000"/>
                        <a:gd name="connsiteY0-288" fmla="*/ 5036 h 10795"/>
                        <a:gd name="connsiteX1-289" fmla="*/ 2738 w 10000"/>
                        <a:gd name="connsiteY1-290" fmla="*/ 2811 h 10795"/>
                        <a:gd name="connsiteX2-291" fmla="*/ 4886 w 10000"/>
                        <a:gd name="connsiteY2-292" fmla="*/ 4 h 10795"/>
                        <a:gd name="connsiteX3-293" fmla="*/ 8068 w 10000"/>
                        <a:gd name="connsiteY3-294" fmla="*/ 2813 h 10795"/>
                        <a:gd name="connsiteX4-295" fmla="*/ 9996 w 10000"/>
                        <a:gd name="connsiteY4-296" fmla="*/ 5413 h 10795"/>
                        <a:gd name="connsiteX5-297" fmla="*/ 8476 w 10000"/>
                        <a:gd name="connsiteY5-298" fmla="*/ 7306 h 10795"/>
                        <a:gd name="connsiteX6-299" fmla="*/ 5202 w 10000"/>
                        <a:gd name="connsiteY6-300" fmla="*/ 10795 h 10795"/>
                        <a:gd name="connsiteX7-301" fmla="*/ 2753 w 10000"/>
                        <a:gd name="connsiteY7-302" fmla="*/ 7683 h 10795"/>
                        <a:gd name="connsiteX8-303" fmla="*/ 1375 w 10000"/>
                        <a:gd name="connsiteY8-304" fmla="*/ 7365 h 10795"/>
                        <a:gd name="connsiteX9-305" fmla="*/ 45 w 10000"/>
                        <a:gd name="connsiteY9-306" fmla="*/ 5036 h 1079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384" name="Group 383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31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35" name="Oval 434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6" name="Rectangle 435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7" name="Oval 436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8" name="Freeform 437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9" name="Freeform 438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0" name="Freeform 439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1" name="Freeform 440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42" name="Straight Connector 441"/>
                          <p:cNvCxnSpPr>
                            <a:endCxn id="43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43" name="Straight Connector 442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32" name="Group 43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33" name="Oval 432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4" name="TextBox 433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85" name="Group 384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18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22" name="Oval 421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3" name="Rectangle 422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4" name="Oval 423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5" name="Freeform 424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6" name="Freeform 425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7" name="Freeform 426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8" name="Freeform 427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29" name="Straight Connector 428"/>
                          <p:cNvCxnSpPr>
                            <a:endCxn id="42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30" name="Straight Connector 429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19" name="Group 41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20" name="Oval 419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1" name="TextBox 42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86" name="Group 385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05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09" name="Oval 408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0" name="Rectangle 409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1" name="Oval 410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2" name="Freeform 411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3" name="Freeform 412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4" name="Freeform 413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5" name="Freeform 414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16" name="Straight Connector 415"/>
                          <p:cNvCxnSpPr>
                            <a:endCxn id="41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17" name="Straight Connector 416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06" name="Group 40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07" name="Oval 406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8" name="TextBox 40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87" name="Group 386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392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396" name="Oval 395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7" name="Rectangle 396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8" name="Oval 397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9" name="Freeform 398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0" name="Freeform 399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1" name="Freeform 400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2" name="Freeform 401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03" name="Straight Connector 402"/>
                          <p:cNvCxnSpPr>
                            <a:endCxn id="39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04" name="Straight Connector 403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393" name="Group 39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394" name="Oval 393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5" name="TextBox 394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388" name="Straight Connector 387"/>
                      <p:cNvCxnSpPr>
                        <a:stCxn id="43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389" name="Straight Connector 388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390" name="Straight Connector 389"/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391" name="Straight Connector 390"/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AS 1</a:t>
                    </a: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381" name="Straight Connector 380"/>
                  <p:cNvCxnSpPr>
                    <a:stCxn id="523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378" name="Straight Connector 377"/>
                <p:cNvCxnSpPr>
                  <a:stCxn id="539" idx="5"/>
                  <a:endCxn id="460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58" name="Group 357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361" name="Freeform 2"/>
                  <p:cNvSpPr/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  <a:gd name="connsiteX0-307" fmla="*/ 4 w 9959"/>
                      <a:gd name="connsiteY0-308" fmla="*/ 5593 h 11352"/>
                      <a:gd name="connsiteX1-309" fmla="*/ 1089 w 9959"/>
                      <a:gd name="connsiteY1-310" fmla="*/ 469 h 11352"/>
                      <a:gd name="connsiteX2-311" fmla="*/ 4845 w 9959"/>
                      <a:gd name="connsiteY2-312" fmla="*/ 561 h 11352"/>
                      <a:gd name="connsiteX3-313" fmla="*/ 8027 w 9959"/>
                      <a:gd name="connsiteY3-314" fmla="*/ 3370 h 11352"/>
                      <a:gd name="connsiteX4-315" fmla="*/ 9955 w 9959"/>
                      <a:gd name="connsiteY4-316" fmla="*/ 5970 h 11352"/>
                      <a:gd name="connsiteX5-317" fmla="*/ 8435 w 9959"/>
                      <a:gd name="connsiteY5-318" fmla="*/ 7863 h 11352"/>
                      <a:gd name="connsiteX6-319" fmla="*/ 5161 w 9959"/>
                      <a:gd name="connsiteY6-320" fmla="*/ 11352 h 11352"/>
                      <a:gd name="connsiteX7-321" fmla="*/ 2712 w 9959"/>
                      <a:gd name="connsiteY7-322" fmla="*/ 8240 h 11352"/>
                      <a:gd name="connsiteX8-323" fmla="*/ 1334 w 9959"/>
                      <a:gd name="connsiteY8-324" fmla="*/ 7922 h 11352"/>
                      <a:gd name="connsiteX9-325" fmla="*/ 4 w 9959"/>
                      <a:gd name="connsiteY9-326" fmla="*/ 5593 h 11352"/>
                      <a:gd name="connsiteX0-327" fmla="*/ 0 w 11223"/>
                      <a:gd name="connsiteY0-328" fmla="*/ 3835 h 9929"/>
                      <a:gd name="connsiteX1-329" fmla="*/ 2316 w 11223"/>
                      <a:gd name="connsiteY1-330" fmla="*/ 342 h 9929"/>
                      <a:gd name="connsiteX2-331" fmla="*/ 6088 w 11223"/>
                      <a:gd name="connsiteY2-332" fmla="*/ 423 h 9929"/>
                      <a:gd name="connsiteX3-333" fmla="*/ 9283 w 11223"/>
                      <a:gd name="connsiteY3-334" fmla="*/ 2898 h 9929"/>
                      <a:gd name="connsiteX4-335" fmla="*/ 11219 w 11223"/>
                      <a:gd name="connsiteY4-336" fmla="*/ 5188 h 9929"/>
                      <a:gd name="connsiteX5-337" fmla="*/ 9693 w 11223"/>
                      <a:gd name="connsiteY5-338" fmla="*/ 6856 h 9929"/>
                      <a:gd name="connsiteX6-339" fmla="*/ 6405 w 11223"/>
                      <a:gd name="connsiteY6-340" fmla="*/ 9929 h 9929"/>
                      <a:gd name="connsiteX7-341" fmla="*/ 3946 w 11223"/>
                      <a:gd name="connsiteY7-342" fmla="*/ 7188 h 9929"/>
                      <a:gd name="connsiteX8-343" fmla="*/ 2562 w 11223"/>
                      <a:gd name="connsiteY8-344" fmla="*/ 6908 h 9929"/>
                      <a:gd name="connsiteX9-345" fmla="*/ 0 w 11223"/>
                      <a:gd name="connsiteY9-346" fmla="*/ 3835 h 9929"/>
                      <a:gd name="connsiteX0-347" fmla="*/ 0 w 9999"/>
                      <a:gd name="connsiteY0-348" fmla="*/ 3862 h 10000"/>
                      <a:gd name="connsiteX1-349" fmla="*/ 2064 w 9999"/>
                      <a:gd name="connsiteY1-350" fmla="*/ 344 h 10000"/>
                      <a:gd name="connsiteX2-351" fmla="*/ 5425 w 9999"/>
                      <a:gd name="connsiteY2-352" fmla="*/ 426 h 10000"/>
                      <a:gd name="connsiteX3-353" fmla="*/ 8271 w 9999"/>
                      <a:gd name="connsiteY3-354" fmla="*/ 2919 h 10000"/>
                      <a:gd name="connsiteX4-355" fmla="*/ 9996 w 9999"/>
                      <a:gd name="connsiteY4-356" fmla="*/ 5225 h 10000"/>
                      <a:gd name="connsiteX5-357" fmla="*/ 8637 w 9999"/>
                      <a:gd name="connsiteY5-358" fmla="*/ 6905 h 10000"/>
                      <a:gd name="connsiteX6-359" fmla="*/ 5707 w 9999"/>
                      <a:gd name="connsiteY6-360" fmla="*/ 10000 h 10000"/>
                      <a:gd name="connsiteX7-361" fmla="*/ 2283 w 9999"/>
                      <a:gd name="connsiteY7-362" fmla="*/ 6957 h 10000"/>
                      <a:gd name="connsiteX8-363" fmla="*/ 0 w 9999"/>
                      <a:gd name="connsiteY8-364" fmla="*/ 3862 h 10000"/>
                      <a:gd name="connsiteX0-365" fmla="*/ 124 w 10124"/>
                      <a:gd name="connsiteY0-366" fmla="*/ 3862 h 10000"/>
                      <a:gd name="connsiteX1-367" fmla="*/ 2188 w 10124"/>
                      <a:gd name="connsiteY1-368" fmla="*/ 344 h 10000"/>
                      <a:gd name="connsiteX2-369" fmla="*/ 5550 w 10124"/>
                      <a:gd name="connsiteY2-370" fmla="*/ 426 h 10000"/>
                      <a:gd name="connsiteX3-371" fmla="*/ 8396 w 10124"/>
                      <a:gd name="connsiteY3-372" fmla="*/ 2919 h 10000"/>
                      <a:gd name="connsiteX4-373" fmla="*/ 10121 w 10124"/>
                      <a:gd name="connsiteY4-374" fmla="*/ 5225 h 10000"/>
                      <a:gd name="connsiteX5-375" fmla="*/ 8762 w 10124"/>
                      <a:gd name="connsiteY5-376" fmla="*/ 6905 h 10000"/>
                      <a:gd name="connsiteX6-377" fmla="*/ 5832 w 10124"/>
                      <a:gd name="connsiteY6-378" fmla="*/ 10000 h 10000"/>
                      <a:gd name="connsiteX7-379" fmla="*/ 124 w 10124"/>
                      <a:gd name="connsiteY7-380" fmla="*/ 3862 h 10000"/>
                      <a:gd name="connsiteX0-381" fmla="*/ 43 w 10045"/>
                      <a:gd name="connsiteY0-382" fmla="*/ 3862 h 6912"/>
                      <a:gd name="connsiteX1-383" fmla="*/ 2107 w 10045"/>
                      <a:gd name="connsiteY1-384" fmla="*/ 344 h 6912"/>
                      <a:gd name="connsiteX2-385" fmla="*/ 5469 w 10045"/>
                      <a:gd name="connsiteY2-386" fmla="*/ 426 h 6912"/>
                      <a:gd name="connsiteX3-387" fmla="*/ 8315 w 10045"/>
                      <a:gd name="connsiteY3-388" fmla="*/ 2919 h 6912"/>
                      <a:gd name="connsiteX4-389" fmla="*/ 10040 w 10045"/>
                      <a:gd name="connsiteY4-390" fmla="*/ 5225 h 6912"/>
                      <a:gd name="connsiteX5-391" fmla="*/ 8681 w 10045"/>
                      <a:gd name="connsiteY5-392" fmla="*/ 6905 h 6912"/>
                      <a:gd name="connsiteX6-393" fmla="*/ 3967 w 10045"/>
                      <a:gd name="connsiteY6-394" fmla="*/ 5885 h 6912"/>
                      <a:gd name="connsiteX7-395" fmla="*/ 43 w 10045"/>
                      <a:gd name="connsiteY7-396" fmla="*/ 3862 h 6912"/>
                      <a:gd name="connsiteX0-397" fmla="*/ 47 w 10004"/>
                      <a:gd name="connsiteY0-398" fmla="*/ 5106 h 9519"/>
                      <a:gd name="connsiteX1-399" fmla="*/ 2102 w 10004"/>
                      <a:gd name="connsiteY1-400" fmla="*/ 17 h 9519"/>
                      <a:gd name="connsiteX2-401" fmla="*/ 6651 w 10004"/>
                      <a:gd name="connsiteY2-402" fmla="*/ 3484 h 9519"/>
                      <a:gd name="connsiteX3-403" fmla="*/ 8282 w 10004"/>
                      <a:gd name="connsiteY3-404" fmla="*/ 3742 h 9519"/>
                      <a:gd name="connsiteX4-405" fmla="*/ 9999 w 10004"/>
                      <a:gd name="connsiteY4-406" fmla="*/ 7078 h 9519"/>
                      <a:gd name="connsiteX5-407" fmla="*/ 8646 w 10004"/>
                      <a:gd name="connsiteY5-408" fmla="*/ 9509 h 9519"/>
                      <a:gd name="connsiteX6-409" fmla="*/ 3953 w 10004"/>
                      <a:gd name="connsiteY6-410" fmla="*/ 8033 h 9519"/>
                      <a:gd name="connsiteX7-411" fmla="*/ 47 w 10004"/>
                      <a:gd name="connsiteY7-412" fmla="*/ 5106 h 9519"/>
                      <a:gd name="connsiteX0-413" fmla="*/ 43 w 9996"/>
                      <a:gd name="connsiteY0-414" fmla="*/ 6232 h 10868"/>
                      <a:gd name="connsiteX1-415" fmla="*/ 2097 w 9996"/>
                      <a:gd name="connsiteY1-416" fmla="*/ 886 h 10868"/>
                      <a:gd name="connsiteX2-417" fmla="*/ 5642 w 9996"/>
                      <a:gd name="connsiteY2-418" fmla="*/ 385 h 10868"/>
                      <a:gd name="connsiteX3-419" fmla="*/ 8275 w 9996"/>
                      <a:gd name="connsiteY3-420" fmla="*/ 4799 h 10868"/>
                      <a:gd name="connsiteX4-421" fmla="*/ 9991 w 9996"/>
                      <a:gd name="connsiteY4-422" fmla="*/ 8304 h 10868"/>
                      <a:gd name="connsiteX5-423" fmla="*/ 8639 w 9996"/>
                      <a:gd name="connsiteY5-424" fmla="*/ 10857 h 10868"/>
                      <a:gd name="connsiteX6-425" fmla="*/ 3947 w 9996"/>
                      <a:gd name="connsiteY6-426" fmla="*/ 9307 h 10868"/>
                      <a:gd name="connsiteX7-427" fmla="*/ 43 w 9996"/>
                      <a:gd name="connsiteY7-428" fmla="*/ 6232 h 10868"/>
                      <a:gd name="connsiteX0-429" fmla="*/ 43 w 10004"/>
                      <a:gd name="connsiteY0-430" fmla="*/ 5543 h 9809"/>
                      <a:gd name="connsiteX1-431" fmla="*/ 2098 w 10004"/>
                      <a:gd name="connsiteY1-432" fmla="*/ 624 h 9809"/>
                      <a:gd name="connsiteX2-433" fmla="*/ 5644 w 10004"/>
                      <a:gd name="connsiteY2-434" fmla="*/ 163 h 9809"/>
                      <a:gd name="connsiteX3-435" fmla="*/ 8163 w 10004"/>
                      <a:gd name="connsiteY3-436" fmla="*/ 1492 h 9809"/>
                      <a:gd name="connsiteX4-437" fmla="*/ 9995 w 10004"/>
                      <a:gd name="connsiteY4-438" fmla="*/ 7450 h 9809"/>
                      <a:gd name="connsiteX5-439" fmla="*/ 8642 w 10004"/>
                      <a:gd name="connsiteY5-440" fmla="*/ 9799 h 9809"/>
                      <a:gd name="connsiteX6-441" fmla="*/ 3949 w 10004"/>
                      <a:gd name="connsiteY6-442" fmla="*/ 8373 h 9809"/>
                      <a:gd name="connsiteX7-443" fmla="*/ 43 w 10004"/>
                      <a:gd name="connsiteY7-444" fmla="*/ 5543 h 9809"/>
                      <a:gd name="connsiteX0-445" fmla="*/ 43 w 8950"/>
                      <a:gd name="connsiteY0-446" fmla="*/ 5651 h 10081"/>
                      <a:gd name="connsiteX1-447" fmla="*/ 2097 w 8950"/>
                      <a:gd name="connsiteY1-448" fmla="*/ 636 h 10081"/>
                      <a:gd name="connsiteX2-449" fmla="*/ 5642 w 8950"/>
                      <a:gd name="connsiteY2-450" fmla="*/ 166 h 10081"/>
                      <a:gd name="connsiteX3-451" fmla="*/ 8160 w 8950"/>
                      <a:gd name="connsiteY3-452" fmla="*/ 1521 h 10081"/>
                      <a:gd name="connsiteX4-453" fmla="*/ 8473 w 8950"/>
                      <a:gd name="connsiteY4-454" fmla="*/ 5322 h 10081"/>
                      <a:gd name="connsiteX5-455" fmla="*/ 8639 w 8950"/>
                      <a:gd name="connsiteY5-456" fmla="*/ 9990 h 10081"/>
                      <a:gd name="connsiteX6-457" fmla="*/ 3947 w 8950"/>
                      <a:gd name="connsiteY6-458" fmla="*/ 8536 h 10081"/>
                      <a:gd name="connsiteX7-459" fmla="*/ 43 w 8950"/>
                      <a:gd name="connsiteY7-460" fmla="*/ 5651 h 10081"/>
                      <a:gd name="connsiteX0-461" fmla="*/ 48 w 9651"/>
                      <a:gd name="connsiteY0-462" fmla="*/ 5606 h 8648"/>
                      <a:gd name="connsiteX1-463" fmla="*/ 2343 w 9651"/>
                      <a:gd name="connsiteY1-464" fmla="*/ 631 h 8648"/>
                      <a:gd name="connsiteX2-465" fmla="*/ 6304 w 9651"/>
                      <a:gd name="connsiteY2-466" fmla="*/ 165 h 8648"/>
                      <a:gd name="connsiteX3-467" fmla="*/ 9117 w 9651"/>
                      <a:gd name="connsiteY3-468" fmla="*/ 1509 h 8648"/>
                      <a:gd name="connsiteX4-469" fmla="*/ 9467 w 9651"/>
                      <a:gd name="connsiteY4-470" fmla="*/ 5279 h 8648"/>
                      <a:gd name="connsiteX5-471" fmla="*/ 6997 w 9651"/>
                      <a:gd name="connsiteY5-472" fmla="*/ 8019 h 8648"/>
                      <a:gd name="connsiteX6-473" fmla="*/ 4410 w 9651"/>
                      <a:gd name="connsiteY6-474" fmla="*/ 8467 h 8648"/>
                      <a:gd name="connsiteX7-475" fmla="*/ 48 w 9651"/>
                      <a:gd name="connsiteY7-476" fmla="*/ 5606 h 8648"/>
                      <a:gd name="connsiteX0-477" fmla="*/ 41 w 9991"/>
                      <a:gd name="connsiteY0-478" fmla="*/ 6482 h 9316"/>
                      <a:gd name="connsiteX1-479" fmla="*/ 2419 w 9991"/>
                      <a:gd name="connsiteY1-480" fmla="*/ 730 h 9316"/>
                      <a:gd name="connsiteX2-481" fmla="*/ 6523 w 9991"/>
                      <a:gd name="connsiteY2-482" fmla="*/ 191 h 9316"/>
                      <a:gd name="connsiteX3-483" fmla="*/ 9438 w 9991"/>
                      <a:gd name="connsiteY3-484" fmla="*/ 1745 h 9316"/>
                      <a:gd name="connsiteX4-485" fmla="*/ 9800 w 9991"/>
                      <a:gd name="connsiteY4-486" fmla="*/ 6104 h 9316"/>
                      <a:gd name="connsiteX5-487" fmla="*/ 7241 w 9991"/>
                      <a:gd name="connsiteY5-488" fmla="*/ 9273 h 9316"/>
                      <a:gd name="connsiteX6-489" fmla="*/ 1411 w 9991"/>
                      <a:gd name="connsiteY6-490" fmla="*/ 7856 h 9316"/>
                      <a:gd name="connsiteX7-491" fmla="*/ 41 w 9991"/>
                      <a:gd name="connsiteY7-492" fmla="*/ 6482 h 9316"/>
                      <a:gd name="connsiteX0-493" fmla="*/ 19 w 10708"/>
                      <a:gd name="connsiteY0-494" fmla="*/ 7721 h 10038"/>
                      <a:gd name="connsiteX1-495" fmla="*/ 3129 w 10708"/>
                      <a:gd name="connsiteY1-496" fmla="*/ 825 h 10038"/>
                      <a:gd name="connsiteX2-497" fmla="*/ 7237 w 10708"/>
                      <a:gd name="connsiteY2-498" fmla="*/ 246 h 10038"/>
                      <a:gd name="connsiteX3-499" fmla="*/ 10155 w 10708"/>
                      <a:gd name="connsiteY3-500" fmla="*/ 1914 h 10038"/>
                      <a:gd name="connsiteX4-501" fmla="*/ 10517 w 10708"/>
                      <a:gd name="connsiteY4-502" fmla="*/ 6593 h 10038"/>
                      <a:gd name="connsiteX5-503" fmla="*/ 7956 w 10708"/>
                      <a:gd name="connsiteY5-504" fmla="*/ 9995 h 10038"/>
                      <a:gd name="connsiteX6-505" fmla="*/ 2120 w 10708"/>
                      <a:gd name="connsiteY6-506" fmla="*/ 8474 h 10038"/>
                      <a:gd name="connsiteX7-507" fmla="*/ 19 w 10708"/>
                      <a:gd name="connsiteY7-508" fmla="*/ 7721 h 10038"/>
                      <a:gd name="connsiteX0-509" fmla="*/ 359 w 11048"/>
                      <a:gd name="connsiteY0-510" fmla="*/ 7721 h 10038"/>
                      <a:gd name="connsiteX1-511" fmla="*/ 3469 w 11048"/>
                      <a:gd name="connsiteY1-512" fmla="*/ 825 h 10038"/>
                      <a:gd name="connsiteX2-513" fmla="*/ 7577 w 11048"/>
                      <a:gd name="connsiteY2-514" fmla="*/ 246 h 10038"/>
                      <a:gd name="connsiteX3-515" fmla="*/ 10495 w 11048"/>
                      <a:gd name="connsiteY3-516" fmla="*/ 1914 h 10038"/>
                      <a:gd name="connsiteX4-517" fmla="*/ 10857 w 11048"/>
                      <a:gd name="connsiteY4-518" fmla="*/ 6593 h 10038"/>
                      <a:gd name="connsiteX5-519" fmla="*/ 8296 w 11048"/>
                      <a:gd name="connsiteY5-520" fmla="*/ 9995 h 10038"/>
                      <a:gd name="connsiteX6-521" fmla="*/ 2460 w 11048"/>
                      <a:gd name="connsiteY6-522" fmla="*/ 8474 h 10038"/>
                      <a:gd name="connsiteX7-523" fmla="*/ 359 w 11048"/>
                      <a:gd name="connsiteY7-524" fmla="*/ 7721 h 10038"/>
                      <a:gd name="connsiteX0-525" fmla="*/ 359 w 11048"/>
                      <a:gd name="connsiteY0-526" fmla="*/ 8392 h 10075"/>
                      <a:gd name="connsiteX1-527" fmla="*/ 3469 w 11048"/>
                      <a:gd name="connsiteY1-528" fmla="*/ 864 h 10075"/>
                      <a:gd name="connsiteX2-529" fmla="*/ 7577 w 11048"/>
                      <a:gd name="connsiteY2-530" fmla="*/ 285 h 10075"/>
                      <a:gd name="connsiteX3-531" fmla="*/ 10495 w 11048"/>
                      <a:gd name="connsiteY3-532" fmla="*/ 1953 h 10075"/>
                      <a:gd name="connsiteX4-533" fmla="*/ 10857 w 11048"/>
                      <a:gd name="connsiteY4-534" fmla="*/ 6632 h 10075"/>
                      <a:gd name="connsiteX5-535" fmla="*/ 8296 w 11048"/>
                      <a:gd name="connsiteY5-536" fmla="*/ 10034 h 10075"/>
                      <a:gd name="connsiteX6-537" fmla="*/ 2460 w 11048"/>
                      <a:gd name="connsiteY6-538" fmla="*/ 8513 h 10075"/>
                      <a:gd name="connsiteX7-539" fmla="*/ 359 w 11048"/>
                      <a:gd name="connsiteY7-540" fmla="*/ 8392 h 10075"/>
                      <a:gd name="connsiteX0-541" fmla="*/ 371 w 11060"/>
                      <a:gd name="connsiteY0-542" fmla="*/ 8392 h 10075"/>
                      <a:gd name="connsiteX1-543" fmla="*/ 3481 w 11060"/>
                      <a:gd name="connsiteY1-544" fmla="*/ 864 h 10075"/>
                      <a:gd name="connsiteX2-545" fmla="*/ 7589 w 11060"/>
                      <a:gd name="connsiteY2-546" fmla="*/ 285 h 10075"/>
                      <a:gd name="connsiteX3-547" fmla="*/ 10507 w 11060"/>
                      <a:gd name="connsiteY3-548" fmla="*/ 1953 h 10075"/>
                      <a:gd name="connsiteX4-549" fmla="*/ 10869 w 11060"/>
                      <a:gd name="connsiteY4-550" fmla="*/ 6632 h 10075"/>
                      <a:gd name="connsiteX5-551" fmla="*/ 8308 w 11060"/>
                      <a:gd name="connsiteY5-552" fmla="*/ 10034 h 10075"/>
                      <a:gd name="connsiteX6-553" fmla="*/ 2472 w 11060"/>
                      <a:gd name="connsiteY6-554" fmla="*/ 8513 h 10075"/>
                      <a:gd name="connsiteX7-555" fmla="*/ 371 w 11060"/>
                      <a:gd name="connsiteY7-556" fmla="*/ 8392 h 10075"/>
                      <a:gd name="connsiteX0-557" fmla="*/ 54 w 10743"/>
                      <a:gd name="connsiteY0-558" fmla="*/ 9468 h 11151"/>
                      <a:gd name="connsiteX1-559" fmla="*/ 4027 w 10743"/>
                      <a:gd name="connsiteY1-560" fmla="*/ 495 h 11151"/>
                      <a:gd name="connsiteX2-561" fmla="*/ 7272 w 10743"/>
                      <a:gd name="connsiteY2-562" fmla="*/ 1361 h 11151"/>
                      <a:gd name="connsiteX3-563" fmla="*/ 10190 w 10743"/>
                      <a:gd name="connsiteY3-564" fmla="*/ 3029 h 11151"/>
                      <a:gd name="connsiteX4-565" fmla="*/ 10552 w 10743"/>
                      <a:gd name="connsiteY4-566" fmla="*/ 7708 h 11151"/>
                      <a:gd name="connsiteX5-567" fmla="*/ 7991 w 10743"/>
                      <a:gd name="connsiteY5-568" fmla="*/ 11110 h 11151"/>
                      <a:gd name="connsiteX6-569" fmla="*/ 2155 w 10743"/>
                      <a:gd name="connsiteY6-570" fmla="*/ 9589 h 11151"/>
                      <a:gd name="connsiteX7-571" fmla="*/ 54 w 10743"/>
                      <a:gd name="connsiteY7-572" fmla="*/ 9468 h 11151"/>
                      <a:gd name="connsiteX0-573" fmla="*/ 54 w 10743"/>
                      <a:gd name="connsiteY0-574" fmla="*/ 9506 h 11189"/>
                      <a:gd name="connsiteX1-575" fmla="*/ 4027 w 10743"/>
                      <a:gd name="connsiteY1-576" fmla="*/ 533 h 11189"/>
                      <a:gd name="connsiteX2-577" fmla="*/ 7272 w 10743"/>
                      <a:gd name="connsiteY2-578" fmla="*/ 1399 h 11189"/>
                      <a:gd name="connsiteX3-579" fmla="*/ 10190 w 10743"/>
                      <a:gd name="connsiteY3-580" fmla="*/ 3067 h 11189"/>
                      <a:gd name="connsiteX4-581" fmla="*/ 10552 w 10743"/>
                      <a:gd name="connsiteY4-582" fmla="*/ 7746 h 11189"/>
                      <a:gd name="connsiteX5-583" fmla="*/ 7991 w 10743"/>
                      <a:gd name="connsiteY5-584" fmla="*/ 11148 h 11189"/>
                      <a:gd name="connsiteX6-585" fmla="*/ 2155 w 10743"/>
                      <a:gd name="connsiteY6-586" fmla="*/ 9627 h 11189"/>
                      <a:gd name="connsiteX7-587" fmla="*/ 54 w 10743"/>
                      <a:gd name="connsiteY7-588" fmla="*/ 9506 h 11189"/>
                      <a:gd name="connsiteX0-589" fmla="*/ 40 w 11293"/>
                      <a:gd name="connsiteY0-590" fmla="*/ 9082 h 11127"/>
                      <a:gd name="connsiteX1-591" fmla="*/ 4577 w 11293"/>
                      <a:gd name="connsiteY1-592" fmla="*/ 470 h 11127"/>
                      <a:gd name="connsiteX2-593" fmla="*/ 7822 w 11293"/>
                      <a:gd name="connsiteY2-594" fmla="*/ 1336 h 11127"/>
                      <a:gd name="connsiteX3-595" fmla="*/ 10740 w 11293"/>
                      <a:gd name="connsiteY3-596" fmla="*/ 3004 h 11127"/>
                      <a:gd name="connsiteX4-597" fmla="*/ 11102 w 11293"/>
                      <a:gd name="connsiteY4-598" fmla="*/ 7683 h 11127"/>
                      <a:gd name="connsiteX5-599" fmla="*/ 8541 w 11293"/>
                      <a:gd name="connsiteY5-600" fmla="*/ 11085 h 11127"/>
                      <a:gd name="connsiteX6-601" fmla="*/ 2705 w 11293"/>
                      <a:gd name="connsiteY6-602" fmla="*/ 9564 h 11127"/>
                      <a:gd name="connsiteX7-603" fmla="*/ 40 w 11293"/>
                      <a:gd name="connsiteY7-604" fmla="*/ 9082 h 1112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62" name="Group 327"/>
                  <p:cNvGrpSpPr/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366" name="Oval 365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7" name="Rectangle 366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8" name="Oval 367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9" name="Freeform 368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1" name="Freeform 370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2" name="Freeform 371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73" name="Straight Connector 372"/>
                    <p:cNvCxnSpPr>
                      <a:endCxn id="36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374" name="Straight Connector 373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364" name="Oval 363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5" name="TextBox 364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  X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360" name="Straight Connector 359"/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338" name="Straight Connector 337"/>
            <p:cNvCxnSpPr/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1833953" y="1828797"/>
            <a:ext cx="1544009" cy="1075913"/>
            <a:chOff x="393081" y="3061853"/>
            <a:chExt cx="1544009" cy="1075913"/>
          </a:xfrm>
        </p:grpSpPr>
        <p:grpSp>
          <p:nvGrpSpPr>
            <p:cNvPr id="239" name="Group 238"/>
            <p:cNvGrpSpPr/>
            <p:nvPr/>
          </p:nvGrpSpPr>
          <p:grpSpPr>
            <a:xfrm>
              <a:off x="393081" y="3198229"/>
              <a:ext cx="1118837" cy="826267"/>
              <a:chOff x="4052000" y="2820739"/>
              <a:chExt cx="1118837" cy="826267"/>
            </a:xfrm>
          </p:grpSpPr>
          <p:cxnSp>
            <p:nvCxnSpPr>
              <p:cNvPr id="251" name="Straight Arrow Connector 250"/>
              <p:cNvCxnSpPr/>
              <p:nvPr/>
            </p:nvCxnSpPr>
            <p:spPr bwMode="auto">
              <a:xfrm flipH="1" flipV="1">
                <a:off x="4769093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2" name="Straight Arrow Connector 251"/>
              <p:cNvCxnSpPr/>
              <p:nvPr/>
            </p:nvCxnSpPr>
            <p:spPr bwMode="auto">
              <a:xfrm flipH="1" flipV="1">
                <a:off x="4052000" y="3192229"/>
                <a:ext cx="1059565" cy="141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 bwMode="auto">
              <a:xfrm flipH="1">
                <a:off x="4748700" y="3344630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" name="TextBox 1"/>
            <p:cNvSpPr txBox="1"/>
            <p:nvPr/>
          </p:nvSpPr>
          <p:spPr>
            <a:xfrm>
              <a:off x="536696" y="3269672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219201" y="3061853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177638" y="3768434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6039">
        <p:fade/>
      </p:transition>
    </mc:Choice>
    <mc:Fallback>
      <p:transition spd="med" advTm="560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messages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Rectangle 3"/>
          <p:cNvSpPr txBox="1">
            <a:spLocks noChangeArrowheads="1"/>
          </p:cNvSpPr>
          <p:nvPr/>
        </p:nvSpPr>
        <p:spPr>
          <a:xfrm>
            <a:off x="829980" y="1409874"/>
            <a:ext cx="10957012" cy="50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08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 exchanged between peers over TCP connection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908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 TCP connection to remote BGP peer and authenticates sending BGP peer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advertises new path (or withdraws old)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KEEPALIVE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keeps connection alive in absence of UPDATES; also ACKs OPEN request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reports errors in previous msg; also used to close connection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0045" y="1216660"/>
            <a:ext cx="923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通过TCP连接在对等体之间交换BGP消息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719">
        <p:fade/>
      </p:transition>
    </mc:Choice>
    <mc:Fallback>
      <p:transition spd="med" advTm="417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434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436" name="Group 435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438" name="Group 437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456" name="Group 455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90" name="Group 589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92" name="Freeform 2"/>
                    <p:cNvSpPr/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-1" fmla="*/ 4 w 8600"/>
                        <a:gd name="connsiteY0-2" fmla="*/ 4042 h 10128"/>
                        <a:gd name="connsiteX1-3" fmla="*/ 715 w 8600"/>
                        <a:gd name="connsiteY1-4" fmla="*/ 1598 h 10128"/>
                        <a:gd name="connsiteX2-5" fmla="*/ 3130 w 8600"/>
                        <a:gd name="connsiteY2-6" fmla="*/ 1009 h 10128"/>
                        <a:gd name="connsiteX3-7" fmla="*/ 4995 w 8600"/>
                        <a:gd name="connsiteY3-8" fmla="*/ 3 h 10128"/>
                        <a:gd name="connsiteX4-9" fmla="*/ 6720 w 8600"/>
                        <a:gd name="connsiteY4-10" fmla="*/ 1012 h 10128"/>
                        <a:gd name="connsiteX5-11" fmla="*/ 8599 w 8600"/>
                        <a:gd name="connsiteY5-12" fmla="*/ 6800 h 10128"/>
                        <a:gd name="connsiteX6-13" fmla="*/ 6995 w 8600"/>
                        <a:gd name="connsiteY6-14" fmla="*/ 9325 h 10128"/>
                        <a:gd name="connsiteX7-15" fmla="*/ 5307 w 8600"/>
                        <a:gd name="connsiteY7-16" fmla="*/ 8846 h 10128"/>
                        <a:gd name="connsiteX8-17" fmla="*/ 4371 w 8600"/>
                        <a:gd name="connsiteY8-18" fmla="*/ 9915 h 10128"/>
                        <a:gd name="connsiteX9-19" fmla="*/ 3140 w 8600"/>
                        <a:gd name="connsiteY9-20" fmla="*/ 10022 h 10128"/>
                        <a:gd name="connsiteX10-21" fmla="*/ 2179 w 8600"/>
                        <a:gd name="connsiteY10-22" fmla="*/ 7898 h 10128"/>
                        <a:gd name="connsiteX11-23" fmla="*/ 1187 w 8600"/>
                        <a:gd name="connsiteY11-24" fmla="*/ 7498 h 10128"/>
                        <a:gd name="connsiteX12-25" fmla="*/ 4 w 8600"/>
                        <a:gd name="connsiteY12-26" fmla="*/ 4042 h 10128"/>
                        <a:gd name="connsiteX0-27" fmla="*/ 4 w 9326"/>
                        <a:gd name="connsiteY0-28" fmla="*/ 3988 h 9997"/>
                        <a:gd name="connsiteX1-29" fmla="*/ 830 w 9326"/>
                        <a:gd name="connsiteY1-30" fmla="*/ 1575 h 9997"/>
                        <a:gd name="connsiteX2-31" fmla="*/ 3639 w 9326"/>
                        <a:gd name="connsiteY2-32" fmla="*/ 993 h 9997"/>
                        <a:gd name="connsiteX3-33" fmla="*/ 5807 w 9326"/>
                        <a:gd name="connsiteY3-34" fmla="*/ 0 h 9997"/>
                        <a:gd name="connsiteX4-35" fmla="*/ 7813 w 9326"/>
                        <a:gd name="connsiteY4-36" fmla="*/ 996 h 9997"/>
                        <a:gd name="connsiteX5-37" fmla="*/ 9324 w 9326"/>
                        <a:gd name="connsiteY5-38" fmla="*/ 5746 h 9997"/>
                        <a:gd name="connsiteX6-39" fmla="*/ 8133 w 9326"/>
                        <a:gd name="connsiteY6-40" fmla="*/ 9204 h 9997"/>
                        <a:gd name="connsiteX7-41" fmla="*/ 6170 w 9326"/>
                        <a:gd name="connsiteY7-42" fmla="*/ 8731 h 9997"/>
                        <a:gd name="connsiteX8-43" fmla="*/ 5082 w 9326"/>
                        <a:gd name="connsiteY8-44" fmla="*/ 9787 h 9997"/>
                        <a:gd name="connsiteX9-45" fmla="*/ 3650 w 9326"/>
                        <a:gd name="connsiteY9-46" fmla="*/ 9892 h 9997"/>
                        <a:gd name="connsiteX10-47" fmla="*/ 2533 w 9326"/>
                        <a:gd name="connsiteY10-48" fmla="*/ 7795 h 9997"/>
                        <a:gd name="connsiteX11-49" fmla="*/ 1379 w 9326"/>
                        <a:gd name="connsiteY11-50" fmla="*/ 7400 h 9997"/>
                        <a:gd name="connsiteX12-51" fmla="*/ 4 w 9326"/>
                        <a:gd name="connsiteY12-52" fmla="*/ 3988 h 9997"/>
                        <a:gd name="connsiteX0-53" fmla="*/ 4 w 10001"/>
                        <a:gd name="connsiteY0-54" fmla="*/ 3989 h 10041"/>
                        <a:gd name="connsiteX1-55" fmla="*/ 890 w 10001"/>
                        <a:gd name="connsiteY1-56" fmla="*/ 1575 h 10041"/>
                        <a:gd name="connsiteX2-57" fmla="*/ 3902 w 10001"/>
                        <a:gd name="connsiteY2-58" fmla="*/ 993 h 10041"/>
                        <a:gd name="connsiteX3-59" fmla="*/ 6227 w 10001"/>
                        <a:gd name="connsiteY3-60" fmla="*/ 0 h 10041"/>
                        <a:gd name="connsiteX4-61" fmla="*/ 8378 w 10001"/>
                        <a:gd name="connsiteY4-62" fmla="*/ 996 h 10041"/>
                        <a:gd name="connsiteX5-63" fmla="*/ 9998 w 10001"/>
                        <a:gd name="connsiteY5-64" fmla="*/ 5748 h 10041"/>
                        <a:gd name="connsiteX6-65" fmla="*/ 8721 w 10001"/>
                        <a:gd name="connsiteY6-66" fmla="*/ 9207 h 10041"/>
                        <a:gd name="connsiteX7-67" fmla="*/ 5449 w 10001"/>
                        <a:gd name="connsiteY7-68" fmla="*/ 9790 h 10041"/>
                        <a:gd name="connsiteX8-69" fmla="*/ 3914 w 10001"/>
                        <a:gd name="connsiteY8-70" fmla="*/ 9895 h 10041"/>
                        <a:gd name="connsiteX9-71" fmla="*/ 2716 w 10001"/>
                        <a:gd name="connsiteY9-72" fmla="*/ 7797 h 10041"/>
                        <a:gd name="connsiteX10-73" fmla="*/ 1479 w 10001"/>
                        <a:gd name="connsiteY10-74" fmla="*/ 7402 h 10041"/>
                        <a:gd name="connsiteX11-75" fmla="*/ 4 w 10001"/>
                        <a:gd name="connsiteY11-76" fmla="*/ 3989 h 10041"/>
                        <a:gd name="connsiteX0-77" fmla="*/ 4 w 10001"/>
                        <a:gd name="connsiteY0-78" fmla="*/ 3989 h 14825"/>
                        <a:gd name="connsiteX1-79" fmla="*/ 890 w 10001"/>
                        <a:gd name="connsiteY1-80" fmla="*/ 1575 h 14825"/>
                        <a:gd name="connsiteX2-81" fmla="*/ 3902 w 10001"/>
                        <a:gd name="connsiteY2-82" fmla="*/ 993 h 14825"/>
                        <a:gd name="connsiteX3-83" fmla="*/ 6227 w 10001"/>
                        <a:gd name="connsiteY3-84" fmla="*/ 0 h 14825"/>
                        <a:gd name="connsiteX4-85" fmla="*/ 8378 w 10001"/>
                        <a:gd name="connsiteY4-86" fmla="*/ 996 h 14825"/>
                        <a:gd name="connsiteX5-87" fmla="*/ 9998 w 10001"/>
                        <a:gd name="connsiteY5-88" fmla="*/ 5748 h 14825"/>
                        <a:gd name="connsiteX6-89" fmla="*/ 8721 w 10001"/>
                        <a:gd name="connsiteY6-90" fmla="*/ 9207 h 14825"/>
                        <a:gd name="connsiteX7-91" fmla="*/ 6011 w 10001"/>
                        <a:gd name="connsiteY7-92" fmla="*/ 14823 h 14825"/>
                        <a:gd name="connsiteX8-93" fmla="*/ 3914 w 10001"/>
                        <a:gd name="connsiteY8-94" fmla="*/ 9895 h 14825"/>
                        <a:gd name="connsiteX9-95" fmla="*/ 2716 w 10001"/>
                        <a:gd name="connsiteY9-96" fmla="*/ 7797 h 14825"/>
                        <a:gd name="connsiteX10-97" fmla="*/ 1479 w 10001"/>
                        <a:gd name="connsiteY10-98" fmla="*/ 7402 h 14825"/>
                        <a:gd name="connsiteX11-99" fmla="*/ 4 w 10001"/>
                        <a:gd name="connsiteY11-100" fmla="*/ 3989 h 14825"/>
                        <a:gd name="connsiteX0-101" fmla="*/ 4 w 10001"/>
                        <a:gd name="connsiteY0-102" fmla="*/ 7436 h 18272"/>
                        <a:gd name="connsiteX1-103" fmla="*/ 890 w 10001"/>
                        <a:gd name="connsiteY1-104" fmla="*/ 5022 h 18272"/>
                        <a:gd name="connsiteX2-105" fmla="*/ 3902 w 10001"/>
                        <a:gd name="connsiteY2-106" fmla="*/ 4440 h 18272"/>
                        <a:gd name="connsiteX3-107" fmla="*/ 6026 w 10001"/>
                        <a:gd name="connsiteY3-108" fmla="*/ 0 h 18272"/>
                        <a:gd name="connsiteX4-109" fmla="*/ 8378 w 10001"/>
                        <a:gd name="connsiteY4-110" fmla="*/ 4443 h 18272"/>
                        <a:gd name="connsiteX5-111" fmla="*/ 9998 w 10001"/>
                        <a:gd name="connsiteY5-112" fmla="*/ 9195 h 18272"/>
                        <a:gd name="connsiteX6-113" fmla="*/ 8721 w 10001"/>
                        <a:gd name="connsiteY6-114" fmla="*/ 12654 h 18272"/>
                        <a:gd name="connsiteX7-115" fmla="*/ 6011 w 10001"/>
                        <a:gd name="connsiteY7-116" fmla="*/ 18270 h 18272"/>
                        <a:gd name="connsiteX8-117" fmla="*/ 3914 w 10001"/>
                        <a:gd name="connsiteY8-118" fmla="*/ 13342 h 18272"/>
                        <a:gd name="connsiteX9-119" fmla="*/ 2716 w 10001"/>
                        <a:gd name="connsiteY9-120" fmla="*/ 11244 h 18272"/>
                        <a:gd name="connsiteX10-121" fmla="*/ 1479 w 10001"/>
                        <a:gd name="connsiteY10-122" fmla="*/ 10849 h 18272"/>
                        <a:gd name="connsiteX11-123" fmla="*/ 4 w 10001"/>
                        <a:gd name="connsiteY11-124" fmla="*/ 7436 h 18272"/>
                        <a:gd name="connsiteX0-125" fmla="*/ 1 w 9998"/>
                        <a:gd name="connsiteY0-126" fmla="*/ 7436 h 18272"/>
                        <a:gd name="connsiteX1-127" fmla="*/ 3899 w 9998"/>
                        <a:gd name="connsiteY1-128" fmla="*/ 4440 h 18272"/>
                        <a:gd name="connsiteX2-129" fmla="*/ 6023 w 9998"/>
                        <a:gd name="connsiteY2-130" fmla="*/ 0 h 18272"/>
                        <a:gd name="connsiteX3-131" fmla="*/ 8375 w 9998"/>
                        <a:gd name="connsiteY3-132" fmla="*/ 4443 h 18272"/>
                        <a:gd name="connsiteX4-133" fmla="*/ 9995 w 9998"/>
                        <a:gd name="connsiteY4-134" fmla="*/ 9195 h 18272"/>
                        <a:gd name="connsiteX5-135" fmla="*/ 8718 w 9998"/>
                        <a:gd name="connsiteY5-136" fmla="*/ 12654 h 18272"/>
                        <a:gd name="connsiteX6-137" fmla="*/ 6008 w 9998"/>
                        <a:gd name="connsiteY6-138" fmla="*/ 18270 h 18272"/>
                        <a:gd name="connsiteX7-139" fmla="*/ 3911 w 9998"/>
                        <a:gd name="connsiteY7-140" fmla="*/ 13342 h 18272"/>
                        <a:gd name="connsiteX8-141" fmla="*/ 2713 w 9998"/>
                        <a:gd name="connsiteY8-142" fmla="*/ 11244 h 18272"/>
                        <a:gd name="connsiteX9-143" fmla="*/ 1476 w 9998"/>
                        <a:gd name="connsiteY9-144" fmla="*/ 10849 h 18272"/>
                        <a:gd name="connsiteX10-145" fmla="*/ 1 w 9998"/>
                        <a:gd name="connsiteY10-146" fmla="*/ 7436 h 18272"/>
                        <a:gd name="connsiteX0-147" fmla="*/ 35 w 8559"/>
                        <a:gd name="connsiteY0-148" fmla="*/ 5938 h 10000"/>
                        <a:gd name="connsiteX1-149" fmla="*/ 2459 w 8559"/>
                        <a:gd name="connsiteY1-150" fmla="*/ 2430 h 10000"/>
                        <a:gd name="connsiteX2-151" fmla="*/ 4583 w 8559"/>
                        <a:gd name="connsiteY2-152" fmla="*/ 0 h 10000"/>
                        <a:gd name="connsiteX3-153" fmla="*/ 6936 w 8559"/>
                        <a:gd name="connsiteY3-154" fmla="*/ 2432 h 10000"/>
                        <a:gd name="connsiteX4-155" fmla="*/ 8556 w 8559"/>
                        <a:gd name="connsiteY4-156" fmla="*/ 5032 h 10000"/>
                        <a:gd name="connsiteX5-157" fmla="*/ 7279 w 8559"/>
                        <a:gd name="connsiteY5-158" fmla="*/ 6925 h 10000"/>
                        <a:gd name="connsiteX6-159" fmla="*/ 4568 w 8559"/>
                        <a:gd name="connsiteY6-160" fmla="*/ 9999 h 10000"/>
                        <a:gd name="connsiteX7-161" fmla="*/ 2471 w 8559"/>
                        <a:gd name="connsiteY7-162" fmla="*/ 7302 h 10000"/>
                        <a:gd name="connsiteX8-163" fmla="*/ 1273 w 8559"/>
                        <a:gd name="connsiteY8-164" fmla="*/ 6154 h 10000"/>
                        <a:gd name="connsiteX9-165" fmla="*/ 35 w 8559"/>
                        <a:gd name="connsiteY9-166" fmla="*/ 5938 h 10000"/>
                        <a:gd name="connsiteX0-167" fmla="*/ 49 w 9820"/>
                        <a:gd name="connsiteY0-168" fmla="*/ 4655 h 10000"/>
                        <a:gd name="connsiteX1-169" fmla="*/ 2693 w 9820"/>
                        <a:gd name="connsiteY1-170" fmla="*/ 2430 h 10000"/>
                        <a:gd name="connsiteX2-171" fmla="*/ 5175 w 9820"/>
                        <a:gd name="connsiteY2-172" fmla="*/ 0 h 10000"/>
                        <a:gd name="connsiteX3-173" fmla="*/ 7924 w 9820"/>
                        <a:gd name="connsiteY3-174" fmla="*/ 2432 h 10000"/>
                        <a:gd name="connsiteX4-175" fmla="*/ 9816 w 9820"/>
                        <a:gd name="connsiteY4-176" fmla="*/ 5032 h 10000"/>
                        <a:gd name="connsiteX5-177" fmla="*/ 8324 w 9820"/>
                        <a:gd name="connsiteY5-178" fmla="*/ 6925 h 10000"/>
                        <a:gd name="connsiteX6-179" fmla="*/ 5157 w 9820"/>
                        <a:gd name="connsiteY6-180" fmla="*/ 9999 h 10000"/>
                        <a:gd name="connsiteX7-181" fmla="*/ 2707 w 9820"/>
                        <a:gd name="connsiteY7-182" fmla="*/ 7302 h 10000"/>
                        <a:gd name="connsiteX8-183" fmla="*/ 1307 w 9820"/>
                        <a:gd name="connsiteY8-184" fmla="*/ 6154 h 10000"/>
                        <a:gd name="connsiteX9-185" fmla="*/ 49 w 9820"/>
                        <a:gd name="connsiteY9-186" fmla="*/ 4655 h 10000"/>
                        <a:gd name="connsiteX0-187" fmla="*/ 45 w 9995"/>
                        <a:gd name="connsiteY0-188" fmla="*/ 4655 h 10000"/>
                        <a:gd name="connsiteX1-189" fmla="*/ 2737 w 9995"/>
                        <a:gd name="connsiteY1-190" fmla="*/ 2430 h 10000"/>
                        <a:gd name="connsiteX2-191" fmla="*/ 5265 w 9995"/>
                        <a:gd name="connsiteY2-192" fmla="*/ 0 h 10000"/>
                        <a:gd name="connsiteX3-193" fmla="*/ 8064 w 9995"/>
                        <a:gd name="connsiteY3-194" fmla="*/ 2432 h 10000"/>
                        <a:gd name="connsiteX4-195" fmla="*/ 9991 w 9995"/>
                        <a:gd name="connsiteY4-196" fmla="*/ 5032 h 10000"/>
                        <a:gd name="connsiteX5-197" fmla="*/ 8472 w 9995"/>
                        <a:gd name="connsiteY5-198" fmla="*/ 6925 h 10000"/>
                        <a:gd name="connsiteX6-199" fmla="*/ 5247 w 9995"/>
                        <a:gd name="connsiteY6-200" fmla="*/ 9999 h 10000"/>
                        <a:gd name="connsiteX7-201" fmla="*/ 2752 w 9995"/>
                        <a:gd name="connsiteY7-202" fmla="*/ 7302 h 10000"/>
                        <a:gd name="connsiteX8-203" fmla="*/ 1374 w 9995"/>
                        <a:gd name="connsiteY8-204" fmla="*/ 6984 h 10000"/>
                        <a:gd name="connsiteX9-205" fmla="*/ 45 w 9995"/>
                        <a:gd name="connsiteY9-206" fmla="*/ 4655 h 10000"/>
                        <a:gd name="connsiteX0-207" fmla="*/ 45 w 10000"/>
                        <a:gd name="connsiteY0-208" fmla="*/ 5032 h 10377"/>
                        <a:gd name="connsiteX1-209" fmla="*/ 2738 w 10000"/>
                        <a:gd name="connsiteY1-210" fmla="*/ 2807 h 10377"/>
                        <a:gd name="connsiteX2-211" fmla="*/ 4886 w 10000"/>
                        <a:gd name="connsiteY2-212" fmla="*/ 0 h 10377"/>
                        <a:gd name="connsiteX3-213" fmla="*/ 8068 w 10000"/>
                        <a:gd name="connsiteY3-214" fmla="*/ 2809 h 10377"/>
                        <a:gd name="connsiteX4-215" fmla="*/ 9996 w 10000"/>
                        <a:gd name="connsiteY4-216" fmla="*/ 5409 h 10377"/>
                        <a:gd name="connsiteX5-217" fmla="*/ 8476 w 10000"/>
                        <a:gd name="connsiteY5-218" fmla="*/ 7302 h 10377"/>
                        <a:gd name="connsiteX6-219" fmla="*/ 5250 w 10000"/>
                        <a:gd name="connsiteY6-220" fmla="*/ 10376 h 10377"/>
                        <a:gd name="connsiteX7-221" fmla="*/ 2753 w 10000"/>
                        <a:gd name="connsiteY7-222" fmla="*/ 7679 h 10377"/>
                        <a:gd name="connsiteX8-223" fmla="*/ 1375 w 10000"/>
                        <a:gd name="connsiteY8-224" fmla="*/ 7361 h 10377"/>
                        <a:gd name="connsiteX9-225" fmla="*/ 45 w 10000"/>
                        <a:gd name="connsiteY9-226" fmla="*/ 5032 h 10377"/>
                        <a:gd name="connsiteX0-227" fmla="*/ 45 w 10000"/>
                        <a:gd name="connsiteY0-228" fmla="*/ 5036 h 10381"/>
                        <a:gd name="connsiteX1-229" fmla="*/ 2738 w 10000"/>
                        <a:gd name="connsiteY1-230" fmla="*/ 2811 h 10381"/>
                        <a:gd name="connsiteX2-231" fmla="*/ 4886 w 10000"/>
                        <a:gd name="connsiteY2-232" fmla="*/ 4 h 10381"/>
                        <a:gd name="connsiteX3-233" fmla="*/ 8068 w 10000"/>
                        <a:gd name="connsiteY3-234" fmla="*/ 2813 h 10381"/>
                        <a:gd name="connsiteX4-235" fmla="*/ 9996 w 10000"/>
                        <a:gd name="connsiteY4-236" fmla="*/ 5413 h 10381"/>
                        <a:gd name="connsiteX5-237" fmla="*/ 8476 w 10000"/>
                        <a:gd name="connsiteY5-238" fmla="*/ 7306 h 10381"/>
                        <a:gd name="connsiteX6-239" fmla="*/ 5250 w 10000"/>
                        <a:gd name="connsiteY6-240" fmla="*/ 10380 h 10381"/>
                        <a:gd name="connsiteX7-241" fmla="*/ 2753 w 10000"/>
                        <a:gd name="connsiteY7-242" fmla="*/ 7683 h 10381"/>
                        <a:gd name="connsiteX8-243" fmla="*/ 1375 w 10000"/>
                        <a:gd name="connsiteY8-244" fmla="*/ 7365 h 10381"/>
                        <a:gd name="connsiteX9-245" fmla="*/ 45 w 10000"/>
                        <a:gd name="connsiteY9-246" fmla="*/ 5036 h 10381"/>
                        <a:gd name="connsiteX0-247" fmla="*/ 45 w 10000"/>
                        <a:gd name="connsiteY0-248" fmla="*/ 5036 h 10796"/>
                        <a:gd name="connsiteX1-249" fmla="*/ 2738 w 10000"/>
                        <a:gd name="connsiteY1-250" fmla="*/ 2811 h 10796"/>
                        <a:gd name="connsiteX2-251" fmla="*/ 4886 w 10000"/>
                        <a:gd name="connsiteY2-252" fmla="*/ 4 h 10796"/>
                        <a:gd name="connsiteX3-253" fmla="*/ 8068 w 10000"/>
                        <a:gd name="connsiteY3-254" fmla="*/ 2813 h 10796"/>
                        <a:gd name="connsiteX4-255" fmla="*/ 9996 w 10000"/>
                        <a:gd name="connsiteY4-256" fmla="*/ 5413 h 10796"/>
                        <a:gd name="connsiteX5-257" fmla="*/ 8476 w 10000"/>
                        <a:gd name="connsiteY5-258" fmla="*/ 7306 h 10796"/>
                        <a:gd name="connsiteX6-259" fmla="*/ 5202 w 10000"/>
                        <a:gd name="connsiteY6-260" fmla="*/ 10795 h 10796"/>
                        <a:gd name="connsiteX7-261" fmla="*/ 2753 w 10000"/>
                        <a:gd name="connsiteY7-262" fmla="*/ 7683 h 10796"/>
                        <a:gd name="connsiteX8-263" fmla="*/ 1375 w 10000"/>
                        <a:gd name="connsiteY8-264" fmla="*/ 7365 h 10796"/>
                        <a:gd name="connsiteX9-265" fmla="*/ 45 w 10000"/>
                        <a:gd name="connsiteY9-266" fmla="*/ 5036 h 10796"/>
                        <a:gd name="connsiteX0-267" fmla="*/ 45 w 10000"/>
                        <a:gd name="connsiteY0-268" fmla="*/ 5036 h 10795"/>
                        <a:gd name="connsiteX1-269" fmla="*/ 2738 w 10000"/>
                        <a:gd name="connsiteY1-270" fmla="*/ 2811 h 10795"/>
                        <a:gd name="connsiteX2-271" fmla="*/ 4886 w 10000"/>
                        <a:gd name="connsiteY2-272" fmla="*/ 4 h 10795"/>
                        <a:gd name="connsiteX3-273" fmla="*/ 8068 w 10000"/>
                        <a:gd name="connsiteY3-274" fmla="*/ 2813 h 10795"/>
                        <a:gd name="connsiteX4-275" fmla="*/ 9996 w 10000"/>
                        <a:gd name="connsiteY4-276" fmla="*/ 5413 h 10795"/>
                        <a:gd name="connsiteX5-277" fmla="*/ 8476 w 10000"/>
                        <a:gd name="connsiteY5-278" fmla="*/ 7306 h 10795"/>
                        <a:gd name="connsiteX6-279" fmla="*/ 5202 w 10000"/>
                        <a:gd name="connsiteY6-280" fmla="*/ 10795 h 10795"/>
                        <a:gd name="connsiteX7-281" fmla="*/ 2753 w 10000"/>
                        <a:gd name="connsiteY7-282" fmla="*/ 7683 h 10795"/>
                        <a:gd name="connsiteX8-283" fmla="*/ 1375 w 10000"/>
                        <a:gd name="connsiteY8-284" fmla="*/ 7365 h 10795"/>
                        <a:gd name="connsiteX9-285" fmla="*/ 45 w 10000"/>
                        <a:gd name="connsiteY9-286" fmla="*/ 5036 h 10795"/>
                        <a:gd name="connsiteX0-287" fmla="*/ 45 w 10000"/>
                        <a:gd name="connsiteY0-288" fmla="*/ 5036 h 10795"/>
                        <a:gd name="connsiteX1-289" fmla="*/ 2738 w 10000"/>
                        <a:gd name="connsiteY1-290" fmla="*/ 2811 h 10795"/>
                        <a:gd name="connsiteX2-291" fmla="*/ 4886 w 10000"/>
                        <a:gd name="connsiteY2-292" fmla="*/ 4 h 10795"/>
                        <a:gd name="connsiteX3-293" fmla="*/ 8068 w 10000"/>
                        <a:gd name="connsiteY3-294" fmla="*/ 2813 h 10795"/>
                        <a:gd name="connsiteX4-295" fmla="*/ 9996 w 10000"/>
                        <a:gd name="connsiteY4-296" fmla="*/ 5413 h 10795"/>
                        <a:gd name="connsiteX5-297" fmla="*/ 8476 w 10000"/>
                        <a:gd name="connsiteY5-298" fmla="*/ 7306 h 10795"/>
                        <a:gd name="connsiteX6-299" fmla="*/ 5202 w 10000"/>
                        <a:gd name="connsiteY6-300" fmla="*/ 10795 h 10795"/>
                        <a:gd name="connsiteX7-301" fmla="*/ 2753 w 10000"/>
                        <a:gd name="connsiteY7-302" fmla="*/ 7683 h 10795"/>
                        <a:gd name="connsiteX8-303" fmla="*/ 1375 w 10000"/>
                        <a:gd name="connsiteY8-304" fmla="*/ 7365 h 10795"/>
                        <a:gd name="connsiteX9-305" fmla="*/ 45 w 10000"/>
                        <a:gd name="connsiteY9-306" fmla="*/ 5036 h 1079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grpSp>
                  <p:nvGrpSpPr>
                    <p:cNvPr id="593" name="Group 592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94" name="Group 593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40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44" name="Oval 643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5" name="Rectangle 644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6" name="Oval 645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7" name="Freeform 646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8" name="Freeform 647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9" name="Freeform 648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50" name="Freeform 649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51" name="Straight Connector 650"/>
                          <p:cNvCxnSpPr>
                            <a:endCxn id="64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2" name="Straight Connector 651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41" name="Group 640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42" name="Oval 641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3" name="TextBox 642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95" name="Group 594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7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1" name="Oval 630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2" name="Rectangle 631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" name="Oval 632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4" name="Freeform 633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5" name="Freeform 634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6" name="Freeform 635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7" name="Freeform 636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38" name="Straight Connector 637"/>
                          <p:cNvCxnSpPr>
                            <a:endCxn id="63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9" name="Straight Connector 638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8" name="Group 62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9" name="Oval 628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0" name="TextBox 62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96" name="Group 595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4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8" name="Oval 617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9" name="Rectangle 618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0" name="Oval 619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1" name="Freeform 620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2" name="Freeform 621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3" name="Freeform 622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4" name="Freeform 623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25" name="Straight Connector 624"/>
                          <p:cNvCxnSpPr>
                            <a:endCxn id="6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6" name="Straight Connector 625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5" name="Group 614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16" name="Oval 615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7" name="TextBox 616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97" name="Group 596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1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5" name="Oval 604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6" name="Rectangle 605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7" name="Oval 606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8" name="Freeform 607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9" name="Freeform 608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0" name="Freeform 609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1" name="Freeform 610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12" name="Straight Connector 611"/>
                          <p:cNvCxnSpPr>
                            <a:endCxn id="6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3" name="Straight Connector 612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2" name="Group 60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3" name="Oval 602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4" name="TextBox 603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2a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598" name="Straight Connector 597"/>
                      <p:cNvCxnSpPr>
                        <a:stCxn id="644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599" name="Straight Connector 598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600" name="Straight Connector 599"/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591" name="TextBox 590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AS 2</a:t>
                    </a: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457" name="Group 456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525" name="Freeform 2"/>
                  <p:cNvSpPr/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526" name="Group 525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527" name="Group 526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529" name="Group 528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77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81" name="Oval 580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2" name="Rectangle 581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3" name="Oval 582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4" name="Freeform 583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5" name="Freeform 584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6" name="Freeform 585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7" name="Freeform 586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88" name="Straight Connector 587"/>
                          <p:cNvCxnSpPr>
                            <a:endCxn id="58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89" name="Straight Connector 588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78" name="Group 57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79" name="Oval 578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0" name="TextBox 579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30" name="Group 529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64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8" name="Oval 567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Rectangle 568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0" name="Oval 569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1" name="Freeform 570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2" name="Freeform 571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3" name="Freeform 572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4" name="Freeform 573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5" name="Straight Connector 574"/>
                          <p:cNvCxnSpPr>
                            <a:endCxn id="57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6" name="Straight Connector 575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5" name="Group 564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6" name="Oval 565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TextBox 566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31" name="Group 530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1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5" name="Oval 554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Rectangle 555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7" name="Oval 556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8" name="Freeform 557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9" name="Freeform 558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0" name="Freeform 559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1" name="Freeform 560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62" name="Straight Connector 561"/>
                          <p:cNvCxnSpPr>
                            <a:endCxn id="5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63" name="Straight Connector 562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52" name="Group 551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53" name="Oval 552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TextBox 553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32" name="Group 531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8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42" name="Oval 541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Rectangle 542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4" name="Oval 543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5" name="Freeform 544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6" name="Freeform 545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7" name="Freeform 546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8" name="Freeform 547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9" name="Straight Connector 548"/>
                          <p:cNvCxnSpPr>
                            <a:endCxn id="5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0" name="Straight Connector 549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9" name="Group 53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0" name="Oval 539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TextBox 540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3a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533" name="Straight Connector 532"/>
                      <p:cNvCxnSpPr>
                        <a:stCxn id="580" idx="2"/>
                        <a:endCxn id="567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534" name="Straight Connector 533"/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535" name="Straight Connector 534"/>
                      <p:cNvCxnSpPr>
                        <a:stCxn id="581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536" name="Straight Connector 535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537" name="Straight Connector 536"/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528" name="TextBox 527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AS 3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58" name="Group 457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460" name="Group 459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463" name="Freeform 2"/>
                    <p:cNvSpPr/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-1" fmla="*/ 4 w 8600"/>
                        <a:gd name="connsiteY0-2" fmla="*/ 4042 h 10128"/>
                        <a:gd name="connsiteX1-3" fmla="*/ 715 w 8600"/>
                        <a:gd name="connsiteY1-4" fmla="*/ 1598 h 10128"/>
                        <a:gd name="connsiteX2-5" fmla="*/ 3130 w 8600"/>
                        <a:gd name="connsiteY2-6" fmla="*/ 1009 h 10128"/>
                        <a:gd name="connsiteX3-7" fmla="*/ 4995 w 8600"/>
                        <a:gd name="connsiteY3-8" fmla="*/ 3 h 10128"/>
                        <a:gd name="connsiteX4-9" fmla="*/ 6720 w 8600"/>
                        <a:gd name="connsiteY4-10" fmla="*/ 1012 h 10128"/>
                        <a:gd name="connsiteX5-11" fmla="*/ 8599 w 8600"/>
                        <a:gd name="connsiteY5-12" fmla="*/ 6800 h 10128"/>
                        <a:gd name="connsiteX6-13" fmla="*/ 6995 w 8600"/>
                        <a:gd name="connsiteY6-14" fmla="*/ 9325 h 10128"/>
                        <a:gd name="connsiteX7-15" fmla="*/ 5307 w 8600"/>
                        <a:gd name="connsiteY7-16" fmla="*/ 8846 h 10128"/>
                        <a:gd name="connsiteX8-17" fmla="*/ 4371 w 8600"/>
                        <a:gd name="connsiteY8-18" fmla="*/ 9915 h 10128"/>
                        <a:gd name="connsiteX9-19" fmla="*/ 3140 w 8600"/>
                        <a:gd name="connsiteY9-20" fmla="*/ 10022 h 10128"/>
                        <a:gd name="connsiteX10-21" fmla="*/ 2179 w 8600"/>
                        <a:gd name="connsiteY10-22" fmla="*/ 7898 h 10128"/>
                        <a:gd name="connsiteX11-23" fmla="*/ 1187 w 8600"/>
                        <a:gd name="connsiteY11-24" fmla="*/ 7498 h 10128"/>
                        <a:gd name="connsiteX12-25" fmla="*/ 4 w 8600"/>
                        <a:gd name="connsiteY12-26" fmla="*/ 4042 h 10128"/>
                        <a:gd name="connsiteX0-27" fmla="*/ 4 w 9326"/>
                        <a:gd name="connsiteY0-28" fmla="*/ 3988 h 9997"/>
                        <a:gd name="connsiteX1-29" fmla="*/ 830 w 9326"/>
                        <a:gd name="connsiteY1-30" fmla="*/ 1575 h 9997"/>
                        <a:gd name="connsiteX2-31" fmla="*/ 3639 w 9326"/>
                        <a:gd name="connsiteY2-32" fmla="*/ 993 h 9997"/>
                        <a:gd name="connsiteX3-33" fmla="*/ 5807 w 9326"/>
                        <a:gd name="connsiteY3-34" fmla="*/ 0 h 9997"/>
                        <a:gd name="connsiteX4-35" fmla="*/ 7813 w 9326"/>
                        <a:gd name="connsiteY4-36" fmla="*/ 996 h 9997"/>
                        <a:gd name="connsiteX5-37" fmla="*/ 9324 w 9326"/>
                        <a:gd name="connsiteY5-38" fmla="*/ 5746 h 9997"/>
                        <a:gd name="connsiteX6-39" fmla="*/ 8133 w 9326"/>
                        <a:gd name="connsiteY6-40" fmla="*/ 9204 h 9997"/>
                        <a:gd name="connsiteX7-41" fmla="*/ 6170 w 9326"/>
                        <a:gd name="connsiteY7-42" fmla="*/ 8731 h 9997"/>
                        <a:gd name="connsiteX8-43" fmla="*/ 5082 w 9326"/>
                        <a:gd name="connsiteY8-44" fmla="*/ 9787 h 9997"/>
                        <a:gd name="connsiteX9-45" fmla="*/ 3650 w 9326"/>
                        <a:gd name="connsiteY9-46" fmla="*/ 9892 h 9997"/>
                        <a:gd name="connsiteX10-47" fmla="*/ 2533 w 9326"/>
                        <a:gd name="connsiteY10-48" fmla="*/ 7795 h 9997"/>
                        <a:gd name="connsiteX11-49" fmla="*/ 1379 w 9326"/>
                        <a:gd name="connsiteY11-50" fmla="*/ 7400 h 9997"/>
                        <a:gd name="connsiteX12-51" fmla="*/ 4 w 9326"/>
                        <a:gd name="connsiteY12-52" fmla="*/ 3988 h 9997"/>
                        <a:gd name="connsiteX0-53" fmla="*/ 4 w 10001"/>
                        <a:gd name="connsiteY0-54" fmla="*/ 3989 h 10041"/>
                        <a:gd name="connsiteX1-55" fmla="*/ 890 w 10001"/>
                        <a:gd name="connsiteY1-56" fmla="*/ 1575 h 10041"/>
                        <a:gd name="connsiteX2-57" fmla="*/ 3902 w 10001"/>
                        <a:gd name="connsiteY2-58" fmla="*/ 993 h 10041"/>
                        <a:gd name="connsiteX3-59" fmla="*/ 6227 w 10001"/>
                        <a:gd name="connsiteY3-60" fmla="*/ 0 h 10041"/>
                        <a:gd name="connsiteX4-61" fmla="*/ 8378 w 10001"/>
                        <a:gd name="connsiteY4-62" fmla="*/ 996 h 10041"/>
                        <a:gd name="connsiteX5-63" fmla="*/ 9998 w 10001"/>
                        <a:gd name="connsiteY5-64" fmla="*/ 5748 h 10041"/>
                        <a:gd name="connsiteX6-65" fmla="*/ 8721 w 10001"/>
                        <a:gd name="connsiteY6-66" fmla="*/ 9207 h 10041"/>
                        <a:gd name="connsiteX7-67" fmla="*/ 5449 w 10001"/>
                        <a:gd name="connsiteY7-68" fmla="*/ 9790 h 10041"/>
                        <a:gd name="connsiteX8-69" fmla="*/ 3914 w 10001"/>
                        <a:gd name="connsiteY8-70" fmla="*/ 9895 h 10041"/>
                        <a:gd name="connsiteX9-71" fmla="*/ 2716 w 10001"/>
                        <a:gd name="connsiteY9-72" fmla="*/ 7797 h 10041"/>
                        <a:gd name="connsiteX10-73" fmla="*/ 1479 w 10001"/>
                        <a:gd name="connsiteY10-74" fmla="*/ 7402 h 10041"/>
                        <a:gd name="connsiteX11-75" fmla="*/ 4 w 10001"/>
                        <a:gd name="connsiteY11-76" fmla="*/ 3989 h 10041"/>
                        <a:gd name="connsiteX0-77" fmla="*/ 4 w 10001"/>
                        <a:gd name="connsiteY0-78" fmla="*/ 3989 h 14825"/>
                        <a:gd name="connsiteX1-79" fmla="*/ 890 w 10001"/>
                        <a:gd name="connsiteY1-80" fmla="*/ 1575 h 14825"/>
                        <a:gd name="connsiteX2-81" fmla="*/ 3902 w 10001"/>
                        <a:gd name="connsiteY2-82" fmla="*/ 993 h 14825"/>
                        <a:gd name="connsiteX3-83" fmla="*/ 6227 w 10001"/>
                        <a:gd name="connsiteY3-84" fmla="*/ 0 h 14825"/>
                        <a:gd name="connsiteX4-85" fmla="*/ 8378 w 10001"/>
                        <a:gd name="connsiteY4-86" fmla="*/ 996 h 14825"/>
                        <a:gd name="connsiteX5-87" fmla="*/ 9998 w 10001"/>
                        <a:gd name="connsiteY5-88" fmla="*/ 5748 h 14825"/>
                        <a:gd name="connsiteX6-89" fmla="*/ 8721 w 10001"/>
                        <a:gd name="connsiteY6-90" fmla="*/ 9207 h 14825"/>
                        <a:gd name="connsiteX7-91" fmla="*/ 6011 w 10001"/>
                        <a:gd name="connsiteY7-92" fmla="*/ 14823 h 14825"/>
                        <a:gd name="connsiteX8-93" fmla="*/ 3914 w 10001"/>
                        <a:gd name="connsiteY8-94" fmla="*/ 9895 h 14825"/>
                        <a:gd name="connsiteX9-95" fmla="*/ 2716 w 10001"/>
                        <a:gd name="connsiteY9-96" fmla="*/ 7797 h 14825"/>
                        <a:gd name="connsiteX10-97" fmla="*/ 1479 w 10001"/>
                        <a:gd name="connsiteY10-98" fmla="*/ 7402 h 14825"/>
                        <a:gd name="connsiteX11-99" fmla="*/ 4 w 10001"/>
                        <a:gd name="connsiteY11-100" fmla="*/ 3989 h 14825"/>
                        <a:gd name="connsiteX0-101" fmla="*/ 4 w 10001"/>
                        <a:gd name="connsiteY0-102" fmla="*/ 7436 h 18272"/>
                        <a:gd name="connsiteX1-103" fmla="*/ 890 w 10001"/>
                        <a:gd name="connsiteY1-104" fmla="*/ 5022 h 18272"/>
                        <a:gd name="connsiteX2-105" fmla="*/ 3902 w 10001"/>
                        <a:gd name="connsiteY2-106" fmla="*/ 4440 h 18272"/>
                        <a:gd name="connsiteX3-107" fmla="*/ 6026 w 10001"/>
                        <a:gd name="connsiteY3-108" fmla="*/ 0 h 18272"/>
                        <a:gd name="connsiteX4-109" fmla="*/ 8378 w 10001"/>
                        <a:gd name="connsiteY4-110" fmla="*/ 4443 h 18272"/>
                        <a:gd name="connsiteX5-111" fmla="*/ 9998 w 10001"/>
                        <a:gd name="connsiteY5-112" fmla="*/ 9195 h 18272"/>
                        <a:gd name="connsiteX6-113" fmla="*/ 8721 w 10001"/>
                        <a:gd name="connsiteY6-114" fmla="*/ 12654 h 18272"/>
                        <a:gd name="connsiteX7-115" fmla="*/ 6011 w 10001"/>
                        <a:gd name="connsiteY7-116" fmla="*/ 18270 h 18272"/>
                        <a:gd name="connsiteX8-117" fmla="*/ 3914 w 10001"/>
                        <a:gd name="connsiteY8-118" fmla="*/ 13342 h 18272"/>
                        <a:gd name="connsiteX9-119" fmla="*/ 2716 w 10001"/>
                        <a:gd name="connsiteY9-120" fmla="*/ 11244 h 18272"/>
                        <a:gd name="connsiteX10-121" fmla="*/ 1479 w 10001"/>
                        <a:gd name="connsiteY10-122" fmla="*/ 10849 h 18272"/>
                        <a:gd name="connsiteX11-123" fmla="*/ 4 w 10001"/>
                        <a:gd name="connsiteY11-124" fmla="*/ 7436 h 18272"/>
                        <a:gd name="connsiteX0-125" fmla="*/ 1 w 9998"/>
                        <a:gd name="connsiteY0-126" fmla="*/ 7436 h 18272"/>
                        <a:gd name="connsiteX1-127" fmla="*/ 3899 w 9998"/>
                        <a:gd name="connsiteY1-128" fmla="*/ 4440 h 18272"/>
                        <a:gd name="connsiteX2-129" fmla="*/ 6023 w 9998"/>
                        <a:gd name="connsiteY2-130" fmla="*/ 0 h 18272"/>
                        <a:gd name="connsiteX3-131" fmla="*/ 8375 w 9998"/>
                        <a:gd name="connsiteY3-132" fmla="*/ 4443 h 18272"/>
                        <a:gd name="connsiteX4-133" fmla="*/ 9995 w 9998"/>
                        <a:gd name="connsiteY4-134" fmla="*/ 9195 h 18272"/>
                        <a:gd name="connsiteX5-135" fmla="*/ 8718 w 9998"/>
                        <a:gd name="connsiteY5-136" fmla="*/ 12654 h 18272"/>
                        <a:gd name="connsiteX6-137" fmla="*/ 6008 w 9998"/>
                        <a:gd name="connsiteY6-138" fmla="*/ 18270 h 18272"/>
                        <a:gd name="connsiteX7-139" fmla="*/ 3911 w 9998"/>
                        <a:gd name="connsiteY7-140" fmla="*/ 13342 h 18272"/>
                        <a:gd name="connsiteX8-141" fmla="*/ 2713 w 9998"/>
                        <a:gd name="connsiteY8-142" fmla="*/ 11244 h 18272"/>
                        <a:gd name="connsiteX9-143" fmla="*/ 1476 w 9998"/>
                        <a:gd name="connsiteY9-144" fmla="*/ 10849 h 18272"/>
                        <a:gd name="connsiteX10-145" fmla="*/ 1 w 9998"/>
                        <a:gd name="connsiteY10-146" fmla="*/ 7436 h 18272"/>
                        <a:gd name="connsiteX0-147" fmla="*/ 35 w 8559"/>
                        <a:gd name="connsiteY0-148" fmla="*/ 5938 h 10000"/>
                        <a:gd name="connsiteX1-149" fmla="*/ 2459 w 8559"/>
                        <a:gd name="connsiteY1-150" fmla="*/ 2430 h 10000"/>
                        <a:gd name="connsiteX2-151" fmla="*/ 4583 w 8559"/>
                        <a:gd name="connsiteY2-152" fmla="*/ 0 h 10000"/>
                        <a:gd name="connsiteX3-153" fmla="*/ 6936 w 8559"/>
                        <a:gd name="connsiteY3-154" fmla="*/ 2432 h 10000"/>
                        <a:gd name="connsiteX4-155" fmla="*/ 8556 w 8559"/>
                        <a:gd name="connsiteY4-156" fmla="*/ 5032 h 10000"/>
                        <a:gd name="connsiteX5-157" fmla="*/ 7279 w 8559"/>
                        <a:gd name="connsiteY5-158" fmla="*/ 6925 h 10000"/>
                        <a:gd name="connsiteX6-159" fmla="*/ 4568 w 8559"/>
                        <a:gd name="connsiteY6-160" fmla="*/ 9999 h 10000"/>
                        <a:gd name="connsiteX7-161" fmla="*/ 2471 w 8559"/>
                        <a:gd name="connsiteY7-162" fmla="*/ 7302 h 10000"/>
                        <a:gd name="connsiteX8-163" fmla="*/ 1273 w 8559"/>
                        <a:gd name="connsiteY8-164" fmla="*/ 6154 h 10000"/>
                        <a:gd name="connsiteX9-165" fmla="*/ 35 w 8559"/>
                        <a:gd name="connsiteY9-166" fmla="*/ 5938 h 10000"/>
                        <a:gd name="connsiteX0-167" fmla="*/ 49 w 9820"/>
                        <a:gd name="connsiteY0-168" fmla="*/ 4655 h 10000"/>
                        <a:gd name="connsiteX1-169" fmla="*/ 2693 w 9820"/>
                        <a:gd name="connsiteY1-170" fmla="*/ 2430 h 10000"/>
                        <a:gd name="connsiteX2-171" fmla="*/ 5175 w 9820"/>
                        <a:gd name="connsiteY2-172" fmla="*/ 0 h 10000"/>
                        <a:gd name="connsiteX3-173" fmla="*/ 7924 w 9820"/>
                        <a:gd name="connsiteY3-174" fmla="*/ 2432 h 10000"/>
                        <a:gd name="connsiteX4-175" fmla="*/ 9816 w 9820"/>
                        <a:gd name="connsiteY4-176" fmla="*/ 5032 h 10000"/>
                        <a:gd name="connsiteX5-177" fmla="*/ 8324 w 9820"/>
                        <a:gd name="connsiteY5-178" fmla="*/ 6925 h 10000"/>
                        <a:gd name="connsiteX6-179" fmla="*/ 5157 w 9820"/>
                        <a:gd name="connsiteY6-180" fmla="*/ 9999 h 10000"/>
                        <a:gd name="connsiteX7-181" fmla="*/ 2707 w 9820"/>
                        <a:gd name="connsiteY7-182" fmla="*/ 7302 h 10000"/>
                        <a:gd name="connsiteX8-183" fmla="*/ 1307 w 9820"/>
                        <a:gd name="connsiteY8-184" fmla="*/ 6154 h 10000"/>
                        <a:gd name="connsiteX9-185" fmla="*/ 49 w 9820"/>
                        <a:gd name="connsiteY9-186" fmla="*/ 4655 h 10000"/>
                        <a:gd name="connsiteX0-187" fmla="*/ 45 w 9995"/>
                        <a:gd name="connsiteY0-188" fmla="*/ 4655 h 10000"/>
                        <a:gd name="connsiteX1-189" fmla="*/ 2737 w 9995"/>
                        <a:gd name="connsiteY1-190" fmla="*/ 2430 h 10000"/>
                        <a:gd name="connsiteX2-191" fmla="*/ 5265 w 9995"/>
                        <a:gd name="connsiteY2-192" fmla="*/ 0 h 10000"/>
                        <a:gd name="connsiteX3-193" fmla="*/ 8064 w 9995"/>
                        <a:gd name="connsiteY3-194" fmla="*/ 2432 h 10000"/>
                        <a:gd name="connsiteX4-195" fmla="*/ 9991 w 9995"/>
                        <a:gd name="connsiteY4-196" fmla="*/ 5032 h 10000"/>
                        <a:gd name="connsiteX5-197" fmla="*/ 8472 w 9995"/>
                        <a:gd name="connsiteY5-198" fmla="*/ 6925 h 10000"/>
                        <a:gd name="connsiteX6-199" fmla="*/ 5247 w 9995"/>
                        <a:gd name="connsiteY6-200" fmla="*/ 9999 h 10000"/>
                        <a:gd name="connsiteX7-201" fmla="*/ 2752 w 9995"/>
                        <a:gd name="connsiteY7-202" fmla="*/ 7302 h 10000"/>
                        <a:gd name="connsiteX8-203" fmla="*/ 1374 w 9995"/>
                        <a:gd name="connsiteY8-204" fmla="*/ 6984 h 10000"/>
                        <a:gd name="connsiteX9-205" fmla="*/ 45 w 9995"/>
                        <a:gd name="connsiteY9-206" fmla="*/ 4655 h 10000"/>
                        <a:gd name="connsiteX0-207" fmla="*/ 45 w 10000"/>
                        <a:gd name="connsiteY0-208" fmla="*/ 5032 h 10377"/>
                        <a:gd name="connsiteX1-209" fmla="*/ 2738 w 10000"/>
                        <a:gd name="connsiteY1-210" fmla="*/ 2807 h 10377"/>
                        <a:gd name="connsiteX2-211" fmla="*/ 4886 w 10000"/>
                        <a:gd name="connsiteY2-212" fmla="*/ 0 h 10377"/>
                        <a:gd name="connsiteX3-213" fmla="*/ 8068 w 10000"/>
                        <a:gd name="connsiteY3-214" fmla="*/ 2809 h 10377"/>
                        <a:gd name="connsiteX4-215" fmla="*/ 9996 w 10000"/>
                        <a:gd name="connsiteY4-216" fmla="*/ 5409 h 10377"/>
                        <a:gd name="connsiteX5-217" fmla="*/ 8476 w 10000"/>
                        <a:gd name="connsiteY5-218" fmla="*/ 7302 h 10377"/>
                        <a:gd name="connsiteX6-219" fmla="*/ 5250 w 10000"/>
                        <a:gd name="connsiteY6-220" fmla="*/ 10376 h 10377"/>
                        <a:gd name="connsiteX7-221" fmla="*/ 2753 w 10000"/>
                        <a:gd name="connsiteY7-222" fmla="*/ 7679 h 10377"/>
                        <a:gd name="connsiteX8-223" fmla="*/ 1375 w 10000"/>
                        <a:gd name="connsiteY8-224" fmla="*/ 7361 h 10377"/>
                        <a:gd name="connsiteX9-225" fmla="*/ 45 w 10000"/>
                        <a:gd name="connsiteY9-226" fmla="*/ 5032 h 10377"/>
                        <a:gd name="connsiteX0-227" fmla="*/ 45 w 10000"/>
                        <a:gd name="connsiteY0-228" fmla="*/ 5036 h 10381"/>
                        <a:gd name="connsiteX1-229" fmla="*/ 2738 w 10000"/>
                        <a:gd name="connsiteY1-230" fmla="*/ 2811 h 10381"/>
                        <a:gd name="connsiteX2-231" fmla="*/ 4886 w 10000"/>
                        <a:gd name="connsiteY2-232" fmla="*/ 4 h 10381"/>
                        <a:gd name="connsiteX3-233" fmla="*/ 8068 w 10000"/>
                        <a:gd name="connsiteY3-234" fmla="*/ 2813 h 10381"/>
                        <a:gd name="connsiteX4-235" fmla="*/ 9996 w 10000"/>
                        <a:gd name="connsiteY4-236" fmla="*/ 5413 h 10381"/>
                        <a:gd name="connsiteX5-237" fmla="*/ 8476 w 10000"/>
                        <a:gd name="connsiteY5-238" fmla="*/ 7306 h 10381"/>
                        <a:gd name="connsiteX6-239" fmla="*/ 5250 w 10000"/>
                        <a:gd name="connsiteY6-240" fmla="*/ 10380 h 10381"/>
                        <a:gd name="connsiteX7-241" fmla="*/ 2753 w 10000"/>
                        <a:gd name="connsiteY7-242" fmla="*/ 7683 h 10381"/>
                        <a:gd name="connsiteX8-243" fmla="*/ 1375 w 10000"/>
                        <a:gd name="connsiteY8-244" fmla="*/ 7365 h 10381"/>
                        <a:gd name="connsiteX9-245" fmla="*/ 45 w 10000"/>
                        <a:gd name="connsiteY9-246" fmla="*/ 5036 h 10381"/>
                        <a:gd name="connsiteX0-247" fmla="*/ 45 w 10000"/>
                        <a:gd name="connsiteY0-248" fmla="*/ 5036 h 10796"/>
                        <a:gd name="connsiteX1-249" fmla="*/ 2738 w 10000"/>
                        <a:gd name="connsiteY1-250" fmla="*/ 2811 h 10796"/>
                        <a:gd name="connsiteX2-251" fmla="*/ 4886 w 10000"/>
                        <a:gd name="connsiteY2-252" fmla="*/ 4 h 10796"/>
                        <a:gd name="connsiteX3-253" fmla="*/ 8068 w 10000"/>
                        <a:gd name="connsiteY3-254" fmla="*/ 2813 h 10796"/>
                        <a:gd name="connsiteX4-255" fmla="*/ 9996 w 10000"/>
                        <a:gd name="connsiteY4-256" fmla="*/ 5413 h 10796"/>
                        <a:gd name="connsiteX5-257" fmla="*/ 8476 w 10000"/>
                        <a:gd name="connsiteY5-258" fmla="*/ 7306 h 10796"/>
                        <a:gd name="connsiteX6-259" fmla="*/ 5202 w 10000"/>
                        <a:gd name="connsiteY6-260" fmla="*/ 10795 h 10796"/>
                        <a:gd name="connsiteX7-261" fmla="*/ 2753 w 10000"/>
                        <a:gd name="connsiteY7-262" fmla="*/ 7683 h 10796"/>
                        <a:gd name="connsiteX8-263" fmla="*/ 1375 w 10000"/>
                        <a:gd name="connsiteY8-264" fmla="*/ 7365 h 10796"/>
                        <a:gd name="connsiteX9-265" fmla="*/ 45 w 10000"/>
                        <a:gd name="connsiteY9-266" fmla="*/ 5036 h 10796"/>
                        <a:gd name="connsiteX0-267" fmla="*/ 45 w 10000"/>
                        <a:gd name="connsiteY0-268" fmla="*/ 5036 h 10795"/>
                        <a:gd name="connsiteX1-269" fmla="*/ 2738 w 10000"/>
                        <a:gd name="connsiteY1-270" fmla="*/ 2811 h 10795"/>
                        <a:gd name="connsiteX2-271" fmla="*/ 4886 w 10000"/>
                        <a:gd name="connsiteY2-272" fmla="*/ 4 h 10795"/>
                        <a:gd name="connsiteX3-273" fmla="*/ 8068 w 10000"/>
                        <a:gd name="connsiteY3-274" fmla="*/ 2813 h 10795"/>
                        <a:gd name="connsiteX4-275" fmla="*/ 9996 w 10000"/>
                        <a:gd name="connsiteY4-276" fmla="*/ 5413 h 10795"/>
                        <a:gd name="connsiteX5-277" fmla="*/ 8476 w 10000"/>
                        <a:gd name="connsiteY5-278" fmla="*/ 7306 h 10795"/>
                        <a:gd name="connsiteX6-279" fmla="*/ 5202 w 10000"/>
                        <a:gd name="connsiteY6-280" fmla="*/ 10795 h 10795"/>
                        <a:gd name="connsiteX7-281" fmla="*/ 2753 w 10000"/>
                        <a:gd name="connsiteY7-282" fmla="*/ 7683 h 10795"/>
                        <a:gd name="connsiteX8-283" fmla="*/ 1375 w 10000"/>
                        <a:gd name="connsiteY8-284" fmla="*/ 7365 h 10795"/>
                        <a:gd name="connsiteX9-285" fmla="*/ 45 w 10000"/>
                        <a:gd name="connsiteY9-286" fmla="*/ 5036 h 10795"/>
                        <a:gd name="connsiteX0-287" fmla="*/ 45 w 10000"/>
                        <a:gd name="connsiteY0-288" fmla="*/ 5036 h 10795"/>
                        <a:gd name="connsiteX1-289" fmla="*/ 2738 w 10000"/>
                        <a:gd name="connsiteY1-290" fmla="*/ 2811 h 10795"/>
                        <a:gd name="connsiteX2-291" fmla="*/ 4886 w 10000"/>
                        <a:gd name="connsiteY2-292" fmla="*/ 4 h 10795"/>
                        <a:gd name="connsiteX3-293" fmla="*/ 8068 w 10000"/>
                        <a:gd name="connsiteY3-294" fmla="*/ 2813 h 10795"/>
                        <a:gd name="connsiteX4-295" fmla="*/ 9996 w 10000"/>
                        <a:gd name="connsiteY4-296" fmla="*/ 5413 h 10795"/>
                        <a:gd name="connsiteX5-297" fmla="*/ 8476 w 10000"/>
                        <a:gd name="connsiteY5-298" fmla="*/ 7306 h 10795"/>
                        <a:gd name="connsiteX6-299" fmla="*/ 5202 w 10000"/>
                        <a:gd name="connsiteY6-300" fmla="*/ 10795 h 10795"/>
                        <a:gd name="connsiteX7-301" fmla="*/ 2753 w 10000"/>
                        <a:gd name="connsiteY7-302" fmla="*/ 7683 h 10795"/>
                        <a:gd name="connsiteX8-303" fmla="*/ 1375 w 10000"/>
                        <a:gd name="connsiteY8-304" fmla="*/ 7365 h 10795"/>
                        <a:gd name="connsiteX9-305" fmla="*/ 45 w 10000"/>
                        <a:gd name="connsiteY9-306" fmla="*/ 5036 h 1079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grpSp>
                  <p:nvGrpSpPr>
                    <p:cNvPr id="464" name="Group 463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465" name="Group 464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12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16" name="Oval 515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7" name="Rectangle 516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8" name="Oval 517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9" name="Freeform 518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0" name="Freeform 519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1" name="Freeform 520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2" name="Freeform 521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23" name="Straight Connector 522"/>
                          <p:cNvCxnSpPr>
                            <a:endCxn id="5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24" name="Straight Connector 523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13" name="Group 512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14" name="Oval 513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5" name="TextBox 514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1b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66" name="Group 465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9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3" name="Oval 502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Rectangle 503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Oval 504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7" name="Freeform 506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8" name="Freeform 507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9" name="Freeform 508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10" name="Straight Connector 509"/>
                          <p:cNvCxnSpPr>
                            <a:endCxn id="50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11" name="Straight Connector 510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00" name="Group 499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01" name="Oval 500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TextBox 501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1d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67" name="Group 466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6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90" name="Oval 489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Rectangle 490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Oval 491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4" name="Freeform 493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5" name="Freeform 494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6" name="Freeform 495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7" name="Straight Connector 496"/>
                          <p:cNvCxnSpPr>
                            <a:endCxn id="4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8" name="Straight Connector 497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7" name="Group 486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88" name="Oval 487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TextBox 48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1c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68" name="Group 467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3" name="Group 327"/>
                        <p:cNvGrpSpPr/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7" name="Oval 476"/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Rectangle 477"/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Oval 478"/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/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-1" fmla="*/ 1486231 w 2944854"/>
                              <a:gd name="connsiteY0-2" fmla="*/ 727041 h 1316375"/>
                              <a:gd name="connsiteX1-3" fmla="*/ 257675 w 2944854"/>
                              <a:gd name="connsiteY1-4" fmla="*/ 1302232 h 1316375"/>
                              <a:gd name="connsiteX2-5" fmla="*/ 0 w 2944854"/>
                              <a:gd name="connsiteY2-6" fmla="*/ 1228607 h 1316375"/>
                              <a:gd name="connsiteX3-7" fmla="*/ 911064 w 2944854"/>
                              <a:gd name="connsiteY3-8" fmla="*/ 837478 h 1316375"/>
                              <a:gd name="connsiteX4-9" fmla="*/ 883456 w 2944854"/>
                              <a:gd name="connsiteY4-10" fmla="*/ 450949 h 1316375"/>
                              <a:gd name="connsiteX5-11" fmla="*/ 161047 w 2944854"/>
                              <a:gd name="connsiteY5-12" fmla="*/ 119640 h 1316375"/>
                              <a:gd name="connsiteX6-13" fmla="*/ 404917 w 2944854"/>
                              <a:gd name="connsiteY6-14" fmla="*/ 50617 h 1316375"/>
                              <a:gd name="connsiteX7-15" fmla="*/ 1477028 w 2944854"/>
                              <a:gd name="connsiteY7-16" fmla="*/ 501566 h 1316375"/>
                              <a:gd name="connsiteX8-17" fmla="*/ 2572146 w 2944854"/>
                              <a:gd name="connsiteY8-18" fmla="*/ 0 h 1316375"/>
                              <a:gd name="connsiteX9-19" fmla="*/ 2875834 w 2944854"/>
                              <a:gd name="connsiteY9-20" fmla="*/ 96632 h 1316375"/>
                              <a:gd name="connsiteX10-21" fmla="*/ 2079803 w 2944854"/>
                              <a:gd name="connsiteY10-22" fmla="*/ 432543 h 1316375"/>
                              <a:gd name="connsiteX11-23" fmla="*/ 2240850 w 2944854"/>
                              <a:gd name="connsiteY11-24" fmla="*/ 920305 h 1316375"/>
                              <a:gd name="connsiteX12-25" fmla="*/ 2944854 w 2944854"/>
                              <a:gd name="connsiteY12-26" fmla="*/ 1228607 h 1316375"/>
                              <a:gd name="connsiteX13-27" fmla="*/ 2756623 w 2944854"/>
                              <a:gd name="connsiteY13-28" fmla="*/ 1316375 h 1316375"/>
                              <a:gd name="connsiteX14-29" fmla="*/ 1486231 w 2944854"/>
                              <a:gd name="connsiteY14-30" fmla="*/ 727041 h 1316375"/>
                              <a:gd name="connsiteX0-31" fmla="*/ 1486231 w 3024520"/>
                              <a:gd name="connsiteY0-32" fmla="*/ 727041 h 1316375"/>
                              <a:gd name="connsiteX1-33" fmla="*/ 257675 w 3024520"/>
                              <a:gd name="connsiteY1-34" fmla="*/ 1302232 h 1316375"/>
                              <a:gd name="connsiteX2-35" fmla="*/ 0 w 3024520"/>
                              <a:gd name="connsiteY2-36" fmla="*/ 1228607 h 1316375"/>
                              <a:gd name="connsiteX3-37" fmla="*/ 911064 w 3024520"/>
                              <a:gd name="connsiteY3-38" fmla="*/ 837478 h 1316375"/>
                              <a:gd name="connsiteX4-39" fmla="*/ 883456 w 3024520"/>
                              <a:gd name="connsiteY4-40" fmla="*/ 450949 h 1316375"/>
                              <a:gd name="connsiteX5-41" fmla="*/ 161047 w 3024520"/>
                              <a:gd name="connsiteY5-42" fmla="*/ 119640 h 1316375"/>
                              <a:gd name="connsiteX6-43" fmla="*/ 404917 w 3024520"/>
                              <a:gd name="connsiteY6-44" fmla="*/ 50617 h 1316375"/>
                              <a:gd name="connsiteX7-45" fmla="*/ 1477028 w 3024520"/>
                              <a:gd name="connsiteY7-46" fmla="*/ 501566 h 1316375"/>
                              <a:gd name="connsiteX8-47" fmla="*/ 2572146 w 3024520"/>
                              <a:gd name="connsiteY8-48" fmla="*/ 0 h 1316375"/>
                              <a:gd name="connsiteX9-49" fmla="*/ 2875834 w 3024520"/>
                              <a:gd name="connsiteY9-50" fmla="*/ 96632 h 1316375"/>
                              <a:gd name="connsiteX10-51" fmla="*/ 2079803 w 3024520"/>
                              <a:gd name="connsiteY10-52" fmla="*/ 432543 h 1316375"/>
                              <a:gd name="connsiteX11-53" fmla="*/ 2240850 w 3024520"/>
                              <a:gd name="connsiteY11-54" fmla="*/ 920305 h 1316375"/>
                              <a:gd name="connsiteX12-55" fmla="*/ 3024520 w 3024520"/>
                              <a:gd name="connsiteY12-56" fmla="*/ 1228607 h 1316375"/>
                              <a:gd name="connsiteX13-57" fmla="*/ 2756623 w 3024520"/>
                              <a:gd name="connsiteY13-58" fmla="*/ 1316375 h 1316375"/>
                              <a:gd name="connsiteX14-59" fmla="*/ 1486231 w 3024520"/>
                              <a:gd name="connsiteY14-60" fmla="*/ 727041 h 1316375"/>
                              <a:gd name="connsiteX0-61" fmla="*/ 1537780 w 3076069"/>
                              <a:gd name="connsiteY0-62" fmla="*/ 727041 h 1316375"/>
                              <a:gd name="connsiteX1-63" fmla="*/ 309224 w 3076069"/>
                              <a:gd name="connsiteY1-64" fmla="*/ 1302232 h 1316375"/>
                              <a:gd name="connsiteX2-65" fmla="*/ 0 w 3076069"/>
                              <a:gd name="connsiteY2-66" fmla="*/ 1228607 h 1316375"/>
                              <a:gd name="connsiteX3-67" fmla="*/ 962613 w 3076069"/>
                              <a:gd name="connsiteY3-68" fmla="*/ 837478 h 1316375"/>
                              <a:gd name="connsiteX4-69" fmla="*/ 935005 w 3076069"/>
                              <a:gd name="connsiteY4-70" fmla="*/ 450949 h 1316375"/>
                              <a:gd name="connsiteX5-71" fmla="*/ 212596 w 3076069"/>
                              <a:gd name="connsiteY5-72" fmla="*/ 119640 h 1316375"/>
                              <a:gd name="connsiteX6-73" fmla="*/ 456466 w 3076069"/>
                              <a:gd name="connsiteY6-74" fmla="*/ 50617 h 1316375"/>
                              <a:gd name="connsiteX7-75" fmla="*/ 1528577 w 3076069"/>
                              <a:gd name="connsiteY7-76" fmla="*/ 501566 h 1316375"/>
                              <a:gd name="connsiteX8-77" fmla="*/ 2623695 w 3076069"/>
                              <a:gd name="connsiteY8-78" fmla="*/ 0 h 1316375"/>
                              <a:gd name="connsiteX9-79" fmla="*/ 2927383 w 3076069"/>
                              <a:gd name="connsiteY9-80" fmla="*/ 96632 h 1316375"/>
                              <a:gd name="connsiteX10-81" fmla="*/ 2131352 w 3076069"/>
                              <a:gd name="connsiteY10-82" fmla="*/ 432543 h 1316375"/>
                              <a:gd name="connsiteX11-83" fmla="*/ 2292399 w 3076069"/>
                              <a:gd name="connsiteY11-84" fmla="*/ 920305 h 1316375"/>
                              <a:gd name="connsiteX12-85" fmla="*/ 3076069 w 3076069"/>
                              <a:gd name="connsiteY12-86" fmla="*/ 1228607 h 1316375"/>
                              <a:gd name="connsiteX13-87" fmla="*/ 2808172 w 3076069"/>
                              <a:gd name="connsiteY13-88" fmla="*/ 1316375 h 1316375"/>
                              <a:gd name="connsiteX14-89" fmla="*/ 1537780 w 3076069"/>
                              <a:gd name="connsiteY14-90" fmla="*/ 727041 h 1316375"/>
                              <a:gd name="connsiteX0-91" fmla="*/ 1537780 w 3076069"/>
                              <a:gd name="connsiteY0-92" fmla="*/ 727041 h 1321259"/>
                              <a:gd name="connsiteX1-93" fmla="*/ 313981 w 3076069"/>
                              <a:gd name="connsiteY1-94" fmla="*/ 1321259 h 1321259"/>
                              <a:gd name="connsiteX2-95" fmla="*/ 0 w 3076069"/>
                              <a:gd name="connsiteY2-96" fmla="*/ 1228607 h 1321259"/>
                              <a:gd name="connsiteX3-97" fmla="*/ 962613 w 3076069"/>
                              <a:gd name="connsiteY3-98" fmla="*/ 837478 h 1321259"/>
                              <a:gd name="connsiteX4-99" fmla="*/ 935005 w 3076069"/>
                              <a:gd name="connsiteY4-100" fmla="*/ 450949 h 1321259"/>
                              <a:gd name="connsiteX5-101" fmla="*/ 212596 w 3076069"/>
                              <a:gd name="connsiteY5-102" fmla="*/ 119640 h 1321259"/>
                              <a:gd name="connsiteX6-103" fmla="*/ 456466 w 3076069"/>
                              <a:gd name="connsiteY6-104" fmla="*/ 50617 h 1321259"/>
                              <a:gd name="connsiteX7-105" fmla="*/ 1528577 w 3076069"/>
                              <a:gd name="connsiteY7-106" fmla="*/ 501566 h 1321259"/>
                              <a:gd name="connsiteX8-107" fmla="*/ 2623695 w 3076069"/>
                              <a:gd name="connsiteY8-108" fmla="*/ 0 h 1321259"/>
                              <a:gd name="connsiteX9-109" fmla="*/ 2927383 w 3076069"/>
                              <a:gd name="connsiteY9-110" fmla="*/ 96632 h 1321259"/>
                              <a:gd name="connsiteX10-111" fmla="*/ 2131352 w 3076069"/>
                              <a:gd name="connsiteY10-112" fmla="*/ 432543 h 1321259"/>
                              <a:gd name="connsiteX11-113" fmla="*/ 2292399 w 3076069"/>
                              <a:gd name="connsiteY11-114" fmla="*/ 920305 h 1321259"/>
                              <a:gd name="connsiteX12-115" fmla="*/ 3076069 w 3076069"/>
                              <a:gd name="connsiteY12-116" fmla="*/ 1228607 h 1321259"/>
                              <a:gd name="connsiteX13-117" fmla="*/ 2808172 w 3076069"/>
                              <a:gd name="connsiteY13-118" fmla="*/ 1316375 h 1321259"/>
                              <a:gd name="connsiteX14-119" fmla="*/ 1537780 w 3076069"/>
                              <a:gd name="connsiteY14-120" fmla="*/ 727041 h 1321259"/>
                              <a:gd name="connsiteX0-121" fmla="*/ 1537780 w 3076069"/>
                              <a:gd name="connsiteY0-122" fmla="*/ 750825 h 1321259"/>
                              <a:gd name="connsiteX1-123" fmla="*/ 313981 w 3076069"/>
                              <a:gd name="connsiteY1-124" fmla="*/ 1321259 h 1321259"/>
                              <a:gd name="connsiteX2-125" fmla="*/ 0 w 3076069"/>
                              <a:gd name="connsiteY2-126" fmla="*/ 1228607 h 1321259"/>
                              <a:gd name="connsiteX3-127" fmla="*/ 962613 w 3076069"/>
                              <a:gd name="connsiteY3-128" fmla="*/ 837478 h 1321259"/>
                              <a:gd name="connsiteX4-129" fmla="*/ 935005 w 3076069"/>
                              <a:gd name="connsiteY4-130" fmla="*/ 450949 h 1321259"/>
                              <a:gd name="connsiteX5-131" fmla="*/ 212596 w 3076069"/>
                              <a:gd name="connsiteY5-132" fmla="*/ 119640 h 1321259"/>
                              <a:gd name="connsiteX6-133" fmla="*/ 456466 w 3076069"/>
                              <a:gd name="connsiteY6-134" fmla="*/ 50617 h 1321259"/>
                              <a:gd name="connsiteX7-135" fmla="*/ 1528577 w 3076069"/>
                              <a:gd name="connsiteY7-136" fmla="*/ 501566 h 1321259"/>
                              <a:gd name="connsiteX8-137" fmla="*/ 2623695 w 3076069"/>
                              <a:gd name="connsiteY8-138" fmla="*/ 0 h 1321259"/>
                              <a:gd name="connsiteX9-139" fmla="*/ 2927383 w 3076069"/>
                              <a:gd name="connsiteY9-140" fmla="*/ 96632 h 1321259"/>
                              <a:gd name="connsiteX10-141" fmla="*/ 2131352 w 3076069"/>
                              <a:gd name="connsiteY10-142" fmla="*/ 432543 h 1321259"/>
                              <a:gd name="connsiteX11-143" fmla="*/ 2292399 w 3076069"/>
                              <a:gd name="connsiteY11-144" fmla="*/ 920305 h 1321259"/>
                              <a:gd name="connsiteX12-145" fmla="*/ 3076069 w 3076069"/>
                              <a:gd name="connsiteY12-146" fmla="*/ 1228607 h 1321259"/>
                              <a:gd name="connsiteX13-147" fmla="*/ 2808172 w 3076069"/>
                              <a:gd name="connsiteY13-148" fmla="*/ 1316375 h 1321259"/>
                              <a:gd name="connsiteX14-149" fmla="*/ 1537780 w 3076069"/>
                              <a:gd name="connsiteY14-150" fmla="*/ 750825 h 1321259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  <a:cxn ang="0">
                                <a:pos x="connsiteX11-23" y="connsiteY11-24"/>
                              </a:cxn>
                              <a:cxn ang="0">
                                <a:pos x="connsiteX12-25" y="connsiteY12-26"/>
                              </a:cxn>
                              <a:cxn ang="0">
                                <a:pos x="connsiteX13-27" y="connsiteY13-28"/>
                              </a:cxn>
                              <a:cxn ang="0">
                                <a:pos x="connsiteX14-29" y="connsiteY14-30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1" name="Freeform 480"/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-1" fmla="*/ 0 w 3640627"/>
                              <a:gd name="connsiteY0-2" fmla="*/ 242051 h 923747"/>
                              <a:gd name="connsiteX1-3" fmla="*/ 655168 w 3640627"/>
                              <a:gd name="connsiteY1-4" fmla="*/ 16495 h 923747"/>
                              <a:gd name="connsiteX2-5" fmla="*/ 1809765 w 3640627"/>
                              <a:gd name="connsiteY2-6" fmla="*/ 511360 h 923747"/>
                              <a:gd name="connsiteX3-7" fmla="*/ 2964363 w 3640627"/>
                              <a:gd name="connsiteY3-8" fmla="*/ 0 h 923747"/>
                              <a:gd name="connsiteX4-9" fmla="*/ 3640627 w 3640627"/>
                              <a:gd name="connsiteY4-10" fmla="*/ 197946 h 923747"/>
                              <a:gd name="connsiteX5-11" fmla="*/ 3195282 w 3640627"/>
                              <a:gd name="connsiteY5-12" fmla="*/ 461874 h 923747"/>
                              <a:gd name="connsiteX6-13" fmla="*/ 2980857 w 3640627"/>
                              <a:gd name="connsiteY6-14" fmla="*/ 379396 h 923747"/>
                              <a:gd name="connsiteX7-15" fmla="*/ 1826259 w 3640627"/>
                              <a:gd name="connsiteY7-16" fmla="*/ 923747 h 923747"/>
                              <a:gd name="connsiteX8-17" fmla="*/ 671662 w 3640627"/>
                              <a:gd name="connsiteY8-18" fmla="*/ 412387 h 923747"/>
                              <a:gd name="connsiteX9-19" fmla="*/ 523214 w 3640627"/>
                              <a:gd name="connsiteY9-20" fmla="*/ 478369 h 923747"/>
                              <a:gd name="connsiteX10-21" fmla="*/ 0 w 3640627"/>
                              <a:gd name="connsiteY10-22" fmla="*/ 242051 h 923747"/>
                              <a:gd name="connsiteX0-23" fmla="*/ 0 w 3640627"/>
                              <a:gd name="connsiteY0-24" fmla="*/ 242051 h 923747"/>
                              <a:gd name="connsiteX1-25" fmla="*/ 655168 w 3640627"/>
                              <a:gd name="connsiteY1-26" fmla="*/ 16495 h 923747"/>
                              <a:gd name="connsiteX2-27" fmla="*/ 1809765 w 3640627"/>
                              <a:gd name="connsiteY2-28" fmla="*/ 511360 h 923747"/>
                              <a:gd name="connsiteX3-29" fmla="*/ 2964363 w 3640627"/>
                              <a:gd name="connsiteY3-30" fmla="*/ 0 h 923747"/>
                              <a:gd name="connsiteX4-31" fmla="*/ 3640627 w 3640627"/>
                              <a:gd name="connsiteY4-32" fmla="*/ 197946 h 923747"/>
                              <a:gd name="connsiteX5-33" fmla="*/ 3195282 w 3640627"/>
                              <a:gd name="connsiteY5-34" fmla="*/ 461874 h 923747"/>
                              <a:gd name="connsiteX6-35" fmla="*/ 2980857 w 3640627"/>
                              <a:gd name="connsiteY6-36" fmla="*/ 379396 h 923747"/>
                              <a:gd name="connsiteX7-37" fmla="*/ 1826259 w 3640627"/>
                              <a:gd name="connsiteY7-38" fmla="*/ 923747 h 923747"/>
                              <a:gd name="connsiteX8-39" fmla="*/ 671662 w 3640627"/>
                              <a:gd name="connsiteY8-40" fmla="*/ 412387 h 923747"/>
                              <a:gd name="connsiteX9-41" fmla="*/ 523214 w 3640627"/>
                              <a:gd name="connsiteY9-42" fmla="*/ 482971 h 923747"/>
                              <a:gd name="connsiteX10-43" fmla="*/ 0 w 3640627"/>
                              <a:gd name="connsiteY10-44" fmla="*/ 242051 h 923747"/>
                              <a:gd name="connsiteX0-45" fmla="*/ 0 w 3640627"/>
                              <a:gd name="connsiteY0-46" fmla="*/ 242051 h 923747"/>
                              <a:gd name="connsiteX1-47" fmla="*/ 655168 w 3640627"/>
                              <a:gd name="connsiteY1-48" fmla="*/ 16495 h 923747"/>
                              <a:gd name="connsiteX2-49" fmla="*/ 1809765 w 3640627"/>
                              <a:gd name="connsiteY2-50" fmla="*/ 511360 h 923747"/>
                              <a:gd name="connsiteX3-51" fmla="*/ 2964363 w 3640627"/>
                              <a:gd name="connsiteY3-52" fmla="*/ 0 h 923747"/>
                              <a:gd name="connsiteX4-53" fmla="*/ 3640627 w 3640627"/>
                              <a:gd name="connsiteY4-54" fmla="*/ 197946 h 923747"/>
                              <a:gd name="connsiteX5-55" fmla="*/ 3195282 w 3640627"/>
                              <a:gd name="connsiteY5-56" fmla="*/ 461874 h 923747"/>
                              <a:gd name="connsiteX6-57" fmla="*/ 2980857 w 3640627"/>
                              <a:gd name="connsiteY6-58" fmla="*/ 379396 h 923747"/>
                              <a:gd name="connsiteX7-59" fmla="*/ 1826259 w 3640627"/>
                              <a:gd name="connsiteY7-60" fmla="*/ 923747 h 923747"/>
                              <a:gd name="connsiteX8-61" fmla="*/ 690067 w 3640627"/>
                              <a:gd name="connsiteY8-62" fmla="*/ 412387 h 923747"/>
                              <a:gd name="connsiteX9-63" fmla="*/ 523214 w 3640627"/>
                              <a:gd name="connsiteY9-64" fmla="*/ 482971 h 923747"/>
                              <a:gd name="connsiteX10-65" fmla="*/ 0 w 3640627"/>
                              <a:gd name="connsiteY10-66" fmla="*/ 242051 h 923747"/>
                              <a:gd name="connsiteX0-67" fmla="*/ 0 w 3640627"/>
                              <a:gd name="connsiteY0-68" fmla="*/ 242051 h 946755"/>
                              <a:gd name="connsiteX1-69" fmla="*/ 655168 w 3640627"/>
                              <a:gd name="connsiteY1-70" fmla="*/ 16495 h 946755"/>
                              <a:gd name="connsiteX2-71" fmla="*/ 1809765 w 3640627"/>
                              <a:gd name="connsiteY2-72" fmla="*/ 511360 h 946755"/>
                              <a:gd name="connsiteX3-73" fmla="*/ 2964363 w 3640627"/>
                              <a:gd name="connsiteY3-74" fmla="*/ 0 h 946755"/>
                              <a:gd name="connsiteX4-75" fmla="*/ 3640627 w 3640627"/>
                              <a:gd name="connsiteY4-76" fmla="*/ 197946 h 946755"/>
                              <a:gd name="connsiteX5-77" fmla="*/ 3195282 w 3640627"/>
                              <a:gd name="connsiteY5-78" fmla="*/ 461874 h 946755"/>
                              <a:gd name="connsiteX6-79" fmla="*/ 2980857 w 3640627"/>
                              <a:gd name="connsiteY6-80" fmla="*/ 379396 h 946755"/>
                              <a:gd name="connsiteX7-81" fmla="*/ 1876873 w 3640627"/>
                              <a:gd name="connsiteY7-82" fmla="*/ 946755 h 946755"/>
                              <a:gd name="connsiteX8-83" fmla="*/ 690067 w 3640627"/>
                              <a:gd name="connsiteY8-84" fmla="*/ 412387 h 946755"/>
                              <a:gd name="connsiteX9-85" fmla="*/ 523214 w 3640627"/>
                              <a:gd name="connsiteY9-86" fmla="*/ 482971 h 946755"/>
                              <a:gd name="connsiteX10-87" fmla="*/ 0 w 3640627"/>
                              <a:gd name="connsiteY10-88" fmla="*/ 242051 h 946755"/>
                              <a:gd name="connsiteX0-89" fmla="*/ 0 w 3640627"/>
                              <a:gd name="connsiteY0-90" fmla="*/ 242051 h 946755"/>
                              <a:gd name="connsiteX1-91" fmla="*/ 655168 w 3640627"/>
                              <a:gd name="connsiteY1-92" fmla="*/ 16495 h 946755"/>
                              <a:gd name="connsiteX2-93" fmla="*/ 1855778 w 3640627"/>
                              <a:gd name="connsiteY2-94" fmla="*/ 534367 h 946755"/>
                              <a:gd name="connsiteX3-95" fmla="*/ 2964363 w 3640627"/>
                              <a:gd name="connsiteY3-96" fmla="*/ 0 h 946755"/>
                              <a:gd name="connsiteX4-97" fmla="*/ 3640627 w 3640627"/>
                              <a:gd name="connsiteY4-98" fmla="*/ 197946 h 946755"/>
                              <a:gd name="connsiteX5-99" fmla="*/ 3195282 w 3640627"/>
                              <a:gd name="connsiteY5-100" fmla="*/ 461874 h 946755"/>
                              <a:gd name="connsiteX6-101" fmla="*/ 2980857 w 3640627"/>
                              <a:gd name="connsiteY6-102" fmla="*/ 379396 h 946755"/>
                              <a:gd name="connsiteX7-103" fmla="*/ 1876873 w 3640627"/>
                              <a:gd name="connsiteY7-104" fmla="*/ 946755 h 946755"/>
                              <a:gd name="connsiteX8-105" fmla="*/ 690067 w 3640627"/>
                              <a:gd name="connsiteY8-106" fmla="*/ 412387 h 946755"/>
                              <a:gd name="connsiteX9-107" fmla="*/ 523214 w 3640627"/>
                              <a:gd name="connsiteY9-108" fmla="*/ 482971 h 946755"/>
                              <a:gd name="connsiteX10-109" fmla="*/ 0 w 3640627"/>
                              <a:gd name="connsiteY10-110" fmla="*/ 242051 h 946755"/>
                              <a:gd name="connsiteX0-111" fmla="*/ 0 w 3640627"/>
                              <a:gd name="connsiteY0-112" fmla="*/ 242051 h 946755"/>
                              <a:gd name="connsiteX1-113" fmla="*/ 655168 w 3640627"/>
                              <a:gd name="connsiteY1-114" fmla="*/ 16495 h 946755"/>
                              <a:gd name="connsiteX2-115" fmla="*/ 1855778 w 3640627"/>
                              <a:gd name="connsiteY2-116" fmla="*/ 534367 h 946755"/>
                              <a:gd name="connsiteX3-117" fmla="*/ 2964363 w 3640627"/>
                              <a:gd name="connsiteY3-118" fmla="*/ 0 h 946755"/>
                              <a:gd name="connsiteX4-119" fmla="*/ 3640627 w 3640627"/>
                              <a:gd name="connsiteY4-120" fmla="*/ 197946 h 946755"/>
                              <a:gd name="connsiteX5-121" fmla="*/ 3195282 w 3640627"/>
                              <a:gd name="connsiteY5-122" fmla="*/ 461874 h 946755"/>
                              <a:gd name="connsiteX6-123" fmla="*/ 3008465 w 3640627"/>
                              <a:gd name="connsiteY6-124" fmla="*/ 402404 h 946755"/>
                              <a:gd name="connsiteX7-125" fmla="*/ 1876873 w 3640627"/>
                              <a:gd name="connsiteY7-126" fmla="*/ 946755 h 946755"/>
                              <a:gd name="connsiteX8-127" fmla="*/ 690067 w 3640627"/>
                              <a:gd name="connsiteY8-128" fmla="*/ 412387 h 946755"/>
                              <a:gd name="connsiteX9-129" fmla="*/ 523214 w 3640627"/>
                              <a:gd name="connsiteY9-130" fmla="*/ 482971 h 946755"/>
                              <a:gd name="connsiteX10-131" fmla="*/ 0 w 3640627"/>
                              <a:gd name="connsiteY10-132" fmla="*/ 242051 h 946755"/>
                              <a:gd name="connsiteX0-133" fmla="*/ 0 w 3723451"/>
                              <a:gd name="connsiteY0-134" fmla="*/ 242051 h 946755"/>
                              <a:gd name="connsiteX1-135" fmla="*/ 655168 w 3723451"/>
                              <a:gd name="connsiteY1-136" fmla="*/ 16495 h 946755"/>
                              <a:gd name="connsiteX2-137" fmla="*/ 1855778 w 3723451"/>
                              <a:gd name="connsiteY2-138" fmla="*/ 534367 h 946755"/>
                              <a:gd name="connsiteX3-139" fmla="*/ 2964363 w 3723451"/>
                              <a:gd name="connsiteY3-140" fmla="*/ 0 h 946755"/>
                              <a:gd name="connsiteX4-141" fmla="*/ 3723451 w 3723451"/>
                              <a:gd name="connsiteY4-142" fmla="*/ 220954 h 946755"/>
                              <a:gd name="connsiteX5-143" fmla="*/ 3195282 w 3723451"/>
                              <a:gd name="connsiteY5-144" fmla="*/ 461874 h 946755"/>
                              <a:gd name="connsiteX6-145" fmla="*/ 3008465 w 3723451"/>
                              <a:gd name="connsiteY6-146" fmla="*/ 402404 h 946755"/>
                              <a:gd name="connsiteX7-147" fmla="*/ 1876873 w 3723451"/>
                              <a:gd name="connsiteY7-148" fmla="*/ 946755 h 946755"/>
                              <a:gd name="connsiteX8-149" fmla="*/ 690067 w 3723451"/>
                              <a:gd name="connsiteY8-150" fmla="*/ 412387 h 946755"/>
                              <a:gd name="connsiteX9-151" fmla="*/ 523214 w 3723451"/>
                              <a:gd name="connsiteY9-152" fmla="*/ 482971 h 946755"/>
                              <a:gd name="connsiteX10-153" fmla="*/ 0 w 3723451"/>
                              <a:gd name="connsiteY10-154" fmla="*/ 242051 h 946755"/>
                              <a:gd name="connsiteX0-155" fmla="*/ 0 w 3723451"/>
                              <a:gd name="connsiteY0-156" fmla="*/ 228246 h 932950"/>
                              <a:gd name="connsiteX1-157" fmla="*/ 655168 w 3723451"/>
                              <a:gd name="connsiteY1-158" fmla="*/ 2690 h 932950"/>
                              <a:gd name="connsiteX2-159" fmla="*/ 1855778 w 3723451"/>
                              <a:gd name="connsiteY2-160" fmla="*/ 520562 h 932950"/>
                              <a:gd name="connsiteX3-161" fmla="*/ 3001174 w 3723451"/>
                              <a:gd name="connsiteY3-162" fmla="*/ 0 h 932950"/>
                              <a:gd name="connsiteX4-163" fmla="*/ 3723451 w 3723451"/>
                              <a:gd name="connsiteY4-164" fmla="*/ 207149 h 932950"/>
                              <a:gd name="connsiteX5-165" fmla="*/ 3195282 w 3723451"/>
                              <a:gd name="connsiteY5-166" fmla="*/ 448069 h 932950"/>
                              <a:gd name="connsiteX6-167" fmla="*/ 3008465 w 3723451"/>
                              <a:gd name="connsiteY6-168" fmla="*/ 388599 h 932950"/>
                              <a:gd name="connsiteX7-169" fmla="*/ 1876873 w 3723451"/>
                              <a:gd name="connsiteY7-170" fmla="*/ 932950 h 932950"/>
                              <a:gd name="connsiteX8-171" fmla="*/ 690067 w 3723451"/>
                              <a:gd name="connsiteY8-172" fmla="*/ 398582 h 932950"/>
                              <a:gd name="connsiteX9-173" fmla="*/ 523214 w 3723451"/>
                              <a:gd name="connsiteY9-174" fmla="*/ 469166 h 932950"/>
                              <a:gd name="connsiteX10-175" fmla="*/ 0 w 3723451"/>
                              <a:gd name="connsiteY10-176" fmla="*/ 228246 h 932950"/>
                              <a:gd name="connsiteX0-177" fmla="*/ 0 w 3723451"/>
                              <a:gd name="connsiteY0-178" fmla="*/ 228246 h 932950"/>
                              <a:gd name="connsiteX1-179" fmla="*/ 655168 w 3723451"/>
                              <a:gd name="connsiteY1-180" fmla="*/ 2690 h 932950"/>
                              <a:gd name="connsiteX2-181" fmla="*/ 1855778 w 3723451"/>
                              <a:gd name="connsiteY2-182" fmla="*/ 520562 h 932950"/>
                              <a:gd name="connsiteX3-183" fmla="*/ 3001174 w 3723451"/>
                              <a:gd name="connsiteY3-184" fmla="*/ 0 h 932950"/>
                              <a:gd name="connsiteX4-185" fmla="*/ 3723451 w 3723451"/>
                              <a:gd name="connsiteY4-186" fmla="*/ 207149 h 932950"/>
                              <a:gd name="connsiteX5-187" fmla="*/ 3195282 w 3723451"/>
                              <a:gd name="connsiteY5-188" fmla="*/ 448069 h 932950"/>
                              <a:gd name="connsiteX6-189" fmla="*/ 3013067 w 3723451"/>
                              <a:gd name="connsiteY6-190" fmla="*/ 393200 h 932950"/>
                              <a:gd name="connsiteX7-191" fmla="*/ 1876873 w 3723451"/>
                              <a:gd name="connsiteY7-192" fmla="*/ 932950 h 932950"/>
                              <a:gd name="connsiteX8-193" fmla="*/ 690067 w 3723451"/>
                              <a:gd name="connsiteY8-194" fmla="*/ 398582 h 932950"/>
                              <a:gd name="connsiteX9-195" fmla="*/ 523214 w 3723451"/>
                              <a:gd name="connsiteY9-196" fmla="*/ 469166 h 932950"/>
                              <a:gd name="connsiteX10-197" fmla="*/ 0 w 3723451"/>
                              <a:gd name="connsiteY10-198" fmla="*/ 228246 h 932950"/>
                              <a:gd name="connsiteX0-199" fmla="*/ 0 w 3723451"/>
                              <a:gd name="connsiteY0-200" fmla="*/ 228246 h 932950"/>
                              <a:gd name="connsiteX1-201" fmla="*/ 655168 w 3723451"/>
                              <a:gd name="connsiteY1-202" fmla="*/ 2690 h 932950"/>
                              <a:gd name="connsiteX2-203" fmla="*/ 1855778 w 3723451"/>
                              <a:gd name="connsiteY2-204" fmla="*/ 520562 h 932950"/>
                              <a:gd name="connsiteX3-205" fmla="*/ 3001174 w 3723451"/>
                              <a:gd name="connsiteY3-206" fmla="*/ 0 h 932950"/>
                              <a:gd name="connsiteX4-207" fmla="*/ 3723451 w 3723451"/>
                              <a:gd name="connsiteY4-208" fmla="*/ 207149 h 932950"/>
                              <a:gd name="connsiteX5-209" fmla="*/ 3186079 w 3723451"/>
                              <a:gd name="connsiteY5-210" fmla="*/ 461874 h 932950"/>
                              <a:gd name="connsiteX6-211" fmla="*/ 3013067 w 3723451"/>
                              <a:gd name="connsiteY6-212" fmla="*/ 393200 h 932950"/>
                              <a:gd name="connsiteX7-213" fmla="*/ 1876873 w 3723451"/>
                              <a:gd name="connsiteY7-214" fmla="*/ 932950 h 932950"/>
                              <a:gd name="connsiteX8-215" fmla="*/ 690067 w 3723451"/>
                              <a:gd name="connsiteY8-216" fmla="*/ 398582 h 932950"/>
                              <a:gd name="connsiteX9-217" fmla="*/ 523214 w 3723451"/>
                              <a:gd name="connsiteY9-218" fmla="*/ 469166 h 932950"/>
                              <a:gd name="connsiteX10-219" fmla="*/ 0 w 3723451"/>
                              <a:gd name="connsiteY10-220" fmla="*/ 228246 h 932950"/>
                              <a:gd name="connsiteX0-221" fmla="*/ 0 w 3723451"/>
                              <a:gd name="connsiteY0-222" fmla="*/ 228246 h 932950"/>
                              <a:gd name="connsiteX1-223" fmla="*/ 655168 w 3723451"/>
                              <a:gd name="connsiteY1-224" fmla="*/ 2690 h 932950"/>
                              <a:gd name="connsiteX2-225" fmla="*/ 1855778 w 3723451"/>
                              <a:gd name="connsiteY2-226" fmla="*/ 520562 h 932950"/>
                              <a:gd name="connsiteX3-227" fmla="*/ 3001174 w 3723451"/>
                              <a:gd name="connsiteY3-228" fmla="*/ 0 h 932950"/>
                              <a:gd name="connsiteX4-229" fmla="*/ 3723451 w 3723451"/>
                              <a:gd name="connsiteY4-230" fmla="*/ 207149 h 932950"/>
                              <a:gd name="connsiteX5-231" fmla="*/ 3186079 w 3723451"/>
                              <a:gd name="connsiteY5-232" fmla="*/ 461874 h 932950"/>
                              <a:gd name="connsiteX6-233" fmla="*/ 3013067 w 3723451"/>
                              <a:gd name="connsiteY6-234" fmla="*/ 393200 h 932950"/>
                              <a:gd name="connsiteX7-235" fmla="*/ 1876873 w 3723451"/>
                              <a:gd name="connsiteY7-236" fmla="*/ 932950 h 932950"/>
                              <a:gd name="connsiteX8-237" fmla="*/ 711613 w 3723451"/>
                              <a:gd name="connsiteY8-238" fmla="*/ 413055 h 932950"/>
                              <a:gd name="connsiteX9-239" fmla="*/ 523214 w 3723451"/>
                              <a:gd name="connsiteY9-240" fmla="*/ 469166 h 932950"/>
                              <a:gd name="connsiteX10-241" fmla="*/ 0 w 3723451"/>
                              <a:gd name="connsiteY10-242" fmla="*/ 228246 h 932950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  <a:cxn ang="0">
                                <a:pos x="connsiteX5-11" y="connsiteY5-12"/>
                              </a:cxn>
                              <a:cxn ang="0">
                                <a:pos x="connsiteX6-13" y="connsiteY6-14"/>
                              </a:cxn>
                              <a:cxn ang="0">
                                <a:pos x="connsiteX7-15" y="connsiteY7-16"/>
                              </a:cxn>
                              <a:cxn ang="0">
                                <a:pos x="connsiteX8-17" y="connsiteY8-18"/>
                              </a:cxn>
                              <a:cxn ang="0">
                                <a:pos x="connsiteX9-19" y="connsiteY9-20"/>
                              </a:cxn>
                              <a:cxn ang="0">
                                <a:pos x="connsiteX10-21" y="connsiteY10-22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2" name="Freeform 481"/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-1" fmla="*/ 4602 w 1371198"/>
                              <a:gd name="connsiteY0-2" fmla="*/ 0 h 800665"/>
                              <a:gd name="connsiteX1-3" fmla="*/ 1371198 w 1371198"/>
                              <a:gd name="connsiteY1-4" fmla="*/ 625807 h 800665"/>
                              <a:gd name="connsiteX2-5" fmla="*/ 897260 w 1371198"/>
                              <a:gd name="connsiteY2-6" fmla="*/ 800665 h 800665"/>
                              <a:gd name="connsiteX3-7" fmla="*/ 0 w 1371198"/>
                              <a:gd name="connsiteY3-8" fmla="*/ 404934 h 800665"/>
                              <a:gd name="connsiteX4-9" fmla="*/ 4602 w 1371198"/>
                              <a:gd name="connsiteY4-10" fmla="*/ 0 h 800665"/>
                              <a:gd name="connsiteX0-11" fmla="*/ 0 w 1366596"/>
                              <a:gd name="connsiteY0-12" fmla="*/ 0 h 800665"/>
                              <a:gd name="connsiteX1-13" fmla="*/ 1366596 w 1366596"/>
                              <a:gd name="connsiteY1-14" fmla="*/ 625807 h 800665"/>
                              <a:gd name="connsiteX2-15" fmla="*/ 892658 w 1366596"/>
                              <a:gd name="connsiteY2-16" fmla="*/ 800665 h 800665"/>
                              <a:gd name="connsiteX3-17" fmla="*/ 4601 w 1366596"/>
                              <a:gd name="connsiteY3-18" fmla="*/ 427942 h 800665"/>
                              <a:gd name="connsiteX4-19" fmla="*/ 0 w 1366596"/>
                              <a:gd name="connsiteY4-20" fmla="*/ 0 h 800665"/>
                              <a:gd name="connsiteX0-21" fmla="*/ 0 w 1366596"/>
                              <a:gd name="connsiteY0-22" fmla="*/ 0 h 800665"/>
                              <a:gd name="connsiteX1-23" fmla="*/ 1366596 w 1366596"/>
                              <a:gd name="connsiteY1-24" fmla="*/ 625807 h 800665"/>
                              <a:gd name="connsiteX2-25" fmla="*/ 892658 w 1366596"/>
                              <a:gd name="connsiteY2-26" fmla="*/ 800665 h 800665"/>
                              <a:gd name="connsiteX3-27" fmla="*/ 4601 w 1366596"/>
                              <a:gd name="connsiteY3-28" fmla="*/ 427942 h 800665"/>
                              <a:gd name="connsiteX4-29" fmla="*/ 0 w 1366596"/>
                              <a:gd name="connsiteY4-30" fmla="*/ 0 h 800665"/>
                              <a:gd name="connsiteX0-31" fmla="*/ 0 w 1366596"/>
                              <a:gd name="connsiteY0-32" fmla="*/ 0 h 800665"/>
                              <a:gd name="connsiteX1-33" fmla="*/ 1366596 w 1366596"/>
                              <a:gd name="connsiteY1-34" fmla="*/ 625807 h 800665"/>
                              <a:gd name="connsiteX2-35" fmla="*/ 892658 w 1366596"/>
                              <a:gd name="connsiteY2-36" fmla="*/ 800665 h 800665"/>
                              <a:gd name="connsiteX3-37" fmla="*/ 4601 w 1366596"/>
                              <a:gd name="connsiteY3-38" fmla="*/ 427942 h 800665"/>
                              <a:gd name="connsiteX4-39" fmla="*/ 0 w 1366596"/>
                              <a:gd name="connsiteY4-40" fmla="*/ 0 h 800665"/>
                              <a:gd name="connsiteX0-41" fmla="*/ 0 w 1366596"/>
                              <a:gd name="connsiteY0-42" fmla="*/ 0 h 809868"/>
                              <a:gd name="connsiteX1-43" fmla="*/ 1366596 w 1366596"/>
                              <a:gd name="connsiteY1-44" fmla="*/ 625807 h 809868"/>
                              <a:gd name="connsiteX2-45" fmla="*/ 865050 w 1366596"/>
                              <a:gd name="connsiteY2-46" fmla="*/ 809868 h 809868"/>
                              <a:gd name="connsiteX3-47" fmla="*/ 4601 w 1366596"/>
                              <a:gd name="connsiteY3-48" fmla="*/ 427942 h 809868"/>
                              <a:gd name="connsiteX4-49" fmla="*/ 0 w 1366596"/>
                              <a:gd name="connsiteY4-50" fmla="*/ 0 h 809868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3" name="Freeform 482"/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-1" fmla="*/ 1329786 w 1348191"/>
                              <a:gd name="connsiteY0-2" fmla="*/ 0 h 791462"/>
                              <a:gd name="connsiteX1-3" fmla="*/ 1348191 w 1348191"/>
                              <a:gd name="connsiteY1-4" fmla="*/ 381926 h 791462"/>
                              <a:gd name="connsiteX2-5" fmla="*/ 487742 w 1348191"/>
                              <a:gd name="connsiteY2-6" fmla="*/ 791462 h 791462"/>
                              <a:gd name="connsiteX3-7" fmla="*/ 0 w 1348191"/>
                              <a:gd name="connsiteY3-8" fmla="*/ 612002 h 791462"/>
                              <a:gd name="connsiteX4-9" fmla="*/ 1329786 w 1348191"/>
                              <a:gd name="connsiteY4-10" fmla="*/ 0 h 791462"/>
                            </a:gdLst>
                            <a:ahLst/>
                            <a:cxnLst>
                              <a:cxn ang="0">
                                <a:pos x="connsiteX0-1" y="connsiteY0-2"/>
                              </a:cxn>
                              <a:cxn ang="0">
                                <a:pos x="connsiteX1-3" y="connsiteY1-4"/>
                              </a:cxn>
                              <a:cxn ang="0">
                                <a:pos x="connsiteX2-5" y="connsiteY2-6"/>
                              </a:cxn>
                              <a:cxn ang="0">
                                <a:pos x="connsiteX3-7" y="connsiteY3-8"/>
                              </a:cxn>
                              <a:cxn ang="0">
                                <a:pos x="connsiteX4-9" y="connsiteY4-10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4" name="Straight Connector 483"/>
                          <p:cNvCxnSpPr>
                            <a:endCxn id="4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5" name="Straight Connector 484"/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4" name="Group 473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75" name="Oval 474"/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 panose="020B0502020104020203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TextBox 47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MS PGothic" panose="020B0600070205080204" pitchFamily="34" charset="-128"/>
                                <a:cs typeface="+mn-cs"/>
                              </a:rPr>
                              <a:t>1a</a:t>
                            </a: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MS PGothic" panose="020B0600070205080204" pitchFamily="34" charset="-128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469" name="Straight Connector 468"/>
                      <p:cNvCxnSpPr>
                        <a:stCxn id="516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70" name="Straight Connector 469"/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71" name="Straight Connector 470"/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72" name="Straight Connector 471"/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461" name="TextBox 460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AS 1</a:t>
                    </a: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462" name="Straight Connector 461"/>
                  <p:cNvCxnSpPr>
                    <a:stCxn id="604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459" name="Straight Connector 458"/>
                <p:cNvCxnSpPr>
                  <a:stCxn id="620" idx="5"/>
                  <a:endCxn id="541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39" name="Group 438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440" name="Group 439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442" name="Freeform 2"/>
                  <p:cNvSpPr/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-1" fmla="*/ 4 w 8600"/>
                      <a:gd name="connsiteY0-2" fmla="*/ 4042 h 10128"/>
                      <a:gd name="connsiteX1-3" fmla="*/ 715 w 8600"/>
                      <a:gd name="connsiteY1-4" fmla="*/ 1598 h 10128"/>
                      <a:gd name="connsiteX2-5" fmla="*/ 3130 w 8600"/>
                      <a:gd name="connsiteY2-6" fmla="*/ 1009 h 10128"/>
                      <a:gd name="connsiteX3-7" fmla="*/ 4995 w 8600"/>
                      <a:gd name="connsiteY3-8" fmla="*/ 3 h 10128"/>
                      <a:gd name="connsiteX4-9" fmla="*/ 6720 w 8600"/>
                      <a:gd name="connsiteY4-10" fmla="*/ 1012 h 10128"/>
                      <a:gd name="connsiteX5-11" fmla="*/ 8599 w 8600"/>
                      <a:gd name="connsiteY5-12" fmla="*/ 6800 h 10128"/>
                      <a:gd name="connsiteX6-13" fmla="*/ 6995 w 8600"/>
                      <a:gd name="connsiteY6-14" fmla="*/ 9325 h 10128"/>
                      <a:gd name="connsiteX7-15" fmla="*/ 5307 w 8600"/>
                      <a:gd name="connsiteY7-16" fmla="*/ 8846 h 10128"/>
                      <a:gd name="connsiteX8-17" fmla="*/ 4371 w 8600"/>
                      <a:gd name="connsiteY8-18" fmla="*/ 9915 h 10128"/>
                      <a:gd name="connsiteX9-19" fmla="*/ 3140 w 8600"/>
                      <a:gd name="connsiteY9-20" fmla="*/ 10022 h 10128"/>
                      <a:gd name="connsiteX10-21" fmla="*/ 2179 w 8600"/>
                      <a:gd name="connsiteY10-22" fmla="*/ 7898 h 10128"/>
                      <a:gd name="connsiteX11-23" fmla="*/ 1187 w 8600"/>
                      <a:gd name="connsiteY11-24" fmla="*/ 7498 h 10128"/>
                      <a:gd name="connsiteX12-25" fmla="*/ 4 w 8600"/>
                      <a:gd name="connsiteY12-26" fmla="*/ 4042 h 10128"/>
                      <a:gd name="connsiteX0-27" fmla="*/ 4 w 9326"/>
                      <a:gd name="connsiteY0-28" fmla="*/ 3988 h 9997"/>
                      <a:gd name="connsiteX1-29" fmla="*/ 830 w 9326"/>
                      <a:gd name="connsiteY1-30" fmla="*/ 1575 h 9997"/>
                      <a:gd name="connsiteX2-31" fmla="*/ 3639 w 9326"/>
                      <a:gd name="connsiteY2-32" fmla="*/ 993 h 9997"/>
                      <a:gd name="connsiteX3-33" fmla="*/ 5807 w 9326"/>
                      <a:gd name="connsiteY3-34" fmla="*/ 0 h 9997"/>
                      <a:gd name="connsiteX4-35" fmla="*/ 7813 w 9326"/>
                      <a:gd name="connsiteY4-36" fmla="*/ 996 h 9997"/>
                      <a:gd name="connsiteX5-37" fmla="*/ 9324 w 9326"/>
                      <a:gd name="connsiteY5-38" fmla="*/ 5746 h 9997"/>
                      <a:gd name="connsiteX6-39" fmla="*/ 8133 w 9326"/>
                      <a:gd name="connsiteY6-40" fmla="*/ 9204 h 9997"/>
                      <a:gd name="connsiteX7-41" fmla="*/ 6170 w 9326"/>
                      <a:gd name="connsiteY7-42" fmla="*/ 8731 h 9997"/>
                      <a:gd name="connsiteX8-43" fmla="*/ 5082 w 9326"/>
                      <a:gd name="connsiteY8-44" fmla="*/ 9787 h 9997"/>
                      <a:gd name="connsiteX9-45" fmla="*/ 3650 w 9326"/>
                      <a:gd name="connsiteY9-46" fmla="*/ 9892 h 9997"/>
                      <a:gd name="connsiteX10-47" fmla="*/ 2533 w 9326"/>
                      <a:gd name="connsiteY10-48" fmla="*/ 7795 h 9997"/>
                      <a:gd name="connsiteX11-49" fmla="*/ 1379 w 9326"/>
                      <a:gd name="connsiteY11-50" fmla="*/ 7400 h 9997"/>
                      <a:gd name="connsiteX12-51" fmla="*/ 4 w 9326"/>
                      <a:gd name="connsiteY12-52" fmla="*/ 3988 h 9997"/>
                      <a:gd name="connsiteX0-53" fmla="*/ 4 w 10001"/>
                      <a:gd name="connsiteY0-54" fmla="*/ 3989 h 10041"/>
                      <a:gd name="connsiteX1-55" fmla="*/ 890 w 10001"/>
                      <a:gd name="connsiteY1-56" fmla="*/ 1575 h 10041"/>
                      <a:gd name="connsiteX2-57" fmla="*/ 3902 w 10001"/>
                      <a:gd name="connsiteY2-58" fmla="*/ 993 h 10041"/>
                      <a:gd name="connsiteX3-59" fmla="*/ 6227 w 10001"/>
                      <a:gd name="connsiteY3-60" fmla="*/ 0 h 10041"/>
                      <a:gd name="connsiteX4-61" fmla="*/ 8378 w 10001"/>
                      <a:gd name="connsiteY4-62" fmla="*/ 996 h 10041"/>
                      <a:gd name="connsiteX5-63" fmla="*/ 9998 w 10001"/>
                      <a:gd name="connsiteY5-64" fmla="*/ 5748 h 10041"/>
                      <a:gd name="connsiteX6-65" fmla="*/ 8721 w 10001"/>
                      <a:gd name="connsiteY6-66" fmla="*/ 9207 h 10041"/>
                      <a:gd name="connsiteX7-67" fmla="*/ 5449 w 10001"/>
                      <a:gd name="connsiteY7-68" fmla="*/ 9790 h 10041"/>
                      <a:gd name="connsiteX8-69" fmla="*/ 3914 w 10001"/>
                      <a:gd name="connsiteY8-70" fmla="*/ 9895 h 10041"/>
                      <a:gd name="connsiteX9-71" fmla="*/ 2716 w 10001"/>
                      <a:gd name="connsiteY9-72" fmla="*/ 7797 h 10041"/>
                      <a:gd name="connsiteX10-73" fmla="*/ 1479 w 10001"/>
                      <a:gd name="connsiteY10-74" fmla="*/ 7402 h 10041"/>
                      <a:gd name="connsiteX11-75" fmla="*/ 4 w 10001"/>
                      <a:gd name="connsiteY11-76" fmla="*/ 3989 h 10041"/>
                      <a:gd name="connsiteX0-77" fmla="*/ 4 w 10001"/>
                      <a:gd name="connsiteY0-78" fmla="*/ 3989 h 14825"/>
                      <a:gd name="connsiteX1-79" fmla="*/ 890 w 10001"/>
                      <a:gd name="connsiteY1-80" fmla="*/ 1575 h 14825"/>
                      <a:gd name="connsiteX2-81" fmla="*/ 3902 w 10001"/>
                      <a:gd name="connsiteY2-82" fmla="*/ 993 h 14825"/>
                      <a:gd name="connsiteX3-83" fmla="*/ 6227 w 10001"/>
                      <a:gd name="connsiteY3-84" fmla="*/ 0 h 14825"/>
                      <a:gd name="connsiteX4-85" fmla="*/ 8378 w 10001"/>
                      <a:gd name="connsiteY4-86" fmla="*/ 996 h 14825"/>
                      <a:gd name="connsiteX5-87" fmla="*/ 9998 w 10001"/>
                      <a:gd name="connsiteY5-88" fmla="*/ 5748 h 14825"/>
                      <a:gd name="connsiteX6-89" fmla="*/ 8721 w 10001"/>
                      <a:gd name="connsiteY6-90" fmla="*/ 9207 h 14825"/>
                      <a:gd name="connsiteX7-91" fmla="*/ 6011 w 10001"/>
                      <a:gd name="connsiteY7-92" fmla="*/ 14823 h 14825"/>
                      <a:gd name="connsiteX8-93" fmla="*/ 3914 w 10001"/>
                      <a:gd name="connsiteY8-94" fmla="*/ 9895 h 14825"/>
                      <a:gd name="connsiteX9-95" fmla="*/ 2716 w 10001"/>
                      <a:gd name="connsiteY9-96" fmla="*/ 7797 h 14825"/>
                      <a:gd name="connsiteX10-97" fmla="*/ 1479 w 10001"/>
                      <a:gd name="connsiteY10-98" fmla="*/ 7402 h 14825"/>
                      <a:gd name="connsiteX11-99" fmla="*/ 4 w 10001"/>
                      <a:gd name="connsiteY11-100" fmla="*/ 3989 h 14825"/>
                      <a:gd name="connsiteX0-101" fmla="*/ 4 w 10001"/>
                      <a:gd name="connsiteY0-102" fmla="*/ 7436 h 18272"/>
                      <a:gd name="connsiteX1-103" fmla="*/ 890 w 10001"/>
                      <a:gd name="connsiteY1-104" fmla="*/ 5022 h 18272"/>
                      <a:gd name="connsiteX2-105" fmla="*/ 3902 w 10001"/>
                      <a:gd name="connsiteY2-106" fmla="*/ 4440 h 18272"/>
                      <a:gd name="connsiteX3-107" fmla="*/ 6026 w 10001"/>
                      <a:gd name="connsiteY3-108" fmla="*/ 0 h 18272"/>
                      <a:gd name="connsiteX4-109" fmla="*/ 8378 w 10001"/>
                      <a:gd name="connsiteY4-110" fmla="*/ 4443 h 18272"/>
                      <a:gd name="connsiteX5-111" fmla="*/ 9998 w 10001"/>
                      <a:gd name="connsiteY5-112" fmla="*/ 9195 h 18272"/>
                      <a:gd name="connsiteX6-113" fmla="*/ 8721 w 10001"/>
                      <a:gd name="connsiteY6-114" fmla="*/ 12654 h 18272"/>
                      <a:gd name="connsiteX7-115" fmla="*/ 6011 w 10001"/>
                      <a:gd name="connsiteY7-116" fmla="*/ 18270 h 18272"/>
                      <a:gd name="connsiteX8-117" fmla="*/ 3914 w 10001"/>
                      <a:gd name="connsiteY8-118" fmla="*/ 13342 h 18272"/>
                      <a:gd name="connsiteX9-119" fmla="*/ 2716 w 10001"/>
                      <a:gd name="connsiteY9-120" fmla="*/ 11244 h 18272"/>
                      <a:gd name="connsiteX10-121" fmla="*/ 1479 w 10001"/>
                      <a:gd name="connsiteY10-122" fmla="*/ 10849 h 18272"/>
                      <a:gd name="connsiteX11-123" fmla="*/ 4 w 10001"/>
                      <a:gd name="connsiteY11-124" fmla="*/ 7436 h 18272"/>
                      <a:gd name="connsiteX0-125" fmla="*/ 1 w 9998"/>
                      <a:gd name="connsiteY0-126" fmla="*/ 7436 h 18272"/>
                      <a:gd name="connsiteX1-127" fmla="*/ 3899 w 9998"/>
                      <a:gd name="connsiteY1-128" fmla="*/ 4440 h 18272"/>
                      <a:gd name="connsiteX2-129" fmla="*/ 6023 w 9998"/>
                      <a:gd name="connsiteY2-130" fmla="*/ 0 h 18272"/>
                      <a:gd name="connsiteX3-131" fmla="*/ 8375 w 9998"/>
                      <a:gd name="connsiteY3-132" fmla="*/ 4443 h 18272"/>
                      <a:gd name="connsiteX4-133" fmla="*/ 9995 w 9998"/>
                      <a:gd name="connsiteY4-134" fmla="*/ 9195 h 18272"/>
                      <a:gd name="connsiteX5-135" fmla="*/ 8718 w 9998"/>
                      <a:gd name="connsiteY5-136" fmla="*/ 12654 h 18272"/>
                      <a:gd name="connsiteX6-137" fmla="*/ 6008 w 9998"/>
                      <a:gd name="connsiteY6-138" fmla="*/ 18270 h 18272"/>
                      <a:gd name="connsiteX7-139" fmla="*/ 3911 w 9998"/>
                      <a:gd name="connsiteY7-140" fmla="*/ 13342 h 18272"/>
                      <a:gd name="connsiteX8-141" fmla="*/ 2713 w 9998"/>
                      <a:gd name="connsiteY8-142" fmla="*/ 11244 h 18272"/>
                      <a:gd name="connsiteX9-143" fmla="*/ 1476 w 9998"/>
                      <a:gd name="connsiteY9-144" fmla="*/ 10849 h 18272"/>
                      <a:gd name="connsiteX10-145" fmla="*/ 1 w 9998"/>
                      <a:gd name="connsiteY10-146" fmla="*/ 7436 h 18272"/>
                      <a:gd name="connsiteX0-147" fmla="*/ 35 w 8559"/>
                      <a:gd name="connsiteY0-148" fmla="*/ 5938 h 10000"/>
                      <a:gd name="connsiteX1-149" fmla="*/ 2459 w 8559"/>
                      <a:gd name="connsiteY1-150" fmla="*/ 2430 h 10000"/>
                      <a:gd name="connsiteX2-151" fmla="*/ 4583 w 8559"/>
                      <a:gd name="connsiteY2-152" fmla="*/ 0 h 10000"/>
                      <a:gd name="connsiteX3-153" fmla="*/ 6936 w 8559"/>
                      <a:gd name="connsiteY3-154" fmla="*/ 2432 h 10000"/>
                      <a:gd name="connsiteX4-155" fmla="*/ 8556 w 8559"/>
                      <a:gd name="connsiteY4-156" fmla="*/ 5032 h 10000"/>
                      <a:gd name="connsiteX5-157" fmla="*/ 7279 w 8559"/>
                      <a:gd name="connsiteY5-158" fmla="*/ 6925 h 10000"/>
                      <a:gd name="connsiteX6-159" fmla="*/ 4568 w 8559"/>
                      <a:gd name="connsiteY6-160" fmla="*/ 9999 h 10000"/>
                      <a:gd name="connsiteX7-161" fmla="*/ 2471 w 8559"/>
                      <a:gd name="connsiteY7-162" fmla="*/ 7302 h 10000"/>
                      <a:gd name="connsiteX8-163" fmla="*/ 1273 w 8559"/>
                      <a:gd name="connsiteY8-164" fmla="*/ 6154 h 10000"/>
                      <a:gd name="connsiteX9-165" fmla="*/ 35 w 8559"/>
                      <a:gd name="connsiteY9-166" fmla="*/ 5938 h 10000"/>
                      <a:gd name="connsiteX0-167" fmla="*/ 49 w 9820"/>
                      <a:gd name="connsiteY0-168" fmla="*/ 4655 h 10000"/>
                      <a:gd name="connsiteX1-169" fmla="*/ 2693 w 9820"/>
                      <a:gd name="connsiteY1-170" fmla="*/ 2430 h 10000"/>
                      <a:gd name="connsiteX2-171" fmla="*/ 5175 w 9820"/>
                      <a:gd name="connsiteY2-172" fmla="*/ 0 h 10000"/>
                      <a:gd name="connsiteX3-173" fmla="*/ 7924 w 9820"/>
                      <a:gd name="connsiteY3-174" fmla="*/ 2432 h 10000"/>
                      <a:gd name="connsiteX4-175" fmla="*/ 9816 w 9820"/>
                      <a:gd name="connsiteY4-176" fmla="*/ 5032 h 10000"/>
                      <a:gd name="connsiteX5-177" fmla="*/ 8324 w 9820"/>
                      <a:gd name="connsiteY5-178" fmla="*/ 6925 h 10000"/>
                      <a:gd name="connsiteX6-179" fmla="*/ 5157 w 9820"/>
                      <a:gd name="connsiteY6-180" fmla="*/ 9999 h 10000"/>
                      <a:gd name="connsiteX7-181" fmla="*/ 2707 w 9820"/>
                      <a:gd name="connsiteY7-182" fmla="*/ 7302 h 10000"/>
                      <a:gd name="connsiteX8-183" fmla="*/ 1307 w 9820"/>
                      <a:gd name="connsiteY8-184" fmla="*/ 6154 h 10000"/>
                      <a:gd name="connsiteX9-185" fmla="*/ 49 w 9820"/>
                      <a:gd name="connsiteY9-186" fmla="*/ 4655 h 10000"/>
                      <a:gd name="connsiteX0-187" fmla="*/ 45 w 9995"/>
                      <a:gd name="connsiteY0-188" fmla="*/ 4655 h 10000"/>
                      <a:gd name="connsiteX1-189" fmla="*/ 2737 w 9995"/>
                      <a:gd name="connsiteY1-190" fmla="*/ 2430 h 10000"/>
                      <a:gd name="connsiteX2-191" fmla="*/ 5265 w 9995"/>
                      <a:gd name="connsiteY2-192" fmla="*/ 0 h 10000"/>
                      <a:gd name="connsiteX3-193" fmla="*/ 8064 w 9995"/>
                      <a:gd name="connsiteY3-194" fmla="*/ 2432 h 10000"/>
                      <a:gd name="connsiteX4-195" fmla="*/ 9991 w 9995"/>
                      <a:gd name="connsiteY4-196" fmla="*/ 5032 h 10000"/>
                      <a:gd name="connsiteX5-197" fmla="*/ 8472 w 9995"/>
                      <a:gd name="connsiteY5-198" fmla="*/ 6925 h 10000"/>
                      <a:gd name="connsiteX6-199" fmla="*/ 5247 w 9995"/>
                      <a:gd name="connsiteY6-200" fmla="*/ 9999 h 10000"/>
                      <a:gd name="connsiteX7-201" fmla="*/ 2752 w 9995"/>
                      <a:gd name="connsiteY7-202" fmla="*/ 7302 h 10000"/>
                      <a:gd name="connsiteX8-203" fmla="*/ 1374 w 9995"/>
                      <a:gd name="connsiteY8-204" fmla="*/ 6984 h 10000"/>
                      <a:gd name="connsiteX9-205" fmla="*/ 45 w 9995"/>
                      <a:gd name="connsiteY9-206" fmla="*/ 4655 h 10000"/>
                      <a:gd name="connsiteX0-207" fmla="*/ 45 w 10000"/>
                      <a:gd name="connsiteY0-208" fmla="*/ 5032 h 10377"/>
                      <a:gd name="connsiteX1-209" fmla="*/ 2738 w 10000"/>
                      <a:gd name="connsiteY1-210" fmla="*/ 2807 h 10377"/>
                      <a:gd name="connsiteX2-211" fmla="*/ 4886 w 10000"/>
                      <a:gd name="connsiteY2-212" fmla="*/ 0 h 10377"/>
                      <a:gd name="connsiteX3-213" fmla="*/ 8068 w 10000"/>
                      <a:gd name="connsiteY3-214" fmla="*/ 2809 h 10377"/>
                      <a:gd name="connsiteX4-215" fmla="*/ 9996 w 10000"/>
                      <a:gd name="connsiteY4-216" fmla="*/ 5409 h 10377"/>
                      <a:gd name="connsiteX5-217" fmla="*/ 8476 w 10000"/>
                      <a:gd name="connsiteY5-218" fmla="*/ 7302 h 10377"/>
                      <a:gd name="connsiteX6-219" fmla="*/ 5250 w 10000"/>
                      <a:gd name="connsiteY6-220" fmla="*/ 10376 h 10377"/>
                      <a:gd name="connsiteX7-221" fmla="*/ 2753 w 10000"/>
                      <a:gd name="connsiteY7-222" fmla="*/ 7679 h 10377"/>
                      <a:gd name="connsiteX8-223" fmla="*/ 1375 w 10000"/>
                      <a:gd name="connsiteY8-224" fmla="*/ 7361 h 10377"/>
                      <a:gd name="connsiteX9-225" fmla="*/ 45 w 10000"/>
                      <a:gd name="connsiteY9-226" fmla="*/ 5032 h 10377"/>
                      <a:gd name="connsiteX0-227" fmla="*/ 45 w 10000"/>
                      <a:gd name="connsiteY0-228" fmla="*/ 5036 h 10381"/>
                      <a:gd name="connsiteX1-229" fmla="*/ 2738 w 10000"/>
                      <a:gd name="connsiteY1-230" fmla="*/ 2811 h 10381"/>
                      <a:gd name="connsiteX2-231" fmla="*/ 4886 w 10000"/>
                      <a:gd name="connsiteY2-232" fmla="*/ 4 h 10381"/>
                      <a:gd name="connsiteX3-233" fmla="*/ 8068 w 10000"/>
                      <a:gd name="connsiteY3-234" fmla="*/ 2813 h 10381"/>
                      <a:gd name="connsiteX4-235" fmla="*/ 9996 w 10000"/>
                      <a:gd name="connsiteY4-236" fmla="*/ 5413 h 10381"/>
                      <a:gd name="connsiteX5-237" fmla="*/ 8476 w 10000"/>
                      <a:gd name="connsiteY5-238" fmla="*/ 7306 h 10381"/>
                      <a:gd name="connsiteX6-239" fmla="*/ 5250 w 10000"/>
                      <a:gd name="connsiteY6-240" fmla="*/ 10380 h 10381"/>
                      <a:gd name="connsiteX7-241" fmla="*/ 2753 w 10000"/>
                      <a:gd name="connsiteY7-242" fmla="*/ 7683 h 10381"/>
                      <a:gd name="connsiteX8-243" fmla="*/ 1375 w 10000"/>
                      <a:gd name="connsiteY8-244" fmla="*/ 7365 h 10381"/>
                      <a:gd name="connsiteX9-245" fmla="*/ 45 w 10000"/>
                      <a:gd name="connsiteY9-246" fmla="*/ 5036 h 10381"/>
                      <a:gd name="connsiteX0-247" fmla="*/ 45 w 10000"/>
                      <a:gd name="connsiteY0-248" fmla="*/ 5036 h 10796"/>
                      <a:gd name="connsiteX1-249" fmla="*/ 2738 w 10000"/>
                      <a:gd name="connsiteY1-250" fmla="*/ 2811 h 10796"/>
                      <a:gd name="connsiteX2-251" fmla="*/ 4886 w 10000"/>
                      <a:gd name="connsiteY2-252" fmla="*/ 4 h 10796"/>
                      <a:gd name="connsiteX3-253" fmla="*/ 8068 w 10000"/>
                      <a:gd name="connsiteY3-254" fmla="*/ 2813 h 10796"/>
                      <a:gd name="connsiteX4-255" fmla="*/ 9996 w 10000"/>
                      <a:gd name="connsiteY4-256" fmla="*/ 5413 h 10796"/>
                      <a:gd name="connsiteX5-257" fmla="*/ 8476 w 10000"/>
                      <a:gd name="connsiteY5-258" fmla="*/ 7306 h 10796"/>
                      <a:gd name="connsiteX6-259" fmla="*/ 5202 w 10000"/>
                      <a:gd name="connsiteY6-260" fmla="*/ 10795 h 10796"/>
                      <a:gd name="connsiteX7-261" fmla="*/ 2753 w 10000"/>
                      <a:gd name="connsiteY7-262" fmla="*/ 7683 h 10796"/>
                      <a:gd name="connsiteX8-263" fmla="*/ 1375 w 10000"/>
                      <a:gd name="connsiteY8-264" fmla="*/ 7365 h 10796"/>
                      <a:gd name="connsiteX9-265" fmla="*/ 45 w 10000"/>
                      <a:gd name="connsiteY9-266" fmla="*/ 5036 h 10796"/>
                      <a:gd name="connsiteX0-267" fmla="*/ 45 w 10000"/>
                      <a:gd name="connsiteY0-268" fmla="*/ 5036 h 10795"/>
                      <a:gd name="connsiteX1-269" fmla="*/ 2738 w 10000"/>
                      <a:gd name="connsiteY1-270" fmla="*/ 2811 h 10795"/>
                      <a:gd name="connsiteX2-271" fmla="*/ 4886 w 10000"/>
                      <a:gd name="connsiteY2-272" fmla="*/ 4 h 10795"/>
                      <a:gd name="connsiteX3-273" fmla="*/ 8068 w 10000"/>
                      <a:gd name="connsiteY3-274" fmla="*/ 2813 h 10795"/>
                      <a:gd name="connsiteX4-275" fmla="*/ 9996 w 10000"/>
                      <a:gd name="connsiteY4-276" fmla="*/ 5413 h 10795"/>
                      <a:gd name="connsiteX5-277" fmla="*/ 8476 w 10000"/>
                      <a:gd name="connsiteY5-278" fmla="*/ 7306 h 10795"/>
                      <a:gd name="connsiteX6-279" fmla="*/ 5202 w 10000"/>
                      <a:gd name="connsiteY6-280" fmla="*/ 10795 h 10795"/>
                      <a:gd name="connsiteX7-281" fmla="*/ 2753 w 10000"/>
                      <a:gd name="connsiteY7-282" fmla="*/ 7683 h 10795"/>
                      <a:gd name="connsiteX8-283" fmla="*/ 1375 w 10000"/>
                      <a:gd name="connsiteY8-284" fmla="*/ 7365 h 10795"/>
                      <a:gd name="connsiteX9-285" fmla="*/ 45 w 10000"/>
                      <a:gd name="connsiteY9-286" fmla="*/ 5036 h 10795"/>
                      <a:gd name="connsiteX0-287" fmla="*/ 45 w 10000"/>
                      <a:gd name="connsiteY0-288" fmla="*/ 5036 h 10795"/>
                      <a:gd name="connsiteX1-289" fmla="*/ 2738 w 10000"/>
                      <a:gd name="connsiteY1-290" fmla="*/ 2811 h 10795"/>
                      <a:gd name="connsiteX2-291" fmla="*/ 4886 w 10000"/>
                      <a:gd name="connsiteY2-292" fmla="*/ 4 h 10795"/>
                      <a:gd name="connsiteX3-293" fmla="*/ 8068 w 10000"/>
                      <a:gd name="connsiteY3-294" fmla="*/ 2813 h 10795"/>
                      <a:gd name="connsiteX4-295" fmla="*/ 9996 w 10000"/>
                      <a:gd name="connsiteY4-296" fmla="*/ 5413 h 10795"/>
                      <a:gd name="connsiteX5-297" fmla="*/ 8476 w 10000"/>
                      <a:gd name="connsiteY5-298" fmla="*/ 7306 h 10795"/>
                      <a:gd name="connsiteX6-299" fmla="*/ 5202 w 10000"/>
                      <a:gd name="connsiteY6-300" fmla="*/ 10795 h 10795"/>
                      <a:gd name="connsiteX7-301" fmla="*/ 2753 w 10000"/>
                      <a:gd name="connsiteY7-302" fmla="*/ 7683 h 10795"/>
                      <a:gd name="connsiteX8-303" fmla="*/ 1375 w 10000"/>
                      <a:gd name="connsiteY8-304" fmla="*/ 7365 h 10795"/>
                      <a:gd name="connsiteX9-305" fmla="*/ 45 w 10000"/>
                      <a:gd name="connsiteY9-306" fmla="*/ 5036 h 10795"/>
                      <a:gd name="connsiteX0-307" fmla="*/ 4 w 9959"/>
                      <a:gd name="connsiteY0-308" fmla="*/ 5593 h 11352"/>
                      <a:gd name="connsiteX1-309" fmla="*/ 1089 w 9959"/>
                      <a:gd name="connsiteY1-310" fmla="*/ 469 h 11352"/>
                      <a:gd name="connsiteX2-311" fmla="*/ 4845 w 9959"/>
                      <a:gd name="connsiteY2-312" fmla="*/ 561 h 11352"/>
                      <a:gd name="connsiteX3-313" fmla="*/ 8027 w 9959"/>
                      <a:gd name="connsiteY3-314" fmla="*/ 3370 h 11352"/>
                      <a:gd name="connsiteX4-315" fmla="*/ 9955 w 9959"/>
                      <a:gd name="connsiteY4-316" fmla="*/ 5970 h 11352"/>
                      <a:gd name="connsiteX5-317" fmla="*/ 8435 w 9959"/>
                      <a:gd name="connsiteY5-318" fmla="*/ 7863 h 11352"/>
                      <a:gd name="connsiteX6-319" fmla="*/ 5161 w 9959"/>
                      <a:gd name="connsiteY6-320" fmla="*/ 11352 h 11352"/>
                      <a:gd name="connsiteX7-321" fmla="*/ 2712 w 9959"/>
                      <a:gd name="connsiteY7-322" fmla="*/ 8240 h 11352"/>
                      <a:gd name="connsiteX8-323" fmla="*/ 1334 w 9959"/>
                      <a:gd name="connsiteY8-324" fmla="*/ 7922 h 11352"/>
                      <a:gd name="connsiteX9-325" fmla="*/ 4 w 9959"/>
                      <a:gd name="connsiteY9-326" fmla="*/ 5593 h 11352"/>
                      <a:gd name="connsiteX0-327" fmla="*/ 0 w 11223"/>
                      <a:gd name="connsiteY0-328" fmla="*/ 3835 h 9929"/>
                      <a:gd name="connsiteX1-329" fmla="*/ 2316 w 11223"/>
                      <a:gd name="connsiteY1-330" fmla="*/ 342 h 9929"/>
                      <a:gd name="connsiteX2-331" fmla="*/ 6088 w 11223"/>
                      <a:gd name="connsiteY2-332" fmla="*/ 423 h 9929"/>
                      <a:gd name="connsiteX3-333" fmla="*/ 9283 w 11223"/>
                      <a:gd name="connsiteY3-334" fmla="*/ 2898 h 9929"/>
                      <a:gd name="connsiteX4-335" fmla="*/ 11219 w 11223"/>
                      <a:gd name="connsiteY4-336" fmla="*/ 5188 h 9929"/>
                      <a:gd name="connsiteX5-337" fmla="*/ 9693 w 11223"/>
                      <a:gd name="connsiteY5-338" fmla="*/ 6856 h 9929"/>
                      <a:gd name="connsiteX6-339" fmla="*/ 6405 w 11223"/>
                      <a:gd name="connsiteY6-340" fmla="*/ 9929 h 9929"/>
                      <a:gd name="connsiteX7-341" fmla="*/ 3946 w 11223"/>
                      <a:gd name="connsiteY7-342" fmla="*/ 7188 h 9929"/>
                      <a:gd name="connsiteX8-343" fmla="*/ 2562 w 11223"/>
                      <a:gd name="connsiteY8-344" fmla="*/ 6908 h 9929"/>
                      <a:gd name="connsiteX9-345" fmla="*/ 0 w 11223"/>
                      <a:gd name="connsiteY9-346" fmla="*/ 3835 h 9929"/>
                      <a:gd name="connsiteX0-347" fmla="*/ 0 w 9999"/>
                      <a:gd name="connsiteY0-348" fmla="*/ 3862 h 10000"/>
                      <a:gd name="connsiteX1-349" fmla="*/ 2064 w 9999"/>
                      <a:gd name="connsiteY1-350" fmla="*/ 344 h 10000"/>
                      <a:gd name="connsiteX2-351" fmla="*/ 5425 w 9999"/>
                      <a:gd name="connsiteY2-352" fmla="*/ 426 h 10000"/>
                      <a:gd name="connsiteX3-353" fmla="*/ 8271 w 9999"/>
                      <a:gd name="connsiteY3-354" fmla="*/ 2919 h 10000"/>
                      <a:gd name="connsiteX4-355" fmla="*/ 9996 w 9999"/>
                      <a:gd name="connsiteY4-356" fmla="*/ 5225 h 10000"/>
                      <a:gd name="connsiteX5-357" fmla="*/ 8637 w 9999"/>
                      <a:gd name="connsiteY5-358" fmla="*/ 6905 h 10000"/>
                      <a:gd name="connsiteX6-359" fmla="*/ 5707 w 9999"/>
                      <a:gd name="connsiteY6-360" fmla="*/ 10000 h 10000"/>
                      <a:gd name="connsiteX7-361" fmla="*/ 2283 w 9999"/>
                      <a:gd name="connsiteY7-362" fmla="*/ 6957 h 10000"/>
                      <a:gd name="connsiteX8-363" fmla="*/ 0 w 9999"/>
                      <a:gd name="connsiteY8-364" fmla="*/ 3862 h 10000"/>
                      <a:gd name="connsiteX0-365" fmla="*/ 124 w 10124"/>
                      <a:gd name="connsiteY0-366" fmla="*/ 3862 h 10000"/>
                      <a:gd name="connsiteX1-367" fmla="*/ 2188 w 10124"/>
                      <a:gd name="connsiteY1-368" fmla="*/ 344 h 10000"/>
                      <a:gd name="connsiteX2-369" fmla="*/ 5550 w 10124"/>
                      <a:gd name="connsiteY2-370" fmla="*/ 426 h 10000"/>
                      <a:gd name="connsiteX3-371" fmla="*/ 8396 w 10124"/>
                      <a:gd name="connsiteY3-372" fmla="*/ 2919 h 10000"/>
                      <a:gd name="connsiteX4-373" fmla="*/ 10121 w 10124"/>
                      <a:gd name="connsiteY4-374" fmla="*/ 5225 h 10000"/>
                      <a:gd name="connsiteX5-375" fmla="*/ 8762 w 10124"/>
                      <a:gd name="connsiteY5-376" fmla="*/ 6905 h 10000"/>
                      <a:gd name="connsiteX6-377" fmla="*/ 5832 w 10124"/>
                      <a:gd name="connsiteY6-378" fmla="*/ 10000 h 10000"/>
                      <a:gd name="connsiteX7-379" fmla="*/ 124 w 10124"/>
                      <a:gd name="connsiteY7-380" fmla="*/ 3862 h 10000"/>
                      <a:gd name="connsiteX0-381" fmla="*/ 43 w 10045"/>
                      <a:gd name="connsiteY0-382" fmla="*/ 3862 h 6912"/>
                      <a:gd name="connsiteX1-383" fmla="*/ 2107 w 10045"/>
                      <a:gd name="connsiteY1-384" fmla="*/ 344 h 6912"/>
                      <a:gd name="connsiteX2-385" fmla="*/ 5469 w 10045"/>
                      <a:gd name="connsiteY2-386" fmla="*/ 426 h 6912"/>
                      <a:gd name="connsiteX3-387" fmla="*/ 8315 w 10045"/>
                      <a:gd name="connsiteY3-388" fmla="*/ 2919 h 6912"/>
                      <a:gd name="connsiteX4-389" fmla="*/ 10040 w 10045"/>
                      <a:gd name="connsiteY4-390" fmla="*/ 5225 h 6912"/>
                      <a:gd name="connsiteX5-391" fmla="*/ 8681 w 10045"/>
                      <a:gd name="connsiteY5-392" fmla="*/ 6905 h 6912"/>
                      <a:gd name="connsiteX6-393" fmla="*/ 3967 w 10045"/>
                      <a:gd name="connsiteY6-394" fmla="*/ 5885 h 6912"/>
                      <a:gd name="connsiteX7-395" fmla="*/ 43 w 10045"/>
                      <a:gd name="connsiteY7-396" fmla="*/ 3862 h 6912"/>
                      <a:gd name="connsiteX0-397" fmla="*/ 47 w 10004"/>
                      <a:gd name="connsiteY0-398" fmla="*/ 5106 h 9519"/>
                      <a:gd name="connsiteX1-399" fmla="*/ 2102 w 10004"/>
                      <a:gd name="connsiteY1-400" fmla="*/ 17 h 9519"/>
                      <a:gd name="connsiteX2-401" fmla="*/ 6651 w 10004"/>
                      <a:gd name="connsiteY2-402" fmla="*/ 3484 h 9519"/>
                      <a:gd name="connsiteX3-403" fmla="*/ 8282 w 10004"/>
                      <a:gd name="connsiteY3-404" fmla="*/ 3742 h 9519"/>
                      <a:gd name="connsiteX4-405" fmla="*/ 9999 w 10004"/>
                      <a:gd name="connsiteY4-406" fmla="*/ 7078 h 9519"/>
                      <a:gd name="connsiteX5-407" fmla="*/ 8646 w 10004"/>
                      <a:gd name="connsiteY5-408" fmla="*/ 9509 h 9519"/>
                      <a:gd name="connsiteX6-409" fmla="*/ 3953 w 10004"/>
                      <a:gd name="connsiteY6-410" fmla="*/ 8033 h 9519"/>
                      <a:gd name="connsiteX7-411" fmla="*/ 47 w 10004"/>
                      <a:gd name="connsiteY7-412" fmla="*/ 5106 h 9519"/>
                      <a:gd name="connsiteX0-413" fmla="*/ 43 w 9996"/>
                      <a:gd name="connsiteY0-414" fmla="*/ 6232 h 10868"/>
                      <a:gd name="connsiteX1-415" fmla="*/ 2097 w 9996"/>
                      <a:gd name="connsiteY1-416" fmla="*/ 886 h 10868"/>
                      <a:gd name="connsiteX2-417" fmla="*/ 5642 w 9996"/>
                      <a:gd name="connsiteY2-418" fmla="*/ 385 h 10868"/>
                      <a:gd name="connsiteX3-419" fmla="*/ 8275 w 9996"/>
                      <a:gd name="connsiteY3-420" fmla="*/ 4799 h 10868"/>
                      <a:gd name="connsiteX4-421" fmla="*/ 9991 w 9996"/>
                      <a:gd name="connsiteY4-422" fmla="*/ 8304 h 10868"/>
                      <a:gd name="connsiteX5-423" fmla="*/ 8639 w 9996"/>
                      <a:gd name="connsiteY5-424" fmla="*/ 10857 h 10868"/>
                      <a:gd name="connsiteX6-425" fmla="*/ 3947 w 9996"/>
                      <a:gd name="connsiteY6-426" fmla="*/ 9307 h 10868"/>
                      <a:gd name="connsiteX7-427" fmla="*/ 43 w 9996"/>
                      <a:gd name="connsiteY7-428" fmla="*/ 6232 h 10868"/>
                      <a:gd name="connsiteX0-429" fmla="*/ 43 w 10004"/>
                      <a:gd name="connsiteY0-430" fmla="*/ 5543 h 9809"/>
                      <a:gd name="connsiteX1-431" fmla="*/ 2098 w 10004"/>
                      <a:gd name="connsiteY1-432" fmla="*/ 624 h 9809"/>
                      <a:gd name="connsiteX2-433" fmla="*/ 5644 w 10004"/>
                      <a:gd name="connsiteY2-434" fmla="*/ 163 h 9809"/>
                      <a:gd name="connsiteX3-435" fmla="*/ 8163 w 10004"/>
                      <a:gd name="connsiteY3-436" fmla="*/ 1492 h 9809"/>
                      <a:gd name="connsiteX4-437" fmla="*/ 9995 w 10004"/>
                      <a:gd name="connsiteY4-438" fmla="*/ 7450 h 9809"/>
                      <a:gd name="connsiteX5-439" fmla="*/ 8642 w 10004"/>
                      <a:gd name="connsiteY5-440" fmla="*/ 9799 h 9809"/>
                      <a:gd name="connsiteX6-441" fmla="*/ 3949 w 10004"/>
                      <a:gd name="connsiteY6-442" fmla="*/ 8373 h 9809"/>
                      <a:gd name="connsiteX7-443" fmla="*/ 43 w 10004"/>
                      <a:gd name="connsiteY7-444" fmla="*/ 5543 h 9809"/>
                      <a:gd name="connsiteX0-445" fmla="*/ 43 w 8950"/>
                      <a:gd name="connsiteY0-446" fmla="*/ 5651 h 10081"/>
                      <a:gd name="connsiteX1-447" fmla="*/ 2097 w 8950"/>
                      <a:gd name="connsiteY1-448" fmla="*/ 636 h 10081"/>
                      <a:gd name="connsiteX2-449" fmla="*/ 5642 w 8950"/>
                      <a:gd name="connsiteY2-450" fmla="*/ 166 h 10081"/>
                      <a:gd name="connsiteX3-451" fmla="*/ 8160 w 8950"/>
                      <a:gd name="connsiteY3-452" fmla="*/ 1521 h 10081"/>
                      <a:gd name="connsiteX4-453" fmla="*/ 8473 w 8950"/>
                      <a:gd name="connsiteY4-454" fmla="*/ 5322 h 10081"/>
                      <a:gd name="connsiteX5-455" fmla="*/ 8639 w 8950"/>
                      <a:gd name="connsiteY5-456" fmla="*/ 9990 h 10081"/>
                      <a:gd name="connsiteX6-457" fmla="*/ 3947 w 8950"/>
                      <a:gd name="connsiteY6-458" fmla="*/ 8536 h 10081"/>
                      <a:gd name="connsiteX7-459" fmla="*/ 43 w 8950"/>
                      <a:gd name="connsiteY7-460" fmla="*/ 5651 h 10081"/>
                      <a:gd name="connsiteX0-461" fmla="*/ 48 w 9651"/>
                      <a:gd name="connsiteY0-462" fmla="*/ 5606 h 8648"/>
                      <a:gd name="connsiteX1-463" fmla="*/ 2343 w 9651"/>
                      <a:gd name="connsiteY1-464" fmla="*/ 631 h 8648"/>
                      <a:gd name="connsiteX2-465" fmla="*/ 6304 w 9651"/>
                      <a:gd name="connsiteY2-466" fmla="*/ 165 h 8648"/>
                      <a:gd name="connsiteX3-467" fmla="*/ 9117 w 9651"/>
                      <a:gd name="connsiteY3-468" fmla="*/ 1509 h 8648"/>
                      <a:gd name="connsiteX4-469" fmla="*/ 9467 w 9651"/>
                      <a:gd name="connsiteY4-470" fmla="*/ 5279 h 8648"/>
                      <a:gd name="connsiteX5-471" fmla="*/ 6997 w 9651"/>
                      <a:gd name="connsiteY5-472" fmla="*/ 8019 h 8648"/>
                      <a:gd name="connsiteX6-473" fmla="*/ 4410 w 9651"/>
                      <a:gd name="connsiteY6-474" fmla="*/ 8467 h 8648"/>
                      <a:gd name="connsiteX7-475" fmla="*/ 48 w 9651"/>
                      <a:gd name="connsiteY7-476" fmla="*/ 5606 h 8648"/>
                      <a:gd name="connsiteX0-477" fmla="*/ 41 w 9991"/>
                      <a:gd name="connsiteY0-478" fmla="*/ 6482 h 9316"/>
                      <a:gd name="connsiteX1-479" fmla="*/ 2419 w 9991"/>
                      <a:gd name="connsiteY1-480" fmla="*/ 730 h 9316"/>
                      <a:gd name="connsiteX2-481" fmla="*/ 6523 w 9991"/>
                      <a:gd name="connsiteY2-482" fmla="*/ 191 h 9316"/>
                      <a:gd name="connsiteX3-483" fmla="*/ 9438 w 9991"/>
                      <a:gd name="connsiteY3-484" fmla="*/ 1745 h 9316"/>
                      <a:gd name="connsiteX4-485" fmla="*/ 9800 w 9991"/>
                      <a:gd name="connsiteY4-486" fmla="*/ 6104 h 9316"/>
                      <a:gd name="connsiteX5-487" fmla="*/ 7241 w 9991"/>
                      <a:gd name="connsiteY5-488" fmla="*/ 9273 h 9316"/>
                      <a:gd name="connsiteX6-489" fmla="*/ 1411 w 9991"/>
                      <a:gd name="connsiteY6-490" fmla="*/ 7856 h 9316"/>
                      <a:gd name="connsiteX7-491" fmla="*/ 41 w 9991"/>
                      <a:gd name="connsiteY7-492" fmla="*/ 6482 h 9316"/>
                      <a:gd name="connsiteX0-493" fmla="*/ 19 w 10708"/>
                      <a:gd name="connsiteY0-494" fmla="*/ 7721 h 10038"/>
                      <a:gd name="connsiteX1-495" fmla="*/ 3129 w 10708"/>
                      <a:gd name="connsiteY1-496" fmla="*/ 825 h 10038"/>
                      <a:gd name="connsiteX2-497" fmla="*/ 7237 w 10708"/>
                      <a:gd name="connsiteY2-498" fmla="*/ 246 h 10038"/>
                      <a:gd name="connsiteX3-499" fmla="*/ 10155 w 10708"/>
                      <a:gd name="connsiteY3-500" fmla="*/ 1914 h 10038"/>
                      <a:gd name="connsiteX4-501" fmla="*/ 10517 w 10708"/>
                      <a:gd name="connsiteY4-502" fmla="*/ 6593 h 10038"/>
                      <a:gd name="connsiteX5-503" fmla="*/ 7956 w 10708"/>
                      <a:gd name="connsiteY5-504" fmla="*/ 9995 h 10038"/>
                      <a:gd name="connsiteX6-505" fmla="*/ 2120 w 10708"/>
                      <a:gd name="connsiteY6-506" fmla="*/ 8474 h 10038"/>
                      <a:gd name="connsiteX7-507" fmla="*/ 19 w 10708"/>
                      <a:gd name="connsiteY7-508" fmla="*/ 7721 h 10038"/>
                      <a:gd name="connsiteX0-509" fmla="*/ 359 w 11048"/>
                      <a:gd name="connsiteY0-510" fmla="*/ 7721 h 10038"/>
                      <a:gd name="connsiteX1-511" fmla="*/ 3469 w 11048"/>
                      <a:gd name="connsiteY1-512" fmla="*/ 825 h 10038"/>
                      <a:gd name="connsiteX2-513" fmla="*/ 7577 w 11048"/>
                      <a:gd name="connsiteY2-514" fmla="*/ 246 h 10038"/>
                      <a:gd name="connsiteX3-515" fmla="*/ 10495 w 11048"/>
                      <a:gd name="connsiteY3-516" fmla="*/ 1914 h 10038"/>
                      <a:gd name="connsiteX4-517" fmla="*/ 10857 w 11048"/>
                      <a:gd name="connsiteY4-518" fmla="*/ 6593 h 10038"/>
                      <a:gd name="connsiteX5-519" fmla="*/ 8296 w 11048"/>
                      <a:gd name="connsiteY5-520" fmla="*/ 9995 h 10038"/>
                      <a:gd name="connsiteX6-521" fmla="*/ 2460 w 11048"/>
                      <a:gd name="connsiteY6-522" fmla="*/ 8474 h 10038"/>
                      <a:gd name="connsiteX7-523" fmla="*/ 359 w 11048"/>
                      <a:gd name="connsiteY7-524" fmla="*/ 7721 h 10038"/>
                      <a:gd name="connsiteX0-525" fmla="*/ 359 w 11048"/>
                      <a:gd name="connsiteY0-526" fmla="*/ 8392 h 10075"/>
                      <a:gd name="connsiteX1-527" fmla="*/ 3469 w 11048"/>
                      <a:gd name="connsiteY1-528" fmla="*/ 864 h 10075"/>
                      <a:gd name="connsiteX2-529" fmla="*/ 7577 w 11048"/>
                      <a:gd name="connsiteY2-530" fmla="*/ 285 h 10075"/>
                      <a:gd name="connsiteX3-531" fmla="*/ 10495 w 11048"/>
                      <a:gd name="connsiteY3-532" fmla="*/ 1953 h 10075"/>
                      <a:gd name="connsiteX4-533" fmla="*/ 10857 w 11048"/>
                      <a:gd name="connsiteY4-534" fmla="*/ 6632 h 10075"/>
                      <a:gd name="connsiteX5-535" fmla="*/ 8296 w 11048"/>
                      <a:gd name="connsiteY5-536" fmla="*/ 10034 h 10075"/>
                      <a:gd name="connsiteX6-537" fmla="*/ 2460 w 11048"/>
                      <a:gd name="connsiteY6-538" fmla="*/ 8513 h 10075"/>
                      <a:gd name="connsiteX7-539" fmla="*/ 359 w 11048"/>
                      <a:gd name="connsiteY7-540" fmla="*/ 8392 h 10075"/>
                      <a:gd name="connsiteX0-541" fmla="*/ 371 w 11060"/>
                      <a:gd name="connsiteY0-542" fmla="*/ 8392 h 10075"/>
                      <a:gd name="connsiteX1-543" fmla="*/ 3481 w 11060"/>
                      <a:gd name="connsiteY1-544" fmla="*/ 864 h 10075"/>
                      <a:gd name="connsiteX2-545" fmla="*/ 7589 w 11060"/>
                      <a:gd name="connsiteY2-546" fmla="*/ 285 h 10075"/>
                      <a:gd name="connsiteX3-547" fmla="*/ 10507 w 11060"/>
                      <a:gd name="connsiteY3-548" fmla="*/ 1953 h 10075"/>
                      <a:gd name="connsiteX4-549" fmla="*/ 10869 w 11060"/>
                      <a:gd name="connsiteY4-550" fmla="*/ 6632 h 10075"/>
                      <a:gd name="connsiteX5-551" fmla="*/ 8308 w 11060"/>
                      <a:gd name="connsiteY5-552" fmla="*/ 10034 h 10075"/>
                      <a:gd name="connsiteX6-553" fmla="*/ 2472 w 11060"/>
                      <a:gd name="connsiteY6-554" fmla="*/ 8513 h 10075"/>
                      <a:gd name="connsiteX7-555" fmla="*/ 371 w 11060"/>
                      <a:gd name="connsiteY7-556" fmla="*/ 8392 h 10075"/>
                      <a:gd name="connsiteX0-557" fmla="*/ 54 w 10743"/>
                      <a:gd name="connsiteY0-558" fmla="*/ 9468 h 11151"/>
                      <a:gd name="connsiteX1-559" fmla="*/ 4027 w 10743"/>
                      <a:gd name="connsiteY1-560" fmla="*/ 495 h 11151"/>
                      <a:gd name="connsiteX2-561" fmla="*/ 7272 w 10743"/>
                      <a:gd name="connsiteY2-562" fmla="*/ 1361 h 11151"/>
                      <a:gd name="connsiteX3-563" fmla="*/ 10190 w 10743"/>
                      <a:gd name="connsiteY3-564" fmla="*/ 3029 h 11151"/>
                      <a:gd name="connsiteX4-565" fmla="*/ 10552 w 10743"/>
                      <a:gd name="connsiteY4-566" fmla="*/ 7708 h 11151"/>
                      <a:gd name="connsiteX5-567" fmla="*/ 7991 w 10743"/>
                      <a:gd name="connsiteY5-568" fmla="*/ 11110 h 11151"/>
                      <a:gd name="connsiteX6-569" fmla="*/ 2155 w 10743"/>
                      <a:gd name="connsiteY6-570" fmla="*/ 9589 h 11151"/>
                      <a:gd name="connsiteX7-571" fmla="*/ 54 w 10743"/>
                      <a:gd name="connsiteY7-572" fmla="*/ 9468 h 11151"/>
                      <a:gd name="connsiteX0-573" fmla="*/ 54 w 10743"/>
                      <a:gd name="connsiteY0-574" fmla="*/ 9506 h 11189"/>
                      <a:gd name="connsiteX1-575" fmla="*/ 4027 w 10743"/>
                      <a:gd name="connsiteY1-576" fmla="*/ 533 h 11189"/>
                      <a:gd name="connsiteX2-577" fmla="*/ 7272 w 10743"/>
                      <a:gd name="connsiteY2-578" fmla="*/ 1399 h 11189"/>
                      <a:gd name="connsiteX3-579" fmla="*/ 10190 w 10743"/>
                      <a:gd name="connsiteY3-580" fmla="*/ 3067 h 11189"/>
                      <a:gd name="connsiteX4-581" fmla="*/ 10552 w 10743"/>
                      <a:gd name="connsiteY4-582" fmla="*/ 7746 h 11189"/>
                      <a:gd name="connsiteX5-583" fmla="*/ 7991 w 10743"/>
                      <a:gd name="connsiteY5-584" fmla="*/ 11148 h 11189"/>
                      <a:gd name="connsiteX6-585" fmla="*/ 2155 w 10743"/>
                      <a:gd name="connsiteY6-586" fmla="*/ 9627 h 11189"/>
                      <a:gd name="connsiteX7-587" fmla="*/ 54 w 10743"/>
                      <a:gd name="connsiteY7-588" fmla="*/ 9506 h 11189"/>
                      <a:gd name="connsiteX0-589" fmla="*/ 40 w 11293"/>
                      <a:gd name="connsiteY0-590" fmla="*/ 9082 h 11127"/>
                      <a:gd name="connsiteX1-591" fmla="*/ 4577 w 11293"/>
                      <a:gd name="connsiteY1-592" fmla="*/ 470 h 11127"/>
                      <a:gd name="connsiteX2-593" fmla="*/ 7822 w 11293"/>
                      <a:gd name="connsiteY2-594" fmla="*/ 1336 h 11127"/>
                      <a:gd name="connsiteX3-595" fmla="*/ 10740 w 11293"/>
                      <a:gd name="connsiteY3-596" fmla="*/ 3004 h 11127"/>
                      <a:gd name="connsiteX4-597" fmla="*/ 11102 w 11293"/>
                      <a:gd name="connsiteY4-598" fmla="*/ 7683 h 11127"/>
                      <a:gd name="connsiteX5-599" fmla="*/ 8541 w 11293"/>
                      <a:gd name="connsiteY5-600" fmla="*/ 11085 h 11127"/>
                      <a:gd name="connsiteX6-601" fmla="*/ 2705 w 11293"/>
                      <a:gd name="connsiteY6-602" fmla="*/ 9564 h 11127"/>
                      <a:gd name="connsiteX7-603" fmla="*/ 40 w 11293"/>
                      <a:gd name="connsiteY7-604" fmla="*/ 9082 h 1112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443" name="Group 327"/>
                  <p:cNvGrpSpPr/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447" name="Oval 446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8" name="Rectangle 447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9" name="Oval 448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0" name="Freeform 449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-1" fmla="*/ 1486231 w 2944854"/>
                        <a:gd name="connsiteY0-2" fmla="*/ 727041 h 1316375"/>
                        <a:gd name="connsiteX1-3" fmla="*/ 257675 w 2944854"/>
                        <a:gd name="connsiteY1-4" fmla="*/ 1302232 h 1316375"/>
                        <a:gd name="connsiteX2-5" fmla="*/ 0 w 2944854"/>
                        <a:gd name="connsiteY2-6" fmla="*/ 1228607 h 1316375"/>
                        <a:gd name="connsiteX3-7" fmla="*/ 911064 w 2944854"/>
                        <a:gd name="connsiteY3-8" fmla="*/ 837478 h 1316375"/>
                        <a:gd name="connsiteX4-9" fmla="*/ 883456 w 2944854"/>
                        <a:gd name="connsiteY4-10" fmla="*/ 450949 h 1316375"/>
                        <a:gd name="connsiteX5-11" fmla="*/ 161047 w 2944854"/>
                        <a:gd name="connsiteY5-12" fmla="*/ 119640 h 1316375"/>
                        <a:gd name="connsiteX6-13" fmla="*/ 404917 w 2944854"/>
                        <a:gd name="connsiteY6-14" fmla="*/ 50617 h 1316375"/>
                        <a:gd name="connsiteX7-15" fmla="*/ 1477028 w 2944854"/>
                        <a:gd name="connsiteY7-16" fmla="*/ 501566 h 1316375"/>
                        <a:gd name="connsiteX8-17" fmla="*/ 2572146 w 2944854"/>
                        <a:gd name="connsiteY8-18" fmla="*/ 0 h 1316375"/>
                        <a:gd name="connsiteX9-19" fmla="*/ 2875834 w 2944854"/>
                        <a:gd name="connsiteY9-20" fmla="*/ 96632 h 1316375"/>
                        <a:gd name="connsiteX10-21" fmla="*/ 2079803 w 2944854"/>
                        <a:gd name="connsiteY10-22" fmla="*/ 432543 h 1316375"/>
                        <a:gd name="connsiteX11-23" fmla="*/ 2240850 w 2944854"/>
                        <a:gd name="connsiteY11-24" fmla="*/ 920305 h 1316375"/>
                        <a:gd name="connsiteX12-25" fmla="*/ 2944854 w 2944854"/>
                        <a:gd name="connsiteY12-26" fmla="*/ 1228607 h 1316375"/>
                        <a:gd name="connsiteX13-27" fmla="*/ 2756623 w 2944854"/>
                        <a:gd name="connsiteY13-28" fmla="*/ 1316375 h 1316375"/>
                        <a:gd name="connsiteX14-29" fmla="*/ 1486231 w 2944854"/>
                        <a:gd name="connsiteY14-30" fmla="*/ 727041 h 1316375"/>
                        <a:gd name="connsiteX0-31" fmla="*/ 1486231 w 3024520"/>
                        <a:gd name="connsiteY0-32" fmla="*/ 727041 h 1316375"/>
                        <a:gd name="connsiteX1-33" fmla="*/ 257675 w 3024520"/>
                        <a:gd name="connsiteY1-34" fmla="*/ 1302232 h 1316375"/>
                        <a:gd name="connsiteX2-35" fmla="*/ 0 w 3024520"/>
                        <a:gd name="connsiteY2-36" fmla="*/ 1228607 h 1316375"/>
                        <a:gd name="connsiteX3-37" fmla="*/ 911064 w 3024520"/>
                        <a:gd name="connsiteY3-38" fmla="*/ 837478 h 1316375"/>
                        <a:gd name="connsiteX4-39" fmla="*/ 883456 w 3024520"/>
                        <a:gd name="connsiteY4-40" fmla="*/ 450949 h 1316375"/>
                        <a:gd name="connsiteX5-41" fmla="*/ 161047 w 3024520"/>
                        <a:gd name="connsiteY5-42" fmla="*/ 119640 h 1316375"/>
                        <a:gd name="connsiteX6-43" fmla="*/ 404917 w 3024520"/>
                        <a:gd name="connsiteY6-44" fmla="*/ 50617 h 1316375"/>
                        <a:gd name="connsiteX7-45" fmla="*/ 1477028 w 3024520"/>
                        <a:gd name="connsiteY7-46" fmla="*/ 501566 h 1316375"/>
                        <a:gd name="connsiteX8-47" fmla="*/ 2572146 w 3024520"/>
                        <a:gd name="connsiteY8-48" fmla="*/ 0 h 1316375"/>
                        <a:gd name="connsiteX9-49" fmla="*/ 2875834 w 3024520"/>
                        <a:gd name="connsiteY9-50" fmla="*/ 96632 h 1316375"/>
                        <a:gd name="connsiteX10-51" fmla="*/ 2079803 w 3024520"/>
                        <a:gd name="connsiteY10-52" fmla="*/ 432543 h 1316375"/>
                        <a:gd name="connsiteX11-53" fmla="*/ 2240850 w 3024520"/>
                        <a:gd name="connsiteY11-54" fmla="*/ 920305 h 1316375"/>
                        <a:gd name="connsiteX12-55" fmla="*/ 3024520 w 3024520"/>
                        <a:gd name="connsiteY12-56" fmla="*/ 1228607 h 1316375"/>
                        <a:gd name="connsiteX13-57" fmla="*/ 2756623 w 3024520"/>
                        <a:gd name="connsiteY13-58" fmla="*/ 1316375 h 1316375"/>
                        <a:gd name="connsiteX14-59" fmla="*/ 1486231 w 3024520"/>
                        <a:gd name="connsiteY14-60" fmla="*/ 727041 h 1316375"/>
                        <a:gd name="connsiteX0-61" fmla="*/ 1537780 w 3076069"/>
                        <a:gd name="connsiteY0-62" fmla="*/ 727041 h 1316375"/>
                        <a:gd name="connsiteX1-63" fmla="*/ 309224 w 3076069"/>
                        <a:gd name="connsiteY1-64" fmla="*/ 1302232 h 1316375"/>
                        <a:gd name="connsiteX2-65" fmla="*/ 0 w 3076069"/>
                        <a:gd name="connsiteY2-66" fmla="*/ 1228607 h 1316375"/>
                        <a:gd name="connsiteX3-67" fmla="*/ 962613 w 3076069"/>
                        <a:gd name="connsiteY3-68" fmla="*/ 837478 h 1316375"/>
                        <a:gd name="connsiteX4-69" fmla="*/ 935005 w 3076069"/>
                        <a:gd name="connsiteY4-70" fmla="*/ 450949 h 1316375"/>
                        <a:gd name="connsiteX5-71" fmla="*/ 212596 w 3076069"/>
                        <a:gd name="connsiteY5-72" fmla="*/ 119640 h 1316375"/>
                        <a:gd name="connsiteX6-73" fmla="*/ 456466 w 3076069"/>
                        <a:gd name="connsiteY6-74" fmla="*/ 50617 h 1316375"/>
                        <a:gd name="connsiteX7-75" fmla="*/ 1528577 w 3076069"/>
                        <a:gd name="connsiteY7-76" fmla="*/ 501566 h 1316375"/>
                        <a:gd name="connsiteX8-77" fmla="*/ 2623695 w 3076069"/>
                        <a:gd name="connsiteY8-78" fmla="*/ 0 h 1316375"/>
                        <a:gd name="connsiteX9-79" fmla="*/ 2927383 w 3076069"/>
                        <a:gd name="connsiteY9-80" fmla="*/ 96632 h 1316375"/>
                        <a:gd name="connsiteX10-81" fmla="*/ 2131352 w 3076069"/>
                        <a:gd name="connsiteY10-82" fmla="*/ 432543 h 1316375"/>
                        <a:gd name="connsiteX11-83" fmla="*/ 2292399 w 3076069"/>
                        <a:gd name="connsiteY11-84" fmla="*/ 920305 h 1316375"/>
                        <a:gd name="connsiteX12-85" fmla="*/ 3076069 w 3076069"/>
                        <a:gd name="connsiteY12-86" fmla="*/ 1228607 h 1316375"/>
                        <a:gd name="connsiteX13-87" fmla="*/ 2808172 w 3076069"/>
                        <a:gd name="connsiteY13-88" fmla="*/ 1316375 h 1316375"/>
                        <a:gd name="connsiteX14-89" fmla="*/ 1537780 w 3076069"/>
                        <a:gd name="connsiteY14-90" fmla="*/ 727041 h 1316375"/>
                        <a:gd name="connsiteX0-91" fmla="*/ 1537780 w 3076069"/>
                        <a:gd name="connsiteY0-92" fmla="*/ 727041 h 1321259"/>
                        <a:gd name="connsiteX1-93" fmla="*/ 313981 w 3076069"/>
                        <a:gd name="connsiteY1-94" fmla="*/ 1321259 h 1321259"/>
                        <a:gd name="connsiteX2-95" fmla="*/ 0 w 3076069"/>
                        <a:gd name="connsiteY2-96" fmla="*/ 1228607 h 1321259"/>
                        <a:gd name="connsiteX3-97" fmla="*/ 962613 w 3076069"/>
                        <a:gd name="connsiteY3-98" fmla="*/ 837478 h 1321259"/>
                        <a:gd name="connsiteX4-99" fmla="*/ 935005 w 3076069"/>
                        <a:gd name="connsiteY4-100" fmla="*/ 450949 h 1321259"/>
                        <a:gd name="connsiteX5-101" fmla="*/ 212596 w 3076069"/>
                        <a:gd name="connsiteY5-102" fmla="*/ 119640 h 1321259"/>
                        <a:gd name="connsiteX6-103" fmla="*/ 456466 w 3076069"/>
                        <a:gd name="connsiteY6-104" fmla="*/ 50617 h 1321259"/>
                        <a:gd name="connsiteX7-105" fmla="*/ 1528577 w 3076069"/>
                        <a:gd name="connsiteY7-106" fmla="*/ 501566 h 1321259"/>
                        <a:gd name="connsiteX8-107" fmla="*/ 2623695 w 3076069"/>
                        <a:gd name="connsiteY8-108" fmla="*/ 0 h 1321259"/>
                        <a:gd name="connsiteX9-109" fmla="*/ 2927383 w 3076069"/>
                        <a:gd name="connsiteY9-110" fmla="*/ 96632 h 1321259"/>
                        <a:gd name="connsiteX10-111" fmla="*/ 2131352 w 3076069"/>
                        <a:gd name="connsiteY10-112" fmla="*/ 432543 h 1321259"/>
                        <a:gd name="connsiteX11-113" fmla="*/ 2292399 w 3076069"/>
                        <a:gd name="connsiteY11-114" fmla="*/ 920305 h 1321259"/>
                        <a:gd name="connsiteX12-115" fmla="*/ 3076069 w 3076069"/>
                        <a:gd name="connsiteY12-116" fmla="*/ 1228607 h 1321259"/>
                        <a:gd name="connsiteX13-117" fmla="*/ 2808172 w 3076069"/>
                        <a:gd name="connsiteY13-118" fmla="*/ 1316375 h 1321259"/>
                        <a:gd name="connsiteX14-119" fmla="*/ 1537780 w 3076069"/>
                        <a:gd name="connsiteY14-120" fmla="*/ 727041 h 1321259"/>
                        <a:gd name="connsiteX0-121" fmla="*/ 1537780 w 3076069"/>
                        <a:gd name="connsiteY0-122" fmla="*/ 750825 h 1321259"/>
                        <a:gd name="connsiteX1-123" fmla="*/ 313981 w 3076069"/>
                        <a:gd name="connsiteY1-124" fmla="*/ 1321259 h 1321259"/>
                        <a:gd name="connsiteX2-125" fmla="*/ 0 w 3076069"/>
                        <a:gd name="connsiteY2-126" fmla="*/ 1228607 h 1321259"/>
                        <a:gd name="connsiteX3-127" fmla="*/ 962613 w 3076069"/>
                        <a:gd name="connsiteY3-128" fmla="*/ 837478 h 1321259"/>
                        <a:gd name="connsiteX4-129" fmla="*/ 935005 w 3076069"/>
                        <a:gd name="connsiteY4-130" fmla="*/ 450949 h 1321259"/>
                        <a:gd name="connsiteX5-131" fmla="*/ 212596 w 3076069"/>
                        <a:gd name="connsiteY5-132" fmla="*/ 119640 h 1321259"/>
                        <a:gd name="connsiteX6-133" fmla="*/ 456466 w 3076069"/>
                        <a:gd name="connsiteY6-134" fmla="*/ 50617 h 1321259"/>
                        <a:gd name="connsiteX7-135" fmla="*/ 1528577 w 3076069"/>
                        <a:gd name="connsiteY7-136" fmla="*/ 501566 h 1321259"/>
                        <a:gd name="connsiteX8-137" fmla="*/ 2623695 w 3076069"/>
                        <a:gd name="connsiteY8-138" fmla="*/ 0 h 1321259"/>
                        <a:gd name="connsiteX9-139" fmla="*/ 2927383 w 3076069"/>
                        <a:gd name="connsiteY9-140" fmla="*/ 96632 h 1321259"/>
                        <a:gd name="connsiteX10-141" fmla="*/ 2131352 w 3076069"/>
                        <a:gd name="connsiteY10-142" fmla="*/ 432543 h 1321259"/>
                        <a:gd name="connsiteX11-143" fmla="*/ 2292399 w 3076069"/>
                        <a:gd name="connsiteY11-144" fmla="*/ 920305 h 1321259"/>
                        <a:gd name="connsiteX12-145" fmla="*/ 3076069 w 3076069"/>
                        <a:gd name="connsiteY12-146" fmla="*/ 1228607 h 1321259"/>
                        <a:gd name="connsiteX13-147" fmla="*/ 2808172 w 3076069"/>
                        <a:gd name="connsiteY13-148" fmla="*/ 1316375 h 1321259"/>
                        <a:gd name="connsiteX14-149" fmla="*/ 1537780 w 3076069"/>
                        <a:gd name="connsiteY14-150" fmla="*/ 750825 h 132125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1" name="Freeform 450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-1" fmla="*/ 0 w 3640627"/>
                        <a:gd name="connsiteY0-2" fmla="*/ 242051 h 923747"/>
                        <a:gd name="connsiteX1-3" fmla="*/ 655168 w 3640627"/>
                        <a:gd name="connsiteY1-4" fmla="*/ 16495 h 923747"/>
                        <a:gd name="connsiteX2-5" fmla="*/ 1809765 w 3640627"/>
                        <a:gd name="connsiteY2-6" fmla="*/ 511360 h 923747"/>
                        <a:gd name="connsiteX3-7" fmla="*/ 2964363 w 3640627"/>
                        <a:gd name="connsiteY3-8" fmla="*/ 0 h 923747"/>
                        <a:gd name="connsiteX4-9" fmla="*/ 3640627 w 3640627"/>
                        <a:gd name="connsiteY4-10" fmla="*/ 197946 h 923747"/>
                        <a:gd name="connsiteX5-11" fmla="*/ 3195282 w 3640627"/>
                        <a:gd name="connsiteY5-12" fmla="*/ 461874 h 923747"/>
                        <a:gd name="connsiteX6-13" fmla="*/ 2980857 w 3640627"/>
                        <a:gd name="connsiteY6-14" fmla="*/ 379396 h 923747"/>
                        <a:gd name="connsiteX7-15" fmla="*/ 1826259 w 3640627"/>
                        <a:gd name="connsiteY7-16" fmla="*/ 923747 h 923747"/>
                        <a:gd name="connsiteX8-17" fmla="*/ 671662 w 3640627"/>
                        <a:gd name="connsiteY8-18" fmla="*/ 412387 h 923747"/>
                        <a:gd name="connsiteX9-19" fmla="*/ 523214 w 3640627"/>
                        <a:gd name="connsiteY9-20" fmla="*/ 478369 h 923747"/>
                        <a:gd name="connsiteX10-21" fmla="*/ 0 w 3640627"/>
                        <a:gd name="connsiteY10-22" fmla="*/ 242051 h 923747"/>
                        <a:gd name="connsiteX0-23" fmla="*/ 0 w 3640627"/>
                        <a:gd name="connsiteY0-24" fmla="*/ 242051 h 923747"/>
                        <a:gd name="connsiteX1-25" fmla="*/ 655168 w 3640627"/>
                        <a:gd name="connsiteY1-26" fmla="*/ 16495 h 923747"/>
                        <a:gd name="connsiteX2-27" fmla="*/ 1809765 w 3640627"/>
                        <a:gd name="connsiteY2-28" fmla="*/ 511360 h 923747"/>
                        <a:gd name="connsiteX3-29" fmla="*/ 2964363 w 3640627"/>
                        <a:gd name="connsiteY3-30" fmla="*/ 0 h 923747"/>
                        <a:gd name="connsiteX4-31" fmla="*/ 3640627 w 3640627"/>
                        <a:gd name="connsiteY4-32" fmla="*/ 197946 h 923747"/>
                        <a:gd name="connsiteX5-33" fmla="*/ 3195282 w 3640627"/>
                        <a:gd name="connsiteY5-34" fmla="*/ 461874 h 923747"/>
                        <a:gd name="connsiteX6-35" fmla="*/ 2980857 w 3640627"/>
                        <a:gd name="connsiteY6-36" fmla="*/ 379396 h 923747"/>
                        <a:gd name="connsiteX7-37" fmla="*/ 1826259 w 3640627"/>
                        <a:gd name="connsiteY7-38" fmla="*/ 923747 h 923747"/>
                        <a:gd name="connsiteX8-39" fmla="*/ 671662 w 3640627"/>
                        <a:gd name="connsiteY8-40" fmla="*/ 412387 h 923747"/>
                        <a:gd name="connsiteX9-41" fmla="*/ 523214 w 3640627"/>
                        <a:gd name="connsiteY9-42" fmla="*/ 482971 h 923747"/>
                        <a:gd name="connsiteX10-43" fmla="*/ 0 w 3640627"/>
                        <a:gd name="connsiteY10-44" fmla="*/ 242051 h 923747"/>
                        <a:gd name="connsiteX0-45" fmla="*/ 0 w 3640627"/>
                        <a:gd name="connsiteY0-46" fmla="*/ 242051 h 923747"/>
                        <a:gd name="connsiteX1-47" fmla="*/ 655168 w 3640627"/>
                        <a:gd name="connsiteY1-48" fmla="*/ 16495 h 923747"/>
                        <a:gd name="connsiteX2-49" fmla="*/ 1809765 w 3640627"/>
                        <a:gd name="connsiteY2-50" fmla="*/ 511360 h 923747"/>
                        <a:gd name="connsiteX3-51" fmla="*/ 2964363 w 3640627"/>
                        <a:gd name="connsiteY3-52" fmla="*/ 0 h 923747"/>
                        <a:gd name="connsiteX4-53" fmla="*/ 3640627 w 3640627"/>
                        <a:gd name="connsiteY4-54" fmla="*/ 197946 h 923747"/>
                        <a:gd name="connsiteX5-55" fmla="*/ 3195282 w 3640627"/>
                        <a:gd name="connsiteY5-56" fmla="*/ 461874 h 923747"/>
                        <a:gd name="connsiteX6-57" fmla="*/ 2980857 w 3640627"/>
                        <a:gd name="connsiteY6-58" fmla="*/ 379396 h 923747"/>
                        <a:gd name="connsiteX7-59" fmla="*/ 1826259 w 3640627"/>
                        <a:gd name="connsiteY7-60" fmla="*/ 923747 h 923747"/>
                        <a:gd name="connsiteX8-61" fmla="*/ 690067 w 3640627"/>
                        <a:gd name="connsiteY8-62" fmla="*/ 412387 h 923747"/>
                        <a:gd name="connsiteX9-63" fmla="*/ 523214 w 3640627"/>
                        <a:gd name="connsiteY9-64" fmla="*/ 482971 h 923747"/>
                        <a:gd name="connsiteX10-65" fmla="*/ 0 w 3640627"/>
                        <a:gd name="connsiteY10-66" fmla="*/ 242051 h 923747"/>
                        <a:gd name="connsiteX0-67" fmla="*/ 0 w 3640627"/>
                        <a:gd name="connsiteY0-68" fmla="*/ 242051 h 946755"/>
                        <a:gd name="connsiteX1-69" fmla="*/ 655168 w 3640627"/>
                        <a:gd name="connsiteY1-70" fmla="*/ 16495 h 946755"/>
                        <a:gd name="connsiteX2-71" fmla="*/ 1809765 w 3640627"/>
                        <a:gd name="connsiteY2-72" fmla="*/ 511360 h 946755"/>
                        <a:gd name="connsiteX3-73" fmla="*/ 2964363 w 3640627"/>
                        <a:gd name="connsiteY3-74" fmla="*/ 0 h 946755"/>
                        <a:gd name="connsiteX4-75" fmla="*/ 3640627 w 3640627"/>
                        <a:gd name="connsiteY4-76" fmla="*/ 197946 h 946755"/>
                        <a:gd name="connsiteX5-77" fmla="*/ 3195282 w 3640627"/>
                        <a:gd name="connsiteY5-78" fmla="*/ 461874 h 946755"/>
                        <a:gd name="connsiteX6-79" fmla="*/ 2980857 w 3640627"/>
                        <a:gd name="connsiteY6-80" fmla="*/ 379396 h 946755"/>
                        <a:gd name="connsiteX7-81" fmla="*/ 1876873 w 3640627"/>
                        <a:gd name="connsiteY7-82" fmla="*/ 946755 h 946755"/>
                        <a:gd name="connsiteX8-83" fmla="*/ 690067 w 3640627"/>
                        <a:gd name="connsiteY8-84" fmla="*/ 412387 h 946755"/>
                        <a:gd name="connsiteX9-85" fmla="*/ 523214 w 3640627"/>
                        <a:gd name="connsiteY9-86" fmla="*/ 482971 h 946755"/>
                        <a:gd name="connsiteX10-87" fmla="*/ 0 w 3640627"/>
                        <a:gd name="connsiteY10-88" fmla="*/ 242051 h 946755"/>
                        <a:gd name="connsiteX0-89" fmla="*/ 0 w 3640627"/>
                        <a:gd name="connsiteY0-90" fmla="*/ 242051 h 946755"/>
                        <a:gd name="connsiteX1-91" fmla="*/ 655168 w 3640627"/>
                        <a:gd name="connsiteY1-92" fmla="*/ 16495 h 946755"/>
                        <a:gd name="connsiteX2-93" fmla="*/ 1855778 w 3640627"/>
                        <a:gd name="connsiteY2-94" fmla="*/ 534367 h 946755"/>
                        <a:gd name="connsiteX3-95" fmla="*/ 2964363 w 3640627"/>
                        <a:gd name="connsiteY3-96" fmla="*/ 0 h 946755"/>
                        <a:gd name="connsiteX4-97" fmla="*/ 3640627 w 3640627"/>
                        <a:gd name="connsiteY4-98" fmla="*/ 197946 h 946755"/>
                        <a:gd name="connsiteX5-99" fmla="*/ 3195282 w 3640627"/>
                        <a:gd name="connsiteY5-100" fmla="*/ 461874 h 946755"/>
                        <a:gd name="connsiteX6-101" fmla="*/ 2980857 w 3640627"/>
                        <a:gd name="connsiteY6-102" fmla="*/ 379396 h 946755"/>
                        <a:gd name="connsiteX7-103" fmla="*/ 1876873 w 3640627"/>
                        <a:gd name="connsiteY7-104" fmla="*/ 946755 h 946755"/>
                        <a:gd name="connsiteX8-105" fmla="*/ 690067 w 3640627"/>
                        <a:gd name="connsiteY8-106" fmla="*/ 412387 h 946755"/>
                        <a:gd name="connsiteX9-107" fmla="*/ 523214 w 3640627"/>
                        <a:gd name="connsiteY9-108" fmla="*/ 482971 h 946755"/>
                        <a:gd name="connsiteX10-109" fmla="*/ 0 w 3640627"/>
                        <a:gd name="connsiteY10-110" fmla="*/ 242051 h 946755"/>
                        <a:gd name="connsiteX0-111" fmla="*/ 0 w 3640627"/>
                        <a:gd name="connsiteY0-112" fmla="*/ 242051 h 946755"/>
                        <a:gd name="connsiteX1-113" fmla="*/ 655168 w 3640627"/>
                        <a:gd name="connsiteY1-114" fmla="*/ 16495 h 946755"/>
                        <a:gd name="connsiteX2-115" fmla="*/ 1855778 w 3640627"/>
                        <a:gd name="connsiteY2-116" fmla="*/ 534367 h 946755"/>
                        <a:gd name="connsiteX3-117" fmla="*/ 2964363 w 3640627"/>
                        <a:gd name="connsiteY3-118" fmla="*/ 0 h 946755"/>
                        <a:gd name="connsiteX4-119" fmla="*/ 3640627 w 3640627"/>
                        <a:gd name="connsiteY4-120" fmla="*/ 197946 h 946755"/>
                        <a:gd name="connsiteX5-121" fmla="*/ 3195282 w 3640627"/>
                        <a:gd name="connsiteY5-122" fmla="*/ 461874 h 946755"/>
                        <a:gd name="connsiteX6-123" fmla="*/ 3008465 w 3640627"/>
                        <a:gd name="connsiteY6-124" fmla="*/ 402404 h 946755"/>
                        <a:gd name="connsiteX7-125" fmla="*/ 1876873 w 3640627"/>
                        <a:gd name="connsiteY7-126" fmla="*/ 946755 h 946755"/>
                        <a:gd name="connsiteX8-127" fmla="*/ 690067 w 3640627"/>
                        <a:gd name="connsiteY8-128" fmla="*/ 412387 h 946755"/>
                        <a:gd name="connsiteX9-129" fmla="*/ 523214 w 3640627"/>
                        <a:gd name="connsiteY9-130" fmla="*/ 482971 h 946755"/>
                        <a:gd name="connsiteX10-131" fmla="*/ 0 w 3640627"/>
                        <a:gd name="connsiteY10-132" fmla="*/ 242051 h 946755"/>
                        <a:gd name="connsiteX0-133" fmla="*/ 0 w 3723451"/>
                        <a:gd name="connsiteY0-134" fmla="*/ 242051 h 946755"/>
                        <a:gd name="connsiteX1-135" fmla="*/ 655168 w 3723451"/>
                        <a:gd name="connsiteY1-136" fmla="*/ 16495 h 946755"/>
                        <a:gd name="connsiteX2-137" fmla="*/ 1855778 w 3723451"/>
                        <a:gd name="connsiteY2-138" fmla="*/ 534367 h 946755"/>
                        <a:gd name="connsiteX3-139" fmla="*/ 2964363 w 3723451"/>
                        <a:gd name="connsiteY3-140" fmla="*/ 0 h 946755"/>
                        <a:gd name="connsiteX4-141" fmla="*/ 3723451 w 3723451"/>
                        <a:gd name="connsiteY4-142" fmla="*/ 220954 h 946755"/>
                        <a:gd name="connsiteX5-143" fmla="*/ 3195282 w 3723451"/>
                        <a:gd name="connsiteY5-144" fmla="*/ 461874 h 946755"/>
                        <a:gd name="connsiteX6-145" fmla="*/ 3008465 w 3723451"/>
                        <a:gd name="connsiteY6-146" fmla="*/ 402404 h 946755"/>
                        <a:gd name="connsiteX7-147" fmla="*/ 1876873 w 3723451"/>
                        <a:gd name="connsiteY7-148" fmla="*/ 946755 h 946755"/>
                        <a:gd name="connsiteX8-149" fmla="*/ 690067 w 3723451"/>
                        <a:gd name="connsiteY8-150" fmla="*/ 412387 h 946755"/>
                        <a:gd name="connsiteX9-151" fmla="*/ 523214 w 3723451"/>
                        <a:gd name="connsiteY9-152" fmla="*/ 482971 h 946755"/>
                        <a:gd name="connsiteX10-153" fmla="*/ 0 w 3723451"/>
                        <a:gd name="connsiteY10-154" fmla="*/ 242051 h 946755"/>
                        <a:gd name="connsiteX0-155" fmla="*/ 0 w 3723451"/>
                        <a:gd name="connsiteY0-156" fmla="*/ 228246 h 932950"/>
                        <a:gd name="connsiteX1-157" fmla="*/ 655168 w 3723451"/>
                        <a:gd name="connsiteY1-158" fmla="*/ 2690 h 932950"/>
                        <a:gd name="connsiteX2-159" fmla="*/ 1855778 w 3723451"/>
                        <a:gd name="connsiteY2-160" fmla="*/ 520562 h 932950"/>
                        <a:gd name="connsiteX3-161" fmla="*/ 3001174 w 3723451"/>
                        <a:gd name="connsiteY3-162" fmla="*/ 0 h 932950"/>
                        <a:gd name="connsiteX4-163" fmla="*/ 3723451 w 3723451"/>
                        <a:gd name="connsiteY4-164" fmla="*/ 207149 h 932950"/>
                        <a:gd name="connsiteX5-165" fmla="*/ 3195282 w 3723451"/>
                        <a:gd name="connsiteY5-166" fmla="*/ 448069 h 932950"/>
                        <a:gd name="connsiteX6-167" fmla="*/ 3008465 w 3723451"/>
                        <a:gd name="connsiteY6-168" fmla="*/ 388599 h 932950"/>
                        <a:gd name="connsiteX7-169" fmla="*/ 1876873 w 3723451"/>
                        <a:gd name="connsiteY7-170" fmla="*/ 932950 h 932950"/>
                        <a:gd name="connsiteX8-171" fmla="*/ 690067 w 3723451"/>
                        <a:gd name="connsiteY8-172" fmla="*/ 398582 h 932950"/>
                        <a:gd name="connsiteX9-173" fmla="*/ 523214 w 3723451"/>
                        <a:gd name="connsiteY9-174" fmla="*/ 469166 h 932950"/>
                        <a:gd name="connsiteX10-175" fmla="*/ 0 w 3723451"/>
                        <a:gd name="connsiteY10-176" fmla="*/ 228246 h 932950"/>
                        <a:gd name="connsiteX0-177" fmla="*/ 0 w 3723451"/>
                        <a:gd name="connsiteY0-178" fmla="*/ 228246 h 932950"/>
                        <a:gd name="connsiteX1-179" fmla="*/ 655168 w 3723451"/>
                        <a:gd name="connsiteY1-180" fmla="*/ 2690 h 932950"/>
                        <a:gd name="connsiteX2-181" fmla="*/ 1855778 w 3723451"/>
                        <a:gd name="connsiteY2-182" fmla="*/ 520562 h 932950"/>
                        <a:gd name="connsiteX3-183" fmla="*/ 3001174 w 3723451"/>
                        <a:gd name="connsiteY3-184" fmla="*/ 0 h 932950"/>
                        <a:gd name="connsiteX4-185" fmla="*/ 3723451 w 3723451"/>
                        <a:gd name="connsiteY4-186" fmla="*/ 207149 h 932950"/>
                        <a:gd name="connsiteX5-187" fmla="*/ 3195282 w 3723451"/>
                        <a:gd name="connsiteY5-188" fmla="*/ 448069 h 932950"/>
                        <a:gd name="connsiteX6-189" fmla="*/ 3013067 w 3723451"/>
                        <a:gd name="connsiteY6-190" fmla="*/ 393200 h 932950"/>
                        <a:gd name="connsiteX7-191" fmla="*/ 1876873 w 3723451"/>
                        <a:gd name="connsiteY7-192" fmla="*/ 932950 h 932950"/>
                        <a:gd name="connsiteX8-193" fmla="*/ 690067 w 3723451"/>
                        <a:gd name="connsiteY8-194" fmla="*/ 398582 h 932950"/>
                        <a:gd name="connsiteX9-195" fmla="*/ 523214 w 3723451"/>
                        <a:gd name="connsiteY9-196" fmla="*/ 469166 h 932950"/>
                        <a:gd name="connsiteX10-197" fmla="*/ 0 w 3723451"/>
                        <a:gd name="connsiteY10-198" fmla="*/ 228246 h 932950"/>
                        <a:gd name="connsiteX0-199" fmla="*/ 0 w 3723451"/>
                        <a:gd name="connsiteY0-200" fmla="*/ 228246 h 932950"/>
                        <a:gd name="connsiteX1-201" fmla="*/ 655168 w 3723451"/>
                        <a:gd name="connsiteY1-202" fmla="*/ 2690 h 932950"/>
                        <a:gd name="connsiteX2-203" fmla="*/ 1855778 w 3723451"/>
                        <a:gd name="connsiteY2-204" fmla="*/ 520562 h 932950"/>
                        <a:gd name="connsiteX3-205" fmla="*/ 3001174 w 3723451"/>
                        <a:gd name="connsiteY3-206" fmla="*/ 0 h 932950"/>
                        <a:gd name="connsiteX4-207" fmla="*/ 3723451 w 3723451"/>
                        <a:gd name="connsiteY4-208" fmla="*/ 207149 h 932950"/>
                        <a:gd name="connsiteX5-209" fmla="*/ 3186079 w 3723451"/>
                        <a:gd name="connsiteY5-210" fmla="*/ 461874 h 932950"/>
                        <a:gd name="connsiteX6-211" fmla="*/ 3013067 w 3723451"/>
                        <a:gd name="connsiteY6-212" fmla="*/ 393200 h 932950"/>
                        <a:gd name="connsiteX7-213" fmla="*/ 1876873 w 3723451"/>
                        <a:gd name="connsiteY7-214" fmla="*/ 932950 h 932950"/>
                        <a:gd name="connsiteX8-215" fmla="*/ 690067 w 3723451"/>
                        <a:gd name="connsiteY8-216" fmla="*/ 398582 h 932950"/>
                        <a:gd name="connsiteX9-217" fmla="*/ 523214 w 3723451"/>
                        <a:gd name="connsiteY9-218" fmla="*/ 469166 h 932950"/>
                        <a:gd name="connsiteX10-219" fmla="*/ 0 w 3723451"/>
                        <a:gd name="connsiteY10-220" fmla="*/ 228246 h 932950"/>
                        <a:gd name="connsiteX0-221" fmla="*/ 0 w 3723451"/>
                        <a:gd name="connsiteY0-222" fmla="*/ 228246 h 932950"/>
                        <a:gd name="connsiteX1-223" fmla="*/ 655168 w 3723451"/>
                        <a:gd name="connsiteY1-224" fmla="*/ 2690 h 932950"/>
                        <a:gd name="connsiteX2-225" fmla="*/ 1855778 w 3723451"/>
                        <a:gd name="connsiteY2-226" fmla="*/ 520562 h 932950"/>
                        <a:gd name="connsiteX3-227" fmla="*/ 3001174 w 3723451"/>
                        <a:gd name="connsiteY3-228" fmla="*/ 0 h 932950"/>
                        <a:gd name="connsiteX4-229" fmla="*/ 3723451 w 3723451"/>
                        <a:gd name="connsiteY4-230" fmla="*/ 207149 h 932950"/>
                        <a:gd name="connsiteX5-231" fmla="*/ 3186079 w 3723451"/>
                        <a:gd name="connsiteY5-232" fmla="*/ 461874 h 932950"/>
                        <a:gd name="connsiteX6-233" fmla="*/ 3013067 w 3723451"/>
                        <a:gd name="connsiteY6-234" fmla="*/ 393200 h 932950"/>
                        <a:gd name="connsiteX7-235" fmla="*/ 1876873 w 3723451"/>
                        <a:gd name="connsiteY7-236" fmla="*/ 932950 h 932950"/>
                        <a:gd name="connsiteX8-237" fmla="*/ 711613 w 3723451"/>
                        <a:gd name="connsiteY8-238" fmla="*/ 413055 h 932950"/>
                        <a:gd name="connsiteX9-239" fmla="*/ 523214 w 3723451"/>
                        <a:gd name="connsiteY9-240" fmla="*/ 469166 h 932950"/>
                        <a:gd name="connsiteX10-241" fmla="*/ 0 w 3723451"/>
                        <a:gd name="connsiteY10-242" fmla="*/ 228246 h 93295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2" name="Freeform 451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-1" fmla="*/ 4602 w 1371198"/>
                        <a:gd name="connsiteY0-2" fmla="*/ 0 h 800665"/>
                        <a:gd name="connsiteX1-3" fmla="*/ 1371198 w 1371198"/>
                        <a:gd name="connsiteY1-4" fmla="*/ 625807 h 800665"/>
                        <a:gd name="connsiteX2-5" fmla="*/ 897260 w 1371198"/>
                        <a:gd name="connsiteY2-6" fmla="*/ 800665 h 800665"/>
                        <a:gd name="connsiteX3-7" fmla="*/ 0 w 1371198"/>
                        <a:gd name="connsiteY3-8" fmla="*/ 404934 h 800665"/>
                        <a:gd name="connsiteX4-9" fmla="*/ 4602 w 1371198"/>
                        <a:gd name="connsiteY4-10" fmla="*/ 0 h 800665"/>
                        <a:gd name="connsiteX0-11" fmla="*/ 0 w 1366596"/>
                        <a:gd name="connsiteY0-12" fmla="*/ 0 h 800665"/>
                        <a:gd name="connsiteX1-13" fmla="*/ 1366596 w 1366596"/>
                        <a:gd name="connsiteY1-14" fmla="*/ 625807 h 800665"/>
                        <a:gd name="connsiteX2-15" fmla="*/ 892658 w 1366596"/>
                        <a:gd name="connsiteY2-16" fmla="*/ 800665 h 800665"/>
                        <a:gd name="connsiteX3-17" fmla="*/ 4601 w 1366596"/>
                        <a:gd name="connsiteY3-18" fmla="*/ 427942 h 800665"/>
                        <a:gd name="connsiteX4-19" fmla="*/ 0 w 1366596"/>
                        <a:gd name="connsiteY4-20" fmla="*/ 0 h 800665"/>
                        <a:gd name="connsiteX0-21" fmla="*/ 0 w 1366596"/>
                        <a:gd name="connsiteY0-22" fmla="*/ 0 h 800665"/>
                        <a:gd name="connsiteX1-23" fmla="*/ 1366596 w 1366596"/>
                        <a:gd name="connsiteY1-24" fmla="*/ 625807 h 800665"/>
                        <a:gd name="connsiteX2-25" fmla="*/ 892658 w 1366596"/>
                        <a:gd name="connsiteY2-26" fmla="*/ 800665 h 800665"/>
                        <a:gd name="connsiteX3-27" fmla="*/ 4601 w 1366596"/>
                        <a:gd name="connsiteY3-28" fmla="*/ 427942 h 800665"/>
                        <a:gd name="connsiteX4-29" fmla="*/ 0 w 1366596"/>
                        <a:gd name="connsiteY4-30" fmla="*/ 0 h 800665"/>
                        <a:gd name="connsiteX0-31" fmla="*/ 0 w 1366596"/>
                        <a:gd name="connsiteY0-32" fmla="*/ 0 h 800665"/>
                        <a:gd name="connsiteX1-33" fmla="*/ 1366596 w 1366596"/>
                        <a:gd name="connsiteY1-34" fmla="*/ 625807 h 800665"/>
                        <a:gd name="connsiteX2-35" fmla="*/ 892658 w 1366596"/>
                        <a:gd name="connsiteY2-36" fmla="*/ 800665 h 800665"/>
                        <a:gd name="connsiteX3-37" fmla="*/ 4601 w 1366596"/>
                        <a:gd name="connsiteY3-38" fmla="*/ 427942 h 800665"/>
                        <a:gd name="connsiteX4-39" fmla="*/ 0 w 1366596"/>
                        <a:gd name="connsiteY4-40" fmla="*/ 0 h 800665"/>
                        <a:gd name="connsiteX0-41" fmla="*/ 0 w 1366596"/>
                        <a:gd name="connsiteY0-42" fmla="*/ 0 h 809868"/>
                        <a:gd name="connsiteX1-43" fmla="*/ 1366596 w 1366596"/>
                        <a:gd name="connsiteY1-44" fmla="*/ 625807 h 809868"/>
                        <a:gd name="connsiteX2-45" fmla="*/ 865050 w 1366596"/>
                        <a:gd name="connsiteY2-46" fmla="*/ 809868 h 809868"/>
                        <a:gd name="connsiteX3-47" fmla="*/ 4601 w 1366596"/>
                        <a:gd name="connsiteY3-48" fmla="*/ 427942 h 809868"/>
                        <a:gd name="connsiteX4-49" fmla="*/ 0 w 1366596"/>
                        <a:gd name="connsiteY4-50" fmla="*/ 0 h 809868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3" name="Freeform 452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-1" fmla="*/ 1329786 w 1348191"/>
                        <a:gd name="connsiteY0-2" fmla="*/ 0 h 791462"/>
                        <a:gd name="connsiteX1-3" fmla="*/ 1348191 w 1348191"/>
                        <a:gd name="connsiteY1-4" fmla="*/ 381926 h 791462"/>
                        <a:gd name="connsiteX2-5" fmla="*/ 487742 w 1348191"/>
                        <a:gd name="connsiteY2-6" fmla="*/ 791462 h 791462"/>
                        <a:gd name="connsiteX3-7" fmla="*/ 0 w 1348191"/>
                        <a:gd name="connsiteY3-8" fmla="*/ 612002 h 791462"/>
                        <a:gd name="connsiteX4-9" fmla="*/ 1329786 w 1348191"/>
                        <a:gd name="connsiteY4-10" fmla="*/ 0 h 791462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454" name="Straight Connector 453"/>
                    <p:cNvCxnSpPr>
                      <a:endCxn id="44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455" name="Straight Connector 454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445" name="Oval 444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6" name="TextBox 445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rPr>
                        <a:t>  X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441" name="Straight Connector 440"/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437" name="Straight Connector 436"/>
            <p:cNvCxnSpPr/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/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AS2,AS3,X 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3" name="AutoShape 118"/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/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AS3,X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35" name="Group 117"/>
          <p:cNvGrpSpPr/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/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7" name="Text Box 119"/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AS3, X</a:t>
              </a: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382" name="Rectangle 4"/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c”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383" name="Rectangle 4"/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1643507" y="1934647"/>
            <a:ext cx="1360744" cy="1068501"/>
            <a:chOff x="1089218" y="2245331"/>
            <a:chExt cx="1360744" cy="1068501"/>
          </a:xfrm>
        </p:grpSpPr>
        <p:sp>
          <p:nvSpPr>
            <p:cNvPr id="385" name="TextBox 384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1126378" y="3091210"/>
            <a:ext cx="1694528" cy="3353900"/>
            <a:chOff x="537654" y="3379309"/>
            <a:chExt cx="1694528" cy="2911109"/>
          </a:xfrm>
        </p:grpSpPr>
        <p:sp>
          <p:nvSpPr>
            <p:cNvPr id="390" name="Freeform 389"/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1040633"/>
                <a:gd name="connsiteY0-162" fmla="*/ 1160935 h 1160935"/>
                <a:gd name="connsiteX1-163" fmla="*/ 0 w 1040633"/>
                <a:gd name="connsiteY1-164" fmla="*/ 0 h 1160935"/>
                <a:gd name="connsiteX2-165" fmla="*/ 1040633 w 1040633"/>
                <a:gd name="connsiteY2-166" fmla="*/ 16785 h 1160935"/>
                <a:gd name="connsiteX3-167" fmla="*/ 569478 w 1040633"/>
                <a:gd name="connsiteY3-168" fmla="*/ 1158121 h 1160935"/>
                <a:gd name="connsiteX4-169" fmla="*/ 363082 w 1040633"/>
                <a:gd name="connsiteY4-170" fmla="*/ 1160935 h 1160935"/>
                <a:gd name="connsiteX0-171" fmla="*/ 363082 w 1040633"/>
                <a:gd name="connsiteY0-172" fmla="*/ 1160935 h 1160935"/>
                <a:gd name="connsiteX1-173" fmla="*/ 0 w 1040633"/>
                <a:gd name="connsiteY1-174" fmla="*/ 0 h 1160935"/>
                <a:gd name="connsiteX2-175" fmla="*/ 1040633 w 1040633"/>
                <a:gd name="connsiteY2-176" fmla="*/ 16785 h 1160935"/>
                <a:gd name="connsiteX3-177" fmla="*/ 569478 w 1040633"/>
                <a:gd name="connsiteY3-178" fmla="*/ 1158121 h 1160935"/>
                <a:gd name="connsiteX4-179" fmla="*/ 363082 w 1040633"/>
                <a:gd name="connsiteY4-180" fmla="*/ 1160935 h 1160935"/>
                <a:gd name="connsiteX0-181" fmla="*/ 448507 w 1040633"/>
                <a:gd name="connsiteY0-182" fmla="*/ 1160935 h 1160935"/>
                <a:gd name="connsiteX1-183" fmla="*/ 0 w 1040633"/>
                <a:gd name="connsiteY1-184" fmla="*/ 0 h 1160935"/>
                <a:gd name="connsiteX2-185" fmla="*/ 1040633 w 1040633"/>
                <a:gd name="connsiteY2-186" fmla="*/ 16785 h 1160935"/>
                <a:gd name="connsiteX3-187" fmla="*/ 569478 w 1040633"/>
                <a:gd name="connsiteY3-188" fmla="*/ 1158121 h 1160935"/>
                <a:gd name="connsiteX4-189" fmla="*/ 448507 w 1040633"/>
                <a:gd name="connsiteY4-190" fmla="*/ 1160935 h 1160935"/>
                <a:gd name="connsiteX0-191" fmla="*/ 448507 w 1040633"/>
                <a:gd name="connsiteY0-192" fmla="*/ 1160935 h 1160935"/>
                <a:gd name="connsiteX1-193" fmla="*/ 0 w 1040633"/>
                <a:gd name="connsiteY1-194" fmla="*/ 0 h 1160935"/>
                <a:gd name="connsiteX2-195" fmla="*/ 1040633 w 1040633"/>
                <a:gd name="connsiteY2-196" fmla="*/ 16785 h 1160935"/>
                <a:gd name="connsiteX3-197" fmla="*/ 569478 w 1040633"/>
                <a:gd name="connsiteY3-198" fmla="*/ 1158121 h 1160935"/>
                <a:gd name="connsiteX4-199" fmla="*/ 448507 w 1040633"/>
                <a:gd name="connsiteY4-200" fmla="*/ 1160935 h 1160935"/>
                <a:gd name="connsiteX0-201" fmla="*/ 448507 w 1040633"/>
                <a:gd name="connsiteY0-202" fmla="*/ 1160935 h 1160935"/>
                <a:gd name="connsiteX1-203" fmla="*/ 0 w 1040633"/>
                <a:gd name="connsiteY1-204" fmla="*/ 0 h 1160935"/>
                <a:gd name="connsiteX2-205" fmla="*/ 1040633 w 1040633"/>
                <a:gd name="connsiteY2-206" fmla="*/ 16785 h 1160935"/>
                <a:gd name="connsiteX3-207" fmla="*/ 569478 w 1040633"/>
                <a:gd name="connsiteY3-208" fmla="*/ 1158121 h 1160935"/>
                <a:gd name="connsiteX4-209" fmla="*/ 448507 w 1040633"/>
                <a:gd name="connsiteY4-210" fmla="*/ 1160935 h 1160935"/>
                <a:gd name="connsiteX0-211" fmla="*/ 448507 w 1325315"/>
                <a:gd name="connsiteY0-212" fmla="*/ 1160935 h 1160935"/>
                <a:gd name="connsiteX1-213" fmla="*/ 0 w 1325315"/>
                <a:gd name="connsiteY1-214" fmla="*/ 0 h 1160935"/>
                <a:gd name="connsiteX2-215" fmla="*/ 1040633 w 1325315"/>
                <a:gd name="connsiteY2-216" fmla="*/ 16785 h 1160935"/>
                <a:gd name="connsiteX3-217" fmla="*/ 1214315 w 1325315"/>
                <a:gd name="connsiteY3-218" fmla="*/ 1064597 h 1160935"/>
                <a:gd name="connsiteX4-219" fmla="*/ 448507 w 1325315"/>
                <a:gd name="connsiteY4-220" fmla="*/ 1160935 h 1160935"/>
                <a:gd name="connsiteX0-221" fmla="*/ 448507 w 1214315"/>
                <a:gd name="connsiteY0-222" fmla="*/ 1160935 h 1160935"/>
                <a:gd name="connsiteX1-223" fmla="*/ 0 w 1214315"/>
                <a:gd name="connsiteY1-224" fmla="*/ 0 h 1160935"/>
                <a:gd name="connsiteX2-225" fmla="*/ 1040633 w 1214315"/>
                <a:gd name="connsiteY2-226" fmla="*/ 16785 h 1160935"/>
                <a:gd name="connsiteX3-227" fmla="*/ 1214315 w 1214315"/>
                <a:gd name="connsiteY3-228" fmla="*/ 1064597 h 1160935"/>
                <a:gd name="connsiteX4-229" fmla="*/ 448507 w 1214315"/>
                <a:gd name="connsiteY4-230" fmla="*/ 1160935 h 1160935"/>
                <a:gd name="connsiteX0-231" fmla="*/ 448507 w 1214315"/>
                <a:gd name="connsiteY0-232" fmla="*/ 1160935 h 1160935"/>
                <a:gd name="connsiteX1-233" fmla="*/ 0 w 1214315"/>
                <a:gd name="connsiteY1-234" fmla="*/ 0 h 1160935"/>
                <a:gd name="connsiteX2-235" fmla="*/ 1040633 w 1214315"/>
                <a:gd name="connsiteY2-236" fmla="*/ 16785 h 1160935"/>
                <a:gd name="connsiteX3-237" fmla="*/ 1214315 w 1214315"/>
                <a:gd name="connsiteY3-238" fmla="*/ 1064597 h 1160935"/>
                <a:gd name="connsiteX4-239" fmla="*/ 448507 w 1214315"/>
                <a:gd name="connsiteY4-240" fmla="*/ 1160935 h 1160935"/>
                <a:gd name="connsiteX0-241" fmla="*/ 1053964 w 1214315"/>
                <a:gd name="connsiteY0-242" fmla="*/ 1136323 h 1136323"/>
                <a:gd name="connsiteX1-243" fmla="*/ 0 w 1214315"/>
                <a:gd name="connsiteY1-244" fmla="*/ 0 h 1136323"/>
                <a:gd name="connsiteX2-245" fmla="*/ 1040633 w 1214315"/>
                <a:gd name="connsiteY2-246" fmla="*/ 16785 h 1136323"/>
                <a:gd name="connsiteX3-247" fmla="*/ 1214315 w 1214315"/>
                <a:gd name="connsiteY3-248" fmla="*/ 1064597 h 1136323"/>
                <a:gd name="connsiteX4-249" fmla="*/ 1053964 w 1214315"/>
                <a:gd name="connsiteY4-250" fmla="*/ 1136323 h 1136323"/>
                <a:gd name="connsiteX0-251" fmla="*/ 1053964 w 1214315"/>
                <a:gd name="connsiteY0-252" fmla="*/ 1136323 h 1136323"/>
                <a:gd name="connsiteX1-253" fmla="*/ 0 w 1214315"/>
                <a:gd name="connsiteY1-254" fmla="*/ 0 h 1136323"/>
                <a:gd name="connsiteX2-255" fmla="*/ 1040633 w 1214315"/>
                <a:gd name="connsiteY2-256" fmla="*/ 16785 h 1136323"/>
                <a:gd name="connsiteX3-257" fmla="*/ 1214315 w 1214315"/>
                <a:gd name="connsiteY3-258" fmla="*/ 1064597 h 1136323"/>
                <a:gd name="connsiteX4-259" fmla="*/ 1053964 w 1214315"/>
                <a:gd name="connsiteY4-260" fmla="*/ 1136323 h 1136323"/>
                <a:gd name="connsiteX0-261" fmla="*/ 1053964 w 1214315"/>
                <a:gd name="connsiteY0-262" fmla="*/ 1136323 h 1136323"/>
                <a:gd name="connsiteX1-263" fmla="*/ 0 w 1214315"/>
                <a:gd name="connsiteY1-264" fmla="*/ 0 h 1136323"/>
                <a:gd name="connsiteX2-265" fmla="*/ 1040633 w 1214315"/>
                <a:gd name="connsiteY2-266" fmla="*/ 16785 h 1136323"/>
                <a:gd name="connsiteX3-267" fmla="*/ 1214315 w 1214315"/>
                <a:gd name="connsiteY3-268" fmla="*/ 1064597 h 1136323"/>
                <a:gd name="connsiteX4-269" fmla="*/ 1053964 w 1214315"/>
                <a:gd name="connsiteY4-270" fmla="*/ 1136323 h 1136323"/>
                <a:gd name="connsiteX0-271" fmla="*/ 1060159 w 1220510"/>
                <a:gd name="connsiteY0-272" fmla="*/ 1119627 h 1119627"/>
                <a:gd name="connsiteX1-273" fmla="*/ 0 w 1220510"/>
                <a:gd name="connsiteY1-274" fmla="*/ 249694 h 1119627"/>
                <a:gd name="connsiteX2-275" fmla="*/ 1046828 w 1220510"/>
                <a:gd name="connsiteY2-276" fmla="*/ 89 h 1119627"/>
                <a:gd name="connsiteX3-277" fmla="*/ 1220510 w 1220510"/>
                <a:gd name="connsiteY3-278" fmla="*/ 1047901 h 1119627"/>
                <a:gd name="connsiteX4-279" fmla="*/ 1060159 w 1220510"/>
                <a:gd name="connsiteY4-280" fmla="*/ 1119627 h 1119627"/>
                <a:gd name="connsiteX0-281" fmla="*/ 1060159 w 1220510"/>
                <a:gd name="connsiteY0-282" fmla="*/ 1119627 h 1119627"/>
                <a:gd name="connsiteX1-283" fmla="*/ 0 w 1220510"/>
                <a:gd name="connsiteY1-284" fmla="*/ 249694 h 1119627"/>
                <a:gd name="connsiteX2-285" fmla="*/ 1046828 w 1220510"/>
                <a:gd name="connsiteY2-286" fmla="*/ 89 h 1119627"/>
                <a:gd name="connsiteX3-287" fmla="*/ 1220510 w 1220510"/>
                <a:gd name="connsiteY3-288" fmla="*/ 1047901 h 1119627"/>
                <a:gd name="connsiteX4-289" fmla="*/ 1060159 w 1220510"/>
                <a:gd name="connsiteY4-290" fmla="*/ 1119627 h 1119627"/>
                <a:gd name="connsiteX0-291" fmla="*/ 1060159 w 1220510"/>
                <a:gd name="connsiteY0-292" fmla="*/ 1119627 h 1119627"/>
                <a:gd name="connsiteX1-293" fmla="*/ 0 w 1220510"/>
                <a:gd name="connsiteY1-294" fmla="*/ 249694 h 1119627"/>
                <a:gd name="connsiteX2-295" fmla="*/ 1046828 w 1220510"/>
                <a:gd name="connsiteY2-296" fmla="*/ 89 h 1119627"/>
                <a:gd name="connsiteX3-297" fmla="*/ 1220510 w 1220510"/>
                <a:gd name="connsiteY3-298" fmla="*/ 1047901 h 1119627"/>
                <a:gd name="connsiteX4-299" fmla="*/ 1060159 w 1220510"/>
                <a:gd name="connsiteY4-300" fmla="*/ 1119627 h 1119627"/>
                <a:gd name="connsiteX0-301" fmla="*/ 1060159 w 1220510"/>
                <a:gd name="connsiteY0-302" fmla="*/ 921649 h 921649"/>
                <a:gd name="connsiteX1-303" fmla="*/ 0 w 1220510"/>
                <a:gd name="connsiteY1-304" fmla="*/ 51716 h 921649"/>
                <a:gd name="connsiteX2-305" fmla="*/ 1059218 w 1220510"/>
                <a:gd name="connsiteY2-306" fmla="*/ 355 h 921649"/>
                <a:gd name="connsiteX3-307" fmla="*/ 1220510 w 1220510"/>
                <a:gd name="connsiteY3-308" fmla="*/ 849923 h 921649"/>
                <a:gd name="connsiteX4-309" fmla="*/ 1060159 w 1220510"/>
                <a:gd name="connsiteY4-310" fmla="*/ 921649 h 921649"/>
                <a:gd name="connsiteX0-311" fmla="*/ 1060159 w 1220510"/>
                <a:gd name="connsiteY0-312" fmla="*/ 921649 h 921649"/>
                <a:gd name="connsiteX1-313" fmla="*/ 0 w 1220510"/>
                <a:gd name="connsiteY1-314" fmla="*/ 51716 h 921649"/>
                <a:gd name="connsiteX2-315" fmla="*/ 1059218 w 1220510"/>
                <a:gd name="connsiteY2-316" fmla="*/ 355 h 921649"/>
                <a:gd name="connsiteX3-317" fmla="*/ 1220510 w 1220510"/>
                <a:gd name="connsiteY3-318" fmla="*/ 849923 h 921649"/>
                <a:gd name="connsiteX4-319" fmla="*/ 1060159 w 1220510"/>
                <a:gd name="connsiteY4-320" fmla="*/ 921649 h 921649"/>
                <a:gd name="connsiteX0-321" fmla="*/ 1060159 w 1220510"/>
                <a:gd name="connsiteY0-322" fmla="*/ 921649 h 921649"/>
                <a:gd name="connsiteX1-323" fmla="*/ 0 w 1220510"/>
                <a:gd name="connsiteY1-324" fmla="*/ 51716 h 921649"/>
                <a:gd name="connsiteX2-325" fmla="*/ 1059218 w 1220510"/>
                <a:gd name="connsiteY2-326" fmla="*/ 355 h 921649"/>
                <a:gd name="connsiteX3-327" fmla="*/ 1220510 w 1220510"/>
                <a:gd name="connsiteY3-328" fmla="*/ 849923 h 921649"/>
                <a:gd name="connsiteX4-329" fmla="*/ 1060159 w 1220510"/>
                <a:gd name="connsiteY4-330" fmla="*/ 921649 h 921649"/>
                <a:gd name="connsiteX0-331" fmla="*/ 1006934 w 1167285"/>
                <a:gd name="connsiteY0-332" fmla="*/ 967578 h 967578"/>
                <a:gd name="connsiteX1-333" fmla="*/ 0 w 1167285"/>
                <a:gd name="connsiteY1-334" fmla="*/ 0 h 967578"/>
                <a:gd name="connsiteX2-335" fmla="*/ 1005993 w 1167285"/>
                <a:gd name="connsiteY2-336" fmla="*/ 46284 h 967578"/>
                <a:gd name="connsiteX3-337" fmla="*/ 1167285 w 1167285"/>
                <a:gd name="connsiteY3-338" fmla="*/ 895852 h 967578"/>
                <a:gd name="connsiteX4-339" fmla="*/ 1006934 w 1167285"/>
                <a:gd name="connsiteY4-340" fmla="*/ 967578 h 967578"/>
                <a:gd name="connsiteX0-341" fmla="*/ 1006934 w 1167285"/>
                <a:gd name="connsiteY0-342" fmla="*/ 1132232 h 1132232"/>
                <a:gd name="connsiteX1-343" fmla="*/ 0 w 1167285"/>
                <a:gd name="connsiteY1-344" fmla="*/ 164654 h 1132232"/>
                <a:gd name="connsiteX2-345" fmla="*/ 991394 w 1167285"/>
                <a:gd name="connsiteY2-346" fmla="*/ 130 h 1132232"/>
                <a:gd name="connsiteX3-347" fmla="*/ 1167285 w 1167285"/>
                <a:gd name="connsiteY3-348" fmla="*/ 1060506 h 1132232"/>
                <a:gd name="connsiteX4-349" fmla="*/ 1006934 w 1167285"/>
                <a:gd name="connsiteY4-350" fmla="*/ 1132232 h 1132232"/>
                <a:gd name="connsiteX0-351" fmla="*/ 986900 w 1167285"/>
                <a:gd name="connsiteY0-352" fmla="*/ 1088164 h 1088164"/>
                <a:gd name="connsiteX1-353" fmla="*/ 0 w 1167285"/>
                <a:gd name="connsiteY1-354" fmla="*/ 164654 h 1088164"/>
                <a:gd name="connsiteX2-355" fmla="*/ 991394 w 1167285"/>
                <a:gd name="connsiteY2-356" fmla="*/ 130 h 1088164"/>
                <a:gd name="connsiteX3-357" fmla="*/ 1167285 w 1167285"/>
                <a:gd name="connsiteY3-358" fmla="*/ 1060506 h 1088164"/>
                <a:gd name="connsiteX4-359" fmla="*/ 986900 w 1167285"/>
                <a:gd name="connsiteY4-360" fmla="*/ 1088164 h 1088164"/>
                <a:gd name="connsiteX0-361" fmla="*/ 986900 w 1167285"/>
                <a:gd name="connsiteY0-362" fmla="*/ 1088164 h 1088164"/>
                <a:gd name="connsiteX1-363" fmla="*/ 0 w 1167285"/>
                <a:gd name="connsiteY1-364" fmla="*/ 164654 h 1088164"/>
                <a:gd name="connsiteX2-365" fmla="*/ 991394 w 1167285"/>
                <a:gd name="connsiteY2-366" fmla="*/ 130 h 1088164"/>
                <a:gd name="connsiteX3-367" fmla="*/ 1167285 w 1167285"/>
                <a:gd name="connsiteY3-368" fmla="*/ 1060506 h 1088164"/>
                <a:gd name="connsiteX4-369" fmla="*/ 986900 w 1167285"/>
                <a:gd name="connsiteY4-370" fmla="*/ 1088164 h 1088164"/>
                <a:gd name="connsiteX0-371" fmla="*/ 986900 w 1332977"/>
                <a:gd name="connsiteY0-372" fmla="*/ 1088164 h 1088164"/>
                <a:gd name="connsiteX1-373" fmla="*/ 0 w 1332977"/>
                <a:gd name="connsiteY1-374" fmla="*/ 164654 h 1088164"/>
                <a:gd name="connsiteX2-375" fmla="*/ 991394 w 1332977"/>
                <a:gd name="connsiteY2-376" fmla="*/ 130 h 1088164"/>
                <a:gd name="connsiteX3-377" fmla="*/ 1332977 w 1332977"/>
                <a:gd name="connsiteY3-378" fmla="*/ 1045574 h 1088164"/>
                <a:gd name="connsiteX4-379" fmla="*/ 986900 w 1332977"/>
                <a:gd name="connsiteY4-380" fmla="*/ 1088164 h 1088164"/>
                <a:gd name="connsiteX0-381" fmla="*/ 1029955 w 1332977"/>
                <a:gd name="connsiteY0-382" fmla="*/ 1143414 h 1143414"/>
                <a:gd name="connsiteX1-383" fmla="*/ 0 w 1332977"/>
                <a:gd name="connsiteY1-384" fmla="*/ 164654 h 1143414"/>
                <a:gd name="connsiteX2-385" fmla="*/ 991394 w 1332977"/>
                <a:gd name="connsiteY2-386" fmla="*/ 130 h 1143414"/>
                <a:gd name="connsiteX3-387" fmla="*/ 1332977 w 1332977"/>
                <a:gd name="connsiteY3-388" fmla="*/ 1045574 h 1143414"/>
                <a:gd name="connsiteX4-389" fmla="*/ 1029955 w 1332977"/>
                <a:gd name="connsiteY4-390" fmla="*/ 1143414 h 1143414"/>
                <a:gd name="connsiteX0-391" fmla="*/ 1029955 w 1332977"/>
                <a:gd name="connsiteY0-392" fmla="*/ 1143414 h 1143414"/>
                <a:gd name="connsiteX1-393" fmla="*/ 0 w 1332977"/>
                <a:gd name="connsiteY1-394" fmla="*/ 164654 h 1143414"/>
                <a:gd name="connsiteX2-395" fmla="*/ 991394 w 1332977"/>
                <a:gd name="connsiteY2-396" fmla="*/ 130 h 1143414"/>
                <a:gd name="connsiteX3-397" fmla="*/ 1332977 w 1332977"/>
                <a:gd name="connsiteY3-398" fmla="*/ 1045574 h 1143414"/>
                <a:gd name="connsiteX4-399" fmla="*/ 1029955 w 1332977"/>
                <a:gd name="connsiteY4-400" fmla="*/ 1143414 h 1143414"/>
                <a:gd name="connsiteX0-401" fmla="*/ 1029955 w 1332977"/>
                <a:gd name="connsiteY0-402" fmla="*/ 1143414 h 1143414"/>
                <a:gd name="connsiteX1-403" fmla="*/ 0 w 1332977"/>
                <a:gd name="connsiteY1-404" fmla="*/ 164654 h 1143414"/>
                <a:gd name="connsiteX2-405" fmla="*/ 991394 w 1332977"/>
                <a:gd name="connsiteY2-406" fmla="*/ 130 h 1143414"/>
                <a:gd name="connsiteX3-407" fmla="*/ 1332977 w 1332977"/>
                <a:gd name="connsiteY3-408" fmla="*/ 1045574 h 1143414"/>
                <a:gd name="connsiteX4-409" fmla="*/ 1029955 w 1332977"/>
                <a:gd name="connsiteY4-410" fmla="*/ 1143414 h 1143414"/>
                <a:gd name="connsiteX0-411" fmla="*/ 1029955 w 1332977"/>
                <a:gd name="connsiteY0-412" fmla="*/ 1143414 h 1143414"/>
                <a:gd name="connsiteX1-413" fmla="*/ 0 w 1332977"/>
                <a:gd name="connsiteY1-414" fmla="*/ 164654 h 1143414"/>
                <a:gd name="connsiteX2-415" fmla="*/ 991394 w 1332977"/>
                <a:gd name="connsiteY2-416" fmla="*/ 130 h 1143414"/>
                <a:gd name="connsiteX3-417" fmla="*/ 1332977 w 1332977"/>
                <a:gd name="connsiteY3-418" fmla="*/ 1045574 h 1143414"/>
                <a:gd name="connsiteX4-419" fmla="*/ 1029955 w 1332977"/>
                <a:gd name="connsiteY4-420" fmla="*/ 1143414 h 1143414"/>
                <a:gd name="connsiteX0-421" fmla="*/ 1029955 w 1332977"/>
                <a:gd name="connsiteY0-422" fmla="*/ 1143414 h 1143414"/>
                <a:gd name="connsiteX1-423" fmla="*/ 0 w 1332977"/>
                <a:gd name="connsiteY1-424" fmla="*/ 164654 h 1143414"/>
                <a:gd name="connsiteX2-425" fmla="*/ 991394 w 1332977"/>
                <a:gd name="connsiteY2-426" fmla="*/ 130 h 1143414"/>
                <a:gd name="connsiteX3-427" fmla="*/ 1332977 w 1332977"/>
                <a:gd name="connsiteY3-428" fmla="*/ 1045574 h 1143414"/>
                <a:gd name="connsiteX4-429" fmla="*/ 1029955 w 1332977"/>
                <a:gd name="connsiteY4-430" fmla="*/ 1143414 h 1143414"/>
                <a:gd name="connsiteX0-431" fmla="*/ 1029955 w 1332977"/>
                <a:gd name="connsiteY0-432" fmla="*/ 1143414 h 1143414"/>
                <a:gd name="connsiteX1-433" fmla="*/ 0 w 1332977"/>
                <a:gd name="connsiteY1-434" fmla="*/ 164654 h 1143414"/>
                <a:gd name="connsiteX2-435" fmla="*/ 991394 w 1332977"/>
                <a:gd name="connsiteY2-436" fmla="*/ 130 h 1143414"/>
                <a:gd name="connsiteX3-437" fmla="*/ 1332977 w 1332977"/>
                <a:gd name="connsiteY3-438" fmla="*/ 1045574 h 1143414"/>
                <a:gd name="connsiteX4-439" fmla="*/ 1029955 w 1332977"/>
                <a:gd name="connsiteY4-440" fmla="*/ 1143414 h 11434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392" name="Rectangle 391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grpSp>
            <p:nvGrpSpPr>
              <p:cNvPr id="393" name="Group 104"/>
              <p:cNvGrpSpPr/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94" name="Rectangle 393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  <a:alpha val="62000"/>
                    </a:srgbClr>
                  </a:gs>
                  <a:gs pos="5400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395" name="Straight Connector 394"/>
              <p:cNvCxnSpPr>
                <a:endCxn id="41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96" name="Straight Connector 395"/>
              <p:cNvCxnSpPr>
                <a:endCxn id="41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97" name="Group 9"/>
              <p:cNvGrpSpPr/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07" name="Oval 40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Oval 40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Freeform 40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 41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-1" fmla="*/ 0 w 3640627"/>
                    <a:gd name="connsiteY0-2" fmla="*/ 242051 h 923747"/>
                    <a:gd name="connsiteX1-3" fmla="*/ 655168 w 3640627"/>
                    <a:gd name="connsiteY1-4" fmla="*/ 16495 h 923747"/>
                    <a:gd name="connsiteX2-5" fmla="*/ 1809765 w 3640627"/>
                    <a:gd name="connsiteY2-6" fmla="*/ 511360 h 923747"/>
                    <a:gd name="connsiteX3-7" fmla="*/ 2964363 w 3640627"/>
                    <a:gd name="connsiteY3-8" fmla="*/ 0 h 923747"/>
                    <a:gd name="connsiteX4-9" fmla="*/ 3640627 w 3640627"/>
                    <a:gd name="connsiteY4-10" fmla="*/ 197946 h 923747"/>
                    <a:gd name="connsiteX5-11" fmla="*/ 3195282 w 3640627"/>
                    <a:gd name="connsiteY5-12" fmla="*/ 461874 h 923747"/>
                    <a:gd name="connsiteX6-13" fmla="*/ 2980857 w 3640627"/>
                    <a:gd name="connsiteY6-14" fmla="*/ 379396 h 923747"/>
                    <a:gd name="connsiteX7-15" fmla="*/ 1826259 w 3640627"/>
                    <a:gd name="connsiteY7-16" fmla="*/ 923747 h 923747"/>
                    <a:gd name="connsiteX8-17" fmla="*/ 671662 w 3640627"/>
                    <a:gd name="connsiteY8-18" fmla="*/ 412387 h 923747"/>
                    <a:gd name="connsiteX9-19" fmla="*/ 523214 w 3640627"/>
                    <a:gd name="connsiteY9-20" fmla="*/ 478369 h 923747"/>
                    <a:gd name="connsiteX10-21" fmla="*/ 0 w 3640627"/>
                    <a:gd name="connsiteY10-22" fmla="*/ 242051 h 923747"/>
                    <a:gd name="connsiteX0-23" fmla="*/ 0 w 3640627"/>
                    <a:gd name="connsiteY0-24" fmla="*/ 242051 h 923747"/>
                    <a:gd name="connsiteX1-25" fmla="*/ 655168 w 3640627"/>
                    <a:gd name="connsiteY1-26" fmla="*/ 16495 h 923747"/>
                    <a:gd name="connsiteX2-27" fmla="*/ 1809765 w 3640627"/>
                    <a:gd name="connsiteY2-28" fmla="*/ 511360 h 923747"/>
                    <a:gd name="connsiteX3-29" fmla="*/ 2964363 w 3640627"/>
                    <a:gd name="connsiteY3-30" fmla="*/ 0 h 923747"/>
                    <a:gd name="connsiteX4-31" fmla="*/ 3640627 w 3640627"/>
                    <a:gd name="connsiteY4-32" fmla="*/ 197946 h 923747"/>
                    <a:gd name="connsiteX5-33" fmla="*/ 3195282 w 3640627"/>
                    <a:gd name="connsiteY5-34" fmla="*/ 461874 h 923747"/>
                    <a:gd name="connsiteX6-35" fmla="*/ 2980857 w 3640627"/>
                    <a:gd name="connsiteY6-36" fmla="*/ 379396 h 923747"/>
                    <a:gd name="connsiteX7-37" fmla="*/ 1826259 w 3640627"/>
                    <a:gd name="connsiteY7-38" fmla="*/ 923747 h 923747"/>
                    <a:gd name="connsiteX8-39" fmla="*/ 671662 w 3640627"/>
                    <a:gd name="connsiteY8-40" fmla="*/ 412387 h 923747"/>
                    <a:gd name="connsiteX9-41" fmla="*/ 523214 w 3640627"/>
                    <a:gd name="connsiteY9-42" fmla="*/ 482971 h 923747"/>
                    <a:gd name="connsiteX10-43" fmla="*/ 0 w 3640627"/>
                    <a:gd name="connsiteY10-44" fmla="*/ 242051 h 923747"/>
                    <a:gd name="connsiteX0-45" fmla="*/ 0 w 3640627"/>
                    <a:gd name="connsiteY0-46" fmla="*/ 242051 h 923747"/>
                    <a:gd name="connsiteX1-47" fmla="*/ 655168 w 3640627"/>
                    <a:gd name="connsiteY1-48" fmla="*/ 16495 h 923747"/>
                    <a:gd name="connsiteX2-49" fmla="*/ 1809765 w 3640627"/>
                    <a:gd name="connsiteY2-50" fmla="*/ 511360 h 923747"/>
                    <a:gd name="connsiteX3-51" fmla="*/ 2964363 w 3640627"/>
                    <a:gd name="connsiteY3-52" fmla="*/ 0 h 923747"/>
                    <a:gd name="connsiteX4-53" fmla="*/ 3640627 w 3640627"/>
                    <a:gd name="connsiteY4-54" fmla="*/ 197946 h 923747"/>
                    <a:gd name="connsiteX5-55" fmla="*/ 3195282 w 3640627"/>
                    <a:gd name="connsiteY5-56" fmla="*/ 461874 h 923747"/>
                    <a:gd name="connsiteX6-57" fmla="*/ 2980857 w 3640627"/>
                    <a:gd name="connsiteY6-58" fmla="*/ 379396 h 923747"/>
                    <a:gd name="connsiteX7-59" fmla="*/ 1826259 w 3640627"/>
                    <a:gd name="connsiteY7-60" fmla="*/ 923747 h 923747"/>
                    <a:gd name="connsiteX8-61" fmla="*/ 690067 w 3640627"/>
                    <a:gd name="connsiteY8-62" fmla="*/ 412387 h 923747"/>
                    <a:gd name="connsiteX9-63" fmla="*/ 523214 w 3640627"/>
                    <a:gd name="connsiteY9-64" fmla="*/ 482971 h 923747"/>
                    <a:gd name="connsiteX10-65" fmla="*/ 0 w 3640627"/>
                    <a:gd name="connsiteY10-66" fmla="*/ 242051 h 923747"/>
                    <a:gd name="connsiteX0-67" fmla="*/ 0 w 3640627"/>
                    <a:gd name="connsiteY0-68" fmla="*/ 242051 h 946755"/>
                    <a:gd name="connsiteX1-69" fmla="*/ 655168 w 3640627"/>
                    <a:gd name="connsiteY1-70" fmla="*/ 16495 h 946755"/>
                    <a:gd name="connsiteX2-71" fmla="*/ 1809765 w 3640627"/>
                    <a:gd name="connsiteY2-72" fmla="*/ 511360 h 946755"/>
                    <a:gd name="connsiteX3-73" fmla="*/ 2964363 w 3640627"/>
                    <a:gd name="connsiteY3-74" fmla="*/ 0 h 946755"/>
                    <a:gd name="connsiteX4-75" fmla="*/ 3640627 w 3640627"/>
                    <a:gd name="connsiteY4-76" fmla="*/ 197946 h 946755"/>
                    <a:gd name="connsiteX5-77" fmla="*/ 3195282 w 3640627"/>
                    <a:gd name="connsiteY5-78" fmla="*/ 461874 h 946755"/>
                    <a:gd name="connsiteX6-79" fmla="*/ 2980857 w 3640627"/>
                    <a:gd name="connsiteY6-80" fmla="*/ 379396 h 946755"/>
                    <a:gd name="connsiteX7-81" fmla="*/ 1876873 w 3640627"/>
                    <a:gd name="connsiteY7-82" fmla="*/ 946755 h 946755"/>
                    <a:gd name="connsiteX8-83" fmla="*/ 690067 w 3640627"/>
                    <a:gd name="connsiteY8-84" fmla="*/ 412387 h 946755"/>
                    <a:gd name="connsiteX9-85" fmla="*/ 523214 w 3640627"/>
                    <a:gd name="connsiteY9-86" fmla="*/ 482971 h 946755"/>
                    <a:gd name="connsiteX10-87" fmla="*/ 0 w 3640627"/>
                    <a:gd name="connsiteY10-88" fmla="*/ 242051 h 946755"/>
                    <a:gd name="connsiteX0-89" fmla="*/ 0 w 3640627"/>
                    <a:gd name="connsiteY0-90" fmla="*/ 242051 h 946755"/>
                    <a:gd name="connsiteX1-91" fmla="*/ 655168 w 3640627"/>
                    <a:gd name="connsiteY1-92" fmla="*/ 16495 h 946755"/>
                    <a:gd name="connsiteX2-93" fmla="*/ 1855778 w 3640627"/>
                    <a:gd name="connsiteY2-94" fmla="*/ 534367 h 946755"/>
                    <a:gd name="connsiteX3-95" fmla="*/ 2964363 w 3640627"/>
                    <a:gd name="connsiteY3-96" fmla="*/ 0 h 946755"/>
                    <a:gd name="connsiteX4-97" fmla="*/ 3640627 w 3640627"/>
                    <a:gd name="connsiteY4-98" fmla="*/ 197946 h 946755"/>
                    <a:gd name="connsiteX5-99" fmla="*/ 3195282 w 3640627"/>
                    <a:gd name="connsiteY5-100" fmla="*/ 461874 h 946755"/>
                    <a:gd name="connsiteX6-101" fmla="*/ 2980857 w 3640627"/>
                    <a:gd name="connsiteY6-102" fmla="*/ 379396 h 946755"/>
                    <a:gd name="connsiteX7-103" fmla="*/ 1876873 w 3640627"/>
                    <a:gd name="connsiteY7-104" fmla="*/ 946755 h 946755"/>
                    <a:gd name="connsiteX8-105" fmla="*/ 690067 w 3640627"/>
                    <a:gd name="connsiteY8-106" fmla="*/ 412387 h 946755"/>
                    <a:gd name="connsiteX9-107" fmla="*/ 523214 w 3640627"/>
                    <a:gd name="connsiteY9-108" fmla="*/ 482971 h 946755"/>
                    <a:gd name="connsiteX10-109" fmla="*/ 0 w 3640627"/>
                    <a:gd name="connsiteY10-110" fmla="*/ 242051 h 946755"/>
                    <a:gd name="connsiteX0-111" fmla="*/ 0 w 3640627"/>
                    <a:gd name="connsiteY0-112" fmla="*/ 242051 h 946755"/>
                    <a:gd name="connsiteX1-113" fmla="*/ 655168 w 3640627"/>
                    <a:gd name="connsiteY1-114" fmla="*/ 16495 h 946755"/>
                    <a:gd name="connsiteX2-115" fmla="*/ 1855778 w 3640627"/>
                    <a:gd name="connsiteY2-116" fmla="*/ 534367 h 946755"/>
                    <a:gd name="connsiteX3-117" fmla="*/ 2964363 w 3640627"/>
                    <a:gd name="connsiteY3-118" fmla="*/ 0 h 946755"/>
                    <a:gd name="connsiteX4-119" fmla="*/ 3640627 w 3640627"/>
                    <a:gd name="connsiteY4-120" fmla="*/ 197946 h 946755"/>
                    <a:gd name="connsiteX5-121" fmla="*/ 3195282 w 3640627"/>
                    <a:gd name="connsiteY5-122" fmla="*/ 461874 h 946755"/>
                    <a:gd name="connsiteX6-123" fmla="*/ 3008465 w 3640627"/>
                    <a:gd name="connsiteY6-124" fmla="*/ 402404 h 946755"/>
                    <a:gd name="connsiteX7-125" fmla="*/ 1876873 w 3640627"/>
                    <a:gd name="connsiteY7-126" fmla="*/ 946755 h 946755"/>
                    <a:gd name="connsiteX8-127" fmla="*/ 690067 w 3640627"/>
                    <a:gd name="connsiteY8-128" fmla="*/ 412387 h 946755"/>
                    <a:gd name="connsiteX9-129" fmla="*/ 523214 w 3640627"/>
                    <a:gd name="connsiteY9-130" fmla="*/ 482971 h 946755"/>
                    <a:gd name="connsiteX10-131" fmla="*/ 0 w 3640627"/>
                    <a:gd name="connsiteY10-132" fmla="*/ 242051 h 946755"/>
                    <a:gd name="connsiteX0-133" fmla="*/ 0 w 3723451"/>
                    <a:gd name="connsiteY0-134" fmla="*/ 242051 h 946755"/>
                    <a:gd name="connsiteX1-135" fmla="*/ 655168 w 3723451"/>
                    <a:gd name="connsiteY1-136" fmla="*/ 16495 h 946755"/>
                    <a:gd name="connsiteX2-137" fmla="*/ 1855778 w 3723451"/>
                    <a:gd name="connsiteY2-138" fmla="*/ 534367 h 946755"/>
                    <a:gd name="connsiteX3-139" fmla="*/ 2964363 w 3723451"/>
                    <a:gd name="connsiteY3-140" fmla="*/ 0 h 946755"/>
                    <a:gd name="connsiteX4-141" fmla="*/ 3723451 w 3723451"/>
                    <a:gd name="connsiteY4-142" fmla="*/ 220954 h 946755"/>
                    <a:gd name="connsiteX5-143" fmla="*/ 3195282 w 3723451"/>
                    <a:gd name="connsiteY5-144" fmla="*/ 461874 h 946755"/>
                    <a:gd name="connsiteX6-145" fmla="*/ 3008465 w 3723451"/>
                    <a:gd name="connsiteY6-146" fmla="*/ 402404 h 946755"/>
                    <a:gd name="connsiteX7-147" fmla="*/ 1876873 w 3723451"/>
                    <a:gd name="connsiteY7-148" fmla="*/ 946755 h 946755"/>
                    <a:gd name="connsiteX8-149" fmla="*/ 690067 w 3723451"/>
                    <a:gd name="connsiteY8-150" fmla="*/ 412387 h 946755"/>
                    <a:gd name="connsiteX9-151" fmla="*/ 523214 w 3723451"/>
                    <a:gd name="connsiteY9-152" fmla="*/ 482971 h 946755"/>
                    <a:gd name="connsiteX10-153" fmla="*/ 0 w 3723451"/>
                    <a:gd name="connsiteY10-154" fmla="*/ 242051 h 946755"/>
                    <a:gd name="connsiteX0-155" fmla="*/ 0 w 3723451"/>
                    <a:gd name="connsiteY0-156" fmla="*/ 228246 h 932950"/>
                    <a:gd name="connsiteX1-157" fmla="*/ 655168 w 3723451"/>
                    <a:gd name="connsiteY1-158" fmla="*/ 2690 h 932950"/>
                    <a:gd name="connsiteX2-159" fmla="*/ 1855778 w 3723451"/>
                    <a:gd name="connsiteY2-160" fmla="*/ 520562 h 932950"/>
                    <a:gd name="connsiteX3-161" fmla="*/ 3001174 w 3723451"/>
                    <a:gd name="connsiteY3-162" fmla="*/ 0 h 932950"/>
                    <a:gd name="connsiteX4-163" fmla="*/ 3723451 w 3723451"/>
                    <a:gd name="connsiteY4-164" fmla="*/ 207149 h 932950"/>
                    <a:gd name="connsiteX5-165" fmla="*/ 3195282 w 3723451"/>
                    <a:gd name="connsiteY5-166" fmla="*/ 448069 h 932950"/>
                    <a:gd name="connsiteX6-167" fmla="*/ 3008465 w 3723451"/>
                    <a:gd name="connsiteY6-168" fmla="*/ 388599 h 932950"/>
                    <a:gd name="connsiteX7-169" fmla="*/ 1876873 w 3723451"/>
                    <a:gd name="connsiteY7-170" fmla="*/ 932950 h 932950"/>
                    <a:gd name="connsiteX8-171" fmla="*/ 690067 w 3723451"/>
                    <a:gd name="connsiteY8-172" fmla="*/ 398582 h 932950"/>
                    <a:gd name="connsiteX9-173" fmla="*/ 523214 w 3723451"/>
                    <a:gd name="connsiteY9-174" fmla="*/ 469166 h 932950"/>
                    <a:gd name="connsiteX10-175" fmla="*/ 0 w 3723451"/>
                    <a:gd name="connsiteY10-176" fmla="*/ 228246 h 932950"/>
                    <a:gd name="connsiteX0-177" fmla="*/ 0 w 3723451"/>
                    <a:gd name="connsiteY0-178" fmla="*/ 228246 h 932950"/>
                    <a:gd name="connsiteX1-179" fmla="*/ 655168 w 3723451"/>
                    <a:gd name="connsiteY1-180" fmla="*/ 2690 h 932950"/>
                    <a:gd name="connsiteX2-181" fmla="*/ 1855778 w 3723451"/>
                    <a:gd name="connsiteY2-182" fmla="*/ 520562 h 932950"/>
                    <a:gd name="connsiteX3-183" fmla="*/ 3001174 w 3723451"/>
                    <a:gd name="connsiteY3-184" fmla="*/ 0 h 932950"/>
                    <a:gd name="connsiteX4-185" fmla="*/ 3723451 w 3723451"/>
                    <a:gd name="connsiteY4-186" fmla="*/ 207149 h 932950"/>
                    <a:gd name="connsiteX5-187" fmla="*/ 3195282 w 3723451"/>
                    <a:gd name="connsiteY5-188" fmla="*/ 448069 h 932950"/>
                    <a:gd name="connsiteX6-189" fmla="*/ 3013067 w 3723451"/>
                    <a:gd name="connsiteY6-190" fmla="*/ 393200 h 932950"/>
                    <a:gd name="connsiteX7-191" fmla="*/ 1876873 w 3723451"/>
                    <a:gd name="connsiteY7-192" fmla="*/ 932950 h 932950"/>
                    <a:gd name="connsiteX8-193" fmla="*/ 690067 w 3723451"/>
                    <a:gd name="connsiteY8-194" fmla="*/ 398582 h 932950"/>
                    <a:gd name="connsiteX9-195" fmla="*/ 523214 w 3723451"/>
                    <a:gd name="connsiteY9-196" fmla="*/ 469166 h 932950"/>
                    <a:gd name="connsiteX10-197" fmla="*/ 0 w 3723451"/>
                    <a:gd name="connsiteY10-198" fmla="*/ 228246 h 932950"/>
                    <a:gd name="connsiteX0-199" fmla="*/ 0 w 3723451"/>
                    <a:gd name="connsiteY0-200" fmla="*/ 228246 h 932950"/>
                    <a:gd name="connsiteX1-201" fmla="*/ 655168 w 3723451"/>
                    <a:gd name="connsiteY1-202" fmla="*/ 2690 h 932950"/>
                    <a:gd name="connsiteX2-203" fmla="*/ 1855778 w 3723451"/>
                    <a:gd name="connsiteY2-204" fmla="*/ 520562 h 932950"/>
                    <a:gd name="connsiteX3-205" fmla="*/ 3001174 w 3723451"/>
                    <a:gd name="connsiteY3-206" fmla="*/ 0 h 932950"/>
                    <a:gd name="connsiteX4-207" fmla="*/ 3723451 w 3723451"/>
                    <a:gd name="connsiteY4-208" fmla="*/ 207149 h 932950"/>
                    <a:gd name="connsiteX5-209" fmla="*/ 3186079 w 3723451"/>
                    <a:gd name="connsiteY5-210" fmla="*/ 461874 h 932950"/>
                    <a:gd name="connsiteX6-211" fmla="*/ 3013067 w 3723451"/>
                    <a:gd name="connsiteY6-212" fmla="*/ 393200 h 932950"/>
                    <a:gd name="connsiteX7-213" fmla="*/ 1876873 w 3723451"/>
                    <a:gd name="connsiteY7-214" fmla="*/ 932950 h 932950"/>
                    <a:gd name="connsiteX8-215" fmla="*/ 690067 w 3723451"/>
                    <a:gd name="connsiteY8-216" fmla="*/ 398582 h 932950"/>
                    <a:gd name="connsiteX9-217" fmla="*/ 523214 w 3723451"/>
                    <a:gd name="connsiteY9-218" fmla="*/ 469166 h 932950"/>
                    <a:gd name="connsiteX10-219" fmla="*/ 0 w 3723451"/>
                    <a:gd name="connsiteY10-220" fmla="*/ 228246 h 932950"/>
                    <a:gd name="connsiteX0-221" fmla="*/ 0 w 3723451"/>
                    <a:gd name="connsiteY0-222" fmla="*/ 228246 h 932950"/>
                    <a:gd name="connsiteX1-223" fmla="*/ 655168 w 3723451"/>
                    <a:gd name="connsiteY1-224" fmla="*/ 2690 h 932950"/>
                    <a:gd name="connsiteX2-225" fmla="*/ 1855778 w 3723451"/>
                    <a:gd name="connsiteY2-226" fmla="*/ 520562 h 932950"/>
                    <a:gd name="connsiteX3-227" fmla="*/ 3001174 w 3723451"/>
                    <a:gd name="connsiteY3-228" fmla="*/ 0 h 932950"/>
                    <a:gd name="connsiteX4-229" fmla="*/ 3723451 w 3723451"/>
                    <a:gd name="connsiteY4-230" fmla="*/ 207149 h 932950"/>
                    <a:gd name="connsiteX5-231" fmla="*/ 3186079 w 3723451"/>
                    <a:gd name="connsiteY5-232" fmla="*/ 461874 h 932950"/>
                    <a:gd name="connsiteX6-233" fmla="*/ 3013067 w 3723451"/>
                    <a:gd name="connsiteY6-234" fmla="*/ 393200 h 932950"/>
                    <a:gd name="connsiteX7-235" fmla="*/ 1876873 w 3723451"/>
                    <a:gd name="connsiteY7-236" fmla="*/ 932950 h 932950"/>
                    <a:gd name="connsiteX8-237" fmla="*/ 711613 w 3723451"/>
                    <a:gd name="connsiteY8-238" fmla="*/ 413055 h 932950"/>
                    <a:gd name="connsiteX9-239" fmla="*/ 523214 w 3723451"/>
                    <a:gd name="connsiteY9-240" fmla="*/ 469166 h 932950"/>
                    <a:gd name="connsiteX10-241" fmla="*/ 0 w 3723451"/>
                    <a:gd name="connsiteY10-242" fmla="*/ 228246 h 9329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Freeform 41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-1" fmla="*/ 4602 w 1371198"/>
                    <a:gd name="connsiteY0-2" fmla="*/ 0 h 800665"/>
                    <a:gd name="connsiteX1-3" fmla="*/ 1371198 w 1371198"/>
                    <a:gd name="connsiteY1-4" fmla="*/ 625807 h 800665"/>
                    <a:gd name="connsiteX2-5" fmla="*/ 897260 w 1371198"/>
                    <a:gd name="connsiteY2-6" fmla="*/ 800665 h 800665"/>
                    <a:gd name="connsiteX3-7" fmla="*/ 0 w 1371198"/>
                    <a:gd name="connsiteY3-8" fmla="*/ 404934 h 800665"/>
                    <a:gd name="connsiteX4-9" fmla="*/ 4602 w 1371198"/>
                    <a:gd name="connsiteY4-10" fmla="*/ 0 h 800665"/>
                    <a:gd name="connsiteX0-11" fmla="*/ 0 w 1366596"/>
                    <a:gd name="connsiteY0-12" fmla="*/ 0 h 800665"/>
                    <a:gd name="connsiteX1-13" fmla="*/ 1366596 w 1366596"/>
                    <a:gd name="connsiteY1-14" fmla="*/ 625807 h 800665"/>
                    <a:gd name="connsiteX2-15" fmla="*/ 892658 w 1366596"/>
                    <a:gd name="connsiteY2-16" fmla="*/ 800665 h 800665"/>
                    <a:gd name="connsiteX3-17" fmla="*/ 4601 w 1366596"/>
                    <a:gd name="connsiteY3-18" fmla="*/ 427942 h 800665"/>
                    <a:gd name="connsiteX4-19" fmla="*/ 0 w 1366596"/>
                    <a:gd name="connsiteY4-20" fmla="*/ 0 h 800665"/>
                    <a:gd name="connsiteX0-21" fmla="*/ 0 w 1366596"/>
                    <a:gd name="connsiteY0-22" fmla="*/ 0 h 800665"/>
                    <a:gd name="connsiteX1-23" fmla="*/ 1366596 w 1366596"/>
                    <a:gd name="connsiteY1-24" fmla="*/ 625807 h 800665"/>
                    <a:gd name="connsiteX2-25" fmla="*/ 892658 w 1366596"/>
                    <a:gd name="connsiteY2-26" fmla="*/ 800665 h 800665"/>
                    <a:gd name="connsiteX3-27" fmla="*/ 4601 w 1366596"/>
                    <a:gd name="connsiteY3-28" fmla="*/ 427942 h 800665"/>
                    <a:gd name="connsiteX4-29" fmla="*/ 0 w 1366596"/>
                    <a:gd name="connsiteY4-30" fmla="*/ 0 h 800665"/>
                    <a:gd name="connsiteX0-31" fmla="*/ 0 w 1366596"/>
                    <a:gd name="connsiteY0-32" fmla="*/ 0 h 800665"/>
                    <a:gd name="connsiteX1-33" fmla="*/ 1366596 w 1366596"/>
                    <a:gd name="connsiteY1-34" fmla="*/ 625807 h 800665"/>
                    <a:gd name="connsiteX2-35" fmla="*/ 892658 w 1366596"/>
                    <a:gd name="connsiteY2-36" fmla="*/ 800665 h 800665"/>
                    <a:gd name="connsiteX3-37" fmla="*/ 4601 w 1366596"/>
                    <a:gd name="connsiteY3-38" fmla="*/ 427942 h 800665"/>
                    <a:gd name="connsiteX4-39" fmla="*/ 0 w 1366596"/>
                    <a:gd name="connsiteY4-40" fmla="*/ 0 h 800665"/>
                    <a:gd name="connsiteX0-41" fmla="*/ 0 w 1366596"/>
                    <a:gd name="connsiteY0-42" fmla="*/ 0 h 809868"/>
                    <a:gd name="connsiteX1-43" fmla="*/ 1366596 w 1366596"/>
                    <a:gd name="connsiteY1-44" fmla="*/ 625807 h 809868"/>
                    <a:gd name="connsiteX2-45" fmla="*/ 865050 w 1366596"/>
                    <a:gd name="connsiteY2-46" fmla="*/ 809868 h 809868"/>
                    <a:gd name="connsiteX3-47" fmla="*/ 4601 w 1366596"/>
                    <a:gd name="connsiteY3-48" fmla="*/ 427942 h 809868"/>
                    <a:gd name="connsiteX4-49" fmla="*/ 0 w 1366596"/>
                    <a:gd name="connsiteY4-50" fmla="*/ 0 h 8098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Freeform 41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-1" fmla="*/ 1329786 w 1348191"/>
                    <a:gd name="connsiteY0-2" fmla="*/ 0 h 791462"/>
                    <a:gd name="connsiteX1-3" fmla="*/ 1348191 w 1348191"/>
                    <a:gd name="connsiteY1-4" fmla="*/ 381926 h 791462"/>
                    <a:gd name="connsiteX2-5" fmla="*/ 487742 w 1348191"/>
                    <a:gd name="connsiteY2-6" fmla="*/ 791462 h 791462"/>
                    <a:gd name="connsiteX3-7" fmla="*/ 0 w 1348191"/>
                    <a:gd name="connsiteY3-8" fmla="*/ 612002 h 791462"/>
                    <a:gd name="connsiteX4-9" fmla="*/ 1329786 w 1348191"/>
                    <a:gd name="connsiteY4-10" fmla="*/ 0 h 791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4" name="Straight Connector 413"/>
                <p:cNvCxnSpPr>
                  <a:endCxn id="40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5" name="Straight Connector 41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98" name="Rectangle 397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dest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interface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401" name="Straight Connector 400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Straight Connector 401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5" name="TextBox 404"/>
              <p:cNvSpPr txBox="1"/>
              <p:nvPr/>
            </p:nvSpPr>
            <p:spPr>
              <a:xfrm>
                <a:off x="1222724" y="4844159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1218025" y="5574320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30" name="TextBox 429"/>
              <p:cNvSpPr txBox="1"/>
              <p:nvPr/>
            </p:nvSpPr>
            <p:spPr>
              <a:xfrm>
                <a:off x="646020" y="484357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669517" y="557373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22" name="TextBox 421"/>
          <p:cNvSpPr txBox="1"/>
          <p:nvPr/>
        </p:nvSpPr>
        <p:spPr>
          <a:xfrm>
            <a:off x="491927" y="2538311"/>
            <a:ext cx="111798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local link interfaces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at 1a, 1d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8" name="Rectangle 4"/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94005" marR="0" lvl="0" indent="-2940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260825" y="5090966"/>
            <a:ext cx="917328" cy="370003"/>
            <a:chOff x="1260825" y="5090966"/>
            <a:chExt cx="917328" cy="370003"/>
          </a:xfrm>
        </p:grpSpPr>
        <p:sp>
          <p:nvSpPr>
            <p:cNvPr id="3" name="TextBox 2"/>
            <p:cNvSpPr txBox="1"/>
            <p:nvPr/>
          </p:nvSpPr>
          <p:spPr>
            <a:xfrm>
              <a:off x="1260825" y="509163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1c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876467" y="5090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2521" y="5421278"/>
            <a:ext cx="864960" cy="372689"/>
            <a:chOff x="1312521" y="5421278"/>
            <a:chExt cx="864960" cy="372689"/>
          </a:xfrm>
        </p:grpSpPr>
        <p:sp>
          <p:nvSpPr>
            <p:cNvPr id="433" name="TextBox 432"/>
            <p:cNvSpPr txBox="1"/>
            <p:nvPr/>
          </p:nvSpPr>
          <p:spPr>
            <a:xfrm>
              <a:off x="1312521" y="54212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875795" y="5424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2293495" y="1828802"/>
            <a:ext cx="1139242" cy="1021848"/>
            <a:chOff x="852623" y="3061858"/>
            <a:chExt cx="1139242" cy="1021848"/>
          </a:xfrm>
        </p:grpSpPr>
        <p:grpSp>
          <p:nvGrpSpPr>
            <p:cNvPr id="283" name="Group 282"/>
            <p:cNvGrpSpPr/>
            <p:nvPr/>
          </p:nvGrpSpPr>
          <p:grpSpPr>
            <a:xfrm>
              <a:off x="852623" y="3198229"/>
              <a:ext cx="760478" cy="811277"/>
              <a:chOff x="4511542" y="2820739"/>
              <a:chExt cx="760478" cy="811277"/>
            </a:xfrm>
          </p:grpSpPr>
          <p:cxnSp>
            <p:nvCxnSpPr>
              <p:cNvPr id="287" name="Straight Arrow Connector 286"/>
              <p:cNvCxnSpPr/>
              <p:nvPr/>
            </p:nvCxnSpPr>
            <p:spPr bwMode="auto">
              <a:xfrm flipH="1" flipV="1">
                <a:off x="4870276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8" name="Straight Arrow Connector 287"/>
              <p:cNvCxnSpPr/>
              <p:nvPr/>
            </p:nvCxnSpPr>
            <p:spPr bwMode="auto">
              <a:xfrm flipH="1" flipV="1">
                <a:off x="4511542" y="3225138"/>
                <a:ext cx="641247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9" name="Straight Arrow Connector 288"/>
              <p:cNvCxnSpPr/>
              <p:nvPr/>
            </p:nvCxnSpPr>
            <p:spPr bwMode="auto">
              <a:xfrm flipH="1">
                <a:off x="4834894" y="3343933"/>
                <a:ext cx="422409" cy="2880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84" name="TextBox 283"/>
            <p:cNvSpPr txBox="1"/>
            <p:nvPr/>
          </p:nvSpPr>
          <p:spPr>
            <a:xfrm>
              <a:off x="915200" y="335586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365356" y="306185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391251" y="3775929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2779">
        <p:fade/>
      </p:transition>
    </mc:Choice>
    <mc:Fallback>
      <p:transition spd="med" advTm="627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422" grpId="0"/>
      <p:bldP spid="422" grpId="1"/>
      <p:bldP spid="428" grpId="0"/>
    </p:bldLst>
  </p:timing>
</p:sld>
</file>

<file path=ppt/tags/tag1.xml><?xml version="1.0" encoding="utf-8"?>
<p:tagLst xmlns:p="http://schemas.openxmlformats.org/presentationml/2006/main">
  <p:tag name="TIMING" val="|68.9"/>
</p:tagLst>
</file>

<file path=ppt/tags/tag2.xml><?xml version="1.0" encoding="utf-8"?>
<p:tagLst xmlns:p="http://schemas.openxmlformats.org/presentationml/2006/main">
  <p:tag name="TIMING" val="|47.4|18.3"/>
</p:tagLst>
</file>

<file path=ppt/tags/tag3.xml><?xml version="1.0" encoding="utf-8"?>
<p:tagLst xmlns:p="http://schemas.openxmlformats.org/presentationml/2006/main">
  <p:tag name="TIMING" val="|24|11.6"/>
</p:tagLst>
</file>

<file path=ppt/tags/tag4.xml><?xml version="1.0" encoding="utf-8"?>
<p:tagLst xmlns:p="http://schemas.openxmlformats.org/presentationml/2006/main">
  <p:tag name="TIMING" val="|7.6"/>
</p:tagLst>
</file>

<file path=ppt/tags/tag5.xml><?xml version="1.0" encoding="utf-8"?>
<p:tagLst xmlns:p="http://schemas.openxmlformats.org/presentationml/2006/main">
  <p:tag name="TIMING" val="|26.5|2.6|17.6"/>
</p:tagLst>
</file>

<file path=ppt/tags/tag6.xml><?xml version="1.0" encoding="utf-8"?>
<p:tagLst xmlns:p="http://schemas.openxmlformats.org/presentationml/2006/main">
  <p:tag name="TIMING" val="|20"/>
</p:tagLst>
</file>

<file path=ppt/tags/tag7.xml><?xml version="1.0" encoding="utf-8"?>
<p:tagLst xmlns:p="http://schemas.openxmlformats.org/presentationml/2006/main">
  <p:tag name="TIMING" val="|53.6|7.9|22.6"/>
</p:tagLst>
</file>

<file path=ppt/tags/tag8.xml><?xml version="1.0" encoding="utf-8"?>
<p:tagLst xmlns:p="http://schemas.openxmlformats.org/presentationml/2006/main">
  <p:tag name="KSO_WPP_MARK_KEY" val="9002f9b1-9b0e-4c36-888f-c28cdc163ddc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ncaster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5798</Words>
  <Application>WPS 演示</Application>
  <PresentationFormat>Widescreen</PresentationFormat>
  <Paragraphs>611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Arial</vt:lpstr>
      <vt:lpstr>Calibri</vt:lpstr>
      <vt:lpstr>Calibri</vt:lpstr>
      <vt:lpstr>MS PGothic</vt:lpstr>
      <vt:lpstr>Gill Sans MT</vt:lpstr>
      <vt:lpstr>Gill Sans MT</vt:lpstr>
      <vt:lpstr>Yu Gothic</vt:lpstr>
      <vt:lpstr>Comic Sans MS</vt:lpstr>
      <vt:lpstr>Times New Roman</vt:lpstr>
      <vt:lpstr>Wingdings</vt:lpstr>
      <vt:lpstr>ZapfDingbats</vt:lpstr>
      <vt:lpstr>Tw Cen MT</vt:lpstr>
      <vt:lpstr>微软雅黑</vt:lpstr>
      <vt:lpstr>Arial Unicode MS</vt:lpstr>
      <vt:lpstr>等线</vt:lpstr>
      <vt:lpstr>等线 Light</vt:lpstr>
      <vt:lpstr>1_Office Theme</vt:lpstr>
      <vt:lpstr>lancasterTheme</vt:lpstr>
      <vt:lpstr>Roadmap</vt:lpstr>
      <vt:lpstr>Internet inter-AS routing: BGP</vt:lpstr>
      <vt:lpstr>eBGP, iBGP connections</vt:lpstr>
      <vt:lpstr>BGP basics</vt:lpstr>
      <vt:lpstr>Path attributes and BGP routes</vt:lpstr>
      <vt:lpstr>BGP path advertisement</vt:lpstr>
      <vt:lpstr>BGP path advertisement (more)</vt:lpstr>
      <vt:lpstr>BGP messages</vt:lpstr>
      <vt:lpstr>BGP path advertisement</vt:lpstr>
      <vt:lpstr>BGP path advertisement</vt:lpstr>
      <vt:lpstr>Why different Intra-, Inter-AS routing ? </vt:lpstr>
      <vt:lpstr>Hot potato routing</vt:lpstr>
      <vt:lpstr>BGP: achieving policy via advertisements</vt:lpstr>
      <vt:lpstr>BGP: achieving policy via advertisements (more)</vt:lpstr>
      <vt:lpstr>BGP route selection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yu wenjuan</dc:creator>
  <cp:lastModifiedBy>.</cp:lastModifiedBy>
  <cp:revision>5</cp:revision>
  <dcterms:created xsi:type="dcterms:W3CDTF">2020-10-25T22:26:00Z</dcterms:created>
  <dcterms:modified xsi:type="dcterms:W3CDTF">2022-10-28T09:36:09Z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C18FA551C98F4CFCA5C2FDE788C40CAF</vt:lpwstr>
  </property>
  <property fmtid="{D5CDD505-2E9C-101B-9397-08002B2CF9AE}" pid="3" name="KSOProductBuildVer">
    <vt:lpwstr>2052-11.1.0.12598</vt:lpwstr>
  </property>
</Properties>
</file>