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1207" r:id="rId3"/>
    <p:sldId id="1205" r:id="rId4"/>
    <p:sldId id="12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DC4CED-B74F-443B-B1D6-101726A558E5}" v="1" dt="2022-10-05T23:03:07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EDDC4CED-B74F-443B-B1D6-101726A558E5}"/>
    <pc:docChg chg="undo custSel addSld delSld modSld">
      <pc:chgData name="Azhar Iqbal" userId="fa015a3bdbe472ad" providerId="LiveId" clId="{EDDC4CED-B74F-443B-B1D6-101726A558E5}" dt="2022-10-05T23:06:48.605" v="372" actId="20577"/>
      <pc:docMkLst>
        <pc:docMk/>
      </pc:docMkLst>
      <pc:sldChg chg="del">
        <pc:chgData name="Azhar Iqbal" userId="fa015a3bdbe472ad" providerId="LiveId" clId="{EDDC4CED-B74F-443B-B1D6-101726A558E5}" dt="2022-10-05T22:58:02.649" v="251" actId="47"/>
        <pc:sldMkLst>
          <pc:docMk/>
          <pc:sldMk cId="324582239" sldId="257"/>
        </pc:sldMkLst>
      </pc:sldChg>
      <pc:sldChg chg="del">
        <pc:chgData name="Azhar Iqbal" userId="fa015a3bdbe472ad" providerId="LiveId" clId="{EDDC4CED-B74F-443B-B1D6-101726A558E5}" dt="2022-10-05T22:58:01.630" v="250" actId="47"/>
        <pc:sldMkLst>
          <pc:docMk/>
          <pc:sldMk cId="3747855130" sldId="1202"/>
        </pc:sldMkLst>
      </pc:sldChg>
      <pc:sldChg chg="modSp mod">
        <pc:chgData name="Azhar Iqbal" userId="fa015a3bdbe472ad" providerId="LiveId" clId="{EDDC4CED-B74F-443B-B1D6-101726A558E5}" dt="2022-10-05T23:03:13.424" v="352" actId="6549"/>
        <pc:sldMkLst>
          <pc:docMk/>
          <pc:sldMk cId="3895839971" sldId="1203"/>
        </pc:sldMkLst>
        <pc:spChg chg="mod">
          <ac:chgData name="Azhar Iqbal" userId="fa015a3bdbe472ad" providerId="LiveId" clId="{EDDC4CED-B74F-443B-B1D6-101726A558E5}" dt="2022-10-05T23:03:13.424" v="352" actId="6549"/>
          <ac:spMkLst>
            <pc:docMk/>
            <pc:sldMk cId="3895839971" sldId="1203"/>
            <ac:spMk id="3" creationId="{BC581BC5-A39C-4AEE-883E-4D8A9350AA12}"/>
          </ac:spMkLst>
        </pc:spChg>
      </pc:sldChg>
      <pc:sldChg chg="del">
        <pc:chgData name="Azhar Iqbal" userId="fa015a3bdbe472ad" providerId="LiveId" clId="{EDDC4CED-B74F-443B-B1D6-101726A558E5}" dt="2022-10-05T23:03:03.913" v="349" actId="47"/>
        <pc:sldMkLst>
          <pc:docMk/>
          <pc:sldMk cId="1258605896" sldId="1204"/>
        </pc:sldMkLst>
      </pc:sldChg>
      <pc:sldChg chg="addSp delSp modSp mod">
        <pc:chgData name="Azhar Iqbal" userId="fa015a3bdbe472ad" providerId="LiveId" clId="{EDDC4CED-B74F-443B-B1D6-101726A558E5}" dt="2022-10-05T22:57:57.617" v="249" actId="404"/>
        <pc:sldMkLst>
          <pc:docMk/>
          <pc:sldMk cId="2805733665" sldId="1205"/>
        </pc:sldMkLst>
        <pc:spChg chg="mod">
          <ac:chgData name="Azhar Iqbal" userId="fa015a3bdbe472ad" providerId="LiveId" clId="{EDDC4CED-B74F-443B-B1D6-101726A558E5}" dt="2022-10-05T22:57:53.162" v="248" actId="1076"/>
          <ac:spMkLst>
            <pc:docMk/>
            <pc:sldMk cId="2805733665" sldId="1205"/>
            <ac:spMk id="3" creationId="{BC581BC5-A39C-4AEE-883E-4D8A9350AA12}"/>
          </ac:spMkLst>
        </pc:spChg>
        <pc:spChg chg="add del mod">
          <ac:chgData name="Azhar Iqbal" userId="fa015a3bdbe472ad" providerId="LiveId" clId="{EDDC4CED-B74F-443B-B1D6-101726A558E5}" dt="2022-10-05T22:57:57.617" v="249" actId="404"/>
          <ac:spMkLst>
            <pc:docMk/>
            <pc:sldMk cId="2805733665" sldId="1205"/>
            <ac:spMk id="4" creationId="{C872B70E-2073-4008-B97F-5E1759276E13}"/>
          </ac:spMkLst>
        </pc:spChg>
      </pc:sldChg>
      <pc:sldChg chg="del">
        <pc:chgData name="Azhar Iqbal" userId="fa015a3bdbe472ad" providerId="LiveId" clId="{EDDC4CED-B74F-443B-B1D6-101726A558E5}" dt="2022-10-05T23:03:05.787" v="350" actId="47"/>
        <pc:sldMkLst>
          <pc:docMk/>
          <pc:sldMk cId="2418127924" sldId="1206"/>
        </pc:sldMkLst>
      </pc:sldChg>
      <pc:sldChg chg="modSp mod">
        <pc:chgData name="Azhar Iqbal" userId="fa015a3bdbe472ad" providerId="LiveId" clId="{EDDC4CED-B74F-443B-B1D6-101726A558E5}" dt="2022-10-05T22:53:15.038" v="0" actId="20577"/>
        <pc:sldMkLst>
          <pc:docMk/>
          <pc:sldMk cId="3857218240" sldId="1207"/>
        </pc:sldMkLst>
        <pc:spChg chg="mod">
          <ac:chgData name="Azhar Iqbal" userId="fa015a3bdbe472ad" providerId="LiveId" clId="{EDDC4CED-B74F-443B-B1D6-101726A558E5}" dt="2022-10-05T22:53:15.038" v="0" actId="20577"/>
          <ac:spMkLst>
            <pc:docMk/>
            <pc:sldMk cId="3857218240" sldId="1207"/>
            <ac:spMk id="9" creationId="{247BCAC2-4B0D-C24F-A1AA-5CFB26132E0B}"/>
          </ac:spMkLst>
        </pc:spChg>
      </pc:sldChg>
      <pc:sldChg chg="modSp add mod">
        <pc:chgData name="Azhar Iqbal" userId="fa015a3bdbe472ad" providerId="LiveId" clId="{EDDC4CED-B74F-443B-B1D6-101726A558E5}" dt="2022-10-05T23:06:48.605" v="372" actId="20577"/>
        <pc:sldMkLst>
          <pc:docMk/>
          <pc:sldMk cId="2594954711" sldId="1208"/>
        </pc:sldMkLst>
        <pc:spChg chg="mod">
          <ac:chgData name="Azhar Iqbal" userId="fa015a3bdbe472ad" providerId="LiveId" clId="{EDDC4CED-B74F-443B-B1D6-101726A558E5}" dt="2022-10-05T23:06:48.605" v="372" actId="20577"/>
          <ac:spMkLst>
            <pc:docMk/>
            <pc:sldMk cId="2594954711" sldId="1208"/>
            <ac:spMk id="3" creationId="{BC581BC5-A39C-4AEE-883E-4D8A9350AA12}"/>
          </ac:spMkLst>
        </pc:spChg>
      </pc:sldChg>
    </pc:docChg>
  </pc:docChgLst>
  <pc:docChgLst>
    <pc:chgData name="Azhar Iqbal" userId="fa015a3bdbe472ad" providerId="LiveId" clId="{C06480A0-C47A-49D8-A1F5-D1315ACCCF44}"/>
    <pc:docChg chg="custSel delSld modSld">
      <pc:chgData name="Azhar Iqbal" userId="fa015a3bdbe472ad" providerId="LiveId" clId="{C06480A0-C47A-49D8-A1F5-D1315ACCCF44}" dt="2022-09-13T06:17:00.053" v="133" actId="403"/>
      <pc:docMkLst>
        <pc:docMk/>
      </pc:docMkLst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94078619" sldId="278"/>
        </pc:sldMkLst>
        <pc:picChg chg="del">
          <ac:chgData name="Azhar Iqbal" userId="fa015a3bdbe472ad" providerId="LiveId" clId="{C06480A0-C47A-49D8-A1F5-D1315ACCCF44}" dt="2022-08-28T05:53:19.704" v="10" actId="478"/>
          <ac:picMkLst>
            <pc:docMk/>
            <pc:sldMk cId="294078619" sldId="278"/>
            <ac:picMk id="5" creationId="{B7278D93-9F1C-4798-9D43-E6813B66A10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4245015432" sldId="1127"/>
        </pc:sldMkLst>
        <pc:picChg chg="del">
          <ac:chgData name="Azhar Iqbal" userId="fa015a3bdbe472ad" providerId="LiveId" clId="{C06480A0-C47A-49D8-A1F5-D1315ACCCF44}" dt="2022-08-28T05:54:23.001" v="14" actId="478"/>
          <ac:picMkLst>
            <pc:docMk/>
            <pc:sldMk cId="4245015432" sldId="1127"/>
            <ac:picMk id="3" creationId="{9938F67E-63C7-43CB-BA71-11B80D3E6ED4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413470375" sldId="1131"/>
        </pc:sldMkLst>
        <pc:picChg chg="del">
          <ac:chgData name="Azhar Iqbal" userId="fa015a3bdbe472ad" providerId="LiveId" clId="{C06480A0-C47A-49D8-A1F5-D1315ACCCF44}" dt="2022-08-28T05:54:43.334" v="16" actId="478"/>
          <ac:picMkLst>
            <pc:docMk/>
            <pc:sldMk cId="3413470375" sldId="1131"/>
            <ac:picMk id="3" creationId="{64DFB063-7CE7-45C8-B185-79F8513D3272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41:52.878" v="107" actId="1076"/>
        <pc:sldMkLst>
          <pc:docMk/>
          <pc:sldMk cId="3519515275" sldId="1132"/>
        </pc:sldMkLst>
        <pc:spChg chg="mod">
          <ac:chgData name="Azhar Iqbal" userId="fa015a3bdbe472ad" providerId="LiveId" clId="{C06480A0-C47A-49D8-A1F5-D1315ACCCF44}" dt="2022-09-12T15:41:52.878" v="107" actId="1076"/>
          <ac:spMkLst>
            <pc:docMk/>
            <pc:sldMk cId="3519515275" sldId="1132"/>
            <ac:spMk id="170" creationId="{BE01B437-A61A-9B44-A8C0-5BAD0C5014B4}"/>
          </ac:spMkLst>
        </pc:spChg>
        <pc:spChg chg="mod">
          <ac:chgData name="Azhar Iqbal" userId="fa015a3bdbe472ad" providerId="LiveId" clId="{C06480A0-C47A-49D8-A1F5-D1315ACCCF44}" dt="2022-09-12T15:41:32.478" v="100" actId="1076"/>
          <ac:spMkLst>
            <pc:docMk/>
            <pc:sldMk cId="3519515275" sldId="1132"/>
            <ac:spMk id="171" creationId="{5C2EB95A-93B0-5840-9C4D-A1762DAEA75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2" creationId="{14C1BFA3-2422-AC40-9443-EBE4B0BA4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3" creationId="{858C722B-AFD5-3E4D-9F07-FC6900AAFE1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4" creationId="{BE071C26-5E10-4944-8BF4-10C7EC327E5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5" creationId="{75CAFCCB-E9E5-7E49-A3F5-4958D9F89A1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6" creationId="{1D50DE5F-310E-1E44-85DE-D65DD48DF2A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7" creationId="{FCC71024-B200-2142-949F-7D4A1B58CB7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8" creationId="{1790AC52-1931-A649-B99C-E0E7A089EC2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79" creationId="{89975C97-C827-D24A-B1B2-BA5EA5D13E3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0" creationId="{955D94CA-F543-6C42-A481-B95EE01861C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1" creationId="{951F72DA-656A-D04D-A6C4-F256EFF9FBB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2" creationId="{ADF91B87-973E-B548-B697-7A4079F1C792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5" creationId="{1EE108AC-8EA8-9E4A-8B60-F03F959667A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6" creationId="{94D6AFB9-0FA7-C54C-9273-1A9C925AB8F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7" creationId="{5EF4CD56-8EA9-104D-8536-971136B66A3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89" creationId="{F5672D96-1DC0-8542-9E0B-AF784B6A0C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0" creationId="{C336E614-D216-1B4B-9137-3DC6CF7E494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1" creationId="{CF30086E-5442-B544-9BE6-2A8083677B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2" creationId="{6218844C-628C-9547-A930-560D56E3C7BC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3" creationId="{78F96A30-FAB7-9144-8F42-1A1B06A335B9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5" creationId="{00D3BEA9-BA94-4044-B1D5-60A03C5C582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7" creationId="{FF6AAAAA-212A-7640-8D6B-0B6EBD377D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198" creationId="{634123E3-AB71-9F41-AD39-43B0691F13F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0" creationId="{A2F57490-585D-EB4E-AE3D-BCA33E2C5CC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2" creationId="{136171A0-1A0E-8D4C-968B-D17501670E1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3" creationId="{C874C361-C380-FC49-8D1C-E30AEEA3FFC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4" creationId="{69C7F287-7595-D94A-87BF-95ED49C48A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5" creationId="{B6E84AB5-17E1-1D48-BB79-04D2F00750E0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6" creationId="{AF0BF05C-4E38-CD4D-AAFA-E3493B15528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7" creationId="{3BB53BC2-8678-8446-A21F-7F33E9E59671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8" creationId="{FA369464-AABC-BC43-830F-4E4F32FF70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09" creationId="{0447F744-AF3E-9645-978F-EF1BDF0F828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0" creationId="{F3C8D210-BF7D-C848-B9FD-FC1172BBD07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1" creationId="{1162ED20-6D4D-2B4D-84EF-299FDEE0E91E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2" creationId="{922CF934-873F-EE4F-8726-E969CD36EACF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3" creationId="{BF66CD5C-FF99-7742-A14E-2BF2A67A6C1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4" creationId="{F9BFFD59-AD2B-894C-819C-8D0DB9F2B538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5" creationId="{9D762048-3A14-564D-8D32-3584214E9D4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6" creationId="{70B9E041-38D0-8A42-BB42-D0980C10A86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7" creationId="{C1F8A523-4462-AA4E-A2CA-29700E5DA9B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8" creationId="{A7658F20-DB1E-464F-B607-89092583FB5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19" creationId="{D6885AAA-38B2-874F-868F-D00AB0AE0D26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0" creationId="{D61DCFC9-1720-7344-ADE6-5BD09A2BF12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3" creationId="{C59628E1-7338-E340-96DD-685A37B0462A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6" creationId="{FE964CAF-BEB0-BB4E-AFC5-27ADA2EB8BD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29" creationId="{4F25EA7B-20CB-6C44-8B62-34CDC7762107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2" creationId="{7E7C9F9D-CF89-7545-A1F6-153E2A098F8D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5" creationId="{45A28D47-C9B3-0346-8D70-361E7A4895B5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38" creationId="{4765CFB0-3F34-B94A-BC7F-EA339FAACF44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1" creationId="{1A33777F-82DA-EC46-B881-5C25C2D626A3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4" creationId="{4679D4E0-5A0A-B34D-AA7C-D7A6E8AE3F8B}"/>
          </ac:spMkLst>
        </pc:spChg>
        <pc:spChg chg="mod">
          <ac:chgData name="Azhar Iqbal" userId="fa015a3bdbe472ad" providerId="LiveId" clId="{C06480A0-C47A-49D8-A1F5-D1315ACCCF44}" dt="2022-09-12T15:41:28.726" v="99" actId="14100"/>
          <ac:spMkLst>
            <pc:docMk/>
            <pc:sldMk cId="3519515275" sldId="1132"/>
            <ac:spMk id="247" creationId="{CDD2AFE9-4A15-5147-897C-7BE6039DB5A9}"/>
          </ac:spMkLst>
        </pc:spChg>
        <pc:spChg chg="mod">
          <ac:chgData name="Azhar Iqbal" userId="fa015a3bdbe472ad" providerId="LiveId" clId="{C06480A0-C47A-49D8-A1F5-D1315ACCCF44}" dt="2022-09-12T15:41:25.438" v="98" actId="1076"/>
          <ac:spMkLst>
            <pc:docMk/>
            <pc:sldMk cId="3519515275" sldId="1132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" creationId="{8DCC6C24-30FA-4B4E-A269-8C92EE25BC4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4" creationId="{C2114C23-66BC-A94F-90FC-3D02C545B220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88" creationId="{6DD06914-3CEB-5944-8E89-2281584DCD9B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4" creationId="{CECE58F7-7C4A-6F4D-B141-662B63F4AA8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6" creationId="{641C2446-7A8F-504B-A8D3-FFEE0A9F637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199" creationId="{DC8E4BD8-4B64-1943-9731-721699A50BD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01" creationId="{E23C7B19-F840-FC48-9713-9AD00E8223E6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1" creationId="{C09F8334-EB5D-B748-8BA6-989D939E72C2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4" creationId="{698F5DBF-2E9C-2B40-817E-23F3F51AF6C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27" creationId="{87763CBB-3A99-594D-9997-C76D56E76D3C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0" creationId="{169372BE-08CD-7743-8E5E-EC2549832F55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3" creationId="{6869CE49-D074-8547-B1D6-1F3B5B649CF4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6" creationId="{4E1A9762-2C71-9742-9958-EB2D29E68E6E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39" creationId="{BE7F0DCF-B627-C847-8279-68A197C89CAF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2" creationId="{A4323D8E-CD7F-4742-B00D-A10D592D03EA}"/>
          </ac:grpSpMkLst>
        </pc:grpChg>
        <pc:grpChg chg="mod">
          <ac:chgData name="Azhar Iqbal" userId="fa015a3bdbe472ad" providerId="LiveId" clId="{C06480A0-C47A-49D8-A1F5-D1315ACCCF44}" dt="2022-09-12T15:41:28.726" v="99" actId="14100"/>
          <ac:grpSpMkLst>
            <pc:docMk/>
            <pc:sldMk cId="3519515275" sldId="1132"/>
            <ac:grpSpMk id="245" creationId="{73C52904-5489-6E4E-8226-879A262911C4}"/>
          </ac:grpSpMkLst>
        </pc:grpChg>
        <pc:picChg chg="del">
          <ac:chgData name="Azhar Iqbal" userId="fa015a3bdbe472ad" providerId="LiveId" clId="{C06480A0-C47A-49D8-A1F5-D1315ACCCF44}" dt="2022-08-28T05:54:48.804" v="17" actId="478"/>
          <ac:picMkLst>
            <pc:docMk/>
            <pc:sldMk cId="3519515275" sldId="1132"/>
            <ac:picMk id="3" creationId="{4484FD0A-2C75-4E07-BE19-78FE2749E08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183" creationId="{6B053B54-9371-384F-AA52-C17465B4D358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2" creationId="{7B90278E-E343-294D-95CB-02DB24F6F555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5" creationId="{A569F870-B03B-2547-AF54-2C7AB5CBA062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28" creationId="{3267E1E1-F140-B44D-B892-C5FED1C27767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1" creationId="{5232EB59-D06A-CC48-8C1F-E6DAC4976BC0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4" creationId="{CE44033F-D4B7-7D46-9D32-0960EEB7B501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37" creationId="{55B1C28D-66D6-DE4E-ADB5-D53BE1D2A0DB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0" creationId="{BA3AF685-5B1F-CC40-BCAF-7158B2390DBC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3" creationId="{39C6AFB3-E3B3-AA47-9771-00781B94A969}"/>
          </ac:picMkLst>
        </pc:picChg>
        <pc:picChg chg="mod">
          <ac:chgData name="Azhar Iqbal" userId="fa015a3bdbe472ad" providerId="LiveId" clId="{C06480A0-C47A-49D8-A1F5-D1315ACCCF44}" dt="2022-09-12T15:41:28.726" v="99" actId="14100"/>
          <ac:picMkLst>
            <pc:docMk/>
            <pc:sldMk cId="3519515275" sldId="1132"/>
            <ac:picMk id="246" creationId="{E7C23640-AF67-8245-9B29-88C1A9B166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701260727" sldId="1133"/>
        </pc:sldMkLst>
        <pc:picChg chg="del">
          <ac:chgData name="Azhar Iqbal" userId="fa015a3bdbe472ad" providerId="LiveId" clId="{C06480A0-C47A-49D8-A1F5-D1315ACCCF44}" dt="2022-08-28T05:54:58.077" v="18" actId="478"/>
          <ac:picMkLst>
            <pc:docMk/>
            <pc:sldMk cId="701260727" sldId="1133"/>
            <ac:picMk id="3" creationId="{0FD5E574-E230-4188-8C52-F24491D3E258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830604415" sldId="1150"/>
        </pc:sldMkLst>
        <pc:spChg chg="mod">
          <ac:chgData name="Azhar Iqbal" userId="fa015a3bdbe472ad" providerId="LiveId" clId="{C06480A0-C47A-49D8-A1F5-D1315ACCCF44}" dt="2022-09-12T15:37:53.674" v="89" actId="255"/>
          <ac:spMkLst>
            <pc:docMk/>
            <pc:sldMk cId="1830604415" sldId="1150"/>
            <ac:spMk id="8" creationId="{6CF53D30-07DA-0041-8212-FA74FE4546A8}"/>
          </ac:spMkLst>
        </pc:spChg>
        <pc:spChg chg="mod">
          <ac:chgData name="Azhar Iqbal" userId="fa015a3bdbe472ad" providerId="LiveId" clId="{C06480A0-C47A-49D8-A1F5-D1315ACCCF44}" dt="2022-09-12T15:37:38.060" v="86" actId="1035"/>
          <ac:spMkLst>
            <pc:docMk/>
            <pc:sldMk cId="1830604415" sldId="1150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7.170" v="3" actId="478"/>
          <ac:picMkLst>
            <pc:docMk/>
            <pc:sldMk cId="1830604415" sldId="1150"/>
            <ac:picMk id="2" creationId="{C1932F03-725C-472E-81B0-AE6B53ADA447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807915537" sldId="1151"/>
        </pc:sldMkLst>
        <pc:picChg chg="del">
          <ac:chgData name="Azhar Iqbal" userId="fa015a3bdbe472ad" providerId="LiveId" clId="{C06480A0-C47A-49D8-A1F5-D1315ACCCF44}" dt="2022-08-28T05:51:20.421" v="4" actId="478"/>
          <ac:picMkLst>
            <pc:docMk/>
            <pc:sldMk cId="807915537" sldId="1151"/>
            <ac:picMk id="5" creationId="{8CE3D770-77BA-41D6-82C8-FF5B283EAAEA}"/>
          </ac:picMkLst>
        </pc:picChg>
      </pc:sldChg>
      <pc:sldChg chg="delSp modSp mod modTransition delAnim">
        <pc:chgData name="Azhar Iqbal" userId="fa015a3bdbe472ad" providerId="LiveId" clId="{C06480A0-C47A-49D8-A1F5-D1315ACCCF44}" dt="2022-09-13T06:17:00.053" v="133" actId="403"/>
        <pc:sldMkLst>
          <pc:docMk/>
          <pc:sldMk cId="512526410" sldId="1153"/>
        </pc:sldMkLst>
        <pc:spChg chg="mod">
          <ac:chgData name="Azhar Iqbal" userId="fa015a3bdbe472ad" providerId="LiveId" clId="{C06480A0-C47A-49D8-A1F5-D1315ACCCF44}" dt="2022-09-13T06:17:00.053" v="133" actId="403"/>
          <ac:spMkLst>
            <pc:docMk/>
            <pc:sldMk cId="512526410" sldId="1153"/>
            <ac:spMk id="25" creationId="{69C030C5-F3D0-9E44-ABCB-6457753A9DF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27" creationId="{529ABA9E-2387-AB44-B717-09C05F742B5B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0" creationId="{8032DBCE-C286-BB46-BD1F-9805EEA319F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3" creationId="{B9333DFF-5997-FD45-82AB-CE3AE4734E9D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6" creationId="{156E8BB3-6722-944E-9388-9EAA07C523B1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39" creationId="{19797EBA-27BC-C641-806F-7436C22CF63C}"/>
          </ac:spMkLst>
        </pc:spChg>
        <pc:spChg chg="mod">
          <ac:chgData name="Azhar Iqbal" userId="fa015a3bdbe472ad" providerId="LiveId" clId="{C06480A0-C47A-49D8-A1F5-D1315ACCCF44}" dt="2022-09-13T06:16:53.548" v="131" actId="1076"/>
          <ac:spMkLst>
            <pc:docMk/>
            <pc:sldMk cId="512526410" sldId="115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24.830" v="96" actId="1076"/>
          <ac:spMkLst>
            <pc:docMk/>
            <pc:sldMk cId="512526410" sldId="1153"/>
            <ac:spMk id="654" creationId="{EDBA5A8F-4260-B240-9E01-AE8471BDC45B}"/>
          </ac:spMkLst>
        </pc:s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6" creationId="{E6794E5D-F097-A04E-9B91-603D87E112BE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29" creationId="{F985C9C4-F94B-CC47-9BE8-1892C6168FD0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2" creationId="{D747856B-2F4C-494D-8DDA-72B42F0090C3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5" creationId="{D0BDCF5E-DA2B-5844-BD1C-AC1F96949F3B}"/>
          </ac:grpSpMkLst>
        </pc:grpChg>
        <pc:grpChg chg="mod">
          <ac:chgData name="Azhar Iqbal" userId="fa015a3bdbe472ad" providerId="LiveId" clId="{C06480A0-C47A-49D8-A1F5-D1315ACCCF44}" dt="2022-09-13T06:16:53.548" v="131" actId="1076"/>
          <ac:grpSpMkLst>
            <pc:docMk/>
            <pc:sldMk cId="512526410" sldId="1153"/>
            <ac:grpSpMk id="38" creationId="{49C1836C-5DBA-F94B-B925-ABC592A1A1AD}"/>
          </ac:grpSpMkLst>
        </pc:grpChg>
        <pc:picChg chg="del">
          <ac:chgData name="Azhar Iqbal" userId="fa015a3bdbe472ad" providerId="LiveId" clId="{C06480A0-C47A-49D8-A1F5-D1315ACCCF44}" dt="2022-08-28T05:51:27.997" v="6" actId="478"/>
          <ac:picMkLst>
            <pc:docMk/>
            <pc:sldMk cId="512526410" sldId="1153"/>
            <ac:picMk id="7" creationId="{F6E149AA-A230-4360-BF5F-AA6E3ABDA788}"/>
          </ac:picMkLst>
        </pc:pic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28" creationId="{103D9E9D-7411-A240-B0CE-7B858CF05BFE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1" creationId="{4B47DB91-CB9C-004F-8F0B-B960A536FB15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4" creationId="{C5C98F9A-B437-0647-8271-AFD3AB07BC40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37" creationId="{BAFF573C-9254-4D42-BF1F-B58175A5C60A}"/>
          </ac:cxnSpMkLst>
        </pc:cxnChg>
        <pc:cxnChg chg="mod">
          <ac:chgData name="Azhar Iqbal" userId="fa015a3bdbe472ad" providerId="LiveId" clId="{C06480A0-C47A-49D8-A1F5-D1315ACCCF44}" dt="2022-09-13T06:16:53.548" v="131" actId="1076"/>
          <ac:cxnSpMkLst>
            <pc:docMk/>
            <pc:sldMk cId="512526410" sldId="1153"/>
            <ac:cxnSpMk id="40" creationId="{D86F62BC-7674-424E-BFC8-DE9ED1B6052A}"/>
          </ac:cxnSpMkLst>
        </pc:cxnChg>
      </pc:sldChg>
      <pc:sldChg chg="delSp modSp mod modTransition delAnim">
        <pc:chgData name="Azhar Iqbal" userId="fa015a3bdbe472ad" providerId="LiveId" clId="{C06480A0-C47A-49D8-A1F5-D1315ACCCF44}" dt="2022-09-12T15:39:37.462" v="97" actId="1076"/>
        <pc:sldMkLst>
          <pc:docMk/>
          <pc:sldMk cId="833319477" sldId="1154"/>
        </pc:sldMkLst>
        <pc:spChg chg="mod">
          <ac:chgData name="Azhar Iqbal" userId="fa015a3bdbe472ad" providerId="LiveId" clId="{C06480A0-C47A-49D8-A1F5-D1315ACCCF44}" dt="2022-09-12T15:39:37.462" v="97" actId="1076"/>
          <ac:spMkLst>
            <pc:docMk/>
            <pc:sldMk cId="833319477" sldId="1154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31.312" v="7" actId="478"/>
          <ac:picMkLst>
            <pc:docMk/>
            <pc:sldMk cId="833319477" sldId="1154"/>
            <ac:picMk id="4" creationId="{7569638A-7B48-41FB-97CB-FDC555A95F00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746605034" sldId="1156"/>
        </pc:sldMkLst>
        <pc:picChg chg="del">
          <ac:chgData name="Azhar Iqbal" userId="fa015a3bdbe472ad" providerId="LiveId" clId="{C06480A0-C47A-49D8-A1F5-D1315ACCCF44}" dt="2022-08-28T05:51:54.130" v="8" actId="478"/>
          <ac:picMkLst>
            <pc:docMk/>
            <pc:sldMk cId="2746605034" sldId="1156"/>
            <ac:picMk id="3" creationId="{AD89FBFA-9CBC-47B3-8163-1258B0D6A893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895183502" sldId="1157"/>
        </pc:sldMkLst>
        <pc:picChg chg="del">
          <ac:chgData name="Azhar Iqbal" userId="fa015a3bdbe472ad" providerId="LiveId" clId="{C06480A0-C47A-49D8-A1F5-D1315ACCCF44}" dt="2022-08-28T05:53:14.784" v="9" actId="478"/>
          <ac:picMkLst>
            <pc:docMk/>
            <pc:sldMk cId="1895183502" sldId="1157"/>
            <ac:picMk id="3" creationId="{216369D4-2482-4A15-AA97-2BA35F6CBD56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2370366627" sldId="1158"/>
        </pc:sldMkLst>
        <pc:picChg chg="del">
          <ac:chgData name="Azhar Iqbal" userId="fa015a3bdbe472ad" providerId="LiveId" clId="{C06480A0-C47A-49D8-A1F5-D1315ACCCF44}" dt="2022-08-28T05:55:26.974" v="20" actId="478"/>
          <ac:picMkLst>
            <pc:docMk/>
            <pc:sldMk cId="2370366627" sldId="1158"/>
            <ac:picMk id="2" creationId="{D8250AF4-6D13-4379-A1F5-A4E4D5C4C94E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611769923" sldId="1173"/>
        </pc:sldMkLst>
        <pc:picChg chg="del">
          <ac:chgData name="Azhar Iqbal" userId="fa015a3bdbe472ad" providerId="LiveId" clId="{C06480A0-C47A-49D8-A1F5-D1315ACCCF44}" dt="2022-08-28T05:55:20.899" v="19" actId="478"/>
          <ac:picMkLst>
            <pc:docMk/>
            <pc:sldMk cId="3611769923" sldId="1173"/>
            <ac:picMk id="4" creationId="{B11CDBED-11AB-42CC-880D-C28F1B13001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688233197" sldId="1197"/>
        </pc:sldMkLst>
        <pc:picChg chg="del">
          <ac:chgData name="Azhar Iqbal" userId="fa015a3bdbe472ad" providerId="LiveId" clId="{C06480A0-C47A-49D8-A1F5-D1315ACCCF44}" dt="2022-08-28T05:54:18.282" v="13" actId="478"/>
          <ac:picMkLst>
            <pc:docMk/>
            <pc:sldMk cId="688233197" sldId="1197"/>
            <ac:picMk id="2" creationId="{06D8AA0F-7F68-469E-B5AA-C6C0C3A5EE7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1542376262" sldId="1198"/>
        </pc:sldMkLst>
        <pc:spChg chg="mod">
          <ac:chgData name="Azhar Iqbal" userId="fa015a3bdbe472ad" providerId="LiveId" clId="{C06480A0-C47A-49D8-A1F5-D1315ACCCF44}" dt="2022-09-12T15:36:23.524" v="41" actId="20577"/>
          <ac:spMkLst>
            <pc:docMk/>
            <pc:sldMk cId="1542376262" sldId="1198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09.862" v="1" actId="478"/>
          <ac:picMkLst>
            <pc:docMk/>
            <pc:sldMk cId="1542376262" sldId="1198"/>
            <ac:picMk id="3" creationId="{6B2FAF34-9419-4CE1-981C-2499933FCFA6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8:20.310" v="93"/>
        <pc:sldMkLst>
          <pc:docMk/>
          <pc:sldMk cId="918911304" sldId="1199"/>
        </pc:sldMkLst>
        <pc:spChg chg="mod">
          <ac:chgData name="Azhar Iqbal" userId="fa015a3bdbe472ad" providerId="LiveId" clId="{C06480A0-C47A-49D8-A1F5-D1315ACCCF44}" dt="2022-09-12T15:37:09.966" v="60" actId="1038"/>
          <ac:spMkLst>
            <pc:docMk/>
            <pc:sldMk cId="918911304" sldId="1199"/>
            <ac:spMk id="58" creationId="{616F4545-210A-A74D-A31A-E4339596B317}"/>
          </ac:spMkLst>
        </pc:spChg>
        <pc:spChg chg="mod">
          <ac:chgData name="Azhar Iqbal" userId="fa015a3bdbe472ad" providerId="LiveId" clId="{C06480A0-C47A-49D8-A1F5-D1315ACCCF44}" dt="2022-09-12T15:36:58.470" v="54" actId="1036"/>
          <ac:spMkLst>
            <pc:docMk/>
            <pc:sldMk cId="918911304" sldId="1199"/>
            <ac:spMk id="59" creationId="{E8FBE9BD-5125-8341-AC98-0DB0D8C28ED1}"/>
          </ac:spMkLst>
        </pc:spChg>
        <pc:spChg chg="mod">
          <ac:chgData name="Azhar Iqbal" userId="fa015a3bdbe472ad" providerId="LiveId" clId="{C06480A0-C47A-49D8-A1F5-D1315ACCCF44}" dt="2022-09-12T15:37:20.598" v="64" actId="27636"/>
          <ac:spMkLst>
            <pc:docMk/>
            <pc:sldMk cId="918911304" sldId="1199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12.568" v="2" actId="478"/>
          <ac:picMkLst>
            <pc:docMk/>
            <pc:sldMk cId="918911304" sldId="1199"/>
            <ac:picMk id="3" creationId="{24F44C2F-4C3C-4F7A-870E-03A8B8BB8FC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747855130" sldId="1202"/>
        </pc:sldMkLst>
        <pc:picChg chg="del">
          <ac:chgData name="Azhar Iqbal" userId="fa015a3bdbe472ad" providerId="LiveId" clId="{C06480A0-C47A-49D8-A1F5-D1315ACCCF44}" dt="2022-08-28T05:51:03.428" v="0" actId="478"/>
          <ac:picMkLst>
            <pc:docMk/>
            <pc:sldMk cId="3747855130" sldId="1202"/>
            <ac:picMk id="2" creationId="{26F148F2-3123-4539-8F6E-70D93582E2FF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169546933" sldId="1209"/>
        </pc:sldMkLst>
        <pc:picChg chg="del">
          <ac:chgData name="Azhar Iqbal" userId="fa015a3bdbe472ad" providerId="LiveId" clId="{C06480A0-C47A-49D8-A1F5-D1315ACCCF44}" dt="2022-08-28T05:53:22.574" v="11" actId="478"/>
          <ac:picMkLst>
            <pc:docMk/>
            <pc:sldMk cId="169546933" sldId="1209"/>
            <ac:picMk id="2" creationId="{FB9888D7-FEE4-455B-9935-D9D024EC7752}"/>
          </ac:picMkLst>
        </pc:picChg>
      </pc:sldChg>
      <pc:sldChg chg="delSp del mod modTransition delAnim">
        <pc:chgData name="Azhar Iqbal" userId="fa015a3bdbe472ad" providerId="LiveId" clId="{C06480A0-C47A-49D8-A1F5-D1315ACCCF44}" dt="2022-09-12T16:19:52.258" v="108" actId="47"/>
        <pc:sldMkLst>
          <pc:docMk/>
          <pc:sldMk cId="2688962317" sldId="1211"/>
        </pc:sldMkLst>
        <pc:picChg chg="del">
          <ac:chgData name="Azhar Iqbal" userId="fa015a3bdbe472ad" providerId="LiveId" clId="{C06480A0-C47A-49D8-A1F5-D1315ACCCF44}" dt="2022-08-28T05:54:27.820" v="15" actId="478"/>
          <ac:picMkLst>
            <pc:docMk/>
            <pc:sldMk cId="2688962317" sldId="1211"/>
            <ac:picMk id="3" creationId="{1172F4BC-0457-4DA5-A5B3-3F4BDC425E3A}"/>
          </ac:picMkLst>
        </pc:picChg>
      </pc:sldChg>
      <pc:sldChg chg="delSp mod modTransition delAnim">
        <pc:chgData name="Azhar Iqbal" userId="fa015a3bdbe472ad" providerId="LiveId" clId="{C06480A0-C47A-49D8-A1F5-D1315ACCCF44}" dt="2022-09-12T15:38:20.310" v="93"/>
        <pc:sldMkLst>
          <pc:docMk/>
          <pc:sldMk cId="392431671" sldId="1219"/>
        </pc:sldMkLst>
        <pc:picChg chg="del">
          <ac:chgData name="Azhar Iqbal" userId="fa015a3bdbe472ad" providerId="LiveId" clId="{C06480A0-C47A-49D8-A1F5-D1315ACCCF44}" dt="2022-08-28T05:53:45.939" v="12" actId="478"/>
          <ac:picMkLst>
            <pc:docMk/>
            <pc:sldMk cId="392431671" sldId="1219"/>
            <ac:picMk id="3" creationId="{D218B684-ACD4-4B77-9916-3F899B1062F3}"/>
          </ac:picMkLst>
        </pc:picChg>
      </pc:sldChg>
      <pc:sldChg chg="delSp modSp mod modTransition delAnim">
        <pc:chgData name="Azhar Iqbal" userId="fa015a3bdbe472ad" providerId="LiveId" clId="{C06480A0-C47A-49D8-A1F5-D1315ACCCF44}" dt="2022-09-12T15:39:05.430" v="95" actId="1076"/>
        <pc:sldMkLst>
          <pc:docMk/>
          <pc:sldMk cId="3833145094" sldId="1223"/>
        </pc:sldMkLst>
        <pc:spChg chg="mod">
          <ac:chgData name="Azhar Iqbal" userId="fa015a3bdbe472ad" providerId="LiveId" clId="{C06480A0-C47A-49D8-A1F5-D1315ACCCF44}" dt="2022-09-12T15:39:05.430" v="95" actId="1076"/>
          <ac:spMkLst>
            <pc:docMk/>
            <pc:sldMk cId="3833145094" sldId="1223"/>
            <ac:spMk id="101" creationId="{71D41B91-E8C8-6145-A56E-4FC2D52EA94E}"/>
          </ac:spMkLst>
        </pc:spChg>
        <pc:spChg chg="mod">
          <ac:chgData name="Azhar Iqbal" userId="fa015a3bdbe472ad" providerId="LiveId" clId="{C06480A0-C47A-49D8-A1F5-D1315ACCCF44}" dt="2022-09-12T15:39:00.926" v="94" actId="1076"/>
          <ac:spMkLst>
            <pc:docMk/>
            <pc:sldMk cId="3833145094" sldId="1223"/>
            <ac:spMk id="654" creationId="{EDBA5A8F-4260-B240-9E01-AE8471BDC45B}"/>
          </ac:spMkLst>
        </pc:spChg>
        <pc:picChg chg="del">
          <ac:chgData name="Azhar Iqbal" userId="fa015a3bdbe472ad" providerId="LiveId" clId="{C06480A0-C47A-49D8-A1F5-D1315ACCCF44}" dt="2022-08-28T05:51:23.847" v="5" actId="478"/>
          <ac:picMkLst>
            <pc:docMk/>
            <pc:sldMk cId="3833145094" sldId="1223"/>
            <ac:picMk id="6" creationId="{511985A1-5B81-4EFC-8B2E-A230D7D4F248}"/>
          </ac:picMkLst>
        </pc:picChg>
      </pc:sldChg>
    </pc:docChg>
  </pc:docChgLst>
  <pc:docChgLst>
    <pc:chgData name="Azhar Iqbal" userId="fa015a3bdbe472ad" providerId="LiveId" clId="{80B66959-9D7C-4FB5-8A79-E4089B1AB6DB}"/>
    <pc:docChg chg="undo custSel addSld delSld modSld">
      <pc:chgData name="Azhar Iqbal" userId="fa015a3bdbe472ad" providerId="LiveId" clId="{80B66959-9D7C-4FB5-8A79-E4089B1AB6DB}" dt="2022-09-14T15:23:26.041" v="50" actId="1076"/>
      <pc:docMkLst>
        <pc:docMk/>
      </pc:docMkLst>
      <pc:sldChg chg="add del">
        <pc:chgData name="Azhar Iqbal" userId="fa015a3bdbe472ad" providerId="LiveId" clId="{80B66959-9D7C-4FB5-8A79-E4089B1AB6DB}" dt="2022-09-14T15:20:42.634" v="1" actId="47"/>
        <pc:sldMkLst>
          <pc:docMk/>
          <pc:sldMk cId="294078619" sldId="278"/>
        </pc:sldMkLst>
      </pc:sldChg>
      <pc:sldChg chg="modSp mod">
        <pc:chgData name="Azhar Iqbal" userId="fa015a3bdbe472ad" providerId="LiveId" clId="{80B66959-9D7C-4FB5-8A79-E4089B1AB6DB}" dt="2022-09-14T15:22:35.429" v="39" actId="20577"/>
        <pc:sldMkLst>
          <pc:docMk/>
          <pc:sldMk cId="2370366627" sldId="1158"/>
        </pc:sldMkLst>
        <pc:spChg chg="mod">
          <ac:chgData name="Azhar Iqbal" userId="fa015a3bdbe472ad" providerId="LiveId" clId="{80B66959-9D7C-4FB5-8A79-E4089B1AB6DB}" dt="2022-09-14T15:22:21.655" v="35" actId="20577"/>
          <ac:spMkLst>
            <pc:docMk/>
            <pc:sldMk cId="2370366627" sldId="1158"/>
            <ac:spMk id="25" creationId="{130235C8-CBF2-BC40-8C2F-CC9AFE97994B}"/>
          </ac:spMkLst>
        </pc:spChg>
        <pc:spChg chg="mod">
          <ac:chgData name="Azhar Iqbal" userId="fa015a3bdbe472ad" providerId="LiveId" clId="{80B66959-9D7C-4FB5-8A79-E4089B1AB6DB}" dt="2022-09-14T15:22:35.429" v="39" actId="20577"/>
          <ac:spMkLst>
            <pc:docMk/>
            <pc:sldMk cId="2370366627" sldId="1158"/>
            <ac:spMk id="654" creationId="{EDBA5A8F-4260-B240-9E01-AE8471BDC45B}"/>
          </ac:spMkLst>
        </pc:spChg>
      </pc:sldChg>
      <pc:sldChg chg="modSp add mod">
        <pc:chgData name="Azhar Iqbal" userId="fa015a3bdbe472ad" providerId="LiveId" clId="{80B66959-9D7C-4FB5-8A79-E4089B1AB6DB}" dt="2022-09-14T15:23:26.041" v="50" actId="1076"/>
        <pc:sldMkLst>
          <pc:docMk/>
          <pc:sldMk cId="2633892918" sldId="1224"/>
        </pc:sldMkLst>
        <pc:spChg chg="mod">
          <ac:chgData name="Azhar Iqbal" userId="fa015a3bdbe472ad" providerId="LiveId" clId="{80B66959-9D7C-4FB5-8A79-E4089B1AB6DB}" dt="2022-09-14T15:23:26.041" v="50" actId="1076"/>
          <ac:spMkLst>
            <pc:docMk/>
            <pc:sldMk cId="2633892918" sldId="1224"/>
            <ac:spMk id="25" creationId="{130235C8-CBF2-BC40-8C2F-CC9AFE97994B}"/>
          </ac:spMkLst>
        </pc:spChg>
        <pc:spChg chg="mod">
          <ac:chgData name="Azhar Iqbal" userId="fa015a3bdbe472ad" providerId="LiveId" clId="{80B66959-9D7C-4FB5-8A79-E4089B1AB6DB}" dt="2022-09-14T15:22:41.622" v="41" actId="20577"/>
          <ac:spMkLst>
            <pc:docMk/>
            <pc:sldMk cId="2633892918" sldId="1224"/>
            <ac:spMk id="654" creationId="{EDBA5A8F-4260-B240-9E01-AE8471BDC45B}"/>
          </ac:spMkLst>
        </pc:spChg>
      </pc:sldChg>
    </pc:docChg>
  </pc:docChgLst>
  <pc:docChgLst>
    <pc:chgData name="Azhar Iqbal" userId="fa015a3bdbe472ad" providerId="LiveId" clId="{BE3BCEA2-09FB-4E64-921F-B525295B4287}"/>
    <pc:docChg chg="undo custSel addSld delSld modSld">
      <pc:chgData name="Azhar Iqbal" userId="fa015a3bdbe472ad" providerId="LiveId" clId="{BE3BCEA2-09FB-4E64-921F-B525295B4287}" dt="2022-09-22T02:04:50.048" v="209" actId="20577"/>
      <pc:docMkLst>
        <pc:docMk/>
      </pc:docMkLst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94078619" sldId="27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4245015432" sldId="112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413470375" sldId="1131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519515275" sldId="1132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701260727" sldId="113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830604415" sldId="1150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807915537" sldId="1151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512526410" sldId="115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833319477" sldId="1154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746605034" sldId="1156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895183502" sldId="115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2370366627" sldId="115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611769923" sldId="1173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688233197" sldId="1197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542376262" sldId="1198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918911304" sldId="1199"/>
        </pc:sldMkLst>
      </pc:sldChg>
      <pc:sldChg chg="addSp delSp modSp mod">
        <pc:chgData name="Azhar Iqbal" userId="fa015a3bdbe472ad" providerId="LiveId" clId="{BE3BCEA2-09FB-4E64-921F-B525295B4287}" dt="2022-09-22T02:04:50.048" v="209" actId="20577"/>
        <pc:sldMkLst>
          <pc:docMk/>
          <pc:sldMk cId="3747855130" sldId="1202"/>
        </pc:sldMkLst>
        <pc:spChg chg="add mod">
          <ac:chgData name="Azhar Iqbal" userId="fa015a3bdbe472ad" providerId="LiveId" clId="{BE3BCEA2-09FB-4E64-921F-B525295B4287}" dt="2022-09-22T02:04:50.048" v="209" actId="20577"/>
          <ac:spMkLst>
            <pc:docMk/>
            <pc:sldMk cId="3747855130" sldId="1202"/>
            <ac:spMk id="7" creationId="{111E28C4-B192-4222-9137-A4411E7E5F43}"/>
          </ac:spMkLst>
        </pc:spChg>
        <pc:spChg chg="mod">
          <ac:chgData name="Azhar Iqbal" userId="fa015a3bdbe472ad" providerId="LiveId" clId="{BE3BCEA2-09FB-4E64-921F-B525295B4287}" dt="2022-09-22T01:43:27.647" v="106" actId="5793"/>
          <ac:spMkLst>
            <pc:docMk/>
            <pc:sldMk cId="3747855130" sldId="1202"/>
            <ac:spMk id="9" creationId="{247BCAC2-4B0D-C24F-A1AA-5CFB26132E0B}"/>
          </ac:spMkLst>
        </pc:spChg>
        <pc:spChg chg="mod">
          <ac:chgData name="Azhar Iqbal" userId="fa015a3bdbe472ad" providerId="LiveId" clId="{BE3BCEA2-09FB-4E64-921F-B525295B4287}" dt="2022-09-22T02:03:25.875" v="151" actId="21"/>
          <ac:spMkLst>
            <pc:docMk/>
            <pc:sldMk cId="3747855130" sldId="1202"/>
            <ac:spMk id="10" creationId="{80CCA17D-ECA8-CE46-82AC-A0AF8C3B62BD}"/>
          </ac:spMkLst>
        </pc:spChg>
        <pc:picChg chg="del mod">
          <ac:chgData name="Azhar Iqbal" userId="fa015a3bdbe472ad" providerId="LiveId" clId="{BE3BCEA2-09FB-4E64-921F-B525295B4287}" dt="2022-09-22T02:04:01.042" v="156" actId="21"/>
          <ac:picMkLst>
            <pc:docMk/>
            <pc:sldMk cId="3747855130" sldId="1202"/>
            <ac:picMk id="8" creationId="{DF930083-F2DB-4F46-8D0E-D89D7D8AC353}"/>
          </ac:picMkLst>
        </pc:picChg>
      </pc:sldChg>
      <pc:sldChg chg="addSp delSp modSp add mod">
        <pc:chgData name="Azhar Iqbal" userId="fa015a3bdbe472ad" providerId="LiveId" clId="{BE3BCEA2-09FB-4E64-921F-B525295B4287}" dt="2022-09-22T02:04:03.443" v="157"/>
        <pc:sldMkLst>
          <pc:docMk/>
          <pc:sldMk cId="2090054966" sldId="1203"/>
        </pc:sldMkLst>
        <pc:spChg chg="mod">
          <ac:chgData name="Azhar Iqbal" userId="fa015a3bdbe472ad" providerId="LiveId" clId="{BE3BCEA2-09FB-4E64-921F-B525295B4287}" dt="2022-09-22T02:03:41.116" v="153" actId="20577"/>
          <ac:spMkLst>
            <pc:docMk/>
            <pc:sldMk cId="2090054966" sldId="1203"/>
            <ac:spMk id="10" creationId="{80CCA17D-ECA8-CE46-82AC-A0AF8C3B62BD}"/>
          </ac:spMkLst>
        </pc:spChg>
        <pc:picChg chg="add mod">
          <ac:chgData name="Azhar Iqbal" userId="fa015a3bdbe472ad" providerId="LiveId" clId="{BE3BCEA2-09FB-4E64-921F-B525295B4287}" dt="2022-09-22T02:04:03.443" v="157"/>
          <ac:picMkLst>
            <pc:docMk/>
            <pc:sldMk cId="2090054966" sldId="1203"/>
            <ac:picMk id="7" creationId="{A4D5F0E4-0E38-400E-B2C5-8D25C46B566B}"/>
          </ac:picMkLst>
        </pc:picChg>
        <pc:picChg chg="del">
          <ac:chgData name="Azhar Iqbal" userId="fa015a3bdbe472ad" providerId="LiveId" clId="{BE3BCEA2-09FB-4E64-921F-B525295B4287}" dt="2022-09-22T02:03:46.281" v="154" actId="478"/>
          <ac:picMkLst>
            <pc:docMk/>
            <pc:sldMk cId="2090054966" sldId="1203"/>
            <ac:picMk id="8" creationId="{DF930083-F2DB-4F46-8D0E-D89D7D8AC353}"/>
          </ac:picMkLst>
        </pc:picChg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169546933" sldId="1209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92431671" sldId="1219"/>
        </pc:sldMkLst>
      </pc:sldChg>
      <pc:sldChg chg="add del">
        <pc:chgData name="Azhar Iqbal" userId="fa015a3bdbe472ad" providerId="LiveId" clId="{BE3BCEA2-09FB-4E64-921F-B525295B4287}" dt="2022-09-22T01:59:57.481" v="120" actId="47"/>
        <pc:sldMkLst>
          <pc:docMk/>
          <pc:sldMk cId="3833145094" sldId="1223"/>
        </pc:sldMkLst>
      </pc:sldChg>
      <pc:sldChg chg="del">
        <pc:chgData name="Azhar Iqbal" userId="fa015a3bdbe472ad" providerId="LiveId" clId="{BE3BCEA2-09FB-4E64-921F-B525295B4287}" dt="2022-09-22T01:59:57.481" v="120" actId="47"/>
        <pc:sldMkLst>
          <pc:docMk/>
          <pc:sldMk cId="2633892918" sldId="1224"/>
        </pc:sldMkLst>
      </pc:sldChg>
      <pc:sldMasterChg chg="addSldLayout delSldLayout">
        <pc:chgData name="Azhar Iqbal" userId="fa015a3bdbe472ad" providerId="LiveId" clId="{BE3BCEA2-09FB-4E64-921F-B525295B4287}" dt="2022-09-22T01:59:57.481" v="120" actId="47"/>
        <pc:sldMasterMkLst>
          <pc:docMk/>
          <pc:sldMasterMk cId="3498172507" sldId="2147483660"/>
        </pc:sldMasterMkLst>
        <pc:sldLayoutChg chg="add del">
          <pc:chgData name="Azhar Iqbal" userId="fa015a3bdbe472ad" providerId="LiveId" clId="{BE3BCEA2-09FB-4E64-921F-B525295B4287}" dt="2022-09-22T01:59:57.481" v="120" actId="47"/>
          <pc:sldLayoutMkLst>
            <pc:docMk/>
            <pc:sldMasterMk cId="3498172507" sldId="2147483660"/>
            <pc:sldLayoutMk cId="652435326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1A72-A1B9-495E-A4C8-8EE3E188D828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4C0B-2C1B-4373-8FE7-1AB64B20C6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52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499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D1FF-BAC9-49A7-B17E-19B9A04B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5D31-C81D-49FA-8F0F-034B28687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E755-1F5A-43CB-98AE-FFE55C67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DF59-9DD5-4409-80AC-093688C1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4860-6801-4896-9E9C-A2052AAA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4826-ACE7-481F-B972-651EF64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A837-E828-417E-89D0-72399CFD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AD37-D3B4-44B9-8C78-0C474F59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9C02-8E9D-4BCA-92F7-3CC160FB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8E2D-68EF-4D79-9009-44D60646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1EE3-1DA7-4FE5-9CAB-346B0074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35616-032E-4E6C-899A-40E18C77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10CF-3219-434F-8949-5CA5D61B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4190-6BFC-47FB-9D17-F065127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8091-8069-4C94-B6C1-5DEC576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5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0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59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8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56E6-F8B1-42E0-963E-B8F6115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4DF9-9C3F-4B79-B6B3-4CF4457F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A102-147D-40A1-9CB0-2380DF3B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09D25-40D4-4225-BF2B-3D72CE47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A4B8-40D6-494F-8705-EA0013D9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8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1AC-EBF2-4617-A683-AD017456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D7BE-33A4-446F-94A9-3152EE81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913A-AB98-41B7-9441-84F0CDE4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C59EF-B7CF-4221-BD24-45BF1A0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FBAA-BE17-472C-9E62-08E84C4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88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AD66-E927-4B8C-A5E5-B416DC1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50B-80A5-4350-966A-9DD8A074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A514-5269-40A7-9E51-F9C864589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DE5D-189D-4E25-89BA-7FDE51AB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CAC07-EAD9-4575-A626-2394EDA7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E984-CEFF-4A7E-9D26-E45D48D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6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2D5-2178-4CEC-B8F7-4D2FC872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5E2B-B67E-40DD-B01D-F4B8F82D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7616-B7DA-44FE-AD04-7DE9D860C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21962-DD00-4329-92A0-7A108784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C3101-8823-46F6-B9B1-7EC7C011A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5B56-E34A-42C4-9500-C594A5BD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C2B17-8455-4EF9-B789-E9285FE8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19CF-37B0-4C6E-BBF7-039C9046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56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8E4-8D11-45DC-AC26-07D054E9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9E636-E5FF-413B-A2DA-61910FA2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D6B46-2AA7-4F07-B4AC-88675188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4466C-5BD3-47FE-93B4-0ED62350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8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C8AD-A4D7-4C1B-857F-F8A988C7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6249-A10D-4AF3-89FA-2AA80A3A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89EE1-F19F-4D83-9350-785E6268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8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81B-FDA6-42E2-89D0-98BB4D2E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65A-CD6B-43DC-8721-A8596B68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C752-BE1F-401E-B6FE-B4D8F55A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046ED-2D66-4C3E-BBFF-932A4EE8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476C-4B9A-423F-8D14-60BEF76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1C585-7C9E-4001-ABFF-32908D24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4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BD72-E2BF-4C7D-B0FB-CF65601F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5F494-4E7F-4533-A8BF-EE0E4A3B7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9340F-9F91-49FE-8504-FB569A84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53A16-DE37-40B9-A8F6-FBAF4E9F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B2DB-BCA1-4B9C-88FE-89D7B82D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EBA0-DB49-4E71-BA45-B1EF15E1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88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5605-EE31-4132-AE5D-78C2FE70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1ECB1-DA70-42FC-B4AD-75EF3A3E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82F08-139A-451D-9589-3F013479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48B50-CAF5-433F-8365-DC5303B2B93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2F15-3548-441C-AC28-D8EFCF992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6631-EAFA-493B-A7D0-E092F693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CC73-1924-4372-ABD3-EB6E96CA7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0" y="2486584"/>
            <a:ext cx="10515600" cy="133581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+mn-lt"/>
                <a:cs typeface="Calibri" panose="020F0502020204030204" pitchFamily="34" charset="0"/>
              </a:rPr>
              <a:t>Week 9 Lab</a:t>
            </a:r>
            <a:endParaRPr lang="en-US" sz="4400" dirty="0">
              <a:latin typeface="+mn-lt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2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Today’s Lab Tasks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9121" y="1266549"/>
            <a:ext cx="6355437" cy="238416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Complete Remaining Tasks</a:t>
            </a:r>
          </a:p>
          <a:p>
            <a:pPr marL="342900" indent="-342900" algn="l">
              <a:buFontTx/>
              <a:buChar char="-"/>
            </a:pPr>
            <a:endParaRPr lang="en-US" sz="2800" b="1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n-US" sz="2800" b="1">
                <a:latin typeface="Tw Cen MT" panose="020B0602020104020603" pitchFamily="34" charset="0"/>
              </a:rPr>
              <a:t>Any Question</a:t>
            </a:r>
            <a:r>
              <a:rPr lang="en-US" sz="2800" b="1" dirty="0">
                <a:latin typeface="Tw Cen MT" panose="020B0602020104020603" pitchFamily="34" charset="0"/>
              </a:rPr>
              <a:t>?</a:t>
            </a:r>
          </a:p>
          <a:p>
            <a:pPr marL="342900" indent="-342900" algn="l">
              <a:buFontTx/>
              <a:buChar char="-"/>
            </a:pPr>
            <a:endParaRPr lang="en-US" sz="2800" b="1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800" b="1" dirty="0">
              <a:latin typeface="Tw Cen MT" panose="020B0602020104020603" pitchFamily="34" charset="0"/>
            </a:endParaRPr>
          </a:p>
          <a:p>
            <a:pPr marL="342900" indent="-342900" algn="l">
              <a:buFontTx/>
              <a:buChar char="-"/>
            </a:pP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872B70E-2073-4008-B97F-5E1759276E13}"/>
              </a:ext>
            </a:extLst>
          </p:cNvPr>
          <p:cNvSpPr txBox="1">
            <a:spLocks/>
          </p:cNvSpPr>
          <p:nvPr/>
        </p:nvSpPr>
        <p:spPr>
          <a:xfrm>
            <a:off x="1658318" y="4218987"/>
            <a:ext cx="9144000" cy="194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Tw Cen MT" panose="020B0602020104020603" pitchFamily="34" charset="0"/>
              </a:rPr>
              <a:t>Don’t Copy Code</a:t>
            </a:r>
          </a:p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Tw Cen MT" panose="020B0602020104020603" pitchFamily="34" charset="0"/>
              </a:rPr>
              <a:t>Plagiarism Policy is very strict</a:t>
            </a:r>
          </a:p>
          <a:p>
            <a:pPr marL="342900" indent="-342900" algn="l">
              <a:buFontTx/>
              <a:buChar char="-"/>
            </a:pPr>
            <a:r>
              <a:rPr lang="en-US" sz="3200" b="1" dirty="0">
                <a:solidFill>
                  <a:srgbClr val="FF0000"/>
                </a:solidFill>
                <a:latin typeface="Tw Cen MT" panose="020B0602020104020603" pitchFamily="34" charset="0"/>
              </a:rPr>
              <a:t>Explore resources for understandability </a:t>
            </a:r>
          </a:p>
          <a:p>
            <a:pPr marL="342900" indent="-342900" algn="l">
              <a:buFontTx/>
              <a:buChar char="-"/>
            </a:pPr>
            <a:endParaRPr lang="en-US" sz="28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3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FEBB-B939-4D71-99E5-59C8AFF1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7" y="58339"/>
            <a:ext cx="9144000" cy="63993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Instructions for Submission</a:t>
            </a:r>
            <a:endParaRPr lang="en-PK" sz="4400" b="1" dirty="0">
              <a:solidFill>
                <a:srgbClr val="00206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1BC5-A39C-4AEE-883E-4D8A9350A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96" y="894589"/>
            <a:ext cx="11825207" cy="5905072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Submission Deadline (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01-November-2022</a:t>
            </a:r>
            <a:r>
              <a:rPr lang="en-US" sz="2800" b="1" dirty="0">
                <a:latin typeface="Tw Cen MT" panose="020B0602020104020603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Code Submission on Moodle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Video Submission to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Moodle </a:t>
            </a:r>
            <a:r>
              <a:rPr lang="en-US" sz="2800" b="1" dirty="0">
                <a:latin typeface="Tw Cen MT" panose="020B0602020104020603" pitchFamily="34" charset="0"/>
              </a:rPr>
              <a:t>and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 Class Representative (CR)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Must submit with your BJTUID (e.g.,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18722010.zip and i.e., 18722010.mp4</a:t>
            </a:r>
            <a:r>
              <a:rPr lang="en-US" sz="2800" b="1" dirty="0">
                <a:latin typeface="Tw Cen MT" panose="020B0602020104020603" pitchFamily="34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All four files must be in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.zip file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Video recording 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6-8 minutes (must not exceed 8 minutes)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(Demo + Important features of your code for relevant tasks)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800" b="1" dirty="0">
                <a:latin typeface="Tw Cen MT" panose="020B0602020104020603" pitchFamily="34" charset="0"/>
              </a:rPr>
              <a:t>For Q&amp;A (</a:t>
            </a:r>
            <a:r>
              <a:rPr lang="en-US" sz="2800" b="1" dirty="0">
                <a:solidFill>
                  <a:srgbClr val="FF0000"/>
                </a:solidFill>
                <a:latin typeface="Tw Cen MT" panose="020B0602020104020603" pitchFamily="34" charset="0"/>
              </a:rPr>
              <a:t>Oral or Written</a:t>
            </a:r>
            <a:r>
              <a:rPr lang="en-US" sz="2800" b="1" dirty="0">
                <a:latin typeface="Tw Cen MT" panose="020B0602020104020603" pitchFamily="34" charset="0"/>
              </a:rPr>
              <a:t>), Week 10. Don’t miss. </a:t>
            </a:r>
          </a:p>
        </p:txBody>
      </p:sp>
    </p:spTree>
    <p:extLst>
      <p:ext uri="{BB962C8B-B14F-4D97-AF65-F5344CB8AC3E}">
        <p14:creationId xmlns:p14="http://schemas.microsoft.com/office/powerpoint/2010/main" val="255876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120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Wingdings</vt:lpstr>
      <vt:lpstr>Office Theme</vt:lpstr>
      <vt:lpstr>1_Office Theme</vt:lpstr>
      <vt:lpstr>Week 9 Lab</vt:lpstr>
      <vt:lpstr>Today’s Lab Tasks</vt:lpstr>
      <vt:lpstr>Instructions for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layer: overview</dc:title>
  <dc:creator>yu wenjuan</dc:creator>
  <cp:lastModifiedBy>Azhar Iqbal</cp:lastModifiedBy>
  <cp:revision>56</cp:revision>
  <dcterms:created xsi:type="dcterms:W3CDTF">2020-09-18T20:48:23Z</dcterms:created>
  <dcterms:modified xsi:type="dcterms:W3CDTF">2022-10-29T21:50:05Z</dcterms:modified>
</cp:coreProperties>
</file>