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Action1.xml" ContentType="application/vnd.ms-office.inkAction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ink/inkAction2.xml" ContentType="application/vnd.ms-office.inkActio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Action3.xml" ContentType="application/vnd.ms-office.inkAction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ink/inkAction4.xml" ContentType="application/vnd.ms-office.inkActio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ink/inkAction5.xml" ContentType="application/vnd.ms-office.inkAction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4" r:id="rId3"/>
  </p:sldMasterIdLst>
  <p:notesMasterIdLst>
    <p:notesMasterId r:id="rId25"/>
  </p:notesMasterIdLst>
  <p:sldIdLst>
    <p:sldId id="1232" r:id="rId4"/>
    <p:sldId id="1289" r:id="rId5"/>
    <p:sldId id="1291" r:id="rId6"/>
    <p:sldId id="1219" r:id="rId7"/>
    <p:sldId id="1233" r:id="rId8"/>
    <p:sldId id="1234" r:id="rId9"/>
    <p:sldId id="1235" r:id="rId10"/>
    <p:sldId id="1236" r:id="rId11"/>
    <p:sldId id="1100" r:id="rId12"/>
    <p:sldId id="1102" r:id="rId13"/>
    <p:sldId id="1101" r:id="rId14"/>
    <p:sldId id="1303" r:id="rId15"/>
    <p:sldId id="1225" r:id="rId16"/>
    <p:sldId id="1292" r:id="rId17"/>
    <p:sldId id="1304" r:id="rId18"/>
    <p:sldId id="1263" r:id="rId19"/>
    <p:sldId id="1264" r:id="rId20"/>
    <p:sldId id="1249" r:id="rId21"/>
    <p:sldId id="1250" r:id="rId22"/>
    <p:sldId id="1286" r:id="rId23"/>
    <p:sldId id="1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1-07T23:28:51.5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3526">
    <iact:property name="dataType"/>
    <iact:actionData xml:id="d0">
      <inkml:trace xmlns:inkml="http://www.w3.org/2003/InkML" xml:id="stk0" contextRef="#ctx0" brushRef="#br0">8174 4408 0,'22'0'426,"0"0"-397,-22-22-19,22 22-4,0 0 22,0 0 15,0 0-36,1 0-1,-1 0 2,0 0-2,0 0 0,0 0-4,0 0 2,0 0 4,1 0-4,-1 0-2,0 0 4,0 0-2,0 0 0,0 0-2,0 0 2,23 0 3,-23 0-6,0 0 3,0 0-2,0 0 0,1 0 2,-1 0-2,0 0 0,0 0 0,0 0 0,0 0 0,0 0 0,1 0 0,-1 0 0,22 0 2,-22 0 0,22 0-2,-21 0 2,-1 0-2,0 0 0,0 0 0,0 0 0,0 0 0,1 0 0,21 0 2,-22 0 2,0 0-6,0 0 2,0 0 0,1 0 2,-1 0-2,22 0 0,-22 0 4,0 0-6,0 0 4,1 0-2,-1 0 0,0 0 0,0 22 2,0-22-2,0 0 2,1 0 0,-1 0-2,0 0 4,0 0-6,0 0 2,0 0 2,0 0 0,1 0-2,-1 0 0,0 0 2,0 22-2,0-22 0,0 0 2,23 0-2,-1 0 4,-22 0-4,22 0 2,-21 0 0,21 0 0,-22 0 0,0 0-2,0 0 0,0 0 0,23 0 2,-23 0 0,0 0 0,0 0 0,0 0-2,0 0 2,1 0 0,-1 0 2,0 0-4,0 0 4,0 0 0,0 0 0,1 0 4,-1 0-6,0 0 4,0 0 0,0 0 10,0 0-14,0 0 12,1 0-2,-1 0-2,0 0-8,0 0 22,0 0-16,0 0 6,0 0-7,1 0-4,-1 0 5,-22-22-8,22 22 2,0 0-2,0 0 14,0 0-3,0 0 2,1 0-7,-1 0 2,0 0-2,0 0 1,0 0-8,0 0 7,1 0-2,-1 0 0,0 0 0,0 0 0,0 0 14,0 0-2</inkml:trace>
    </iact:actionData>
  </iact:action>
  <iact:action type="add" startTime="6086">
    <iact:property name="dataType"/>
    <iact:actionData xml:id="d1">
      <inkml:trace xmlns:inkml="http://www.w3.org/2003/InkML" xml:id="stk1" contextRef="#ctx0" brushRef="#br0">9037 6070 0,'22'0'30,"-22"-22"-13,23 22-6,-1 0-4,0 0-1,0 0-4,0 0 6,0 0-4,1 0 0,-1 0-2,0 0 2,0 0 0,22 0 0,-22 0 0,1 0 0,21 0 0,-22 0 0,22 0-2,-22 0 2,1 0-2,-1 0 0,0 0 2,22 0-2,-22 0 2,1 0-2,21 0 0,-22 0 2,0 0-2,0 0 0,0 0 0,23 0 0,-23 0 3,0 0-3,0 0-1,0 22 1,0-22 0,1 0 0,-1 0 0,0 0 0,22 0 0,-22 0 2,1 0-2,21 0 0,-22 0 2,0 0-2,0 0 1,0 0-2,1 0 3,-1 0-2,0 0 0,22 0 2,-22 0 2,23 0-4,-23 0 4,0 0-2,0 0 2,0 0-4,0 0 6,1 0 2,-1 0 44,0 0-34,0 0-16,0 0 9,0 0 221,0 0-118,1 0-98,-1 0 54,0 0-52,0 0-11,0 0 1,0 0 13</inkml:trace>
    </iact:actionData>
  </iact:action>
  <iact:action type="add" startTime="11635">
    <iact:property name="dataType"/>
    <iact:actionData xml:id="d2">
      <inkml:trace xmlns:inkml="http://www.w3.org/2003/InkML" xml:id="stk2" contextRef="#ctx0" brushRef="#br0">8594 7199 0,'22'0'78,"1"0"-73,-1 0 3,0 0 8,-22-22-14,22 22 0,0 0 8,0 0-4,1 0 0,-1 0 0,0 0-2,0 0 0,0 0 2,0 0 0,0 0-4,1 0 2,-1 0 0,0 0-2,0 0 7,0 0-6,0 0 1,0 0-2,1 0 4,-1 0 0,0 0 0,0 0-4,0 0 2,0 0 4,1 0-4,-1 0 0,0 0-2,22 0 4,-22 0 3,-22-22-8,22 22 3,1 0 2,-1 0-4,0 0 10,0 0 16,0 0-22,0 0 0,0 0-2,1 0 2,-1 0-2,0 0 0,0 0-2,22 0 4,-21 0-1,-1 0-2,0 0 1,0 0 0,22 0 0,-22 0 3,1 0-4,-1 0 7,0 0-8,0 0 0,0 0 8,0 0-6,0 0 0,1 0 2,-1 0-4,0 0 0,0 0 2,0 0 0,0 0 0,1 0-2,-1 0 0,0 0 2,0 0-2,0 0 2,0 0 0,0 0 0,1 0-2,-1 0 6,0 0-2,0 0 4,0 0 4,0 0-12,0 0 8,1 0-6,-1 0 2,0 0-4,0 0 6,0 0-6,0 0 0,1 0 6,-1 0 0,0 0 12</inkml:trace>
    </iact:actionData>
  </iact:action>
  <iact:action type="add" startTime="13049">
    <iact:property name="dataType"/>
    <iact:actionData xml:id="d3">
      <inkml:trace xmlns:inkml="http://www.w3.org/2003/InkML" xml:id="stk3" contextRef="#ctx0" brushRef="#br0">8329 8108 0,'22'0'54,"0"0"-41,22 0-7,-22 22-2,0-22-1,1 0 0,-1 0-1,0 0 2,0 0-2,0 0 0,22 0 1,1 0 0,-1 0-1,-22 0 0,0 0 0,23 0 0,-1 0 0,-22 0 0,22 0 0,-21 0 0,21 0 0,22 0 0,-21 0 0,-1 0 0,0 0 0,-22 0 0,45 0 0,-23 0 0,0 0 1,-21 0-2,21 0 1,-22 0 0,44 0 0,-43 0 0,21 0 0,-22 0 0,22 0 0,1 0 0,-23 0 0,0 0 0,0 0 0,22 0 0,-21 0 0,-1 0 0,0 0 0,0 0 0,0 0 0,22 0 0,-21 0 2,-1 0-2,0 0 0,0 0 0,22 0 4,-21 0-2,-1 0-2,0 0 5,0 0-6,0 0 1,22 0 4,-21 0-2,-1 0-2,0 0 2,0 0-2,0 0 0,22 0 2,-21 0 0,-1 0 0,0 0-2,0 0 2,0 0-2,0 0 2,1 0-2,-1 0 2,0 0 0,0 0 2,0 0 2</inkml:trace>
    </iact:actionData>
  </iact:action>
  <iact:action type="add" startTime="17321">
    <iact:property name="dataType"/>
    <iact:actionData xml:id="d4">
      <inkml:trace xmlns:inkml="http://www.w3.org/2003/InkML" xml:id="stk4" contextRef="#ctx0" brushRef="#br0">11917 6646 0,'22'0'87,"-22"22"-22,22-22-63,0 0 10,0 0-10,1 0 28,-23 22 4,22-22-20,0 0-2,0 0-2,0 0-6,-22 22-2,22-22 6,0 0 16,-22 22-22,23-22 18,-23 22-12,22-22-6,0 0 6,-22 23-4,22-23 0,0 0-2,0 0 2,0 0 0,23 0 2,-45 22 1,22-22-6,0 0 1,0 0 0,0 0 4,1 0 0,-1 22-2,0-22-2,0 0 4,0 0 2,0 0-4,0 0 0,-22 22 6,23-22-6,-1 0-2,0 0 4,0 0-2,0 0 2,0 0-1,0 0-4,23 0 5,-23 0 0,0 0-2,0 0-2,0 0 0,1 0 2,-1 0 0,0 0 0,0 0-2,0 0 2,0 0 0,0 0-2,1 0 4,-1 0-2,0 0-2,0 0 4,0 0-2,22 0 2,-21 0-2,21 0 4,-22 0-4,0 0-2,0 0 4,0 0-4,1 0 2,-1 0-2,0 0 2,0 0 0,0 0 2,0 0-4,1 0 6,-1 0-4,0 0-2,0 0 2,0-22 4,0 22-4,0 0 0,23 0 0,-23 0 4,0 0-6,22-22 4,-22 22-2,1 0-2,-1 0 0,0 0 4,0 0-4,0 0 2,23 0 0,-23 0 0,0 0 2,0 0-4,0 0 4,0 0-4,0 0 2,1 0 0,-1 0 2,0 0 2,0 0-4,0 0 1,0 0 0,0 0 3,-22-22-6,23 22 2,-1 0 0,0 0 6,0 0-4,0 0 0,0 0 0,1 0 0,-23-23-4,22 23 6,0 0-4,0 0 2,0-22 0,0 22 4,0 0-2,1 0-4,-1 0 7,0 0-6,0 0 1,0 0-2,0 0 0,0 0 2,23 0 2,-23 0-4,0 0 0,0 0 0,0 0 0,1 0 4,-1 0-2,0 0 0,0 0 4,0 0 15,0 0-12,0 0-5,1 0 4,-1 0-6,0 0 8,0 0-12,0 0 4,0 0 2,23 0 6,-23 0-6,0 0 0,0 0-2,0 0-2,0 0 4,1-22-4,-1 22-2,0 0 7,0 0-6,0 0 1,0 0 8,0 0 8,1 0 10,-1 0-28,-22 22 4,22-22-4,0 0 8,0 0 0,0 0-6,0 22 22,1-22-18,-1 0 5,0 0-10,0 0 3,-22 23 0,22-23-4,0 0 6,0 0-4,-22 22 0,23-22 0,-1 0 6,0 0-6,0 0 4,0 0-6,0 0 4,1 22-4,-1-22 2,0 0 2,0 0 0,0 0-4,-22 22 0,22-22 0,0 0 4,1 0-2,-1 0 2,0 0-4,0 0 6,0 0 2,0 0 6,0 0-8,1 0 2,-23 22-6,22-22 4,0 0 0,0 0 0,0 0-2,0 0 4,1 0-4,-23 22-4,22-22 0,0 0 4,0 0 0,0 0-2,0 0 0,-22 22-2,22-22 2,23 0 2,-23 0 4,0 0-4,0 0 0,0 0-4,0 0 4,-22 23-4,23-23 4,-1 0 2,0 0-6,0 0 6,0 0 0,0 0 0,1 0-6,-1 0 4,0 0 0,-22 22-2,22-22-2,0 0 0,0 0 6,0 0-2,1 0 4,-1 0-8,0 0 2,0 0 6,0 0 0,0 0-6,0 0-2,1 0 4,-1 0-2,0 0 3,0 0-6,0 0 3,0 0 0,1 0 2,-1 0-4,0 0 0,22 0 4,-22 0 0,0 0-2,1 0-2,-1 0 0,0 0 6,0 0-4,0 0 4,0 0-4,0 0 0,1 0 4,-1 0-6,0 0 4,0 0 0,0 0-2,0 0-2,1 0 6,-1 0-6,0 0 0,0 0 6,0 0-2,0 0-4,0 0 4,1 0-2,-1 0 0,0 0 2,0 0-2,0 0-2,0 0 4,0 0-2,1 0 4,-1 0-6,22 0 4,-22 0 0,0 0-2,0 0 2,1 0-2,-1-22-2,22 22 6,-22 0-2,0 0-2,1 0 0,-1 0-2,0 0 4,0 0-4,0 0 4,0 0-4,0 0 2,1 0 0,-1 0 2,0 0-4,0 0 4,-22-23-4,22 23 0,0 0 4,0 0-4,1 0 4,21 0-2,-22 0 4,0 0-4,0 0 4,1 0-8,-1 0 6,0-22 0,0 22-2,0 0 0,0 0-2,0 0 4,1 0-2,-1 0 0,-22-22-2,22 22 0,0 0 2,0 0-2,0 0 4,0 0-2,1 0 2,-23-22 5,22 22-10,0 0 9,0 0 5,0 0 1,0 0-7,1 0-5,-23-22-2,22 22 0,0 0 6,0 0-2,0 0-4,0 0 4,23 0 0,-23 0 1,0 0-4,0 0 6,0 0-4,0 0 1,0 0 0,1 0 7,-1 0-6,0 0-1,0 0 2,0 0 0,-22-22 0,22 22-6,1 0 2,-1 0 9,0 0-8,0 0 1,0 0-4,0 0 4,23 0 0,-23 0-2,0 0 2,0 0-4,0 0 2,-22-22 0,22 22 2,0 0-4,1 0 2,-1 0 2,0 0 2,-22-23-4,22 23 2,0 0-4,0 0 6,1 0-2,-1 0 2,0 0-4,0 0 2,0 0 0,0 0 0,0 0-2,1 0 6,-1 0 4,-22-22-10,22 22 14,0 0-12,0 0 4,0 0-4,0 0 6,1 0-10,-1 0 11,0 0-6,0 0-1,0 0 0,0 0 6,1 0 4,-1 0-4,0 0-10,0 0 6,0 0 4,0 0-6,0 0 2,1 0 5,-1 0 1,0 0-7,0 0-5,0 0 11,0 0-4,0 0 4,1 0-4,-1 0-5,-22 22 2,44-44 0,-22 22 2,0 0 0,0 0-6,1 0 4,-1 0 4,0 0-4,0 0 0,0 0 4,0 0 2,1 0 32,-1-22-36,0 22 0,0 0 8,0 0-3,0 0 20,0 0-23,1 0 18,-23-22-9,22 22 32,0 0 53,0 0-88,-22-22-4,22 22-6,0 0 39,0 0-26,1 0 29,-1-22-24</inkml:trace>
    </iact:actionData>
  </iact:action>
  <iact:action type="add" startTime="26555">
    <iact:property name="dataType"/>
    <iact:actionData xml:id="d5">
      <inkml:trace xmlns:inkml="http://www.w3.org/2003/InkML" xml:id="stk5" contextRef="#ctx0" brushRef="#br0">10123 11984 0,'22'0'118,"0"0"-99,0 0-15,0 0 8,0 0 4,1 0-6,-1 0-6,0-22 0,-22 0 0,22 22-2,0 0 6,0 0-4,0 0 0,1 0 0,-1 0 8,0 0-10,0 0 6,-22-22-2,22 22-6,0 0 8,1 0-4,-1 0 4,0 0 2,0 0-8,0 0 10,0 0-8,0 0 8,-22-23-10,23 23 2,-1 0-2,0 0 8,0 0-3,0 0-6,0 0 5,0 0 4,1 0-6,-1 0 2,0 0 0,0 0-2,22 0 6,-22 0 0,1 0-2,-1 0 10,0 0-15,0 0 4,0 0-1,0 0 2,1 0-6,-1 0 4,0 0 2,0 0-2,0 0 0,0 0 2,0 0 5,-22-22-12,23 22 3,-1 0 14,0 0-8,0 0 3,0 0-6,0 0-3,0 0-2,1 0 8,-1 0-8,0 0 2,0 0 2,0 0-2,0 0 4,1 0-4,-1 0 6,0 0-4,-22 22-4,22-22 2,0 0 2,0 0 4,0 0-6,1 0 4,-1 0-6,0 0 2,0 0-2,0 0 4,22 0-2,-21 0 0,-1 0 0,0 0 0,0 0 2,0 0-2,0 0-2,1 0 2,-1 0 2,0 0-4,0 0 4,0 0-2,-22 23 2,44-23-4,-21 0 4,-1 0-2,0 0 0,0 0-2,0 0 6,0 0-2,0 0-4,1 0 2,-1 0 5,0 0-6,0 0-1,-22 22 2,22-22-1,0 0 0,1 0 1,-1 0 0,0 0-2,0 0 4,0 0-4,0 0 0,0 0 2,1 0-2,-1 0 0,0 0 2,22 0 0,-22 0 3,0 0-6,1 0 3,-1 0-2,22 0 0,-22 0 2,0 0 0,1 0 0,-1 0-2,0 0 2,0 0-2,22 0 4,-22 0 4,1 0-6,-1 0 0,0 0 2,0 0 2,0 0 0,0 0-6,0 0 6,1 0-4,-1 0 2,0 0-4,0 0 2,0 0 4,0 0-2,0 0-4,1 0 6,-1 0 4,0 0 8,0 0-12,0 0-2,0 0 0,1 0 6,-1 0-8,0 0 0,0 0 6,0 0-6,0 0 0,0 0 2,1 0 0,-1 0-2,0 0-2,0 0 2,0 0 0,0 0 0,0 0-2,1 0 5,-1 0-4,0 0 1,0 0-2,0 0 2,0 0 0,1 0 0,-1 0 0,0 0-2,0 0 4,0 0-4,0 0 2,0 0 0,1 0 2,-1 0-4,0 0 4,0 0-2,0 0 6,0-22-10,0 22 7,1 0-2,-1 0-1,0 0 2,0 0 0,0-23 0,0 23-4,1 0 8,-1 0-4,0 0 0,0 0-2,0 0 19,0 0-3,0 0 43,1 0-55,-1 0 310</inkml:trace>
    </iact:actionData>
  </iact:action>
  <iact:action type="add" startTime="32417">
    <iact:property name="dataType"/>
    <iact:actionData xml:id="d6">
      <inkml:trace xmlns:inkml="http://www.w3.org/2003/InkML" xml:id="stk6" contextRef="#ctx0" brushRef="#br0">4607 14399 0,'23'0'8,"-1"0"0,0 0-2,-22 22-2,22-22-2,0 0 10,0 0-3,0 0-8,1 0 11,-23-22-8,22 22-2,0 0 4,0 0-2,0 0 0,0 0 2,1 0-2,-1 0 0,0 0-2,-22-23 0,22 23 2,0 0 0,0 0-1,0 0-2,1 0 3,-1 0-2,0 0 2,22 0-2,-22 0 3,23 0-4,-1 0 3,-22 0-2,0 0 0,23 0 0,-1 0 4,-22 0-6,0 0 2,22 0 0,-21 0 0,43 0 0,-44 0 0,0 0 0,23 0 0,-1 0 0,0 0 0,0 0 2,-21 0-2,21 0 0,-22 0 0,0 0 0,0 0 0,23 0 0,-23 0 0,0 0 0,22 0 0,-22 0 2,1 0 2,-1 0-6,0 0 4,0 0 0,0 0 2,0 0 2,0 0-2,1 0 2,-1 0 0,0 0-2,0 0-2,0 0 0,23 0 2,-23 0-2,0 0 0,0 0-2,0 0 0,0 0 3,0 23-2,1-23-1,21 0 2,-22 0 0,0 0 2,0 0-6,0 0 2,1 0 2,-1 0-2,0 0 0,22 0 2,-22 0 0,23 0 0,-23 0-2,0 0 4,22 0-4,-22 0 0,1 0 2,-1 0-2,0 0 2,0 0-2,0 0 0,0 0 2,0 0-2,1 0 0,-1 0 4,0 0-4,0 0 0,0 0 2,0 0-2,1 0 0,-1 0 2,0 0 1,0 0-4,0 0 3,22 0-2,1 0 4,-23 0-4,0 0 0,0 0 0,0 0 0,23 0 2,-1 0 0,-22 0-2,0 0 0,23 0 0,-23 0 0,0 0 0,22 0 0,-22 0 0,0 0 0,1 0 0,21 0 0,-22 0 0,0 0 0,0 0 0,0 0 0,23 0 0,-1 0 2,-22 0-2,0 0 0,1 0 0,21 0 0,-22 0 2,0 0-2,0 0 0,0 0 0,1 0 0,-1 0 0,0 0 0,0 0 0,0 0 2,22 0-2,-21 0 0,-1 0 0,0 0 2,0 0-2,0 22 0,0-22 0,0 0 0,1 0 0,-1 0 2,22 0-2,-22 0 0,0 0 2,1 0-2,-1 0 0,22 0 0,-22 0 2,22 0 0,-21 0-2,-1 0 0,0 0 0,0 0 0,0 0 0,0 0 2,0 0-2,1 0 0,-1 0 0,22 0 2,-22 0 0,0 0 0,1 0-2,-1 0 2,0 0 0,0 0 0,0 0-2,0-22 0,23 22 4,-23 0 0,0 0-4,0 0 2,0 0 0,0 0 2,0 0 0,1 0-4,-1 0 4,0 0 0,0 0 2,0 0-4,0 0 0,-22 22 0,23-22 0,-1 0-2,0 0 4,0 0-2,22 0 2,-22 0-2,1 0 2,-1 0-4,0 0 2,0 0-2,0 0 2,0 0-2,0 0 2,1 0 0,-1 0 2,0 0-5,0 0 2,0 0 1,0 0 2,1 0 0,-1 0-2,0 0 2,0 0-2,0 0-2,0 0 6,0 22-4,1-22 2,21 0-2,-22 0 2,0 0-4,0 0 2,0 0-2,1 0 0,-1 0 2,22 0 2,-22 0-4,0 0 4,23 0-2,-23 0 4,0 0-4,0 0 2,0 0 0,0 0 2,1 0-2,-1 0-2,0 0 0,0 0 4,0 0-4,0 0 2,0 0-4,1 0 6,-1 0-4,0 0 6,0 0-8,0 0 2,0 0 6,0 0-10,1 0 4,-1 0 2,0 0-2,0 0-2,0 0 4,0 0-4,1 0 0,-1 0 2,0 0 1,22 0-2,-22 0 1,0 0 0,1 0-2,-1 0 2,0 0 0,22 0 0,-22 0 4,0 0-4,1 0-2,-1 0 4,0 0 0,0 0 0,0 0-4,0 0 5,1 0-4,-1 0 5,0 0-6,0 0 10,0 0-5,0 0 4,0 0-7,1 0 6,-1 0-2,0 0 0,0 0 0,0 0-4,0 0 4,0 0 3,1 0-8,-1 0 13,0 0 4,0-22 14,0 22 4</inkml:trace>
    </iact:actionData>
  </iact:action>
  <iact:action type="add" startTime="37486">
    <iact:property name="dataType"/>
    <iact:actionData xml:id="d7">
      <inkml:trace xmlns:inkml="http://www.w3.org/2003/InkML" xml:id="stk7" contextRef="#ctx0" brushRef="#br0">21397 8595 0,'0'-22'164,"-22"22"-124,-1 0-22,1 0-12,0 0 4,0 22 2,0-22-3,0 0 4,0 0-11,-1 0 10,1 0-8,0 0 4,0 0-6,0 0 12,0 0-6,0 0 2,-1 0-8,1 0 12,0 0-10,0 0 22,0 0-22,22 22 9,-22-22-6,-1 0 18,1 0 2,0 0-15,0 0 6,22 22-4,-22-22-4,0 0-2,0 0 0,-1 0 0,1 0 2,22 22-2,-22-22-6,0 0 0,0 0 8,0 0 6,0 0-3,-1 0-10,1 0 27,22 23-28,-22-23 50,0 0 16,0 0-58,0 0 6,0 0-6,-1 0 2,1 0-4,22 22-6,-22-22 20,0 0 0,0 0 4,0 0-12,-1 0 0,1 0 12,0 0-14,0 0 0,0 0 7,0 0 18,0 0-27,-1 0-2,1 0 0,0 0 1,0 0-2,0 0 0,0 0-4,0 0 7,-1 0-2,1 0-4,0 0 8,0 0 2,0 0-4,0 0-3,-1 0 6,1 0-3,22 22-2,-22-22-2,0 0 3,0 0 2,0 0 2,0 0 2,-1 0-13,1 0 7,0 0 2,0 0 0,0 0-6,0 0 7,0 0-2,-1 0 2,1 0-2,0 0-2,0 0 0,0 0 9,-23 0-12,23 0 9,0 0-6,0 0-6,0 0 18,0 0-16,0 0 14,-1 0-12,1 0 5,0 0-6,0 0 5,0 0-6,0 0 4,0 0 6,-1 0 0,1 0-12,0 0 9,0 0-1,0 0-1,0 0-7,-1 0 7,1 0-4,0 0 3,0 0-6,0 0 10,0 0-6,0 0 0,-1 0 0,1 0 2,0 0 0,0 0 0,0 0-4,0 0 6,0 0 2,-1 0 0,1 0 0,0 0-1,0 0 0,0 0-5,0 0 6,-1 0-8,1 0 11,0 0-2,0 0 6,0 0-13,0 0 31,0 0-27,-1 0 4,1 0-8,0 0 4,0 0 3,0 0 10,0 0-13,0 0 33,-1 0-32,1 0 11,0 0-20,0 0 20,0 0-12,0 0 6,-1 0-8,1 0 6,0 0 4,0 0-12,0 0 0,0 0 6,22-22-8,-22 22 6,-1 0 3,1 0-10,0 0 15,0 0-8,22-22 0,-22 22-6,0 0 6,0 0 0,-1 0-2,1 0 4,0 0-2,0 0-6,0 0 10,22-23-6,-22 23 5,0 0 0,22-22-1,-23 22-6,1 0 16,0 0 0,0 0-6,0-22-10,0 22 10,-1 0-4,1 0 12,0 0-14,0 0-2,0 0 0,0 0 8,0 0-10,-1 0 10,1 0 4,0 0-4,0 0-7,0 0 9,0 0-9,0 0 4,-1-22-11,1 22 9,0 0-3,0 0 2,0 0-4,0 0 0,-1 0 8,1 0-8,0 0-2,0 0 11,0 0-5,0-22 1,0 22-1,-1 0-1,1 0 4,0 0-4,0 0-6,0 0 9,22-22-8,-22 22-2,0 0 6,-1 0-2,1 0 0,0 0 5,0 0-2,0 0-5,0 0 0,-1 0 12,1 0-8,0 0 2,0 0-2,0 0 0,0 0-2,0 0 2,-1 0-6,1 0 10,0 0-2,0 0-6,0 0 4,0 0 4,0 0-10,-1 0 12,1 0-8,0 0-2,0 0 0,0 0 4,0 0-2,-1 0 3,1 0-6,0 0-1,0 0 8,0 0-6,0 0-2,0 0 4,-1 0 2,1 0-6,0 0 2,0 0 4,0 0-6,0 0 4,0 0-2,-1 0 0,1 0 2,0 0-4,0 0 4,0 0 0,0 0 0,-1 0-2,1 0 2,0 0-2,0 0 2,0 0-2,0 0 0,0 0 2,-1 0 2,1 0-8,0 0 4,0 0 2,0 0 4,0 0-8,0 22 4,-1-22 0,1 0 0,0 0 2,0 0-6,0 0 2,0 0 2,0 0-4,-1 0 6,1 0-6,0 0 2,0 0 0,0 0 2,0 22-4,-1-22 2,1 0 0,0 0-2,0 0 2,0 0 2,0 0-2,-23 0 4,23 0 0,0 0-4,0 0 2,0 0 0,0 0 2,0 0 0,-1 0-6,1 0 4,0 0 2,0 0-2,22 22-4,-22-22 0,0 0 2,-1 0 2,1 0 0,0 0 0,0 0-4,0 22 8,0-22-8,0 0 2,-1 0 4,1 0-2,0 0 5,0 0-6,0 0-3,0 0 4,22 22 0,-22-22-4,-1 0 0,1 0 4,0 0-2,-22 0 0,22 0 6,-23 0-8,45 23 4,-22-23-4,0 0 5,0 0-4,0 0 1,0 0 2,-1 0 0,1 0-2,0 0 0,0 0 0,0 0 2,0 0-2,0 0 0,-1 0 2,1 0-4,0 0 2,0 0 2,0 0-2,-23 0 2,23 0 0,0 0-2,0 0 4,0 0-6,0 0 8,0 0-2,-1 0 6,1 0-8,0 0 4,0 0 0,0 0-2,0 0-4,0 0 2,-1 0 4,1 0-4,0 0-2,0 0 6,0 0-6,0 0-2,-1 0 4,1 0-2,0 0 2,0 0-2,0 0 2,-22 0 0,21 0 2,1 0-4,0 0 4,0 0-6,0 0 6,0 0-2,0 0 16,-1 0-9,1 0-8,0 0 16,22 22-16,-22-22 1,0 0 4,0 0-4,0 0 2,-1 0 10,1 0-10,0 0-4,22 22 0,-22-22 0,0 0 6,0 0 1,-1 0-10,1 0 5,0 0 2,0 0 2,0 0-7,0 0 8,0 0-5,-1 0 4,1 0-6,0 0 6,0 0-4,0 0 7,0 0-12,0 0 7,-1 0 2,1 0 4,0 0-12,22 22 4,-22-22-4,0 0 8,0 0 3,-1 0-4,1 0-1,0 0-6,0 0 14,0 0 4,0 0-14,0 0 34,-1 0-18,1 0 3,0 0-18,0 0 5,22 22-10,-22-22 4,0 0 10,0 0-4,-1 0 28,1 0-10,0 0-5,0 0-20,0 0 19,22 22-14,-22-22 42</inkml:trace>
    </iact:actionData>
  </iact:action>
  <iact:action type="add" startTime="43317">
    <iact:property name="dataType"/>
    <iact:actionData xml:id="d8">
      <inkml:trace xmlns:inkml="http://www.w3.org/2003/InkML" xml:id="stk8" contextRef="#ctx0" brushRef="#br0">21530 8528 0,'22'23'92,"-22"-1"-76,22-22-15,-22 22 17,0 0-11,22-22-4,0 0 5,-22 22-6,0 0 5,0 1 5,22-1-4,-22 0-6,23-22 4,-23 22-3,22-22 7,-22 22-9,0 0 5,0 0-5,22-22 7,-22 23-5,22-23 1,-22 22 0,22-22 14,-22 22-12,22-22-5,-22 22 10,22-22 8,-22 22-18,23-22 3,-1 0 2,-22 22 2,0 0 1,22-22-3,0 0-1,-22 23-4,22-23 61,0 0-41,1 0-5,-1-23-12,0 23 5,0 0-2,0 0-1,-22-22-4,22 22 0,0 0 6,1 0-4,-1 0 4,0 0-4,-22-22-2,22 22 0,0 0 8,-22-22-6,22 22 0,0 0-2,1 0 6,-1 0-4,0 0 4,0-22-6,0 22 8,0 0-8,1 0 8,-1 0-6,0 0 4,-22-22-4,22 22 0,-22-22 2,22 22-4,0 0 64,23 0-43,-23 0-13,0 0 9,-22 22-15,22-22 10,0 0-5,0 0 13,0 0-11,-22 22 1,23-22-6,-1 0-4,0 22 14,-22 0-4,22-22-8,0 0 8,-22 22-10,22-22 4,1 0 0,-23 22 4,22-22-2,-22 23-1,22-23-6,0 0 1,-22 22 6,22-22-6,-22 22 0,22-22 8,-22 22-6,22-22-2,1 22 4,-23 0 0,22-22-2,-22 23 2,22-23 0,-22 22-2,22-22 4,0 0-2,-22 22-4,0 0 6,22 0-2,-22 0 8,22-22 6,-22 22-4,0-44 168,0 0-170,23 22-10,-23-22-1,22 22 4,-22-22-5,0 0 6,22 22-6,-22-22 13,22-1-12,-22 1 3,22 22-4,0-22 10,-22 0-3,22 22-8,-22-22 3,23 22 2,-23-22 8,44 22-5,-44-23 4,22 23-11,-22-22 4,22 22-2,0 0 5,1 0 0,-23-22-5,22 22 6,0 0 7,0 0-2,0 0-13,-22-22 8,22 22-8,0 0 8,1 0-2,-1 0-4,0-22 12,0 22-7,0 0 8,0 0-11,0 0 5,1 0-4,-1 0 5,0 0-4,0 0-1,0 0 2,0 0-1,1 0 0,-1 0-2,0 0 0,0 0 4,0 0-4,0 0-2,0 0 2,1 0 0,-1 0 0,-22 22-4,22-22 0,0 0 2,22 0-2,1 0 4,-1 0 1,-22 0-4,0 0-1,0 0 0,1 0 0,-1 0 2,0 0-2,0 0 0,0 0 2,22 0 0,-21 0 0,-1 0 2,0 0-2,0 0-4,0 0 6,0 0 0,0 0 0,1 0-2,-1 0 1,0 0 0,-22-22 3,22 22-6,0 0 6,0 0-4,-22-22-2,23 22 3,-1 0-2,0 0 5,0 0-2,-22-22-2,22 22-2,0 0 0,0 0 10,1 0-6,-23-23-4,22 23 6,0 0 36,0 0-16,0 0-2,0 0-18,0 0 12,1 0 5,-1 0-22,0 0 1,-22-22 0,22 22 0,0 0 6,0 0-2,-22-22-6,23 22 2,-1 0 8,0-22 6,0 22 0,0 0-10,-22-22 2,22 22-6,-22-22 14,22 22 8,-22-22 4,23 22-20,-1 0 9,-22-23-12,22 23 5,0 0 44,-22-22 41,0 0-84,0 0 1,0 0 6,0 0-2,0-1 17,22 23-14,0 0-7,-22-22 274,-22 22-266,22-22-12,0 0 11,-22 22 2,22-22 6,0 0-4,0 0-3,0-1-8</inkml:trace>
    </iact:actionData>
  </iact:action>
  <iact:action type="add" startTime="59817">
    <iact:property name="dataType"/>
    <iact:actionData xml:id="d9">
      <inkml:trace xmlns:inkml="http://www.w3.org/2003/InkML" xml:id="stk9" contextRef="#ctx0" brushRef="#br0">19160 14443 0,'22'0'61,"0"0"-60,0 0 13,0 0 6,0 0-6,1 0-10,-1 22 0,0-22 0,-22 22 0,22-22-2,0 0 2,0 22-2,0 0 2,1-22 0,21 0 0,-44 23-2,22-23 4,0 0-2,0 22-2,1-22 6,-1 0 0,-22 22-2,0 0 9,0 0 24,22-22-33,-22 22-2,22-22 6,-22 22-6,0 1-2,0-1 14,0 0-8,0 0 4,0 0-10,0 0 4,0 1 2,0-1-4,0 0 0,0 0 0,22 0 0,-22 0 0,0 0 0,0 1-2,0-1 3,0 0-4,0 0 1,0 0 2,0 0 0,0 0-2,0 1 2,0-1 2,0 0-2,0 0-2,0 0 2,0 0 0,0 1 2,0-1-4,0 0 5,0 0-4,0 0 1,0 0-2,0 0 3,0 1-2,22-1 1,-22 0 2,0 0-4,0 0 0,0 0 4,0 1-4,0-1 2,0 0 2,0 0-4,0 0 0,0 0 2,0 0 3,0 1-4,22-1 3,-22 0-4,0 0 4,0 0 0,0 22 0,0-21 2,23-1-4,-23 0 0,0 0 6,0 0-4,0 0 8,0 1-8,-23-23 192,23 22-196,-22-22 0,0 0 8,0 0-6,0 22 0,0-22 0,0 0-2,22 22 0,-23-22 0,1 22 4,0-22-4,-22 0 2,22 22 0,-1-22-2,1 0 0,0 22 2,0-22 0,0 23-2,0-23 0,0 0 2,-1 22-1,1-22-2,0 0 3,0 0-2,0 22 0,0 0 2,0-22-2,-1 0 2,1 0 0,0 22 2,0-22 2,0 0-2,0 0 4,22 22-2,-23 1 0,1-23 2,0 0-5,0 0-2,0 0 5,0 0 0,0 0-4,22 22 2,-23-22-1,1 0 16,22 22-19,-22-22 74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16T17:02:05.5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1658">
    <iact:property name="dataType"/>
    <iact:actionData xml:id="d0">
      <inkml:trace xmlns:inkml="http://www.w3.org/2003/InkML" xml:id="stk0" contextRef="#ctx0" brushRef="#br0">26403 5317 0,'22'0'227,"0"0"-212,0 0-13,0 0 8,0 0-5,0 0 9,1 0-11,-1 0 7,0 0-3,0 0 4,0 0-9,0 0 10,1 0-5,-1 0 0,0 0-5,0 0 10,0 0-5,0 0 4,0 0-2,1 0 1,-1 0 14,0 0-17,0 0-4,0 0 6,0 0-2,0 0-6,1 0 5,-1 0-2,0 0 5,0 0-8,0 0 3,0 0 2,1 0 1,-1 0-4,0 0-1,22 0 8,-22 0-8,0 0 4,1 0-4,-1 0 3,0 0-3,0 0 1,0 0 1,0 0 0,23 0 1,-23 0-2,0 0 1,0 0 0,0 0-1,0 0 2,1 0-3,-1 0 2,0 0-2,0 0 5,0 0-4,0 0 3,0 0-4,1 0 7,-1 0-6,0 0 5,0 0-5,0 0 8,0 0 0,0 0-6,1 0 4,-1 0 5,0 0 4,0 0 4,0 0-7,0 0-6,1 0 9,-1 0-13,0 0 1,0 0 19,0 0-4,0 0-7,0 0 2,1 0-3,-1 0 7,0 0-7,0 0 2,0 0 54,0 0-32,0 0 9,1 0-28,-1 0 4,0 0 9,0 0 8,0 0-36,0 0 14,0 0-6,1 0 0,-1 0 0,0 0 1,0 0-1,0 0 36,0 0-18,1 0-1,-1 0 49,0 0-49,0 0 337,0 0-192</inkml:trace>
    </iact:actionData>
  </iact:action>
  <iact:action type="add" startTime="16111">
    <iact:property name="dataType"/>
    <iact:actionData xml:id="d1">
      <inkml:trace xmlns:inkml="http://www.w3.org/2003/InkML" xml:id="stk1" contextRef="#ctx0" brushRef="#br0">24143 6712 0,'0'-22'5,"22"22"324,1 0-101,-1 0-200,0 0-7,0 0-13,0 0 8,0 0-8,1 0 9,-1 0 1,0 0-13,0 22 8,0-22-4,0 0 1,0 0-9,1 0 9,-1 0 3,0 0-9,0 0 2,0 0 12,0 0 6,0 0-8,1 0 4,-1 0-9,0 0 20,0 0-17,0 0-5,0 0 2,1 0 0,-1 0-3,0 0-7,0 0 9,0 0-8,0 0 5,0 0 1,1 0-6,-1 0 7,0 0-3,0 0-3,0 0 8,0 0-4,0 0 4,1 0-10,-1 0 14,0 0-14,0 0 14,0 0-11,0 0-1,1 0 12,-1 0-15,0 0 12,0 0-6,0 0 1,0 0 2,0 0-2,1 0 1,-1 0 0,0 0-6,0 0 7,0 0-1,0 0 2,0 0-7,1 0 6,-1 0-5,0 0 6,0 0-1,0 0-7,0 0 7,-22 22-8,22-22 3,23 0 0,-45 22-2,22-22 4,0 0-4,0 0 4,0 0-1,1 23-4,-1-23 3,22 0-2,-22 0 5,0 0-5,0 0-1,1 0 3,-1 0-1,0 0-2,0 0 3,0 0-1,-22 22 0,44-22 0,-21 0 0,-1 0 1,0 0-2,0 0 0,22 0 4,-21 0-2,21 0 3,-22 0-4,0 0 3,0 0-4,0 0 0,1 0 3,-1 0-4,0 0 1,0 0 2,0 0 0,0 0-2,0 0 2,1 0-3,-1 0 2,0 0-1,0 0 0,0 0 2,23 0-1,-23 0 2,0 0-3,0 0 0,0 0 0,0 0 0,0 0 3,1 0-2,-1 0 1,0 0 0,0 0-2,0 0 5,0 0-3,0 0 4,1 22-7,-1-22 5,22 0 4,-22 0-4,0 22 0,1-22-4,-1 0 2,0 0 2,22 0 0,-22 0 5,0 0-6,1 0-2,-1 0 8,0 0-3,0 0 0,-22 22-6,22-22 1,0 0 7,0 0-5,1 0 2,-1 0-1,0 0-5,0 0 7,0 0-6,0 0 2,1 0-2,-1 0 2,0 0 1,0 0-1,0 0-1,0 0 4,0 0-4,1 0-1,-1 0 4,0 0 1,0 0-4,0 0 4,0 0-6,0 0 9,1 0-6,-1 0 0,0 0 1,0 0 0,0 0 1,0 0-4,23 0 4,-23 0-2,0 0 5,0 0-6,0 0 3,0 0-2,1 0 1,-1 0 2,0 0-5,0 0 4,0 0-2,0 0 2,0 0-4,1 0 5,-1 0 2,0 0 0,0 0-4,-22 22-1,22-22-1,0 0 8,0 0 5,1 0 9,-1 0-16,0 0 2,0 0 4,0 0-7,0 0 1,1 0 2,-1 0 26,-22 22-20,22-22 104</inkml:trace>
    </iact:actionData>
  </iact:action>
  <iact:action type="add" startTime="20177">
    <iact:property name="dataType"/>
    <iact:actionData xml:id="d2">
      <inkml:trace xmlns:inkml="http://www.w3.org/2003/InkML" xml:id="stk2" contextRef="#ctx0" brushRef="#br0">29105 6779 0,'22'0'63,"0"0"-58,0 0 5,0 0 3,1 0-8,-1 0 7,0 0-10,0 0 5,0 0 7,0 0 34,0 0-31,1 0-3,-1 0-7,0 0 2,0 0-4,0 0-3,0 0 3,1 0-1,-1 0 4,0 0-2,0 0 0,0 0-2,0 0 4,0 0 7,1 0-1,-1 0 8</inkml:trace>
    </iact:actionData>
  </iact:action>
  <iact:action type="add" startTime="25676">
    <iact:property name="dataType"/>
    <iact:actionData xml:id="d3">
      <inkml:trace xmlns:inkml="http://www.w3.org/2003/InkML" xml:id="stk3" contextRef="#ctx0" brushRef="#br0">23147 8927 0,'22'0'230,"0"0"-184,0 0 40,0 0-54,0 0-14,0 0 31,1 0-26,-1 0-13,0 0-8,0 0 70,0 0-53,0 0 5,1 0-8,-1 0 38,0 0-45,0 0 18,0 0-24,0 0 26,0 0 29,1 0-20,-1 0-24,0 0 23,0 0-15,0 0 15,0 0-30,0 0 10,1 0 13,-1 0 0,0 0-25,0 0 19,0 0-7,0 0 5,1 0 79,-1 0-40,0 0-18,0 0-2,0 0-1,0 0-8,0 0-18,1 0 18,-1 0 4,-22 22-16</inkml:trace>
    </iact:actionData>
  </iact:action>
  <iact:action type="add" startTime="48557">
    <iact:property name="dataType"/>
    <iact:actionData xml:id="d4">
      <inkml:trace xmlns:inkml="http://www.w3.org/2003/InkML" xml:id="stk4" contextRef="#ctx0" brushRef="#br0">18407 12383 0,'0'0'1,"22"0"2,0 0 1,0 0 13,0 0-14,0 0 11,0 0-10,1 0 5,-1 0 0,0 0-2,0 0 6,0 0 6,0 0-2,1 0-10,-1 0 10,0 0-8,0 0 17,0 0-17,-22-22 12,22 22-9,0 0-1,1 0 3,-1 0-10,0 0 15,0 0-6,0 0-4,0 0 7,0 0-2,1 0 6,-1 0-17,0 0 12,0 0-6,0 0 18,0 0-18,1 0-2,-1 0 9,0 0-9,0 0-3,0 0 8,0 0-8,0 0 6,1 0-7,-1 0 2,0 0 1,0 0 2,0 0-6,0 0 0,23 0 10,-23 0-8,0 0 2,0 0 2,0 0-4,0 0 8,1 0-10,-1 0 9,0 0-8,0 0 1,0 0 7,0 0-8,0 0 1,1 0 6,-1 0-8,22 0 13,-22 0-6,0 0 8,0 0-8,1 0-5,-1 0 9,0 0-7,0 0-1,0 0 1,0 0-2,1 0 0,-1 0 5,0 0-6,0 0 1,0 0 7,-22 22-10,22-22 3,0 0 0,1 0 5,-1 0-4,0 0 0,-22 22-2,22-22-1,0 0 2,0 0 4,23 0 0,-23 0 2,0 0-6,0 0 2,0 0-1,0 0 2,1 0-5,-1 0 2,0 0 2,0 0-4,0 0 6,0 0 0,0 0 2,1 0 24</inkml:trace>
    </iact:actionData>
  </iact:action>
  <iact:action type="add" startTime="52236">
    <iact:property name="dataType"/>
    <iact:actionData xml:id="d5">
      <inkml:trace xmlns:inkml="http://www.w3.org/2003/InkML" xml:id="stk5" contextRef="#ctx0" brushRef="#br0">16214 12338 0,'-22'0'132,"-1"0"-115,1 0-12,0 0-2,0 0 7,0 0-2,0 0-3,0 0-2,-1 0 5,1 0-2,0 0 4,22-22-2,-22 22-6,0 0 6,0 0 6,0 0-10,-1 0 2,1 0 1,0 0 0,0 0-5,0 0 8,0 0-6,-1 0 0,1 0-2,0 0 4,0 0-4,0 0 4,0 0-4,0 0 4,-1 0-2,1 0 0,0 0-1,0 0 6,0 0-7,0 0 3,0 0 2,-1 0-1,1 0 4,0 0-6,0 0-2,0 0 12,0 0-10,0 0-2,-1 0 6,1 0-1,0 0 0,0 0-4,0 0 2,0 0-1,-1 0 6,1 0-9,0 0 3,0 0 5,0 0-6,0 0-2,0 0 7,-1 0-1,1 0 2,0 0 3,0 0-4,0 0 0,0 0 4,0 0-6,-1 0 1,1 0 8,0 0-7,0 0-6,0 0 11,0 0-9,-1 0 2,1 0 5,0 22-1,0-22-4,0 0 7,0 0-12,0 0 11,-1 0-3,1 0 2,0 0-7,0 0 11,0 0-2,0 0 3,0 0-14,-1 0 4,1 0 1,0 0 4,0 0-11,0 0 12,0 0 1,-1 0 10,1 0-14</inkml:trace>
    </iact:actionData>
  </iact:action>
  <iact:action type="add" startTime="72689">
    <iact:property name="dataType"/>
    <iact:actionData xml:id="d6">
      <inkml:trace xmlns:inkml="http://www.w3.org/2003/InkML" xml:id="stk6" contextRef="#ctx0" brushRef="#br0">3345 7111 0,'0'0'1,"22"0"5,0 0 60,0 0-32,0 0-16,1 0 7,-1 0-19,0 0-5,0 0 16,0 0-6,0 0-3,1 0-4,-1 0 6,0 0-2,0 0-1,0 0-4,0 0 1,23 22 6,-23-22-2,0 0-3,0 0 2,0 0-3,0 0 8,0 0-2,1 0 6,-1 0-15,0 0 14,0 0-9,0 0 2,0 0 4,-22 22-11,23-22 0,-1 0 7,0 0-1,0 0-2,0 0-2,0 0 8,0 0-2,1 0-6,-1 0 12,0 0-6,0 0 6,0 0-10,0 0-1,0 0 12,1 0-4,-1 0-5,0 0 2,0 0-5,0 0 8,-22 22-7,22-22 3,1 0 1,-1 0 2,0 0 7,0 0-6,0 0-3,0 0 1,0 0 1,1 0 1,-1 0-9,0 0 9,0 0 10,0 0 12,0 0-24,0 0 12,1 0-10,-1 22 6,0-22-10,0 0 4,0 0 5,0 0-4,1 0-8,-1 0 15,0 0-9,0 0 1,0 0 2,0 0-3,0 0-4,1 0 31,-1 0 16,0 0-52,0 23 83,0-23-74,0 0-5,0 0 4,1 0 22,-1 0-2,0 0 10,0 0-19,0 0 26,0 0-13,1 0-6,-1 0-5,0 0-1,0 0 21,0 0-15,0 0-19,0 0 8,-22-23 5,23 23-8,-1 0 16,0 0-18,0 0 8,0 0-6,0 0 38,0 0-40,1 0 45</inkml:trace>
    </iact:actionData>
  </iact:action>
  <iact:action type="add" startTime="75383">
    <iact:property name="dataType"/>
    <iact:actionData xml:id="d7">
      <inkml:trace xmlns:inkml="http://www.w3.org/2003/InkML" xml:id="stk7" contextRef="#ctx0" brushRef="#br0">6025 7111 0,'22'0'213,"0"0"-188,0 0-10,1 0-14,-1 0 18,0 0-13,0 0 3,0 0-2,0 0 0,0 0 2,1 0 0,-1 0-6,0 0 5,0 0-3,22 0 4,-21 0 0,-1 0-7,22 0 9,-22 0-8,0 0 3,0 0-2,1 0 0,-1 0 3,0 0-2,0 0-3,0 0 2,0 0 3,0 0-2,1 0-3,-1 0 4,0 0 1,0 0-2,0 0-1,0 0 1,1 0 3,-1 0 2,0 0 11,0 0-8,0 0 7,0 0 42,0 0-18,-22-22-41,23 22 1,-1 0 69,22 0-30,-22 0-4,0 0-23,0 0 17,1 0-23,-1 0 5,0 0 11,-22 22-13,22-22-5,0 0 10,0 0 7,1 0 15,-1 0-6,-22 22 24,22-22 301,0 0 735,0 0-1065</inkml:trace>
    </iact:actionData>
  </iact:action>
  <iact:action type="add" startTime="85800">
    <iact:property name="dataType"/>
    <iact:actionData xml:id="d8">
      <inkml:trace xmlns:inkml="http://www.w3.org/2003/InkML" xml:id="stk8" contextRef="#ctx0" brushRef="#br0">12515 6712 0,'22'0'13,"0"0"16,0 0-12,0 0-16,-22 22 1,23-22 6,-1 0 1,22 0-2,-22 0-1,0 0 0,-22 22-4,22-22 0,1 0 0,-1 0 3,0 0-2,0 0-1,0 0 2,0 0 2,1 0-2,-1 0-2,0 0 3,0 0-2,0 0 2,0 0-1,-22 23-3,22-23 1,1 0 3,-1 0-2,0 0 5,0 0-6,0 0 5,0 0-4,0 0 3,1 0 4,-1 0-2,0 0-2,0 0 0,0 0-2,0 0 2,0 0-3,1 0 0,-1 0 1,0 0 0,0 0-1,0 0 0,0 0-1,23 0 5,-23 22-2,0-22-4,0 0 4,0 0-3,0 0 6,1 0-7,-1 0 2,0 0 1,22 0 2,-22 0 1,0 0-4,1 0 1,-1 0 4,0 0-6,22 0 6,-22 0-1,1 0-6,-1 0 5,0 0 2,0 0-4,0 0 5,0 0-3,0 0-5,23 0 12,-23 0-8,0 0 1,0 0 0,0 0-4,0 22 2,1-22 2,21 0-1,-22 0 0,0 0-1,23 0 2,-23 0 0,0 0 0,0 0 0,0 0-4,-22 22 0,22-22 0,0 0 5,1 0-4,-1 0 1,0 0 0,0 0 2,0 0-3,0 0 0,0 0 1,1 0 2,-1 0-3,0 0 2,0 0-1,0 0 0,0 0 5,1 0-6,-1 0 3,0 0-2,0 0-2,0 0 6,0 0-2,0 0-2,1 0 2,-1 0-4,0 0 9,0 0-10,-22 22 3,22-22-1,0 0 0,0 0 3,1 0-4,-1 0 3,0 0-2,22 0 2,-22 0 0,1 22-2,-1-22 2,0 0-3,0 0 4,0 0 2,0 0-5,0 0 0,1 0 10,-1 0-6,0 0-3,0 0 5,0 0 0,0 0 0,0 0-2,1 0 4,-1 0 1,0 0 5,0 0-11,0 0 3,0 0 5,0 0 1,1 0-14,-1 0 24</inkml:trace>
    </iact:actionData>
  </iact:action>
  <iact:action type="add" startTime="94532">
    <iact:property name="dataType"/>
    <iact:actionData xml:id="d9">
      <inkml:trace xmlns:inkml="http://www.w3.org/2003/InkML" xml:id="stk9" contextRef="#ctx0" brushRef="#br0">17366 6756 0,'-23'0'211,"1"0"-205,22-22-2,-22 22 2,0 0-4,0 0 21,0 0-5,0 0 19,-1 0-31,1 0 16,0 0-14,0 0 6,0 0-14,0 0 12,-1 0-10,1 0 2,0 0 0,0 0 2,22-22-5,-22 22 6,0 0-5,0 0 4,-1 0 4,1 0 8,0 0-16,0 0 8,0 0 1,0 0 0,0 0-11,-1 0 12,1 0-8,0 0 12,0 0-6,0 0 6,0 0 31,-1 0 6,1-22-35,0 22-10,0 0 26,0 0-8,0 0-8,0 0-8,-1 0 2,1 0 14,22-22-23,-22 22 18,0 0-17,0 0 31,0 0-18,0 0 25,-1 0-2,1 0-28,0 0 16,0 0-24,0 0 8,0 0-2,-1 0 6,1 0-1,0 0 4,0 0 19,22 22-35,0-44 525,-22 22-527,0 0 7,0 0 0</inkml:trace>
    </iact:actionData>
  </iact:action>
  <iact:action type="add" startTime="115881">
    <iact:property name="dataType"/>
    <iact:actionData xml:id="d10">
      <inkml:trace xmlns:inkml="http://www.w3.org/2003/InkML" xml:id="stk10" contextRef="#ctx0" brushRef="#br0">10256 14620 0,'22'0'41,"0"0"53,0 0-38,0 0-29,0 0-16,0 0 114,1 0-99,-1 0-4,0 0-11,0 0-5,0 0 9,0 0-10,1 0 2,-1 0-2,0 0 3,0 0-2,0 0-4,0 0 14,0 0-12,1 0 68,-1 0-71,0 0 24,0 0-15,0 0 20,0 0-27,0 0 11,1 0-5,-1 0 5,0 0-10,0 0 13,0 0-6,0 0 10,0 0-7,1 0 0,-1 0 1,0 0-5,0 0 0,0 0-4,-22 22 4,22-22-6,1 0 15,-1 0 11,0 0-27,0 0 21,0 0-16,0 0 0,0 0-2,1 0 4,-1 0 4,0 0-8,0 0 0,0 0 4,0 0 4,0 0-8,1 0 1,-1 0 6,0 0-3,0 0 0,0 0-6,0 0 4,1 0 7,-1 0-1,0 0-6,0 0 15,-22 22-1,22-22-12,0 0 48,0 0-58,1 0 36,-1 0-8,0 0 20,0 0 3,0 0-35,0 0-2,0 0 2,1 0-11,-1 0 6,0 0-2,0 0 1,0 0 36,0 0-36,1 0 14,-1 0-8,0 0 6,0 0-14,0 0 32,0 0-12,0 0 12,1 0 238</inkml:trace>
    </iact:actionData>
  </iact:action>
  <iact:action type="add" startTime="123076">
    <iact:property name="dataType"/>
    <iact:actionData xml:id="d11">
      <inkml:trace xmlns:inkml="http://www.w3.org/2003/InkML" xml:id="stk11" contextRef="#ctx0" brushRef="#br0">12559 14598 0,'22'0'193,"-22"22"-188,22-22 0,1 0-3,-1 0 11,0 0-10,0 0 5,0 0-5,0 22-1,23-22 5,-23 0 1,0 0-7,0 0 2,0 0-1,0 0 5,1 0-5,-1 0 1,22 22 1,-22-22 0,0 0 4,0 0-8,1 0 6,-1 0-4,0 0 6,0 0-6,0 0 15,0 0 203,0 0-202,1 0-1,-1 0-15,0 0 20,0 0-9,0 0-2,0 0 71,0 0 152</inkml:trace>
    </iact:actionData>
  </iact:action>
  <iact:action type="add" startTime="133351">
    <iact:property name="dataType"/>
    <iact:actionData xml:id="d12">
      <inkml:trace xmlns:inkml="http://www.w3.org/2003/InkML" xml:id="stk12" contextRef="#ctx0" brushRef="#br0">13733 4829 0,'22'0'51,"0"0"-48,0 0 3,1 0-4,-1 0 2,0 0 1,0 0-2,22 0-1,-21 0 0,-1 0 2,22 0-2,0 0 3,-22 0-4,23 0 1,-1 0 2,0 0-2,-22 0 0,45 0 0,-45 0 2,45 0-3,-23 0 1,0 0-1,0 0 1,23 0 0,-1 0 0,-21-22 0,21 22 0,23 0 0,-23 0 0,1 0 0,21 0 0,-21-22 0,21 22 0,1 0 0,-1 0 0,1 0 0,44 0 0,-45 0 0,-21 0 0,-1 0 0,67 0 0,-66 0 0,43 0 0,-43 0 0,22 0 1,-23 0-1,23 0-1,-23 0 1,23 0 0,-23 0 0,1 0 1,-23 22-1,89 0 2,-111-22-2,44 0-1,-21 0 1,-23 0 0,22 0 0,-22 0 0,23 0 0,-23 0 2,0 0-2,0 0 0,0 0 0,0 0 0,0 0 0,1 0 0,-23 22 1,22-22 0,0 0-1,0 0 0,-22 23 0,22-23 0,0 0 2,0 0-2,1 22 2,-1-22-2,0 22 1,0-22 1,0 0-2,0 0-1,1 0 1,-1 0 0,0 0 0,22 0 2,-22 0 0,23 0-3,-1 22 2,0-22-1,0 0 0,-21 0 0,43 0 0,-22 0 0,23 0 0,-45 0 0,22 0 1,1 0-1,21 0-1,23-22 1,-45 22 0,0-22 0,23 22 0,-1 0 0,-44 0 0,45 0 0,-1 0 0,1 0 0,-23 0 0,22 0 1,1 0-2,-1-22 2,-21 22-1,-1 0-1,0 0 1,0-23 0,23 23 0,-45 0 0,44 0 0,-21-22 0,-1 22 1,-22 0-1,23 0 0,-1 0-1,-22 0 1,22 0 0,-22 0 0,1 0 0,-1 0 0,0 0 1,0 0-2,0 0 1,0 0 2,0 0-2,23 0 5,-23 0 58,0 0-47,0 0-16,0 0 4</inkml:trace>
    </iact:actionData>
  </iact:action>
  <iact:action type="add" startTime="138434">
    <iact:property name="dataType"/>
    <iact:actionData xml:id="d13">
      <inkml:trace xmlns:inkml="http://www.w3.org/2003/InkML" xml:id="stk13" contextRef="#ctx0" brushRef="#br0">10388 14598 0,'23'0'57,"21"0"-53,-22 0 0,0 0 2,0 0-5,1 0 1,21 0-1,-22 0 1,0 0 0,0 0 0,23 0 0,-23 0 0,0 0 0,22 0 2,-22 0-3,0 0 2,45 0-2,-45 0 1,22 0 0,-22 0 0,23 0-1,-23 0 3,22 0-3,1 0 2,-1 0-2,-22 0 1,22 0 0,-22 0-1,23 0 2,-23 0-1,22 0 0,-22 0 0,23 0 1,-1 22-1,0-22 2,1 0 2,-23 0-6,0 0 2,0 0 0,22 0 0,-22 22 3,1-22-2,-1 0-2,0 0 1,22 0 1,-22 0-1,0 0 0,23 0 4,-23 0-4,0 0 0,0 0 2,0 0-2,23 0 2,-23 0 2,0 0-2,0 0 8,0 0-3,0 0 23,1 0-23,-1 0-7,0 0 0</inkml:trace>
    </iact:actionData>
  </iact:action>
  <iact:action type="add" startTime="139492">
    <iact:property name="dataType"/>
    <iact:actionData xml:id="d14">
      <inkml:trace xmlns:inkml="http://www.w3.org/2003/InkML" xml:id="stk14" contextRef="#ctx0" brushRef="#br0">12493 14531 0,'22'0'190,"0"0"-186,0 0 13,0 0-11,0 0 8,1 0-13,-1 0 2,0 0 5,0 0-2,0 0-2,0 0-2,0 23 3,1-23 0,-1 0-1,0 0-4,0 0 4,0 0 1,0 0-2,1 0-1,-1 0 1,0 0 1,0 0 0,22 0 0,-22 0 4,1 0-4,-1 0 5,0 0-4,0 0 4,0 0-2,0 0 0,0 0-4,1 0 5,-1 22 1,0-22-4,0 0 2,0 0 2,0 0 3,0 0 5,1 0-12,-1 0 2,0 0 2,0 0-3,0 0 3,0 0-4,1 0 8,-1 0 41,0 0-37,0 0 19,0 0 43</inkml:trace>
    </iact:actionData>
  </iact:action>
  <iact:action type="add" startTime="145805">
    <iact:property name="dataType"/>
    <iact:actionData xml:id="d15">
      <inkml:trace xmlns:inkml="http://www.w3.org/2003/InkML" xml:id="stk15" contextRef="#ctx0" brushRef="#br0">17964 6623 0,'-23'0'62,"1"0"-30,0 0-23,0 0 5,0 0-8,0 0 16,0 0-18,22 23 12,-23-23-15,1 0 22,22 22-21,0 0 2,-22-22 9,0 0 2,22 22-14,0 0 18,0 0-12,0 1-4,0-1 9,0 0-2,22-22-5,-22 22 2,0 0-3,0 0 12,22-22-14,-22 22 0,0 1 10,22-23-10,-22 22 0,0 0 7,23-22-8,-1 0 6,-22 22 0,0 0 3,22-22-4,-22 22-4,22 0 9,-22 1-2,22-23-5,0 22 0,-22 0 2,22-22-2,-22 22-2,23-22 3,-1 22 2,0-22-6,0 22 4,-22 1-2,22-23-1,0 0 4,0 22-5,1-22 1,21 0 2,-44 22 2,22-22-5,0 0 1,23 22 5,-45 0-4,44-22 0,-22 0-2,0 0 2,0 22 1,0-22-2,23 0 6,-45 22-4,22-22-2,0 0 0,0 0 4,0 0-3,0 0 0,-22 23 0,45-23 0,-23 0 2,0 0-3,0 0 1,0 0-1,1 22 2,-1-22 1,22 0-2,-22 0-2,0 0 1,0 0 0,1 22 0,-1-22 0,22 0-1,-22 0 1,22 0 3,-21 0-4,-1 0 1,22 0 1,-22 0-1,0 0 0,1 0 0,21 0 0,-22 0 2,0 0-3,22 0 1,-21 0 1,-1 0-1,0 0 0,0 0 0,0 0 0,0 0 0,0 0 0,1 0 1,-1 0 0,0 0-1,0 22 4,0-22-2,0 0-2,1 0 4,-1 0 1,-22-22-6,22 22 1,0 0-1,0 0 4,0 0 2,0-22-4,1 22-1,-1 0 5,0 0-6,0 0 1,-22-22 3,22 22-4,0 0 0,0 0 1,1-23 4,-1 23-1,22-22-2,-44 0 1,22 22 0,23 0 0,-45-22-2,22 22 0,0-22 4,0 22-1,0 0 0,-22-22-3,22 22 3,-22-22-2,22 22-1,1 0 6,-23-23-4,22 23 0,-22-22 0,22 22-2,-22-22 8,22 22-9,-22-22 2,22 22 6,0-22-4,-22 0 1,22 22-3,-22-23 1,23 23-2,-23-22 1,0 0 5,0 0 0,22 22-7,0-22 2,-22 0 0,0 0 4,22 22-6,-22-23 2,0 1 0,0 0 1,22 22-2,-22-22 1,0 0 3,0 0 0,0 0 16,0-1-8,0 1-5,0 0 0,0 0-5,-22 22 0,22-22 0,-22 0-1,22-1 2,-22 23-4,0-44 1,-1 44 1,23-22 2,-22 22-1,22-22-4,-22 0 2,0 22 2,0 0-2,0-22 1,-23-1 3,23 23-4,0 0 0,22-22 0,-22 22 0,-22 0 0,22-22 1,-1 0 1,-21 22-2,44-22-1,-44 22 3,-1-22-2,23 22 1,-22 0 0,22-23 1,-22 1-4,21 22 2,1 0 0,-22 0 0,44-22 0,-44 0 2,22 22-3,-45 0 3,23-22-2,22 22 0,-1 0 0,1-22-1,-22 22 3,44-22-3,-44-1 1,22 23 0,-1 0 0,1 0 0,-22 0 0,44-22 0,-22 22 0,-22 0 0,21 0 0,1-22 0,0 22 0,0 0 0,0 0 0,0 0 0,-1 0 0,1 0 0,0 0 0,0 0 1,-22 0-1,22 0 1,-1 0-1,1 0 0,0 0 1,0 0 0,0 0 0,0 0-2,-23-22 1,1 22 2,22 0 1,0 0-4,-23 0 2,23 0 0,0 0 1,0 0-2,-22 0 3,22 0-1,-1 0-1,1 0 0,0 0 0,0 0 1,-22 0 0,22 0 1,-1 0-2,1 22 2,0-22-3,0 22 5,0-22-5,0 0 2,-1 22 0,1-22-2,0 0 3,22 23-2,-22-23 2,0 22 0,0-22-1,22 22 3,-22-22-6,-1 0 5,23 22-5,-22-22 5,22 22-2,-22-22-3,0 22 1,0-22 9,22 22-10,-22-22 6,22 23-6,-22-23 10,22 22-10,-23-22 2,23 22 13,-22 0-4,22 0-5,0 0 6,0 1-8,0-1-3,0 0 7,0 0-5,0 0 2,0 0-4,0 0 3,0 1-3</inkml:trace>
    </iact:actionData>
  </iact:action>
  <iact:action type="add" startTime="147751">
    <iact:property name="dataType"/>
    <iact:actionData xml:id="d16">
      <inkml:trace xmlns:inkml="http://www.w3.org/2003/InkML" xml:id="stk16" contextRef="#ctx0" brushRef="#br0">20267 7177 0,'0'22'85,"0"1"-58,0-1-2,22-22-24,0 0 11,-22 22 1,23-22-4,-1 0-7,0 0 11,-22 22-8,22-22-1,0 0 11,0 0-10,1 0 2,-23 22-4,22-22 9,-22 22-5,22-22-4,0 0 2,0 0-2,0 0 3,-22 22 0,45-22-2,-23 0 1,0 23 0,0-23 1,-22 22-4,22-22 0,0 0 6,0 0-1,1 0-6,-23 22 7,22-22-4,0 0 5,0 0 2,0 22-10,0-22 6,0 0-2,-22 22-4,23-22 3,-1 0-2,-22 22 4,22-22-4,0 0 2,0 0 0,0 0 0,1 0 4,-1 0-6,0 0 0,-22 22 2,22-22-2,0 0 7,0 0-8,0 0 1,1 0 0,-1 0 4,0 0-3,0 0-2,0 0 3,22 0 0,-21 0 1,-1 0-4,0 0 4,0 0-4,22 0 3,1-22 0,-23 0 1,0 22-4,0 0 1,0 0 2,-22-22-2,22 22 0,1 0 1,-1 0-2,0-22 4,0 22-2,22 0 1,-44-22 1,22 22-4,1 0 5,-1-22-4,0-1 8,0 23-2,-22-22 11,22 22 1,0-22 6,-22 0-5,0 0-10,0 0 0,0 0-3,0-1 1,0 1-6,-22 22 8,22-22-6,0 0-1,-22 22 0,22-22-2,0 0 7,-22 22-8,22-23 3,-22 23 5,22-22-8,0 0 1,-22 0 10,22 0-8,0 0-2,-23 22 5,23-22-6,0-1 5,0 1 6,0 0-5,-22 22 4,22-22-10,-22 22 2,22-22 3,0 0 5,0 0 19,0-1-27,-22 23-1,22-22 6,-22 22-4,22-22 2,-22 0 5,22 0-10,-22 22 1,22-22 4,-23 22 0,23-45 0,-22 23 7,22 0-8,-22 22-2,22-22 7,-22 0 0,0 22-8,22-22 2,0-1-1,-22 23 1,22-22 2,0 0-2,-22 22 2,22-22-4,0 0 10,-23 22-10,23-22 2,-22 22 0,0-23-2,22 1 4,0 0 2,-22 22-7,0-22 6,0 22-5,22-22 4,-23 22-4,1-22 0,0 0 4,0 22-4,-22-23 4,44 1-4,-45 22 2,23 0 0,0-22-2,0 0 4,0 0-4,0 22 2,0 0 0,22-22 0,-23 22-2,1 0 2,0 0-2,0 0 5,22-22-3,-22 22-1,0 0 1,-1 0-2,1 0 5,0 0-2,0 0-1,0 0 2,0 0-1,0 0-2,-1 0 1,1 0-2,0 0 3,0 0-2,0 0 2,0 0-2,0 0 1,-23 0 4,23 0 0,0 0 0,0 0 9,0 0-8,0 0 40,22 22-44,-23-22-2,1 0 15,0 22-12,22 0 2,-22 0-3,0-22 4,22 22-5,-22-22-3,22 22 1,-23-22 0,23 23 5,-22-1-4,22 0 1,0 0 0,-22-22 0,22 22 0,-22 0 0,22 0 0,-22-22-2,22 23 0,0-1 6,-22 22 0,22-22 0,0 0-1,0 1-2,-22-23-3,22 22 4,0 0-4,0 0 9,0 0-6,0 0 2,-23 0-4,23 1 3,0-1 1,0 0-4,0 0 3,0 0 1,0 0-2,0 1-3,0-1 6,0 0-4,0 0 2,0 0-1,23-22-3,-23 22-1,0 0 5,0 1-2,22-1 5,-22 0-2,22-22 6,-22 22-12,0 0 6,22-22 2,-22 22 13,0 0 5,22 1-13,0-23-7,-22 22 6,0 0-10,22-22 1,1 0 7,-23 22-10,0 0 15,22-22-12,0 0 13,0 0-3,0 22 0,0-22 1,-22 23-15,23-23 14,-1 0-8,-22 22 2,0 0 19,22-22-26,0 0 12,0 0 5,0 0-8,-22 22-5,22 0 5,1-22 9,-1 0-8,0 0 1,-22 22 6,22-22-11,0 0 5,0 0-6,0 0 1,1 0 4,-23 22-6,22-22 12,0 0 3,0 0 15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11T14:37:25.6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04147">
    <iact:property name="dataType"/>
    <iact:actionData xml:id="d0">
      <inkml:trace xmlns:inkml="http://www.w3.org/2003/InkML" xml:id="stk0" contextRef="#ctx0" brushRef="#br0">21973 9658 0,'110'0'48,"23"-22"-45,133 22 31,465-44-32,-687 44 0,23 0 1,-1 0-2,-21 0 0,-1 0 20,332 0-19,-331 0-1,-1 0 4,0 0-3,-22 0-1,1 0 21,220 0-20,-221 0 29,45 0-29</inkml:trace>
    </iact:actionData>
  </iact:action>
  <iact:action type="add" startTime="113946">
    <iact:property name="dataType"/>
    <iact:actionData xml:id="d1">
      <inkml:trace xmlns:inkml="http://www.w3.org/2003/InkML" xml:id="stk1" contextRef="#ctx0" brushRef="#br0">21751 12671 0,'44'0'49,"1"0"-47,-23 0 0,67-22 28,176 22-28,-220 0 16,176-45-16,-199 45 24,244-44-24,-244 44 0,0 0 28,133 0-29,-132 0 19,154 0-18,-155 0-1,22 0 1,-22 0 7,89 0-7,-89 0-1,23 0 0,-23 0 15,133 22-14,-89-22 30</inkml:trace>
    </iact:actionData>
  </iact:action>
  <iact:action type="add" startTime="131827">
    <iact:property name="dataType"/>
    <iact:actionData xml:id="d2">
      <inkml:trace xmlns:inkml="http://www.w3.org/2003/InkML" xml:id="stk2" contextRef="#ctx0" brushRef="#br0">21995 14399 0,'22'0'101,"0"0"-99,0 0 0,0 0-1,67 22 33,265 0-32,-309-22 3,21 0-3,-22 0 0,-21 0 14,132 22-14,-133-22 0,0 0 11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11T15:00:33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451">
    <iact:property name="dataType"/>
    <iact:actionData xml:id="d0">
      <inkml:trace xmlns:inkml="http://www.w3.org/2003/InkML" xml:id="stk0" contextRef="#ctx0" brushRef="#br0">15970 11630 0,'22'0'85,"23"0"-72,-23 0-5,0 0-4,0 0 0,0 0 0,22 0 2,-21 0-2,-23 22-2,22-22 0,22 22 2,-22-22 0,0 0-1,1 0-1,-1 0 1,22 0-1,-44 22 0,44-22 2,-22 0 0,23 0-2,-1 0 4,-22 0-4,0 0 2,0 0 0,1 0-2,-1 0 2,0 0 0,0 0 0,0 0-1,0 0 2,1 0-3,-23 22 4,22-22-3,0 0 0,0 0 3,0 0 2,0 0-6,0 0 0,1 0 4,-1 0 1,0 0-2,0 0-3,0 0 2,0 0 0,23 0 0,-23 0 0,22 0 2,-44 22-2,22-22-2,0 0 0,1 0 0,-1 0 2,0 0-2,0 0 2,0 0 0,0 0-2,0 0 0,1 0 2,-1 0 3,0 0-6,0 0 5,0 0-2,0 0 6,0 0-6,1 0 2,-1 0 0,0 0-2,0 0-2,0 0 5,0 0-5,1 0-1,-1 0 3,0 0 0,0 0 0,0 0-2,0 0 0,23 0 2,-23 0 4,22 0-6,-22 0 2,0 0-2,0 0 0,1 0 2,43 0 0,-66-22 0,22 22-2,0 0 2,0 0 2,1 0-2,-1 0 0,0 0 7,-22-22-4,22 22-5,0 0 4,0 0 4,1 0 0,-1 0-4,0 0 1,0 0-5,0 0 3,0 0-1,0 0 0,1 0 0,-1 0 4,0 0-5,0 0 4,0 0-3,0 0 4,0 0-6,1 0 2,-1 0-2,0 0 6,0 0-7,0 0 2,0 0 1,1 0-2,-1 0 0,0 22 2,0-22 0,0 0 0,0 0-2,0 0 0,1 0 2,-1 0-1,0 0-1,0 0 1,0 0-1,0 0 0,23 0 2,-23 0-1,0 0 0,0 0-1,22 0 0,-21 0 6,-1 0-7,0 0 1,0 0 0,0 0 0,0 0 1,0 0-1,1 0 0,-1 0 4,0 0-2,0 0-1,0 0 1,0 0-1,0 0 1,1 0-2,-1 0 2,0 0-2,0 0 4,0 0-5,0 22 2,1-22-1,-1 0 2,0 0-2,0 0 1,0 0 0,0 0 1,0 0-2,23 0 2,-23 0 0,0 0-2,0 0 3,0 0-4,0 0 3,1 0 0,21 0-2,-22 0 2,22 0 0,-21 0 0,21 0 0,-22-22 0,0 22 0,0 0-2,0 0 2,1 0 2,-1 0-4,0 0 0,0 0 4,0 0 2,0 0-2,0 0 0,1 0-4,-1 0 6,0 0-2,0 0-4,0 0 2,23 0 2,-23 0 2,0 0-4,0 0 4,0 0-4,0 0 69,0 0-60,1 0 0,-1 0 102,0 0-78,0 0-22,0 0 1,0 0-10,0 0 4,1 0 7,-1 0 9</inkml:trace>
    </iact:actionData>
  </iact:action>
  <iact:action type="add" startTime="13084">
    <iact:property name="dataType"/>
    <iact:actionData xml:id="d1">
      <inkml:trace xmlns:inkml="http://www.w3.org/2003/InkML" xml:id="stk1" contextRef="#ctx0" brushRef="#br0">8794 6402 0,'0'22'53,"0"0"-34,22-22-17,0 0 7,0 0-1,0 0-4,0 0 3,1 22-2,-1-22 4,0 0-4,0 0 6,0 0 0,0 23-4,0-23-2,1 0-2,-1 0 1,0 0 3,0 0 1,0 0-4,0 0 0,1 0 4,-1 0-7,0 0 10,0 0-1,0-23-6,0 23-1,0-22 4,-22 0-3,45 0-2,-23 22 3,-22-22-2,22 0-1,0-1 0,0 1 2,-22 0-1,22 0 3,1 0-3,-23 0-2,22 0 3,-22-1 1,0 1 0,0 0-2,22 22 0,-22-22 0,0 0 7,0 0 6,0 0-14,0-1 12,0 1-11,0 0 1,0 0-2,-22-22 6,22 21-7,0 1 5,0 0-4,-22 0 4,22 0 1,-23 22-3,23-44-2,-22 21 3,22 1 2,0 0-3,0 0 9,-22 22-11,0 0 58,0 0-58,0-22 9,0 22-3,-1 0-4,23-22 5,-22 22-8,0 0 1,0 0 13,0 0-3,0 0-5,0 0 4,-1 0 0,1 0-3,0 0-4,0 0 5,22 22-7,-22-22-1,0 0 5,-1 0-4,23 22 0,-22-22 2,0 0-2,22 22-1,-22-22 2,0 0 1,0 0 4,0 0 2,-1 0-6,23 22 4,-22-22 49,22 22-41,-22-22-15,0 0 14,0 0-12,22 23 2,-22-23-2,22 22-1,-22-22 3,-1 0 4,23 22-5,-22-22 0,0 22 0,0-22 8,22 22-10,0 0 0,0 0 23,0 1-9,0-1-4,0 0-9,0 0 6,0 0-4,0 0 1,0 1-2,0-1 6,0 0 1,0 0-4,0 0-2,0 0 6,0 0 8,22 1-13,0-23-5,0 22 9,-22 0-1,45-22-6,-45 22 4,0 0-4,22-22-1,-22 22 2,22-22 10,-22 22-6,22-22 8,-22 23-12,22-23 2,0 0 77</inkml:trace>
    </iact:actionData>
  </iact:action>
  <iact:action type="add" startTime="16538">
    <iact:property name="dataType"/>
    <iact:actionData xml:id="d2">
      <inkml:trace xmlns:inkml="http://www.w3.org/2003/InkML" xml:id="stk2" contextRef="#ctx0" brushRef="#br0">21485 11585 0,'23'0'89,"-1"0"-82,0 0 3,0 0-8,0 0 6,0 0-4,0 0 4,1 0-6,-1 0 6,0 0 2,0 0 41,0 0-48,0 0 4,-22-22-4,22 22-1,1 0 2,-1 0-2,-22-22 2,22 22-2,0 0 2,0 0 0,0 0-2,1 0 1,-1 0 0,0 0-1,0 0 2,22 0 0,-22 0 0,1 0 0,-1 0-2,0 0 2,0 0 0,0 0 0,0 0-2,0 0 4,1 0-4,21 0 4,-22 0 0,0 0-4,0 0 0,1 0 2,-1 0-2,0 0 0,0 0 0,0 0 0,0 0 0,0 0 2,1 0-2,-1 0 0,22-22 0,-22 22 0,0 0 0,0 0 0,1 0 0,21-22 2,-22 22-2,22 0 0,-21 0 2,-1-22-2,0 22 0,0 0 0,0 0 3,0 0-3,0 0 0,1 0 1,21 0 1,-22 0 5,0 0-8,0 0 1,0 0 6,23 0 3,-23 0 0,0 0-9,0 0 4,0 0-2,0 0 6</inkml:trace>
    </iact:actionData>
  </iact:action>
  <iact:action type="add" startTime="17986">
    <iact:property name="dataType"/>
    <iact:actionData xml:id="d3">
      <inkml:trace xmlns:inkml="http://www.w3.org/2003/InkML" xml:id="stk3" contextRef="#ctx0" brushRef="#br0">24365 11585 0,'0'22'71,"22"-22"-44,0 0-19,0 0 4,0 0-3,-22 23-8,23-23 3,-1 0 6,0 0-4,-22 22-4,22-22 4,0 0 2,0 0-6,0 0 8,1 0-6,-23 22 0,22-22 4,0 0-4,0 0 12,-22 22-12,22-22 8,0 0 2,1 0-6,-1 0 14,0 0-7,0 0 68,0 0-79,0 0 6,0 0 2,1 0-11,-1 0 2,0 0 5,0 0 0,0 0 2,0 0-6,-22-22 2,22 22 0,1 0 10,-1 0 6,0 0-16,0 0 4,0-22-4,0 22-4,1 0 8,-1 0-6,0 0 1,0 0 0,0 0-1,0 0 2,0 0 0,1 0 0,-1 0-2,-22-22 2,22 22 4,-22-23 6,22 23-9,0 0 2,0 0 8,0 0-8,1 0-3,-1 0-4,0 0 8,0 0-9,0 0 9,0 0-7,0 0 19,1 0-14,-1 0 4,0 0-8,0 0 4,0 0-2,0 0 1,1 0-4,-1 0-1,22 0 4,-22 0 0,0 0-2,0 0 0,1 0-2,-1 0 6,0 0-4,0 0 12,0 0-4,0 0 40,0 0-46,1 0 25,-1 0 22,0 0-45,0 0 2,0 0-1,0 0-4,1 0 3,-1 0 8,0 0-14,0 0 0,0 0 6,0 0 0,23 0-4,-23 0 2,0 0-2,0 0-1,0 0 0,0 0-1,0 0 0,1 0 4,21 0-4,-22 0 2,0 0 0,23 0 0,-23 0 1,0 0-2,0 0 3,0 0 0,0 0 4,0 0 19,1 0-13,-1 0-11,0 0 7,0 0-11,0 0 4,0 0-3,0 0 0,1 0 2,-1 0 0,0 0 0,0 0 0,0 0-2,0 0 2,1 0 2,-1 0-4,0 0 4,0 0 4,0 0 20,0 0-18,0 0-6,1 0 0,21 0 0,-22 0-2,0 0 2,0 0-4,0 0 0,1 0 2,-1 0 0,0 0 2,0 0-4,0 0 12,0 0 4,1 0 32,-1 0-49,0 0 6,0 0 1,0 0 5,0 0-8</inkml:trace>
    </iact:actionData>
  </iact:action>
  <iact:action type="add" startTime="20457">
    <iact:property name="dataType"/>
    <iact:actionData xml:id="d4">
      <inkml:trace xmlns:inkml="http://www.w3.org/2003/InkML" xml:id="stk4" contextRef="#ctx0" brushRef="#br0">28152 11585 0,'23'0'209,"-1"0"-196,0 0-8,0 0 7,0 0-10,0 0 4,0 0 9,1 0-12,-1 0 0,0 0 9,0 0-6,0 22 13,0-22-14,0 0 12,1 0-12,-1 0 4,0 0-8,0-22 7,0 22-4,0 0 0,1 0 2,-1 0 0,0 0 2,0 0-2,0 0 17,0 0-12,-22 22-4,22-22-4,1 0-2,-1 0 6,0 0-3,0 0-2,0 0 2,22 0 0,-21 0 0,-1 0 0,0 0-2,0 0 0,0 0 2,0 0-2,-22 23 2,45-23-2,-23 0 4,0 0-2,0 0 0,0 0-2,0 0 6,1 0-6,-1 0 2,0 0 4,0 0-2,0 0-1,0 0-2,0 0 3,1 0-1,21 0 2,-22 0-1,0 0-1,0 0-4,1 0 6,-1 0-4,0 0 8,0 0-8,0 0 5,-22 22 2,22-22-4,0 0 2,1 0 5,-1 0 16,0 0-15,0 0-6,0 0-2,0 0-4,0 0 5,1 0-4,-1 0 5,0 0-6,0 0 2,0 0 12,0 0 1,1 0 30,-23-22-42,22 22-2,0 0 8,0 0-8,0 0 10,0 0-10,0 0 9,1 0-8,-1 0 8,0 0 33,0 0-10,0 0-31,0 0 11,0 0 261,1 0-267,-1 0-3,0 0 2,0 0 124,0 0-23,0 0-104,-22 22 13,23-22-11,-1 0 17,0 0 23,0 0-4,0 0 8,0 0 959,0 0-985,1 0-10,-1 0-13,0 0 25,0 0-15,0 0 2,0 0 1,0 0-5,1 0 20,-1 0-28,0 0 8,0 0-8,0 0 5,0 0-4,0 0 1,1 0 2,-1 0-1,0 0-3,0 0 5,0 0-1,0 0 75,1 0-73,-1 0 1,0 0 1,0 0 5,-22-22-10,22 22 76,0 0-44,0 0-24,1 0-6,-1 0-3,0 0 0,0 0 4,0 0-4,0 0 0,0 0 5,1 0 3,-23-23-6,22 23 16,0 0-3,0 0-3,0 0-4,0 0 4,1 0-15,-1 0 10,0 0-6,0 0 2,0 0-3,0 0 4,0 0-2,-22 23 2,23-23 40,-1 0 133,0 0-166,0 0 0,0 0 187,0 0-197,0 0 14,1 0 11,-1 0-16,0 0-6,0 0 3,0 0 2,0 0-3,1 0 35</inkml:trace>
    </iact:actionData>
  </iact:action>
  <iact:action type="add" startTime="39830">
    <iact:property name="dataType"/>
    <iact:actionData xml:id="d5">
      <inkml:trace xmlns:inkml="http://www.w3.org/2003/InkML" xml:id="stk5" contextRef="#ctx0" brushRef="#br0">7066 14044 0,'0'0'1,"22"0"19,0 0-14,0 0 8,1 0-10,-1 0 8,0 0-6,22 0 4,-44 22-4,22-22-2,1 0 0,-1 0-2,0 0 2,0 0-1,0 0-1,0 0 1,0 0 1,1 0-2,-1 0 2,22 0-2,-22 0 4,0 0 0,0 0 2,1 0 3,-1 0 9,0 0-4,-22-22-13,22 22 1,0-22-2,-22 0 8,22 22-9,-22-22 1</inkml:trace>
    </iact:actionData>
  </iact:action>
  <iact:action type="add" startTime="40185">
    <iact:property name="dataType"/>
    <iact:actionData xml:id="d6">
      <inkml:trace xmlns:inkml="http://www.w3.org/2003/InkML" xml:id="stk6" contextRef="#ctx0" brushRef="#br0">7731 13335 0,'0'0'1,"0"-22"1,-23 22 4,23-22 10,-22 22-13,0 0 5,0 0 12,0 0-8,0 0 6,-1 0-6,1 0-4,0 0-2,0 0 11,0 0-14,0 0 3,0 0 1,-1 0 0,1 0-5,0 0 6,22 22 38</inkml:trace>
    </iact:actionData>
  </iact:action>
  <iact:action type="add" startTime="40894">
    <iact:property name="dataType"/>
    <iact:actionData xml:id="d7">
      <inkml:trace xmlns:inkml="http://www.w3.org/2003/InkML" xml:id="stk7" contextRef="#ctx0" brushRef="#br0">7199 13357 0,'-22'0'84,"0"0"-77,-1 0-2,1 0 0,0 0-2,22 23 0,-22-23-1,0 0 2,0 0-2,0 22 2,-1-22 0,1 0 0,0 22 2,-22 0-1,22-22 2,22 22-2,-22-22-4,-1 0 5,1 0-2,22 22-1,-22-22 6,22 22-7,0 1 1,-22-23 8,22 22-5,-22 0 8,0-22-6,22 22-2,0 0 1,0 0 9,0 1-7,0-1-3,0 0-2,0 0 0,0 0 4,22 0 0,-22 0-7,22 1 7,-22-1 5,22-22-12,-22 22 1,22-22 0,0 0 9,-22 22-10,23-22 8,-23 22-3,22-22-4,0 0 2,0 22 10,0-22-8,0 0 2,0 0 2,-22 22 0,23-22-4,-1 0 4,0 0 2,0 0-9,-22 23 8,22-23 2,0 0-2,-22 22 3,22-22-4,1 0 20,-1 0-10,0 0-16,0 22 3,0-22-4,0 0 5,1 0 2,-1 0 0,0 0-6,0 0 24,0 0-18,0 0 0,0 0-4,1 0-2,-1 0-2,0 0 8,0 0-7,0 0 4,0 0-1,0-22 6,1 22 34,-1 0-15,-22-22-28,22 22 0,0 0 5,0-23-7,0 23 2,1 0 3,-1-22-3,0 22 3,-22-22-2,22 0 8,0 22-6,-22-22 10,22 22-10,-22-22 12,22 22-17,1-22 6,-23-1-4,22 1 6,-22 0-3,22 22-3,-22-22-1,22 0 1,-22 0 0,0-23 2,22 23-1,-22 0 3,0 0-5,0 0 1,0 0 5,0-1-2,0 1 0,0 0-2,0 0 9,0 0 1,0 0-1,-22 22-12,0 0 3,0 0 7,22-22-10,-22 22 7,-1 0 3,1 0-9,0 0 10,0 0 2,22-23-8,-22 23-3,0 0 14,0 0-16,-1 0 13,1 0-6,0 0-4,0-22 1,0 22 0,-23 0 0,23-22-1,0 22 0,0-22-1,0 22 0,0-22 2,0 22-3,-1 0 1,1 0 5,0-22-6,0 22 0,0-23 8,0 23-4,0 0 5,-1 0-4,1 0 25,22 23 41,-22-23-70</inkml:trace>
    </iact:actionData>
  </iact:action>
  <iact:action type="add" startTime="42592">
    <iact:property name="dataType"/>
    <iact:actionData xml:id="d8">
      <inkml:trace xmlns:inkml="http://www.w3.org/2003/InkML" xml:id="stk8" contextRef="#ctx0" brushRef="#br0">4275 15417 0,'22'0'20,"0"0"-8,1 23 0,-1-23-8,0 22 19,0-22-16,0 0 2,0 0-7,1 0 6,-1 22-3,0-22-1,0 0-2,0 0 2,22 0 0,-44 22-1,23-22 0,-23 22 1,22-22-2,0 0 0,0 22 2,0-22 0,0 0 4,0 0 7,1 0-7,-1 0 7,0 0-7,0 0-6,0 0 2,0 0 2,1 0-2,-1 0-2,0 0 2,0 0 3,0 0-4,0 0 1,0 0 2,1 0 10,-23-22-12,22 22 0,0 0 8,0 0-2,-22-22-8,22 22 4,-22-22-2,22 22-2,0 0 0,1 0 12,-1-22-12,0 22 6,-22-22-7,22 22 1,-22-23 1,22 23-1,0 0 5,-22-22 0,23 22-5,-1 0 5,0-22 8,0 22-1,0-22-3,0 22-10,-22-22 1,22 0 8,1 0-4,-1 22 0,-22-23-2,0 1-2,22 22 0,-22-22 2,0 0 5,0 0-6,22 22-1,-22-22 0,0-1 8,0 1 0,0 0-1,0 0-4,0 0 3,22 0-6,-22 0 8,0-1-7,0 1 2,0 0 1,0 0-2,0 0 1,0 0-2,-22 22-1,22-22 4,0-1-1,-22 23-4,22-22 1,0 0 4,-22 0 0,0 0 4,22 0 0,-23 22-2,23-23 4,-22 23-6,0 0-1,0 0 11,0 0-8,22-22 1,-22 22-5,0 0-2,-1 0 11,1 0-1,22-22-5,-22 22 11,0 0-6,0 0 16,0 0-8,-1 0-10,1 0 10,0 0-14,0 0 16,0 0 9,0 22-30,0-22 16,-1 0 0,1 22 7,0-22-14,0 0 4,0 0 45,22 23-33,0-1-19,-22-22-1,0 0 18,-1 0 3,1 0 5,22 22-27,-22-22 1,22 22 2,-22-22-6,0 0 2,0 0 23,22 22-4,-23-22-2,23 22-14,-22-22 13,0 0-14,0 0 15,22 23-14,-22-1 17,0-22-12,22 22-4,-22-22-4,22 22 33,-23-22 8,23 22-34,0 0 0,-22-22-9,22 22 21,0 1-1,0-1 17,0 0-25,0 0 3,0 0 19,0 0-33,-22-22 7,22 22 2,0 1 26,0-1-6,0 0 65,22-22-79,0 0 0,-22 22-13,23-22 7,-1 0-10,0 0 9,-22 22-6,0 0 7,22-22 0,-22 23 4,22-23-15,0 0 6,-22 22 1,22-22 13,-22 22 23,23-22-43,-1 0 16,0 0-10,-22 22 4,0 0-6,22-22 8,-22 22-8,22-22 3,0 0 17</inkml:trace>
    </iact:actionData>
  </iact:action>
  <iact:action type="add" startTime="53041">
    <iact:property name="dataType"/>
    <iact:actionData xml:id="d9">
      <inkml:trace xmlns:inkml="http://www.w3.org/2003/InkML" xml:id="stk9" contextRef="#ctx0" brushRef="#br0">12293 5693 0,'-22'-22'6,"0"22"-4,0 0 8,0 0 10,0 0 7,-1 0-13,1 0-9,22 22-2,-22-22 0,0 0 3,0 0 2,22 22-7,-22-22 8,22 22-5,-22-22-1,-1 0 6,1 0 0,22 23-7,-22-1 5,0-22 2,0 22-6,0-22 5,22 22-4,-23-22-2,23 22 4,-22 0-2,0-22 0,22 22-2,-22 1 2,22-1-2,-22-22 2,22 22 1,0 0 0,-44-22-3,44 22 2,0 0 0,-23-22 0,23 23-2,0-1 2,-22-22-2,0 0 2,22 22-2,0 0 0,0 0 8,-22-22-8,22 22 2,0 0 8,0 1-10,0-1 15,0 0-10,0 0-1,0 0-2,0 0 0,0 0 4,0 1-6,0-1 8,22-22-6,-22 22-2,22-22 4,-22 22-4,0 0 4,22-22-4,-22 22 0,0 1 6,23-23-6,-23 22 2,22-22 3,0 0-6,-22 22 1,0 0 2,22 0 8,-22 0-2,22-22-8,0 0 6,0 0-2,1 0 6,-1 0-4,0 0 4,0 0-10,-22 22 7,22-22-8,-22 23 9,22-23-6,1 0 13,-1 0-5,0 0 13,0 0-13,0 0-6,22 0 3,-44-23-6,23 23 1,-1 0-2,0-22 6,22 0-3,-22 22 2,0 0-1,1-22-4,-1 22 5,0-22-2,0 22-4,0 0 11,0 0-1,-22-22-9,0 0 4,23 22-2,-1 0 0,-22-23 0,22 23 6,-22-22 0,22 22-6,-22-22 12,0 0-14,22 22 4,0-22 0,-22 0-2,22 22 2,-22-23-4,0 1 2,23 0 0,-23 0 2,22 0 0,-22 0-3,0 0 6,22-1-3,-22 1-2,0 0 0,0 0 4,0 0-1,0 0-2,0 0 1,0-1-3,0 1 4,0 0 5,0 0 6,0 0-3,0 0 11,0-1-23,0 1 5,0 0-2,0 0 0,0 0 0,0 0 3,0 0-4,0-1 9,-22 23 58,22-22-43,-22 22-28,-1 0 7,1 0 18,22-22-19,-22 22 4,0 0 24,0 0-5,0 0-17,0 0 2,-1 0 29,23-22-43,-22 22 35,0 0-26,0 0 3,0 0 1,0 0 1,-1 0 15,1 0 18,0 0-16,0 0-12,-22 0 0,44 22-16,-22-22 20,-1 0 47,1 0-66,0 0 7,22 22 11,-22-22-14</inkml:trace>
    </iact:actionData>
  </iact:action>
  <iact:action type="add" startTime="60764">
    <iact:property name="dataType"/>
    <iact:actionData xml:id="d10">
      <inkml:trace xmlns:inkml="http://www.w3.org/2003/InkML" xml:id="stk10" contextRef="#ctx0" brushRef="#br0">10034 14022 0,'22'0'16,"-22"22"50,22-22-64,1 0 2,-23 22 4,22-22 8,-22 22-14,22-22 2,22 0 8,-44 23-7,22-23-2,0 0 7,1 0-4,-1 22 4,0-22 5,-22 22-12,22-22 0,0 0 11,0 0-11,0 0 1,1 0 8,-1 22-8,0-22 5,0 0-4,0 0 10,-22 22-10,22-22 5,1 0 0,-1 0-6,0 0 2,0 0 2,0 0-4,0 0 4,0 0 3,1 0-4,-1 0-1,0 0 2,-22-22-6,22 0 10,0 22-6,22-22 6,-21 0-10,-23-1 0,22 23 2,-22-22 0,22 22 0,-22-22-2,22 22 5,-22-44-5,22 44 0,-22-22 0,0-1 8,22 23-9,-22-22 3,0 0 2,22 22-4,-22-22 4,0 0 6,23 22-8,-23-22-2,0 0 4,22-1 2,-22 1-4,0 0 0,0 0 0,0 0 2,0 0-2,0 0 0,22 22 0,-22-23-2,0 1 4,0 0-2,0 0-1,0 0 4,0 0-5,0-1 4,0 1-2,0 0 2,0 0-4,0 0 4,-22 22-3,22-22 2,0 0-1,-22 22 6,22-23-8,0 1 6,-23 22 30,1 0-34,0 0 8,0 0-6,0-22 1,0 22 0,0 0-2,-1 0 8,1 0-8,0 0 6,0 0-9,0 0 4,0 0 2,0 0-2,-1 0-2,1-22 6,0 22-8,0 0 6,0 0-2,0 0-3,0 0 4,-1 0 3,1 0 2,0 0-6,0 0 4,0 0 17,0 0-8,-1 0-12,1 0 14,0 0-4,0 0 7,0 0 2,0 22-2,0 0-4,-1-22-5,1 0-14,22 22 4,-22-22 1,0 23 18,0-23-12,22 22-8,-22-22 0,22 22 0,-22-22 13,22 22-16,-23 0 9,1-22-4,22 22-1,-22-22-2,22 22 1,-22 1 8,22-1-4,-22-22-2,22 22 0,0 0 0,-22-22 2,22 22 8,-23-22-15,23 22 10,0 1 29,0-1-32,0 0 0,-22-22 0,22 22-4,0 0 2,0 0 2,0 0-4,0 1 6,0-1-4,0 0 2,0 0 0,0 0-2,-22-22-4,22 22 8,0 0 2,0 1-1,0-1-2,0 0 1,0 0-2,0 0 2,22-22 15,0 0-20,-22 22 4,23-22 12,-1 0 3,-22 23-1,22-23-18,0 0 16,0 0 30,0 0-7</inkml:trace>
    </iact:actionData>
  </iact:action>
  <iact:action type="add" startTime="64677">
    <iact:property name="dataType"/>
    <iact:actionData xml:id="d11">
      <inkml:trace xmlns:inkml="http://www.w3.org/2003/InkML" xml:id="stk11" contextRef="#ctx0" brushRef="#br0">5205 14598 0,'0'-22'75,"0"0"-72,0-1 4,-22 1 0,22-22-3,0 22 4,0 0-4,0 0 0,0-1 0,0 1-2,0 0 2,0 0-2,0 0 0,0 0 2,0-1-2,0 1 1,0 0 2,22 22-5,-22-22 3,0 0-2,0 0 1,0 0 2,0-1-2,0 1 0,0 0 0,0 0 0,0 0 2,0 0-2,0-1 2,23 23-2,-23-22 0,0 0 2,0 0 1,0 0-3,0 0 2,22 22 1,-22-22-3,0-1 0,0 1 3,0 0-2,0 0 3,0 0 1,22 0-5,0 22 1,-22-22-1,0-23 5,22 23-1,-22 0-3,22 0-1,-22 0 3,23 22-2,-23-23-1,22 1 2,0 0 5,-22 0-8,0 0 7,22 22-6,0-22 0,-22 0 5,22 22-6,-22-23 1,0 1 10,22 22-8,-22-22 4,23 22-4,-23-22 5,22 22-4,0-22-3,-22 0 5,22 22-6,0-23 1,0 1 2,0 22 2,1-44 0,-1 44-5,0-22 2,0 0 2,0 22-4,-22-22 1,22 22 0,0-23 0,1 23 0,-1-22 0,0 22 1,0-22-1,0 22 0,0-22 0,23 0 1,-45 0-1,44 22 0,-22-22 3,0-1-2,0 1-1,1 22 0,-1-22 2,0 22-2,0 0 1,-22-22 0,22 0-1,0 22 0,0 0 4,-22-22-4,23 22 0,-1 0 2,0 0 0,-22-23 0,22 23-1,0 0 2,0 0 1,1 0-4,-23-22 0,22 22 2,0 0 0,-22-22-2,22 22 0,0 0 2,0-22 1,23 22-3,-1 0 1,-22 0 1,22 0-2,-22-22 2,1 22-1,-1 0-1,22 0 2,-22 0-2,0-22 0,23 22 0,-23 0 0,0 0 0,0 0 0,22 0 0,-21 0-1,-1 0 1,0 0 0,0 0 0,0 0 0,22 0 0,-21 0 0,21 0 0,0 0 2,1 0-2,-1 0 2,-22 0-2,0 0 0,22 0 2,1 0 0,-23 0-2,0 0 2,22 0 0,-22 0-2,23 0 2,-23 0 0,0 22 0,0-22-1,0 0 0,1 0-1,-1 0 3,0 0-3,-22 22 1,22-22-1,0 0 0,0 0 0,0 0 0,1 0 2,-1 0-1,22 22 1,0-22-1,-22 0 0,1 0-1,-1 0 0,22 0 0,-22 0 1,0 0-2,23 0 1,-23 0 0,0 0 0,22 0 0,-22 0 0,23 0 0,-23 0 0,0 0 0,22 0 0,1 0 0,-1 22 0,-22-22 0,0 0 0,22 0 0,-21 0 1,-1 0-1,-22 22 0,44-22 0,-22 0 0,23 0 0,-23 0 1,0 0 0,0 0-2,0 0 2,0 0-1,0 0 0,1 0 5,-1 0-3,0 0 1,0 0 10,0 0 4,0 0-10,-22 23-8,22-23 1,1 0 4,-1 0 3,0 0-6,0 22-1,0-22 2,0 0 0,1 22 0,-1-22-2,-22 22 2,44-22-2,-22 0 6,0 0-6,-22 22 0,22-22 0,1 0 4,-1 0 1,-22 22-2,44-22-1,-44 23 4,22-23-6,0 0 2,-22 22-2,45-22 4,-23 22-2,0-22-2,0 0 0,-22 22 0,22 0 0,0-22 0,1 0 0,-1 0 0,0 22 0,0-22 1,0 0-1,-22 22-1,22 1 1,0-23 1,1 0-1,-1 22 0,0-22 2,22 0-1,-44 22 1,0 0-1,22-22-1,0 0 52,1 0-49,-23 22 3,22-22 4,-22 22-5,22-22 7,-22 22-11,22-22 5,-22 23-6,0-1 41,22 0-29,-22 0 16,0 0-12,22-22-15,1 0 24,-23 22-16</inkml:trace>
    </iact:actionData>
  </iact:action>
  <iact:action type="add" startTime="69638">
    <iact:property name="dataType"/>
    <iact:actionData xml:id="d12">
      <inkml:trace xmlns:inkml="http://www.w3.org/2003/InkML" xml:id="stk12" contextRef="#ctx0" brushRef="#br0">15948 5649 0,'-22'0'5,"0"0"41,0 0-16,-1 0-13,1 0-12,0 0 7,0 0-2,0 22-6,0-22 2,-1 0-3,1 0 0,0 0 0,0 0 0,0 0-1,22 22 0,-44-22 2,21 22 0,1-22-2,-22 0 0,22 22 2,0-22 1,0 0-4,-23 23 1,23-1 0,0-22 0,0 22 2,0-22 2,0 22 2,-1-22-6,23 22 67,0 0-54,0 0-5,0 1-4,0-1 0,23-22 8,-23 22-12,0 0 1,0 0 2,22-22 5,-22 22-7,22-22-2,-22 23 7,22-23-5,-22 22 0,22-22-1,-22 22 4,22-22 0,0 22 0,1-22-2,-23 22 1,22-22 1,-22 22-1,22-22-2,0 22 13,22-22 12,-44 23 8,0-1-16,22-22-6,-22 22-1,23-22-9,-1 0 24,-22 22 23,0 0-37,22-22 6,0 0-7,-22 22-8,0 0 4,22-22 13,-22 23-6,22-23-8,0 0 2,1 0 10,-1 0 29,0 0-19,0 0-29,0 0 31,0 0-20,1 0 13,-1 0-14,0 0 47,0 0-48,0-23 6,0 23-10,0 0 7,1 0 82,-23-22-93,22 22 3,0 0 0,-22-22 8,22 22-12,0 0 26,-22-22-20,0 0 21,22 22-24,-22-22 0,22 22 0,1-45 20,-1 45-14,-22-22-7,22 22 0,0 0 16,-22-22-17,0 0 99,0 0-96,0 0 6,0 0 5,0-1-11,0 1 0,0 0 18,0 0-7,0 0 2,0 0-11,0-1 2,0 1 3,0 0-2,0 0-4,-22 22 5,22-22-9,-22 22 0,0 0 19,22-22 6,-23 22 11,1 0-17,0 0 2,22-22-8,-22-1 20,0 23-22,0 0 8,0 0 21,-1 0-12,23-22-25,-22 22 6,0 0 53,0 0-40,0 0 98,0-22-92,0 22 1,-1 0 69,23-22-93,0 0 11</inkml:trace>
    </iact:actionData>
  </iact:action>
  <iact:action type="add" startTime="78761">
    <iact:property name="dataType"/>
    <iact:actionData xml:id="d13">
      <inkml:trace xmlns:inkml="http://www.w3.org/2003/InkML" xml:id="stk13" contextRef="#ctx0" brushRef="#br0">23435 4741 0,'22'0'107,"0"0"-102,0 0 2,0 0-6,0 0 7,0 0-3,-22-23-2,23 23 1,-1 0 0,0 0 9,0 0-5,0 0-1,0 0 2,0 0-7,1 0 7,-1 0-7,0 0 2,0 0 2,-22-22-2,22 22-2,0 0 8,1 0-4,-23-22 3,22 22-4,0 0 15,0 22-8,0-22-10,0 0 4,0 0 6,1 0-10</inkml:trace>
    </iact:actionData>
  </iact:action>
  <iact:action type="add" startTime="109627">
    <iact:property name="dataType"/>
    <iact:actionData xml:id="d14">
      <inkml:trace xmlns:inkml="http://www.w3.org/2003/InkML" xml:id="stk14" contextRef="#ctx0" brushRef="#br0">19581 4519 0,'22'0'85,"0"0"-78,0 0-5,0 0 2,0 0-2,0 0 0,1 0 2,-1 0 0,22 0 0,-22 0 0,22 0 0,-21 0 2,-1 0-2,0 0 0,0 0-2,0 0 4,0 0-3,1 0 2,-1 0-1,0 0 0,0 0 5,0 0-7,0 0 0,0 0 8,1 0-8,-1 0 5,0 0-2,0 0 0,0 0 1,0 0 2,0 0-1,1 0-4,-1 0 5,0 0-6,0 0 2,0 0 6,0 0-4,1 0-4,-1 0 6,0 0-2,0 0 5,0 0-4,0 0 7,0 0 0,1 0 1,-1 0-8</inkml:trace>
    </iact:actionData>
  </iact:action>
  <iact:action type="add" startTime="111371">
    <iact:property name="dataType"/>
    <iact:actionData xml:id="d15">
      <inkml:trace xmlns:inkml="http://www.w3.org/2003/InkML" xml:id="stk15" contextRef="#ctx0" brushRef="#br0">19359 6247 0,'22'0'11,"0"0"-9,0 0 5,1 0 1,-1 0 0,-22 22-6,22-22 2,0 0 0,0 0 2,0 0-4,1 0 2,-1 0 0,0 0 0,0 0 0,0 0-2,0 0 2,0 0 0,1 0-2,-1 0 4,0 0-4,0 0 2,0 0-2,0 0 6,-22-22 0,22 22-6,-22-22 6,23 22-7,-1 0 4,-44 0 120,-1 0-112,1 0-7,0 22 0,0-22-2,0 0 6,0 0-4,0 0-2,22 22 2,-23-22-4,1 0 8,0 0-6,0 0 0,22 22-2,-22-22 2,0 0 6,0 0 5,-1 0-4,23 22-9,-22-22 35,0 0-23,0 0-7,0 0 1,0 0 13,-1 0 15,1 0-27,0 0-7,0 0 10,0 0 33,0 0-5,44 0 122,0 0-152,0 0-7,0 0 1,23 0 8,-23 0-4,0 0-4,0 0-2,0 0 4,0 0-3,1 0 2,-1 0-4,0 0 6,0 0-3,0 0 6,0 0-8,0 0 4,1 0 4,-1 0 23,-44 0 83,-1 0-97,1 0-13,0 0 4,0 0-2,-22 0 0,22 0-2,-23 0 4,23 0-2,0 0-4,0 0 2,0 0-2,-1 0 4,1 0 2,0 0 11,0 0-4,22-22 87,22 22-34,0 0-62,0 0 4,1 0 0,-1 0-10,0 0 5,0 0 2,0 0-1,0 0-5,1 0 6,-1 0 1,0 0 10,0 0-12,0 0 8,0 0 0,0 0 6,1 0-7,-1 0 1,-44 0 104,-1 0-106,1 0-7,0 0 1,0 0-6,0 0 0,0 0 4,0 0-2,-1 0 2,1 0-4,0 0 2,0 0 4,22-22-7,-22 22 1,0 0 0,-1 0 0,-21 0 5,22 0-4,-22 0 4,22 0 9,-1 0 21,1 0-12,44 0 133,1 0-148,-23-22-8,22 22 0,0 0 2,0 0 2,0 0-2,0 0 5,0 0-6,1 0 3,-1 0 2,0 0 4,0 0-7,0 0 6,0 0-5,1 0 7,-1 0-6,-44 0 169,-1 0-166,1 0-1,0 0-2,0 22-4,0-22 3,0 0-1,-1 0 5,1 0-8,0 0 8,0 0-7,0 0 4,0 0-4,0 0 5,-1 0-3,46 0 213,-1 0-204,0 0-8,0 0 14,0 0 33</inkml:trace>
    </iact:actionData>
  </iact:action>
  <iact:action type="add" startTime="123037">
    <iact:property name="dataType"/>
    <iact:actionData xml:id="d16">
      <inkml:trace xmlns:inkml="http://www.w3.org/2003/InkML" xml:id="stk16" contextRef="#ctx0" brushRef="#br0">16834 13468 0,'22'0'156,"0"0"-152,0 0 6,-22 22-4,23-22-2,-1 0 2,0 0-3,0 0 2,0 0 1,0 0-1,0 0-4,1 0 3,-1 0 0,0 0 0,0 0-1,0 0 2,0 0-3,1 0 0,-1 0 4,0 0-4,0 0 2,0 0 2,-22-22 2,22 22-6,0 0 71,1 0-63,-1 0 46,0 0-47,22 0 3,-22 0-6,0 0 5,1 0-2,-1 0-7,0 0 137,0 0-43,0 0-85,0 0-7,1 0 6,-1 0-4,0 0 2,0 0-2,0 0 5,0 0-4,-22 22 77,22-22-75,1 0-4,-1 0 82,0 0-76,0 0 56,0 0-56,0 0-5,0 0 11,1 0 23,-1 0-21,0 0-15,0 0 6,0 0 3,0 0 2,0 0-3,-22-22-6,23 22 21,-1 0 23,0 0-34,0 0-11,0 0 13,0 0-1,1 0 193,-1 0-205,0 0 11,0 0-10,0 0 12,0 0-16,-22 22 8,22-22 6,1 0 8,-1 0-14,0 0 2,0 0-4,0 0 1,0 0-4,0 0 1,1 22 3,-1-22 0,0 0 2,0 0-10,0 0 11,0 0-4,1 0 3,-1 0-6,0 0 4,0 0 0,0 0-2,0 0-6,0 0 12,1 0-4,-1 0 4,0 0-2,0 0 4,0 0 4,-22-22-11,22 22-6,0 0 28,1 0 12,-1 0-24,0 0-14,0 0 0,0 0 8,0 0 51,1 0-56,-1 0 3,0 0 2,0 0 11,0 0-4,0 0 257,0 0 456,1 0-722,-1 0-2,0 0-4,0 0 4,0 0 0,0 0-4,0 0 4,1 0-4,-23-22-2,22 22 6,0 0-4,0 0-2,0 0 6,0 0 2,1 0-4,-1 0 4,0 0 8,0 0-12,0 0 8,0 0-13,0 0 2,1 0 5,-1 0-2,0 0-4,0 0 6,-22-22-6,22 22 0,0 0 4,0 0-4,1 0 2,-1 0 4,0 0-6,0 0 2,0 0 41,0 0-28,1 0-7,-1 0-4,0 0 10,0 0-4,0 0 4,0 0-12,0 0 0,1 0 4,-1 0-6,0 0 4,0 0-2,22 0 3,-22 0 0,1 0-4,-1 0-1,0 0 3,0 0 5,0 0-2,0 0 4,1 0-6,-1 0 7,0 0-8,0 0-3,0 0 4,0 0 0,0 0-2,1 0 0,-1 0 1,0 0-2,0 0-1,0 0 0,0 0 2,0 0-1,1 22-1,-1-22 0,0 0 1,0 0 1,0 0-2,0 0 3,0 0 0,1 0-1,-1 0 0,0 0 2,0 0 6,0 0 35,0 0-44,1 0 5,-1 0 0,0 0-2,0 0 2,0 0 6,0 0 6,0 0 0,1 0-16,-1 0 6,0 0 2,0 0 6,0 0-12,0 0 6,0 0-4,1 0 0,-1 0-6,0 0 4,0 0-4,22 0 8,-21 0-5,-23 22-4,22-22 5,0 0-4,0 0 4,0 0 21,0 0-16,0 0-1,1 0-5,-1 0 0,0 0 1,0 0-4,0 0 4,0 0 0,0 0 4,1 0-8,-1-22 44,0 22-33,0 0 3,0 0-7,0 0 8,1 0-6,-1 0-1,0 0-6,0 0 6,22 0 6,-22 0-6,1 0-2,-1 0-4,0 0 6,0 0 0,0 0-4,0 0 7,0 0 18,1 0-16,-1 0-4,0 0-1,0 0-2,0 0 4,0 0 11,1 0 41,-23 22-61,22-22 3,0 0-2,0 0 8,0 0 4,0 0-4,0 0-4,1 0 2,-1 0 2,0 0-4,0 0-6,0 0 6,0 0-4,-22 22 0,22-22 0,1 0 0,-1 0 8,0 0-9,0 0 9,0 0-7,0 0 12,1 0-2,21 0-1,-22 0-1,0 0-8,0 0 4,0 0-2,1 0 10,-1 0-6,0 0-5,0 0 8,0 0-6,0 0 4,0 0-10,1 0 6,-1 0-2,0 0 0,0 0-2,0 0 4,0 0 0,0 0 0,-22-22-6,23 22 10,-1 0-4,0 0 16,0 0-10,0 0-8,-22-22-4,22 22 0,1 0 6,-1 0-2,0 0 4,0 0-6,0 0 8,0 0-3,0 0 5,1 0-5,-1 0 13,0 0-14,0 0 2,0 0-8,0 0 6,0 0-4,1 0 8,-1 0-8,0 0 15,0 0-3,0 0-7,0 0-1,1 0-2,-1 0 2,0 0-1,0 0-4,0 0 1,0 0 4,-22 22-4,22-22-1,1 0 2,-1 0-2,22 0 2,-22 0 3,22 0-4,-21 0 4,-1 0-4,0 0 2,0 0-2,0 0-1,0 0 3,1 0-3,-1 0 1,0 0 0,0 0 0,0 0-2,0 0 2,0 0 0,23 0 1,-23 0 0,0 0-3,0 0 0,0 0 5,23 0-4,-23 0 0,0 0 0,0 0 1,0 0 0,0 0 0,1 0 0,-1 0 3,0 0-2,0 0 7,0 0-8,0 0 1,0 0 6,1 0-8,-1 0 3,0 0 1,0 0-5,0 0 0,0 0 4,0 0-2,23 0 2,-23 0-1,0 0-2,0 0 1,0 0 0,1 0 4,-1 0 5,0 0-6,0 0-3,0 0 26,0 0-28,0 0 14,1 0-14,-1 0 7,0 0-7,0 0 5,0 0-3,0 0 2,0 0-3,1 0-1,21 0 5,-22 0-3,0 22 0,0-22-1,0 0 0,1 0 1,-1 0 6,0 0-9,0 0 14,0 0 6,0 0-12,1 0-2,-1 0-3,22 0 5,-22 0 2,0 0 1129,0 0-1136,23 0 0,-23 0-2,0 0 2,0 0-2,0-22 0,23 22 2,-23 0-2,0 0 0,0 0 1,22-22-2,-21 22 3,-1 0-2,0 0 0,0 0 0,0 0 0,0 0 1,0 0 0,1 0 2,-1 0 0,0 0-3,0 0 7,0 0 5,0 0-7,0 0 0,1 0 0,-1 0-1,0 0-1,0 0-2,0 0-1,0 0 2,1 0 0,21 0 0,-22 0-2,22 0 4,-22 0 0,-22-22-2,23 22-2,-1 0 0,0 0 2,0 0 0,0 0 2,0 0-2,0 0 0,1 0 0,-1 0 4,0 0-4,0 0 6,0 0 2,23 0-6,-23 0 0,0 0-3,0 0-1,0 0 3,22 0-3,1 0 2,-23 0 0,22 0-2,0 0 0,1 0 2,-23 0-2,0 0 0,22 0 0,1 0 0,-23 0 0,0 0 0,22 0 0,-22 0 0,23 0 0,21 0 3,-44 0-4,0 0 1,1 0 0,-1 0 0,0 0 2,0 0-2,22 0 1,-21 0 3,-1 0-3,0 0 13,0 0-7,0 0-2,0 0 1,0 0-6,1 0 2,-1 0-2,0 0 2,0 0-2,0 0 2,22 0-2,-21 0 2,21 0-2,0 0 2,-22 0-2,0 0 3,1 0-4,-1 0 1,0 0 0,0 0 0,0 0 0,23 0 2,-23 0-2,0 0 0,0 0 2,0 0-2,22 0 4,-21 0 1,-1 0-4,0 0 7,0 0-8,22 0 6,-22 0-1,1 0-4,-1 0 1,0 0-2,0 0 2,0 0-1,0 0-1,1 0 0,21 0 2,-22 0-3,22 0 3,-22 0-1,1 0-1,21 0-1,0 0 3,-22 0-2,23 0 2,-23 0 0,0 0-2,0 0 0,0 0 0,0 0 2,1 0-2,-1 0 7,0 0-4,0 0 3,0 0-1,0 0 2,0 0 1,23 0 0,-23 0-4,0 0-2,22 0 5,-22 0-4,1 0 1,-1 0-2,0 0 2,0 0-2,0 0 1,0 0-2,1 0 5,-1 0-6,22 0 6,-22 0-4,0 0 2,0 0-4,1 0 4,-1 0-2,0 0-2,0 0 6,0 0-4,0 0 10,0 0 13,1 0-8,-1 0-15,0 0 7,0 0-8,0 0 5</inkml:trace>
    </iact:actionData>
  </iact:action>
  <iact:action type="add" startTime="134867">
    <iact:property name="dataType"/>
    <iact:actionData xml:id="d17">
      <inkml:trace xmlns:inkml="http://www.w3.org/2003/InkML" xml:id="stk17" contextRef="#ctx0" brushRef="#br0">16967 14421 0,'22'0'104,"0"0"-94,0 0-8,0 0 5,1 0-3,-1 0 2,0 0-4,0 0 3,0 0-4,0 0 1,1 0 0,-1 0 2,0 0-2,0 0 0,22 0 0,-22 0 2,1 0-2,-1 0 2,0 0-1,0 0-2,0 0 2,0 0-1,0 0 4,1 0-4,-1 0 41,0 0-39,0 0 2,0 0 2,23 0-4,-45-22 2,22 22-3,22 0 4,-22 0 4,-22-23-4,22 23-3,0 0 15,1 0-16,-1 0 3,0 0 1,0 0-2,0 0-4,0 0 4,23 0 1,-23 23 0,0-23-4,0 0 2,0 0-1,0 0 0,0 0-1,23 0 2,-1 0 2,-22 0-2,23 0-2,-23 0 2,0 0-2,0 0 3,0 0-3,0 0 0,0 0 2,1 0-1,-1 0 0,22 0 0,0-23 5,-22 23-6,23 0 2,-23 0 1,0 0-3,0 0 0,23 0 3,-23 0-1,0 0 0,0 0 0,0 0-1,0 0 0,0 0 5,23 0-3,-23 0 0,0 0-1,0 0 4,0 0-5,0 0 8,1 0-9,-1 0 6,0 0-4,0 0 2,0 0 0,0 0 1,1 0-4,-1 0-1,0 0 4,22 0-3,-22 0 2,0 0-2,1 0-1,-1 0 1,0 23 0,0-23-1,0 0 0,0 0 1,0 0 1,1 0-2,-1 0 2,0 0 0,0 0 0,0 0 4,0 0-5,1 0 6,-1 0-5,0 0 9,0 0-12,0 0 9,0 0-8,23 0 6,-45-23-4,22 23-3,0 0 2,0 0 3,0 0-2,-22-22-1,22 22 0,0 0 3,1 0-1,-1 0 6,0 0 22</inkml:trace>
    </iact:actionData>
  </iact:action>
  <iact:action type="add" startTime="137125">
    <iact:property name="dataType"/>
    <iact:actionData xml:id="d18">
      <inkml:trace xmlns:inkml="http://www.w3.org/2003/InkML" xml:id="stk18" contextRef="#ctx0" brushRef="#br0">17188 15329 0,'23'0'55,"-1"0"-50,0 0 3,0 0 0,0 0-4,0 0 0,0 0 4,1 0-2,-1 0 0,0 0-4,0 0 2,0 0 3,0 0 0,0-22-5,23 22 2,-23 0 0,0 0 2,0 0-4,0 0 3,23-22-4,-23 22 3,22 0 0,-22 0 0,0 0-2,1 0 2,-1 0-3,0 0 1,0 0-1,0 0 3,22 0-2,-21 0 2,-1 0-1,22 0 2,22-23-3,-43 23 2,-1 0-2,0 0 0,0 0 2,22 0-2,1 0 4,-23 0-4,0 0 3,22 0-2,-22 0 1,1 0-1,-1 0-2,0 0 1,0 0 0,0 0 0,0 0 2,0 0-2,1 0 0,-1 0 0,0 0 3,0 0-4,0 0 1,0 0 0,1 0 2,-1 0-2,0 0 2,0 0 0,0 0 0,0 0-2,0 0 4,1 0 2,-1 0-4,0 0 0,0 0 3,0 0-2,0 0-1,0 0-2,1 0 2,-1 0 0,0 0 0,0 0-2,0 0 1,0 0 0,1 0 1,-1 0-2,0 0 0,0 0 2,0 0-2,0 0 1,0 0 0,23 0 1,-23 0 0,22 23 1,-22-23-2,0 0 1,1 0-2,-1 0 6,0 0-4,0 0-2,0 0 2,0 0 9,1 0-4,-1 0-1,0 0 2,0 0-4,-22 22-2,44-22 3,-22 0 0,1 0 3,-1 0 0,0 0-4,0 0 18,0 0-13,0 0 7,0 0-17,1 0 5,-1 0 3,0 0 0,0 0-7,0 0 18,0 0-6,1 0-4,-1 0-6,0 0 15,0 0-3,0 0 2,0 0-5,0 0 9,1 0 2,-1 0-14,0 0 11,0 0-16,0 0 17,-22-22-20,0 44 4,22-22 0,0 0 7,1 0-8,-1 0 7,0 0 101,0 0 2034,0 0-2143,0 0 13,1 0-4,-1 0 60,0 0-64,0 0 5,0 0 286,0 0 343,0 0-642</inkml:trace>
    </iact:actionData>
  </iact:action>
  <iact:action type="add" startTime="141824">
    <iact:property name="dataType"/>
    <iact:actionData xml:id="d19">
      <inkml:trace xmlns:inkml="http://www.w3.org/2003/InkML" xml:id="stk19" contextRef="#ctx0" brushRef="#br0">22394 15307 0,'22'0'87,"0"0"-85,0 0 6,0 0 3,22 0-4,-21 0 1,-1 0-2,0 0 7,0 0-4,0 0 47,0 0-29,0 0-14,1 0-11,-1 0 6,0 0 2,0 0 10,-22-22 18,22 22 13,0 0-40,1 0-7,-1 0 6,0 0-9,0 0 6,0 0-1,0 0 4,0 0-6,1 0 51,-1 0-45,0 0-1,0 0-7,0 0 2,-22-23-2,22 23 10,0 0-8,-22-22 2</inkml:trace>
    </iact:actionData>
  </iact:action>
  <iact:action type="add" startTime="145846">
    <iact:property name="dataType"/>
    <iact:actionData xml:id="d20">
      <inkml:trace xmlns:inkml="http://www.w3.org/2003/InkML" xml:id="stk20" contextRef="#ctx0" brushRef="#br0">25960 15285 0,'22'0'41,"0"0"-22,0 0-9,0 0 1,0 0-8,0 0 5,1 0 0,-1 0-2,0 0-1,0 0 2,0 0 3,0 0-4,1 0-4,-1 0 10,0 0-6,0 0 2,0 0-4,0 0 4,-22 22-4,22-22 0,1 0 4,-1 0 0,0 0-4,0 0 6,0 0-4,0 0-4,0 0 11,1 0-6,-1 0 3,0 0-6,0 0 1,-22-22 3,44 22-7,-21 0 3,-1 0 1,0 0-1,0 0 1,0 0 3,-22-23-6,22 23 2,0 0 0,1 0 13,-1 0 39,0 0-31,0 0 40,0 0-64,0 0 3,0 0 6,1 0-6,-1 0 2,0 0 6,0 0 7,0 0-4,0 0 45,1 0-50,-1 0 4,0 0-10,-22 23 7,22-23-5,0 0 12,0 0 21,0 0-25,1 0 3,-1 0 2,0 0-3,0 0-4,0 0-5,0 0 0,0 0 11,1 0 8,-1 0-18,0 0 8,0 0-12,0 0 8,0 0-7,1 0 8,-1 0-2,0 0 24,0 0-31,0 0 15,0 0-10,0 0 25,1 0 37,-1 0-49</inkml:trace>
    </iact:actionData>
  </iact:action>
  <iact:action type="add" startTime="148343">
    <iact:property name="dataType"/>
    <iact:actionData xml:id="d21">
      <inkml:trace xmlns:inkml="http://www.w3.org/2003/InkML" xml:id="stk21" contextRef="#ctx0" brushRef="#br0">29636 15351 0,'0'0'1,"23"0"4,-1 0-3,0 0-1,0 0 3,0 0-2,0 0 0,0 0 0,1 0 0,-1 0 0,22 0 0,-22 0 0,0 0 0,23 0 0,-23 0 0,0 0 0,0 0 0,22 0 0,-21 0 0,21 0 0,-22 0 0,22 0 0,-22 0 1,23 0 1,-1 0-2,-22 0 0,0 0-1,23 0 1,-1 0 1,0 0 0,-22 0-1,1 0-1,-1 0 1,44 0 0,-22 0 2,-21 0-2,-1 0 1,22 0-2,0 0 2,1 0-1,-23 0 1,22 0-1,-22 0 0,23 0 0,-23 0 0,0 0-1,0 0 1,44 0 0,-43 0 0,-1 0 0,22 0 0,-22 0 1,22 0-2,-21 0 1,-1 0 0,22 0 0,-22 0 2,0 0-1,1 0 0,-1 0-1,0 0 0,0 0 1,0 0-1,22 0 1,-21 0 3,-1 0-2,0 0 35,0 0-32,0 0-3,0 0 2,23 0 0,-23 0-2,0 0 0,0 0 0,0 0-1,0 0-1,1 0 1,-23 22-1,22-22 0,0 0 2,0 0-1,0 0 2,0 0-3,0 0 0</inkml:trace>
    </iact:actionData>
  </iact:action>
  <iact:action type="add" startTime="166187">
    <iact:property name="dataType"/>
    <iact:actionData xml:id="d22">
      <inkml:trace xmlns:inkml="http://www.w3.org/2003/InkML" xml:id="stk22" contextRef="#ctx0" brushRef="#br0">19049 16591 0,'0'23'38,"0"-1"-34,0 0 2,0 0-2,0 0 1,0 0-2,0 1 1,0-1 1,0 0-2,0 0-1,0 0 4,0 0-1,0 0 0,0 1-3,0-1 2,0 0 2,0 0-2,0 0 2,0 0-2,0 0 4,0 1-2,0-1 0,0 0 32,0 0-24,22-22 0,0 0 28,0 0-1,-22-22-36,0 0 1</inkml:trace>
    </iact:actionData>
  </iact:action>
  <iact:action type="add" startTime="166775">
    <iact:property name="dataType"/>
    <iact:actionData xml:id="d23">
      <inkml:trace xmlns:inkml="http://www.w3.org/2003/InkML" xml:id="stk23" contextRef="#ctx0" brushRef="#br0">19093 16569 0,'22'0'165,"-22"22"-162,23-22-1,-1 0 2,0 0 0,0 0 0,0 0-2,0 0 0,-22 23 2,22-1-2,1-22 0,-1 22 2,0-22-2,0 0 0,0 22 0,0-22 0,-22 22 0,0 0 0,45-22 0,-23 0 2,22 0 0,-44 23 4,0-1 55,0 0-58,-22 0-1,0-22 4,22 22-6,-22 0 0,-1-22 1,23 22 0,-44-22 1,44 23-2,-22-23 0,22 22 0,-22-22 1,22 22-1,-22-22 0,0 0 0,22 22 0,-23-22 0,23 22 0,-22-22 0,0 22 0,0-22 3,0 22-3,0-22 3,0 23 0,-1-23 12,23 22-16,-22-22 5,0 22 34,44-22 77,-22-22-116</inkml:trace>
    </iact:actionData>
  </iact:action>
  <iact:action type="add" startTime="167625">
    <iact:property name="dataType"/>
    <iact:actionData xml:id="d24">
      <inkml:trace xmlns:inkml="http://www.w3.org/2003/InkML" xml:id="stk24" contextRef="#ctx0" brushRef="#br0">19935 16591 0,'-22'0'62,"22"23"-58,-22-23 0,22 22-2,0 0 2,-23-22-2,1 0 0,22 22 0,-22-22 2,22 22-2,-22-22 0,22 22 0,0 1 0,-22-23 1,0 0-1,22 22 0,0 0 3,-22-22-3,22 22 4,-23-22 0,23 22-4,0 0 9,0 0-4,-22-22-3,22 23 2,0-1-4,0 0 15,22 0 3,1-22-13,-1 0 5,0 0-10,-22 22 2,22-22 0,-22 22-2,22-22 0,-22 22 2,22-22-1,0 0 0,1 23 4,-23-1-2,22-22 1,0 22-5,0-22 2,-22 22 3,22-22-2,0 0 11,1 0 18</inkml:trace>
    </iact:actionData>
  </iact:action>
  <iact:action type="add" startTime="168121">
    <iact:property name="dataType"/>
    <iact:actionData xml:id="d25">
      <inkml:trace xmlns:inkml="http://www.w3.org/2003/InkML" xml:id="stk25" contextRef="#ctx0" brushRef="#br0">20068 16636 0,'22'0'23,"0"0"-14,-22 22-2,0 0-6,0 0 5,0 0 3,22-22-7,-22 23 1,0-1-2,0 0 8,0 0-7,22-22 4,-22 22-4,0 0 4,0 0-2,23-22 0,-23 23-2,22-23 1,-22 22 3,0 0-5,0 0 7,22-22-6,-22 22 14,22-22-1,0-22 100,0 22-113,-22-22 2,0 0 2,0-23-2,22 45-2,-22-22 0,0 0 3,0 0-4,0 0 1,23 0 0,-23 0 0,22-1 0,-22 1 2,0 0-2,22 0 2,-22 0 0,0 0-2,0-1 0,22 23 2,-22-22-3,0 0 2,0 0 0,22 22 0,-22-22-1,22 22 0,-22-22 2</inkml:trace>
    </iact:actionData>
  </iact:action>
  <iact:action type="add" startTime="168721">
    <iact:property name="dataType"/>
    <iact:actionData xml:id="d26">
      <inkml:trace xmlns:inkml="http://www.w3.org/2003/InkML" xml:id="stk26" contextRef="#ctx0" brushRef="#br0">20489 16348 0,'22'0'15,"-22"22"-9,0 0 1,22 0-1,0 0 0,-22 23-2,22-23 4,0-22-6,-22 22 0,0 0 0,23 0 3,-23 0-1,0 1 1,0-1-3,22 0 4,-22 0 2,0 0-4,22-22 1,-22 22-3,0 1 1,0-1 7,0 0-6,0 0 0,0 0 2,0 0 3,0 0-4,0 1-3,-44-23 7,44 22-5,-23-22 14,23 22-10,0 0-7,-22-22 5,0 0 4,0 0-4,22 22 6,-22-22-10,0 0 24</inkml:trace>
    </iact:actionData>
  </iact:action>
  <iact:action type="add" startTime="169349">
    <iact:property name="dataType"/>
    <iact:actionData xml:id="d27">
      <inkml:trace xmlns:inkml="http://www.w3.org/2003/InkML" xml:id="stk27" contextRef="#ctx0" brushRef="#br0">20932 16857 0,'0'-22'42,"22"22"-32,0 0 6,0 0-4,0 0-11,0 0 2,1 0 5,-1 0-4,0 0 0,0 0 4,0 0-4,0 0 0,0 0 0,1 0 2,-1 0 2</inkml:trace>
    </iact:actionData>
  </iact:action>
  <iact:action type="add" startTime="170136">
    <iact:property name="dataType"/>
    <iact:actionData xml:id="d28">
      <inkml:trace xmlns:inkml="http://www.w3.org/2003/InkML" xml:id="stk28" contextRef="#ctx0" brushRef="#br0">21042 17057 0,'-22'0'27,"44"0"153,1 0-174,-1 0 6,0 0-6,0 0 11,0 0 81,0 0-62,-22-23-13</inkml:trace>
    </iact:actionData>
  </iact:action>
  <iact:action type="add" startTime="172296">
    <iact:property name="dataType"/>
    <iact:actionData xml:id="d29">
      <inkml:trace xmlns:inkml="http://www.w3.org/2003/InkML" xml:id="stk29" contextRef="#ctx0" brushRef="#br0">20068 16281 0,'22'0'79,"0"0"-78,0 0 3,0 0-2,1 0 2,-1 0-1,0 0 2,0 0-1,0 0-2,0 0 2,0 0 6,1 0-3,-1 0 6,0 0-6,0 0-4,0 0 5,0 0-5,1 0 1,-1 0-1,0 0 1,0 0-2,0 0 1,22 0 1,1 0 1,-23 0-3,0 0 0,0 0 0,0 0 2,0 0-2,1 23 0,-1-23 0,0 0 2,22 0-2,-44 22 2,22-22-2,0 0 0,1 0 2,-1 0-2,0 0 0,0 0 7,-22 22-8,22-22 3,0 0 2,1 0-2,-1 0 2,0 0 3,22 0-6,-22 0 3,0 0-2,1 0-2,-1 0 0,22 0 2,-22 0 0,0 0-2,0 0 3,1 0-4,21 0 1,-22 0 2,0 0 0,0 0-2,1 0 1,-1 0 0,0 0 1,0 0-2,0 0 3,0 0 0,0 22 1,1-22-4,-1 0 6,0 0-2,0 0-2,0 22 5,0-22-6,0 0 1,1 0 0,-1 0-2,0 0 2,0 0-2,0 0 0,0 0 2,1 0-2,-1 0 6,0-22-6,0 22 2,0 0 2,0 0 11,0-22-1,1 22-7,-1 0-1,0 0-6,0 0 4,0 0 10,0 0 295,0 0-308,1 0 71,-1 0-68,0 0 4,0 0-8,0 0 8,0 0-1,1 0 9,-1 0 33,0 0-43,0 0 6,0 0-8,0 0-1,0 0 15,1 0 12,-1 0 33,0 0-61,0 0 2,0 0-2,0 0 6,0 0-8,1 0 7,-1 0 91,0 0-95,0 0-1,0 0 13,0 0-3,1 0 2,-1 0-7,0 0-1,0 0 5,0 0-6,0 0-5,0 0 4,1 0 7,-1 0-4,0 0-1,0 0 0,0 0 3,0 0-2,0 0-2,1 0 0,-1-22 6,0 22 6,0 0-7,0 0 15,0 0-13,0 0-1,1 0-4,-1 0-4,0 0 8,0 0-12,0 0 1,0 0 4,1 0-2,-1 0-2,0 0 2,0 0 0,0 0 5,0 0-8,0 0 5,1 0 6,-1 0 39,0 0-48,-22-22 3,22 22 5,0 0 0,0 0 20,0 0-11,1 0-4,-1 0-11,0 0 11,0 0-10,0 0 77,0 0-60,1 22-15,-1-22-2,0 0 2,0 0 2,0 0-3,0 0 0,0 0 0,1 0 13,-1 0-2,0 0-6,0 0-5,0 0 28,0 0-28,-22 22-3,22-22 0,1 0-2,-1 0 4,0 0 1,0 0-4,0 0-1,0 0 2,1 0 2,-23 22-2,22-22-1,0 0-1,0 0 7,-22 22-7,22-22 4,0 0 0,0 0 7,1 0-8,-1 0 4,0 0-6,0 0-1,0 0 4,0 0-2,23 0 2,-23 0 0,0 0-4,0 0 5,0 0-6,0 0 5,1 0-4,-1 0 3,0 0 0,0 0 1,0 0-1,0 0-1,0 0 5,1 0 0,-1 0 7,0 0-11,0 0-1,0 0 11,0 0-8,0 0 1,1 0 4,-1 0-1,0 0-6,0 0 1,0 0 2,0 0-6,23 0 4,-1 0 2,-44 22-6,22-22 0,0 0 0,0 0 0,1 0 2,-1 0 2,0 0-4,0 0 0,0 0 2,0 0 0,0 0 2,1 0-4,-1 0 6,0 0 1,0 0 30,0 0-31,0 0-6,0 0 10,1 0-10,-1 0 0,0 0 4,22 0-2,-22 0 5,1 0-6,-1 0 4,0 0-4,0 0 7,0 0 6,0 0-1,0 0-8,1 0-1,-1 0 0,0 0 0,0 0-5,0 0 4,0 0-1,0 0 2,1 0-5,-1 0 2,0 0 1,0 0 3,0 0-6,0 0 5,1 0 6,-1 0-6,0 0 4,0 0-2,0 0 0,0 0-6,0 0 8,1 0 3,-1 0-1,0 0 1,0 0-5,0 0 2,0 0-2,0 0 0,1 0 24,-1 0 315,0-22-333,0 22-11,0 0 24,-22-22 266,22 22-271</inkml:trace>
    </iact:actionData>
  </iact:action>
  <iact:action type="add" startTime="178511">
    <iact:property name="dataType"/>
    <iact:actionData xml:id="d30">
      <inkml:trace xmlns:inkml="http://www.w3.org/2003/InkML" xml:id="stk30" contextRef="#ctx0" brushRef="#br0">20954 17101 0,'22'0'118,"-22"-22"-117,22 22 6,0 0-2,0 0-1,1 0 2,-1-22-4,22 22 4,-22 0-5,0-23 4,0 23-2,1-22 0,-1 22 0,0 0-1,0 0 1,0 0 1,-22-22 2,22 22-5,0 0 1,1 0-1,-1-22 11</inkml:trace>
    </iact:actionData>
  </iact:action>
  <iact:action type="add" startTime="181053">
    <iact:property name="dataType"/>
    <iact:actionData xml:id="d31">
      <inkml:trace xmlns:inkml="http://www.w3.org/2003/InkML" xml:id="stk31" contextRef="#ctx0" brushRef="#br0">21951 16813 0,'0'-22'12,"0"0"-2,22 0-2,0-1 3,0 23 42,-22-22-36,22 22-12,0-22 4,0 22-6,1-22 13,-1 22-12,0 0 27,0 0-30,0 0 10,0 0-8,0 22 10,1-22-10,-1 0 3,-22 22 16,0 0 17,0 1-36,0-1 13,0 0-6,-22-22 12,22 22-20,0 0 6,-23-22-6,1 0 10,22 22-8,-22-22-2,0 0 13,0 0-10,22 22 3,-22-22 2,0 0 21,-1 0-10,1 0 6,22 23-13,-22-23-7,22 22 214,0 0-204,0 0-9,0 0 1,0 0-2,0 0 4,0 1 0,0-1-7,0 0 4,0 0 1,0 0 37,0 0-31,-22-22-8,22 23-2,0-1 6,22-22 245,0 0-249,0 0-1,1 0-2,-1 0 2,0 0 4,0 0-6,0 0 8,0 0-1,0 0-6,1 0-3,-1 0 10,0 0 0,0 0 66,-22-22-77,22 22 10</inkml:trace>
    </iact:actionData>
  </iact:action>
  <iact:action type="add" startTime="184886">
    <iact:property name="dataType"/>
    <iact:actionData xml:id="d32">
      <inkml:trace xmlns:inkml="http://www.w3.org/2003/InkML" xml:id="stk32" contextRef="#ctx0" brushRef="#br0">22925 17101 0,'0'22'59,"0"0"-47,0 0-4,-22-22-2,22 23 2,0-1 0,-22 0-2,22 0 1,-22-22-5,22 22 5,-22-22-6,22 22 6,0 0-6,-23-22 6,1 0-6,22 23 2,-22-1 3,0-22 2,0 0-1,0 0-5,22 22 3,-23-22 1,1 0 6</inkml:trace>
    </iact:actionData>
  </iact:action>
  <iact:action type="add" startTime="185766">
    <iact:property name="dataType"/>
    <iact:actionData xml:id="d33">
      <inkml:trace xmlns:inkml="http://www.w3.org/2003/InkML" xml:id="stk33" contextRef="#ctx0" brushRef="#br0">23501 16724 0,'0'23'39,"0"-1"-34,0 0-2,0 0 1,0 0 3,0 0-4,0 0-1,0 1 4,0-1 0,0 0-4,0 0 0,0 0 10,0 0-10,0 0 2,0 1 4,0-1 26,0 0-8,0 0-18,0 0 4</inkml:trace>
    </iact:actionData>
  </iact:action>
  <iact:action type="add" startTime="186360">
    <iact:property name="dataType"/>
    <iact:actionData xml:id="d34">
      <inkml:trace xmlns:inkml="http://www.w3.org/2003/InkML" xml:id="stk34" contextRef="#ctx0" brushRef="#br0">23412 16747 0,'23'0'73,"-1"0"-62,0 0 8,0 0-18,0 0 9,0 0 7,0 0 4,1 0-9,-1 0-10,-22 22 3,22-22 0,-22 22 0,22-22 0,-22 22-1,22-22 2,0 0-4,-22 22 4,22-22 7,-22 22-12,0 0 10,0 1 7,0-1-9,0 0 1,0 0-2,0 0-3,0 0 4,23-22-7,-23 22 4,0 1 13,0-1-10,0 0 27,-23-22-28,1 22 2,0-22 30,0 0 42,22 22-80,-22-22 17,0 0-14,0 22-1</inkml:trace>
    </iact:actionData>
  </iact:action>
  <iact:action type="add" startTime="187396">
    <iact:property name="dataType"/>
    <iact:actionData xml:id="d35">
      <inkml:trace xmlns:inkml="http://www.w3.org/2003/InkML" xml:id="stk35" contextRef="#ctx0" brushRef="#br0">23922 16702 0,'22'0'6,"-44"0"33,22 22-36,-22-22 1,22 23-2,0-1 5,0 22 0,-45-22-1,45 0-2,0 0 2,-22 1-2,22-1 4,0 0-7,-22 0 2,22 0 1,0 0 5,-22 0-4,22 1-1,0-1 5,0 0-4,22-22-3,-22 22 3,22 0-2,0 0 5,1-22-4,-23 23 0,22-23-1,0 0 2,-22 22 1,22-22-4,0 0 0,-22 22 6,22-22 2</inkml:trace>
    </iact:actionData>
  </iact:action>
  <iact:action type="add" startTime="187873">
    <iact:property name="dataType"/>
    <iact:actionData xml:id="d36">
      <inkml:trace xmlns:inkml="http://www.w3.org/2003/InkML" xml:id="stk36" contextRef="#ctx0" brushRef="#br0">24055 16968 0,'0'-22'50,"0"0"-39,22 0-1,-22-1-2,0 1-1,0 0 0,22 22-5,0 0 2,-22-22-2,0 0 4,22 0-4,0 0 7,-22-1 0,23 23-4,-23-22 14,22 22 50,0 0-64,-22 22-3,0 1 4,0-1-2,22 0 0,-22 0 0,22 0 2,-22 0-4,0 0 0,22-22 0,-22 23 0,23-23 0,-23 22 2,0 0-2,22 0 4,-22 0 0,0 0 3,22-22-8,-22 22 1,0 1 5,22-23-4,-22 22-1,0 0 11,0 0-12,22-22 3,-22 22 4</inkml:trace>
    </iact:actionData>
  </iact:action>
  <iact:action type="add" startTime="188482">
    <iact:property name="dataType"/>
    <iact:actionData xml:id="d37">
      <inkml:trace xmlns:inkml="http://www.w3.org/2003/InkML" xml:id="stk37" contextRef="#ctx0" brushRef="#br0">24409 16747 0,'-22'22'85,"22"0"-82,-22-22 1,0 22 0,0 0 0,22 0-2,0 0 4,-23-22-5,1 45 2,0-45-1,22 22 0,-22-22 0,22 22 2,-44 22-1,44-22 0,-23 23 3,1-23-4,22 0 3,-22-22-2,0 22 5</inkml:trace>
    </iact:actionData>
  </iact:action>
  <iact:action type="add" startTime="189066">
    <iact:property name="dataType"/>
    <iact:actionData xml:id="d38">
      <inkml:trace xmlns:inkml="http://www.w3.org/2003/InkML" xml:id="stk38" contextRef="#ctx0" brushRef="#br0">24764 16614 0,'22'22'154,"-22"0"-148,0 0 0,0 0 3,0 0-3,0 1-5,22-23 1,-22 22 1,0 0 3,22-22-5,-22 22 3,0 0-2,0 0 4,0 0-2,44 23 0,-44-1 0,22-22 1,-22 0-4,0 0 3,0 1-2,23-1 0,-1-22 2,-22 22 0,0 0-2,0 0 0,0 0 12,0 1 4,-22-1-10,-1 0 5,1-22-5,0 0-3,22 22 16,-22-22-20</inkml:trace>
    </iact:actionData>
  </iact:action>
  <iact:action type="add" startTime="189754">
    <iact:property name="dataType"/>
    <iact:actionData xml:id="d39">
      <inkml:trace xmlns:inkml="http://www.w3.org/2003/InkML" xml:id="stk39" contextRef="#ctx0" brushRef="#br0">25273 16879 0,'22'0'79,"22"0"-74,-21 0-3,-1-22 2,0 22-2,0 0 2,0 0-2,0 0 2,-22-22-3,45 22 2,-23-22-1,0 22 4,0-22-4,0 22 2,0-22 0,0 22-1,1 0 2,-1 0-1,-22-22-3,44 22 6,-44-23 1,22 23-6</inkml:trace>
    </iact:actionData>
  </iact:action>
  <iact:action type="add" startTime="190330">
    <iact:property name="dataType"/>
    <iact:actionData xml:id="d40">
      <inkml:trace xmlns:inkml="http://www.w3.org/2003/InkML" xml:id="stk40" contextRef="#ctx0" brushRef="#br0">25605 16569 0,'0'22'41,"0"1"-30,0-1-4,0 0 0,0 0-5,0 0 2,0 23 0,0-23 0,0 0 0,0 22 0,0-22-1,-22 23 0,22-23 1,0 0-2,0 22 0,0 0 3,0-21-2,0-1-1,0 0 0,0 0 0,0 22 2,0-21-2,0-1 2,0 0-2,0 0 2,0 0 4,0-44 100,0 0-106</inkml:trace>
    </iact:actionData>
  </iact:action>
  <iact:action type="add" startTime="191020">
    <iact:property name="dataType"/>
    <iact:actionData xml:id="d41">
      <inkml:trace xmlns:inkml="http://www.w3.org/2003/InkML" xml:id="stk41" contextRef="#ctx0" brushRef="#br0">26558 16658 0,'0'-22'4,"0"0"50,-23 22-26,1 0-20,0 0 7,0 0-4,0 0-7,0 0 2,0 0-2,22 22-2,-23-22 6,1 22-6,0-22 6,0 0-4,22 22-2,-22 0 2,0-22-1,0 22 2,-1-22-1,1 23-2,0-23 4,22 22-4,-22-22 0,22 22 0,-22-22 2,0 22-2,-1 0 2,23 0 2,-44-22-4,44 22 0,0 1 0,-22-23 2,22 22 1,-22-22-2,22 22-1,-22-22 2,22 44-2,-22-44 2,22 22 0,0 0 2,-23-22-1,23 23-4,0-1 3,-22-22 0,22 22-2,-22-22 2,22 22-1,0 0-1,0 0 3,0 1 0,0-1 2,22 0 21,0-22-15,1 0-1,-1 0-3,0 0-7,0 0 10,0 0-8,0 0 6,0 0-8,1 0 4,21 0 0,-22 0 0,0 0-3,0 0 1,1 0-3,-1 0 1,0 0 2,0 0-2,0 0 4,0-22-4,0 22 6,1 0 17</inkml:trace>
    </iact:actionData>
  </iact:action>
  <iact:action type="add" startTime="191887">
    <iact:property name="dataType"/>
    <iact:actionData xml:id="d42">
      <inkml:trace xmlns:inkml="http://www.w3.org/2003/InkML" xml:id="stk42" contextRef="#ctx0" brushRef="#br0">26602 17212 0,'0'-22'103,"0"-1"-97,0 1 0,0 0-4,22 0 6,0 22-4,-22-44-1,0 21 6,22 1 1,1 22-4,-23-22 4,22 22-4,-22-22-2,0 44 106,0 0-100,22-22-7,-22 22 1,0 1-3,22-1 1,-22 0 2,22 0-2,-22 0 4,0 0-5,0 23 2,22-45 0,-22 22-2,0 22 4,22-44-1,-22 22-3,0 23 1,0-23 0,23-22 0,-23 22 2,0 0-2,0 0 3,22-22-3,-22 22 3,0 1 1,22-23-2</inkml:trace>
    </iact:actionData>
  </iact:action>
  <iact:action type="add" startTime="192617">
    <iact:property name="dataType"/>
    <iact:actionData xml:id="d43">
      <inkml:trace xmlns:inkml="http://www.w3.org/2003/InkML" xml:id="stk43" contextRef="#ctx0" brushRef="#br0">26934 17101 0,'0'22'95,"-22"-22"-83,22 22-9,-22-22 6,22 22-5,-22-22-2,0 23 2,-1-23 5,23 22-7,-22-22 5,22 22-2,-22-22 2,22 22-5,-22 0 8,0-22-6,22 22-2,-22-22 4,22 22-4,-22-22 6,22 23 1,-23-23 0,1 0-5,22 22 16,0 0 2,-22-22-21,0 0 16,22 22 0,-44-22-16</inkml:trace>
    </iact:actionData>
  </iact:action>
  <iact:action type="add" startTime="193485">
    <iact:property name="dataType"/>
    <iact:actionData xml:id="d44">
      <inkml:trace xmlns:inkml="http://www.w3.org/2003/InkML" xml:id="stk44" contextRef="#ctx0" brushRef="#br0">27067 17322 0,'0'23'74,"0"-1"-68,0 0-4,0 0 5,0 0 2,0 0 6,0 1-11,0-1 42,-22-22-33,0 0-11</inkml:trace>
    </iact:actionData>
  </iact:action>
  <iact:action type="add" startTime="193971">
    <iact:property name="dataType"/>
    <iact:actionData xml:id="d45">
      <inkml:trace xmlns:inkml="http://www.w3.org/2003/InkML" xml:id="stk45" contextRef="#ctx0" brushRef="#br0">27222 17034 0,'22'23'48,"-22"-1"-44,0 0 8,0 0-4,0 0 0,0 0-6,0 1 4,0-1 0,22-22-2,-22 44 0,0-22 5,23 22-4,-23-21 2,0-1-4,22-22-1,0 0 0,-22 44 3,0-22 0,22-22 10,-22-22 55,22 22-69,-22-22 3,0 0 0,22 22 0,0-22-2,-22-1 0,23 1 5,-23 0-3,0 0-3,22 22 1,-22-22 2,22 0 0,-22 0 6,0-1 2,0 1 21,22 22-30,-22-22 27,0 0-8,0 0-14,0 0 4,0-1-2</inkml:trace>
    </iact:actionData>
  </iact:action>
  <iact:action type="add" startTime="194837">
    <iact:property name="dataType"/>
    <iact:actionData xml:id="d46">
      <inkml:trace xmlns:inkml="http://www.w3.org/2003/InkML" xml:id="stk46" contextRef="#ctx0" brushRef="#br0">27887 16791 0,'22'0'57,"0"0"-48,0 0 0,0 0-6,23 0 3,-23 0-2,22 0 0,-22 0 0,22 0 0,-21 0 0,21 0 0,0 0 0,-22 0 2,23 0-4,-23 0 4,0 0-2,0 0 4,0 0-4,0 0 33</inkml:trace>
    </iact:actionData>
  </iact:action>
  <iact:action type="add" startTime="195355">
    <iact:property name="dataType"/>
    <iact:actionData xml:id="d47">
      <inkml:trace xmlns:inkml="http://www.w3.org/2003/InkML" xml:id="stk47" contextRef="#ctx0" brushRef="#br0">27975 17079 0,'22'0'119,"1"0"-117,-1 0 5,0 0-3,0 0 2,0 0-4,0 0 2,0 0-2,1 0 0,-23-22 0,22 22 0,0 0 0,0 0 2,0 0 0,-22-23 0,22 23-3,0 0 1,1 0 1,-1 0-1,0 0 4,0 0-4,0 0 4,0 0 4,0 0 35</inkml:trace>
    </iact:actionData>
  </iact:action>
  <iact:action type="add" startTime="197197">
    <iact:property name="dataType"/>
    <iact:actionData xml:id="d48">
      <inkml:trace xmlns:inkml="http://www.w3.org/2003/InkML" xml:id="stk48" contextRef="#ctx0" brushRef="#br0">19691 6380 0,'-22'0'22,"22"22"-17,-22-22 10,0 0-7,0 0 7,22-22-12,-22 22 4,-1 0-2,23-22-3,-22 22 0,22-23 11,-22 23-11,0 0 15,0 0 3,22-22-17,0 0 12,-22 22-9,22-22-4,0 0 2,-23 22 2,23-22-2,0 0 0,-22 22-2,22-23 4,0 1-2,-22 22 2,0 0-4,22-22 1,0 0-1,0 0 1,0 0 4,-22 22-4,0-22 0,22-1-1,-22 23 3,22-22-3,-23 0 2,23 0 3,0 0-5,0 0 3,-22 22-1,22-23 4,0 1-6,0 0 2,0 0 2,0 0 0,-22 22-2,22-22 6,0 0-9,0-1 4,-22 23 5,22-22-4,0 0 2,0 0 0,-22 22 3,22-22-10,0 0 7,22 22 35,-22-23-38,22 23 11,0-22-8,0 22 6,1 0-8,-1 0 0,-22-22 0,22 22-2,0 0 4,0 0-4,0 0 8,0 0 16,1 0 6,-23 22-28,22-22-2,0 0 10,0 0 27,-22 22-25,22-22-14,-22 23 7,22-23-6,1 0 1,-23 22-1,0 0 8,22-22-9,-22 22 7,22-22 15,-22 22-22,22-22 8,-22 22 0,22-22-8,0 0 20,0 0 14,-22 23-32,0-1 6,23-22-4,-23 22-5,22-22 1,0 0 13,-22 22 0,22-22 23,-22 22-20,22 0-13,-22 0 9,0 1-6,22-23 2,-22 22 0,0 0-4,0 0 4,0 0 4,0 0 2,0 1-8,0-1 9,-22-22-5,22 22-9,0 0 11,0 0-12,-22 0 0,0 0 10,0-22-11,22 23 1,0-1 1,-22-22 5,22 22-7,0 0 8,-23-22 3,1 0 77,22 22-88,-22-22 7,-22 22-2,22 0 2,0 1-2</inkml:trace>
    </iact:actionData>
  </iact:action>
  <iact:action type="add" startTime="199224">
    <iact:property name="dataType"/>
    <iact:actionData xml:id="d49">
      <inkml:trace xmlns:inkml="http://www.w3.org/2003/InkML" xml:id="stk49" contextRef="#ctx0" brushRef="#br0">28950 16414 0,'22'0'22,"-22"22"-17,0 1 3,0-1-5,0 0-1,0 0 1,0 0-1,0 0 4,0 0-5,0 1 1,0-1 0,0 0 0,0 0 1,22 0 0,-22 0-1,0 1 1,0-1-1,0 0 2,0 0-2,0 0 3,0 0-2,0 0 0,0 1 0,22-23 0,-22 22-1,0 0 3,22-22-4,-22 22 1,0 0 0,0 22 3,0-21 3,0-1-7,23 0 4,-23 0-1,0 0 0,22 23 6</inkml:trace>
    </iact:actionData>
  </iact:action>
  <iact:action type="add" startTime="199736">
    <iact:property name="dataType"/>
    <iact:actionData xml:id="d50">
      <inkml:trace xmlns:inkml="http://www.w3.org/2003/InkML" xml:id="stk50" contextRef="#ctx0" brushRef="#br0">29415 16857 0,'22'0'87,"0"0"-83,-22-22-2,22 22 0,1-22 2,-1 22 0,0 0 1,0-22-3,0 22 1,0 0 3,0-22-4,1 0 0,-1 22 0,0 0 0,0 0 0,22-23 0,-22 1 2,1 22 0,-1 0-1,-22-22-2,22 22 1,0 0 0,0-22 4,0 22-4,1 0 2,-1 0 2,0 0 2,-22-22-4,22 22 12,-22-22 10,22 22-16</inkml:trace>
    </iact:actionData>
  </iact:action>
  <iact:action type="add" startTime="200206">
    <iact:property name="dataType"/>
    <iact:actionData xml:id="d51">
      <inkml:trace xmlns:inkml="http://www.w3.org/2003/InkML" xml:id="stk51" contextRef="#ctx0" brushRef="#br0">29836 16281 0,'0'23'35,"22"-23"-33,-22 22 0,0 0 4,0 0-2,0 0-2,0 0 2,0 0-1,0 1 0,0-1 3,0 0-5,0 0 1,0 0 0,0 0 2,0 0-2,22-22 1,-22 23 0,0-1-1,0 0 0,0 0 1,0 0 0,0 0 2,0 1-4,0-1 2,0 0 0,0 0 0,0 0 1,0 0-1,0 0-1,0 1 2,0 21-3,0-22 3,0 0-1,0 0-1,0 0-1,0 1 3,0-1-2,0 0 2,0 0 0,0 0 4,0 0-5,22-22-1</inkml:trace>
    </iact:actionData>
  </iact:action>
  <iact:action type="add" startTime="204266">
    <iact:property name="dataType"/>
    <iact:actionData xml:id="d52">
      <inkml:trace xmlns:inkml="http://www.w3.org/2003/InkML" xml:id="stk52" contextRef="#ctx0" brushRef="#br0">7420 13955 0,'0'23'133,"0"-1"-120,0 0-5,0 0 0,0 0-4,0 0 1,0 23 1,0-23-3,0 0 1,0 0 2,0 0-5,0 0 1,0 23 1,0-23 3,0 0-4,0 0 1,0 23 0,0-23 4,0 0-6,0 0 1,0 0 1,0 0 0,0 0 1,0 1-2,0-1 2,0 0 0,0 0 2,0 0-4,0 0 6,0 0 0,0 1 0,0-1-4,0 0 6,0 0 0,0 0-1,0 0-6,0 1 3,0-1 0,0 0-2,0 0 4,0 0-4,0 0 2,0 0 0,0 1-4,0-1 2,0 0 2,0 22 0,0-22-2,0 0 0,0 1 0,0-1 0,0 0 6,0 0-9,0 0 6,0 0-1,0 1 0,0-1-2,0 0 4,0 0 0,0 0 10,0 0-15,0 0 4,0 1 3,23-23-6,-23 22-2,0 0 2,0 0 2,0 0-1,0 0-2,0 1 1,0-1 0,0 0 3,0 0-4,0 0 3,0 0-3,0 0 0,0 1 3,0-1 0,0 0-4,0 0 4,0 0-2,0 0 4,0 0-4,0 1 4,0-1-6,0 0 4,0 0 0,0 0-2,0 0 0,0 1 2,0-1 2,0 0-4,0 0 14,0 0 66,0 0-67</inkml:trace>
    </iact:actionData>
  </iact:action>
  <iact:action type="add" startTime="206449">
    <iact:property name="dataType"/>
    <iact:actionData xml:id="d53">
      <inkml:trace xmlns:inkml="http://www.w3.org/2003/InkML" xml:id="stk53" contextRef="#ctx0" brushRef="#br0">30589 16547 0,'0'-22'9,"-22"22"6,22-22 4,0 0-11,0 0 16,22-1-23,0 1 2,0 0 9,0 22-10,-22-22 2,22 22-2,-22-22 8,23 22-8,-23-22 0,0 0 13,22 22-13,0 0 8,-22-23 4,22 23-5,0 0-6,-22-22-2,22 22 11,0 0 1,1 0-1,-1 0 7,0 0-11,-22 22-2,0 1-2,22-23 2,0 0-4,-22 22 2,0 0-2,22-22 2,-22 22-2,23 0 0,-23 0 0,44 0 0,-44 1 1,0-1 0,0 22-1,22-44 0,-22 22 0,0 22 2,22-44-2,-22 23 6,0-1-7,0 0 2,0 0-1,0 0 2,0 0 5,0 1-4,0-1 1,0 0-2,0 0 8,-22 0-6,22 0-5,-22 0 4,0-22-2,0 23 4,-1-1-3,1-22 0,0 22 4,0-22-5,0 0 0,22 22-1,-22-22 6,-23 0-6,23 0 6,0 0 0,0 0 20,0 0-26,0 0 25,-1 0-22,1 0 4,0 0-8,0 0 14,0 0 49,0 0-45,0 0-1,44 0 99,0 0-116,-22 22 5,0 0-2,0 0 2,0 1 2,0-1-7,0 0 2,0 0 1,22 0 4,-22 0-6,0 1 0,0-1 2,0 0 2,0 0-3,0 0-2,22-22 3,-22 44-1,0-21 2,0-1 3,0-44 182,22-1-185,0 23 4,-22-22-7,23 22 8,-1 0-9,-22-22 1,22 22 1,0 0 7,0 0-3,0 0 0,0 0-3,1 0 12,-23-22-11,22 22 2,0 0 5,0-22 9,0 22-12,0 0-7,1 0 11,-1 0 7,-22-22 62,0 0-75,22-1 1,-22 1-6,22 22 1</inkml:trace>
    </iact:actionData>
  </iact:action>
  <iact:action type="add" startTime="208015">
    <iact:property name="dataType"/>
    <iact:actionData xml:id="d54">
      <inkml:trace xmlns:inkml="http://www.w3.org/2003/InkML" xml:id="stk54" contextRef="#ctx0" brushRef="#br0">31364 16879 0,'22'0'81,"-22"-22"-79,22 22 1,1-22 3,-1 22-3,0 0 3,0-22-3,0 22 2,22-22-3,1 22 5,-23 0 2,0 0-8,-22-22 1,22 22 0,0 0 8,0 0-4,1 0-5,-1 0 11,0 0-3,0 0 30</inkml:trace>
    </iact:actionData>
  </iact:action>
  <iact:action type="add" startTime="208505">
    <iact:property name="dataType"/>
    <iact:actionData xml:id="d55">
      <inkml:trace xmlns:inkml="http://www.w3.org/2003/InkML" xml:id="stk55" contextRef="#ctx0" brushRef="#br0">31408 17145 0,'23'0'47,"-1"0"-40,-22-22-3,22 22-2,0 0 7,-22-22-7,22 22 0,0 0-1,0 0 7,1-22-6,-1 22 0,-22-22 2,22 22-2,22 0 5,-22 0 0,-22-23-5,22 23 34,1 0 40</inkml:trace>
    </iact:actionData>
  </iact:action>
  <iact:action type="add" startTime="209039">
    <iact:property name="dataType"/>
    <iact:actionData xml:id="d56">
      <inkml:trace xmlns:inkml="http://www.w3.org/2003/InkML" xml:id="stk56" contextRef="#ctx0" brushRef="#br0">32228 16481 0,'0'-22'126,"0"-1"-114,22 23-8,-22-22 4,0 0-6,22 22 0,0 0 4,1-22 0,-23 0-2,22 22 0,0 0 11,0 0 27,0 0-31,0 0 12,0 22-10,1-22-5,-23 22-2,22 0-2,-22 0 2,0 23 0,22-45-2,-22 22-2,0 22 4,0-22 0,0 0-4,0 1 4,0-1-4,0 0 6,0 22-3,0-22 4,0 1 0,-22-23-2,0 22-5,22 0 2,0 0 0,-23-22 6,23 44-8,-22-44 3,22 22-2,0 1 3,-22-23-2,22 22-2,-22 0 0,0-22 2,22 22 7,-22-22-8,0 0 10,22 22-10,-23-22 1,1 0 93,22-22-41,0 0-33,22 22-17,1 0 0,-1-22 7,0 22-5,0 0 1,0-22-3,0 22 2,0 0 29,1 0-7,-1 0-23,0 0 19,0 0 9,-22 22-18,22-22-13,-22 22-2,22-22 12,0 0 1,-22 22-12,0 0 12,23-22-3,-23 22-11,0 0 5,0 1 5,0-1-6,0 0 13,0 0-7,0 0 0,0 0-9,0 1 12,0-1-10,0 0 7,0 0 0,0 0 14,-23-22-22,23 22 5,-22-22-2,22 22 0,-22-22-4,0 0 2,22 23 4,-22-23-4,0 0 6,22 22-8,-22-22 0,-1 22 8,23 0 0,-22-22-8,0 0 8,0 22-6,0-22 9,0 0-10,0 22 6,-1-22-8,1 0 5,0 0 3,0 23-6,22-1 3,-22-22-1,0 0 16,-1 0 24,1 0 25</inkml:trace>
    </iact:actionData>
  </iact:action>
  <iact:action type="add" startTime="211563">
    <iact:property name="dataType"/>
    <iact:actionData xml:id="d57">
      <inkml:trace xmlns:inkml="http://www.w3.org/2003/InkML" xml:id="stk57" contextRef="#ctx0" brushRef="#br0">19315 17522 0,'22'0'67,"0"0"-66,22 0 7,-22 0-4,1 0-2,-1 0 4,0 0-4,0 0 1,0 0-1,0 0 0,1 0 1,21 0-1,-22 0 4,0 0-2,-22-22-2,22 22 2,0 0 4,1 0-3,-1 0 2,22 0 2,-44 22-7,22-22 1,0 0-1,0 0 4,1 0-5,-23 22 1,22-22 0,0 0 0,0 0 0,22 0 1,-21 0 0,-1 22-1,0-22 0,0 0 0,0 0 0,0 0 0,23 0 2,-23 0 1,0 0-4,0 0 4,0 0-3,0-22 4,0 22-2,1-22-2,21 0 2,-22 0 0,0 22-1,0 0-1,1 0 1,-1 0 0,44-23 0,-44 23-1,23-22 0,-23 22 1,0 0-1,22 0 0,0 0 0,-21 0 0,-1 0 0,22 0 0,0 0 1,1 0-2,-1 0 1,-22 0 0,0 0 0,23 0 0,-1 0 0,-22 0 0,0 0 1,22 0-1,1 0 0,-1 0 0,-22 0 1,0 0-2,0 0 1,1 0 0,-1 0 3,0 0-3,0 0 2,0 0-2,0 0 0,1 0 5,-1 0-2,0 0 0,0 0 1,0 0-4,0 0 8,0 0-6,1 22-1,-1-22 2,0 0 1,0 0 0,0 0-2,0 0 14,-22 23-12,22-23 0,1 0-2,-1 0-2,0 22 2,22-22 0,-22 0 0,1 0-2,-23 22 0,44 0 2,-22-22 0,0 0-3,0 0 1,0 0 0,1 0 2,-1 0-2,0 0 2</inkml:trace>
    </iact:actionData>
  </iact:action>
  <iact:action type="add" startTime="212603">
    <iact:property name="dataType"/>
    <iact:actionData xml:id="d58">
      <inkml:trace xmlns:inkml="http://www.w3.org/2003/InkML" xml:id="stk58" contextRef="#ctx0" brushRef="#br0">24608 17699 0,'23'0'63,"-1"0"-60,0 0 1,0 0-2,0 0 0,23 0 2,-23 0-2,22 0 1,0 0 0,-22 0-1,23 0 0,21 0 0,-22 0 0,1 0 0,21 0 0,-21 0 0,21 0 0,0 0 0,-21 0 0,21 0 0,1 0 0,-1 0-1,0 0 2,1 0-1,-1 0 0,1 0 0,-1 0 0,1 22-1,-1-22 2,1 0-1,21 0 0,1 0 0,-23 22 0,1-22 0,21 22 0,-21-22 0,-1 0 0,1 0 0,21 23 0,-43-23 0,43 0 0,-21 0 0,21 0 1,23 0-1,-45 0 0,23 0 1,0 0-1,-45 0 0,22 0 0,-21 0 0,21 0 0,-22 0 0,23 0 0,-23 0 0,0 0 0,23 0-1,-23 0 2,-22 0 0,1 0-2,43 0 1,-44 0 0,22 0 1,-21-23-1,-1 23 0,0 0 0,22 0 1,-22 0-1,0 0 2,-22-22 0,23 22-2,-1 0 5,0 0 2,0 0-4,0 0-2,0 0 5,0 0-3,1 0-4,-1 0 5,22 0-4,-22 0 6,0 0-7,1 0 2,21 0-1,-22 0 0,0 0 0,22-22 4,1 22-4,-23 0 0,0 0 0,0 0 0,0 0 0,0 0 1,23 0 0,-23 0-1,0 0 0,0-22 0,0 22 0,23 0 2,-23 0-2,0 0 1,0-22-1,0 22 0,0 0 0,1 0 1,-1 0 1,-22-22-2,44 22 4,-22 0 0,0 0-4,0 0 6,1 0-6,-1-22 2,0 22 2,0 0-4,0 0 0,23 0 4,-23-23 2,0 23-7,0 0 1,0 0 2,22 0-1,-21 0 6,21 0-7,-22 0 5,22 0-1,-22 0-2,23 0-1,-23 0 2,0 0-1,0 0-3,0 0 1,1 0 2,-1 0-2,0 0 0,0 0 4,0 0-5,0 0 1,0 0 0,1 0 0,-1 0 6,22 0-5,-22 0 7,0 23-8,0-23 0,1 0 7,-1 0-1,0 0-6,0 0 1,0 0 3,0 0-3,1 0 3,-1 0-3,0 0-2,22 0 1,-22 0 4,0 0-5,1 0 2,-1 0-1,0 0 0,22 0 2,-22 0 1,23 0 0,-23 0 7,0 0 20,-22 22-18,22 0-10,0-22 0,0 0-2,0 0 2,23 0 0,-23 0 2,0 0-4,0 0 0,0 0 0,1 0 2,-1 0 0,0 0-3,22 0 4,-22 0 1,0 0 1,1 0-2,-1 0-1,0 0 37,0 0-25,0 0-7,0 0-3,0 0 7,1 0 5,-23 22 120</inkml:trace>
    </iact:actionData>
  </iact:action>
  <iact:action type="add" startTime="214778">
    <iact:property name="dataType"/>
    <iact:actionData xml:id="d59">
      <inkml:trace xmlns:inkml="http://www.w3.org/2003/InkML" xml:id="stk59" contextRef="#ctx0" brushRef="#br0">22172 17610 0,'22'0'69,"0"0"-60,0 0-7,1 0 3,-1 0-2,0 0 5,0 0-6,22-22 3,-21 22-1,-1 0 4,0 0-6,-22-22 1,22 22 0</inkml:trace>
    </iact:actionData>
  </iact:action>
  <iact:action type="add" startTime="219490">
    <iact:property name="dataType"/>
    <iact:actionData xml:id="d60">
      <inkml:trace xmlns:inkml="http://www.w3.org/2003/InkML" xml:id="stk60" contextRef="#ctx0" brushRef="#br0">11983 7399 0,'22'0'22,"1"0"-12,-23 22-4,22-22-2,0 0 2,0 0-4,-22 22 14,22-22-14,0 0 0,0 0 6,1 0-3,-1 0 0,0 22 3,0-22-2,-22 22-4,22-22 4,0 0 6,0 0-11,-22-22 4,23 22-1,-1 0 6,0 0-2,0 0 14,0 0-18,0 0 9,-22-22-12,23 22 9,-1 0 0,0 0-2,-22-22-2,22 22 15,-22-22-19,22 22 5,-22-22-5,0-1 14,22 23-13,0 0 8,-22-22-10,0 0 20,0 0-17,0 0 7,23 22-6,-23-22 0,0 0 4,22-1-7,0 1 8,-22 0-4,22 22-2,-22-22-2,0 0 6,22 0 11,-22-1-5,22 23-9,-22-22 1,22 22 16,1-22-20,-23 0 15,0 0-4,0 0 5,22 22-14,-22-22-1,0-1 13,0 1 24,0 0-37,0 0 10,0 0-9,0 0 11,0 0-11,0-1 8,-22 23 75,-1 0-68,1 0 12,22-22-1,-22 22-26,22-22 9,-22 22 1,22-22-8,-22 22 2,0 0 0,0 0 22,22-22-20,-23 22-2,23-22-6,-22 22 2,22-23 7,-22 23-9,0 0 1,22-22 11,0 0-6,-22 22-7,0 0 2,22-22 7,-22 22 6,-1 0 20,23-22-34,0 0 18,-22 22 32,0 0-51,0 0 23,0 0-15,0 0 7,-1 0-10,1 0 4,0 0 7,0 0 2,0 0-7,0 0 3,0 0 0,-1 0-5,1 0 1,0 0 18,0 0 15,22 22-14,-22-22-7,0 0-7,22 22-15,-22-22 9,-1 22 1,23 0-6,-22-22-2,0 0 2,22 22-1,0 1 24,-22-23-27,22 22 6,-22-22-3,22 22-2,-22-22 4,-1 22-2,23 0 5,-22-22-6,22 22 5,0 1-4,-22-23 4,22 22 0,0 0 8,-22-22-13,22 22 18,0 0-17,0 0 8,-22-22-10,22 22 4,0 1 0,-22-1 2,22 0 2,0 0 2,0 0 36,0 0-36,0 0-6,22-22 76,-22 23-76,22-1 5,0-22 0,0 0-5,-22 22-3,0 0 4,22-22-6,1 0 14,-23 22-9,22-22 4,-22 22-4,22-22 16,-22 23-21,0-1 8,22-22 8,-22 22-12,0 0 38,22-22-30,0 0 43,1 0-40,-23 22-10,22-22 4,0 22 2,0-22 42,-22 22-14,22-22-34</inkml:trace>
    </iact:actionData>
  </iact:action>
  <iact:action type="add" startTime="223721">
    <iact:property name="dataType"/>
    <iact:actionData xml:id="d61">
      <inkml:trace xmlns:inkml="http://www.w3.org/2003/InkML" xml:id="stk61" contextRef="#ctx0" brushRef="#br0">17809 18120 0,'0'22'65,"0"0"-60,0 0 1,0 0-4,0 1 3,0-1-2,22 0-1,-22 0 6,0 0-3,0 0 0,0 1 3,0-1 2,22-22 23,-22 22-32,22-22 24,-22 22-22,22-22 11,-22 22 1,0 0 17,0-44 59</inkml:trace>
    </iact:actionData>
  </iact:action>
  <iact:action type="add" startTime="224341">
    <iact:property name="dataType"/>
    <iact:actionData xml:id="d62">
      <inkml:trace xmlns:inkml="http://www.w3.org/2003/InkML" xml:id="stk62" contextRef="#ctx0" brushRef="#br0">17809 18164 0,'0'-22'63,"22"22"-54,0 0 9,0 0-4,0 0-2,-22-22-4,22 22-6,0 0 8,1 0 1,-1 0-10,0 22 9,0-22 3,-22 22-10,22-22 1,0 0 1,-22 22 2,22-22-5,-22 22 4,23-22-2,21 0 9,-44 23-10,0-1 9,0 0-2,22-22 2,-22 22-10,0 0 14,0 0 20,0 1-26,0-1-6,0 0 4,0 0-2,0 0 6,0 0-8,-22-22-2,0 22 4,22 1 10,-22-23-14,-1 0 9,23 22-8,-22 0 4,0-22 4,0 0 26,0 22-30,0-22-3,0 0 4,-1 22-5,1-22-2,0 0 3,-22 22 0,44 1 1,-22-23-3,0 0 0</inkml:trace>
    </iact:actionData>
  </iact:action>
  <iact:action type="add" startTime="225319">
    <iact:property name="dataType"/>
    <iact:actionData xml:id="d63">
      <inkml:trace xmlns:inkml="http://www.w3.org/2003/InkML" xml:id="stk63" contextRef="#ctx0" brushRef="#br0">18473 18053 0,'0'23'50,"0"-1"-46,-22-22-2,22 22 0,0 0 4,-22-22-4,22 22 1,-22-22-1,22 22 0,0 0 3,-23-22-1,23 23 0,0-1-2,-22 0 2,22 0 2,0 0-2,-22 0 0,22 1-2,0-1 2,0 0 0,-22 22 0,22-22 4,0 0-2,0 1-3,22-23 31,-22 22-29,0 0 4,22-22-4,0 0-3,1 0 0,-23 22 2,0 0 2,22-22 0,-22 22-2,22-22 2,-22 23 2,22-23 2,-22 22 0,22-22 49</inkml:trace>
    </iact:actionData>
  </iact:action>
  <iact:action type="add" startTime="225829">
    <iact:property name="dataType"/>
    <iact:actionData xml:id="d64">
      <inkml:trace xmlns:inkml="http://www.w3.org/2003/InkML" xml:id="stk64" contextRef="#ctx0" brushRef="#br0">18650 18164 0,'0'22'51,"0"0"-46,0 1 1,0-1 0,0 0-2,0 0 0,0 0 0,0 0-2,0 1 0,0-1 2,0 0-2,0 0 2,0 0-2,0 0 0,0 0 0,0 1 0,0 21 0,0-22 2,22 22 0,-22-21 0,0-1 0,0 0 3,23-22-4,-23 22-1,22 0 4,0-22-4,0 0 25,0 0-4,0-22-22,-22 0 7,22 0-5,23 0 4,-45-23-4,22 45-1,-22-22 0,22 22 2,-22-44-2,0 22 6,22-1-4,-22 1-2,0 0 10,0 0-8,0 0 8,0 0-6,0 0 5,0-1-8,0 1 7,0 0 0,0 0 2,0 0-8,0 0 21,0 44 48,0 0-63,0 0-6,22 22 2,0-44 0,-22 23-4,0-1 0,0 0 2,0 0-2,0 22 4,0-22-2,0 1-2,0 21 2,0-22 2,23-22-5,-23 22 3,0 0-3,22 1 3,-22 21 0,0-22 12,22-22 10,0-22-8,0 22-12,0-22 4,-22 0-4,23 22-1,-1 0-4,-22-23 1,22 23 0,-22-22 2,22 0 3,-22 0 0,22 22-5,0-22 0,-22 0 4,0-1 0,22 23-4,-22-22 1,0 0-1,0 0 4,0 0-1,23 0-3,-23 0 4,0-1-4,0-21 4,0 22 0,0 0-2,0 0 0,0-1 2,0 1 2,-23 22 96,1 0-56</inkml:trace>
    </iact:actionData>
  </iact:action>
  <iact:action type="add" startTime="227286">
    <iact:property name="dataType"/>
    <iact:actionData xml:id="d65">
      <inkml:trace xmlns:inkml="http://www.w3.org/2003/InkML" xml:id="stk65" contextRef="#ctx0" brushRef="#br0">19625 18076 0,'22'0'79,"-22"22"-73,22-22-2,22 22 4,-44 0-4,23 0 0,-1-22 0,-22 22-2,0 0 0,22-22 0,0 23 3,-22-1-4,22-22 1,-22 66 0,22-66 0,-22 22 0,0 1 0,22-1 1,-22 22 0,23-44-1,-23 22 0,22-22 0,-22 22 2,0 0 2,22 1-4,-22-1 2,0 0 4,0 0 8,0 0-12,22-22 0,-22 22 0,0 1 2,0-1 4,0 0-3,0 0 0,-22-22-5,22 22 2,-22-22 0,22 22-2,-22-22 0,22 22 1,0 1 2,-23-23-2,23 22 0,-22-22 1,22 22-2,-22-22 2,0 22 0,22 0 0,-22-22 0,0 0-2,0 0 2,22 22 0,-23-22-1,23 22 0,-22-22 1,22 23-2,-22-23 1,0 0 1,0 0-3,22 22 5,-22-22-2,0 0 54,-1 0-52,1 0 20,0-22-12</inkml:trace>
    </iact:actionData>
  </iact:action>
  <iact:action type="add" startTime="228195">
    <iact:property name="dataType"/>
    <iact:actionData xml:id="d66">
      <inkml:trace xmlns:inkml="http://www.w3.org/2003/InkML" xml:id="stk66" contextRef="#ctx0" brushRef="#br0">20156 18386 0,'23'0'94,"-1"0"-82,0 0 0,0 0-6,0 0-2,0 0 2,0 0 0,1 0 0,-1 0-2,-22-22 0,22 22 2,0 0 0,0 0 0,0 0-2,1 0 26,-1 0-4,0 0-20,0 0 0,0 0 4,0 0 2,0 0 54</inkml:trace>
    </iact:actionData>
  </iact:action>
  <iact:action type="add" startTime="229020">
    <iact:property name="dataType"/>
    <iact:actionData xml:id="d67">
      <inkml:trace xmlns:inkml="http://www.w3.org/2003/InkML" xml:id="stk67" contextRef="#ctx0" brushRef="#br0">20311 18629 0,'23'0'211,"-1"0"-201,-22-22-8,22 22 2,0 0 6,0 0 3,0 0-6,1-22-1,-1 22 14,0 0 10,-22-22-12,22 22-17,0 0 9,0 0 9</inkml:trace>
    </iact:actionData>
  </iact:action>
  <iact:action type="add" startTime="232754">
    <iact:property name="dataType"/>
    <iact:actionData xml:id="d68">
      <inkml:trace xmlns:inkml="http://www.w3.org/2003/InkML" xml:id="stk68" contextRef="#ctx0" brushRef="#br0">21463 17965 0,'22'0'6,"-22"22"9,0 0-8,23-22-1,-23 22-4,0 0 0,22-22 2,-22 23 2,0-1-2,0 0-2,22-22 0,-22 22 0,0 0 8,22 0-2,-22 0-1,0 1 0,-22-23 335,22 22-328,22-22 276,0 0-286,0 0-2,0 0 8,1 0 0,-1 0 9,0 0-12,0 0-1,0 0 6,0 22-8,0 0 6,1 0-4,-1-22 2,-22 22-2,0 1 10,0-1 49,0 0-58,-22 0 1,-1-22-4,23 22 0,-22-22 3,0 22-5,0-22 0,0 0 3,22 22-3,-22-22 4,22 23-2,-22-23-2,-1 0 6,1 0 2,0 0 26,0 0-24,0 22-8,0-22 4,0 0-2,-1 0 4,1 0-6,0 0 0,0 0 70</inkml:trace>
    </iact:actionData>
  </iact:action>
  <iact:action type="add" startTime="234304">
    <iact:property name="dataType"/>
    <iact:actionData xml:id="d69">
      <inkml:trace xmlns:inkml="http://www.w3.org/2003/InkML" xml:id="stk69" contextRef="#ctx0" brushRef="#br0">21618 18164 0,'22'0'71,"1"0"-68,-23-22 1,22 22 4,0 0-6,0 0 2,22-22 2,-22 22 0,1 0 2,-23-22-5,22 22 0,0 0 3,0 0-2,0 0 8,0 0-3,1 0-2,-1 0-3,0 0 6,0 0-8,0 0 4,0 0-2,0 0 6</inkml:trace>
    </iact:actionData>
  </iact:action>
  <iact:action type="add" startTime="234873">
    <iact:property name="dataType"/>
    <iact:actionData xml:id="d70">
      <inkml:trace xmlns:inkml="http://www.w3.org/2003/InkML" xml:id="stk70" contextRef="#ctx0" brushRef="#br0">22327 18718 0,'0'22'101,"-22"0"-89,22 0-8,-22 1 4,22-1 2,0 0-2,-22-22-7,22 22 6,-23-22-3,1 0 31,0 0-7,22 22 0,-22-22 2</inkml:trace>
    </iact:actionData>
  </iact:action>
  <iact:action type="add" startTime="235711">
    <iact:property name="dataType"/>
    <iact:actionData xml:id="d71">
      <inkml:trace xmlns:inkml="http://www.w3.org/2003/InkML" xml:id="stk71" contextRef="#ctx0" brushRef="#br0">23412 18098 0,'0'22'37,"0"0"-26,23-22-9,-23 22 3,0 0 5,0 0-8,0 1 4,0-1-2,22 22 6,-22-22-2,0 0-4,0 1 2,0-1 0,0 0-4,0 0 4,0 0-2,0 0 4,0 0-4,0 1 2,0-1-2,0 0 2,0 0-2,0 22 8,0-21-8,0-1 0,0 0 2,0 0-3,0 0 0,0 0 3</inkml:trace>
    </iact:actionData>
  </iact:action>
  <iact:action type="add" startTime="236409">
    <iact:property name="dataType"/>
    <iact:actionData xml:id="d72">
      <inkml:trace xmlns:inkml="http://www.w3.org/2003/InkML" xml:id="stk72" contextRef="#ctx0" brushRef="#br0">23435 18164 0,'22'0'49,"0"0"-40,0 0 10,0 0-12,0 0 20,-22 22-19,22 0 10,1-22-13,-23 23 10,0-1 3,22-22-17,0 22 12,-22 0-10,0 0 10,0 0-10,0 1 0,22-23 1,-22 22-2,0 0 4,0 0-3,0 0 2,22-22-4,-22 22 4,0 0 11,0 1 42,0-1-54,0 0 0,0 0-1,-22-22 1,22 22 0,-22 0-1,22 1 3,-22-23-3,22 22 2,-22-22-3,22 22 2,-23 0 37,1-22-4,0 0 30</inkml:trace>
    </iact:actionData>
  </iact:action>
  <iact:action type="add" startTime="237267">
    <iact:property name="dataType"/>
    <iact:actionData xml:id="d73">
      <inkml:trace xmlns:inkml="http://www.w3.org/2003/InkML" xml:id="stk73" contextRef="#ctx0" brushRef="#br0">24121 18208 0,'0'23'33,"-22"-23"-25,22 22-5,-22 0-1,0-22 2,22 22 0,-22-22 0,22 22 0,-45-22 2,45 22-4,0 1 4,-22-23-2,22 22 3,-22-22 2,22 22-7,0 0 7,0 0-2,-22-22-3,22 22 2,0 23 0,-22-23 2,0 0 0,22 0-4,0 0-1,0 0 2,0 1 1,0-1-2,0 0 0,0 0-2,0 0 4,0 0 0,0 0 2,22-22-2,0 0 50,0 0-41,0 0-4,0 0-3</inkml:trace>
    </iact:actionData>
  </iact:action>
  <iact:action type="add" startTime="237753">
    <iact:property name="dataType"/>
    <iact:actionData xml:id="d74">
      <inkml:trace xmlns:inkml="http://www.w3.org/2003/InkML" xml:id="stk74" contextRef="#ctx0" brushRef="#br0">24143 18585 0,'0'-22'47,"0"0"-31,0 0-9,0-1-5,0 1 0,22 22 4,-22-22-4,0 0 0,0 0 2,23 0 2,-23 0-2,0-1 1,22 1 0,0 0 1,0 22-2,-22-22-2,22 22 2,-22-22 2,0 0 1,22-1-2,1 46 84,-23-1-81,0 0-5,0 0 3,22 0-1,0 0-4,-22 1 3,0-1 2,22-22-3,-22 22 0,0 0-2,0 0 2,22-22 1,-22 22-2,0 23 3,22-45-2,-22 22-1,22 0 2,-22 0-2,0 0 2,23 0 7,-1 1-2,-22-1 1</inkml:trace>
    </iact:actionData>
  </iact:action>
  <iact:action type="add" startTime="238355">
    <iact:property name="dataType"/>
    <iact:actionData xml:id="d75">
      <inkml:trace xmlns:inkml="http://www.w3.org/2003/InkML" xml:id="stk75" contextRef="#ctx0" brushRef="#br0">24608 18386 0,'-22'0'59,"0"0"-50,22 22-3,-22-22-2,0 0-2,0 22 6,0-22-2,-1 0 1,1 22-4,-22 0 1,22-22 0,0 22 2,22 1-4,-45-23 0,23 0 4,22 22-4,-22-22 0,0 0 4,22 22 3,-22-22-6,0 0 12,22 22 25,22-22 34</inkml:trace>
    </iact:actionData>
  </iact:action>
  <iact:action type="add" startTime="238921">
    <iact:property name="dataType"/>
    <iact:actionData xml:id="d76">
      <inkml:trace xmlns:inkml="http://www.w3.org/2003/InkML" xml:id="stk76" contextRef="#ctx0" brushRef="#br0">24608 18053 0,'0'0'1,"23"0"6,-1 0 15,-22 23-6,22-23-10,-22 22 2,0 0-2,0 0-3,22-22-1,0 0 2,-22 22-3,0 0 7,22-22-4,-22 22 0,0 1 5,0-1-8,0 0 5,0 0-2,23 0 0,-23 0 0,0 1-2,0 21 2,22-22-2,0 0 0,-22 0 3,0 23-2,0-23 1,0 0-2,0 22 0,0-22 3,0 1-2,0-1 1,0 0 0,0 0-1,0 0 5,0 0 2,0 0-2,0 1-3,0-1 6,0 0 0,-22 0-9,0-22 33,-1 0-3</inkml:trace>
    </iact:actionData>
  </iact:action>
  <iact:action type="add" startTime="239597">
    <iact:property name="dataType"/>
    <iact:actionData xml:id="d77">
      <inkml:trace xmlns:inkml="http://www.w3.org/2003/InkML" xml:id="stk77" contextRef="#ctx0" brushRef="#br0">25074 18674 0,'22'0'67,"0"0"-62,0 0-1,0 0 4,0 0-6,-22-22 0,23 22 1,-1 0 0,0 0 3,0-23-4,0 23 0,0 0 5,0 0 0,1 0-5,-23-22 1,22 22 0,0 0 7,0 0 1,0 0-8,0 0 6,0 0 0,1 0-1,-1 0-4,-22-22 3</inkml:trace>
    </iact:actionData>
  </iact:action>
  <iact:action type="add" startTime="240061">
    <iact:property name="dataType"/>
    <iact:actionData xml:id="d78">
      <inkml:trace xmlns:inkml="http://www.w3.org/2003/InkML" xml:id="stk78" contextRef="#ctx0" brushRef="#br0">25384 18364 0,'0'22'46,"0"0"-42,0 0 0,0 0 4,0 0-6,0 23 2,0-23 2,0 0-2,0 0-2,0 0 2,-22-22-2,22 22 0,0 1 1,0-1-1,0 0 1,0 0 1,0 0-2,0 0 2,0 0 0,0 1-2,0-1 0,0 0 2,0 22 0,0-22 0,0 0 2,0 1-4,0-1 6,0 0-2,0-44 91</inkml:trace>
    </iact:actionData>
  </iact:action>
  <iact:action type="add" startTime="240807">
    <iact:property name="dataType"/>
    <iact:actionData xml:id="d79">
      <inkml:trace xmlns:inkml="http://www.w3.org/2003/InkML" xml:id="stk79" contextRef="#ctx0" brushRef="#br0">26646 18474 0,'-22'0'33,"22"-22"-30,-22 0 9,22 0-6,0 0 2,-22 22-6,0 0 2,22-22-2,0-1 0,-23 1 8,23 0-6,-44 0-2,44 0 7,-22 0-6,0 22 0,22-23 8,-22 23 6,22-22-12,0 44 5,-22-22-8,-1 0 26,1 0-21,0 23-2,0-23-3,22 22 0,-22 0 4,0-22-5,0 0 2,-1 44-1,1-22 2,0-22-1,22 23-1,-22-23 1,0 44-1,0-44 0,22 22 1,-23 22 0,1-44-1,22 22 1,-22 1-1,22-1 2,0 0-2,0 0 0,-44-22 0,44 22-1,0 23 3,0-23 0,-22-22 0,22 44-2,0-22 2,0 0-2,0 0 0,0 1 3,0-1-2,0 0 3,0 0-4,0 0 0,0 22 6,0-21-4,0-1 4,0 0-4,0 0-2,0 0 6,0 0 2,22-22 16,0 0-18,0 0 34,0 0-32,0 0-4,1-22 0,-23 0-2,22 22-3,0 0 10,-22-22-3,22 22-2</inkml:trace>
    </iact:actionData>
  </iact:action>
  <iact:action type="add" startTime="241720">
    <iact:property name="dataType"/>
    <iact:actionData xml:id="d80">
      <inkml:trace xmlns:inkml="http://www.w3.org/2003/InkML" xml:id="stk80" contextRef="#ctx0" brushRef="#br0">26403 18807 0,'22'-23'77,"0"1"-65,0 22 2,-22-22-12,22 22 4,0 0 4,0 0-8,-22-22 0,0 0 4,23 22-3,-1 0 10,0 0 67,0 0-70,-22 22-8,0 0 10,22-22-8,-22 22 0,0 0-2,0 1 6,22-23-4,-22 22-1,23 0-1,-23 0 5,22 0-1,-22 0 0,0 0 8,22-22 5,-22 23 28,0-1 4</inkml:trace>
    </iact:actionData>
  </iact:action>
  <iact:action type="add" startTime="242430">
    <iact:property name="dataType"/>
    <iact:actionData xml:id="d81">
      <inkml:trace xmlns:inkml="http://www.w3.org/2003/InkML" xml:id="stk81" contextRef="#ctx0" brushRef="#br0">26823 18696 0,'0'22'95,"-22"-22"-91,0 0 0,22 22-1,0 0 0,-22-22 1,22 22-2,-22-22 2,22 23 2,-22-23-2,0 0 2,22 22-2,0 0 10,-23-22-10,23 22 2,-22-22-2,0 0 71,0 0-70,0 0 6,0 22-6,-1-22 5,1 22-2</inkml:trace>
    </iact:actionData>
  </iact:action>
  <iact:action type="add" startTime="243252">
    <iact:property name="dataType"/>
    <iact:actionData xml:id="d82">
      <inkml:trace xmlns:inkml="http://www.w3.org/2003/InkML" xml:id="stk82" contextRef="#ctx0" brushRef="#br0">27111 19006 0,'0'22'149,"0"0"-135,-22-22-11,22 22 3,0 1 1,-22-23-5,22 22 8,-22-22-8,0 22 9,22 0-6,-22-22 1,-1 0 11,1 0-11,22 22-4,-22-22 94</inkml:trace>
    </iact:actionData>
  </iact:action>
  <iact:action type="add" startTime="243982">
    <iact:property name="dataType"/>
    <iact:actionData xml:id="d83">
      <inkml:trace xmlns:inkml="http://www.w3.org/2003/InkML" xml:id="stk83" contextRef="#ctx0" brushRef="#br0">27222 18674 0,'0'22'21,"0"0"-10,0 0-2,0 0-7,0 0 4,0 1 1,0-1-2,0 0-2,0 0 4,0 0 1,22-44 161,0 22-156,-22-22-10,0 0-1,23 22 11,-23-22-9,22 22 3,-22-23 1,0 1 12,0 0-8,22 22-10,-22-22 21,0 44 159,22-22-177,-22 22 3,0 0 6,0 1-6,0-1 0,0 0-4,0 0 20,22-22-18,0 0 82,-22 22-58,22-22 52,-22-22-80,23 22 9,-23-22-6,22 0 3,0 22-4,-22-22-2,22 22 2,-22-23 1,22 1 2,-22 0-5,22 0 2,1 0 2,-23 0-2,22 22 2,-22-22-4,0-1 8</inkml:trace>
    </iact:actionData>
  </iact:action>
  <iact:action type="add" startTime="245484">
    <iact:property name="dataType"/>
    <iact:actionData xml:id="d84">
      <inkml:trace xmlns:inkml="http://www.w3.org/2003/InkML" xml:id="stk84" contextRef="#ctx0" brushRef="#br0">27909 18430 0,'22'0'82,"0"0"-78,-22-22 10,22 22-12,0 0 8,1 0 9,-1 0-11,0 0 11,0 0-1</inkml:trace>
    </iact:actionData>
  </iact:action>
  <iact:action type="add" startTime="246120">
    <iact:property name="dataType"/>
    <iact:actionData xml:id="d85">
      <inkml:trace xmlns:inkml="http://www.w3.org/2003/InkML" xml:id="stk85" contextRef="#ctx0" brushRef="#br0">27887 18674 0,'-23'0'8,"23"22"0,-22-22 19,22 22-12,22-22 152,1 0-159,-1 0-5,0 0-1,0-22 4,0 22 2,0 0-4,1 0 0,-1 0 6,-22-22 36</inkml:trace>
    </iact:actionData>
  </iact:action>
  <iact:action type="add" startTime="247500">
    <iact:property name="dataType"/>
    <iact:actionData xml:id="d86">
      <inkml:trace xmlns:inkml="http://www.w3.org/2003/InkML" xml:id="stk86" contextRef="#ctx0" brushRef="#br0">28706 17943 0,'0'22'20,"0"0"-19,0 0 8,-22 0-5,22 0 0,-22 1-2,0-1 2,22 0 0,0 0-2,-22-22 2,22 22-3,0 0 1,0 0 1,0 1-2,0 21 2,0-22 1,-23 22-2,23-21 2,0-1-2,-22 0 0,22 0 0,0 22 0,0 1 2,-22-45-2,22 22 1,-22 0-1,22 0 1,0 0-1,0 23 0,0-23 2,0 0 4,0 0-6,0 0 12</inkml:trace>
    </iact:actionData>
  </iact:action>
  <iact:action type="add" startTime="248240">
    <iact:property name="dataType"/>
    <iact:actionData xml:id="d87">
      <inkml:trace xmlns:inkml="http://www.w3.org/2003/InkML" xml:id="stk87" contextRef="#ctx0" brushRef="#br0">28795 18474 0,'22'0'100,"0"0"-88,0 0-2,0 0-8,0-22 2,1 22 3,-1 0-4,0 0-1,0 0 8,0 0-8,0 0 2,1 0 0,-1 0 9,-22-22-11,22 22 35</inkml:trace>
    </iact:actionData>
  </iact:action>
  <iact:action type="add" startTime="248905">
    <iact:property name="dataType"/>
    <iact:actionData xml:id="d88">
      <inkml:trace xmlns:inkml="http://www.w3.org/2003/InkML" xml:id="stk88" contextRef="#ctx0" brushRef="#br0">29061 18186 0,'0'22'51,"0"1"-38,0-1-8,0 0 12,0 0 0,-23-22-16,23 22 6,0 0-3,0 1 2,0-1-2,-22-22-1,22 22 0,0 0-1,0 0 2,0 0 4,-44-22-4,44 22 4,0 1-4,0-1 12,0 0 16,0 0-30,0 0 11,-22-22-9,22 22 0,0 1 27,0-1 43,0 0-70,-22-22-2</inkml:trace>
    </iact:actionData>
  </iact:action>
  <iact:action type="add" startTime="251353">
    <iact:property name="dataType"/>
    <iact:actionData xml:id="d89">
      <inkml:trace xmlns:inkml="http://www.w3.org/2003/InkML" xml:id="stk89" contextRef="#ctx0" brushRef="#br0">8107 16591 0,'22'0'2,"0"0"2,-22-22-3,23 22 7,-1 0-2,-22-22 7,22 22-3,0 0 11,-22-22-18,0 0 1,22 22-2,0-22 8,0 0-2,-22-1-2,23 23 1,-23-22-2,0 0 1,22 22-3,0 0 1,-22-22-1,0 0-1,22 0 5,-22 0-2,44 22-3,-44-23 0,0 1 0,0 0 2,22 22-1,-22-22 0,23 0-1,-1 0 2,-22-1-2,22 23 0,-22-22 1,0 0-1,22 0 1,0 22-1,-22-22 0,22 22 0,-22-22 0,0 0 0,0-1 1,22 23-2,1 0 1,-1-44 0,-22 22 0,22 0 0,-22 0 0,22 22 1,-22-23 0,22 1-2,0 22 1,1-44 0,-1 22 1,0 0-1,0 22 1,0-45-1,22 23 1,-44 0-1,45 0 0,-23-22 2,22 22 0,-44-1-2,44 1 0,1-22 2,-23 22 0,0 0-2,0-1 1,0 1-1,1 0 0,-1 22 0,0-22 1,0-22 0,0 44 1,-22-22-3,44-1 1,-44 1 0,23 0 0,-1 22 2,-22-22-2,44 0 2,-44 0-2,22 22 4,0-45-4,0 23 2,1 22 0,-23-22-2,0 0 4,22 0-2,22 22 2,-44-22-4,0-1 9,0 1-7,22 22-3,-22-22 1,22 0 2,1 22 4,-23-22-6,22 22 0,-22-22 2,22 0-2,0 22 3,-22-23-2,22 1 1,0 22-2,-22-22 2,0 0 1,22 22-2,-22-22 1,23 22-2,-1 0 2,-22-22-2,22-1 4,-22 1 0,22 22 2,-22-22-5,0 0 0,22 22 1,0 0 1,-22-22-3,22 0 0,1 22 1,-23-22-1,22 22 0,-22-23 0,0 1 0,22 0 2,0 22 0,-22-22-2,22 0 2,0 0 0,1 0-2,-23-1 5,0 1-4,44 0-1,-44 0 5,0 0-6,22 22 1,-22-22 2,22-1 5,0 23-2,-22-22-2,0 0-4,22 22 30,-22-22-28,0 0 22,23 0-24,-1 22 3,-22-22 4,0-1 1,22 23-6,-22-22 3,0 0 3,22 22-8</inkml:trace>
    </iact:actionData>
  </iact:action>
  <iact:action type="add" startTime="253465">
    <iact:property name="dataType"/>
    <iact:actionData xml:id="d90">
      <inkml:trace xmlns:inkml="http://www.w3.org/2003/InkML" xml:id="stk90" contextRef="#ctx0" brushRef="#br0">29193 18009 0,'23'0'4,"-1"0"13,0 0 2,0 0-13,0 0 5,0 0-6,0 0 1,1 0 12,-1 0-3,-22 22 28,22-22-39,-22 22 8,22-22-3,-22 45-6,0-23 7,0 0-2,0 0-4,0 0 2,0 0 2,0 1-6,-22-1 6,0 0 0,0 0 0,22 0 0,0 0-4,-23-22-2,23 23 25,-22-23-16,0 0 4,22 22-5,-22-22 0,44 0 124,0 0-123,-22-22-3,22 22-4,1 0 13,-23-23-12,22 23 1,0 0 15,0 0 40,0 0-40,-22 23 19,22-23-35,-22 22 1,0 0 12,23-22-14,-23 22 3,0 0 0,0 0 8,0 0-10,0 1 1,-23-23 0,23 44-2,0-22 7,-22 0-6,22 0 4,-22-22-4,22 23-1,-22-23-2,22 22 4,0 0 4,-22-22-6,22 22 10,-22 0-8,-1-22 1,1 0-2,22 22 3,-22-22 4,22 22-2,-22-22-8,0 0 39,0 0 13,0 0-37</inkml:trace>
    </iact:actionData>
  </iact:action>
  <iact:action type="add" startTime="254943">
    <iact:property name="dataType"/>
    <iact:actionData xml:id="d91">
      <inkml:trace xmlns:inkml="http://www.w3.org/2003/InkML" xml:id="stk91" contextRef="#ctx0" brushRef="#br0">29659 17965 0,'22'0'8,"0"0"69,0 0-75,0 0 8,0 0-9,23 0 9,-23 0-4,0 0 2,0 0-6,0 0 5,-22-22-2</inkml:trace>
    </iact:actionData>
  </iact:action>
  <iact:action type="add" startTime="255388">
    <iact:property name="dataType"/>
    <iact:actionData xml:id="d92">
      <inkml:trace xmlns:inkml="http://www.w3.org/2003/InkML" xml:id="stk92" contextRef="#ctx0" brushRef="#br0">29769 18164 0,'22'0'176,"1"0"-173,-1 0 3,0 0 0,0-22 4,0 22-8,0 0 4,1 0 3,-23-22-8,22 22 3,0 0 2,0 0-1,0-22-2,-22 0 3,22 22-4,0 0 2</inkml:trace>
    </iact:actionData>
  </iact:action>
  <iact:action type="add" startTime="255975">
    <iact:property name="dataType"/>
    <iact:actionData xml:id="d93">
      <inkml:trace xmlns:inkml="http://www.w3.org/2003/InkML" xml:id="stk93" contextRef="#ctx0" brushRef="#br0">30567 17721 0,'0'22'45,"-22"-22"-38,22 22-3,-23-22 4,23 23-6,-22-1 6,22 0-2,-22 0 2,22 0 2,0 0-6,-22-22 0,22 23 2,-22-23-5,22 22 4,0 0 1,-22 0 3,22 0-6,-22 0 9,22 0-6,0 1 11,0-1 24,22-22 33,-22 22-59,22-22-4,0 0-7,0 0 8,-22-22-11,22 22 4,0 0-1,1 0 0,-23-22 0,22 22-3,-22-23 1,22 23 0,0-22 0,0 22 2,0 0 1,0 0-4,-22-22 1,45 0 3,-23 22-3,22 0 10,-44-22-11,22 22 1,0 0 5,-22-22-1,23 22-4,-1 0 10,0 0-10,0 0 8,-22-22-7</inkml:trace>
    </iact:actionData>
  </iact:action>
  <iact:action type="add" startTime="256896">
    <iact:property name="dataType"/>
    <iact:actionData xml:id="d94">
      <inkml:trace xmlns:inkml="http://www.w3.org/2003/InkML" xml:id="stk94" contextRef="#ctx0" brushRef="#br0">30766 17810 0,'0'22'167,"0"0"-157,0 0 0,0 0-1,-22 1-7,22-1 3,0 22 5,0-22-6,0 0 4,0 0-6,0 1 2,0-1 2,0 0 0,0 0-2,0 0 0,0 0-1,0 0 3,0 1-1,0-1 1,0 0-1,0 0 2,0 0 1,0 0-4,0 1 4,0-1-4,0 0 8,0 0-4,0 0 0,-22 0 25,22 0-16,0 1 11,-22-23 91</inkml:trace>
    </iact:actionData>
  </iact:action>
  <iact:action type="add" startTime="259154">
    <iact:property name="dataType"/>
    <iact:actionData xml:id="d95">
      <inkml:trace xmlns:inkml="http://www.w3.org/2003/InkML" xml:id="stk95" contextRef="#ctx0" brushRef="#br0">20732 18895 0,'22'0'39,"1"0"-36,-1 0 3,0 0-2,0 0 2,0 0-4,0 0 4,0 0 0,1-22 0,-1 22 3,0 0-4,0 0 7,0 0-8,0 0-2,1 0 2,-23-22 2,44 22-4,-22 0 4,0 0-1,0 0-3,0 0 1,23 0 3,-23 0-4,0 0 4,0 0-4,0 0 2,0 0 0,1-22-2,-1 22 3,0 0 2,0 0 8</inkml:trace>
    </iact:actionData>
  </iact:action>
  <iact:action type="add" startTime="260196">
    <iact:property name="dataType"/>
    <iact:actionData xml:id="d96">
      <inkml:trace xmlns:inkml="http://www.w3.org/2003/InkML" xml:id="stk96" contextRef="#ctx0" brushRef="#br0">30146 18807 0,'22'0'36,"0"0"-30,0 0-2,0 0 2,1 0-4,-1 0 2,0 0-2,0 0 0,22 0 2,-21 0-2,-23 22 0,44-22 0,0 0 2,-22 0 0,0 0-2,1 0 0,-1 0 0,0 0 0,0 0 2,0 0-2,22 0 0,-21 0 4,-1 0-2,0 0 73,0 0-15</inkml:trace>
    </iact:actionData>
  </iact:action>
  <iact:action type="add" startTime="263641">
    <iact:property name="dataType"/>
    <iact:actionData xml:id="d97">
      <inkml:trace xmlns:inkml="http://www.w3.org/2003/InkML" xml:id="stk97" contextRef="#ctx0" brushRef="#br0">15837 6468 0,'-22'0'15,"0"0"11,0 0 14,0 0-24,-1 0 6,-21 0-16,22 0 12,22 23-9,0-1 30,-22-22-38,22 22 6,-22-22-6,0 0 2,-1 22 9,23 0-8,-22-22 6,0 0 4,0 22 8,0-22 4,22 22-20,0 1 105,0-1-109,0 0 25,0 0 7,0 0 8,0 0 78,0 1-116,0-1 6,0 0 15,-22-22-7,22 22-7,0 0-7,0 0 8,0 0 4,0 1-10,0-1 4,22-22-2,-22 22 2,22-22 6,-22 22 4,0 0-6,22-22-6,-22 22 7,22-22-10,-22 22 7,22-22-10,1 0 2,-23 23 15,22-23-14,0 0 13,-22 22-8,22-22-7,-22 22-1,22-22 9,-22 22-7,22-22 0,0 0 6,-22 22 29,23-22-36,-1 0 25,0 0-10,0 0 4,-22 22-12,22-22 15,-22 23 18,22-23-40,1 0 15,-1 0 5,0 0-5,0 0-17,0 0 16,0 0 7,0 0-10,1 0 2,-1 0-8,0 0-6,0 0 4,0 0-2,0 0 2,0 0 0,1 0 0,-1 0-1,0 0 0,-22-23 55,22 23-56,0 0 8,0 0-8,-22-22 4,23 22-5,-23-22 21,22 22-20,-22-22 25,22 0-25,-22 0 6,22 22-8,0-23 6,-22 1 0,0 0-7,22 0 6,-22 0 3,22 0-6,1 0 6,-23-1 5,0 1 26,0 0-36,0 0 22,0 0-13,-23 22-10,23-22 8,0 0-2,-22 22-4,0-23 12,0 23 14,0 0-28,22-22 2,-22 22 0,22-22-2,-22 22 12,22-22-14,-23 22 2,23-22 2,-22 22-4,22-22 6,-22 22-5,22-23 11,-22 23-11,22-22 11,0 0-4,-22 22-6,0 0 0,22-22 6,0 0 6,-23 22-14,1 0 8,22-22-7,0 0 0,-22-1 18,0 23-5,0 0 18,0 0-25,0 0 9,-1 0-14,1 0 38,0 0-38,0 0 12,0 0-13,0 0 22,0 23-19,-1-23 51,1 0-53,0 0 14,0 0-10,0 0 5,0 22-10,-1-22 6,-21 0-3,22 0 13,22 22-17</inkml:trace>
    </iact:actionData>
  </iact:action>
  <iact:action type="add" startTime="266813">
    <iact:property name="dataType"/>
    <iact:actionData xml:id="d98">
      <inkml:trace xmlns:inkml="http://www.w3.org/2003/InkML" xml:id="stk98" contextRef="#ctx0" brushRef="#br0">16391 7354 0,'0'23'91,"22"-23"-86,-22 22-1,0 0 4,0 0-2,22-22 0,0 0 3,-22 22 62,23-22-50,-1 0 1,-22-22 111,22 22-125,-22-22-4,22 22 184,-22 22-167,0 0-3,0 0-8,22-22-9,0 0 11,-22 22 22,0-44 36,22 22-62,-22-22 6,0 0 5,23 22-18,-23-22 3,22 22 4,-22-22-2,0 0 5,22 22-6,-22-23 11,0 1-8,22 22-2,0 0 161,-22 22-134,22-22-21,-22 23-6,23-23 33,-1 0-26,0 0 136,0 0 8,0 0-36,-22-23-51,0 1-61,0 0 5,22 22-11,-22-22 16,0 44 116,0 0-128,0 0 3,22-22 104,1 0-91,-1 0-20,-22-22 0,0 0 25,22 22-27,-22-22 13</inkml:trace>
    </iact:actionData>
  </iact:action>
  <iact:action type="add" startTime="269693">
    <iact:property name="dataType"/>
    <iact:actionData xml:id="d99">
      <inkml:trace xmlns:inkml="http://www.w3.org/2003/InkML" xml:id="stk99" contextRef="#ctx0" brushRef="#br0">16900 7354 0,'-22'0'90,"0"0"-70,0 0-6,0 0 13,0 0 9,0 0-11,22-22-15,-23 22 4,1 0 5,22-22 44,0 44 124,0 0-180,-22 1 20,0-23 5,22 22 30,-22-22-57,0 0 15,22 22-16,-23-22 85,1 0-44,22-22-26,-22 22-16,22-22 7,-22 22-2,22-23-4,0 1 12,0 0 52,-22 22 100,0 0-147,22 22-3,-22-22 39,22 22-51,-23-22 12,23 23-8,-22-23 27,0 0 143</inkml:trace>
    </iact:actionData>
  </iact:action>
  <iact:action type="add" startTime="271976">
    <iact:property name="dataType"/>
    <iact:actionData xml:id="d100">
      <inkml:trace xmlns:inkml="http://www.w3.org/2003/InkML" xml:id="stk100" contextRef="#ctx0" brushRef="#br0">16546 5516 0,'0'22'34,"22"-22"-31,-22 22 0,22-22 6,-22 22-5,22-22-1,1 0-1,-1 0 60,0 0-50,0 0 9,0 0-17,-22-22 8,22 22-11,-22-22 1,23 22 13,-1-22-2,0 22 73,-22-22-85,22 22 5,-22-22 0,22-1 2,0 23 65,0 0-58,-22 23-7,23-1 4,-23 0-2,0 0 24,0-44-2,22 22-31,0 0 26,0 0 28,0 0-26,0 0 0,-22-22-22,22 22 13,-22-22-18,23 22 4,-1 0 50,-22 22-48,22-22-4,0 0 4,-22 22-2,22-22 0,0 0 12,1 0 73,-1 0-86,0 0-2,0 0 7,0-22-5,-22 0 3,22 22-6,0 0 2,-22-23-1,0 1 14,23 22-16,-1 0 49,-22 22 15,22-22-62,-22 23 10,0-1-8,22-22 2,0 0 127,0 0-118,-22-22-11,22 22 5,-22-23-8,23 23 4,-1-22 19</inkml:trace>
    </iact:actionData>
  </iact:action>
  <iact:action type="add" startTime="275522">
    <iact:property name="dataType"/>
    <iact:actionData xml:id="d101">
      <inkml:trace xmlns:inkml="http://www.w3.org/2003/InkML" xml:id="stk101" contextRef="#ctx0" brushRef="#br0">16457 7332 0,'0'22'148,"0"1"-126,0-1-2,0 0-12,0 0 8</inkml:trace>
    </iact:actionData>
  </iact:action>
  <iact:action type="add" startTime="291893">
    <iact:property name="dataType"/>
    <iact:actionData xml:id="d102">
      <inkml:trace xmlns:inkml="http://www.w3.org/2003/InkML" xml:id="stk102" contextRef="#ctx0" brushRef="#br0">5693 15262 0,'0'23'83,"22"-1"-57,0-22-11,-22 22-13,0 0 3,22-22-1,0 0 4,-22 22-6,22-22 10,-22 22-10,0 0 6,0 1-6,23-23 2,-1 0 2,-22 22 2,0 0-2,22-22-2,-22 22 4,22 0-5,-22 0 3,0 23-1,22-45-3,0 0 1,-22 22 2,0 0-1,23-22 0,-1 22-2,-22 0 3,22-22-4,-22 22 3,22-22 0,-22 23-2,0-1 6,22-22-7,-22 22 1,22-22 1,-22 22-1,22 0 10,1-22-10,-23 22 2,22 0 6,0 1 0,0-1 3,0-22-9,-22 22 1,0 0-2,0 0 2,22-22 1,0 0-4,-22 22 4,0 1 0,23-23-2,-1 0-1,-22 22-1,0 0-1,0 0 3,22-22 1,-22 22-4,22 0 3,0-22-2,-22 22 0,22-22 2,-22 23-2,23-1 2,21 0 0,-22 22 2,0-44-2,-22 45-2,44-45 0,-44 22 4,23-22-4,-23 22 2,22-22-2,0 0 0,-22 22 0,0 0 0,22-22 0,0 0 6,-22 22-6,22-22 8,-22 22-8,22-22 4,1 23-2,-1-23 4,-22 22 2,22 0-6,-22 0 0,22-22 0,0 0-2,0 0 10,-22 22-4,23-22-4,-23 22 2,22-22 2,-22 22 2,22-22-8,0 0 4,-22 23 4,22-23-6,0 0 6,-22 22-4,22-22 16,-22 22-9,23-22-8,-23 22 3,22-22 10,-22 22-12,22-22-2,-22 22 0,22-22 0,0 0 6,-22 23-8,22-1 6,0-22 6,-22 22-10,23-22-2,-23 22 12,22-22-8,0 0 74,-22 44-68,22-44 8,0 0 499,0 0-148,-22-22-301,23 22-64,-1 0 38,-22-22-19,22 22-8,-22-22 17,22 22-33,-22-22 27,22 22-27,-22-22 1,22 22 6,0 0 2,-22-23-6,0 1 4,23 22-4,-23-22 0,22 22-1,-22-22 8,22 0-5,0 22 2,-22-22-2,22 22-3,-22-23 8,22 23-10,-22-22 2,22 22 7,1 0 0,-23-22-4,22 22 4,-22-22 0,0 0 15,22 22-20,-22-22-2,44 0 4,-44-1-1,22 23 0,-22-22-4,0 0 0,45 22 0,-45-22 1,22 0 2,-22 0-2,44 0 1,-44-1-1,22 1 3,-22 0-4,22 22 2,-22-22-1,23 22 0,-23-22-2,22 22 2,-22-22 0,22-1-1,-22 1 0,22 22 3,-22-22-2,22 22-1,0-22 0,0 0 2,-22 0 2,23 22-2,-1 0-3,0-45 2,22 23 4,-44 0-2,22 0-4,1 22 2,-23-22-1,22 22 0,-22-22 0,22 22 0,-22-23 1,22 23-1,0-22 0,-22 0 4,22 0-5,0 22 2,1-22-1,-1 0 1,0 0 1,-22-1-2,22 23 1,-22-22-1,44 0 0,-44-22 1,22 44-2,-22-22 3,23 22-2,-1-45 0,0 23 2,0 0-2,-22 0 5,0 0-5,44 0 0,-44-1 2,22 23-2,1-44 0,-23 22 1,22 22 0,-22-22-1,22 0 0,0 0 0,0 22 1,-22-23-1,22 23 0,-22-22 0,23-22 1,-1 44-1,0-22 2,-22 0 0,44-1-2,-22 23 2,-22-22-1,0 0 0,22 22-1,1-44 1,-1 44-1,0-22 3,0 0 2,0 22-6,-22-23 1,22 23 3,-22-22-2,45-22 2,-23 22 3,0 0-1,-22 0-4,22 22 0,-22-23-1,22 23 1,-22-22 0,22 22 2,-22-22-2,23 22-1,-1-22 1,-22 0 1,22 22-1,-22-22-1,22 22 0,0-23 1,-22 1-1,22 22 0,-22-22 0,22 0 1,1 22-2,-1-22 1,-22 0 0,22 0 3,0-1 2,0 1-6,0 22 2,-22-22-1,0 0 0,22 22 0,1-22 2,-23 0 3,22 22-3,-22-22 1,22-1-2,0 23 7,-22-22-8,44 0 60,-21 22-54,-23-22-4,22 0-2,0 22 3,0-22 1,0 22-2,-22-23-2,22 23 2,-22-22 0,22 22-2,1-22 3,-1 0-1,0 22 7,0-22 47,0 22-47,-22-22-9,22 22 4,-22-22 2,22 22-6,23 0 5,-45-23-2,22 23 7,-22-22-4,22 22 2,-22-22 3,0 0-10,22 22 1,0 0 41,-22-22-3,23 22-41,-1-22 17</inkml:trace>
    </iact:actionData>
  </iact:action>
  <iact:action type="add" startTime="297595">
    <iact:property name="dataType"/>
    <iact:actionData xml:id="d103">
      <inkml:trace xmlns:inkml="http://www.w3.org/2003/InkML" xml:id="stk103" contextRef="#ctx0" brushRef="#br0">15682 7354 0,'22'0'67,"0"0"-64,1 0 0,-1 0 2,0 0 1,0 0-2,0 0 1,0 0-4,1 0 1,-1 0 2,0 0 0,0 0-2,0 0 0,0 0 0,0 0 2,1 0-2,-1 0 0,22 0 2,-22 0 0,22 0 0,-21-22 0,-1 22-2,22 0 2,-22 0 0,0-22-2,1 22 2,-1 0-2,0 0 4,0 0-5,0-22 1,22 22 3,-21 0-1,-1 0 4,0 0 9,-22 22-14,22-22 12,0 0-12,-22 22 1,22-22 0,0 0-2,-22 22 2,23-22-2,-1 0 0,0 0 2,-22 23-2,22-23 0,0 0 0,0 0 2,1 0-2,-1 0 2,22 0 0,-22 0 0,0 0 0,23 0 0,-23 0 0,0 0 0,0 0 0,0 0 0,22 0 0,-21 0 4,-1 0-4,0 0 0,-22 22 9,22-22-12,0 0 10,0 0-6,1 0 1,-1 0 2,0 0 6</inkml:trace>
    </iact:actionData>
  </iact:action>
  <iact:action type="add" startTime="318342">
    <iact:property name="dataType"/>
    <iact:actionData xml:id="d104">
      <inkml:trace xmlns:inkml="http://www.w3.org/2003/InkML" xml:id="stk104" contextRef="#ctx0" brushRef="#br0">22770 5737 0,'22'0'107,"0"0"-96,1 0-5,-1 0 0,0 0 0,0 0-4,0 0 2,22 0 0,-21 0 2,-1 0-4,0 0 2,0 0-2,0 0 2,0 0 0,0 0-2,1 0 2,-1 0 0,0 0 4,0 0-6,0 0 7,0 0-2,0 23 4,1-23-8,-1 0 7,0 0-2,0 0 7,0 0 53</inkml:trace>
    </iact:actionData>
  </iact:action>
  <iact:action type="add" startTime="322281">
    <iact:property name="dataType"/>
    <iact:actionData xml:id="d105">
      <inkml:trace xmlns:inkml="http://www.w3.org/2003/InkML" xml:id="stk105" contextRef="#ctx0" brushRef="#br0">11540 5494 0,'22'0'40,"1"0"-37,-1 0 3,0 0-2,0 0-1,0 0 0,22 0 3,-21 0 0,-1 0-5,0 0 2,0 0 0,22 0-1,-22 0 1,1 0 0,-1 0-1,0 0 1,44 0 0,-43 0 0,-1 0 0,0 0-1,0 22 1,0-22-1,0 0 0,23 0 2,-23 0 0,0 0 0,22 0-1,-22 0 2,0 0-2,1 0 4,21 22-3,-22-22 2,0 0 1,0 0-2,1 0-3,-1 0 2,0 0 4,0 0-6,0 0 4,0 0-2,0 0 0,1 0 0,-1 0-2,22 0 2,-22 0 2,0 0-4,23 0 2,-23 0 1,0 0 0,0 0-1,0 0-1,-22 22 1,22-22 0</inkml:trace>
    </iact:actionData>
  </iact:action>
  <iact:action type="add" startTime="323295">
    <iact:property name="dataType"/>
    <iact:actionData xml:id="d106">
      <inkml:trace xmlns:inkml="http://www.w3.org/2003/InkML" xml:id="stk106" contextRef="#ctx0" brushRef="#br0">21951 5627 0,'0'0'1,"22"0"5,0 0-5,0 0 2,0 0 1,0 0-1,0 0 0,1 0 0,-1 0-1,0 0 0,22 0 2,0 22-1,-21-22 0,-1 0-1,0 0 3,22 0-3,-22 22 0,1-22 1,-1 0 1,0 0 0,0 0-1,0 0 0,0 0-1,0 0 3,1 0-2,-1 0 4,0 0-3,0 0 4,0 0-2,0 0-2,0 0 1,1 0 0,-1 0 3,0 0-5,0 0-2,0 0 5,0 0 6,1 0-10,-1 0 32,0 0-15,0 0-15,0 0-1,0 0 6,0 0-7,1 0 0,-23 22 6,22-22-1</inkml:trace>
    </iact:actionData>
  </iact:action>
  <iact:action type="add" startTime="324439">
    <iact:property name="dataType"/>
    <iact:actionData xml:id="d107">
      <inkml:trace xmlns:inkml="http://www.w3.org/2003/InkML" xml:id="stk107" contextRef="#ctx0" brushRef="#br0">22947 7266 0,'0'22'18,"0"0"-12,0 0-4,0 0 2,22-22-2,-22 23 2,23-23-2,-1 0 0,-22 22 0,0 0 2,22-22-2,-22 22 0,0 0 0,22-22 0,22 22 4,-44 0-4,22 1 4,1-23-4,-1 0 4,0 0 0,-22 22-4,22-22 2,0 0 14,0 0-10,-22-22 32,22 22-32,-22-23-4,0 1 6,0 0 9,23 22-11,-23-22 36,0 0-35,0 0 42,22 22-11,-22 22 40,22-22-73,0 0 30,-22 22-34,22-22 28,0 0-13,1 0-11,-1 0 38,0 0-20,-22-22-21,22 22 2,0 0-2,-22-22 0,22 22-2,0 0 4,-22-22-2,23-1-2,-23 1 0,22 22 0,0-22 8,0 22 56,-22 22-58,0 0-6,22-22 5,0 0-4,-22 23-2,0-1 8,22 0-1,-22 0 0,23-22 5,-23-22 124,0 0-129,22 0 0,0 22-4</inkml:trace>
    </iact:actionData>
  </iact:action>
  <iact:action type="add" startTime="326433">
    <iact:property name="dataType"/>
    <iact:actionData xml:id="d108">
      <inkml:trace xmlns:inkml="http://www.w3.org/2003/InkML" xml:id="stk108" contextRef="#ctx0" brushRef="#br0">11828 7244 0,'22'0'23,"0"0"-4,1 0-13,-23 22-2,22 0-2,-22 0 4,22-22-2,-22 22 2,0 0 0,0 1-4,22-23 0,-22 22 8,22-22-9,0 0 2,-22 22 1,0 0 4,0 0 2,23-22-8,-1 0 20,0 0 0,0 0-3,0 0 2,0 0 2,-22-22-20,22 22 1,-22-22 3,23 22-5,-23-22 3,22 22 3,0 0-4,-22-22 10,22 22-11,-22-23-1,22 23 0,-22-22 10,22 22-7,0 0 7,-22-22-8,23 22 5,-23-22 0,22 22 67,-22 22-64,0 0 14,0 0-20,0 1-4,0-1 8,0 0 5,22-22-10,-22 22 4,22-22 13,0 0-11,-22 22-3,22-22 27,1 0-6,-23-22-27,22 22 22,0-22-18,0-22-2,0 44 12,-22-23-15,0 1 4,22 22-3,-22-22 0,22 22 0,1 0 139,-23 22-140,0 0 13,22-22-6,-22 23-6,0-1 0,22-22 4,-22 22-2,22-22-2,0 0 4,0 0 0,-22 22 14,22-22-19,1 0 6,-1 0 53,0 0-54,-22-22-3,0 0 4,22 22-4,0 0 0,-22-22 1,22 22 2,-22-23 1,23 23-2,-1-22 9,0 22 106,-22 22-98,22-22-14,-22 23-2,0-1 14,0 0 2,22-22-1,0 0 20,-22-22-9,22 22-28,1 0 15,-23-22-18,22 22 13,-22-23-6,22 23-6,-22-22 29</inkml:trace>
    </iact:actionData>
  </iact:action>
  <iact:action type="add" startTime="379002">
    <iact:property name="dataType"/>
    <iact:actionData xml:id="d109">
      <inkml:trace xmlns:inkml="http://www.w3.org/2003/InkML" xml:id="stk109" contextRef="#ctx0" brushRef="#br0">6933 10943 0,'22'0'200,"0"0"-186,1 0-12,-1 0 6,0 0 1,0 0-2,0 0-1,0 0 2,0 0 8,1 0-10,-1 0 4,0 0 7,0 0 4,0 0 7,0 0-16,1 0-2,-1 0 6,0 0-10,0 0-2,0 0 6,0 0 0,0 0 3,1 0-11,-1 0 7,0 0-5,0 0 6,0 0-9,-22 22 6,22-22-5,0 0 0,1 0 4,-1 0-3,0 0 4,0 0-5,0 0 2,0 0 6,1 0-4,-1 22 4,0-22-8,0 0 6,0 0 4,0 0-2,0 0-9,1 0 8,-1 0-1,0 0-2,0 0 0,0 0-3,0 0 0,23 0 3,-23 0 3,0 0-7,0 0 0,0 0 1,0 0 3,1 0-2,-1 0 0,-22 22 0,22-22 0,0 0-2,0 0 12,0 0-11,0 0 8,1 0-3,-1 0-4,0 0 2,0 0 4,0 0-4,0 0 2,0 0-5,-22 23 0,23-23 1,-1 0 2,0 0 0,0 0-3,0 0 6,22 0-5,-21 0 2,-1 0 0,0 0 2,0 0 0,0 0 4,0 0 6,1 0 60,-1 0-60,0 0-10,0 0 3,0 0 2,0 0 3,-22-23-15,22 23 66,1 0 53,-1 0 54,0 0-130,0 0-33,0 0 8,0 0 78,0 0 24,1 0-111,-1 0 192,0 0-156,0 0-2,0 0-12,0 0-2,1 0-16,-1 0 6,0 0-12,-22-22 9,22 22-14,0 0 15,0 0 5,0 0-15,1 0 57,-1 0-51,-22-22-10,0 0 17,22 22 21,0 0 454,0 0-483,-22-22-12,22 22 21,-22-22-18,22 22 33,-22-23-35,0 1 15,0 0-10,23 22 2,-23-22-7,22 22 2,-22-22 6,0 0 0,22 22-6,-22-22-2,22 22 9,-22-23-10,0 1 9,22 22-4,0-22-4,-22 0 2,0 0 6,23 0 3,-23 0-2,0-1-4,0 1 4,22 22-3,-22-22-6,0 0 21,0 0-14,0 0 1,0-1-7,0 1 10,0 0-11,0 0 10,0 0-3,0 0 2,0 0-7,0-1 2,0 1 9,0 0-10,0 0 3,0 0 0,0 0 2,0-1 0,0 1-5,0 0 6,0 0-3,-45 22-7,45-22 4,-22 0-1,22 0 6,-22-1 2,22 1-8,0 0-2,-22 22 2,0-22 4,0 22-2,22-22-4,0 0 16,-23 22-11,23-22-4,-22 22 3,0 0 4,22-23 0,-22 23 2,0 0-6,0 0-2,22-22 0,-22 22 0,-1-22 0,1 22 2,0 0-2,0-22-2,0 22 4,0 0-1,0 0-2,22-22-1,-23 22 0,1 0 2,0 0-2,0 0 0,22-22 2,-22 22-2,-23 0 0,23 0 4,0 0-4,0-23 0,0 23 2,0 0 0,0 0 0,-1 0-3,1 0 1,0 0 1,0 0-1,0 0 0,0 0 2,0 0-2,-1 0 0,1 0 0,0 0 2,0 0-2,0 0 0,0 0 0,-1-22 0,1 22 0,0 0 2,0 0-2,0 0 0,0 0 0,0 0 0,-1 0 2,1 0-2,0 0 2,0 0-2,0 0 0,0 0 3,0 0-2,-1 0-1,1 0 2,0 0-2,0 0 0,-22 0 4,22 0-2,-23 0 2,23 0 0,0 0-2,0 0 0,0 0-2,-1 0 4,1 0-2,0 0 0,0 0-2,0 0 4,0 0-2,0 0 2,-1 0-4,1 0 0,0 0 6,0 0-6,0 0 8,0 0-6,-23 0 2,23 0 0,0 0-2,0 0-2,0 0 2,0 0-2,-1 0 1,23 22 0,-22-22-2,0 0 1,0 0 1,22 23-1,-22-23-1,0 22 1,0-22 0,-1 0 0,1 0 0,0 0 0,0 0 0,0 0 0,0 0 0,-23 22 0,23-22 0,22 22 0,-22-22 0,0 0 0,0 22 1,0-22-1,-1 0 0,1 0 6,0 22-5,0-22-2,0 0 20,22 23-11,-22-23 34,22 22-35,-22-22-3,-1 0-2,23 22-2,-22-22 4,22 22 0,-22-22 7,22 22-12,0 0 3,-22-22 5,22 22-8,-22-22 1,22 23 14,0-1-4,0 0-9,-22-22 0,22 22 3,-22-22 2,22 22-4,0 0 5,0 0-6,-23-22 5,1 0 0,22 23-6,0-1 8,0 0 16,0 0-20,0 0 14,-22-22-17,22 22 8,0 1 1,0-1-5,0 0 8,-22-22-13,22 22 2,0 0 11,0 0-14,0 0 15,0 1-12,0-1 9,0 0-10,0 0 1,0 0 3,0 0 0,0 1-5,0-1 6,0 0-2,0 0 0,0 0 0,0 0-4,0 0 4,0 1 2,0-1-2,0 0-1,0 0 4,0 0 20,22-22 128,0 0-147,0 0-8,1 0 6,-1 0-2,22 0-2,-44 22 2,22-22-2,0 0-2,0 0 3,1 0-4,21 0 5,-44 22-4,22-22 0,0 0 2,0 0 0,0 0 0,1 0 1,-1 0-2,0 0 1,0 0-2,0 0 4,0 0 2,1 0 0,-1 23 9</inkml:trace>
    </iact:actionData>
  </iact:action>
  <iact:action type="add" startTime="386442">
    <iact:property name="dataType"/>
    <iact:actionData xml:id="d110">
      <inkml:trace xmlns:inkml="http://www.w3.org/2003/InkML" xml:id="stk110" contextRef="#ctx0" brushRef="#br0">7066 10699 0,'44'0'273,"-22"0"-259,1 0-4,-1 0 2,0 0 7,0 0-3,0 0 7,0 0-17,1 0 0,-1 0 0,0 0 2,0 0-4,0 0 2,-22 22-2,22-22-2,0 0 0,1 0 4,-1 0 2,0 0-1,0 0-2,0 0 1,-22 23 0,22-23-2,0 0 6,1 0 0,-1 0 2,0 0-1,0 0 5,0 0 33,0 0-35,1 0-6,-1 0 0,22 0 0,-22 0 2,0 0-6,0 0 10,1 0-8,-1 0 9,0 0 0,0 0-7,0 0-2,0 0-1,0 0 0,1 0-1,-1 0 0,0 0 2,0 0 0,0 0-3,0 0 0,1 0 3,-1 0-2,0 0 2,0 0-2,0 0 8,0 0-11,0 22 6,1-22 3,-1 0 5,0 0 6,0 0 9,0 0-10,0 0 62,0 0-68,1 0 7,-1 0-5,-22 22-13,22-22 9,0 0 2,0 0-11,0 0 4,0 0-1,1 0 0,-1 0-4,0 0 6,0 0 2,0 0 23,0 0-18,1 0 7,-1 0-4,0 0 4,0 0-16,0 0 10,0 0 22,0 0-31,1 0 10,-1 0-9,0 0 21,0 0 28,-22 22-56,22-22 19,0 0 13,0 0 4,1 0 52,-1 0-83,0 0 27,0 0-14</inkml:trace>
    </iact:actionData>
  </iact:action>
  <iact:action type="add" startTime="391302">
    <iact:property name="dataType"/>
    <iact:actionData xml:id="d111">
      <inkml:trace xmlns:inkml="http://www.w3.org/2003/InkML" xml:id="stk111" contextRef="#ctx0" brushRef="#br0">4319 5826 0,'-22'0'38,"0"0"36,0 0-67,0 0-2,-22 0-1,21 0-2,1 22 4,0-22-2,0 0 0,0 22-2,0-22 1,-23 22 0,23-22 1,0 0-2,0 0 0,0 0 2,22 23-2,-45-23 0,23 22 2,-22-22 2,22 0 1,22 22-6,-22-22 2,0 0-1,22 22 3,-23-22-3,1 0 4,0 22-4,0-22 2,0 0 0,0 22 0,0-22 0,-1 0-2,23 23 0,-22-23 1,0 0 0,0 0-1,0 22 2,-23 0 0,23-22 0,22 22-1,-44-22-1,22 0 1,0 0-1,22 22 0,-22 0 0,-1-22 0,-21 22 4,22-22-2,22 23-2,-44-23 2,22 0 2,-1 22-2,1-22 2,0 0-3,22 22-1,-22-22 1,22 22-1,-22-22 0,0 0 4,0 0-3,-1 22 2,1-22 1,0 22-2,0-22 0,0 22 0,0-22-1,-1 23 4,1-23-2,22 22-4,-22-22 3,22 22-2,-22-22 0,0 0 4,0 22 0,0 22-2,-1-44 8,1 0-10,22 23 4,-44-1-4,44 0 6,-22-22 0,22 22 2,-22-22-7,0 0-1,22 22 13,-23 0-9,23 0 12,-22-22-15,22 23 9,-22-23-9,22 22 3,-22-22-3,22 22 6,0 0 7,-22-22-15,22 22 6,-22-22-3,22 22 2,0 1 5,0-1-8,-23-22 1,1 22 0,22 0 14,0 0-4,-22-22-8,22 22-4,0 0 4,0 1 4,-22-23-6,22 22 0,0 0 4,0 0-2,-22-22 2,22 22-7,-22-22 7,22 22-7,0 0 8,0 1 6,0-1 2,0 0-10,0 0 10,-22-22-6,22 22-10,0 0 8,0 1 11,0-1-18,0 0 6,0 0 4,0 0-8,0 0 2,0 0 1,0 1-1,0-1 2,0 0-1,0 0-6,0 0 7,0 0-4,0 0-2,0 1 2,0-1 11,0 0-7,0 0 0,0 0-3,0 0 7,0 1 4,0-1-14,0 0 6,0 0 0,0 0 5,0 0-8,0 0 1,0 1 0,0-1 4,22-22-7,-22 22 6,0 0-2,22-22 9,-22 22-15,0 0 9,0 1-4,22-23 0,-22 22-2,0 0 13,22-22-16,0 0 6,-22 22-2,22-22 7,-22 22-11,0 0 1,23 0 16,-1-22-15,0 23 3,-22-1 2,22-22 2,-22 22-6,22-22 0,-22 22 10,22-22-10,1 0 4,-1 0-2,-22 22-4,22-22 8,-22 22-4,22 0 0,0-22-2,0 23 11,0-23-10,1 22 7,-1-22-11,-22 22 2,22-22 1,-22 22 6,22-22-9,0 0 4,0 0 5,0 0-2,-22 22 5,0 0 2,23-22-7,-1 0 0,-22 23-4,0-1-2,22-22 1,-22 22 15,0 0 59,22-22-38,-22 22-35,0 0 5,0 0 9,0 1 14,-22-1-15,22 0 3,-22 0-7,0-22-1,22 22 4,-23-22-14,1 0 0,0 22 8,22 1-7,-22-23 6,22 22-1,-22-22-6,0 0 14,0 0-14,22 22 4,-23-22 10,23 22-6,-22-22-6,44 0 277,-22 22-213,23-22-66,-1 0 7,-22 22-5,22-22 6,-22 22-2,22-22 0,-22 23 2,22-23 0,-22 22-9,22-22 10,-22 22-5,22-22 4,-22 22 6,23-22-8,-23 22 28,0 0-30,22-22 7,-22 22-10,0 1 4,0-1 4,0 0-9,22-22 6,-22 22 0,0 0 9,22-22-14,-22 22 9,0 1 0,0-1 4,0 0-10,0 0 0,0 0-2,0 0 3,-22 0-2,22 1-1,0-1 2,-22-22-3,22 44-1,0-22 3,-22-22-2,22 22-1,-23 0 0,23 1 3,0-1-1,-22-22 0,22 22 1,0 0-4,-22 0 5,22 0 4,-22-22-8,22 23 4,-22-23-3,22 22 0,0 0 25,0 0 213,-22-22-239,22 22 4,0 0-3,0 0 12,0 1-4,-22-23-7,22 22 8,0 0-10,0 0 26,0 0 26,0 0-30,0 1-18,0-1 22,0 0-12,0 0 18,22-22-32,-22 22 2,0 0 8,22-22-4,-22 22-5,22-22 7,-22 45-9,22-45 3,-22 22-2,0 0 6,0 0-6,22 0 0,0 0 8,1-22-6,-23 23-1,22-23 0,-22 22-1,0 0 1,22-22 2,0 22-1,0 0 0,-22 0 4,22-22-6,1 0 4,-23 23-3,22-23 4,-22 22-6,22-22 6,-22 22-4,22-22-1,-22 22 1,22-22 3,0 22-2,0-22 6,-22 22-7,0 0 12,23-22-13,-23 23 6,22-23 2,-22 22-2,22-22-7,0 0 6,-22 22 5,22-22-10,-22 22 0,22-22 7,0 0-2,1 0 3,-23 22-9,22 0 1,0 1 8,0-23-5,0 0-1,0 22 2,0-22 0,1 0-3,-1 22 0,0 0 3,0-22-1,0 0-2,0 22 1,1-22 1,-1 0 0,0 0-1,0 22 2,-22 0-1,22-22-2,0 0 3,0 0-3,-22 23 4,23-23-6,-1 0 8,0 0 1,0 0-4,-22 22-2,22-22 2,0 0 0,-22 22 2,22-22-6,-22 22 4,23-22-3,-1 0 16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11T16:53:31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9122">
    <iact:property name="dataType"/>
    <iact:actionData xml:id="d0">
      <inkml:trace xmlns:inkml="http://www.w3.org/2003/InkML" xml:id="stk0" contextRef="#ctx0" brushRef="#br0">5538 12050 0,'0'23'151,"22"-23"-146,0 0-1,0 0 2,0 0 5,0 0-2,1 0 5,-1 0 24,0 0-30,0 0-6,0 0 4,0 0 1,0 0-4,1 0 3,-1 0-2,0 0 0,0 0 22,0 0 36,0 0-60,1 0 9,-1 0-6,0 0-1,0 0 14,0 0-5,0 0 4,0 0-11,1 0 0,-1 0 0,0 0-2,0 0 0,0 0-2,0 0 2,0 0 0,1 0-2,-1 0 1,22 0 2,-44 22-3,22-22 2,0 0 2,1 0 2,-1 0 5,0 0 30,0 0-19,0 0 14,0 0-25,0 0-8,1 0 11,-23 22-12,22-22 8,0 0-2,0 0-2,-22 22-6,22-22 3,0 0 6,0 22-1,1-22-8,-1 0 10,0 0-8,0 0 4,0 0-6,0 0 2,1 0 4,-1 0 0,0 22-6,0-22 9,0 0-4,0 0-3,0 0 2,1 0 2,-1 0 1,0 0-2,0 0-3,0 0 2,0 0 6,0 0-8,1 0 2,-1 0 2,0 0 2,0 0 20,0 0-1,0 0-16,1 0 15,-1 0 6,0 0 0,0 0 30,0 0-51,0 0-4,0 0-7,1-22 10,-1 22-1,0 0 95,-22-22-103,22 22 2,0 0 22,0 0-13,0 0 93,-22-22-79,23 22 210,-1 0-218</inkml:trace>
    </iact:actionData>
  </iact:action>
  <iact:action type="add" startTime="53222">
    <iact:property name="dataType"/>
    <iact:actionData xml:id="d1">
      <inkml:trace xmlns:inkml="http://www.w3.org/2003/InkML" xml:id="stk1" contextRef="#ctx0" brushRef="#br0">6822 12006 0,'0'22'120,"23"-22"-118,-1 0 8,0 0-2,0 0-2,0 0 0,0 0 4,0 0 2,1 0-4,-23 22 30,22-22-20,0 0-5,0 0-8,0 0 3,0 0 18,0 0 24,1 0-40,-1 0-8,0 0 11,-22-22-10,22 22-1,0 0 6,0 0-4,1 0 4,-1-22-4,0 22 2,0 0-4,0 0 2,0 0 2,-22-22-4,22 22 2,1 0 0,-1-22 2,0 22 2,-22-22 2,22 22-6,0 0 4,0 0 8,-22-22-6,22 22-4,-22-23 18,23 23-18,-1 0 4,-22-22-4,22 22 4,-22-22-8,22 22 4,-22-22 1,0 0 0,22 22-3,0 0 2,-22-22-2,23 22 2,-23-22-4,0-1 17,0 1-8,22 22-9,-22-22 3,0 0 4,0 0-1,0 0-2,0-1-2,22 1 4,-22 0-2,0 0 4,0 0-6,0 0 9,0 0 1,-22 22-9,22-23 3,0 1 6,-22 22-12,-1 0 21,23-22-22,-22 22 1,0 0 4,0 0-2,22-22-2,-22 22 4,0-22-4,-1 22 4,23-22-4,-22 22 2,-22 0 2,44-23-4,-22 23 2,0 0 2,0 0-2,-1 0 0,1-22 4,0 22-6,0 0 0,0 0 4,0 0-4,0-22 0,-1 22 2,1 0 0,0-22-2,0 22 0,0 0 2,22-22-2,-22 22 0,-23 0 2,45-22-2,-22 22 2,-22-22-2,22 22 4,0-23-4,-1 23 4,1 0-4,22-22 4,-44 22-4,22 0 4,0 0-1,22-22-2,-45 22 3,45-22-2,-22 22 2,0 0 14,0 0 2,0 0 10,0 22-11,-1-22-8,1 0-8,22 22-2,-22-22 1,22 22 12,-22-22-12,22 23 3,-22-23 0,22 22-3,-22-22-2,22 22 11,-22-22-12,22 22 4,0 0 0,-23-22-3,23 22 2,-22-22 1,22 22-4,0 1 5,0-1-2,-22-22-2,22 22 0,0 0 6,0 0-6,-22 0 0,22 1 9,0-1-8,0 0-1,-22 0 4,22 0 0,0 0-2,0 0 2,-22-22-4,22 23 0,0-1 6,0 0 4,0 0 109,0 0-110,0 0-1,0 1-1,22-23-2,-22 22-5,0 0 4,22-22 2,-22 22-4,22-22 2,0 44 0,0-44 3,-22 22-6,23-22 3,-1 0 1,0 23-4,-22-1 11,22-22-12,-22 22 4,22-22 1,0 0 9,0 0-15,1 0 5,-23 22-4,22-22 5,0 22 7,0-22-1,0 0-8,-22 22 6,22-22 2,-22 22 54</inkml:trace>
    </iact:actionData>
  </iact:action>
  <iact:action type="add" startTime="55704">
    <iact:property name="dataType"/>
    <iact:actionData xml:id="d2">
      <inkml:trace xmlns:inkml="http://www.w3.org/2003/InkML" xml:id="stk2" contextRef="#ctx0" brushRef="#br0">9658 4807 0,'22'0'73,"0"0"-70,0 0 5,0 0-4,0 0 1,0 0-2,1 0-1,21 0 2,-22 0 2,22 0-1,-22-22-4,1 22 3,-1 0-2,0 0 2,0 0-2,0-22 0,0 22 0,1 0 2,-1 0-2,0 0 2,0 0 0,0 0-2,0 0 6,0 0 0,1 0 2</inkml:trace>
    </iact:actionData>
  </iact:action>
  <iact:action type="add" startTime="66582">
    <iact:property name="dataType"/>
    <iact:actionData xml:id="d3">
      <inkml:trace xmlns:inkml="http://www.w3.org/2003/InkML" xml:id="stk3" contextRef="#ctx0" brushRef="#br0">5959 11120 0,'0'0'1,"0"-22"25,0 0-3,0 0-10,0 0-8,0-1 0,0 1 2,0 0-2,0 0 1,0 0-4,0 0 7,0-1-6,0 1 5,0 0-6,0 0 15,0 0 2,-23 22 20,1 0 11,0 0-45,0 0 14,22 22-7,-22-22-6,-23 22 28,45 0 56,0 0-46,0 1-6,0-1-37,0 0 14,23-22-12,-1 22 1,0 0 3,0 0-4,-22 1 2,44-23-1,-44 44 0,0-22-1,23-22-1,-1 0 0,-22 22 0,22-22 1,-22 22 0,0 0-2,44-22 4,-44 23 1,0-1 3,22-22-3,0 0 10,-22 22 8,0 0 21,-22-22-44,0 0 5,0 0-2,0 0 14,22 22-17,-22-22 4,0 0 13,-1 0-14,1 0 11,0 0-14,0 0 2,0 0 6,0 0 1,-1 0-6,1 0 12,0 0 0,0 0 4,0 0-12,22-22 2,0 0-2,0 0-6,0 0 4,0-1 0,22 1-4,0-22 2,0 22-2,0 0 0,-22 0 2,0-1-2,23 1 0,-1 22 2,-22-22-2,44 0 2,-22 22 4,-22-44-6,22 44 2,1-23 4,-1 23-4,0 0 19,-22-22-8,22 22-11,0-22 19,-22 0-9,22 22-5,0 0 4,-22-22-6,23 22 1,-1-22-4,-22 0 6,22 22-2,-22-23 0,22 23 0,0-22 3,0 22 0</inkml:trace>
    </iact:actionData>
  </iact:action>
  <iact:action type="add" startTime="67996">
    <iact:property name="dataType"/>
    <iact:actionData xml:id="d4">
      <inkml:trace xmlns:inkml="http://www.w3.org/2003/InkML" xml:id="stk4" contextRef="#ctx0" brushRef="#br0">6446 10987 0,'22'0'112,"0"0"-108,0 0 2,0 0-4,1 0 2,-1 0 3,0-22-6,0 22 3,0 0 0,0 0 0,0 0 4,1 0 2</inkml:trace>
    </iact:actionData>
  </iact:action>
  <iact:action type="add" startTime="68582">
    <iact:property name="dataType"/>
    <iact:actionData xml:id="d5">
      <inkml:trace xmlns:inkml="http://www.w3.org/2003/InkML" xml:id="stk5" contextRef="#ctx0" brushRef="#br0">6601 10744 0,'0'22'46,"0"0"-32,0 0-7,0 0-2,0 0 1,0 0-1,0 1 0,0-1 1,0 0-2,0 0 2,0 0-4,0 0 0,22-22 0,-22 23 5,22-1-4,-22 0 1,0 0 5,0 0 2</inkml:trace>
    </iact:actionData>
  </iact:action>
  <iact:action type="add" startTime="69372">
    <iact:property name="dataType"/>
    <iact:actionData xml:id="d6">
      <inkml:trace xmlns:inkml="http://www.w3.org/2003/InkML" xml:id="stk6" contextRef="#ctx0" brushRef="#br0">7221 10876 0,'-22'23'88,"22"-1"-84,0 0 6,0 0 1,0 0-5,0 0-3,0 1 6,0-1-4,0 0 4,0 0-8,0 0 5,0 0 3,0 0-1,0 1-7,22-23 1,-22 22 10,22-22-3,0 0 0,-22 22-5,23-22 0,-1 0 6,22 0-6,-22 0 4,-22 22-2,0 0 0,22-22-2,0 0 2,1 0 5,-1 0-8,0 0 6,-22-22 2,22 22-8,-22-22 2,22 22-3,-22-22 4,0 0-1,0-1 0,22 23-3,-22-22 2,0 0 3,0 0-6,0 0 3,0 0 4,0 0-4,0-1-2,-22 23 4,22-22-2,-22 22 5,22-22-8,-22 22 8,22-22-8,0 0 5,-22 22 0,0 0-1,-1 0 11,23-22-5,-22 22-6,0 0 0,0 0-1,22-23 0,-22 23 1,22-22-2,-22 22 1,0 0 0,-1-22 1,1 22-2,22-22 3,-22 22 22,0 0 27</inkml:trace>
    </iact:actionData>
  </iact:action>
  <iact:action type="add" startTime="72049">
    <iact:property name="dataType"/>
    <iact:actionData xml:id="d7">
      <inkml:trace xmlns:inkml="http://www.w3.org/2003/InkML" xml:id="stk7" contextRef="#ctx0" brushRef="#br0">7886 12183 0,'22'0'144,"0"0"-136,0 0-3,0 0-1,0 0 5,0 0-8,1 0 3,-1 0 0,-22-22 0,22 22-2,0 0 2,0 0 2,0 0-3,1 0 2,-1 0-1,0 0-2,0 0 5,22 0 0,-22 0 2,1 0 2,-1 0-6,0 0 0,0 0 3,0 0 1,0 0-2,0 0-5,1 0 5,-1-22 0,0 22 0,0 0-2,0 0 6,0 0 7,0 0 0,1 0-8,-1 0 8,0 0 3,0 0-8,0 0-11,0 0 7,1 0-2,-1 0-4,0 0 4,0 0-1,0 0-4,0 0-1,0 0 5,1 0 1,-1 0-5,0 0-1,0 0 3,0 0 8,0 0-10,0 0 19,1 0-1,-1 0-12,0 0-5,0 0 20,0 0 3,0 0 6,1 0-29,-1 0 8,0 0-4,0 0 14,0 0-20,0 0 14,0 0-8,1 0-3,-1 0 0,0 0 5,0 0-2,0 0 0,0 0-2,0 0 3,1 0 5,-1 0-5,0 0-5,0 0 7,0 0 1,0 0-6,1 0 6,-1 0-4,0 0 21,0 0-17,0 0-3,0 0 8,0 0 0,1 0-4,-1 0-4,0 0 12,0 0-15,0 0 8,0 0-9,0 0 3,1 0 38,-1 0 50,0 0-72,0 0-15,0 0 28</inkml:trace>
    </iact:actionData>
  </iact:action>
  <iact:action type="add" startTime="80200">
    <iact:property name="dataType"/>
    <iact:actionData xml:id="d8">
      <inkml:trace xmlns:inkml="http://www.w3.org/2003/InkML" xml:id="stk8" contextRef="#ctx0" brushRef="#br0">8351 11209 0,'0'-22'112,"0"-1"-100,0 1-11,0 0 7,22 22-6,-22-22 0,0 0 4,0 0-1,22 22 2,-22-22-5,0-1 17,22 23-2,-22-22-2,0 0 3,0 0-13,0 0 8,0 0 10,0-1 0,0 1-18,0 0 11,0 0-7,0 0 5,0 0-4,0 0 6,0-1-3</inkml:trace>
    </iact:actionData>
  </iact:action>
  <iact:action type="add" startTime="83006">
    <iact:property name="dataType"/>
    <iact:actionData xml:id="d9">
      <inkml:trace xmlns:inkml="http://www.w3.org/2003/InkML" xml:id="stk9" contextRef="#ctx0" brushRef="#br0">9215 12095 0,'22'0'44,"0"0"-31,0 22 0,0-22-3,0 0 0,0 0 4,1 0-8,-23 22-4,22-22 2,0 0-2,0 0 7,0 0-4,22 0 1,-21 0 1,-1 0-2,0 0-3,0 0 4,0 0-2,0 0 4,1 0-3,-1 0 6,0 0-7,0 0 2,0 0 0,0 0-4,0 0 7,1 0-8,-1 0 3,0-22 0,-22 0 2,22 22-4,0 0 2,0 0-2,0-22 5,1 22-4,-1 0 1,-22-23 0,22 23 2,0 0 2,-22-22 2,22 22-2,0-22 2,-22 0 1,23 22-4,-23-22-5,0 0 7,0 0-8,0-1 9,22 1-6,-22 0 0,0 0 0,0 0 2,0 0-1,0 0 0,0-1-3,0 1 7,0 0-6,0 0 3,22 0-4,0 0 6,-22-1-2,0 1 5,0 0-4,0 0 6,22 0-3,-22 0 3,0 0-8,0-1 2,0 1 4,0 0 3,0 0-7,-22 22 7,22-22 0,-22 22-9,0 0 21,0 0-12,-1 0-9,1 0 1,0 0 8,22-22-8,-22 22-4,0 0 4,0 0 0,-1 0 10,1 0-6,22-23-2,0 1-1,-22 22-6,0 0 11,22-22 8,-22 22-18,0 0 17,0 0-5,-1 0-5,1 0 5,22-22-3,-22 22-4,0 0 4,0 0-6,0 0 9,0 0-10,22-22 0,-23 22 1,1-22 0,0 22 6,0 0 7,0 0-11,0 0 3,-1 0 7,23-22-6,-22 22-9,0 0 10,0 0-6,0 0 0,0 0 6,0 0-2,-1 0 4,1 0 21,0 0-18,22 22-12,-22-22 0,0 22-3,0-22 4,0 0 3,22 22-8,-23-22 5,1 0 15,0 0 16,0 0-12,0 0 35,22 22-14,-22-22-18,22 22-20,-23-22 8,23 22 0,-22-22-13,22 23 21,-44-23-10,44 22-7,0 0 0,-22-22-3,22 22 1,-22-22-2,22 22 5,-22-22 4,22 22-8,-23-22 115,23 23-109,0-1 89,0 0-84,0 0-6,0 0 0,0 0 5,0 0-3,0 1-5,0-1 2,0 0 1,23-22 3,-23 22-8,0 0 3,0 0 6,0 1-2,22-23-9,-22 22 8,0 0 2,0 0-1,0 0-9,22-22 7,-22 22 1,0 0 27,22-22-24,0 0-5,-22 23-2,0-1 2,0 0 69,22-22-76,0 0 10,-22 22 27,23-22-24,-1 0 6,-22 22 10,22-22-23,0 0 18,-22 22-14,22-22-5,0 0 10,-22 22 96,23-22-80</inkml:trace>
    </iact:actionData>
  </iact:action>
  <iact:action type="add" startTime="86155">
    <iact:property name="dataType"/>
    <iact:actionData xml:id="d10">
      <inkml:trace xmlns:inkml="http://www.w3.org/2003/InkML" xml:id="stk10" contextRef="#ctx0" brushRef="#br0">8727 10832 0,'22'0'40,"1"0"-18,-1 0-10,0 0-10,0 0 7,0 0-4,-22 22-1,44-22 1,-21 0 6,-1 0-6,0 0-1,0 0 7,0 0-6,0 0 12,0 0-1,1 0 36,-1 0-28</inkml:trace>
    </iact:actionData>
  </iact:action>
  <iact:action type="add" startTime="86865">
    <iact:property name="dataType"/>
    <iact:actionData xml:id="d11">
      <inkml:trace xmlns:inkml="http://www.w3.org/2003/InkML" xml:id="stk11" contextRef="#ctx0" brushRef="#br0">8949 10566 0,'0'23'60,"0"-1"-56,0 0 1,0 0 5,0 0-1,0 0-8,0 0 10,0 1-8,0-1 5,0 0-3,0 0 4,0 0-7,0 0 9,0 0-4,0 1 8,0-1-7,0 0 4,0 0-9,0 0 12,0 0-8,0 1 8,0-1-10,22-22 9,-22 22-12,0 0 10,0 0 11,0 0-17,0 0 24,22-22-19</inkml:trace>
    </iact:actionData>
  </iact:action>
  <iact:action type="add" startTime="90657">
    <iact:property name="dataType"/>
    <iact:actionData xml:id="d12">
      <inkml:trace xmlns:inkml="http://www.w3.org/2003/InkML" xml:id="stk12" contextRef="#ctx0" brushRef="#br0">27289 2415 0,'44'0'90,"-22"0"-86,0 0 0,0 0 0,0 0-2,23 0 4,-23 0-2,0 0-2,0 0 0,-22-22 0,22 22 0,1 0 0,-1 0 2,0 0-2,0 0 2,0 0-2,0 0 0,0 0 2,1 0-2,-1 0 0,0 0 0,0 0 2,0 0-2,0 0 3,0 0-4,1 0 3,-1 0-2,0 0 2,0 0-2,0 0 4,0 0-4,1 0 2,-1 0-2,0 0 0,0 0 2,0 0 0,0 0 0,0 0-2,1 0 3,-1 0-2,22 0 1,-22 0 0,22 0 1,-21 0-2,-1 0 1,44 0 2,-44 0 1,23 0-6,-23 0 5,0 0-4,0 0 3,0 0-4,0 0 3,1 0 0,-1 0 3,0 0-6,0 0 1,0-23 4,0 23-4,0 0 3,1 0-2,-1 0-1,0 0 0,0 0 2,0 0 0,0 0-2,0 0 2,1 0-2,21 0 4,-22 0-1,0 0-4,0 0 1,-22-22 0,23 22 0,-1 0 2,0-22 3,0 22-6,0 0 3,22 0 2,-21 0 5,-1 0-4,0 0 0,0 0 21,0 0-18,0 0 2,0 0-5,1 0 92,-1 0-93,0 0 52,0 0-51,0 0 6,0 0-7,1 0-3,-23 22-1,22-22 12</inkml:trace>
    </iact:actionData>
  </iact:action>
  <iact:action type="add" startTime="97562">
    <iact:property name="dataType"/>
    <iact:actionData xml:id="d13">
      <inkml:trace xmlns:inkml="http://www.w3.org/2003/InkML" xml:id="stk13" contextRef="#ctx0" brushRef="#br0">9303 10699 0,'0'22'28,"0"1"-12,0-1 0,0 0-3,0 0-6,0 0 6,22 0 0,-22 0-7,0 1 0,0-1 0,0 0 0,0 0 1,22-22-6,-22 22 1,0 0 2,0 1 5,0-1-2,23 0 5,-1-22 92,-22-22-100,22 22 4,-22-22-6,22 22 2,-22-23 3,22 23-6,0 0 1,0-44 2,1 44-2,-23-22 2,22 22-2,22-22 2,-44 0-2,22 22 0,0-23 4,1 23-4,-23-22 0,22 22 0,-22-22 0,22 0 0,0 22 2,0-22-2,0 0 3,0 22 2,-22-22 1,23 22-6,-1 0 99,-22 22-85,0 0-15,22-22 9,-22 22-8,0 0 3,0 0-2,0 0 1,22 23 3,-22-23-2,0 22 3,0-22-2,0 1-2,0-1 2,0 0-4,0 0 7,0 0 4,-22-22 82,0 0-78,22-22-8,-22 22-2,-1 0-5,23-22 0,-22 0 8,0 0 3,22-1-3,0 1-7,-22 22-1,22-22 4,-22 22 1,0 0 4,22-22-6,0 0 0,-22 22-1,-1 0 0,23-22 5,0-1-6,0 1 4,-22 22-2,0 0-3,22-22 7,-22 22-2,22-22-5,-22 22 0,0 0 6,-1 0 6,1 0 11,22-22-4,-22 22-8,0 0-10,22-22-1,-22 22 9,22-22-6,0-1-1,-22 23 2,22-22 0,-22 22 5,22-22-8</inkml:trace>
    </iact:actionData>
  </iact:action>
  <iact:action type="add" startTime="103629">
    <iact:property name="dataType"/>
    <iact:actionData xml:id="d14">
      <inkml:trace xmlns:inkml="http://www.w3.org/2003/InkML" xml:id="stk14" contextRef="#ctx0" brushRef="#br0">10344 12117 0,'22'0'62,"0"0"-12,1 0-27,-1 0-5,0 0-1,0 0 1,0 0-10,0 0 15,1 0-16,-1 0-1,0 0 0,0 0-2,-22-22-2,22 22 2,0 0 0,0 0 0,-22-22-2,23 22 0,-23-23 0,22 23 0,0 0 3,0 0-2,0 0 1,0 0 6,23-22-6,-23 22 6,0 0-6,0 0 6,0 0-6,0 0 0,0 0 9,1 0-10,-1 0 5,0 0 0,0 0 4,0 0-8,0 0 8,1 0-6,-1 0 4,0 0-2,0 0 0,0 0-6,0 0 13,0 0-12,1 0 3,-1 0 0,0 0 2,0 0-4,0 0 12,0 0-12,0 0 12,1 0-2,-1 0-6,0 0 4,0 0-9,0 0 3,0 0 5,1 0-4,-1 0-6,0 0 19,0 0 0,0 0 6,0 0-24,0 0 6,1 0-4,-1 0 2,0 0 0,0 0 0,0 0 0,0 0-2,0 0 4,1 0 6,-1 0-4,0 0 0,0 0-2,-22 22-6,22-22 6,0 0 1,1 23-4,-1-23 3,0 0 30,0 0-23,0 0-10,0 0 7,0 0-8,1 0 6,-1 0-8,0 0 8,-22 22-6,22-22 5,0 0 0,0 0-7,0 0 12,1 0-6,-1 0-4,0 0 4,0 0-2,0 0 5,-22 22-4,22-22-3,1 0 10,-1 0 34,0 0-30</inkml:trace>
    </iact:actionData>
  </iact:action>
  <iact:action type="add" startTime="113728">
    <iact:property name="dataType"/>
    <iact:actionData xml:id="d15">
      <inkml:trace xmlns:inkml="http://www.w3.org/2003/InkML" xml:id="stk15" contextRef="#ctx0" brushRef="#br0">10654 10744 0,'0'44'38,"0"-22"-28,0 0-3,0 0-6,0 0 7,0 1-1,0-1 4,0 0-6,0 0 2,0 0 0,0 0-4,0 1 5,0-1-6,0 0 3,0 0 0,0 0-1,0 0-2,0 0 5,0 1-2,22-23 0,-22 22-1,0 0-3,0 0 9,0 0 3</inkml:trace>
    </iact:actionData>
  </iact:action>
  <iact:action type="add" startTime="114504">
    <iact:property name="dataType"/>
    <iact:actionData xml:id="d16">
      <inkml:trace xmlns:inkml="http://www.w3.org/2003/InkML" xml:id="stk16" contextRef="#ctx0" brushRef="#br0">10920 11120 0,'22'0'114,"0"0"-112,0 0 7,1 0-4,-1 0 1,0 0-1,0-22-4,0 22 3,0 0-2,1 0 6,-1 0-3,22 0 2,-44-22-3,22 0-1,0 22 0,0 0 1,1 0 0,-1 0 0,0 0 3,0 0-4,-22-22 1,22 22-2,0 0 8,-22-23-1,22 23-6,1 0 16</inkml:trace>
    </iact:actionData>
  </iact:action>
  <iact:action type="add" startTime="115197">
    <iact:property name="dataType"/>
    <iact:actionData xml:id="d17">
      <inkml:trace xmlns:inkml="http://www.w3.org/2003/InkML" xml:id="stk17" contextRef="#ctx0" brushRef="#br0">11230 10832 0,'0'22'54,"0"0"-47,0 1-2,0-1 2,0 0 2,0 0-4,0 0-3,0 0 4,0 1-1,0-1-2,0 0 5,0 0-1,0 0 31,0 0-24,22-22-1,-22 22 108</inkml:trace>
    </iact:actionData>
  </iact:action>
  <iact:action type="add" startTime="116333">
    <iact:property name="dataType"/>
    <iact:actionData xml:id="d18">
      <inkml:trace xmlns:inkml="http://www.w3.org/2003/InkML" xml:id="stk18" contextRef="#ctx0" brushRef="#br0">11208 10810 0,'22'0'34,"-22"22"8,0 0-35,0 0-1,0 23 3,22-45-6,0 0-1,-22 22 0,0 0 3,0 22 1,0-21-3,0-1 4,23-22-2,-23 22-4,0 0 4,0 0 1,0 0 1,0 0-2,22-22 2,-22 23-6,0-1 12,0 0-9,0 0 6,0 0 1</inkml:trace>
    </iact:actionData>
  </iact:action>
  <iact:action type="add" startTime="120361">
    <iact:property name="dataType"/>
    <iact:actionData xml:id="d19">
      <inkml:trace xmlns:inkml="http://www.w3.org/2003/InkML" xml:id="stk19" contextRef="#ctx0" brushRef="#br0">26890 10234 0,'22'0'77,"0"0"-66,0 0-3,23 0 1,-23 0-4,0 0 1,0 0-3,0 0 3,0 0-1,1 0 6,-1 0-4,0 0 8,0 0-2,0 0-7,0 0-3,0 0 4,1 0-3,-1 0 3,0 0-6,0 0 5,0 0-2,0 0 3,0 0-6,1 0 3,-1 0 2,0 0-2,0 0-2,0 0 4,0 0-2,1 0 1,-1 0 0,0 0-3,0-22 8,0 22-9,0 0 2,0 0 1,1 0 3,-1 0-6,0 0 3,0 0 0,0 0-2,0 0 3,0 0-2,1 0 1,-1 0 2,0 0-4,0 0 3,22 0 0,-21 0-1,-1 0 1,0 0-2,0 0-1,0-22 2,0 0-2,0 22 3,1 0-4,21 0 5,-22-23-2,0 23-2,0 0 0,0 0 4,1 0-4,-1 0 2,0 0 3,0 0-2,0 0 1,0 0-4,0 0 5,1 0-2,-1 0-1,0 0 1,0 0-4,0 0 1,23 0 4,-23-22-2,0 22-1,0 0-2,0 0 3,0 0-2,0 0 0,1 0 0,-1 0 0,0 0 3,22 0-4,-22 0 1,0-22 0,1 22 0,-1 0 0,0 0 0,22 0 0,-22 0 3,23 0-4,-1-22 3,-44 0-2,44 22 0,-22 0 0,1 0 1,-1 0 0,0 0 1,0 0 0,0-22-2,0 22 4,-22-22 0,22 22-4,1 0 9,-1 0 19,0 0-17,0 0 6,0 0-8,0 0 40,1 0-39,-1 0-2,0 0-3,0 0 44,0 0-43,0 0-3,0 0-3,1 0 6,-1 0-1,0 0 0,0 0-1,-22 22 21,22-22-13,0 0 15,23 22-18,-23-22-6,-22 22 1,22-22-2,0 22-1,0-22 2</inkml:trace>
    </iact:actionData>
  </iact:action>
  <iact:action type="add" startTime="123710">
    <iact:property name="dataType"/>
    <iact:actionData xml:id="d20">
      <inkml:trace xmlns:inkml="http://www.w3.org/2003/InkML" xml:id="stk20" contextRef="#ctx0" brushRef="#br0">11607 10876 0,'0'23'52,"0"-1"-40,22-22-5,-22 22-5,0 0 0,0 0 4,0 0 1,0 1-4,0-1-1,0 0 5,0 0-4,22-22 4,-22 22-6,0 0 3,0 0 1,0 1-1,0-1 1,22-22 4,-22 22-8,0 0 1,22-22 137,-22-22-138,22 0 6,1 0-2,-23-1 2,22 1-6,0 22 2,-22-22-2,0 0 5,22 0-4,0 0 0,0 22 4,-22-22-5,22-1 2,-22 1-1,23 22 0,-1 0 0,-22-22 0,22 0 3,-22 0-4,22 22 1,0-22 0,0-23 7,1 45-3,-23-22-5,22 22 3,0 0 9,-22-22-11,22 22 94,0 0-64,-22 22-23,0 0-4,0 0 2,22-22-2,-22 23 1,22-1-3,-22 0 2,0 0-1,0 0 0,23-22-2,-23 22 0,0 1 4,0-1-4,0 0 2,22-22 1,-22 22-3,0 0 5,0 0 2,0 0-2,0 1 10,0-1-6,0 0 0,0 0 18,-22-22-15,-1 0 0,1 0-4,0 0 4,22-22-1,-22 22-12,0 0 5,22-22 1,-22 22-1,22-22-2,-22 22 11,-1 0-7,1 0-7,22-23 1,-22 23 7,22-22-1,-22 22-6,0 0 3,0 0 0,22-22-4,0 0 2,-23 22 7,23-22-9,-22 22 1,0 0 6,22-22-7,-22 22 1,22-22 5,-22 22-2,0 0 1,22-23-3,-22 23 8,-1 0-9,1-22 64,0 22-52,0 0-2,0 0-4,0 0-1,22-22 17</inkml:trace>
    </iact:actionData>
  </iact:action>
  <iact:action type="add" startTime="128248">
    <iact:property name="dataType"/>
    <iact:actionData xml:id="d21">
      <inkml:trace xmlns:inkml="http://www.w3.org/2003/InkML" xml:id="stk21" contextRef="#ctx0" brushRef="#br0">2703 12183 0,'22'0'169,"0"0"-160,0 0-2,0 0-6,0 0 5,0 0-1,1 0-4,-1 0 4,0 0-4,22 0 5,-22 0-1,1 0-4,-1 0 3,0 0-2,0 0 2,0 0-2,0 0 3,0 0-2,1 0 3,-1 0-4,0 0 5,0 0 0,0 0 0,0 0-5,0 0 10,1 0-11,-1 0 6,0 0-4,0 0 4,0 0-3,0 0-1,0 0-1,1 0 4,-1 0-2,0 0 0,0 0 2,0 0-1,0 0 0,1 0 1,-1 0 27,0 0-1,0 0-16,0 0-13,0 0 4,0 0 9,1 0-9,-1 0 0,0 0 2,0 0 0,0 0 2,0 0-8,0 0 13,1 0-6,-1 0-2,0 0-4,0 0 8,0 0-4,0 0-1,1 0-2,-1 0 27</inkml:trace>
    </iact:actionData>
  </iact:action>
  <iact:action type="add" startTime="130937">
    <iact:property name="dataType"/>
    <iact:actionData xml:id="d22">
      <inkml:trace xmlns:inkml="http://www.w3.org/2003/InkML" xml:id="stk22" contextRef="#ctx0" brushRef="#br0">16369 12161 0,'22'0'64,"0"0"-52,0 0-10,-22-22 1,22 22-1,1 0 4,-1 0-2,22 0 0,-22 0-2,0 0 0,0 0 0,1 0 0,-1 0 0,22 0 0,-22 0 1,45 0 1,-45 0-3,0 0 1,22 0 0,-22 0 0,23 0 1,-23 0-1,0 0 0,0 0-1,22 0 1,-21 0 0,-1 0 0,0 0 0,22 0 1,1 0-2,-45-22 1,44 22 0,-22 0 0,0 0 0,0 0 0,0 0 3,1 0-3,-1 0 1,0 0-1,0 0 2,0 0-2,0 0 7,0 0 7</inkml:trace>
    </iact:actionData>
  </iact:action>
  <iact:action type="add" startTime="139004">
    <iact:property name="dataType"/>
    <iact:actionData xml:id="d23">
      <inkml:trace xmlns:inkml="http://www.w3.org/2003/InkML" xml:id="stk23" contextRef="#ctx0" brushRef="#br0">2636 13069 0,'22'0'94,"0"0"-78,1 0-9,-1 0 0,0 0-4,0 0 3,0 0 5,0 0-1,-22 23-9,22-23 8,1 0 16,-1 0-18,0 0-2,0 0-3,0 0 5,0 0-1,1 0-3,-1 0 0,0 0 3,-22 22-5,22-22 1,0 0 0,0 0 7,0 0-3,1 0-2,-1 0 2,0 0 4,0 0 3,-22 22-6,22-22 11,0 0 12,0 0-16,-22 22-13,45-22 4,-23 0-1,0 0 1,0 0-3,0 0 3,0 0-1,1 0-1,-1 0-1,0 0 3,0 0-1,0 0 0,0 0 0,1 0-1,-1 0 6,0 0 11,0 0 60,0 0-52,0 0 12,0 0 236,1 0-268,-1 0 14,0 0 146</inkml:trace>
    </iact:actionData>
  </iact:action>
  <iact:action type="add" startTime="144367">
    <iact:property name="dataType"/>
    <iact:actionData xml:id="d24">
      <inkml:trace xmlns:inkml="http://www.w3.org/2003/InkML" xml:id="stk24" contextRef="#ctx0" brushRef="#br0">2636 13933 0,'22'0'154,"0"0"-145,1 0-3,-1 0 3,0 0 0,0 0-7,0 0 7,0 22-2,23-22 1,-23 0-2,22 0-4,-22 0 7,23 0-6,-45 23 1,22-23-2,0 0 0,0 0 0,0 0 2,0 0 0,0 0 0,1 0-2,-1 0 0,0 0 3,0 0-4,0 0 5,0 0-2,0 0 0,1 0-2,-1 0 8,0 0-1,0 0-8,0 0 10,0 0-4,0 0 4,1 0-6,-1 0 1,0 0-1,22 0 4,-22 0 0,1 0-4,-1 0 1,0 0-3,0 0 6,0 0-2,0 0 1,0 0-5,1 0 6,-23 22-8,22-22 7,0 0 9,0 0 1,0 0 3,0 0-3,0 0-8</inkml:trace>
    </iact:actionData>
  </iact:action>
  <iact:action type="add" startTime="152810">
    <iact:property name="dataType"/>
    <iact:actionData xml:id="d25">
      <inkml:trace xmlns:inkml="http://www.w3.org/2003/InkML" xml:id="stk25" contextRef="#ctx0" brushRef="#br0">5604 13955 0,'22'0'164,"0"0"-154,1 0-1,-1 0-2,0 0 9,0 0 7,0 0-10,0 0-10,0 0 8,1 0-8,-1 0 5,0 0-5,0 0 1,0 0-1,0 0 3,1 0-3,-1 0 3,0 0-1,0 0 6,0 0-8,0 0 12,0 0-5,1 0 4,-1 0-9,0 0 10,0 0 7,0 0-13,0 0-2,0 0 6,1 0-4,-1 0-3,0 0 1,0 0 4,0 0-2,0 0 2,1 0-4,-1 0-2,0 0 5,0 0-7,0 0 8,0 0-8,0 0 6,1 0-2,-1 0 8,0 0 5,0 0 28,0 0-32,0 0-13,0 0 12,1 0-5,-1 0 26,0 0-18,0 0 12,0 0-20,0 0 2,1 0-10,-1 0 6,0 0 4,0 0 4,0 0 10,0 0-2,0 0-5,1 0 40,-1 0-56,0 0 2,0 0 3,0 0-4,0 0 1,0 0 4,1 0-1,-1 0 4,0 0 24,0 0-17,0 0-8,0 0 7,1 0-2,-1 0-10,0 0 8,0 0-10,0 0 2,0 0 3,0 0-4,1 0 6,-1 0-10,0 0 7,0 0 70,0 0-51,0 0-24,0 0 13,1 0 4,-1 0 16,0 0-25,0 0 2,0 0 7,-22-22 230</inkml:trace>
    </iact:actionData>
  </iact:action>
  <iact:action type="add" startTime="160773">
    <iact:property name="dataType"/>
    <iact:actionData xml:id="d26">
      <inkml:trace xmlns:inkml="http://www.w3.org/2003/InkML" xml:id="stk26" contextRef="#ctx0" brushRef="#br0">5959 14199 0,'0'-22'4,"0"0"20,0 0-8,0 0-13,0-1 11,0 1 25,-23 22-26,1 0-3,0 0 6,0 0-13,0 0 7,0 0 4,-1 0-6,1 0 0,0 0-4,-22 0 10,22 0 14,0 0 6,-1 0-8,1 0-10,22 22 9,0 1-14,22-23-9,-22 22 0,23-22 6,-1 0-2,-22 22-2,22-22-2,0 0 2,0 0 10,0 0-10,-22 22 2,22-22-4,1 0 2,-1 0 8,0 0-2,0 0-3,-22 22-4,22-22 5,-22 22 4,22-22-10,-22 22 4,23-22-2,-1 0 2,-22 23 2,22-23-6,-22 22 11,0 0-10,44-22-1,-44 22 58,0 0-37,-22-22-20,22 22-1,-22-22 4,22 23-4,0-1 2,-22-22 0,0 0-2,22 22 6,-23-22-4,23 22-2,0 0 5,-22-22-6,0 0 17,0 0 48,0 0-50,22-22 46,0 0-54,0 0 3,0 0-8,0-1 5,0 1-6,0 0 4,0 0-4,0 0 4,0 0-4,0-1 0,22 1 4,-22 0-2,0 0 2,22 0-4,-22 0 2,0 0 2,22 22-4,0 0 5,-22-23 4,23 23 33,-1 0-28,0 0-8,-22-22-4,22 22 0,0 0 2,0 0-2,-22-22 0,22 22 22</inkml:trace>
    </iact:actionData>
  </iact:action>
  <iact:action type="add" startTime="162207">
    <iact:property name="dataType"/>
    <iact:actionData xml:id="d27">
      <inkml:trace xmlns:inkml="http://www.w3.org/2003/InkML" xml:id="stk27" contextRef="#ctx0" brushRef="#br0">6246 14288 0,'23'0'64,"-1"0"-62,0 0 6,0 0 0,0 0-4,0 0 4,1 0-4,-1 0 0,0 0 2,0 0-2,0 0 2,0 0 0,0 0 2,1 0-1,-23-22-4,22 22 3,-22-23 7,22 23-4,0 0 69,0-22-74</inkml:trace>
    </iact:actionData>
  </iact:action>
  <iact:action type="add" startTime="162825">
    <iact:property name="dataType"/>
    <iact:actionData xml:id="d28">
      <inkml:trace xmlns:inkml="http://www.w3.org/2003/InkML" xml:id="stk28" contextRef="#ctx0" brushRef="#br0">6424 14022 0,'0'22'92,"0"0"-88,0 0 3,0 1 6,0-1-8,0 0-2,0 0 3,0 0 0,0 0 2,0 0-2,0 1 4,0-1 3,0 0-10,0 0-1,0 0 11,0 0-8,0 1 4,0-1-8,0 0 9,0 0 14</inkml:trace>
    </iact:actionData>
  </iact:action>
  <iact:action type="add" startTime="165009">
    <iact:property name="dataType"/>
    <iact:actionData xml:id="d29">
      <inkml:trace xmlns:inkml="http://www.w3.org/2003/InkML" xml:id="stk29" contextRef="#ctx0" brushRef="#br0">8218 6823 0,'22'0'48,"0"0"-8,0 0-36,0 0 2,1 0-4,-1 0 0,22 0 6,0-22-2,-22 22-1,1 0 0,-1 0 4,0 0-4,0 0 8,0 0-6,0 0-1,0 0 1,1 0 7,-1 0-5,0 0 5,0 0-13,0 0 2,0 0 18,1 0-14,-1 0 12,0 0-9,0 0 10,0 0 5,0 0 26,0 0-46,1 0-1,-1 0-2,0 0 0,0 0 6,0 0-7,0 0 0,0 0 1,1 0 2,-23 22-2,22-22 0,0 0 1,0 0 0,0 0 3,0 0-2,1 0 3,-23 22-6,22-22 5,0 0 19,0 0-16,0 0-2,0 0-4,0 0 1,1 0 0,-1 0 2,0 0-2,0 0 0,0 0-2,0 0 1,0 0 3,1 0-3,-1 0 1,0 0 7,0 0 0,0 0-7,0 0 21,1 0-19,-1 0 8,0 0-11,0 0 32,0 0-28,0 0 4,0 0-10,1 0 4,-1 0-1,0 0-1,0 0-1,0 0 0,0 0 2,0 0 0,1 0-1,-1 0 0,0 0 1,0 0-2,0 0 2,0 0 3,1 0 4,-1 0-6,-22 22-2,22-22 18,0 0-11,0 0 8,0 0-13,0 0 4,1 0 13,-1 0 12,0 0-24,0 0 26,0 0-29,0 0 4,0 0-10,-22 22 14,23-22-4,-1 0 98,0 0-67,0 0-37,0 0 11,23 0 10,-23 0-4,0 0-18,-22-22-2,0 0 43</inkml:trace>
    </iact:actionData>
  </iact:action>
  <iact:action type="add" startTime="168926">
    <iact:property name="dataType"/>
    <iact:actionData xml:id="d30">
      <inkml:trace xmlns:inkml="http://www.w3.org/2003/InkML" xml:id="stk30" contextRef="#ctx0" brushRef="#br0">6845 14111 0,'0'22'64,"0"0"-44,0 0-14,0 0 0,22-22 0,-22 22-2,22-22 0,-22 22-2,0 1 5,0-1 0,22-22-1,-22 22-4,0 0 4,0 0 2,0 0-3,0 1-4,0-1 5,22-22-4,-22 44 2,0-22 6,0 0-2,22-22 8,-22 22-14</inkml:trace>
    </iact:actionData>
  </iact:action>
  <iact:action type="add" startTime="169586">
    <iact:property name="dataType"/>
    <iact:actionData xml:id="d31">
      <inkml:trace xmlns:inkml="http://www.w3.org/2003/InkML" xml:id="stk31" contextRef="#ctx0" brushRef="#br0">7110 14243 0,'22'0'53,"1"0"-50,-1 0 3,0 0 0,22 0 3,-22 0-4,1 0-1,-1 0 3,0-22-2,0 0 11,0 22 15</inkml:trace>
    </iact:actionData>
  </iact:action>
  <iact:action type="add" startTime="170116">
    <iact:property name="dataType"/>
    <iact:actionData xml:id="d32">
      <inkml:trace xmlns:inkml="http://www.w3.org/2003/InkML" xml:id="stk32" contextRef="#ctx0" brushRef="#br0">7265 14376 0,'23'0'162,"-1"0"-158,0 0 0,0 0 0,22 0 5,-22 0-4,1 0 2,-1 0-6,0 0 11,-22-22-10,22 22 17</inkml:trace>
    </iact:actionData>
  </iact:action>
  <iact:action type="add" startTime="170906">
    <iact:property name="dataType"/>
    <iact:actionData xml:id="d33">
      <inkml:trace xmlns:inkml="http://www.w3.org/2003/InkML" xml:id="stk33" contextRef="#ctx0" brushRef="#br0">7863 14066 0,'-22'0'14,"0"0"11,0 0 4,0 0-10,0 0 11,0 0 8,22 22 84,0 1-88,0-1-20,0 0-2,0 0-2,0 0 90,22-22 58,-22 22-68,22-22-87,0 0 14,0 0 33,-22-22 94,0 0-137,0 0 9,22 0 41,0 22 243,-22 22-293,0 0-1,0 0 1,0 0 0,0 0-3,0 1 2,0-1-2,0 0 0,0 0 1,0 0-4,0 0 5,0 1-2,-22-1 5,22 0-8,0 0 7,0 0-1,0 0-4,0 0 10,0 1-8,0-1 10,0 0-5,0 0 2,0 0-4,0 0 6,0 0-1,0 1 3</inkml:trace>
    </iact:actionData>
  </iact:action>
  <iact:action type="add" startTime="173619">
    <iact:property name="dataType"/>
    <iact:actionData xml:id="d34">
      <inkml:trace xmlns:inkml="http://www.w3.org/2003/InkML" xml:id="stk34" contextRef="#ctx0" brushRef="#br0">8041 13889 0,'22'0'204,"0"0"-191,0 0 0,0 0 2,0 0 0,1 0-3,-1 0 9,0 0-17,0 0 7,0 0-6,0 0 24,0 0 1,1 0 4,-1 0-27,0 0 15,0 0-9,0 0-8,0 0 2,0 0 2,1 0 2,-1 0 3,0 0-7,0 0 0,0 0 0,0 0-3,0 0 1,1 0 0,-1 0-1,0 0-2,0 0 6,0 0-6,0 0 2,1 0-2,-1 0 5,0 0-5,0 0 3,0 0-1,0 0 7,0 0-10,1 0 5,-1 0 3,0 0-2,0 0-2,0 0 6,0 0-7,0 0 0,1 0-2,-1 0 4,0 0 2,0 0-7,0 0 2,0 0-1,1 0 0,-1 0 4,0 0-2,0 0 0,0 0 0,0 0 0,0 0 4,1 0-2,-1 0 1,0 0 37,0 0-26,0 0-5,0 0-9,0 0 1,1 0 2,-1 0-3,0 0-1,0 0-2,0 0 3,0 0 0,1 0 0,-1 0 1,0 0-4,0 0 5,0 0 3,0 0 9,0 0-1,1 0 0,-1 0-8,0 0 0,0 0-6,0 0 1,0 0 3,0 0-2,1 0-3,-1 0 5,0 0 0,0 0 14,0 0-7,-22 22-11,22-22 8,1 0 2,-1 0 12,0 0-7,0 0 36,0 0-34,0 0-4,0 0-4</inkml:trace>
    </iact:actionData>
  </iact:action>
  <iact:action type="add" startTime="180766">
    <iact:property name="dataType"/>
    <iact:actionData xml:id="d35">
      <inkml:trace xmlns:inkml="http://www.w3.org/2003/InkML" xml:id="stk35" contextRef="#ctx0" brushRef="#br0">8461 14111 0,'0'22'99,"0"0"-89,23 0-8,-23 0 11,0 0-3,0 0 2,0 1-7,0-1 12,0 0-5,0 0-4,0 0-7,0 0 10,0 1-6,0-1 17,0 0-14,0 0 11,0 0-9,0 0 19</inkml:trace>
    </iact:actionData>
  </iact:action>
  <iact:action type="add" startTime="181498">
    <iact:property name="dataType"/>
    <iact:actionData xml:id="d36">
      <inkml:trace xmlns:inkml="http://www.w3.org/2003/InkML" xml:id="stk36" contextRef="#ctx0" brushRef="#br0">8639 14310 0,'22'0'70,"0"0"-54,0 0-6,0 0-8,0 0 16,1 0-13,-1 0 12,0 0-16,-22-22 7,22 22-5,0 0 0,-22-22 1,22 22 3,0 0-3,1 0 8,-1 0 48,0-23-52,0 23 4</inkml:trace>
    </iact:actionData>
  </iact:action>
  <iact:action type="add" startTime="182164">
    <iact:property name="dataType"/>
    <iact:actionData xml:id="d37">
      <inkml:trace xmlns:inkml="http://www.w3.org/2003/InkML" xml:id="stk37" contextRef="#ctx0" brushRef="#br0">8838 14044 0,'0'22'66,"0"0"-58,0 1 2,0-1-5,0 0 2,0 0-3,0 0-3,0 0 3,0 0 1,0 1-1,0-1 1,0 0 1,0 0 1,0 0-4,0 0 12,0 1-3,0-1 9,0 0-17,0 0 8,0 0 0,0 0 2,0 0 45,0 1-49,0-1 4,0 0-4,0 0 27</inkml:trace>
    </iact:actionData>
  </iact:action>
  <iact:action type="add" startTime="186644">
    <iact:property name="dataType"/>
    <iact:actionData xml:id="d38">
      <inkml:trace xmlns:inkml="http://www.w3.org/2003/InkML" xml:id="stk38" contextRef="#ctx0" brushRef="#br0">27001 4475 0,'22'0'45,"0"0"-34,0 0 12,0 0-10,0 0-2,1 0 3,-1 0-9,0 0 5,0 0-6,0 0 2,0 0 4,0 0-8,1 0 8,-1 0-5,0 0-2,0 0 5,0 0-3,0 0-2,-22-22-1,22 22 2,1 0 3,-1 0-6,0 0 3,0 0 3,0 0-6,0 0 2,1 0 0,-1 0 1,0 0-2,0 0 2,0 0 3,0 0 0,0 0 3,1 0 3,-1 0-2,0 0-7,0 0-2,0 0 2,0 0 0,0 0-2,1 0 0,-23-23 1,44 23-1,0 0 0,-22 0 1,23 0-1,-1 0 0,-22 0 0,22 0 0,-21 0 0,21 0 0,-22 0 0,0-22 0,22 22 0,1-22 0,-23 22 0,22 0 0,23-22 1,-45 22 0,22 0-1,0-22 2,-21 22 0,-1 0 1,0 0-2,0 0 3,0 0 2,0 0 109,0 0-105,1 0-8,-1 0 3,0 0 8,0 0-5,0 0-1,-22 22-7,22-22 45,0 0-30,1 0-13,-1 0 2,0 0-4,0 0 4,0 0-2,0 0-1,-22 22-2,23-22 1,-1 0 2,0 0 5,0 0-6,0 0 1,22 0 2,-21 0 5,-1 0-6,22 0 6,-22 0-4,0 0-2,0 0 0,1 0-3,-1 0 2,22 0 2,-22 0-4,0 0 2,1 0 0,-1 0-2,0 0 3,0 0-4,0 0 1,22 0 4,-21 0-1,-1 0-2,22 0 1,-22 0 2,0 0 0,0 0-4,1 0 12,-1 0-2,0 0 44,22 0-50,-22 0 5,1 0-6,-1 0-1,0 0 5</inkml:trace>
    </iact:actionData>
  </iact:action>
  <iact:action type="add" startTime="189613">
    <iact:property name="dataType"/>
    <iact:actionData xml:id="d39">
      <inkml:trace xmlns:inkml="http://www.w3.org/2003/InkML" xml:id="stk39" contextRef="#ctx0" brushRef="#br0">9237 14177 0,'0'22'28,"0"0"-14,0 0-1,0 1 2,0-1-2,0 0-4,0 0-5,0 0 4,0 0-3,0 1 4,0-1-8,0 0 6,0 0 3,0 0-4,0 0 5,0 0-4,0 1-1,0-1 6,0 0-4,0 0 5,0 0-2,22-22-5,0 0 218,-22-22-218,22 22 4,-22-22-1,0 0-4,22 22-3,0-22 6,-22-1 0,23 23-6,-23-22 0,22 0 2,0 0 2,-22 0-2,22 0-2,0 22 0,-22-22 0,22 22 2,-22-23-2,22 1 6,1 0-6,-1 22 4,-22-22-4,0 0 10,22 0 8,-22-1-10,22 23-8,-22-22 12,22 22-12,0 0 2,-22-22 0,23 22-2,-23-22 8,22 22-8,0 0 2,-22-22 4,22 22 6,0 0 32,0 0-26,0 0-15,-22 22-4,23 0 9,-23 0 4,22-22-12,-22 22 6,0 1-4,0-1 9,0 0-4,0 0-1,0 0-4,0 0 4,0 1 0,0-1 0,0 0-6,0 0 10,0 0 0,-22-22-6,-1 22 2,23 0 0,-22-22 18,22 23-16,-22-23 49,0 0-48,0 0 9,0 0-10,0 0 16,22-23-22,-23 23 6,1 0-6,22-22-2,-22 22 6,0-22 0,0 22-4,22-22 1,-22 22-2,-1 0 1,23-22-2,-22 0 5,0 0-2,0 22-1,22-23 0,0 1 0,-22 22 0,22-22 9,-22 22-10,22-22 13,-22 22-10,-1-22 5,23 0-6,-22 22 4,22-23-2,-22 23 7,22-22-8,-22 22 4,22-22-8,-22 22 16,22-22 62</inkml:trace>
    </iact:actionData>
  </iact:action>
  <iact:action type="add" startTime="198924">
    <iact:property name="dataType"/>
    <iact:actionData xml:id="d40">
      <inkml:trace xmlns:inkml="http://www.w3.org/2003/InkML" xml:id="stk40" contextRef="#ctx0" brushRef="#br0">10521 13933 0,'23'0'169,"-1"0"-144,0 0 18,0 0-34,0 0 7,0 0-5,0 0-8,1 0 11,-1 0-8,-22-22 5,22 22-10,0 0 3,0 0 4,0 0 0,0 0 3,1 0-4,-1 0 9,0 0-2,0 0 0,0 0-12,0 0 12,0 0-2,1 0-2,-1 0-1,0 0 0,0 0 33,0 0-10,0 0-22,1 0-1,-1 0 11,0 0-4,-22 22-13,22-22 11,0 0-10,0 0 7,0 0-8,23 22 8,-23-22-8,0 0 5,0 0-3,0 0 0,0 0 1,1 0 5,-1 0-10,0 0 3,0 0 6,0 0-6,0 0 2,1 0-2,-1 0 4,0 0-4,0 0-1,0 0 4,0 0-1,0 0 3,1 0-4,-1 0 3,0 0-2,0 0 7,0 0-6,0 0-5,0 0 9,1 0-6,-1 0 1,0 0 0,0 0 0,0 0-1,0 0 4,1 0-2,-1 0 5,0 0 32,0 0-26,0 0-13,0 0 14,0 0-16,1 0 22,-1 0-17,0 0 6,0 0-8,-22 23-3,22-23 7,0 0-8,-22 22 6,22-22-4,1 0 3,-1 0 5,0 0-5,0 0 10,0 0-1,0 0-11,1 0 0,-1 0 4,0 0-2,0 0-2,0 0-3,0 0 11,0 0 1,1 0 0,-1 0-8,0 0 1,0 0 2,0 0-4,0 0 2,0 0-4,1 0 7,-1 0 7,0 0 3</inkml:trace>
    </iact:actionData>
  </iact:action>
  <iact:action type="add" startTime="202425">
    <iact:property name="dataType"/>
    <iact:actionData xml:id="d41">
      <inkml:trace xmlns:inkml="http://www.w3.org/2003/InkML" xml:id="stk41" contextRef="#ctx0" brushRef="#br0">10831 14199 0,'0'22'164,"0"0"-145,0 1-2,0-1 13,0 0-23,0 0 9,0 0-10,0 0 8,0 1-10,0-1 5,0 0 2,0 0-6,0 0-2,0 0 11,0 0-10,-22-22 10,22 23-13,0-1 4,0 0 16,0 0-5,0 0 4,0 0-11,0 0 10</inkml:trace>
    </iact:actionData>
  </iact:action>
  <iact:action type="add" startTime="204503">
    <iact:property name="dataType"/>
    <iact:actionData xml:id="d42">
      <inkml:trace xmlns:inkml="http://www.w3.org/2003/InkML" xml:id="stk42" contextRef="#ctx0" brushRef="#br0">11097 14376 0,'22'0'100,"1"0"-78,-1 0-12,0 0-6,0 0 4,0 0-2,0 0 0,0 0-2,1 0 4,-1 0-1,0 0 14,0 0-7,0 0 17,0 0-18,0 0 3,1 0-6,-1-22-4,0 22 2,0 0-4,0 0 4,0 0 2</inkml:trace>
    </iact:actionData>
  </iact:action>
  <iact:action type="add" startTime="205205">
    <iact:property name="dataType"/>
    <iact:actionData xml:id="d43">
      <inkml:trace xmlns:inkml="http://www.w3.org/2003/InkML" xml:id="stk43" contextRef="#ctx0" brushRef="#br0">11252 14000 0,'0'22'67,"0"0"-64,0 0 9,0 0-5,0 1 0,0-1-3,0 0 1,0 0 0,22 0-1,-22 0 0,0 0 2,0 23 0,0-23 2,0 0-2,0 0-2,0 0 0,0 1 0,0-1 2,23-22 0,-23 22-1,0 0-2,0 0 3,0 0 4,0 0-2,0 1-4,0-1 4,0 0 8,0 0-2,0 0 6,22-22-6,-22 22-6,0 0 24</inkml:trace>
    </iact:actionData>
  </iact:action>
  <iact:action type="add" startTime="208277">
    <iact:property name="dataType"/>
    <iact:actionData xml:id="d44">
      <inkml:trace xmlns:inkml="http://www.w3.org/2003/InkML" xml:id="stk44" contextRef="#ctx0" brushRef="#br0">26956 12183 0,'22'0'121,"1"0"-94,-1 0-14,22 0-3,-22 0-7,0 0 3,1 0-4,-1 0 5,-22 23-6,44-23 1,-22 0 2,0 0 1,0 0 0,1 0-3,-1 0 0,22 0 5,-22 0 4,0 0-4,0 0 6,1 0-8,-1 0 7,0 0 4,0 0-6,0 0 4,0 0-4,1 0-1,-1 0-5,0 0 6,0 0-8,0 0 4,0 0 1,0 0 0,1 0-3,-23 22 3,22-22-5,0 0 11,0 0 14,0 0-21,0 0-3,0 0 11,1 0-13,-23 22 4,22-22-3,0 0 3,0 0-2,0 0 1,0 0 0,1 0 4,-1 0 8,0 0-14,0 0 15,-22 22-14,22-22 9,0 0-8,0 0 2,1 0 1,-1 0-4,0 0 3,0 0-4,0 0 5,0 0-6,0 0 1,1 0 2,-1 0 4,0 0-4,0 0 0,0 0 0,0 0 9,0 0-4,1 0-3,-1 0 5,0 0 1,0 0 0,0 0-7,0 0 1,1 0 19,-1 0-13,0 0 0,0 0-5,0 0 4,0 0 1,0 0-9,1 0 10,-23 22-4,22-22 1,0 0 0,0 0-4,0 0 6,0 0-7,0 0 4,1 0-5,-1 0 2,0 0-2,0 0 8,0 0-10,0 0 6,1 0-1,-1 0-3,0 0 1,0 0-3,0 0 4,0 0-2,0 0 0,1 0-2,-1 0 2,0 0 0,0 0-2,0 0 2,0 0 1,0 0-2,1 0 3,-1 0-2,0 0 3,0 0 2,0 0-3,0 0-5,1 0 10,-1 0-6,0 0 11,-22-22-15,22 22 7,0 0 39,0 0-27,0 0-14,1 0 9,-1 0 2,0 0 5,0 0-9,0 0 1,0 0 0,0 0-1,1 0-10,-1-22 10,0 22-2,0 0 160,0 0 269,0 0-432,-22-22-7,23 22 7,-1 0 1,-22-22-8,22 22 1,-22-23 24,22 23 5</inkml:trace>
    </iact:actionData>
  </iact:action>
  <iact:action type="add" startTime="217003">
    <iact:property name="dataType"/>
    <iact:actionData xml:id="d45">
      <inkml:trace xmlns:inkml="http://www.w3.org/2003/InkML" xml:id="stk45" contextRef="#ctx0" brushRef="#br0">11872 14022 0,'0'22'45,"0"0"-43,0 0 13,-22-22-8,22 23-1,0-1 0,0 0-2,0 0 5,-22 0 0,22 0-1,0 0-2,-22 1-2,22-1 2,0 0 2,-22 0-3,0 0-2,22 0 1,0 1 2,0-1-1,0 0-3,0 0 5,0 0 1,0 0-6,0 0 8,0 1 21,0-1 9,0 0-35,0 0 9,0 0-8,0 0 9,0 0-10</inkml:trace>
    </iact:actionData>
  </iact:action>
  <iact:action type="add" startTime="217865">
    <iact:property name="dataType"/>
    <iact:actionData xml:id="d46">
      <inkml:trace xmlns:inkml="http://www.w3.org/2003/InkML" xml:id="stk46" contextRef="#ctx0" brushRef="#br0">12072 14310 0,'22'0'120,"0"0"-119,0 0 13,0 0-4,1 0-4,-1 0-4,0 0 19,0 0-9,0 0 52,0 0-51,0 0-10,1 0 6,-1 0-2</inkml:trace>
    </iact:actionData>
  </iact:action>
  <iact:action type="add" startTime="218681">
    <iact:property name="dataType"/>
    <iact:actionData xml:id="d47">
      <inkml:trace xmlns:inkml="http://www.w3.org/2003/InkML" xml:id="stk47" contextRef="#ctx0" brushRef="#br0">12072 14531 0,'22'0'82,"0"0"-78,0 0 2,0 0 2,1 0-4,-1 0 2,0 0-2,0 0 4,0 0-1,0 0-6,0 0 53,1 0-44,-1 0 0,0 0-6,0 0 1,0 0 6,0 0 19</inkml:trace>
    </iact:actionData>
  </iact:action>
  <iact:action type="add" startTime="219481">
    <iact:property name="dataType"/>
    <iact:actionData xml:id="d48">
      <inkml:trace xmlns:inkml="http://www.w3.org/2003/InkML" xml:id="stk48" contextRef="#ctx0" brushRef="#br0">12626 14266 0,'0'-23'92,"0"1"-76,22 22-11,0 0 4,0 0 3,-22-22-8,22 22 2,-22-22 0,22 22-4,0 0 2,1 0 0,-23-22-2,22 22 8,-22-22-8,44 22 3,-44-22 0,22-1 3,0 23 2,1-22-4,-1 22-1,0 0 32,0 0-4,0 0-12,-22 22 4,22-22-20,-22 23 11,0-1-8,22 0 6,-22 0-3,0 0 0,0 0 4,0 0 0,0 1 6,0-1-18,-22-22 7,22 22-4,-22-22 4,22 22-4,-22-22 2,22 22-6,-22-22 2,0 0 2,22 22-2,-22-22 2,-1 23 0,1-23 10,0 0-8,0 0 83,0 0-52,22 22 87,0 0-122,0 0 4,22-22-3,-22 22 0,0 0 1,0 0-4,0 1 7,0-1-4,22-22-1,-22 22-1,0 0 4,0 0 4,0 0-4,0 0 4,0 1-8,0-1 8,0 0 40,22-22 197,-22-22-244,45 0 2,-23 22 3,0 0-6,-22-23-1,22 23 2,0 0 0,-22-22-2,22 0 0,0 22 6,1 0 1,-1 0 2,0 0 14,0 0 11,0 0 25</inkml:trace>
    </iact:actionData>
  </iact:action>
  <iact:action type="add" startTime="223592">
    <iact:property name="dataType"/>
    <iact:actionData xml:id="d49">
      <inkml:trace xmlns:inkml="http://www.w3.org/2003/InkML" xml:id="stk49" contextRef="#ctx0" brushRef="#br0">2725 13955 0,'22'0'99,"0"0"-89,0 0-8,0 23 11,0-23-8,1 0 13,-1 0-11,0 0-4,-22 22 1,22-22-2,0 0 3,0 0-3,1 0 1,-1 0-1,22 0 2,0 0 1,-22 0-3,1 0 0,21 0 2,-22 0-3,0 0 1,0 0 0,23 0 1,-23 0-2,0 0 1,0 0 0,22 0 2,-22 0-2,1 0 0,-1 0 0,0 0 0,0 0 0,0 0 0,0 0 0,1 0 0,-1 0 2,0 0 3,0 0-2,0 0 11,0 0 9,0 0-9,1 0-10,-1 0 0,0 0 0,0 0 2,0 0-3,0 0 0,0 0 2,1 0 4,-1 0 1,0 0-6,0 0-1,0 0 1,0 0 5,1 0-10,-1 0 3,0 0 3,0 22 0,0-22-3,0 0 5,0 0 7</inkml:trace>
    </iact:actionData>
  </iact:action>
  <iact:action type="add" startTime="230074">
    <iact:property name="dataType"/>
    <iact:actionData xml:id="d50">
      <inkml:trace xmlns:inkml="http://www.w3.org/2003/InkML" xml:id="stk50" contextRef="#ctx0" brushRef="#br0">16480 13889 0,'22'0'49,"-22"22"-44,22-22-1,0 0 2,0 0 2,0 0-6,0 0 6,-22 22-5,23-22 4,-1 22-1,0-22 12,0 0 2,0 0-12,0 0 5,1 0-6,-1 0-5,0 0 7,0 0-6,0 0 8,0 0-10,0 23 7,1-23-1,-1 0 23,0 0-12,0 0 4,0 0-15,0 0-2,0 0 0,1 0 1,-1 0-4,0 0 2,0 0 2,0 0 0,0 0 1,1 0-4,-1 0 3,0 0 5,0 0 0,0 0-9,0 0 21,0 0-16,1 0 18,-1 0-20,0 0 6,0 0-1,-22-23-5,22 23 1,0 0 45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2A727-2113-4DA2-AC93-00D6D56813A1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781AD-37B3-42A8-91F0-77DE89CB7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4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93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02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9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56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738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705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93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743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20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24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C805C-69AB-47D4-92A1-3862F7A168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11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C805C-69AB-47D4-92A1-3862F7A168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46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C805C-69AB-47D4-92A1-3862F7A168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8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C805C-69AB-47D4-92A1-3862F7A168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06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50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6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62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7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2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8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6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7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4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72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0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5" Type="http://schemas.microsoft.com/office/2011/relationships/inkAction" Target="../ink/inkAction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8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Relationship Id="rId4" Type="http://schemas.microsoft.com/office/2011/relationships/inkAction" Target="../ink/inkAction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3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microsoft.com/office/2011/relationships/inkAction" Target="../ink/inkAction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Calibri" panose="020F0502020204030204" pitchFamily="34" charset="0"/>
              </a:rPr>
              <a:t>IPv4 &amp; 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Calibri" panose="020F0502020204030204" pitchFamily="34" charset="0"/>
              </a:rPr>
              <a:t>IPv4 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Calibri" panose="020F0502020204030204" pitchFamily="34" charset="0"/>
              </a:rPr>
              <a:t>IPv4 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Calibri" panose="020F0502020204030204" pitchFamily="34" charset="0"/>
              </a:rPr>
              <a:t>IPv6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CC04C263-8007-43DB-B975-9FC1C1EF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pic>
        <p:nvPicPr>
          <p:cNvPr id="6" name="Picture 5" descr="ooko: Comparing prices for Computer Networking: A Top ...">
            <a:extLst>
              <a:ext uri="{FF2B5EF4-FFF2-40B4-BE49-F238E27FC236}">
                <a16:creationId xmlns:a16="http://schemas.microsoft.com/office/drawing/2014/main" id="{C35B33B0-CA65-49BF-91EB-54C135F0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17" y="3239304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2E4D6-0F21-4642-9A47-8D3616054027}"/>
              </a:ext>
            </a:extLst>
          </p:cNvPr>
          <p:cNvSpPr txBox="1"/>
          <p:nvPr/>
        </p:nvSpPr>
        <p:spPr>
          <a:xfrm>
            <a:off x="1191020" y="5296824"/>
            <a:ext cx="189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4.1-4.3</a:t>
            </a:r>
          </a:p>
        </p:txBody>
      </p:sp>
    </p:spTree>
    <p:extLst>
      <p:ext uri="{BB962C8B-B14F-4D97-AF65-F5344CB8AC3E}">
        <p14:creationId xmlns:p14="http://schemas.microsoft.com/office/powerpoint/2010/main" val="168305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4"/>
    </mc:Choice>
    <mc:Fallback xmlns="">
      <p:transition spd="slow" advTm="152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 (transparently):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(source IP address, port #) of every outgoing datagram to (NAT IP address, new port #)</a:t>
            </a:r>
          </a:p>
          <a:p>
            <a:pPr marL="1150938" marR="0" lvl="3" indent="-28733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remote clients/servers will respond using (NAT IP address, new port #) as destination address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 (in NAT translation table)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every (source IP address, port #)  to (NAT IP address, new port #) translation pair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incoming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(NAT IP address, new port #) in destination fields of every incoming datagram with corresponding (source IP address, port #) stored in NAT table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B5A-90B0-B243-B2F8-16B9A390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7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7"/>
    </mc:Choice>
    <mc:Fallback xmlns="">
      <p:transition spd="slow" advTm="86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117" name="Freeform 139">
            <a:extLst>
              <a:ext uri="{FF2B5EF4-FFF2-40B4-BE49-F238E27FC236}">
                <a16:creationId xmlns:a16="http://schemas.microsoft.com/office/drawing/2014/main" id="{25239C36-70B4-154F-8B1E-2AF050DF8BD5}"/>
              </a:ext>
            </a:extLst>
          </p:cNvPr>
          <p:cNvSpPr>
            <a:spLocks/>
          </p:cNvSpPr>
          <p:nvPr/>
        </p:nvSpPr>
        <p:spPr bwMode="auto">
          <a:xfrm>
            <a:off x="2061197" y="3850033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09E817BD-9E51-D244-857E-1A5952711F94}"/>
              </a:ext>
            </a:extLst>
          </p:cNvPr>
          <p:cNvSpPr>
            <a:spLocks/>
          </p:cNvSpPr>
          <p:nvPr/>
        </p:nvSpPr>
        <p:spPr bwMode="auto">
          <a:xfrm>
            <a:off x="6350622" y="3121371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0D4BF38D-31DF-AA43-80FA-55295BD8C6F8}"/>
              </a:ext>
            </a:extLst>
          </p:cNvPr>
          <p:cNvGrpSpPr>
            <a:grpSpLocks/>
          </p:cNvGrpSpPr>
          <p:nvPr/>
        </p:nvGrpSpPr>
        <p:grpSpPr bwMode="auto"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126" name="Group 50">
              <a:extLst>
                <a:ext uri="{FF2B5EF4-FFF2-40B4-BE49-F238E27FC236}">
                  <a16:creationId xmlns:a16="http://schemas.microsoft.com/office/drawing/2014/main" id="{3FE7E5C2-BBF3-1543-A115-A24F66EA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D890A494-B490-7F4B-A152-0218E4473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539BB5B8-E120-9C46-A6FF-A4DC37EFC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10.0.0.1, 3345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33" name="Group 44">
                <a:extLst>
                  <a:ext uri="{FF2B5EF4-FFF2-40B4-BE49-F238E27FC236}">
                    <a16:creationId xmlns:a16="http://schemas.microsoft.com/office/drawing/2014/main" id="{F01451B6-72E8-E14F-A3BE-A3D92947A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>
                  <a:extLst>
                    <a:ext uri="{FF2B5EF4-FFF2-40B4-BE49-F238E27FC236}">
                      <a16:creationId xmlns:a16="http://schemas.microsoft.com/office/drawing/2014/main" id="{7590FA6A-21FF-4147-9315-E66B7B10C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>
                  <a:extLst>
                    <a:ext uri="{FF2B5EF4-FFF2-40B4-BE49-F238E27FC236}">
                      <a16:creationId xmlns:a16="http://schemas.microsoft.com/office/drawing/2014/main" id="{724261B3-0C45-E540-BE14-8B7D04C5E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>
                  <a:extLst>
                    <a:ext uri="{FF2B5EF4-FFF2-40B4-BE49-F238E27FC236}">
                      <a16:creationId xmlns:a16="http://schemas.microsoft.com/office/drawing/2014/main" id="{31B331E7-F46A-CA4B-A722-11046B73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E2B96F9F-CB85-DB4A-97AC-CEB92A9C1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>
                  <a:extLst>
                    <a:ext uri="{FF2B5EF4-FFF2-40B4-BE49-F238E27FC236}">
                      <a16:creationId xmlns:a16="http://schemas.microsoft.com/office/drawing/2014/main" id="{E8E10251-9A2B-344B-9DC6-65EF85B4A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>
                  <a:extLst>
                    <a:ext uri="{FF2B5EF4-FFF2-40B4-BE49-F238E27FC236}">
                      <a16:creationId xmlns:a16="http://schemas.microsoft.com/office/drawing/2014/main" id="{A6EF77CD-E8A4-1840-8450-5EFD2E289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>
                  <a:extLst>
                    <a:ext uri="{FF2B5EF4-FFF2-40B4-BE49-F238E27FC236}">
                      <a16:creationId xmlns:a16="http://schemas.microsoft.com/office/drawing/2014/main" id="{7F05DD0D-2118-EC4A-A829-134FA165F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060B2C65-BCB3-C542-840F-14D5F329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>
              <a:extLst>
                <a:ext uri="{FF2B5EF4-FFF2-40B4-BE49-F238E27FC236}">
                  <a16:creationId xmlns:a16="http://schemas.microsoft.com/office/drawing/2014/main" id="{C99ECC6F-CEF6-CE4E-834E-EA3CA6740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>
                <a:extLst>
                  <a:ext uri="{FF2B5EF4-FFF2-40B4-BE49-F238E27FC236}">
                    <a16:creationId xmlns:a16="http://schemas.microsoft.com/office/drawing/2014/main" id="{7031C354-ABE6-4445-B334-3D3A7B81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>
                <a:extLst>
                  <a:ext uri="{FF2B5EF4-FFF2-40B4-BE49-F238E27FC236}">
                    <a16:creationId xmlns:a16="http://schemas.microsoft.com/office/drawing/2014/main" id="{674E9B8F-78AF-644A-9565-10139D2B1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CDAED30B-CF2D-F747-9B04-4E25A3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143" name="Text Box 56">
            <a:extLst>
              <a:ext uri="{FF2B5EF4-FFF2-40B4-BE49-F238E27FC236}">
                <a16:creationId xmlns:a16="http://schemas.microsoft.com/office/drawing/2014/main" id="{FA8BA81A-A11E-3444-B959-B6B4289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</a:t>
            </a:r>
          </a:p>
        </p:txBody>
      </p:sp>
      <p:grpSp>
        <p:nvGrpSpPr>
          <p:cNvPr id="145" name="Group 59">
            <a:extLst>
              <a:ext uri="{FF2B5EF4-FFF2-40B4-BE49-F238E27FC236}">
                <a16:creationId xmlns:a16="http://schemas.microsoft.com/office/drawing/2014/main" id="{A7EF89DD-32D9-D642-937E-1B899DCB8C23}"/>
              </a:ext>
            </a:extLst>
          </p:cNvPr>
          <p:cNvGrpSpPr>
            <a:grpSpLocks/>
          </p:cNvGrpSpPr>
          <p:nvPr/>
        </p:nvGrpSpPr>
        <p:grpSpPr bwMode="auto"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146" name="Text Box 53">
              <a:extLst>
                <a:ext uri="{FF2B5EF4-FFF2-40B4-BE49-F238E27FC236}">
                  <a16:creationId xmlns:a16="http://schemas.microsoft.com/office/drawing/2014/main" id="{0391C7DC-1175-E845-9B14-6647A56B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 10.0.0.1 sends datagram to 128.119.40.186, 80</a:t>
              </a: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626A4678-2DEB-354F-8342-8CBF580B9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>
            <a:extLst>
              <a:ext uri="{FF2B5EF4-FFF2-40B4-BE49-F238E27FC236}">
                <a16:creationId xmlns:a16="http://schemas.microsoft.com/office/drawing/2014/main" id="{4174D505-6F98-2145-B896-FFAF43F9F39D}"/>
              </a:ext>
            </a:extLst>
          </p:cNvPr>
          <p:cNvSpPr>
            <a:spLocks/>
          </p:cNvSpPr>
          <p:nvPr/>
        </p:nvSpPr>
        <p:spPr bwMode="auto">
          <a:xfrm>
            <a:off x="4226547" y="2826096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5E7F8FBF-9C54-C64A-B416-FE684B2E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10FA6F49-5A78-864A-B681-890D929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translation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 side addr        LAN side addr</a:t>
            </a:r>
          </a:p>
        </p:txBody>
      </p:sp>
      <p:sp>
        <p:nvSpPr>
          <p:cNvPr id="151" name="Line 63">
            <a:extLst>
              <a:ext uri="{FF2B5EF4-FFF2-40B4-BE49-F238E27FC236}">
                <a16:creationId xmlns:a16="http://schemas.microsoft.com/office/drawing/2014/main" id="{FB815ECB-E54F-2947-939E-EB6F6507C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6547" y="1946621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" name="Line 64">
            <a:extLst>
              <a:ext uri="{FF2B5EF4-FFF2-40B4-BE49-F238E27FC236}">
                <a16:creationId xmlns:a16="http://schemas.microsoft.com/office/drawing/2014/main" id="{354E4388-5108-DE4A-A93B-B36EC84B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834" y="2224433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65">
            <a:extLst>
              <a:ext uri="{FF2B5EF4-FFF2-40B4-BE49-F238E27FC236}">
                <a16:creationId xmlns:a16="http://schemas.microsoft.com/office/drawing/2014/main" id="{924CA7C1-7023-E749-A732-1D8BF086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622" y="1968846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27F84A28-C4A8-B64C-A522-ED96A70B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138.76.29.7, 5001   10.0.0.1, 3345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……                                         ……</a:t>
            </a:r>
          </a:p>
        </p:txBody>
      </p:sp>
      <p:grpSp>
        <p:nvGrpSpPr>
          <p:cNvPr id="155" name="Group 135">
            <a:extLst>
              <a:ext uri="{FF2B5EF4-FFF2-40B4-BE49-F238E27FC236}">
                <a16:creationId xmlns:a16="http://schemas.microsoft.com/office/drawing/2014/main" id="{3F4A61E6-1F91-CD48-9817-3EFAAE316322}"/>
              </a:ext>
            </a:extLst>
          </p:cNvPr>
          <p:cNvGrpSpPr>
            <a:grpSpLocks/>
          </p:cNvGrpSpPr>
          <p:nvPr/>
        </p:nvGrpSpPr>
        <p:grpSpPr bwMode="auto"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156" name="Rectangle 91">
              <a:extLst>
                <a:ext uri="{FF2B5EF4-FFF2-40B4-BE49-F238E27FC236}">
                  <a16:creationId xmlns:a16="http://schemas.microsoft.com/office/drawing/2014/main" id="{29BBA0F8-D8A2-8948-9316-2CD52A8E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Text Box 92">
              <a:extLst>
                <a:ext uri="{FF2B5EF4-FFF2-40B4-BE49-F238E27FC236}">
                  <a16:creationId xmlns:a16="http://schemas.microsoft.com/office/drawing/2014/main" id="{8C1E4275-2F68-5849-B286-D5540D1A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10.0.0.1, 3345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>
              <a:extLst>
                <a:ext uri="{FF2B5EF4-FFF2-40B4-BE49-F238E27FC236}">
                  <a16:creationId xmlns:a16="http://schemas.microsoft.com/office/drawing/2014/main" id="{ACAC77B2-102B-FF40-A235-6EDFA119E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>
                <a:extLst>
                  <a:ext uri="{FF2B5EF4-FFF2-40B4-BE49-F238E27FC236}">
                    <a16:creationId xmlns:a16="http://schemas.microsoft.com/office/drawing/2014/main" id="{2C175D47-A4A4-6645-8086-F38DC38B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>
                <a:extLst>
                  <a:ext uri="{FF2B5EF4-FFF2-40B4-BE49-F238E27FC236}">
                    <a16:creationId xmlns:a16="http://schemas.microsoft.com/office/drawing/2014/main" id="{B39131BB-ACC2-8347-8518-C3598BDD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C9868D3D-F7AB-374B-AF8C-1A31B333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>
              <a:extLst>
                <a:ext uri="{FF2B5EF4-FFF2-40B4-BE49-F238E27FC236}">
                  <a16:creationId xmlns:a16="http://schemas.microsoft.com/office/drawing/2014/main" id="{BCF07584-F53B-6A40-9D40-F36827FA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8C8E8062-3BC7-ED40-9145-8E53CCF57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F05CF0B2-ADFC-5642-9080-810974A88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B4BFAC33-A46F-6F48-88E9-334122FDF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B75AE57F-3BEF-314F-8999-B1D6040F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>
              <a:extLst>
                <a:ext uri="{FF2B5EF4-FFF2-40B4-BE49-F238E27FC236}">
                  <a16:creationId xmlns:a16="http://schemas.microsoft.com/office/drawing/2014/main" id="{02FFB4A2-3C39-EA49-A1C9-F69127E1B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>
                <a:extLst>
                  <a:ext uri="{FF2B5EF4-FFF2-40B4-BE49-F238E27FC236}">
                    <a16:creationId xmlns:a16="http://schemas.microsoft.com/office/drawing/2014/main" id="{6F177354-84EF-E44F-BD75-48DAE4C9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>
                <a:extLst>
                  <a:ext uri="{FF2B5EF4-FFF2-40B4-BE49-F238E27FC236}">
                    <a16:creationId xmlns:a16="http://schemas.microsoft.com/office/drawing/2014/main" id="{1375D29A-087E-7E46-9CEA-14416B49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170" name="Group 108">
            <a:extLst>
              <a:ext uri="{FF2B5EF4-FFF2-40B4-BE49-F238E27FC236}">
                <a16:creationId xmlns:a16="http://schemas.microsoft.com/office/drawing/2014/main" id="{DC525981-2B14-2640-B158-CE02695B558C}"/>
              </a:ext>
            </a:extLst>
          </p:cNvPr>
          <p:cNvGrpSpPr>
            <a:grpSpLocks/>
          </p:cNvGrpSpPr>
          <p:nvPr/>
        </p:nvGrpSpPr>
        <p:grpSpPr bwMode="auto"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171" name="Group 68">
              <a:extLst>
                <a:ext uri="{FF2B5EF4-FFF2-40B4-BE49-F238E27FC236}">
                  <a16:creationId xmlns:a16="http://schemas.microsoft.com/office/drawing/2014/main" id="{BDC038F8-12DC-9B48-A68C-450577D1A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>
                <a:extLst>
                  <a:ext uri="{FF2B5EF4-FFF2-40B4-BE49-F238E27FC236}">
                    <a16:creationId xmlns:a16="http://schemas.microsoft.com/office/drawing/2014/main" id="{4D5710FE-0785-5A48-AEAB-0C21EC1A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>
                <a:extLst>
                  <a:ext uri="{FF2B5EF4-FFF2-40B4-BE49-F238E27FC236}">
                    <a16:creationId xmlns:a16="http://schemas.microsoft.com/office/drawing/2014/main" id="{43A695E4-463A-2748-9301-7528118E9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138.76.29.7, 5001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78" name="Group 71">
                <a:extLst>
                  <a:ext uri="{FF2B5EF4-FFF2-40B4-BE49-F238E27FC236}">
                    <a16:creationId xmlns:a16="http://schemas.microsoft.com/office/drawing/2014/main" id="{5EFBE55D-A0D8-694A-88A8-B573ACAB1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>
                  <a:extLst>
                    <a:ext uri="{FF2B5EF4-FFF2-40B4-BE49-F238E27FC236}">
                      <a16:creationId xmlns:a16="http://schemas.microsoft.com/office/drawing/2014/main" id="{402B8F20-1A59-4B4A-B3CF-303CC9B8E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>
                  <a:extLst>
                    <a:ext uri="{FF2B5EF4-FFF2-40B4-BE49-F238E27FC236}">
                      <a16:creationId xmlns:a16="http://schemas.microsoft.com/office/drawing/2014/main" id="{C93A4D0A-A948-B34D-A905-1543094B9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>
                  <a:extLst>
                    <a:ext uri="{FF2B5EF4-FFF2-40B4-BE49-F238E27FC236}">
                      <a16:creationId xmlns:a16="http://schemas.microsoft.com/office/drawing/2014/main" id="{3BACA1BE-7962-FA48-BEC5-4229D5B1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>
                <a:extLst>
                  <a:ext uri="{FF2B5EF4-FFF2-40B4-BE49-F238E27FC236}">
                    <a16:creationId xmlns:a16="http://schemas.microsoft.com/office/drawing/2014/main" id="{FFF4A8ED-4027-F64B-8F00-59B9F445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>
                  <a:extLst>
                    <a:ext uri="{FF2B5EF4-FFF2-40B4-BE49-F238E27FC236}">
                      <a16:creationId xmlns:a16="http://schemas.microsoft.com/office/drawing/2014/main" id="{02A7CED3-D721-B04F-9DD9-9B40C20B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>
                  <a:extLst>
                    <a:ext uri="{FF2B5EF4-FFF2-40B4-BE49-F238E27FC236}">
                      <a16:creationId xmlns:a16="http://schemas.microsoft.com/office/drawing/2014/main" id="{788D0873-6A2B-684C-959E-AF81C0E3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>
                  <a:extLst>
                    <a:ext uri="{FF2B5EF4-FFF2-40B4-BE49-F238E27FC236}">
                      <a16:creationId xmlns:a16="http://schemas.microsoft.com/office/drawing/2014/main" id="{3F474D4B-441F-5C41-AF76-916D637CC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>
              <a:extLst>
                <a:ext uri="{FF2B5EF4-FFF2-40B4-BE49-F238E27FC236}">
                  <a16:creationId xmlns:a16="http://schemas.microsoft.com/office/drawing/2014/main" id="{9BE86E9B-A255-EA46-8072-9F9CD106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>
              <a:extLst>
                <a:ext uri="{FF2B5EF4-FFF2-40B4-BE49-F238E27FC236}">
                  <a16:creationId xmlns:a16="http://schemas.microsoft.com/office/drawing/2014/main" id="{06A01750-5D72-784D-A71D-2DB7AD45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>
                <a:extLst>
                  <a:ext uri="{FF2B5EF4-FFF2-40B4-BE49-F238E27FC236}">
                    <a16:creationId xmlns:a16="http://schemas.microsoft.com/office/drawing/2014/main" id="{2E30B4AA-4B2F-4A43-A5B1-B7EAE1C5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>
                <a:extLst>
                  <a:ext uri="{FF2B5EF4-FFF2-40B4-BE49-F238E27FC236}">
                    <a16:creationId xmlns:a16="http://schemas.microsoft.com/office/drawing/2014/main" id="{9624DBA2-B294-A642-8E53-F51CB962F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86" name="Group 112">
            <a:extLst>
              <a:ext uri="{FF2B5EF4-FFF2-40B4-BE49-F238E27FC236}">
                <a16:creationId xmlns:a16="http://schemas.microsoft.com/office/drawing/2014/main" id="{A97E6727-89A2-3046-B6AF-31E613B89650}"/>
              </a:ext>
            </a:extLst>
          </p:cNvPr>
          <p:cNvGrpSpPr>
            <a:grpSpLocks/>
          </p:cNvGrpSpPr>
          <p:nvPr/>
        </p:nvGrpSpPr>
        <p:grpSpPr bwMode="auto"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187" name="Text Box 82">
              <a:extLst>
                <a:ext uri="{FF2B5EF4-FFF2-40B4-BE49-F238E27FC236}">
                  <a16:creationId xmlns:a16="http://schemas.microsoft.com/office/drawing/2014/main" id="{B476178C-8B46-4945-9E70-1B47BD54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Line 83">
              <a:extLst>
                <a:ext uri="{FF2B5EF4-FFF2-40B4-BE49-F238E27FC236}">
                  <a16:creationId xmlns:a16="http://schemas.microsoft.com/office/drawing/2014/main" id="{39A4F056-0635-3B4E-AF02-5943F4D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110">
              <a:extLst>
                <a:ext uri="{FF2B5EF4-FFF2-40B4-BE49-F238E27FC236}">
                  <a16:creationId xmlns:a16="http://schemas.microsoft.com/office/drawing/2014/main" id="{6A4AF0BA-7183-7E4F-8F56-54A316824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111">
              <a:extLst>
                <a:ext uri="{FF2B5EF4-FFF2-40B4-BE49-F238E27FC236}">
                  <a16:creationId xmlns:a16="http://schemas.microsoft.com/office/drawing/2014/main" id="{3FE0283C-E21B-D542-9E39-C2801B50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>
            <a:extLst>
              <a:ext uri="{FF2B5EF4-FFF2-40B4-BE49-F238E27FC236}">
                <a16:creationId xmlns:a16="http://schemas.microsoft.com/office/drawing/2014/main" id="{A019D077-2ABB-3344-ACBC-93645C742D99}"/>
              </a:ext>
            </a:extLst>
          </p:cNvPr>
          <p:cNvGrpSpPr>
            <a:grpSpLocks/>
          </p:cNvGrpSpPr>
          <p:nvPr/>
        </p:nvGrpSpPr>
        <p:grpSpPr bwMode="auto"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192" name="Rectangle 115">
              <a:extLst>
                <a:ext uri="{FF2B5EF4-FFF2-40B4-BE49-F238E27FC236}">
                  <a16:creationId xmlns:a16="http://schemas.microsoft.com/office/drawing/2014/main" id="{B8F66CC1-3037-E74D-A021-4043072E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>
              <a:extLst>
                <a:ext uri="{FF2B5EF4-FFF2-40B4-BE49-F238E27FC236}">
                  <a16:creationId xmlns:a16="http://schemas.microsoft.com/office/drawing/2014/main" id="{A4628EB5-017E-9542-B612-BEF665CB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138.76.29.7, 5001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>
              <a:extLst>
                <a:ext uri="{FF2B5EF4-FFF2-40B4-BE49-F238E27FC236}">
                  <a16:creationId xmlns:a16="http://schemas.microsoft.com/office/drawing/2014/main" id="{42DDB704-CE98-4E46-A7DE-DDB1433EC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>
                <a:extLst>
                  <a:ext uri="{FF2B5EF4-FFF2-40B4-BE49-F238E27FC236}">
                    <a16:creationId xmlns:a16="http://schemas.microsoft.com/office/drawing/2014/main" id="{348FD55D-4B52-B141-A915-FB610816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89E11CA1-32B5-9E44-B372-81818A96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E1A1A68F-98DF-6140-8A3B-CC4EC09C2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>
              <a:extLst>
                <a:ext uri="{FF2B5EF4-FFF2-40B4-BE49-F238E27FC236}">
                  <a16:creationId xmlns:a16="http://schemas.microsoft.com/office/drawing/2014/main" id="{AA767CA3-B9AF-1947-9E8B-7B78A42C7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>
                <a:extLst>
                  <a:ext uri="{FF2B5EF4-FFF2-40B4-BE49-F238E27FC236}">
                    <a16:creationId xmlns:a16="http://schemas.microsoft.com/office/drawing/2014/main" id="{E2185BCA-8B31-CA41-B7BE-278DC93C1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>
                <a:extLst>
                  <a:ext uri="{FF2B5EF4-FFF2-40B4-BE49-F238E27FC236}">
                    <a16:creationId xmlns:a16="http://schemas.microsoft.com/office/drawing/2014/main" id="{4ACEFFB9-09D4-C34F-AFD8-91F81AEB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>
                <a:extLst>
                  <a:ext uri="{FF2B5EF4-FFF2-40B4-BE49-F238E27FC236}">
                    <a16:creationId xmlns:a16="http://schemas.microsoft.com/office/drawing/2014/main" id="{101431C9-4CC0-D847-919C-0DBB752E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>
              <a:extLst>
                <a:ext uri="{FF2B5EF4-FFF2-40B4-BE49-F238E27FC236}">
                  <a16:creationId xmlns:a16="http://schemas.microsoft.com/office/drawing/2014/main" id="{502198D0-5261-8C4C-8E3A-DF395490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>
              <a:extLst>
                <a:ext uri="{FF2B5EF4-FFF2-40B4-BE49-F238E27FC236}">
                  <a16:creationId xmlns:a16="http://schemas.microsoft.com/office/drawing/2014/main" id="{B5A4AEEA-E775-7C48-85F8-7A891122D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>
                <a:extLst>
                  <a:ext uri="{FF2B5EF4-FFF2-40B4-BE49-F238E27FC236}">
                    <a16:creationId xmlns:a16="http://schemas.microsoft.com/office/drawing/2014/main" id="{6DD6378B-4529-F246-A000-43AD78D8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>
                <a:extLst>
                  <a:ext uri="{FF2B5EF4-FFF2-40B4-BE49-F238E27FC236}">
                    <a16:creationId xmlns:a16="http://schemas.microsoft.com/office/drawing/2014/main" id="{3F008E50-4578-AA40-AA1A-1A25E1891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06" name="Text Box 131">
            <a:extLst>
              <a:ext uri="{FF2B5EF4-FFF2-40B4-BE49-F238E27FC236}">
                <a16:creationId xmlns:a16="http://schemas.microsoft.com/office/drawing/2014/main" id="{5B16A2E0-A7C5-3944-8912-ED29E05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 arrives, destination address: 138.76.29.7, 5001</a:t>
            </a:r>
          </a:p>
        </p:txBody>
      </p:sp>
      <p:sp>
        <p:nvSpPr>
          <p:cNvPr id="227" name="Text Box 12">
            <a:extLst>
              <a:ext uri="{FF2B5EF4-FFF2-40B4-BE49-F238E27FC236}">
                <a16:creationId xmlns:a16="http://schemas.microsoft.com/office/drawing/2014/main" id="{49399310-E32F-3746-9746-E3074C89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228" name="Text Box 13">
            <a:extLst>
              <a:ext uri="{FF2B5EF4-FFF2-40B4-BE49-F238E27FC236}">
                <a16:creationId xmlns:a16="http://schemas.microsoft.com/office/drawing/2014/main" id="{79FD3F69-B708-374C-8283-25925B0C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229" name="Text Box 14">
            <a:extLst>
              <a:ext uri="{FF2B5EF4-FFF2-40B4-BE49-F238E27FC236}">
                <a16:creationId xmlns:a16="http://schemas.microsoft.com/office/drawing/2014/main" id="{7F37117D-9CBA-6142-9514-CEDB512B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grpSp>
        <p:nvGrpSpPr>
          <p:cNvPr id="230" name="Group 107">
            <a:extLst>
              <a:ext uri="{FF2B5EF4-FFF2-40B4-BE49-F238E27FC236}">
                <a16:creationId xmlns:a16="http://schemas.microsoft.com/office/drawing/2014/main" id="{5A276570-5620-5249-95EA-FFEFE4E595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>
              <a:extLst>
                <a:ext uri="{FF2B5EF4-FFF2-40B4-BE49-F238E27FC236}">
                  <a16:creationId xmlns:a16="http://schemas.microsoft.com/office/drawing/2014/main" id="{5A6AA966-22DC-6D4E-B91F-0DFE251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AC8248F8-AA55-9E46-99C8-227C0C6A4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>
            <a:extLst>
              <a:ext uri="{FF2B5EF4-FFF2-40B4-BE49-F238E27FC236}">
                <a16:creationId xmlns:a16="http://schemas.microsoft.com/office/drawing/2014/main" id="{F7931E40-ABE0-FB4C-8BE6-E5CA5D4469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>
              <a:extLst>
                <a:ext uri="{FF2B5EF4-FFF2-40B4-BE49-F238E27FC236}">
                  <a16:creationId xmlns:a16="http://schemas.microsoft.com/office/drawing/2014/main" id="{46410F71-6550-6941-8D6A-82A57E487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F4181B7B-5A98-CF43-AEE4-B0DD513BA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>
            <a:extLst>
              <a:ext uri="{FF2B5EF4-FFF2-40B4-BE49-F238E27FC236}">
                <a16:creationId xmlns:a16="http://schemas.microsoft.com/office/drawing/2014/main" id="{861D5467-8367-2443-9B4C-1AEA7B8ECA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>
              <a:extLst>
                <a:ext uri="{FF2B5EF4-FFF2-40B4-BE49-F238E27FC236}">
                  <a16:creationId xmlns:a16="http://schemas.microsoft.com/office/drawing/2014/main" id="{F446E0AC-D5ED-E540-8785-FC1BD31A3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>
              <a:extLst>
                <a:ext uri="{FF2B5EF4-FFF2-40B4-BE49-F238E27FC236}">
                  <a16:creationId xmlns:a16="http://schemas.microsoft.com/office/drawing/2014/main" id="{64F8FFEC-C205-9D46-881B-232F00BBEB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62723B0-260D-DF45-850D-1F83CDD55DF2}"/>
              </a:ext>
            </a:extLst>
          </p:cNvPr>
          <p:cNvCxnSpPr>
            <a:cxnSpLocks/>
          </p:cNvCxnSpPr>
          <p:nvPr/>
        </p:nvCxnSpPr>
        <p:spPr>
          <a:xfrm>
            <a:off x="9963568" y="37327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93D9DA7-8220-C94D-A035-54D2439B3DCA}"/>
              </a:ext>
            </a:extLst>
          </p:cNvPr>
          <p:cNvCxnSpPr>
            <a:cxnSpLocks/>
          </p:cNvCxnSpPr>
          <p:nvPr/>
        </p:nvCxnSpPr>
        <p:spPr>
          <a:xfrm>
            <a:off x="9891178" y="44185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D6C476-F9DB-5545-BB86-8E00D4536D0E}"/>
              </a:ext>
            </a:extLst>
          </p:cNvPr>
          <p:cNvCxnSpPr>
            <a:cxnSpLocks/>
          </p:cNvCxnSpPr>
          <p:nvPr/>
        </p:nvCxnSpPr>
        <p:spPr>
          <a:xfrm>
            <a:off x="9910228" y="513482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C04C6-16E3-F846-AACA-B4245DBFD6F2}"/>
              </a:ext>
            </a:extLst>
          </p:cNvPr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627D780-1323-2748-B302-A7E383AEE6BE}"/>
                </a:ext>
              </a:extLst>
            </p:cNvPr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AB30032-A510-F64D-97F2-6FC662A0EA56}"/>
                </a:ext>
              </a:extLst>
            </p:cNvPr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1997FEC-C6AB-9545-A2D9-61FD862EE30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E38C263-DE9A-7047-B28D-3D2374F54F6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5529F41-5E24-9D46-BA03-33C065DA321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AE15E879-3143-CB42-BEE3-B6A32D2D0C7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DF86F847-AACC-7541-950E-BCAC8B07703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73A10729-E988-9C44-AF80-3AA3BE3350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17D86888-2395-8649-A2AB-2EED2F8EE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FD54FD3-566B-9D4F-9E44-CAE5EE93D481}"/>
              </a:ext>
            </a:extLst>
          </p:cNvPr>
          <p:cNvCxnSpPr/>
          <p:nvPr/>
        </p:nvCxnSpPr>
        <p:spPr>
          <a:xfrm flipV="1">
            <a:off x="5701553" y="4503542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39225B-8D0F-9646-AC3E-B27235CCF047}"/>
              </a:ext>
            </a:extLst>
          </p:cNvPr>
          <p:cNvCxnSpPr>
            <a:cxnSpLocks/>
          </p:cNvCxnSpPr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9F67CE8D-C42D-5F41-A08F-EBC69C97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BC08A8-9D3E-4602-A562-C671DBF0AD6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04200" y="1722600"/>
              <a:ext cx="9481320" cy="3556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BC08A8-9D3E-4602-A562-C671DBF0AD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8360" y="1659240"/>
                <a:ext cx="9512640" cy="3683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42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264"/>
    </mc:Choice>
    <mc:Fallback xmlns="">
      <p:transition spd="slow" advTm="165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marR="0" lvl="0" indent="-33655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move packets from router’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s input to appropriate router output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plane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</a:t>
              </a:r>
              <a:r>
                <a:rPr kumimoji="0" lang="en-US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plane</a:t>
              </a:r>
              <a:endPara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7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routing: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determine route taken by packets from source to destination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667">
        <p:fade/>
      </p:transition>
    </mc:Choice>
    <mc:Fallback xmlns="">
      <p:transition spd="med" advTm="5566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484">
        <p:fade/>
      </p:transition>
    </mc:Choice>
    <mc:Fallback xmlns="">
      <p:transition spd="med" advTm="4548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10586392" cy="894622"/>
          </a:xfrm>
        </p:spPr>
        <p:txBody>
          <a:bodyPr/>
          <a:lstStyle/>
          <a:p>
            <a:r>
              <a:rPr lang="en-US" dirty="0"/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centralized: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topology, link costs known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accomplished via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link state broadcast”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 have same info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computes least cost paths from one node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source”) to all other nodes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forwarding 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that node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iterative: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iterations, know least cost path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u: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node</a:t>
              </a:r>
            </a:p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800" b="0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x,y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link cost from node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to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;  = ∞ if not direct neighbors</a:t>
              </a:r>
            </a:p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D(v):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current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estimate of cost of least-cost-path from source to destination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</a:p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p(v):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predecessor node along path from source to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</a:p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rPr>
                <a:t>'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 of nodes whose least-cost-path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definitively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known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notation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744232-A596-4DD0-9361-06F236EE194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97798" y="3799850"/>
              <a:ext cx="941400" cy="175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744232-A596-4DD0-9361-06F236EE19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1958" y="3736490"/>
                <a:ext cx="972720" cy="18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500">
        <p:fade/>
      </p:transition>
    </mc:Choice>
    <mc:Fallback xmlns="">
      <p:transition spd="med" advTm="141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dirty="0"/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find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add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 (step 0): For all a: if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adjacent to then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D(a) = 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u,a 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21FDD6-E95D-4566-A787-FE1CBBBF14D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3600" y="1626840"/>
              <a:ext cx="10932480" cy="527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21FDD6-E95D-4566-A787-FE1CBBBF14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240" y="1617480"/>
                <a:ext cx="10951200" cy="5298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5494">
        <p:fade/>
      </p:transition>
    </mc:Choice>
    <mc:Fallback xmlns="">
      <p:transition spd="med" advTm="4054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idea: 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minor, natural conditions, the estimate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charset="0"/>
              </a:rPr>
              <a:t>D</a:t>
            </a:r>
            <a:r>
              <a:rPr kumimoji="0" lang="en-US" sz="2800" b="0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charset="0"/>
              </a:rPr>
              <a:t>x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charset="0"/>
              </a:rPr>
              <a:t>(y) converge to the actual least cost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D</a:t>
              </a:r>
              <a:r>
                <a:rPr kumimoji="0" lang="en-US" sz="28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x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(y) ← min</a:t>
              </a:r>
              <a:r>
                <a:rPr kumimoji="0" lang="en-US" sz="28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v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{c</a:t>
              </a:r>
              <a:r>
                <a:rPr kumimoji="0" 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x,v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+ D</a:t>
              </a:r>
              <a:r>
                <a:rPr kumimoji="0" lang="en-US" sz="28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v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(y)} 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for each node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Mincho" charset="0"/>
                  <a:cs typeface="MS Mincho" charset="0"/>
                </a:rPr>
                <a:t>∊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marR="0" lvl="0" indent="-3302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when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940">
        <p:fade/>
      </p:transition>
    </mc:Choice>
    <mc:Fallback xmlns="">
      <p:transition spd="med" advTm="7394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iterative, asynchronous: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local iteration caused by: 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link cost change 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wait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(change in local link cost or msg from neighbor)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distributed, self-stopping: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node notifies neighbors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when its DV changes</a:t>
            </a:r>
          </a:p>
          <a:p>
            <a:pPr marL="522288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neighbors then notify their neighbors –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 if necessary</a:t>
            </a:r>
          </a:p>
          <a:p>
            <a:pPr marL="522288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recompute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 DV estimates using DV received from neighbor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if DV to any destination has changed,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notify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111">
        <p:fade/>
      </p:transition>
    </mc:Choice>
    <mc:Fallback xmlns="">
      <p:transition spd="med" advTm="8011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a: 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(a)=0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1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c:</a:t>
                  </a: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1</a:t>
                  </a: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(c) = 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e:</a:t>
                </a: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(e) =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09">
        <p:fade/>
      </p:transition>
    </mc:Choice>
    <mc:Fallback xmlns="">
      <p:transition spd="med" advTm="148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a: 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(a)=0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1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c:</a:t>
                  </a: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1</a:t>
                  </a: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(c) = 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e:</a:t>
                </a: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(e) =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 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(e)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(a)}  = min{8,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∞,1,∞} = 1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9,2,∞} = 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∞,∞,2} = 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 ∞}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 2} = 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∞,∞,1} = 1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∞, ∞}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ECB3B2-A526-4D2B-8C9A-F46C08954BD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48960" y="837360"/>
              <a:ext cx="9856080" cy="447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ECB3B2-A526-4D2B-8C9A-F46C08954B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600" y="828000"/>
                <a:ext cx="9874800" cy="4492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1619">
        <p:fade/>
      </p:transition>
    </mc:Choice>
    <mc:Fallback xmlns="">
      <p:transition spd="med" advTm="2516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II: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Dynamic Host Configuration Protocol (DHCP)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Calibri" panose="020F0502020204030204" pitchFamily="34" charset="0"/>
              </a:rPr>
              <a:t>Network Address Translation (NAT)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Calibri" panose="020F0502020204030204" pitchFamily="34" charset="0"/>
              </a:rPr>
              <a:t>Forwarding - w</a:t>
            </a: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hat</a:t>
            </a:r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CC04C263-8007-43DB-B975-9FC1C1EF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pic>
        <p:nvPicPr>
          <p:cNvPr id="11" name="Picture 10" descr="ooko: Comparing prices for Computer Networking: A Top ...">
            <a:extLst>
              <a:ext uri="{FF2B5EF4-FFF2-40B4-BE49-F238E27FC236}">
                <a16:creationId xmlns:a16="http://schemas.microsoft.com/office/drawing/2014/main" id="{A39C6B7C-086C-4AC7-BB59-1198D222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94" y="4247970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40E85-AD5B-4A44-A399-4A458389CB4F}"/>
              </a:ext>
            </a:extLst>
          </p:cNvPr>
          <p:cNvSpPr txBox="1"/>
          <p:nvPr/>
        </p:nvSpPr>
        <p:spPr>
          <a:xfrm>
            <a:off x="1271897" y="6305490"/>
            <a:ext cx="189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4.1-4.3</a:t>
            </a:r>
          </a:p>
        </p:txBody>
      </p:sp>
    </p:spTree>
    <p:extLst>
      <p:ext uri="{BB962C8B-B14F-4D97-AF65-F5344CB8AC3E}">
        <p14:creationId xmlns:p14="http://schemas.microsoft.com/office/powerpoint/2010/main" val="21026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9"/>
    </mc:Choice>
    <mc:Fallback xmlns="">
      <p:transition spd="slow" advTm="4594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Intra-AS routing: OSPF (Open Shortest Path First)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“open”: publicly available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intra-AS routing protocol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classic link-state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each router floods OSPF link-state advertisements (directly over IP rather than using TCP/UDP) to all other routers in entire AS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multiple link cost metrics possible: bandwidth, delay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each router has full topology, uses Dijkstra’s algorithm to compute forwarding table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security: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all OSPF messages authenticated (to prevent malicious intrusion)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5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412">
        <p:fade/>
      </p:transition>
    </mc:Choice>
    <mc:Fallback xmlns="">
      <p:transition spd="med" advTm="10041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07B360-8633-344E-8C84-B4DA39DA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4027"/>
            <a:ext cx="10785953" cy="4719062"/>
          </a:xfrm>
        </p:spPr>
        <p:txBody>
          <a:bodyPr/>
          <a:lstStyle/>
          <a:p>
            <a:pPr marL="285750" lvl="0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BGP (Border Gateway Protocol):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i="1" kern="0" dirty="0">
                <a:solidFill>
                  <a:srgbClr val="000000"/>
                </a:solidFill>
                <a:ea typeface="ＭＳ Ｐゴシック" charset="0"/>
              </a:rPr>
              <a:t>the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de facto inter-domain routing protocol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altLang="ja-JP" kern="0" dirty="0">
                <a:solidFill>
                  <a:srgbClr val="000000"/>
                </a:solidFill>
                <a:ea typeface="ＭＳ Ｐゴシック" charset="0"/>
              </a:rPr>
              <a:t>“glue that holds the Internet together”</a:t>
            </a: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Decentralized, based on distance vector algorithm</a:t>
            </a: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allows subnet to advertise its existence, and the destinations it can reach, to rest of Internet: </a:t>
            </a:r>
            <a:r>
              <a:rPr lang="en-US" i="1" kern="0" dirty="0">
                <a:solidFill>
                  <a:srgbClr val="000099"/>
                </a:solidFill>
                <a:ea typeface="ＭＳ Ｐゴシック" charset="0"/>
              </a:rPr>
              <a:t>“</a:t>
            </a:r>
            <a:r>
              <a:rPr lang="en-US" altLang="ja-JP" i="1" kern="0" dirty="0">
                <a:solidFill>
                  <a:srgbClr val="000099"/>
                </a:solidFill>
                <a:ea typeface="ＭＳ Ｐゴシック" charset="0"/>
              </a:rPr>
              <a:t>I exist and I am here”</a:t>
            </a:r>
            <a:endParaRPr lang="en-US" i="1" kern="0" dirty="0">
              <a:solidFill>
                <a:srgbClr val="000099"/>
              </a:solidFill>
              <a:ea typeface="ＭＳ Ｐゴシック" charset="0"/>
            </a:endParaRPr>
          </a:p>
          <a:p>
            <a:pPr marL="285750" lvl="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BGP provides each AS a means to: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800" kern="0" dirty="0">
                <a:solidFill>
                  <a:srgbClr val="CC0000"/>
                </a:solidFill>
                <a:ea typeface="ＭＳ Ｐゴシック" charset="0"/>
              </a:rPr>
              <a:t>eBGP: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obtain subnet reachability information from neighboring ASes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800" kern="0" dirty="0">
                <a:solidFill>
                  <a:srgbClr val="CC0000"/>
                </a:solidFill>
                <a:ea typeface="ＭＳ Ｐゴシック" charset="0"/>
              </a:rPr>
              <a:t>iBGP: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propagate reachability information to all AS-internal routers.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determine “</a:t>
            </a:r>
            <a:r>
              <a:rPr lang="en-US" altLang="ja-JP" kern="0" dirty="0">
                <a:solidFill>
                  <a:srgbClr val="000000"/>
                </a:solidFill>
                <a:ea typeface="ＭＳ Ｐゴシック" charset="0"/>
              </a:rPr>
              <a:t>good” routes to other networks based on reachability information and </a:t>
            </a:r>
            <a:r>
              <a:rPr lang="en-US" altLang="ja-JP" i="1" kern="0" dirty="0">
                <a:solidFill>
                  <a:srgbClr val="000090"/>
                </a:solidFill>
                <a:ea typeface="ＭＳ Ｐゴシック" charset="0"/>
              </a:rPr>
              <a:t>policy</a:t>
            </a:r>
            <a:endParaRPr lang="en-US" altLang="ja-JP" kern="0" dirty="0">
              <a:solidFill>
                <a:srgbClr val="000090"/>
              </a:solidFill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Internet inter-AS routing: BGP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4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9390">
        <p:fade/>
      </p:transition>
    </mc:Choice>
    <mc:Fallback xmlns="">
      <p:transition spd="med" advTm="15939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III: 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373095" y="1562282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466725" marR="0" lvl="0" indent="-4095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9E84D74A-AF7A-4145-9221-DEAF7EC3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10652-B684-499D-AD91-4CCE872363F9}"/>
              </a:ext>
            </a:extLst>
          </p:cNvPr>
          <p:cNvSpPr txBox="1"/>
          <p:nvPr/>
        </p:nvSpPr>
        <p:spPr>
          <a:xfrm>
            <a:off x="6005646" y="3619802"/>
            <a:ext cx="189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5.1-5.4</a:t>
            </a:r>
          </a:p>
        </p:txBody>
      </p:sp>
      <p:pic>
        <p:nvPicPr>
          <p:cNvPr id="12" name="Picture 11" descr="ooko: Comparing prices for Computer Networking: A Top ...">
            <a:extLst>
              <a:ext uri="{FF2B5EF4-FFF2-40B4-BE49-F238E27FC236}">
                <a16:creationId xmlns:a16="http://schemas.microsoft.com/office/drawing/2014/main" id="{17CCEF14-8450-4A27-9159-A7CD5C4BD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2282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814">
        <p:fade/>
      </p:transition>
    </mc:Choice>
    <mc:Fallback xmlns="">
      <p:transition spd="med" advTm="5381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90" y="1409075"/>
            <a:ext cx="5557988" cy="520158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links have MTU (max. transmission unit) –the maximum amount of data that a link-layer frame can carry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different link types, different MTUs 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large IP datagram divided (“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fragmented”) within net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one datagram becomes several datagrams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“reassembled” only at </a:t>
            </a:r>
            <a:r>
              <a:rPr lang="en-US" altLang="ja-JP" i="1" dirty="0">
                <a:ea typeface="ＭＳ Ｐゴシック" panose="020B0600070205080204" pitchFamily="34" charset="-128"/>
              </a:rPr>
              <a:t>destination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IP header bits used to identify, order related fragments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fragmentation/reassembly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2FBE7-A2C0-3642-8E64-FB4716E7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993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Freeform 4">
            <a:extLst>
              <a:ext uri="{FF2B5EF4-FFF2-40B4-BE49-F238E27FC236}">
                <a16:creationId xmlns:a16="http://schemas.microsoft.com/office/drawing/2014/main" id="{C56CD574-58C1-2848-ADFB-76C6B263D0D5}"/>
              </a:ext>
            </a:extLst>
          </p:cNvPr>
          <p:cNvSpPr>
            <a:spLocks/>
          </p:cNvSpPr>
          <p:nvPr/>
        </p:nvSpPr>
        <p:spPr bwMode="auto">
          <a:xfrm>
            <a:off x="7707312" y="1493863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Freeform 5">
            <a:extLst>
              <a:ext uri="{FF2B5EF4-FFF2-40B4-BE49-F238E27FC236}">
                <a16:creationId xmlns:a16="http://schemas.microsoft.com/office/drawing/2014/main" id="{0C57D509-51AE-2841-9672-3FEF7F27BD3E}"/>
              </a:ext>
            </a:extLst>
          </p:cNvPr>
          <p:cNvSpPr>
            <a:spLocks/>
          </p:cNvSpPr>
          <p:nvPr/>
        </p:nvSpPr>
        <p:spPr bwMode="auto">
          <a:xfrm>
            <a:off x="7707312" y="3895751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Line 16">
            <a:extLst>
              <a:ext uri="{FF2B5EF4-FFF2-40B4-BE49-F238E27FC236}">
                <a16:creationId xmlns:a16="http://schemas.microsoft.com/office/drawing/2014/main" id="{E6E1AA19-DE73-3D4E-91BB-D85915C23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0337" y="2449538"/>
            <a:ext cx="1270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8" name="Line 17">
            <a:extLst>
              <a:ext uri="{FF2B5EF4-FFF2-40B4-BE49-F238E27FC236}">
                <a16:creationId xmlns:a16="http://schemas.microsoft.com/office/drawing/2014/main" id="{F2E70A62-0156-8944-B6FC-50361CCD8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6600" y="1774851"/>
            <a:ext cx="658812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Line 18">
            <a:extLst>
              <a:ext uri="{FF2B5EF4-FFF2-40B4-BE49-F238E27FC236}">
                <a16:creationId xmlns:a16="http://schemas.microsoft.com/office/drawing/2014/main" id="{33FE7BA7-51F4-8142-A2B1-EE64C5104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737" y="2111401"/>
            <a:ext cx="19685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Line 19">
            <a:extLst>
              <a:ext uri="{FF2B5EF4-FFF2-40B4-BE49-F238E27FC236}">
                <a16:creationId xmlns:a16="http://schemas.microsoft.com/office/drawing/2014/main" id="{41C2D445-8AC7-DC4E-90DA-7737AC9E6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775" y="1887563"/>
            <a:ext cx="1587" cy="582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FE5A7448-2415-4D4E-AC3D-F48CA7EC4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0725" y="2541613"/>
            <a:ext cx="971550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410B3223-C758-3A41-945F-A4A35D3915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13900" y="3071838"/>
            <a:ext cx="476250" cy="687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36B66FB4-5666-504C-8FDA-A307D938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4537" y="2079651"/>
            <a:ext cx="758825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6F4B7018-ECE3-B448-A062-215EEC7BD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4062" y="1519263"/>
            <a:ext cx="47625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362A827-F7DC-ED43-A6FF-00161FF74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1612" y="1695476"/>
            <a:ext cx="273050" cy="236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119">
            <a:extLst>
              <a:ext uri="{FF2B5EF4-FFF2-40B4-BE49-F238E27FC236}">
                <a16:creationId xmlns:a16="http://schemas.microsoft.com/office/drawing/2014/main" id="{E4259C46-3478-964B-ABF8-34BA85D221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08303" y="4069262"/>
            <a:ext cx="644816" cy="9763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47" name="Group 199">
            <a:extLst>
              <a:ext uri="{FF2B5EF4-FFF2-40B4-BE49-F238E27FC236}">
                <a16:creationId xmlns:a16="http://schemas.microsoft.com/office/drawing/2014/main" id="{1A53A182-1595-464C-B765-FE435ECE1292}"/>
              </a:ext>
            </a:extLst>
          </p:cNvPr>
          <p:cNvGrpSpPr>
            <a:grpSpLocks/>
          </p:cNvGrpSpPr>
          <p:nvPr/>
        </p:nvGrpSpPr>
        <p:grpSpPr bwMode="auto">
          <a:xfrm>
            <a:off x="8113712" y="2821013"/>
            <a:ext cx="1222375" cy="403225"/>
            <a:chOff x="3152" y="1862"/>
            <a:chExt cx="770" cy="254"/>
          </a:xfrm>
        </p:grpSpPr>
        <p:grpSp>
          <p:nvGrpSpPr>
            <p:cNvPr id="148" name="Group 120">
              <a:extLst>
                <a:ext uri="{FF2B5EF4-FFF2-40B4-BE49-F238E27FC236}">
                  <a16:creationId xmlns:a16="http://schemas.microsoft.com/office/drawing/2014/main" id="{B4D5FAAB-3612-EA4A-8744-D8BB13F1EEB7}"/>
                </a:ext>
              </a:extLst>
            </p:cNvPr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150" name="Rectangle 121">
                <a:extLst>
                  <a:ext uri="{FF2B5EF4-FFF2-40B4-BE49-F238E27FC236}">
                    <a16:creationId xmlns:a16="http://schemas.microsoft.com/office/drawing/2014/main" id="{1F47C304-58FE-2048-B582-AE7E89F21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1" name="Rectangle 122">
                <a:extLst>
                  <a:ext uri="{FF2B5EF4-FFF2-40B4-BE49-F238E27FC236}">
                    <a16:creationId xmlns:a16="http://schemas.microsoft.com/office/drawing/2014/main" id="{7358DC30-2F8E-EA43-8C20-2A7C27D44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9" name="Line 132">
              <a:extLst>
                <a:ext uri="{FF2B5EF4-FFF2-40B4-BE49-F238E27FC236}">
                  <a16:creationId xmlns:a16="http://schemas.microsoft.com/office/drawing/2014/main" id="{6ED7E332-AA5C-2940-A9C3-86F0F1FB6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52" name="Text Box 136">
            <a:extLst>
              <a:ext uri="{FF2B5EF4-FFF2-40B4-BE49-F238E27FC236}">
                <a16:creationId xmlns:a16="http://schemas.microsoft.com/office/drawing/2014/main" id="{9BC5688D-CFFA-B945-97C3-E3C920B0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5025" y="2106638"/>
            <a:ext cx="22637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fragmentation: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in: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one large datagram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out: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3 smaller datagrams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118">
            <a:extLst>
              <a:ext uri="{FF2B5EF4-FFF2-40B4-BE49-F238E27FC236}">
                <a16:creationId xmlns:a16="http://schemas.microsoft.com/office/drawing/2014/main" id="{F77B9896-B65C-7742-AD0D-9D2E15195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4725" y="5043513"/>
            <a:ext cx="28733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220">
            <a:extLst>
              <a:ext uri="{FF2B5EF4-FFF2-40B4-BE49-F238E27FC236}">
                <a16:creationId xmlns:a16="http://schemas.microsoft.com/office/drawing/2014/main" id="{BBE78FA4-AB6A-2D4A-85C8-151AC915DC1E}"/>
              </a:ext>
            </a:extLst>
          </p:cNvPr>
          <p:cNvGrpSpPr>
            <a:grpSpLocks/>
          </p:cNvGrpSpPr>
          <p:nvPr/>
        </p:nvGrpSpPr>
        <p:grpSpPr bwMode="auto">
          <a:xfrm>
            <a:off x="8516937" y="4218013"/>
            <a:ext cx="708025" cy="558800"/>
            <a:chOff x="3406" y="2742"/>
            <a:chExt cx="446" cy="352"/>
          </a:xfrm>
        </p:grpSpPr>
        <p:grpSp>
          <p:nvGrpSpPr>
            <p:cNvPr id="155" name="Group 137">
              <a:extLst>
                <a:ext uri="{FF2B5EF4-FFF2-40B4-BE49-F238E27FC236}">
                  <a16:creationId xmlns:a16="http://schemas.microsoft.com/office/drawing/2014/main" id="{335DB6F8-B3D2-4946-9BB9-177D133342F2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165" name="Rectangle 138">
                <a:extLst>
                  <a:ext uri="{FF2B5EF4-FFF2-40B4-BE49-F238E27FC236}">
                    <a16:creationId xmlns:a16="http://schemas.microsoft.com/office/drawing/2014/main" id="{09258E58-AB90-8440-B7CC-97B973BB0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Rectangle 139">
                <a:extLst>
                  <a:ext uri="{FF2B5EF4-FFF2-40B4-BE49-F238E27FC236}">
                    <a16:creationId xmlns:a16="http://schemas.microsoft.com/office/drawing/2014/main" id="{04190050-6539-A343-BC9D-56951402E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6" name="Group 140">
              <a:extLst>
                <a:ext uri="{FF2B5EF4-FFF2-40B4-BE49-F238E27FC236}">
                  <a16:creationId xmlns:a16="http://schemas.microsoft.com/office/drawing/2014/main" id="{1B6F0022-099B-9849-BFE9-69E6FAD4AF6B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163" name="Rectangle 141">
                <a:extLst>
                  <a:ext uri="{FF2B5EF4-FFF2-40B4-BE49-F238E27FC236}">
                    <a16:creationId xmlns:a16="http://schemas.microsoft.com/office/drawing/2014/main" id="{67D09A5A-FDD8-D746-8BC5-A0C26C0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4" name="Rectangle 142">
                <a:extLst>
                  <a:ext uri="{FF2B5EF4-FFF2-40B4-BE49-F238E27FC236}">
                    <a16:creationId xmlns:a16="http://schemas.microsoft.com/office/drawing/2014/main" id="{D77B9FB7-679A-5C43-9DC2-9F97C31BC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43">
              <a:extLst>
                <a:ext uri="{FF2B5EF4-FFF2-40B4-BE49-F238E27FC236}">
                  <a16:creationId xmlns:a16="http://schemas.microsoft.com/office/drawing/2014/main" id="{D8696D8D-6055-AA44-B1A5-FAEB890742CC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161" name="Rectangle 144">
                <a:extLst>
                  <a:ext uri="{FF2B5EF4-FFF2-40B4-BE49-F238E27FC236}">
                    <a16:creationId xmlns:a16="http://schemas.microsoft.com/office/drawing/2014/main" id="{F2805755-525B-5D41-8C35-09EE2BF2A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45">
                <a:extLst>
                  <a:ext uri="{FF2B5EF4-FFF2-40B4-BE49-F238E27FC236}">
                    <a16:creationId xmlns:a16="http://schemas.microsoft.com/office/drawing/2014/main" id="{5A419255-964A-9848-8AE2-9DFFDF094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8" name="Line 146">
              <a:extLst>
                <a:ext uri="{FF2B5EF4-FFF2-40B4-BE49-F238E27FC236}">
                  <a16:creationId xmlns:a16="http://schemas.microsoft.com/office/drawing/2014/main" id="{31077201-1AE6-4441-B952-7BD39CDCE6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9" name="Line 147">
              <a:extLst>
                <a:ext uri="{FF2B5EF4-FFF2-40B4-BE49-F238E27FC236}">
                  <a16:creationId xmlns:a16="http://schemas.microsoft.com/office/drawing/2014/main" id="{2315AC79-E49C-0A4F-9BE0-DA26186F62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0" name="Line 148">
              <a:extLst>
                <a:ext uri="{FF2B5EF4-FFF2-40B4-BE49-F238E27FC236}">
                  <a16:creationId xmlns:a16="http://schemas.microsoft.com/office/drawing/2014/main" id="{70B950D0-8388-E24C-B667-D2040FBFA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233">
            <a:extLst>
              <a:ext uri="{FF2B5EF4-FFF2-40B4-BE49-F238E27FC236}">
                <a16:creationId xmlns:a16="http://schemas.microsoft.com/office/drawing/2014/main" id="{95053BDB-D436-CB48-BF01-E8D3F74DD2E4}"/>
              </a:ext>
            </a:extLst>
          </p:cNvPr>
          <p:cNvGrpSpPr>
            <a:grpSpLocks/>
          </p:cNvGrpSpPr>
          <p:nvPr/>
        </p:nvGrpSpPr>
        <p:grpSpPr bwMode="auto">
          <a:xfrm>
            <a:off x="7397752" y="3737001"/>
            <a:ext cx="1295400" cy="490537"/>
            <a:chOff x="2701" y="2439"/>
            <a:chExt cx="816" cy="309"/>
          </a:xfrm>
        </p:grpSpPr>
        <p:grpSp>
          <p:nvGrpSpPr>
            <p:cNvPr id="168" name="Group 232">
              <a:extLst>
                <a:ext uri="{FF2B5EF4-FFF2-40B4-BE49-F238E27FC236}">
                  <a16:creationId xmlns:a16="http://schemas.microsoft.com/office/drawing/2014/main" id="{61643642-4D2E-5E46-BCEB-A911FAA7A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170" name="Group 149">
                <a:extLst>
                  <a:ext uri="{FF2B5EF4-FFF2-40B4-BE49-F238E27FC236}">
                    <a16:creationId xmlns:a16="http://schemas.microsoft.com/office/drawing/2014/main" id="{F0D18BC9-03A9-F24C-8210-D99A7D7F3B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172" name="Rectangle 150">
                  <a:extLst>
                    <a:ext uri="{FF2B5EF4-FFF2-40B4-BE49-F238E27FC236}">
                      <a16:creationId xmlns:a16="http://schemas.microsoft.com/office/drawing/2014/main" id="{B49F1A96-1869-8B47-9F3D-8B86521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3" name="Rectangle 151">
                  <a:extLst>
                    <a:ext uri="{FF2B5EF4-FFF2-40B4-BE49-F238E27FC236}">
                      <a16:creationId xmlns:a16="http://schemas.microsoft.com/office/drawing/2014/main" id="{CD1D6BE2-BFEE-A54C-8231-AC40E24BC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1" name="Line 152">
                <a:extLst>
                  <a:ext uri="{FF2B5EF4-FFF2-40B4-BE49-F238E27FC236}">
                    <a16:creationId xmlns:a16="http://schemas.microsoft.com/office/drawing/2014/main" id="{3520614F-C700-9942-9107-0386BDD33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9" name="Text Box 153">
              <a:extLst>
                <a:ext uri="{FF2B5EF4-FFF2-40B4-BE49-F238E27FC236}">
                  <a16:creationId xmlns:a16="http://schemas.microsoft.com/office/drawing/2014/main" id="{8DC21157-1E8F-B04A-B82A-865322CAE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439"/>
              <a:ext cx="7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4" name="Group 162">
            <a:extLst>
              <a:ext uri="{FF2B5EF4-FFF2-40B4-BE49-F238E27FC236}">
                <a16:creationId xmlns:a16="http://schemas.microsoft.com/office/drawing/2014/main" id="{32F547D0-417F-4B48-ADEE-07F820D922CC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1573238"/>
            <a:ext cx="838200" cy="1720850"/>
            <a:chOff x="2345" y="1140"/>
            <a:chExt cx="528" cy="1084"/>
          </a:xfrm>
        </p:grpSpPr>
        <p:sp>
          <p:nvSpPr>
            <p:cNvPr id="175" name="Line 8">
              <a:extLst>
                <a:ext uri="{FF2B5EF4-FFF2-40B4-BE49-F238E27FC236}">
                  <a16:creationId xmlns:a16="http://schemas.microsoft.com/office/drawing/2014/main" id="{D21D06EC-6091-2849-8D37-49E126CD0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id="{F990EC90-FE4D-8D40-9E5C-68CA1DF32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Line 15">
              <a:extLst>
                <a:ext uri="{FF2B5EF4-FFF2-40B4-BE49-F238E27FC236}">
                  <a16:creationId xmlns:a16="http://schemas.microsoft.com/office/drawing/2014/main" id="{A98C855E-3FD3-DE4E-BF52-C97A94773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8" name="Group 155">
              <a:extLst>
                <a:ext uri="{FF2B5EF4-FFF2-40B4-BE49-F238E27FC236}">
                  <a16:creationId xmlns:a16="http://schemas.microsoft.com/office/drawing/2014/main" id="{EF8C0F42-C332-4143-89B9-D884E67C5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183" name="Picture 156" descr="desktop_computer_stylized_medium">
                <a:extLst>
                  <a:ext uri="{FF2B5EF4-FFF2-40B4-BE49-F238E27FC236}">
                    <a16:creationId xmlns:a16="http://schemas.microsoft.com/office/drawing/2014/main" id="{10B5B846-E283-7143-B820-20A6F3306F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" name="Freeform 157">
                <a:extLst>
                  <a:ext uri="{FF2B5EF4-FFF2-40B4-BE49-F238E27FC236}">
                    <a16:creationId xmlns:a16="http://schemas.microsoft.com/office/drawing/2014/main" id="{4ABED2D6-CEA3-0A4D-93D1-BED81AA4E3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79" name="Text Box 158">
              <a:extLst>
                <a:ext uri="{FF2B5EF4-FFF2-40B4-BE49-F238E27FC236}">
                  <a16:creationId xmlns:a16="http://schemas.microsoft.com/office/drawing/2014/main" id="{23C4FFDA-1326-A94E-A751-D63EFD073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560" y="1508"/>
              <a:ext cx="2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180" name="Group 159">
              <a:extLst>
                <a:ext uri="{FF2B5EF4-FFF2-40B4-BE49-F238E27FC236}">
                  <a16:creationId xmlns:a16="http://schemas.microsoft.com/office/drawing/2014/main" id="{D6A0E7F7-059E-3F4C-ABA2-AA5E369BD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181" name="Picture 160" descr="desktop_computer_stylized_medium">
                <a:extLst>
                  <a:ext uri="{FF2B5EF4-FFF2-40B4-BE49-F238E27FC236}">
                    <a16:creationId xmlns:a16="http://schemas.microsoft.com/office/drawing/2014/main" id="{BFBDEB56-F84C-984A-93A8-41D2D90AB6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" name="Freeform 161">
                <a:extLst>
                  <a:ext uri="{FF2B5EF4-FFF2-40B4-BE49-F238E27FC236}">
                    <a16:creationId xmlns:a16="http://schemas.microsoft.com/office/drawing/2014/main" id="{23C08C6D-2EFE-1640-874E-7F751DFE3F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252" name="Group 221">
            <a:extLst>
              <a:ext uri="{FF2B5EF4-FFF2-40B4-BE49-F238E27FC236}">
                <a16:creationId xmlns:a16="http://schemas.microsoft.com/office/drawing/2014/main" id="{83321E86-F1C1-444F-8733-A8BC3E94F176}"/>
              </a:ext>
            </a:extLst>
          </p:cNvPr>
          <p:cNvGrpSpPr>
            <a:grpSpLocks/>
          </p:cNvGrpSpPr>
          <p:nvPr/>
        </p:nvGrpSpPr>
        <p:grpSpPr bwMode="auto">
          <a:xfrm>
            <a:off x="7862887" y="4265638"/>
            <a:ext cx="738188" cy="1385888"/>
            <a:chOff x="2345" y="1140"/>
            <a:chExt cx="528" cy="1084"/>
          </a:xfrm>
        </p:grpSpPr>
        <p:sp>
          <p:nvSpPr>
            <p:cNvPr id="253" name="Line 222">
              <a:extLst>
                <a:ext uri="{FF2B5EF4-FFF2-40B4-BE49-F238E27FC236}">
                  <a16:creationId xmlns:a16="http://schemas.microsoft.com/office/drawing/2014/main" id="{28256FDA-1567-AA4A-9678-A59E9E6FD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Line 223">
              <a:extLst>
                <a:ext uri="{FF2B5EF4-FFF2-40B4-BE49-F238E27FC236}">
                  <a16:creationId xmlns:a16="http://schemas.microsoft.com/office/drawing/2014/main" id="{BE536D99-819F-7442-BD4B-497C8D68F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Line 224">
              <a:extLst>
                <a:ext uri="{FF2B5EF4-FFF2-40B4-BE49-F238E27FC236}">
                  <a16:creationId xmlns:a16="http://schemas.microsoft.com/office/drawing/2014/main" id="{518367ED-FF00-134A-BE7E-957FF73C4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6" name="Group 225">
              <a:extLst>
                <a:ext uri="{FF2B5EF4-FFF2-40B4-BE49-F238E27FC236}">
                  <a16:creationId xmlns:a16="http://schemas.microsoft.com/office/drawing/2014/main" id="{9B6119C0-ED52-6E40-ADFA-169BE7142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261" name="Picture 226" descr="desktop_computer_stylized_medium">
                <a:extLst>
                  <a:ext uri="{FF2B5EF4-FFF2-40B4-BE49-F238E27FC236}">
                    <a16:creationId xmlns:a16="http://schemas.microsoft.com/office/drawing/2014/main" id="{1FE06784-BDA3-3E46-B541-E88B454046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227">
                <a:extLst>
                  <a:ext uri="{FF2B5EF4-FFF2-40B4-BE49-F238E27FC236}">
                    <a16:creationId xmlns:a16="http://schemas.microsoft.com/office/drawing/2014/main" id="{42E355F2-6D46-854E-A07A-0F85D46DA5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Text Box 228">
              <a:extLst>
                <a:ext uri="{FF2B5EF4-FFF2-40B4-BE49-F238E27FC236}">
                  <a16:creationId xmlns:a16="http://schemas.microsoft.com/office/drawing/2014/main" id="{F09BDB7F-04BE-6641-B83A-55D6ACFB4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505" y="1527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258" name="Group 229">
              <a:extLst>
                <a:ext uri="{FF2B5EF4-FFF2-40B4-BE49-F238E27FC236}">
                  <a16:creationId xmlns:a16="http://schemas.microsoft.com/office/drawing/2014/main" id="{496A4233-E5C1-9B4E-9749-F2C6601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259" name="Picture 230" descr="desktop_computer_stylized_medium">
                <a:extLst>
                  <a:ext uri="{FF2B5EF4-FFF2-40B4-BE49-F238E27FC236}">
                    <a16:creationId xmlns:a16="http://schemas.microsoft.com/office/drawing/2014/main" id="{A1BCEA6F-5119-2A43-BBB3-3849D2DE18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231">
                <a:extLst>
                  <a:ext uri="{FF2B5EF4-FFF2-40B4-BE49-F238E27FC236}">
                    <a16:creationId xmlns:a16="http://schemas.microsoft.com/office/drawing/2014/main" id="{6BF309CA-6E15-2047-AA4B-0A352AE112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F1EAC85-6023-FF4D-81F9-90127C296F2C}"/>
              </a:ext>
            </a:extLst>
          </p:cNvPr>
          <p:cNvGrpSpPr/>
          <p:nvPr/>
        </p:nvGrpSpPr>
        <p:grpSpPr>
          <a:xfrm>
            <a:off x="7884408" y="1659012"/>
            <a:ext cx="632991" cy="300938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4821AC8-A5FA-774F-A9DB-A4DFCF48EFB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BB3DDF33-9237-3E46-A4FF-988BBD900EB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C5529D6-F051-354C-B235-5B3B32B14CC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56960A76-E855-8245-929A-6428787BBFA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3E61EDB-ACC2-2645-A21D-7C7821DE2BD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9139A776-6C26-7845-83EC-33D2A826F7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91C25F5-70CA-D840-85A2-76E9F35490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07F039A-0711-7449-900A-5ABB0A16C0AC}"/>
              </a:ext>
            </a:extLst>
          </p:cNvPr>
          <p:cNvGrpSpPr/>
          <p:nvPr/>
        </p:nvGrpSpPr>
        <p:grpSpPr>
          <a:xfrm>
            <a:off x="7880158" y="2314150"/>
            <a:ext cx="632991" cy="300938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368F4B2E-FBAB-8A41-A938-3CAB86E16A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EA2914F-86D7-BE41-9528-DD609321AD7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6FEA792-E944-7F40-8522-0F3BB5E2334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972F4E62-E379-194B-871E-E46E92AFC2F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ED05D402-8D82-2F46-9C17-0AC4A042D6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7DA453E6-118F-7E48-AB98-9E78F795553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15C067A-55D2-0842-B95C-8B59B2F9D30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05E51FE-6D06-724F-A864-98AA3622A939}"/>
              </a:ext>
            </a:extLst>
          </p:cNvPr>
          <p:cNvGrpSpPr/>
          <p:nvPr/>
        </p:nvGrpSpPr>
        <p:grpSpPr>
          <a:xfrm>
            <a:off x="8793951" y="1869094"/>
            <a:ext cx="632991" cy="300938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39167229-980A-5148-A640-DFE741EA85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86428A-7293-A947-A526-D3C06F68E73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C749E6C3-5725-AA4F-B967-4F6B56370D3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1DBF2F38-9130-4045-B1F1-F32D81B5E4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E63A837A-0C0E-D146-B677-E6611EB454B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8C5D26E9-C8F1-914C-B704-8B11AC641B6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BAFDD1D0-615D-0249-9F98-0FEEC48735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2AC8335-D6C0-A144-AF32-A58DE5F9C3A6}"/>
              </a:ext>
            </a:extLst>
          </p:cNvPr>
          <p:cNvGrpSpPr/>
          <p:nvPr/>
        </p:nvGrpSpPr>
        <p:grpSpPr>
          <a:xfrm>
            <a:off x="9121216" y="2764672"/>
            <a:ext cx="632991" cy="300938"/>
            <a:chOff x="7493876" y="2774731"/>
            <a:chExt cx="1481958" cy="89462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8A05DBFA-0EAB-1845-9738-0EB0EE239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57B67D1D-3B77-9140-B848-C561A80DA4A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8A2F0BB-0470-2A4F-809B-26CEE46BFC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1BECC3AF-A2D6-6440-B742-F4103B39442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B186CB30-9A94-0948-B787-CD6FC9EF21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24F5F472-F50F-F24E-8E59-CFD0B0ED99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3D0405D5-7F85-264F-A6AD-695776F19C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1" name="Group 200">
            <a:extLst>
              <a:ext uri="{FF2B5EF4-FFF2-40B4-BE49-F238E27FC236}">
                <a16:creationId xmlns:a16="http://schemas.microsoft.com/office/drawing/2014/main" id="{06798466-3BB3-2342-BD22-8AE603A94657}"/>
              </a:ext>
            </a:extLst>
          </p:cNvPr>
          <p:cNvGrpSpPr>
            <a:grpSpLocks/>
          </p:cNvGrpSpPr>
          <p:nvPr/>
        </p:nvGrpSpPr>
        <p:grpSpPr bwMode="auto">
          <a:xfrm>
            <a:off x="9531350" y="2968651"/>
            <a:ext cx="1033462" cy="801687"/>
            <a:chOff x="4045" y="1955"/>
            <a:chExt cx="651" cy="505"/>
          </a:xfrm>
        </p:grpSpPr>
        <p:grpSp>
          <p:nvGrpSpPr>
            <p:cNvPr id="222" name="Group 123">
              <a:extLst>
                <a:ext uri="{FF2B5EF4-FFF2-40B4-BE49-F238E27FC236}">
                  <a16:creationId xmlns:a16="http://schemas.microsoft.com/office/drawing/2014/main" id="{174D30C2-0600-E842-9D13-48D84E15A8AC}"/>
                </a:ext>
              </a:extLst>
            </p:cNvPr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232" name="Rectangle 124">
                <a:extLst>
                  <a:ext uri="{FF2B5EF4-FFF2-40B4-BE49-F238E27FC236}">
                    <a16:creationId xmlns:a16="http://schemas.microsoft.com/office/drawing/2014/main" id="{F381050B-DDE8-954D-9D94-E1EE35A6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Rectangle 125">
                <a:extLst>
                  <a:ext uri="{FF2B5EF4-FFF2-40B4-BE49-F238E27FC236}">
                    <a16:creationId xmlns:a16="http://schemas.microsoft.com/office/drawing/2014/main" id="{5197D7D3-1B07-6740-82AE-F29D7BEDC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3" name="Group 126">
              <a:extLst>
                <a:ext uri="{FF2B5EF4-FFF2-40B4-BE49-F238E27FC236}">
                  <a16:creationId xmlns:a16="http://schemas.microsoft.com/office/drawing/2014/main" id="{3E825F3A-5DF4-304A-B95C-B8A97DD304FA}"/>
                </a:ext>
              </a:extLst>
            </p:cNvPr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230" name="Rectangle 127">
                <a:extLst>
                  <a:ext uri="{FF2B5EF4-FFF2-40B4-BE49-F238E27FC236}">
                    <a16:creationId xmlns:a16="http://schemas.microsoft.com/office/drawing/2014/main" id="{6F4FE7A3-A500-AE4F-BCA5-184F3C5D6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Rectangle 128">
                <a:extLst>
                  <a:ext uri="{FF2B5EF4-FFF2-40B4-BE49-F238E27FC236}">
                    <a16:creationId xmlns:a16="http://schemas.microsoft.com/office/drawing/2014/main" id="{DC50AA62-2765-F54C-89E7-332279233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4" name="Group 129">
              <a:extLst>
                <a:ext uri="{FF2B5EF4-FFF2-40B4-BE49-F238E27FC236}">
                  <a16:creationId xmlns:a16="http://schemas.microsoft.com/office/drawing/2014/main" id="{0A9E08EA-C83B-9C45-BA60-0B9B237E060B}"/>
                </a:ext>
              </a:extLst>
            </p:cNvPr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228" name="Rectangle 130">
                <a:extLst>
                  <a:ext uri="{FF2B5EF4-FFF2-40B4-BE49-F238E27FC236}">
                    <a16:creationId xmlns:a16="http://schemas.microsoft.com/office/drawing/2014/main" id="{D3EF473C-F3F1-064D-8B44-C21CE30AA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Rectangle 131">
                <a:extLst>
                  <a:ext uri="{FF2B5EF4-FFF2-40B4-BE49-F238E27FC236}">
                    <a16:creationId xmlns:a16="http://schemas.microsoft.com/office/drawing/2014/main" id="{C03C8DA3-06DA-EF43-B064-7CCBEDCA5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5" name="Line 133">
              <a:extLst>
                <a:ext uri="{FF2B5EF4-FFF2-40B4-BE49-F238E27FC236}">
                  <a16:creationId xmlns:a16="http://schemas.microsoft.com/office/drawing/2014/main" id="{DE2846D5-5BC7-A148-987E-9BFF02F3A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Line 134">
              <a:extLst>
                <a:ext uri="{FF2B5EF4-FFF2-40B4-BE49-F238E27FC236}">
                  <a16:creationId xmlns:a16="http://schemas.microsoft.com/office/drawing/2014/main" id="{30B266F5-491B-F245-8588-B01608E3B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Line 135">
              <a:extLst>
                <a:ext uri="{FF2B5EF4-FFF2-40B4-BE49-F238E27FC236}">
                  <a16:creationId xmlns:a16="http://schemas.microsoft.com/office/drawing/2014/main" id="{26AE079B-6AB9-4C4C-AF4E-AAC854681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9162E78-8261-EA48-A8D1-AA206DF5AC5F}"/>
              </a:ext>
            </a:extLst>
          </p:cNvPr>
          <p:cNvGrpSpPr/>
          <p:nvPr/>
        </p:nvGrpSpPr>
        <p:grpSpPr>
          <a:xfrm>
            <a:off x="9820071" y="3769540"/>
            <a:ext cx="632991" cy="300938"/>
            <a:chOff x="7493876" y="2774731"/>
            <a:chExt cx="1481958" cy="894622"/>
          </a:xfrm>
        </p:grpSpPr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61929FF8-27C2-9247-A465-EE63843072A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35E780E-BAF2-FA48-A0B3-9F54E54FDB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84F749B-ED1E-A047-A2B3-DE5EAB23CEE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C89DC151-24F4-7047-B7AA-B233904761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F448580F-C41E-514E-AB84-0B14F276080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AEFCBA5-3ECF-9546-8AA6-966DE039FC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67B5A22B-79ED-4949-A639-35B4D10A014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3F23AF2-A0FE-224D-920C-84AE9D1EC7B7}"/>
              </a:ext>
            </a:extLst>
          </p:cNvPr>
          <p:cNvGrpSpPr/>
          <p:nvPr/>
        </p:nvGrpSpPr>
        <p:grpSpPr>
          <a:xfrm>
            <a:off x="8883206" y="4890985"/>
            <a:ext cx="632991" cy="300938"/>
            <a:chOff x="7493876" y="2774731"/>
            <a:chExt cx="1481958" cy="894622"/>
          </a:xfrm>
        </p:grpSpPr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20B06A7E-D607-A643-8573-7FA8832D501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7E112450-743E-2B49-88BE-591DC0195C2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1AE80838-4934-0E4F-8553-C27D2320BC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D4632782-D6F6-464C-9B44-5281824C25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16D6CA10-0739-4C44-A478-5170B47935D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4B16F740-0AC8-A547-9C7F-02F48F9EA29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B97565F7-3C72-3649-A488-D8651F23A3F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000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635"/>
    </mc:Choice>
    <mc:Fallback xmlns="">
      <p:transition spd="slow" advTm="95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E0FA7-ABBD-4F1C-9D44-E2730A2A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Hosts within different LANs cannot communicate directly</a:t>
            </a:r>
          </a:p>
          <a:p>
            <a:pPr lvl="1"/>
            <a:r>
              <a:rPr lang="en-GB" dirty="0"/>
              <a:t>Disparate LAN technologies (Ethernet, 4G, </a:t>
            </a:r>
            <a:r>
              <a:rPr lang="en-GB" dirty="0" err="1"/>
              <a:t>WiFi</a:t>
            </a:r>
            <a:r>
              <a:rPr lang="en-GB" dirty="0"/>
              <a:t>, …)</a:t>
            </a:r>
          </a:p>
          <a:p>
            <a:pPr lvl="1"/>
            <a:r>
              <a:rPr lang="en-GB" dirty="0"/>
              <a:t>LANs are interconnected through Routers</a:t>
            </a:r>
          </a:p>
          <a:p>
            <a:r>
              <a:rPr lang="en-GB" dirty="0"/>
              <a:t>Routers need to identify each host within a LAN using a single address</a:t>
            </a:r>
          </a:p>
          <a:p>
            <a:pPr lvl="1"/>
            <a:r>
              <a:rPr lang="en-GB" dirty="0"/>
              <a:t>Use hierarchical IP addressing scheme – CIDR</a:t>
            </a:r>
          </a:p>
          <a:p>
            <a:r>
              <a:rPr lang="en-GB" dirty="0"/>
              <a:t>IP addresses are divided into two portions</a:t>
            </a:r>
          </a:p>
          <a:p>
            <a:pPr lvl="1"/>
            <a:r>
              <a:rPr lang="en-GB" dirty="0"/>
              <a:t>Network portion: The top n bits of the IP address (subnet address)</a:t>
            </a:r>
          </a:p>
          <a:p>
            <a:pPr lvl="1"/>
            <a:r>
              <a:rPr lang="en-GB" dirty="0"/>
              <a:t>Host portion: the remaining 32-n bits of the IP address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E19BE-44D1-43C4-8AF0-E8F9200B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Inter-networking: Addressing LANs and Hosts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462E-96FA-47F1-A64C-9D48F8566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19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43"/>
    </mc:Choice>
    <mc:Fallback xmlns="">
      <p:transition spd="slow" advTm="465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FD70C-09C3-412D-B96B-E866A4E5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Masks are 32-bit number (like IP addresses) </a:t>
            </a:r>
          </a:p>
          <a:p>
            <a:pPr lvl="1"/>
            <a:r>
              <a:rPr lang="en-GB" dirty="0"/>
              <a:t>Must be a contiguous prefix of 1s, then 0s thereafter</a:t>
            </a:r>
          </a:p>
          <a:p>
            <a:pPr lvl="1"/>
            <a:r>
              <a:rPr lang="en-GB" dirty="0"/>
              <a:t>The 1s determine the network part, the 0s the host part</a:t>
            </a:r>
          </a:p>
          <a:p>
            <a:pPr lvl="1"/>
            <a:r>
              <a:rPr lang="en-GB" dirty="0"/>
              <a:t>The number of 1s determines the mask length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What is the subnet address for the following IP and mask combination?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200" dirty="0"/>
              <a:t>IP address: 10.0.8.23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200" dirty="0"/>
              <a:t>IP mask: 255.255.254.0</a:t>
            </a:r>
          </a:p>
          <a:p>
            <a:pPr lvl="1"/>
            <a:r>
              <a:rPr lang="en-GB" dirty="0"/>
              <a:t>What is the range of potential host addresses?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E4F7B-C1E3-4D75-B12A-8AAB6F4F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Subnetting: How IPs are divided with Net Masks</a:t>
            </a:r>
          </a:p>
        </p:txBody>
      </p:sp>
    </p:spTree>
    <p:extLst>
      <p:ext uri="{BB962C8B-B14F-4D97-AF65-F5344CB8AC3E}">
        <p14:creationId xmlns:p14="http://schemas.microsoft.com/office/powerpoint/2010/main" val="11090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11"/>
    </mc:Choice>
    <mc:Fallback xmlns="">
      <p:transition spd="slow" advTm="438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FD70C-09C3-412D-B96B-E866A4E5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4998"/>
            <a:ext cx="10515600" cy="2554675"/>
          </a:xfrm>
        </p:spPr>
        <p:txBody>
          <a:bodyPr>
            <a:normAutofit/>
          </a:bodyPr>
          <a:lstStyle/>
          <a:p>
            <a:r>
              <a:rPr lang="en-GB" dirty="0"/>
              <a:t>Logical AND between IP and Mask </a:t>
            </a:r>
          </a:p>
          <a:p>
            <a:pPr lvl="1"/>
            <a:r>
              <a:rPr lang="en-GB" dirty="0"/>
              <a:t>Subnet address: 10.0.8.0/23</a:t>
            </a:r>
          </a:p>
          <a:p>
            <a:r>
              <a:rPr lang="en-GB" dirty="0"/>
              <a:t>Range of host addresses:</a:t>
            </a:r>
          </a:p>
          <a:p>
            <a:pPr lvl="1"/>
            <a:r>
              <a:rPr lang="en-GB" dirty="0"/>
              <a:t>10.0.8.0 to 10.0.9.255</a:t>
            </a:r>
          </a:p>
          <a:p>
            <a:pPr lvl="2"/>
            <a:r>
              <a:rPr lang="en-GB" dirty="0"/>
              <a:t>00001010 . 00000000 . 0000100 </a:t>
            </a:r>
            <a:r>
              <a:rPr lang="en-GB" dirty="0">
                <a:solidFill>
                  <a:srgbClr val="C00000"/>
                </a:solidFill>
              </a:rPr>
              <a:t>0 . 00000000</a:t>
            </a:r>
          </a:p>
          <a:p>
            <a:pPr lvl="2"/>
            <a:r>
              <a:rPr lang="en-GB" dirty="0"/>
              <a:t>00001010 . 00000000 . 0000100 </a:t>
            </a:r>
            <a:r>
              <a:rPr lang="en-GB" dirty="0">
                <a:solidFill>
                  <a:srgbClr val="C00000"/>
                </a:solidFill>
              </a:rPr>
              <a:t>1 . 11111111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E4F7B-C1E3-4D75-B12A-8AAB6F4F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Subnetting: How IPs are divided with Net Masks</a:t>
            </a:r>
          </a:p>
        </p:txBody>
      </p:sp>
      <p:pic>
        <p:nvPicPr>
          <p:cNvPr id="6" name="Picture 5" descr="Diagram, table&#10;&#10;Description automatically generated">
            <a:extLst>
              <a:ext uri="{FF2B5EF4-FFF2-40B4-BE49-F238E27FC236}">
                <a16:creationId xmlns:a16="http://schemas.microsoft.com/office/drawing/2014/main" id="{807B88FB-3E9E-490F-B6DB-4BFFC7A07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0" y="1346443"/>
            <a:ext cx="6492120" cy="18207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228EF-4CAC-4AE3-B87C-7E3281C2EFF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58520" y="1578960"/>
              <a:ext cx="7511760" cy="430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228EF-4CAC-4AE3-B87C-7E3281C2EF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2680" y="1515600"/>
                <a:ext cx="7543080" cy="44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9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00"/>
    </mc:Choice>
    <mc:Fallback xmlns="">
      <p:transition spd="slow" advTm="6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0D91CA-EC9B-4380-8D04-3918DD48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DHCP server allocates IP addresses to network devices connected in the same LAN</a:t>
            </a:r>
          </a:p>
          <a:p>
            <a:pPr lvl="1"/>
            <a:r>
              <a:rPr lang="en-GB" dirty="0"/>
              <a:t>DHCP server should be configured with subnet IP and mask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00916-4849-4D7F-86DC-60CBD0B9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Addressing: Allocating IP addresses to LAN hosts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81E1455-805A-4F13-9A6F-B3C4A5A7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62" y="3293824"/>
            <a:ext cx="7017075" cy="31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87"/>
    </mc:Choice>
    <mc:Fallback xmlns="">
      <p:transition spd="slow" advTm="184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475014" y="1411941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network uses just one IP address as far as outside world is concerned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advantages: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just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IP address needed from provider ISP for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devices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addresses of devices in local network without notifying outside world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ISP without changing addresses of devices in local network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security: devices inside local net not directly addressable, visible by outside world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4BF2-C93E-374A-8155-EA75613E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2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47"/>
    </mc:Choice>
    <mc:Fallback xmlns="">
      <p:transition spd="slow" advTm="6374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1|1.2|2.9|3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9.7|2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7|71.3|4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60.4|62.8|1.3|1.5|150.2|36.6|0|0.9|5.5|3.6|9.6|1|1|3.3|1.9|4.2|1.2|29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3|1.5|1.1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2.2|118.6|7.5|91.2|3|1.6|1.3|1.1|0.9|5.6"/>
</p:tagLst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2565</Words>
  <Application>Microsoft Office PowerPoint</Application>
  <PresentationFormat>Widescreen</PresentationFormat>
  <Paragraphs>485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6_Office Theme</vt:lpstr>
      <vt:lpstr>9_Office Theme</vt:lpstr>
      <vt:lpstr>8_Office Theme</vt:lpstr>
      <vt:lpstr>Network Layer I: roadmap</vt:lpstr>
      <vt:lpstr>Network Layer II: roadmap</vt:lpstr>
      <vt:lpstr>Network Layer III: Roadmap</vt:lpstr>
      <vt:lpstr>IP fragmentation/reassembly</vt:lpstr>
      <vt:lpstr>Inter-networking: Addressing LANs and Hosts</vt:lpstr>
      <vt:lpstr>Subnetting: How IPs are divided with Net Masks</vt:lpstr>
      <vt:lpstr>Subnetting: How IPs are divided with Net Masks</vt:lpstr>
      <vt:lpstr>Addressing: Allocating IP addresses to LAN hosts</vt:lpstr>
      <vt:lpstr>NAT: network address translation</vt:lpstr>
      <vt:lpstr>NAT: network address translation</vt:lpstr>
      <vt:lpstr>NAT: network address translation</vt:lpstr>
      <vt:lpstr>Network-layer functions</vt:lpstr>
      <vt:lpstr>Routing protocols</vt:lpstr>
      <vt:lpstr>Dijkstra’s link-state routing algorithm</vt:lpstr>
      <vt:lpstr>Dijkstra’s algorithm: an example</vt:lpstr>
      <vt:lpstr>Distance vector algorithm </vt:lpstr>
      <vt:lpstr>Distance vector algorithm:  </vt:lpstr>
      <vt:lpstr>Distance vector example: computation</vt:lpstr>
      <vt:lpstr>Distance vector example: computation</vt:lpstr>
      <vt:lpstr>Intra-AS routing: OSPF (Open Shortest Path First)</vt:lpstr>
      <vt:lpstr>Internet inter-AS routing: BGP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I: roadmap</dc:title>
  <dc:creator>yu wenjuan</dc:creator>
  <cp:lastModifiedBy>Azhar Iqbal</cp:lastModifiedBy>
  <cp:revision>2</cp:revision>
  <dcterms:created xsi:type="dcterms:W3CDTF">2020-11-08T12:55:46Z</dcterms:created>
  <dcterms:modified xsi:type="dcterms:W3CDTF">2022-08-30T13:38:19Z</dcterms:modified>
</cp:coreProperties>
</file>