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notesSlides/notesSlide3.xml" ContentType="application/vnd.openxmlformats-officedocument.presentationml.notesSlide+xml"/>
  <Override PartName="/ppt/ink/inkAction2.xml" ContentType="application/vnd.ms-office.inkAction+xml"/>
  <Override PartName="/ppt/notesSlides/notesSlide4.xml" ContentType="application/vnd.openxmlformats-officedocument.presentationml.notesSlide+xml"/>
  <Override PartName="/ppt/ink/inkAction3.xml" ContentType="application/vnd.ms-office.inkAct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Action4.xml" ContentType="application/vnd.ms-office.inkAct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Action5.xml" ContentType="application/vnd.ms-office.inkAct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180" r:id="rId2"/>
    <p:sldId id="1137" r:id="rId3"/>
    <p:sldId id="1298" r:id="rId4"/>
    <p:sldId id="1170" r:id="rId5"/>
    <p:sldId id="1179" r:id="rId6"/>
    <p:sldId id="1299" r:id="rId7"/>
    <p:sldId id="1186" r:id="rId8"/>
    <p:sldId id="1188" r:id="rId9"/>
    <p:sldId id="1191" r:id="rId10"/>
    <p:sldId id="1193" r:id="rId11"/>
    <p:sldId id="1239" r:id="rId12"/>
    <p:sldId id="1240" r:id="rId13"/>
    <p:sldId id="1201" r:id="rId14"/>
    <p:sldId id="5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AB021-A462-4B97-A29E-4050BD5BAECF}" v="2" dt="2022-11-03T08:07:50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2D8AB021-A462-4B97-A29E-4050BD5BAECF}"/>
    <pc:docChg chg="addSld delSld modSld">
      <pc:chgData name="Azhar Iqbal" userId="fa015a3bdbe472ad" providerId="LiveId" clId="{2D8AB021-A462-4B97-A29E-4050BD5BAECF}" dt="2022-11-03T08:07:54.304" v="3" actId="47"/>
      <pc:docMkLst>
        <pc:docMk/>
      </pc:docMkLst>
      <pc:sldChg chg="add">
        <pc:chgData name="Azhar Iqbal" userId="fa015a3bdbe472ad" providerId="LiveId" clId="{2D8AB021-A462-4B97-A29E-4050BD5BAECF}" dt="2022-11-03T08:07:50.299" v="2"/>
        <pc:sldMkLst>
          <pc:docMk/>
          <pc:sldMk cId="1118965778" sldId="1191"/>
        </pc:sldMkLst>
      </pc:sldChg>
      <pc:sldChg chg="add del">
        <pc:chgData name="Azhar Iqbal" userId="fa015a3bdbe472ad" providerId="LiveId" clId="{2D8AB021-A462-4B97-A29E-4050BD5BAECF}" dt="2022-11-03T08:07:54.304" v="3" actId="47"/>
        <pc:sldMkLst>
          <pc:docMk/>
          <pc:sldMk cId="4147674608" sldId="1192"/>
        </pc:sldMkLst>
      </pc:sldChg>
      <pc:sldChg chg="add">
        <pc:chgData name="Azhar Iqbal" userId="fa015a3bdbe472ad" providerId="LiveId" clId="{2D8AB021-A462-4B97-A29E-4050BD5BAECF}" dt="2022-11-03T08:07:50.299" v="2"/>
        <pc:sldMkLst>
          <pc:docMk/>
          <pc:sldMk cId="3793095880" sldId="1193"/>
        </pc:sldMkLst>
      </pc:sldChg>
      <pc:sldChg chg="del">
        <pc:chgData name="Azhar Iqbal" userId="fa015a3bdbe472ad" providerId="LiveId" clId="{2D8AB021-A462-4B97-A29E-4050BD5BAECF}" dt="2022-11-03T08:07:47.362" v="1" actId="47"/>
        <pc:sldMkLst>
          <pc:docMk/>
          <pc:sldMk cId="1550512357" sldId="1198"/>
        </pc:sldMkLst>
      </pc:sldChg>
      <pc:sldChg chg="add del">
        <pc:chgData name="Azhar Iqbal" userId="fa015a3bdbe472ad" providerId="LiveId" clId="{2D8AB021-A462-4B97-A29E-4050BD5BAECF}" dt="2022-11-03T08:07:50.299" v="2"/>
        <pc:sldMkLst>
          <pc:docMk/>
          <pc:sldMk cId="2535050717" sldId="1239"/>
        </pc:sldMkLst>
      </pc:sldChg>
      <pc:sldChg chg="add del">
        <pc:chgData name="Azhar Iqbal" userId="fa015a3bdbe472ad" providerId="LiveId" clId="{2D8AB021-A462-4B97-A29E-4050BD5BAECF}" dt="2022-11-03T08:07:50.299" v="2"/>
        <pc:sldMkLst>
          <pc:docMk/>
          <pc:sldMk cId="628951205" sldId="1240"/>
        </pc:sldMkLst>
      </pc:sldChg>
      <pc:sldChg chg="del">
        <pc:chgData name="Azhar Iqbal" userId="fa015a3bdbe472ad" providerId="LiveId" clId="{2D8AB021-A462-4B97-A29E-4050BD5BAECF}" dt="2022-11-03T08:07:47.362" v="1" actId="47"/>
        <pc:sldMkLst>
          <pc:docMk/>
          <pc:sldMk cId="3089280618" sldId="1300"/>
        </pc:sldMkLst>
      </pc:sldChg>
    </pc:docChg>
  </pc:docChgLst>
</pc:chgInfo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0-31T00:32:08.0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5270">
    <iact:property name="dataType"/>
    <iact:actionData xml:id="d0">
      <inkml:trace xmlns:inkml="http://www.w3.org/2003/InkML" xml:id="stk0" contextRef="#ctx0" brushRef="#br0">4164 9171 0,'23'0'279,"-1"0"0,0 0-263,0 0-12,-22-22 18,22 22-20,0 0 6,0 0 4,1 0-10,-1 0 4,-22-22 0,22 22-4,0 0 7,0 0-2,-22-23 18,22 23-16,1 0 26,-1 0 12,0 0-32,0 0-14,0 0 6,22 0-2,-21 0 3,-1 0 0,0 0-2,0 0-2,0 0 13,0 0 21,0 0-31,1 0-3,-1 0 4,-22 23-2,22-23-4,0 0 4,0 0-2,0 0 0,1 0 2,-1 0 0,0 0-4,0 0 2,-22 22-2,22-22 0,0 0 2,0 0 0,1 0 0,-1 0-2,0 0 2,0 0-2,0 0 2,0 0-2,23 0 2,-1 0 2,0 0 2,-22 0-4,1 0 2,-1 0 8,0 0-2,0 0 2,0 0-6,0 0-2,0 0-4,1 0 11,-1 0-8,0 0 68,0 0-72,0 0 3,0 0 2,0 0-4,1 0 2,-1 0 0,0 0 0,0 0-2,0 0 2,0 0-2,0 0 0,1 0 2,-1 0-2,0 0 2,0 0-2,0 0 4,0 0 0,-22 22-2,23-22-2,-1 0 4,0 0 7,0 0-4,0 0-2,0 0-6,0 0 7,1 0-6,-1 0 2,0 0 0,0 0 0,0 0-2,0 0 2,0 0-1,1 0 4,-1 0-5,0 0 2,0 0 8,0 0 11,0 0-12,1 0 15,-1 0-16,0 0-1,0 0-6,0 0 9,0 0-10,0 0 8,1 0-6,-1 0 4,0 0 5,0 0-4,0 0 1,0 0-6,0 0 4,1 0 0,-23 22-2,22-22-4,0 0 0,0 0 6,0 0-6,0 0 2,1 0 2,-1 0 0,0 0 0,0 0 7,0 0-2,0 0 19,0 0-24,1 0 2,-1 0 8,0 0 40,0 0-44,0 0-8,0 0 4,0 0 0,1 0 2,-1 0 3,0 0-2,0 0 9,0 0-12,0 0-4,1 0 9,-1 0-10,0 0 5,0 0-5,0 0 6,0 0 30</inkml:trace>
    </iact:actionData>
  </iact:action>
  <iact:action type="add" startTime="35865">
    <iact:property name="dataType"/>
    <iact:actionData xml:id="d1">
      <inkml:trace xmlns:inkml="http://www.w3.org/2003/InkML" xml:id="stk1" contextRef="#ctx0" brushRef="#br0">3655 8373 0,'0'23'159,"0"-1"-152,0 0 9,0 0-6,0 0 2,0 0-6,0 0 10,-22-22 30</inkml:trace>
    </iact:actionData>
  </iact:action>
  <iact:action type="add" startTime="36652">
    <iact:property name="dataType"/>
    <iact:actionData xml:id="d2">
      <inkml:trace xmlns:inkml="http://www.w3.org/2003/InkML" xml:id="stk2" contextRef="#ctx0" brushRef="#br0">4032 8329 0,'0'22'115,"0"0"-105,0 1-4,0-1 2,0 0-5,0 0 4,0 0 3,0 0 3,0 0-11,0 1 14,0-1 37</inkml:trace>
    </iact:actionData>
  </iact:action>
  <iact:action type="add" startTime="37518">
    <iact:property name="dataType"/>
    <iact:actionData xml:id="d3">
      <inkml:trace xmlns:inkml="http://www.w3.org/2003/InkML" xml:id="stk3" contextRef="#ctx0" brushRef="#br0">4408 8351 0,'0'22'96,"0"1"-89,0-1 3,0 0-6,0 0-2,0 0 8,0 0-6,0 0 4,-22 1-4,22-1 8,0 0 14</inkml:trace>
    </iact:actionData>
  </iact:action>
  <iact:action type="add" startTime="38484">
    <iact:property name="dataType"/>
    <iact:actionData xml:id="d4">
      <inkml:trace xmlns:inkml="http://www.w3.org/2003/InkML" xml:id="stk4" contextRef="#ctx0" brushRef="#br0">5626 8373 0,'22'0'128,"1"0"-110,-23 23 2,0-1-6,22-22-4,-22 22-9,0 0 8,0 0 7,0 0-2,0 0 4,0 1-8,22-23 20</inkml:trace>
    </iact:actionData>
  </iact:action>
  <iact:action type="add" startTime="39310">
    <iact:property name="dataType"/>
    <iact:actionData xml:id="d5">
      <inkml:trace xmlns:inkml="http://www.w3.org/2003/InkML" xml:id="stk5" contextRef="#ctx0" brushRef="#br0">6069 8329 0,'-22'0'10,"22"22"-8,0 0 4,-22-22 10,22 23 124,22-23-101,-22 22-38,0 0 20,0 0-8,0 0-5,0 0 0,22-22-4,-22 22 8,0 1 6</inkml:trace>
    </iact:actionData>
  </iact:action>
  <iact:action type="add" startTime="40452">
    <iact:property name="dataType"/>
    <iact:actionData xml:id="d6">
      <inkml:trace xmlns:inkml="http://www.w3.org/2003/InkML" xml:id="stk6" contextRef="#ctx0" brushRef="#br0">6667 8373 0,'0'23'13,"0"-1"-12,0 0 9,0 0 2,0 0-3,-22-22-4,22 22 13,0 0 36,0 1-40,0-1-3,0 0-4,0 0 7,0 0-1,0 0 8</inkml:trace>
    </iact:actionData>
  </iact:action>
  <iact:action type="add" startTime="41508">
    <iact:property name="dataType"/>
    <iact:actionData xml:id="d7">
      <inkml:trace xmlns:inkml="http://www.w3.org/2003/InkML" xml:id="stk7" contextRef="#ctx0" brushRef="#br0">7310 8373 0,'0'23'74,"0"-1"-54,0 0-12,0 0 2,0 0-6,0 0 4,0 0-2,0 1 6,-22-1-10,22 0 12,0 0-8,0 0 7,0 0-10,0 1 18</inkml:trace>
    </iact:actionData>
  </iact:action>
  <iact:action type="add" startTime="42344">
    <iact:property name="dataType"/>
    <iact:actionData xml:id="d8">
      <inkml:trace xmlns:inkml="http://www.w3.org/2003/InkML" xml:id="stk8" contextRef="#ctx0" brushRef="#br0">7886 8462 0,'0'22'83,"0"0"-70,0 0 3,0 1-3,0-1-1,0 0-9,0 0 17,0 0-9,0 0 16,0 1-9,22-23 4</inkml:trace>
    </iact:actionData>
  </iact:action>
  <iact:action type="add" startTime="43292">
    <iact:property name="dataType"/>
    <iact:actionData xml:id="d9">
      <inkml:trace xmlns:inkml="http://www.w3.org/2003/InkML" xml:id="stk9" contextRef="#ctx0" brushRef="#br0">8306 8396 0,'0'22'77,"0"0"-60,-22 0-3,22 0-10,0 0 7,0 0 0,0 1 5,0-1-12,0 0 28,0 0-13,0 0-4,0 0-3</inkml:trace>
    </iact:actionData>
  </iact:action>
  <iact:action type="add" startTime="47833">
    <iact:property name="dataType"/>
    <iact:actionData xml:id="d10">
      <inkml:trace xmlns:inkml="http://www.w3.org/2003/InkML" xml:id="stk10" contextRef="#ctx0" brushRef="#br0">8794 9902 0,'0'0'2,"-22"0"37,-1 0 39,1 0-17,0 22-11,0-22-44,0 0 18,0 0-16,22 22-4,-23-22 0,1 0 4,22 22 0,-22-22-6,22 22 0,-22-22 6,0 0 3,22 23-4,-22-23-5,0 22 5,-1-22 14,23 22-19,-22-22 2,22 22-2,-22-22 8,0 22-8,0 22 18,0-44-14,22 23 2,-22-23-4,22 22-2,-23-22 12,1 22-10,22 0 2,-22 0 4,22 0 2,0 1 0,-22-23-10,22 22 2,-22 0 2,0 0 8,22 0-2,0 0-7,0 0 11,0 1-9,-22-23-1,22 22-4,0 0 8,0 0-2,0 0-2,0 0 6,0 1-10,0-1 6,22 0 1,-22 0-4,0 0-1,0 0 4,22-22-4,-22 22 6,0 1-2,0-1-6,22-22 4,-22 22-4,0 0 2,0 0 0,22 0 3,0-22 0,-22 22-5,22 1 7,-22-1-4,23 0-1,-1-22-1,0 0 2,-22 22-1,22-22-2,-22 22 2,0 0 0,22-22 0,0 23 4,-22-1-6,22-22 8,-22 22-8,0 0 12,23-22 6,-23 22-18,0 0 4,22-22-4,22 0 33,-22 0-23,0 0 1,0 0 2,1 0-7,-1 0-7,22 0 9,-22 0-5,-22 22-2,45-22-1,-23 0 2,0 0 0,0 0 0,0 0-2,0 0 6,0 0-3,1 0-2,-1 0 7,0 0 24,0 0-14,0 0-18,0 0 14,0 0-4,1 0-4,-1 0-6,0 0 8,0 0-8,0 0 2,0 0-2,1 0 6,-1 0-6,0 0 2,0 0-2,0 23 0,0-23 5,0 0-6,1 0 3,-1 0 2,22 0 1,-22 0-2,0 0 5,0 0-6,1 0 2,-1 0 1,0 0-4,0 0 1,0 0 0,0 0 2,1 0-3,-1 0-2,0 0 3,0 0 0,0 0-2,0 0 0,0 0 2,1 0 0,-1 0 0,0 0-2,0 0 2,22 0 2,1 0 0,-23 0 0,0 0-2,0 0 4,0-23-4,0 23 0,1 0 2,-1-22-4,0 22 4,0-22-4,0 22 2,0 0 0,-22-22-2,22 22 0,1-22 5,-1 22-5,0-22-1,0 22 5,0-22-4,0 22 0,0-23 4,-22 1-3,23 22-1,-23-22 2,22 22-2,0 0-1,-22-22 5,22 22-4,0 0 6,-22-22 2,22 0-2,1 22-6,-23-23 2,0 1 8,0 0-6,22 0 0,-22 0-2,22 0 0,-22 0 2,22-1-2,-22-21 2,0 22 1,0 0-2,22 0-1,-22 0 0,0-1 0,0 1 4,0 0 1,0 0-2,0 0 8,0 0-4,-22 22-5,22-23 0,0 1-2,-22 22 0,22-22 4,-22 22-2,22-22 2,-22 22-4,22-22 4,-23 0-4,1 22 0,22-22 0,-22-1 4,22 1-4,0 0 1,-22 22 0,22-22-3,0 0 4,-22 0-2,22-1-2,-22 23 2,22-22-2,0 0 6,0 0-6,-23 22 0,23-22 2,-22 22 4,22-22-6,0 0 14,-22 22 6,0 0-10,22-23 2,-22 23-10,22-22 4,-22 22-6,0 0 8,-1 0-8,23-22 2,-22 22 4,0 0-4,22-22 0,-44 22 4,22 0 4,0 0-2,-1 0 10,1 0-4,22-22-10,-22 22-2,0 0 10,0 0-8,0 0-2,-1-22 6,1 22-6,0 0 8,0 0-6,0 0 3,0 0-2,22-22-5,-22 22 5,-1 0-6,1 0 3,22-23-2,-22 23 2,0 0 0,0 0 0,0-22-2,0 0 2,-23 22 2,23 0 0,0 0-4,22-22 0,-22 22 0,0 0 4,-1 0 0,1 0-2,0 0 0,0-22 2,0 22 0,0 0 3,0 0-6,22-22 3,-23 22-2,-21 0 6,22 0 17,0 0-20,0 0 17,0 0-16,-1 0 22,1 0-18,0 0-4,0 0-4,0 0 0,0 0 0,-1 0 2,1 0-4,0 0 5,0 0-4,0 0 5,0 0-4,0 0 6,22 22-8,-23-22 35,1 0-13,0 0 57,0 0-77</inkml:trace>
    </iact:actionData>
  </iact:action>
  <iact:action type="add" startTime="50621">
    <iact:property name="dataType"/>
    <iact:actionData xml:id="d11">
      <inkml:trace xmlns:inkml="http://www.w3.org/2003/InkML" xml:id="stk11" contextRef="#ctx0" brushRef="#br0">8816 8285 0,'22'0'140,"0"0"-126,0 0 0,-22 22-8,0 0 0,22-22-4,1 0 10,-1 0-10,0 0 2,-22 22 14,22-22-12,0 0 12,0 0-13,-22 22 16,22-22-12,-22 23-4,23-23 10,-1 0 15,0 0-14,0 0 475,-22-23-488,22 1 10,-22 0 9,0 0-16,0 0 2,22 22-5,1 0 4,-1 0-3,-22-22-2,0-1 16,0 1 14,22 0-24,-22 0 8,0 0-6,22 22-5,0 0 0,-22-22-1,0 0 0,22 22-1,-44 0 21,22-23-22,22 1 31,-22 0-31,0 0 22,0 0-12,0 0 10,0 0-11,-22-1-1,22 1-3,0 0 15,0 0 0,-22 22-12,22-22-6,0 0 7,-22 22 8,22-23-18,0 1 4,0 0 23,-22 22 0,0 0-18,22-22 9,-23 22-2,23-22-13,-22 22 16,0 0 0,22-22-7,-22 22-11,0 0 5,0 0 11,22-22-14,-23 22 6,1 0 4,0 0-10,0 0 22,22-23-25,-22 23 4,0 0 7,0 0-11,22-22 15,-23 22-11,1 0 27,0 0 3,0 0-32,0 0 5,22 22-7,-22-22 12,0 0-12,-1 0 8,23 23-1,-22-1-7,0-22 3,0 0 1,0 22 4,0-22-6,-1 0 10,23 22-12,-22-22 1,0 22 4,0-22 2,0 22-4,0 0 5,0 1-2,22-1-1,-23-22 2,23 22-6,-22-22 2,22 22 1,0 0 9,-22 0-12,22 1 3,-22-23-1,22 22 4,0 0 18,0 0-20,0 0 10,22-22-13,0 0 2,-22 22-1,22-22 6,-22 22-9,23 1 2,-1-23 8,-22 22-9,22-22 1,-22 22 9,0 0 2,0 0-13,22-22 2,0 0 13,-22 22-14,22-22 4,0 0 13,1 0 22,-1 0-35,-22 22 8,22-22-12,0 0 2,0 0 8,0 0 16,-22 23-27,23-23 74,-1 0-60,0 0-12,0 0 87,0 0-68</inkml:trace>
    </iact:actionData>
  </iact:action>
  <iact:action type="add" startTime="88721">
    <iact:property name="dataType"/>
    <iact:actionData xml:id="d12">
      <inkml:trace xmlns:inkml="http://www.w3.org/2003/InkML" xml:id="stk12" contextRef="#ctx0" brushRef="#br1">5294 7642 0,'0'23'193,"0"-1"-90,0 0-35,-22 0 20,22 0 72,0 0-148,0 0 14,0 1-8,0-1 24,0 0-29,0 0 29,0 0 177,22 0-195,-22 1-9,0-1 3,0 0 31,0 0-13,0 0-16,0 0 1,0 0 8,0 1-13,0-1-12,0 0 14,0 0 3,0 0 292,0 0-311,0 0 16,0-44 436,0 0-390,0 0-38,0 0-4,0 0-6,0 0 37,0-1-8,0 1-13,0 0-6,0 0-4,0 0-4,0 0 1,0 0-1,0-1-15,0 1 14,0 0-12,0 0 22,0 0-24,0 0 7,0-1 0,0 1 8,0 0-7,22 22 36,-22-22-17,0 0 2,-22 22-28,22-22 2,0 0 2,0-1 6</inkml:trace>
    </iact:actionData>
  </iact:action>
  <iact:action type="add" startTime="93351">
    <iact:property name="dataType"/>
    <iact:actionData xml:id="d13">
      <inkml:trace xmlns:inkml="http://www.w3.org/2003/InkML" xml:id="stk13" contextRef="#ctx0" brushRef="#br1">5981 7886 0,'22'0'129,"0"-22"-128,-22 0 65,22 22-56,-44 0 108,22-22-114,0-1 4,0 1 8,0 0 5,0 0 32,-22 22-19,22-22-30,0 0 4,0 0 9,-22 22 0,22-23-13,0 1 6,-22 22 252,22 22-52,-23-22-161,23 23-46,-22-23 29,22 22-10,-22-22 8,22 22 106,0 0-112,-22-22 8,22 22-10,0 0 9,0 0-18,0 1 3,0-1 8,0 0 5,0 0-7,0 0-11,0 0 5,0 1 12,0-1 90,0 0-87,0 0 2,0 0 43,0 0-18,0 0-46,0 1 157,22-23-166,0 0 11,0 0 74,1 0-33,-23 22-28,22-22-11,-22-22 369,0-1-356,0 1 34,0 0 1,0 0-28,0 0-8,0 0-14,22 22-13,0 0 7,-22-22 12,0-1 2,0 1 18,0 0-22,22 22 1,-22-22 123,0 0-76,0 0-22,0-1-2,0 46 330,0-1-338,0 0 52,0 0-62,0 0-1,0 0 38,0 1-19,0-1 64,0 0-88,0 0-4,0 0 328,-22-22-30,22 22-306,-22-22 6</inkml:trace>
    </iact:actionData>
  </iact:action>
  <iact:action type="add" startTime="158646">
    <iact:property name="dataType"/>
    <iact:actionData xml:id="d14">
      <inkml:trace xmlns:inkml="http://www.w3.org/2003/InkML" xml:id="stk14" contextRef="#ctx0" brushRef="#br0">15483 14997 0,'0'22'378,"0"0"-346,0 0-8,22-22 180,-22-22-198,0 0 2,0 0-4,22 22 0,-22-23 106,-22 23-80,0 0-14,0 0-10,0 0 9,22-22-4,-23 22-9,23 22 189,0 1-182,0-1-1,0 0 10,0 0-10,0 0 4,0 0-4,23-22 2,-23 22-8,22-22 4,-22 23 7,22-23 0,0 0 23,0 0-6,0 0-8,0 0 0,-22-23-4,23 23-15,-23-22-1,0 0 7,0 0 7,0 0-6,22 22-8,-22-22 4,0 0-2,0-1 0,0 1 11,0 0-12,0 0 16,0 0-8,0 0-1,-22 22-1,22-22-4,0-1-3,0 1 18,-23 22 14,1 0 26,0 0-36,0 0 21,0 0-10,0 0-17,0 0-2,22 22 8,-23-22-6,23 23 6,0-1-8,0 0-3,-22-22-12,0 0 1,22 22 8,-22-22-6,22 22-2,0 0 14,0 0-6,0 1-4,22-23-4,-22 22 0,0 0 4,22-22-2,-22 22-2,0 0 4,22-22-3,-22 22 2,23-22 3,-1 0-2,0 0 10,0 0-6,0 0 24,0 0-9</inkml:trace>
    </iact:actionData>
  </iact:action>
  <iact:action type="add" startTime="163079">
    <iact:property name="dataType"/>
    <iact:actionData xml:id="d15">
      <inkml:trace xmlns:inkml="http://www.w3.org/2003/InkML" xml:id="stk15" contextRef="#ctx0" brushRef="#br0">25251 15019 0,'-22'0'208,"0"0"-204,-1 0 92,1 0-64,0 0 82,22 22-110,-22-22 1,22 22 0,0 0 3,-22-22 6,22 22-12,0 0 3,0 1 0,0-1 1,0 0 2,0 0 4,0 0-8,22-22 16,-22 22-12,22-22-5,0 0 4,0 0 3,1 0 16,-1 0-22,0 0 12,0 0 34,0 0 71,0-22-110,-22 0-5,22 22 4,-22-22-3,0 0 4,0 0 12,23 22-22,-23-23 3,0 1 15,0-22-9,0 22 1,0 0 2,0 0-6,0-1 8,-23 1-12,1 22 9,22-22-10,-22 22 24,0 0 18,22-22-30,-22 22-8,22-22 10,-22 22-14,0 0 11,-1 0 10,1 22 191,22 0-187,0 0-6,0 0 3,0 1 104,0-1-111,0 0-1,0 0-7,0 0 1,0 0 8,0 0-9,0 1 0,0-1 17,0 0 37,22-22-62,-22 22 17,23-22-2,-1 0 0,-22 22-4,22-22 4,0 0 22,0 0-13,0 0 79,-22-22-95,0 0 17,22 0-17,-22 0 5,0-1-5,0 1 7,23 0 1,-23 0-11,0 0 49,0 0-19,0 0 14,-23 22-42,23-23 9,0 1-10,-22 22 5,0 0-11,0 0 44,0 0 199,0 0-115,0 0-80,22 22 189,-23-22-221,23 23 6,0-1 55,0 0-40,-22-22-2,22 22-10,22-22 145</inkml:trace>
    </iact:actionData>
  </iact:action>
  <iact:action type="add" startTime="171702">
    <iact:property name="dataType"/>
    <iact:actionData xml:id="d16">
      <inkml:trace xmlns:inkml="http://www.w3.org/2003/InkML" xml:id="stk16" contextRef="#ctx0" brushRef="#br0">24121 15085 0,'0'-22'45,"22"22"64,0 0-97,1 0-2,-1 0-2,0 0-2,0 0 10,0 0-1,0 0 14,1 0-18,-1 0-6,0 0 10,0 0 7,0 0-12,0-22-5,0 22 5,1 0-4,-1 0 0,0 0-3,0 0 6,0 0-7,0 0 14,0 0 71,1 0-61,-1 0-13,0 0-7,0 0 2,0 0-2,0 0 2,1 0-6,-1 0 0,22 0 4,-22 0-2,0 0 0,0 0-2,1 0 2,-1 0 0,0 0 1,0 0-2,0 0 5,0 0 48,0 0-36,1 0-14,-1 0 2,0 0 0,0 0 1,0 0-2,0 0-3,1 0 4,-1 0 10,0 0-16,0 0 10,0 0-6,0 0 4,0 0-8,1 0 11,-1 0-2,0 0 15,0 0-20,0 0 0,0 0-4,0 0 2,1 0 0,-1 0-2,0 0 4,0 0-4,22 0 2,-22 0 2,1 0 2,-1 0 4,0 0 24,0 0-14,0 0-16,0 0 8,1 0-12,-1 0 14,0 0-11,0 0 4,0 0-7,0 0 5,0 0-2,1 0 1,-1 0-4,0 0 2,0 0 2,0 0-2,0 0-2,0 0 2,1 0 2,-1 0-4,0 0 7,0 0 5,0 0 9,0 0-17,-22 22 2,23-22-6,-1 0 0,0 0 8,0 0-9,0 0 4,0 0 1,0 0-2,1 0 0,-1 0-2,0 0 4,0 0 0,0 0-2,0 0 2,0 0 2,1 0-4,-1 0 0,0 0 2,0 0-4,0 0 0,0 0 2,1 0-2,-1 0 2,0 0 0,-22 22-2,22-22 0,0 0 0,0 0 2,0 0-2,1 0 4,-1 0-4,0 0 2,0 0 4,0 0-6,0 0 4,0 0 0,-22 22 0,23-22 0,-1 0-4,0 0 9,0 0-6,0 0 5,0 0-6,1 0 0,-1 0 3,0 0-4,0 0 3,0 0 0,0 0-2,0 0 0,1 0 10,-1 0-6,0 0 16,0 0-14,0 0-3,0 0-2,0 0 5,1 0-2,-1 0 6,0 0-9,0 0 2,0 0 5,0 0-6,1 0-2,-1 0 2,22 0 0,-22 0 0,0 0 0,0 0 0,1 0 2,-1 0 7,0 0 28,0 0 25,0 0-62,0 0 4</inkml:trace>
    </iact:actionData>
  </iact:action>
  <iact:action type="add" startTime="186908">
    <iact:property name="dataType"/>
    <iact:actionData xml:id="d17">
      <inkml:trace xmlns:inkml="http://www.w3.org/2003/InkML" xml:id="stk17" contextRef="#ctx0" brushRef="#br0">25184 13668 0,'0'22'551,"0"0"-480,0 0 55,0 0-74,0 0 40,0 0-44,0 1-14,0-1-16,0 0-6,0 0 7,0 0 0,0 0 47,0 0-46,0 1 2,0-1-9,0 0 8,0 0 39,0 0-28,0 0 2,0 1 37,0-1-34,0 0-3,0 0 40,0 0-54,0 0-14,0 0 14,0 1-1,0-1 10,0 0-16,0 0 8,0 0-5,0 0 21,0 1-26,0-1 11,0 0-2,0 0-4,0 0-8,0 0 29,0 0-18,0 1-2,0-1-5,0 0-7,0 0 7,0 0 10,0 0-10,0 0 4,0 1-6,0-1 2,0 0 5,0 0-6,0 0 17,0 0 8,0 1-18,0-1-14,0 0 14,0 0-3,0 0 12,0 0-10,0 0-7,0 1 7,0-1-7,0 0-8,-22 0 4,22 0 6,0 0-6,0 0 2,0 1 14,0-1 0,0 0 16,0 0-30,0 0 7,0 0-4,0 1 5,0-1 8,0 0-16,0 0 0,0 0 2,0 0-2,22 0 4,-22 1-2,0-1 12,0 0-12,0 0 10,0 0-5,0 0-8,0 1-1,0-1 0,0 0 2,0 0 4,0 0-1,0 0 3,0 0-3,0 1 5,0-1-1,0 0-11,0 0 7,0 0-3,0 0 3,0 0-9,23-22-1,-23 23 14,0-1-3,0 0 3,0 0-9,0 0 12,0 0-5,0 1-1,0-1-3,0 0 13,0 0-2,0 0-9,0 0-4,0 0 3,0 1 8,0-1-8,0 0-4,0 0 0,0 0 2,0 0 3,0 1-4,0-1-4,22-22 9,-22 22-8,22-22 16,-22 22-2,0 0-7,0 0-2,0 0-4,0 1 8,22-23-11,-22 22 4,0 0-4,0 0 12,0 0-7,0 0 13,0 0-16,0 1 34,0-1-19,0 0-10,0 0-3,0 0 11,0 0-9,0 1 18,0-1-20,0 0 23,0 0-18,0 0 9,0 0-10,0 0 2,0 1 3,0-1-9,-22 0 7,22 0 3,0 0-5,0 0 2,0 0-1,0 1 19,0-1-8,0 0 3,0 0-2,0 0-10,0 0 0,0 1 2,0-1-10,0 0 8,0 0 8,0 0-12,0 0 8,0 0-16,0 1 17,0-1-4,0-44 371,0-1-364,0 1-12,0 0 4</inkml:trace>
    </iact:actionData>
  </iact:action>
  <iact:action type="add" startTime="192275">
    <iact:property name="dataType"/>
    <iact:actionData xml:id="d18">
      <inkml:trace xmlns:inkml="http://www.w3.org/2003/InkML" xml:id="stk18" contextRef="#ctx0" brushRef="#br0">25184 13668 0,'0'22'169,"0"0"-160,0 0-7,0 0 8,23-22 0,-23 22-8,0 0 4,0 1-2,22-23-2,-22 22 0,0 0 10,0 0-5,0 0-4,0 0 3,0 0 2,0 1-4,22-23-2,-22 22 2,0 0 6,0 0 1,0 0 6,0 0-17,0 1 10,0-1 0,0 0 0,0 0-7,0 0 2,0 0 1,0 0 0,0 1-2,0-1 2,0 0 2,0 0 0,0 22 3,0-21-4,0-1 1,0 0-6,0 0 8,0 0-6,0 0 2,0 0-2,0 1 5,0-1 7,0 0-7,0 0 3,0 0-8,-22-22-2,22 22 4,0 0 10,0 1-14,0-1 16,0 0-10,0 0 4,0 0-8,0 0 8,0 1 6,0-1-8,0 0-6,0 0 6,0 0-4,0 0 4,-22-22-9,22 22 6,0 1-5,0-1 2,0 0 6,0 0-8,0 0 8,0 0 2,-23 0-6,23 1-2,0-1 6,0 0 0,0 0-6,0 0 2,0 0 2,-22-22-5,22 23 2,-22-23-3,22 22 2,0 0 4,0 0-6,0 0 4,-22-22-4,22 22 4,0 0-4,0 1 2,-22-23 4,22 22-4,0 0-2,0 0 12,0 0 2,-22-22-6,22 22 30,0 1-38,0-1 31,0 0-30,0 0 27</inkml:trace>
    </iact:actionData>
  </iact:action>
  <iact:action type="add" startTime="193919">
    <iact:property name="dataType"/>
    <iact:actionData xml:id="d19">
      <inkml:trace xmlns:inkml="http://www.w3.org/2003/InkML" xml:id="stk19" contextRef="#ctx0" brushRef="#br0">25162 15528 0,'0'22'183,"0"1"-182,0-1 18,-22-22-17,22 22 0,0 0 9,0 0-9,0 0 10,0 0-4,0 1 4,0-1-8,0 0 4,0 0 2,0 0-4,0 0-2,0 0 5,0 1-2,0-1 1,0 0-2,0 0 3,-22-22-4,22 22-1,0 0 10,0 1 7,0-1-14,0 0-1,0 0 10,0 0 2,0 0-6,0 0 2,0 1-4,0-1-2,0 0-4,0 0 6,0 0 2,0 0 4,0 1-10,0-1 4,22-22-6,-22 22 46,0 0-28,0 0-20,0 0 13,0 0 2,0 1 3,0-1-9,0 0 13,0 0-15,0 0 9,0 0-14,0 0 2,0 1 2,0-1 2,0 0-6,0 0 12,0 0-8,0 0 6,0 1-10,0-1 12,0 0-8,0 0 2,0 0-8,0 0 8,0 0 2,0 1 5,0-1-10,22-22-3,-22 22 12,0 0 14,0 0 14,0 0-22,0 0 48,0 1-1</inkml:trace>
    </iact:actionData>
  </iact:action>
  <iact:action type="add" startTime="219404">
    <iact:property name="dataType"/>
    <iact:actionData xml:id="d20">
      <inkml:trace xmlns:inkml="http://www.w3.org/2003/InkML" xml:id="stk20" contextRef="#ctx0" brushRef="#br0">24409 15063 0,'22'0'12,"0"0"6,-22 22-8,23-22 8,-1 0-7,0 0-4,0 0 7,0 0-4,0 0 7,0 0-16,1 0 5,-1 0 2,0 0-4,0 0-2,0 0 4,0 0-2,1 0 1,-1 0-2,0 0-1,0 0 0,0 0 2,0 0-2,0 0 3,1 0-4,21 0 3,-22 0 0,0 0-2,0 0 3,0 0-2,1 0-1,-1 22 2,0-22 2,0 0 4,0 0 3,0 0-12,1 0 8,-1 0-4,0 0-3,0 0 2,-22 22 0,22-22 0,0 0-2,0 0 2,1 0-2,-1 0 0,0 0 0,0 23 0,0-23 0,0 0 1,23 0-2,-1 0 3,-22 0-2,22 0 0,-22 0 0,1 0 0,-1 0 0,0 0 0,22 0 0,-22 0 0,1 0 0,-1 0 0,22 0 0,-22 0 3,0 0-4,0 0 1,1 0 0,-1 0 0,0 0 2,0 0-2,0 22 2,0-22-2,0 0 0,1 0 4,-1 0-1,22 0 4,-22 0 22,23 0-22,-23 0-3,0 0-4,22 0 4,-22 0-2,0 0-2,1 0 0,21 0 0,-22 0 0,0 0 0,0 0 0,45 0 0,-45 0 0,22 0 2,1 0-2,-23 0 0,22 0 0,-22 0 0,0 0 0,23 0 0,-23 0 0,22 0 0,-22 0 0,0 0 0,23 0 0,-23 0 0,0 0 3,22 0-2,-22 0 1,1 0 7</inkml:trace>
    </iact:actionData>
  </iact:action>
  <iact:action type="add" startTime="220802">
    <iact:property name="dataType"/>
    <iact:actionData xml:id="d21">
      <inkml:trace xmlns:inkml="http://www.w3.org/2003/InkML" xml:id="stk21" contextRef="#ctx0" brushRef="#br0">25229 13690 0,'22'0'41,"-22"22"4,0 0-23,22-22-18,-22 22 21,0 0-14,0 0-1,0 1 8,0-1-12,0 0-1,0 0 2,0 0 1,0 0-6,0 0 10,0 1-8,0-1 8,0 22-1,0-22-4,0 23 3,0-23 3,0 0-8,0 0 6,0 0-10,0 0 11,0 0-6,0 23 4,0-23-2,0 0 0,0 0-3,0 0 0,0 1 1,0-1 2,0 0-2,0 0 3,0 0-4,0 0 3,0 0-6,0 1 2,0-1 2,0 0 2,0 0-7,0 0 4,0 0 1,0 0 2,0 1-4,0-1 4,0 0 0,0 0 2,0 0-2,0 0-1,0 1 2,0-1 0,0 0-4,0 0-3,0 0 4,-22 0 0,22 0 0,0 1-4,0-1 4,0 0 2,0 0-6,0 0 2,0 0 0,0 0 6,0 1-4,0-1 0,0 0-2,0 0 4,0 0-2,0 0 2,0 1-4,0-1 0,0 0-2,0 22 6,0-22-4,0 0-2,0 1 4,0-1-4,0 0 2,0 0 2,0 0 0,0 0-2,0 1 0,0-1 2,0 22 0,0-22-2,0 0 0,-22 0 0,22 1 2,0-1 0,0 0 0,0 0-4,0 0 4,0 0-2,0 0 4,0 1-7,0-1 2,22-22-1,-22 22 0,0 0 0,0 0 4,0 0-2,0 1-2,0-1 4,0 0-1,0 0 0,0 0-1,0 0-2,0 0 4,0 1-2,0-1 0,0 0 0,0 0 2,0 0-4,0 0 2,0 1 2,0-1-2,0 22 4,0-22 2,0 0-9,0 0 0,0 1 5,0-1 2,0 0 0,0 0-2,0 0 2,0 0 0,0 0 2,0 1-6,0-1 8,0 0-3,0 0 2,0 0-9,0 0 7,0 1 5,0-1 5,0 0 123,0 0-136,0 0 12,0 0-6,0 0 55,0 1-39</inkml:trace>
    </iact:actionData>
  </iact:action>
  <iact:action type="add" startTime="222874">
    <iact:property name="dataType"/>
    <iact:actionData xml:id="d22">
      <inkml:trace xmlns:inkml="http://www.w3.org/2003/InkML" xml:id="stk22" contextRef="#ctx0" brushRef="#br0">25229 15019 0,'-22'0'250,"-1"0"-207,1 0 30,22 22-67,-22-22 16,22 22-20,-22 0 48,22 0-40,0 0 5,0 1-10,0-1 5,22-22-4,-22 22 0,0 0 4,0 0-2,22-22-5,0 0 35,-22 22-37,23-22 61,-1 0 4,0 0-28,0-22-28,-22 0-9,0 0 4,22 22-1,-22-22 2,22 22 2,0-22-6,-22-1 0,0 1 9,0 0 1,23 22-1,-23-22-1,0 0 44,0 0-26,-23 22-24,1 0 9,0 0 8,22-22-7,-22 22-1,0 0-8,0 0 29,0 0-10,-1 0 6,23-23-13,0 46 116,0-1-123,0 0-2,0 0 19,23-22 173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1-08T00:46:18.8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24525">
    <iact:property name="dataType"/>
    <iact:actionData xml:id="d0">
      <inkml:trace xmlns:inkml="http://www.w3.org/2003/InkML" xml:id="stk0" contextRef="#ctx0" brushRef="#br0">13711 7753 0,'22'0'119,"0"0"-41,0 0-57,0 0-12,1 0 14,-1 0-18,0 0 11,0 0-14,-22 22 2,22-22 0,0 0 8,1 0 1,-1 0-12,0 0 10,0 0-2,0 0-3,0 0 0,0 0 2,-22 22-2,23-22-5,-1 0 4,0 0-1,0 0 3,0 0 0,0 0-3,0 0 2,1 0 0,-1 0 5,0 0-4,0 0-5,0 0 7,0 0-4,1 0-1,-1 0 2,0 23-4,0-23 4,0 0-4,0 0 4,0 0 0,1 0-4,-1 0 6,0 0-8,22 0 8,-22 0-2,0 0-4,1 0 4,-1 0-4,0 0 0,0 22 5,0-22-4,0 0-1,1 0 4,-1 0-1,0 0 0,0 0-3,0 0 6,0 0-2,0 0 4,1 0-6,-1 0 14,0 0-14,0 22 0,0-22 4,0 0 0,0 0-4,1 0 2,-1 0-2,0 0 0,22 0 5,-22 0-6,23 0 5,-23 0-2,0 0 7,0 0 6,0 0 17,0 0-14,1 0-11,-1 0-4,0 0-1,0 0-4,0 0 8,0 0-6,0 0 0,1 0 2,-1 0 5,0 0-6,0 0 4,0 0 3,0 0-7,0 0 5,1 0-8,-1 0 6,0 0-4,0 0 4,0 0-8,0 0 6,1 0-2,-1 0 3,0 0-6,0 0 3,0 0-2,22 0 6,-21 0-2,-1 0 0,0 0-4,0 0 2,22 0 4,-22 0 3,1 0-6,-1 0 5,0 0 0,0 0-3,0 0 0,0 0 4,1 0-6,-1 0-3,0 0 7,0 0-8,0 0 1,0 0 6,0 0-4,1 0-2,-1 0 0,0 0 4,0 0 0,0 0-4,0 0 2,-22-22-2,22 22 0,1 0 0,-1 0 8,0 0-6,0 0 17,0 0-14,0 0 13,1 0 0,-1 0-10,0 0-4,0 0 2,0 0-2,0 0 0,0 0-2,1 0 2,-1 0 7,0 0-10,0 0 1,0 0 5,0 0 0,0 0-7,1 0 14,-1 0-10,0 0 4,0 0-3,0 0-2,0 0-3,1 0 8,-1 0-10,0 0 4,0 0 2,0 0 0,0 0-2,0 0 2,1 0 4,-1 0-4,0 0 1,0 0-2,0 0 8,0 0-8,0 0 1,1 0 7,-1 0 14,0 0-11,0 0-6,0 0 2,0 0-1,1 0 8</inkml:trace>
    </iact:actionData>
  </iact:action>
  <iact:action type="add" startTime="32418">
    <iact:property name="dataType"/>
    <iact:actionData xml:id="d1">
      <inkml:trace xmlns:inkml="http://www.w3.org/2003/InkML" xml:id="stk1" contextRef="#ctx0" brushRef="#br0">17897 7842 0,'22'0'88,"0"0"-53,1 0-16,-1 0-10,0 0-3,0 0 4,0 0-6,0 0 5,0 0-4,1 0-1,-1 0 2,0 0 8,0 0-4,0 0-3,0 0 16,1 0-3,-1 0-12,0 0-4,0 0 2,0 0 4,0 0 0,0 0-7,1 0 14,-1 0-11,0 0 22,0 0-28,0 0 10,0 0-4,0 0 7,1 0-10,-1 0 3,0 0 5,0 0-2,0 0 5,0 0-10,1 0 12,-1 0 2,0 0-2,0 0-11,0 0 2,0 0 2,0 0-2,1 0-3,-1 0 5,0 0-6,0 0 17,0 0-12,0 0 23,0 0-9,1 0-7,-1 0-11,0 0 10,0 0-2,-22 22 34,22-22-36,0 0-6,1 0 21,-1 0-12,0 0 9,0 0-20,0 0 42,0 0 379,0 0-296,1 0-113,-1 0-6,0 0 32,0 0 8,0 0 52,0 0-82,0 0 96,1 0 459,-23-22-550,22 22 11,0 0 267,0 0 295,0 0-567,0 22-18,1-22-7,-1 0 12,0 0-7,0 0 39,0 0-37,0 0 43,0 0 414,1 0-438,-1 0 36,0 0-36,0 0-7,-22 22-10,22-22 13,0 0-14,0 0 10,1 0 8,-1 0-12,0 0 2,0 0-9,0 0 10,0 0 27,1 0-44,-1 0 16,0 0-8,0 0 15,0 0-24,-22 22 26,22-22-18,0 0 0,1 0 26,-1 0-23,0 0 36,0 0-21,0 0-26,0 0-1,0 0 18,1 0-8,-1 0-2,0 0 28,0 0-22,0 0 4,0 0-14,1 0 24,-1 0 24,0 0-33,0 0-16,0 0 21,0 0-5,0 0-8,1 0-11,-1 0 12,0 0-8,-22 22 2,22-22-4,0 0 0,0 0 16,0 0 28,1 0-26,-1 0-16,0 0 8,-22 23-9,22-23 0,0 0 8,0 0-10,0 0 11,1 0 14,-1 0 9,0 0-14,0 0-12,0 0 7,0 0 10,1 0-15,-1 0-2,0 0-6,0 0 23,0 0-16,0 0 12,0 0 18,1 0 18,-1 0 14,0 0-60,0 0 10,0 0 26,0 0 6,0 0-54,1 0 45,-1 0-24,0 0 63,0 0-62,0 0 328,0 0-172,1 0-167,-1 0-10,0 0 15,0 0 14,0 0-5,0 0-18,0 0 16,1 0-2,-1 0 25,0 0-28,0 0 56,-22 22-36,22-22-12,0 0-4,0 0-14,1 0-4,-1 0 171,0 0-168,0 0 1,0 0 4,0 0 6,1 0-2,-23 22-12,22-22-1,0 0 2,0 0 7,0 0 6,0 0 5,0 0-18,1 0 7,-1 0-6,0 0 4,0 0-10,0 0 7,0 0 9,0 0-3,1 0-11,-1 0 18,0 0-10,0 0 6,0 0-10,0 0 10,1 0-10,-1 0 44,0 0-40,0 0 6,0 0-8,0 0 19,0 0 24,1 22-31,-1-22 7,0 0 28,0 0-45,0 0-8,0 0 12,0 0 4,1 0 14,-23 22-31,22-22 6,0 0 35,0 0-32,0 0 9,0 0-18,1 0 13,-1 0-6,0 0 36,0 0-44,0 0 12,0 0-4,0 0 8,1 0-18,-1 0 20,0 0 10,0 0-22,0 0 16,0 0-12,-22 22 6,22-22-16,1 0 24,-1 0 1372,0 0-1348,0 0 80,0 0-28,0 0 187,0 0-200,1 0 90,-1 0-157,0 0 38,0 0-46,0 0 20,0 0-22,-22-22 28,23 22-35,-1 0 0,0 0 9,0 0-5,0 0 14,0 0-15,0 0 8,1 0-7,-1 0-1,0 0-3,0 0 3,0 0 2,0 0 6,0 0-10,1 0 0,-1 0 4,0 0-6,22 0 2,-22 0 1,1 0-6,-1 0 3,0 0-1,0 0 5,0 0-3,0 0-4,-22-22 1,22 22 3,1 0 11,-1 0 23,0 0-30,0 0 3,0 0-1,0 0 2,0 0-7,1 0 5,-1 0 43,0 0 15,0 0-57,0 0 14,0 0 12,1 0-26,-1 0-1,0 0-2,0 0 1,0 0 1,0 0 5,0 0-5,1 0 12,-1 0-18,0 0 7,0 0-8,0 0 2,0 0 12,0 0-12,-22-22 0,23 22 58,-1 0-51,0 0 6,0 0-4,0 0 6,0 0-10,23 0 7,-23 0-5,0 0 1,0 0-2,0 0-10,0 0 18,1 0-8,-1 0 20,0 0 37,0 0 39,0 0-83,0 0 25,0 0-7,1 0 52,-1 0-72,-22 22 5,22-22-21,0 0-1,-22 22 0,22-22-2,0 0 23,1 0-4,-1 0-15,0 0 3,0 0 4,0 0-1,0 0-10,0 0 14,1 0 12,-1 0 2766,0 0-2788,0 0 4,0 0 34,0 0-32,0 0 2,1 0 21,-1 0-2,0 0-18,0 0 8</inkml:trace>
    </iact:actionData>
  </iact:action>
  <iact:action type="add" startTime="52360">
    <iact:property name="dataType"/>
    <iact:actionData xml:id="d2">
      <inkml:trace xmlns:inkml="http://www.w3.org/2003/InkML" xml:id="stk2" contextRef="#ctx0" brushRef="#br0">26646 7930 0,'22'0'343,"1"0"-42,-1 0-253,0 0-22,0 0-11,0 0-8,0 0 9,0 0 12,1 0-10,-1 0-6,0 0 2,0 0 10,0 0 9,0 0-24,0 0 3,1 0 2,-1 0-1,-22 23 3,22-23 0,0 0-7,0 0 20,0 0-11,1 0 39,-1 0-15,0 0 58,0 0-76,0 0 10,0 0-20,0 0 22,1 0 40,-1 0 222,0 0-281,-22 22-8,22-22 77,0 0-47,0 0 23,0 0-53,1 0 19,-1 0-12,0 0 16,0 0-28,0 0 10,0 0-6,1 0 5,-1 0 8,0 0 15,0 0-13,0 0 2,0 0-18,0 0 4,1 0 17,-1 0-12,0 0 26,-22 22-40,22-22 0,0 0 14,0 0-10,0 0 4,1 0-6,-1 0 4,0 0 0,-22-22-6,22 22 10,0 0-6,0 0 67,1 0-52,-1 0 1,0 0-12,0 0 4,0 0 10,0 0-7,0 0-4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0-31T17:26:27.47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6824">
    <iact:property name="dataType"/>
    <iact:actionData xml:id="d0">
      <inkml:trace xmlns:inkml="http://www.w3.org/2003/InkML" xml:id="stk0" contextRef="#ctx0" brushRef="#br0">5560 5206 0,'22'0'288,"0"0"-274,0 0 1,0 0-11,1 0 14,-1 0 10,0 0-14,0 0-12,0 0 5,0 0-2,0 0 1,1 0-4,-1 0 4,0 0 0,0 0-2,0 0 2,-22-45-4,22 45 0,1 0 12,-1 0-1,0 0-6,0 0 60,0 0-52,0 0-3,0 23-1,1-23-5,-1 0 3,0 0-7,0 0 5,0 0-2,0 0 1,0 0 3,1 0-2,-1 0 46,0 0-17,0 0-19,0 0 15,0 0-3,1 0-15,-23 22-5,22-22-7,0 0 3,0 0 5,0 0-6,0 0 4,0 0-4,1 0 5,-1 0-5,0 0 13,0 0 41,0 0-22,0-22 38,0 22-68,1 0 12,-1 0 6,0 0 0,0 0-22,0 0 4,0 0 2,1 0 0,-1 0 0,0 0 0,0 0 0,0 0 2,0 0 2,0 0-6,1 0 2,-1 0 4,0 0-4,0 0-6,0 0 15,0 0-9,0 0 5,1 0-7,-1 0 4,0 0 11,0 0 26,0 0-41,0 0 4,23 0-6,-23 0 0,0 0 0,0 0 0,0 0-2,0 0 0,1 0 2,-1 0-2,0 0 0,22-23 6,-22 23 0,0 0-2,1 0 49,-1 0-50,0 0 33,0 0 1,0 0-22,0 0-15,1 0 14,-1 0-8,0 0 6,0 0-4,0 0-4,0 0 4,0 0-4,1 0 2,-1 0-6,0 0 4,0 0-2,0 0 0,0 0 2,0 0-2,23 0 0,-23 0 3,0 0 0,0 0-1,0 0-2,1 0 11,-1 0 5,0 0-6,0 0 4</inkml:trace>
    </iact:actionData>
  </iact:action>
  <iact:action type="add" startTime="10852">
    <iact:property name="dataType"/>
    <iact:actionData xml:id="d1">
      <inkml:trace xmlns:inkml="http://www.w3.org/2003/InkML" xml:id="stk1" contextRef="#ctx0" brushRef="#br0">5582 6291 0,'22'0'321,"0"0"-268,0 0-35,1 0-9,-1 0 5,0 0-2,0 0-1,0 0 27,0 0-24,-22 22-5,45-22-8,-23 0 5,0 0 2,0 0-2,0 0 0,0 0 14,1 0 13,-1 0 44,0 0-64,0 0-2,0 0 5,0 0-6,0 0-2,1 0 2,-1 0 10,0 0 19,0 0-34,0 0-1,0 0 6,0 0-6,1 0-2,-1 0 5,0 0 0,0 0 3,-22 22 12,22-22-12,0 0 4,1 0-8,21 0 4,-22 0 0,0 0-4,0 0 0,0 0-2,1 0 8,-1 0-6,0 0 10,0 0 8,0 0 1,0 0-10,0 0-11,1 0 2,-1 0 8,0 0-5,-22-22-8,22 22 5,0 0 61,0 0-43,1 0 33,-1 0-39,0 0-13,0 0 22,0 0 5,0 0-10,0 0-18,1 0 2,-1 0 10,0 0 0,0 0-10,0 0 7,0 0-4,0 0 3,1 0 82,-1 0-78</inkml:trace>
    </iact:actionData>
  </iact:action>
  <iact:action type="add" startTime="21940">
    <iact:property name="dataType"/>
    <iact:actionData xml:id="d2">
      <inkml:trace xmlns:inkml="http://www.w3.org/2003/InkML" xml:id="stk2" contextRef="#ctx0" brushRef="#br0">4275 8329 0,'22'0'66,"0"0"-50,1 0-5,-1 0-7,0 0-2,0 0 6,0 0 1,0 0-4,1 0-1,-1 0 4,0 0 1,0 0-6,0 0 7,0 0-4,0 0 11,1 0-8,-1 0 6,0 0 9,0 0 9,0 0-24,0 0-2,0 0 13,1 0 23,-1 0-33,22 0 6,-44 22-7,22 0-4,0-22-1,1 0-3,-1 0 9,0 0-5,0 0 6,0 0-4,0 0 55,0 0-44,1 0 218,-1 0 2318,0 0-2534,-22 23-16,22-23 10,0 0 8,0 22 2,0-22 12,1 0-6,-1 0-21,0 0-2,-22 22-5,22-22 2,0 0 24,0 0-14,1 0 23,-1 0 33,0 0 85,0 0-115,0 0 2,0 0-26,0 0 24,1 0-31,-1 0 7,0 0 8,0 0-17,0 0 23,0 0-27,0 0 12,1 0-5,-23-22 4,22 22-12,0 0 0,0 0 38,0 0-36,0 0 14,0 0-12,1 0 20,-1 0-2,0 0 40,0 0-56,0 0 8,0 0-3,1 0-8,-1 0 13,0 0-16,0 0 12,0 0-10,0 0 4,0 0-6,1 0 10,-1 0-6,0 0 12,0 0-2,0 0-2,0 0 2,0 0-9,1 0-6,-1 0 9,0 0-2,0 0-6,0 0 8,0 0-4,1 0 8,-1 0-6,0 0-2,0 0 6,0 0 1,0 0 13,0 0-19,1 0 13,21 0-14,-22 0 6,0 0-10,0 0 8,0 0-8,1 0 2,-1 0 6,0 0-4,0 0 2,0 0 17,0 0 10,1 0-9,-1 0 2,0 0-22,0 0 19,0 0 12,0 0-21,0 0 30,1 0-14,-1 0-2,0 0-24,0 0 14,0 0 6,0 0 10,0 0-23,-22-22-10,23 22 44,-1 0 50,0 0-61,0 0-24,0 0 8,0 0 318,1 0-203,-1 0-110,0 0-21,0 0 6,0 0 8,0 0-10,0 0 40,1 0 223,-1 0-248,0 0-19,0 0 34,0 0 30,-22 22 351,22-22-400,0 0-1,-22 22-10,23-22-2,-1 0 399,0 0-394,0 0 6,0 0-16,0 0 55,1 0 7,-1 0-11,0 0-26,0 0 16,0 0-10,-22-22 14,22 22 64,-22-22-70,22 22-22,1 0 31,-1 0 12,0 0 19,0 0-10,0 0-42,0 0-18,0 0 34,1 0-20,-1 0-14,0 0 40,0 0-26,0 0 18,0 0-25,1 0-6,-1 0 25,0 0-6,0 0-3,0 0-20,0 0 9,0 0 4,1 0-16,-1 0 8,0 0 6,0 0-8,0 0-8,0 0 16,0 0-7,1 0 4,-1 0-9,0 0 5,0 0 2,0 0 1,0 0 0,0 0-4,1 0 6,-1 0-8,0 0 24,0 0-30,-44 0 2,44 0-2,0 0 8,0 0 2,1 0-6,-1 0 2,0 0 5,0 0 6,0 0 61,0 0-14,0 0-46,1 0-8,-1 0 0,0 0-10,0 0 12,0 0-4,0 0 0,0 0-4,1 0 14,-1 0-4,0 0 10,0 0-20,0 0 8,0 0 5,1 0-6,-1 0-1,0 0-6,0 0 16,0 0 58,0 0-64,0 0 15,1 0-14,-1 0 5,0 0-12,-22-23 8,22 23 8,0 0-4,0 0-12,0 0-2,1-22 4,-1 22 2,0 0 32,0 0-34,0 0 6,0 0-8,1 0 16,-1 0 18,0 0-36,0 0 8,0-22 0,0 22 2,0 0-4,1 0 8,-1 0 8,0 0 2062,0 0-2086,0 0-2,0 0 2,0 0 0,1 22-4,-1-22 9,22 0-4,-22 0 5,-22 22-8,22-22-2,1 0 11,-23 23-8,22-23-1,0 0 2,0 0 10,0 0-6,0 0 3,0 0-2,1 0 27,-1 0 9,0 0-12,0 0-29,0 0 14,0 0-7,0 0-4,1 0-3,-1 0 8,0 0 8,0 0 2,0 0-14,0 0 0,1 0 0,-1 0-2,0 0 0,0 0-2,0 0 7,0 0-6,0 0 5,1 0-10,-1 0 11,0 0-6,0 0-3,0 0 2,0 0 12,0 0-17,1 0 18,-1 0-9,0 0-4,0 0 11,0 0-10,-22-23-1,22 23 4,0 0 14,1 0-14,-1 0-2,0 0 5,0 0-2,0 0 9,0 0-12,1 0 2,-1 0-2,0 0 5,0 0-11,0 0 9,0 0 1,0 0 2,1 0-6,-1 0 10,-22-22-16,22 22 26,0 0-14,0 0-6,0 0 2,0 0 2,1 0 0,-1 0-8,-22-22 5,22 22-4,0 0 9,0 0-1,0 0-8,1 0 8,-1 0-6,0 0 7,0 0-1,0 0 6,0 0-7,0 0 3,1 0 0,-1 0 13,0 0 40,0 0-9,0 0 7,0 0-63,0 0 13,1 0-8,-1 0 0,0 0 0,0 0 0,0 0 26,0 0-20,1 0-8,-1 0 12,0 0-2,-22 22-14,22-22 14,0 0 24,0 0 52,0 0-74,1 0 11,-1 0-22,0 0 14,0 0-14,0 0 11,0 0-10,0 0 39,1 0-22,-1 0-10,0 0 9,0 0-8,0 0 221,0 0 33,1 0-234,-1 0-16,0 0 2,0 0 20,0 0-6</inkml:trace>
    </iact:actionData>
  </iact:action>
  <iact:action type="add" startTime="38646">
    <iact:property name="dataType"/>
    <iact:actionData xml:id="d3">
      <inkml:trace xmlns:inkml="http://www.w3.org/2003/InkML" xml:id="stk3" contextRef="#ctx0" brushRef="#br0">4231 8218 0,'22'0'157,"0"0"-152,0 0 3,0 0-6,1 0 2,-23 22 0,22-22 1,0 0 6,0 0-6,0 0 2,0 0 8,1 0 3,-1 0-13,0 0 1,0 0 4,0 0-2,-22-22-4,22 22 2,0 0 2,1 0 4,-1-22 0,0 22 2,0 0-10,-22-22 5,22 22 0,-22-22-5,22 22 6,-22-22-3,0 0 2,22 22-2,1-23-4,-23 1 5,0 0-4,22 0 0,-22 0 2,0 0 0,22 0-2,-22-1 4,0 1-2,0 0 0,0 0-4,0 0 6,0 0-6,0-1 6,0 1-6,0 0 4,0 0 2,0 0 5,0 0-10,-22 0 5,0 22 2,22-23-4,0 1 2,0 0-6,-23 22 0,1-22 7,22 0 2,0 0-7,-22 22-2,22-23 10,-22 23-8,22-22-3,-22 22 0,22-22 7,-22 22 2,22-22-4,0 0 7,0 0-4,0 0 1,-22 22-8,-1 0 21,23-23-18,-22 23-1,22-22-2,0 0 8,-22 0-2,0 0 8,22 0-6,-22 22-6,0 0 24,22-22 2,-22 22-20,-1 0 33,1 0-4,22 22-11,-22-22-11,0 0-8,22 22-7,0 0 8,-22-22-2,22 22-2,0 0 2,0 0-4,-22 1 6,-1 21 0,23-22-4,0 0 1,0 0 2,-22 0-7,22 1 10,0-1-6,-22-22-2,22 22 0,0 0 0,-22 0 4,22 0 0,-22 1-4,22-1-2,0 0 6,-22-22-6,22 22 4,0 0 6,0 0-6,0 0 6,-22-22-10,22 23 12,0-1-4,0 0 0,0 0 4,-23-22-10,23 22 18,0 0-6,0 1 1,23-23 70,-1 0-45,0 0-22,-22 22-7,22-22-12,0 0 16,0 0-6,0 0-1,1 0-6,-23 22 0,22-22 0,0 0 0,0 0 2,0 0-2,0 22 2,1 0-2,-1-22-2,0 0 4,0 0 0,0 0 2,-22 22-6,22-22 10</inkml:trace>
    </iact:actionData>
  </iact:action>
  <iact:action type="add" startTime="40816">
    <iact:property name="dataType"/>
    <iact:actionData xml:id="d4">
      <inkml:trace xmlns:inkml="http://www.w3.org/2003/InkML" xml:id="stk4" contextRef="#ctx0" brushRef="#br0">6579 7975 0,'22'0'37,"-22"22"-18,0 0 15,0 0-12,0 0 0,22-22-14,-22 22 0,22-22-6,0 0 8,0 0-5,1 0 4,-1 0 5,0 0 0,0 0-6,0 0 8,0 0 0,1 0-8,-1 0 2,-22-22 0,22 22-8,0 0 8,-22-22-8,22 22 2,0 0 0,-22-22-2,22 0 4,-22 0-2,23 22 0,-23-22 2,0-1 2,22 23-6,0-22 2,-22 0 0,0 0 0,0 0 0,22 0 0,-22-1 2,0 1-2,22 22-2,-22-22 0,0 0 0,0 0 0,0 0 4,0 0-4,0-1 0,0 1 2,0 0 0,0 0-2,0 0 2,0 0-2,0-1 2,0 1-2,0 0 4,0 0-2,0 0 2,0 0-4,0 0 4,0-1-2,0 1 6,0 0-6,-22 22 16,22-22-16,-22 22 0,0-22 18,0 22-4,22-22-14,-23 22 2,1 0-4,22-22 6,-22 22-1,0 0-2,0 0 7,0 0-10,0 0 11,-1 0-8,1 0 1,0 0-4,0 0 5,0 0-2,0 22-3,-1-22 0,-21 0 4,44 22-2,-22-22-2,0 0 0,-22 22 4,44 0-2,-23-22-2,1 0 4,0 22-2,0-22 4,22 22-2,-22-22-4,0 45 4,0-23 2,22 0-4,0 0-1,0 0-2,-45-22 1,45 22 0,0 1 0,0-1 0,0 0 2,0 0-1,0 0 0,-22 0-1,22 23 4,-22-45-1,22 22-4,0 0 5,0 0-4,0 0 2,0 0 2,0 23 0,0-23 2,0 0-4,0 0 2,0 0-2,0 1 6,22-23-8,-22 22 12,22-22-2,-22 22-6,22-22-4,-22 22 12,23-22-5,-1 0 23,0 0-12,0 0-13,0 0 3</inkml:trace>
    </iact:actionData>
  </iact:action>
  <iact:action type="add" startTime="42093">
    <iact:property name="dataType"/>
    <iact:actionData xml:id="d5">
      <inkml:trace xmlns:inkml="http://www.w3.org/2003/InkML" xml:id="stk5" contextRef="#ctx0" brushRef="#br0">8528 8152 0,'22'0'8,"0"0"-1,-22 22-5,22-22 4,0 0 14,1 0-12,-23 22 6,22-22-8,0 0-2,0 0 4,0 0-6,0 0 0,1 0 2,-1 0 0,0 22-2,0-22 2,0 0 0,0 0-2,0 0 2,1 0-2,21 0 8,-22 0-8,0 0 4,0 0-4,-22-22 2,45 22 0,-23 0 4,0-22-6,0 22 2,0 0 0,0 0 0,1-22-2,-23 0 2,22 22-1,0-22 0,0 22-1,0 0 2,-22-23-2,0 1 0,22 22 0,0 0 0,-22-22 0,23 22 2,-23-22-2,44 0 0,-44 0 4,22 0-2,0 22 0,-22-23-2,0 1 0,22 22 0,0-22 2,-22 0 2,23 22-4,-23-22 0,0 0 4,22-1 0,-22 1 2,0 0-4,22 0-2,-22 0 6,0 0-2,22 22-2,-22-45-2,0 23 4,0 0 0,0-22 0,22 22 0,-22-1 0,0 1-2,0 0-2,0 0 4,0 0-4,0 0 2,0 0-2,0-1 2,0 1-2,0 0 0,-22 0 2,22-22 0,0 22-2,0-1 2,-22 23-2,22-22 2,0 0 0,-22 22 0,22-22 4,-22 0-6,-1 22 6,23-22 2,-22 22-6,0 0 23,0 0-18,0 0-5,0 0 6,0 0 2,-1 0-2,1 22 4,0-22-6,0 22 0,0-22-5,0 22 0,22 0 1,-45-22 0,23 22-2,0-22 2,22 23-2,-22-23 0,0 22 0,-23-22 2,23 22 0,0-22-1,22 22-2,-22 0 1,-22 0 3,22-22 0,-1 22-3,23 1 4,-44-1-4,44 0 6,-22-22-5,0 0-2,0 22 7,22 0 4,-22-22-12,22 22 6,-23-22 2,23 22-6,-22-22 0,22 23 2,-22-23 0,22 22-2,0 0 4,-22-22-4,22 22 0,0 0 5,0 0-4,0 1 1,0-1-2,0 22 4,0-22-2,0 0 0,0 0-2,0 1 0,0-1 2,0 0-2,0 0 2,0 0-2,0 0 0,0 23 6,22-45 0,-22 22-6,0 0 2,22-22-2,0 0 4,-22 22-2,23 0 2,-23 0 11,22-22-15,0 0-1,0 0 9,0 0-4,0 0 16,-22 23-18,22-23 10,1 0 19</inkml:trace>
    </iact:actionData>
  </iact:action>
  <iact:action type="add" startTime="43779">
    <iact:property name="dataType"/>
    <iact:actionData xml:id="d6">
      <inkml:trace xmlns:inkml="http://www.w3.org/2003/InkML" xml:id="stk6" contextRef="#ctx0" brushRef="#br0">11385 8174 0,'22'0'83,"0"0"-64,1 0-14,-1 0 4,-22 22 2,22-22-6,0 0 45,0 0-38,0 0 18,1 0 4,-1 0-20,0 0-8,-22-22-4,0 0 10,0 0-10,22 22 0,-22-22 4,22 22-4,-22-23 2,0 1 4,0 0-6,0 0 4,0 0 0,22 22-2,-22-22-2,0 0 0,22 22 0,-22-23 0,0 1 4,0 0-2,0 0-2,0 0 4,23 22-4,-23-22-1,0-23 7,0 23-1,0 0 0,0 0 2,0 0-3,22 22-4,-22-22 4,0-1 4,0 1-4,0 0-2,0 0 4,0 0-2,0 0 2,0-1-2,0 1 4,0 0 2,0 0-2,0 0-2,0 0 2,-22 0 2,22-1-4,0 1-6,-23 22 0,23-22 6,0 0 0,-22 22-6,22-22 6,0 0-4,-22 22 0,22-22 1,0-1 10,-22 23 70,0 0-82,0 0 17,0 0 2,-1 0 2,1 0-2,0 0-12,22 23 12,-22-23-20,0 0 23,22 22-24,-22-22 71,22 22-70,-23-22 0,23 22 12,-22-22-8,22 22 2,-22-22-6,22 22 4,-22 0 0,0-22-2,22 23 14,-22-23-12,22 22 0,0 0 2,-22 0-2,22 0 4,-23-22-8,23 22 2,0 0-2,-22-22 0,0 23 6,22-1 0,-22-22-2,22 22-4,0 0 6,0 0-4,0 0 4,-22-22-6,0 0 0,22 23 0,0-1 6,0 0-6,0 0 4,0 0 2,0 0 0,0 0-4,0 1 8,0-1-2,0 0 4,22-22-12,-22 22 3,22-22 2,0 0-1,-22 22 1,22-22-6,0 45 13,-22-23-2,23-22-8,-23 22 2,0 0 8,22-22-12,0 0 0,-22 22 0,0 0 12,0 0 2,22-22 4,0 0 12,-22 23-28,0-1 2,22-22 6,0 0 2,1 22 9,-1-22 24,0 0-12,-22 22-26</inkml:trace>
    </iact:actionData>
  </iact:action>
  <iact:action type="add" startTime="46135">
    <iact:property name="dataType"/>
    <iact:actionData xml:id="d7">
      <inkml:trace xmlns:inkml="http://www.w3.org/2003/InkML" xml:id="stk7" contextRef="#ctx0" brushRef="#br0">4231 6269 0,'0'22'63,"0"0"-58,22-22-3,0 0 4,22 0-2,-21 0-2,-1 0 2,22 0-2,-22 0 2,45 0-2,-45 0 2,22 0-2,23 0 0,-23 22 0,-22-22 0,22 0 0,1 0 0,21 23 0,-22-23 0,1 0 0,-1 0 0,0 0 0,23 0 0,-23 0 0,22 0 0,-21 0 0,21 0 0,-21 0 0,21 22 0,-22-22 0,23 0 0,-1 0 0,-22 0 0,-21 22 0,43-22 0,-22 0 0,1 0 0,21 0 0,-22 0 0,1 0 0,-1 0 0,0 0 0,23 0 0,-23 22 1,0-22-1,1 0-1,-1 0 1,0 0 0,1 0 0,-1 0 0,0 0 0,0 0 2,-21 0-3,21 0 1,0 0-1,0 0 1,-21 0 0,21 0 0,-22 0 0,22 0 2,1 0-3,21 0 1,-44 0-1,23 0 1,-23 0 0,22 0 0,-22 0 0,22 0 0,-21-22 0,21 22 0,-22 0 0,0 0 0,0 0 0,23 0 0,-23-22 0,0 22 0,0 0 2,0 0 0,0 0-2,1 0 2,-1 0 4,0 0 0,0 0 34,0 0-34,0 0 5,-44 0 109,-22 0-115,22 0-1,-23 0-2,23 0 0,0 0-2,0 0 2,0 0-2,-22 0 0,21 0 2,-21 0-2,22 0 0,-22 0 2,21 0-2,1 0 0,0 0 0,-22 0 0,22 0 0,0 0 0,-23 0 0,23 0 0,0-22 0,0 22 0,-22 0 0,21 0 0,1 0 0,-22 0 1,0 0 0,21 0-1,-21 0 0,22 0 2,0 0-2,-22 0 0,21 0 2,1 0-2,0 0 0,0 0 0,0 0 0,0 0 0,0 0 0,-1 0 2,1 0-2,0 0 0,0 0 0,0 0 0,-23 0 3,23 0-4,0 0 1,0 0 0,0 0 2,-22 0 0,21-23-2,1 23 2,-22 0 0,22-22 0,0 22-2,0 0 0,-1 0 2,1 0-2,0 0 0,0 0 0,0 0 2,0 0 0,-1 0-2,1 0 2,0 0-2,0 0 0,0 0 0,0 0 0,22-22 0,-22 22 0,-1 0 0,-21-22 2,22 22-2,0 0 0,0 0 0,-23-22 0,1 22 2,22-22-2,-22 22 0,22-22 0,-1 22 0,1-23 0,-22 23 0,22 0 0,-23-22 1,1 22-2,22 0 1,-22 0 0,22 0 0,-23 0 2,1-22-2,22 22 0,0 0 0,0 0 0,-23 0 2,23 0 2,-22 0-4,22 0 6,-1 0-4,1 0-2,0 0 6,0 0-2,0 0 4,0 0-8,0 22 4,-1-22 1,1 0-2,0 0-3,0 0 5,0 0-1,0 0-1,0 0-1,22 22 6,-23-22-8,1 0 6,22 23 176,22-23-178,1 0 0,-1 0-4,0 0 0,-22 22 0,22-22 0,0 0 0,22 0 0,1 22 0,-1-22 4,-22 0-6,45 22 2,-45-22 0,22 0 0,0 0 0,23 0 0,-23 0 0,0 0 0,23 0 0,-1 0 0,1 0 0,-23 0 0,23 0 0,21 0 0,1 0 0,-45 22 0,45-22 0,-23 0 0,0 0 0,1 0 0,22 0 0,-1 0 0,-44 0 0,67 0 0,-44 0 0,-1 0 2,23 0-3,-1 0 1,-21 0-1,-1 0 1,1 0 0,-23 0 0,45 0 0,-23 0 0,0 0 0,-21 0 0,21 0 0,-44 0 0,45 0 0,-45 0 0,44 0 0,-43 0 2,21-22-2,-22 22 2,0 0 2,0 0-2,-44 0 184,0 0-178,-22 0-6,22 0 2,-1 0-4,1 0 0,-22 0 2,22 0 0,-23 0-2,1 0 0,0 0 2,22 0-2,0 0 0,-23 0 0,23 0 0,-44 0 0,21 0 0,1 0 0,0 0 0,22 0 0,-45 0 0,45 0 1,-44 0-1,21 0-1,1 0 1,-22 0 0,21 0 0,1 0 1,-23 0-2,45 0 3,-22 0-3,0 0 1,-23 0-1,23 0 1,0 0 0,22 0 0,-1 0 1,-43 0 0,44 0-2,0 0 1,-1 0-1,-43 0 1,22 0 2,22 0-2,-1 0 0,1 0 2,0 0-3,0 0 1,0 0-1,0 0 2,-23 0 0,45-22-1,-22 0 1,-22 22 0,22 0 1,0 0-2,0 0 0,22-22 0,-23 22 0,1 0 0,0 0 2,0-23-2,-22 23 2,44-22 1,-23 22-2,1 0-1,0 0 0,0-22 2,0 22 0,-22 0 0,21 0 6,1 0-5,0 0-2,22-22-1,-22 22 6,0 0 1,0 0 14,0 0-17</inkml:trace>
    </iact:actionData>
  </iact:action>
  <iact:action type="add" startTime="59935">
    <iact:property name="dataType"/>
    <iact:actionData xml:id="d8">
      <inkml:trace xmlns:inkml="http://www.w3.org/2003/InkML" xml:id="stk8" contextRef="#ctx0" brushRef="#br0">21485 6136 0,'23'22'47,"-23"0"-38,0 1-1,22-23 2,-22 22-2,22-22 7,-22 22-10,22-22-3,-22 22 7,22-22 14,-22 22 1,22-22-5,0 0 1,1 0-15,-23 22 1,22-22 4,0 0-4,0 0 0,0 0-4,-22 22 4,22-22-4,23 0 6,-23 0 0,0 0 0,0 0 2,0 0 38,0 0-37,1 0 4,-1 0-9,0 0 1,0 0 0,0 0-3,0 0 9,0 0-8,1 0 5,-1 0-4,0 0 4,0 0-4,0 0-2,0 0 0,0 0 2,1 0-4,-1 0 6,0 0-8,22 0 8,-22 0-3,1 0-2,-1 0 3,0 0-2,0 0 0,0 0 2,0 0-4,0 0 9,1 0-6,-1 0 1,0 0-4,0 0 4,0 0-2,0 0 2,0 0-4,1 0 2,-1 0-2,0 0 0,0 0 2,0 0-2,0 0 2,1 0-2,-1 0 0,0 0 0,0 0 0,-22 23 0,22-23 0,0 0 0,0 0 2,1 0-2,-1 0 2,0 0 2,0 0 2,0 0-4,0 0 8,0 0 4,1 0-10,-1 0-2,0 0 2,0 0 2,22 0-2,-22 0-2,1 0 2,-1 0-4,22 0 7,-22 0-4,0 0 1,1 0 2,-1 0-6,0 0 2,0 0 4,0 0-4,0 0 0,0 0 2,1 0 0,-1 0 0,0 0-2,0 0 0,0 0 8,0 0-6,0 0-4,1 0 12,-1 0-8,0 0 0,0 0 2,0 0-1,0 0-6,1 0 9,-1 0-6,0 0 4,0-23-4,0 23 5,0 0-4,0 0 8,1 0-6,-1 0-5,0 0 10,0 0-8,0 0 6,0 0-8,0 0 4,1 0-2,-1 0 2,0 0-2,0 0-2,0 0 4,0 0-4,1 0 2,-1 0 0,0 0-2,0 0 4,0 0-2,0 0 0,0 0-2,1 0 3,-1 0 0,0 0-3,0 0 2,0 0 0,-22-22 0,22 22 0,0 0 2,1 0 1,-1 0-4,0 0 5,0 0-2,0 0 0,0 0-2,1 0 4,-1 0-6,0 0 4,0 0-2,22 0 2,-22 0 0,1 0-2,-1 0 2,0 0-4,0 0 4,0 0 0,0 0 0,0 0-4,1 0 5,-1 0 2,0 0-5,0 0 4,0 0-4,0 0 2,23 0 0,-23 0 0,0 0 2,0 0-4,0 0 0,0 0 0,1 0 10,-1 0-10,0 0 8,0 0 3,0 0-14,0 0 3,0 0 4,1 0-2,-1 0 2,0 0-6,0 0 2,0 0 4,0 0-4,0 0-2,1 0 6,-1 0-2,0 0 2,0 0 2,0 0 2,0 0 2,1 0-2,-1 0 5,0 0 127,-22-22-75,22 22-60,0 0 2,0 0 16,0 0 2,1 0 141,-1 0-154,0 0-6,0 0-8,0 0 12,-22 22-12,22-22 4,0 0-2,1 0 9,-1 0 0,0 0-3,0 0 21,-22-22 234,22 22-252,-22-22 10,0 0 1,0 0-10,0 0-4,0-1 22,22 23-24,-22-22 202</inkml:trace>
    </iact:actionData>
  </iact:action>
  <iact:action type="add" startTime="65990">
    <iact:property name="dataType"/>
    <iact:actionData xml:id="d9">
      <inkml:trace xmlns:inkml="http://www.w3.org/2003/InkML" xml:id="stk9" contextRef="#ctx0" brushRef="#br0">26358 6247 0,'0'22'128,"0"0"-122,0 0 10,0 0-2,22-22-10,-22 23 6,23-23-4,-23 22-4,0 0 14,22-22 8,0 0 182,0 0-196,0 0-4,0 0 10,0 0-5,1 0 0,-1 0-3,0 0 0,0 0 1,0 0-6,0 0 3,-22 22-1,23-22-4,-1 0 3,0 0-2,0 0 4,0 0 0,0 0-2,0 0 0,1 0 2,-1 0 0,0 0-2,0 0 7,0 0 12,0 0-11,-22 22-8,22-22-2,1 0 3,-1 0 0,0 0 1,0 0-4,0 0 6,0 0 0,1 22-3,-1-22-2,0 0 5,0 0-4,0 0-2,0 0 4,0 0 2,1 0-6,-1 0 0,0 0 6,0 0-4,0 0-2,0 0 4,0 0-2,1 0 2,-1 0-4,0 0 4,0 0-2,0 0 2,0 0-4,1 0 4,-1 0-2,0 0 1,0 0-4,0 0 5,0 0-2,23 0 2,-23 0 0,0 0-2,0 0 0,0 0 0,22 0 2,-21 0 2,-1 0-4,0 0 2,0 0-4,0 0 6,0 0-4,1 0 2,-1 0-4,-22-22 2,22 22 6,0 0 2,0 0 2,0 0-10,0 0 10,1 0-3,21 0-2,-22 0 1,0 0 2,0 0 7,0 0-14,-22-22 7,23 22-8,-1 0 7,0 0-8,0 0 5,0 0-2,0 0 11,0 0 26,-22-22-25,23 22-16,-1-22 246,-22 0-244,22 22 4,-22-23 1,22-21 0,0 44-5,-22-22 0,0 0 4,22 0-4,-22 0 2,23 22-4,-1 0 2,-22-23 2,0 1 10,22 0-6,-22 0 48,22 22-42,-22-22 10,0 0 28</inkml:trace>
    </iact:actionData>
  </iact:action>
  <iact:action type="add" startTime="79968">
    <iact:property name="dataType"/>
    <iact:actionData xml:id="d10">
      <inkml:trace xmlns:inkml="http://www.w3.org/2003/InkML" xml:id="stk10" contextRef="#ctx0" brushRef="#br0">18141 6180 0,'22'0'170,"0"0"-154,0 0-2,0 0-2,1 0-8,-1 0 6,0 0-4,0 0 0,0 0-2,0 0 0,0 0-2,1 0 4,-1 0-4,0 0 5,0 0-6,0 0 3,0 0 2,0 0-2,1 0 0,-23 23-2,22-23 4,0 0 5,0 0-8,0 0 1,0 0 10,1 0-12,-1 0 12,0 0-12,0 0 12,0 0-6,0 0 8,0 0-12,1 0 20,-1 0-8,0 0-12,0 0 8,0 0 6,0 0 12,0 22-2,1-22-22,-1 0 0,0 0 2,0 22 0,0-22-4,0 0 6,1 0-4,-1 0 22,0 0-19,0 0 2,0 0 3,0 0 0,0 0-12,1 0 34,-1 0-24,0 0 8,0 0-12,0 0 10,0 0-4,0 0 0,1-22-10,-1 22 4,0 0-2,0 0 6,0 0-10,0 0 10,1 0-6,-1 0 2,0 0-6,0 0 10,0 0-4,0 0 2,0 0-4,-22-22 0,23 22-4,-1 0 8,0 0 3,0 0-8,0 0 9,0 0-2,0 0-4,1 0 0,-1 0-2,0 0 2,0 0-4,0 0 4,0 0-4,1 0 14,-1 0-6,-22-23-6,22 23 6,0 0 8,0 0-10,0 0 2,0 0-8,1 0 5,-1 0 2,0 0 1,0 0-8,0 0 8,0 0-7,0 0 2,1 0-5,-1 0 5,0 0-4,0 0 3,0 0-4,0 0 7,1 0-4,-1 0-1,0 0 4,0 0 8,0 0 15,0 0-15,0 0-5,1 0 3,-1 0 25,-22-22-35,22 22-1,0 0 1,0 0 8,0 0-4,0 0 0,1 0-2,-1 0 46,0 0 4,0 0-9</inkml:trace>
    </iact:actionData>
  </iact:action>
  <iact:action type="add" startTime="88007">
    <iact:property name="dataType"/>
    <iact:actionData xml:id="d11">
      <inkml:trace xmlns:inkml="http://www.w3.org/2003/InkML" xml:id="stk11" contextRef="#ctx0" brushRef="#br0">21951 5449 0,'-23'0'69,"1"0"-40,0 0 13,0 0-28,22 23-8,-22-23 2,0 0 0,-1 0 6,23 22-8,-22-22 20,0 0-14,0 0 4,22 22-6,-22-22-8,22 22 6,-22-22-6,0 22 12,-1-22-2,1 22-1,0-22 12,22 22-5,-22-22 90,22 23-92,0-1-12,0 0 6,-22-22-6,0 22 2,22 0 8,-22-22-10,22 22 6,0 1 6,-23-23-10,1 22 2,22 0 0,0 0 0,-22-22-2,22 22 2,0 0 4,0 0-6,-22-22-3,22 23 16,-22-23-11,22 22 6,0 0 26,0 0-1,0 0 14,0 0-39,0 1 4,0-1-6,22-22-10,-22 22 26,22-22 23,-22 22-50,22-22 18,0 0 18,-22 22 3,23-22-38,-1 0 14,0 0-10,0 0 20,-22 22-20,22-22 16,-22 22-14,0 1 95,22-23-100,0 0 15,1 0 22,-23 22-30,22-22-2,0 0 8,-22 22-8,22-22 24,0 0-17,-22 22 0,22-22-13,0 0 6,1 0 0,-1 0-4,0 0 14,-22 22 8,22-22-14,0 0-6,0 0 12,1 0-12,-1 0 4,0 0-8,0 0 4,0 0 5,0 0-2,-22 22-7,22-22 10,1 0 6,-1 0-12,0 0 4,0 0-6,0 0-2,0 0 8,0 0-8,1 0 2,-1 0 4,0 0-2,0 0-4,0 0 6,0 0 0,1 0 0,-1 0-4,0 0 9,0 0-3,0 0 8,0 0-13,0 22 5,1-22 0,-1 0 0,0 0-4,0 0-4,0 0 6,0 0-2,0 0 0,1 0-4,-1 0 6,0 0-2,0 0 0,0 0 0,0 0 4,1 0-4,-1 0 6,0 0-8,0 0 10,0 0 18,0 0-16,0 0-12,1 0 10,-1 0-6,0 0 2,0 0-6,0 0 4,0 0-2,0 0 2,1 0-4,-1 0 4,0 0-4,0 0 0,0 0 6,0 0 2,0 0 2,-22-22-2,23 22-10,-1 0 2,0 0 2,0 0 4,0 0-6,0 0 0,1 0 0,-1 0 2,0 0-4,0 0 8,0 0-6,0 0 41,0 0-42,1 0 9,-1 0-6,0 0 0,-22-22-4,22 22 0,0 0 2,0 0 4,0 0-6,1 0 0,-1 0 10,0 0-4,0 0 42,0 0-46,0 0 6,1 0 10,-1 0 0,0 0 10,0 0-9,-22-22-18,22 22 9,0 0-2,0 0 0,1 0-6,-23-22-2,22 22 10,0 0 4,-22-22-8,22 22 11,0 0-8,0 0 13,0 0-2,1 0-12,-1 0-2,0 0 2,0 0 2,22 0-2,-21 0 10,-23-22-12,22 22-6,0 0 10,0 0 5,0 0 72,0 0-60,0 0-4,-22-23-21,23 23-2,-23-22 2,22 22 9,0 0-6,0 0 17,-22-22-22,22 22 0,0 0 28,-22-22-28,0 0 11,22 22-4,-22-22 7,23 22-10,-1 0 16,-22-22-18,0-1 16,0 1 26,0 0-38,0 0 6,0 0 4,0 0-7,0-1-6,0 1 5,-22 22-8,22-22 8,-23 22 2,23-22-8,0 0-2,0 0 16,0 0-10,0-1 18,-22 23-25,22-22 12,0 0 1,-22 22 0,22-22 2,-22 22 0,0-22 6,0 0-6,22-1-14,-22 23 4,22-22 0,-23 22-4,1 0 2,22-22 0,-22 22-2,0 0 2,0 0 0,22-22-2,0 0 4,-22 22-2,0 0 2,-1-22 4,1 22-6,0 0 8,22-22-8,-22 22 2,0 0 2,0 0 0,-1 0 0,1 0 2,22-23-8,-22 23 0,0 0 0,0 0 8,0 0-8,0 0 4,22-22-4,-23 22 0,1 0 4,0 0-2,0 0 4,0 0-6,0 0 2,0 0 2,-1 0-4,23-22 0,-22 22 4,0 0-2,0 0 2,0 0-3,0 0 2,-1 0 1,1 0 0,0 0-2,0 0 2,0 0-2,0 0 0,0 0-2,-1 0 4,1 0 0,-22 0 0,22 0 0,0 0 0,0 0-2,-1 0 0,1 0 0,0 0 4,0 0-4,0 0 2,0 0 0,-1 0 4,1 0-8,0 0 2,22 22 0,-22-22 0,0 0 4,0 0-6,0 0 4,-1 0 0,-21 0 2,22 0 0,0 0-4,0 0-2,0 0 2,-1 0 0,1 0-2,0 0 0,0 0 2,0 0 0,0 0 0,0 0-2,-1 0 0,1 0 2,0 0-2,0 0 2,0 0-2,0 0 2,-1 0-2,1 0 4,0 0-2,0 0 2,0 0 0,0 0 4,0 0-8,-1 0 16,1 0-12,0 0 16,0 0-20,0 0 8,0 0-6,0 0 6,-1 0-6,1 0 4,0 0-4,0 0 6,0 0-4,0 0 7,-1 0-2,1 0 11,0 0-14,0 0 5,0 0-4,0 0 5,0 0-12,-1 0 12,1 0 4,0 0-8,0 0-2,0 0 36,0 22-31,0-22 8,-1 0-19,1 0 24,0 0 62,0 0-12,0 0-30</inkml:trace>
    </iact:actionData>
  </iact:action>
  <iact:action type="add" startTime="101973">
    <iact:property name="dataType"/>
    <iact:actionData xml:id="d12">
      <inkml:trace xmlns:inkml="http://www.w3.org/2003/InkML" xml:id="stk12" contextRef="#ctx0" brushRef="#br0">23878 5006 0,'0'23'13,"22"-23"0,-22 22 21,22-22-2,-22 22-16,0 0-6,22-22-8,-22 22 12,22-22-5,0 0 0,-22 22-5,22 0 10,-22 1-8,45-23-4,-23 0 6,-22 22-4,22-22 0,-22 22 2,22-22-2,0 0-2,0 0 8,-22 22-4,23-22 0,-1 0 6,0 0-2,0 0 2,0 0-3,0 0 0,1 0-3,-1 0 0,0 0 4,0 0 8,0 0 55,-22-22-55,22 22-15,-22-22-1,22 22 3,-22-45 15,23 45-11,-23-22-7,22 22 2,-22-22 4,0 0-6,22 22 0,-22-22 4,0 0 2,0-23 2,22 45-8,-22-22 4,0 0-2,22 22 0,-22-22-2,0 0 2,22 22 2,-22-22-4,0 0 2,0-1 0,0 1 9,22 22-10,-22-22-1,0 0 11,0 0-8,0 0 5,23 22-4,-23-23-2,0 1 20,0 0-12,0 0-6,0 0 7,0 0-6,0 0 2,0-1-6,-23 1 7,23 0 8,-22 22-14,0-22 2,22 0-2,0 0 8,-22 22-8,22-23 2,-22 1 0,22 0-4,0 0 4,-22 0 0,0 22-4,22-22 2,0 0-2,-23 22 0,23-23 2,-22 23 2,22-22-4,-22 0 4,22 0-2,-22 22 2,0 0 2,22-22-6,-22 22 10,0 0 0,22-22 4,-23 22-14,1 0 5,0 0 8,22-22-9,-22 22 0,0 0 21,0 0-24,-1 0 15,1 0 18,0 0-17,0 0-15,22 22 13,-22-22-15,0 0 14,0 22-4,-1 0-2,23 0 4,-22-22-12,22 22 4,-22-22-2,0 22 2,0 1-2,22-1 14,-22-22-16,22 22 6,-22-22-4,22 22 2,0 0-4,-23 0 6,1-22-4,22 22 0,0 1 4,-22-1 0,22 0-4,0 0 8,0 0 12,0 0-11,0 1-6,0-1-1,0 0 6,0 0-4,0 0-4,0 0 7,22-22-10,-22 22 3,22-22 4,-22 23-4,23-1-2,-23 0 6,0 0 6,22-22-10,-22 22 8,22-22-4,-22 22-4,0 1 16,22-23-12,0 22 14,-22 0-8,0 0-8,22-22 14,-22 22 28,0 0 44,0 0 44,0 1-130,0-1 16,0 0 6,0 0-8,22-22-14,1 0-4,-23 22 12,0 0 19,22-22-2</inkml:trace>
    </iact:actionData>
  </iact:action>
  <iact:action type="add" startTime="105725">
    <iact:property name="dataType"/>
    <iact:actionData xml:id="d13">
      <inkml:trace xmlns:inkml="http://www.w3.org/2003/InkML" xml:id="stk13" contextRef="#ctx0" brushRef="#br0">21707 7111 0,'22'0'181,"0"0"-156,0 0-9,0 0 4,-22-22-16,23 22 14,-1 0 32,0 0-34,0 0 10,0 0 66,0 0-62,1 0-16,-1 0 12,-22-23 4,22 23-19,0 0 14,0 0-7,0 0 44,0 0-24,1 0-10,-1 0 14,0 0 4,0 0-17,0 0-12,0 0-13,0 0 2,1 0 4,-1 0-6,0 0 8,0 0-4,0 0 8,0 0 21,-22-22-32,23 22-1,-1 0 2,0 0 2,0 0 0,0 0 6,0 0 0,0 0-4,1 0 6,-1 0-8,0 0-6,0 0 2,0 0 2,0 0 0,0 0-4,1 0 6,-1 0-2,0 0 14,0 0-12,0 0 14,0 0-12,1 0 3,-1 0-10,0 0 8,0 0-6,-22 22-1,22-22 3,0 0-4,0 0 11,1 0-4,-1 0 10,0 0-16,0 0 16,0 0-7,0 0-8,0 0-1,1 0 9,-1 0-10,0 0 5,0 0 0,0 0-1,0 0 41,0 0-47,1 0 9,-1 0-4,0 0-2,0 0 0,0 0 0,0 0 2,1 0-6,-1 0 6,0 0 0,0 0 0,0 0 31,0 0-26,0 0 1,1 0-8,-1 0-2,0 0 4,22 0 0,-22 0 2,0 0-2,1 0 6,-1 0 18,0 0-16,0 0-10,0 0 4,23 0-2,-23 0 0,0 0 2,0 0-6,0 0 11,0 0-2,0 0 20,1 0-9,-1 0-19,0 0 9,0 0-8,0 0 2,0 0 6,0 0 40,1 0-34,-1 0-5,0 0 16,0 0 17,0 0-32,0 0 58,1 0-62,-1 0 7,0 0-6,0 0 21,0 0 47,0 0-8,0 0 23,1 0-85,-1 0-2,0 0 113</inkml:trace>
    </iact:actionData>
  </iact:action>
  <iact:action type="add" startTime="109868">
    <iact:property name="dataType"/>
    <iact:actionData xml:id="d14">
      <inkml:trace xmlns:inkml="http://www.w3.org/2003/InkML" xml:id="stk14" contextRef="#ctx0" brushRef="#br0">21485 6180 0,'-22'0'93,"0"0"-52,0 0-27,0 0 12,22 23-24,0-1 0,-22-22 6,-1 0 8,23 22 4,-22-22-6,0 0-2,22 22-4,-22-22 35,22 22-38,-22-22 2,22 22-4,-22-22-1,0 0 6,22 22 2,-23-22-8,1 0 10,22 23-10,-22-23 0,0 0 12,22 22-8,-22-22 5,22 22-10,-22-22 7,0 22 0,22 0 2,-23-22-6,1 0 6,22 22-2,-22-22-6,22 23 0,-22-23 4,0 22 16,0-22 8,22 22-18,-23-22 28,46 0 452,-23 22-476,22-22 4,0 0 1,0 0-14,0 22 9,0-22 1,1 0-5,-1 0-3,0 0 2,0 0 18,0 0 17,0 0-40,0 0 14,-22 22 5,23-22-8,-1 0 1,0 0-16,-22 22 0,22-22 8,0 0-2,0 23-4,0-23-2,1 22 4,-1-22-2,0 0 0,0 0-2,0 22 0,23-22 3,-23 0-2,0 0-1,22 0 4,-44 22-4,22-22 0,0 0 2,1 0 2,-1 0-2,-22 22 2,22-22 0,0 0 16,0 0 62,-44 0 564</inkml:trace>
    </iact:actionData>
  </iact:action>
  <iact:action type="add" startTime="115867">
    <iact:property name="dataType"/>
    <iact:actionData xml:id="d15">
      <inkml:trace xmlns:inkml="http://www.w3.org/2003/InkML" xml:id="stk15" contextRef="#ctx0" brushRef="#br0">24276 6180 0,'0'23'146,"-22"-1"-134,22 0 18,-22 0 70</inkml:trace>
    </iact:actionData>
  </iact:action>
  <iact:action type="add" startTime="117599">
    <iact:property name="dataType"/>
    <iact:actionData xml:id="d16">
      <inkml:trace xmlns:inkml="http://www.w3.org/2003/InkML" xml:id="stk16" contextRef="#ctx0" brushRef="#br0">24188 7864 0,'22'0'133,"0"0"-124,0 0-3,0 0 4,0 0 2,1 0 6,-1 0-6,0 0 22</inkml:trace>
    </iact:actionData>
  </iact:action>
  <iact:action type="add" startTime="121404">
    <iact:property name="dataType"/>
    <iact:actionData xml:id="d17">
      <inkml:trace xmlns:inkml="http://www.w3.org/2003/InkML" xml:id="stk17" contextRef="#ctx0" brushRef="#br0">23279 7886 0,'23'0'116,"-1"0"-109,0 0-1,0 0 0,0 0 2,0 0 12,1 0-12,-1 0 10,0 0 14,0 0 8,0 0-36,0 0 12</inkml:trace>
    </iact:actionData>
  </iact:action>
  <iact:action type="add" startTime="124185">
    <iact:property name="dataType"/>
    <iact:actionData xml:id="d18">
      <inkml:trace xmlns:inkml="http://www.w3.org/2003/InkML" xml:id="stk18" contextRef="#ctx0" brushRef="#br0">22504 7820 0,'22'0'87,"1"0"-68,-23 22-17,22-22 18,0 0-6,0 0 24,0 0-9,0 0-10,0 0-3,1 0-2,-23-22-8,0-1 8,0 1 8,0 0-14,0 0 0,0 0-4,0 0 0,22 22-2,-22-22 2,0-1 4,0 1 2,0 0-6,0 0 6,22 22 2,-22-22 2,0 0 20,-22 22-10,22-23-22,-22 23 32,-1 0-32,1 0 14,22-22-14,-22 22 4,22-22 14,-22 22-16,0 0 4,0 0 21,0 0 44,-1 0-49,23 22 98,-22-22-118,22 22 6,0 1 12,0-1-2,0 0-8,0 0 6,0 0 2,22-22-2,-22 22-10,0 1 20,23-23 3,-23 22-30,0 0 21,0 0-4,0 0-2,22-22 4,-22 22-16,22-22 15,-22 22-10,0 1 131</inkml:trace>
    </iact:actionData>
  </iact:action>
  <iact:action type="add" startTime="127901">
    <iact:property name="dataType"/>
    <iact:actionData xml:id="d19">
      <inkml:trace xmlns:inkml="http://www.w3.org/2003/InkML" xml:id="stk19" contextRef="#ctx0" brushRef="#br0">21862 7465 0,'-22'0'73,"0"0"-52,22 22-19,-23-22 22,23 22 8,0 1-18,-22-23-8,22 22 8,0 0-8,0 0 8,0 0-12,0 0 10,0 1-1,0-1 6,0 0-7,0 0 24,0 0-16,22-22-8,-22 22-4,23-22-2,-23 22 0,0 1 4,0-1 15,22-22-18,0 0 6,-22 22-8,0 0 15,22-22-10,0 0 16,0 0 92,1 0-104,-23-22 38,22 22-44,-22-22 0,0 0 2,0-1 0,0 1-4,0 0 6,0 0-1,0 0 14,0 0-12,0 0 4,0-1 5,0 1-10,0 0 0,0 0 4,0 0-1,0 0 16,0-1 57,-22 23-82,-1 0 8,23-22-8,-22 22 78,22-22-74,-22 22 109</inkml:trace>
    </iact:actionData>
  </iact:action>
  <iact:action type="add" startTime="134168">
    <iact:property name="dataType"/>
    <iact:actionData xml:id="d20">
      <inkml:trace xmlns:inkml="http://www.w3.org/2003/InkML" xml:id="stk20" contextRef="#ctx0" brushRef="#br0">21685 7642 0,'22'0'175,"0"0"-170,0 0-1,0 0-2,0 0 8,1 0-6,-1 0 15,0 0 6,0 0-6,0 0-6,0 0-7,1 0 7,-1 0-6,0 0 6,0 0-8,0 0-3,0 0 6,0 0 0,1 0 0,-1 0 0,0 0 0,-22 23-6,22-23 0,0 0 10,0 0-9,0 0 2,1 0 11,-1 0-6,0 0-4,0 0 2,0 0 6,0 0 4,1 0-4,-1 0-5,0 0 0,0 0 9,0 0-10,0 0 2,-22 22-4,22-22-2,1 0 6,-1 0 18,0 0-20,0 0 0,0 0 12,0 0 6,0 0-10,1 0 23,-1 0-28,0 0 35,0 0-41,-22 22 8,22-22-7,0 0 4,1 0 88,-1 0-78,0 0 39</inkml:trace>
    </iact:actionData>
  </iact:action>
  <iact:action type="add" startTime="135963">
    <iact:property name="dataType"/>
    <iact:actionData xml:id="d21">
      <inkml:trace xmlns:inkml="http://www.w3.org/2003/InkML" xml:id="stk21" contextRef="#ctx0" brushRef="#br0">21552 7509 0,'22'0'84,"0"0"-61,0 0-8,0 0 11,1 0-21,-1 0 11,0 0-10,0 0 0,0 0 7,0 0 0,0 0 3,1 0-14,-1 0 6,0 0-2,0 0-2,0 0-2,0 0 4,1 0-4,-1 0 0,0 0 4,0 0-1,0 0-2,0 0 1,0 0 6,1 0 30,-1 0-19,0 0-20,0 0 11,0 0-9,0 0-2,-22 23 5,22-23 0,1 0-2,-1 0 9,0 0-12,0 0 9,0 0-2,23 0-4,-23 0 4,0 0-4,0 0 0,0 0-1,0 0-1,0 0 0,1 0 3,-1 0-1,0 0 4,0 0-6,0 0 11,0 0 18,0 0-25,1 0 0,-1 0 0,-22 22-4,22-22 0,0 0 2,22 0 2,-21 0 2,-1 0-2,0 0 0,0 0 44,0 0-32,0 0-10,0 0-2,1 0 6</inkml:trace>
    </iact:actionData>
  </iact:action>
  <iact:action type="add" startTime="137655">
    <iact:property name="dataType"/>
    <iact:actionData xml:id="d22">
      <inkml:trace xmlns:inkml="http://www.w3.org/2003/InkML" xml:id="stk22" contextRef="#ctx0" brushRef="#br0">21773 7930 0,'22'0'96,"1"0"-82,-1 0-8,0-22-1,22 22 1,-22 0-1,1 0-1,-1 0-2,0 0 2,0 0 0,0 0 0,0 0-3,0 0 5,1 0-4,21 0 0,0 0 5,0 0 0,-21 0-2,-1 0-1,0 0-1,0 0-1,0 0 3,0 0 1,1 0-4,-1 0 0,22 0 4,-22 0 2,0 0-4,0 0 0,1 0-3,-1 0 6,0 0-1,0 0 0,0 0-2,0 0 3,0 0-1,1 0 6,-1 0-9,0 0 11,0 0-4,0 0-6,0 0 0,1 0 0,-1 0 4,0 0-6,0 0 2,0 0-2,0 0 4,0 0-4,1 0 0,-1 0 4,0 0-4,0 0 2,0 0 5,0 0-6,0 0 7,-44 0 254,0 0-250,0 0 2,0 0-8,0 0 10,0 0 6,-1 0-3,1 0-14,0 0 19,0 0-10,0 0-8,0 0 8,0 0-14,-1 0 6,1 0-2,0 0 2,0 0-4,0 0 8,0 0-4,-1 0-4,1 0 16,0 0-10,0 0 0,0 0-4,0 0 11,0 0 4,22-22-15,-23 22 0,1 0-2,0 0 0,0 0 5,0 0-8,0 0 5,0 0-4,-1 0 4,1 0 2,0 0 1,0 0 12,0 0-1,0 0-8,-1 0-10,1 0 2,0 0 8,0 0-8,0 0 4,0 0 6,0 0-2,-1 0 12,1 0-20,0 0 2,0 0 4,0 0 0,0 0-8,0 0 8,-1 0 40,1 0-40,0 0 3,0 0-6,0 0 4,22-22 4,-22 22-13,-1 0 6</inkml:trace>
    </iact:actionData>
  </iact:action>
  <iact:action type="add" startTime="140663">
    <iact:property name="dataType"/>
    <iact:actionData xml:id="d23">
      <inkml:trace xmlns:inkml="http://www.w3.org/2003/InkML" xml:id="stk23" contextRef="#ctx0" brushRef="#br0">24077 7908 0,'22'0'263,"0"0"-252,0 0 7,0 0 0,1 0 3,-1 0-1,0 0-1,0 0-7,0 0 48,0 0-48,1 0 8,-1 0 98,-22-22-110,22 22 102,-44 0 118,0 0-202,-1 0-20,1 0 14,0 0-4,0 0-8,0 0 18,0 0-14,-1 0 30,1 0-26,0 0 12,0 0-18,0 0 19,0 0-14,0 0 13,-1 0-24,23-22 96</inkml:trace>
    </iact:actionData>
  </iact:action>
  <iact:action type="add" startTime="142748">
    <iact:property name="dataType"/>
    <iact:actionData xml:id="d24">
      <inkml:trace xmlns:inkml="http://www.w3.org/2003/InkML" xml:id="stk24" contextRef="#ctx0" brushRef="#br0">23324 7886 0,'22'0'167,"0"0"-153,0 0 0,0 0 16,1 0 33,-1 0-26,0 0 188,0 0-208,0 0-5,0 0 10,0 0 8,1 0-7,-1 0-12</inkml:trace>
    </iact:actionData>
  </iact:action>
  <iact:action type="add" startTime="144126">
    <iact:property name="dataType"/>
    <iact:actionData xml:id="d25">
      <inkml:trace xmlns:inkml="http://www.w3.org/2003/InkML" xml:id="stk25" contextRef="#ctx0" brushRef="#br0">24232 7886 0,'-22'0'174,"0"0"-171,-1 0 26,1 0 27,0 0-5,0 0-43,0 0 129,0 0 11,22 22 117,22-22-252,0 0-11,0 0 4,-22-22 7,22 22-12,0 0 19,1 0-12,-1 0 4,-22-22-11,22 22 5,0 0 1,-22-22-6,22 22 2,0-22-1,1 22 10,-1 0-10,-22-23 2,22 23 0,0 0 4,0 0 8,0 0 6,-44 0 384,0 0-390,0 0 6,0 0-11,0 0 2,-1 0-3,1 0 8,0 0-14,0 0 13,0 0-8,22 23-7,-22-23 21,22 22-21,-23-22 13,1 0 40</inkml:trace>
    </iact:actionData>
  </iact:action>
  <iact:action type="add" startTime="147486">
    <iact:property name="dataType"/>
    <iact:actionData xml:id="d26">
      <inkml:trace xmlns:inkml="http://www.w3.org/2003/InkML" xml:id="stk26" contextRef="#ctx0" brushRef="#br0">25074 6291 0,'0'22'165,"0"0"-153,0 1-7,0-1 3,0 0 2,0 0-4,0 0 2,0 0-4,0 1 0,0-1 4,0 0-6,0 0 4,-23 0 0,23 0-2,0 0 2,0 1-2,0-1 6,0 0-8,0 0 8,-22 0 14,22 0 4,0 1 30,0-1-50,0 0 8,0 0-6,0 0-2,0 0-2,0 0 8,0 1-3,0-1 4,0 0 15,0 0 74,0 0-50,0 0-34,0 0-14,0 1 25,0-1-4,0 0-17,0 0-2</inkml:trace>
    </iact:actionData>
  </iact:action>
  <iact:action type="add" startTime="148864">
    <iact:property name="dataType"/>
    <iact:actionData xml:id="d27">
      <inkml:trace xmlns:inkml="http://www.w3.org/2003/InkML" xml:id="stk27" contextRef="#ctx0" brushRef="#br0">24874 6867 0,'0'22'84,"0"0"-76,0 1 2,0-1 0,0 0-4,22-22-4,-22 22 8,0 0 2,23-22 0,-23 22-8,0 0 0,22-22 6,-22 23-4,22-1 12,-22 0-2,22-22-12,-22 22 2,22-22 78,-22 22-34,22-22 138,-22-22-172,22 22-9,1 0-2,-23-22 3,22 22-2,0-22 2,-22 0 7,0-1-11,22 23-3,0-22 9,0 22-2,-22-22 8,0 0 5,0 0-12,23 22 1,-23-22-2,0 0 4,22 22-8,-22-23 36</inkml:trace>
    </iact:actionData>
  </iact:action>
  <iact:action type="add" startTime="152061">
    <iact:property name="dataType"/>
    <iact:actionData xml:id="d28">
      <inkml:trace xmlns:inkml="http://www.w3.org/2003/InkML" xml:id="stk28" contextRef="#ctx0" brushRef="#br0">24874 7930 0,'22'0'192,"1"0"-179,-1 0-8,0 0 7,0 0 0,0 0 20,0 0-22,0 0 14,1 0 22,-23-22-26,22 22-12,0 0-2,0 0 130,0 0-116,0 0 127,1 0-122</inkml:trace>
    </iact:actionData>
  </iact:action>
  <iact:action type="add" startTime="157144">
    <iact:property name="dataType"/>
    <iact:actionData xml:id="d29">
      <inkml:trace xmlns:inkml="http://www.w3.org/2003/InkML" xml:id="stk29" contextRef="#ctx0" brushRef="#br0">24874 5139 0,'22'0'44,"1"0"65,-23 22-99,22-22-2,0 0 12,0 0-14,0 23 36,0-23 14,0 0 74,-22-23-126,23 23 0,-1 0 14,-22-22-12,22 22 4,0-22 0,0 22-4,0 0 2,-22-22 5,23 22-8,-1-22 18,-22 0 30,0 0 39,0-1-84,0 1 2,22 22-2,-22-22-6,0 0 8,0 0-10,0 0 8,0 0 0,0-1 8,0 1-8,0 0 10,22 22-10,-22-22-4,0 0 12,0 0 0,0-1-6,0 1 11,0 0-6,0 0 13,0 0-14,0 0 7,0 0-12,0-1 9,0 1-5,0 0 8,0 0-6,0 0-6,-22 22 5,22-22-8,0-1 0,0 1 10,-22 22-14,22-22 0,0 0 11,0 0 6,0 0 49,-22 22-46,-1 0 30,1 0-6,0 0-38,22-22 42,-22 22-38,0 0 16,22-23-14,-22 23-3,-1 0 6,1 0-1,22-22 2,-22 22-12,0 0 0,22-22 11,-22 22-1,0 0 39,0 0-19,-1 0 12,1 0-14,0 0 23,0 0 68,0 0-32,0 22-38,22 0-39,-22-22-11,22 23 37,-23-23-18,23 22-19,0 0 20,-22-22-13,22 22-9,-22-22 1,22 22 11,0 0-3,0 0-2,-22-22-4,22 23-5,0-1 14,0 0 1,-22-22 2,22 22-11,0 0 18,0 0-19,0 1 8,0-1-4,0 0 4,0 0-2,0 0 0,0 0 6,0 0-10,0 1-4,0-1 6,0 0 2,0 0 0,0 0-4,0 0 16,0 1-12,0-1 2,0 0-10,0 0 14,0 0 0,0 0 0,0 0-2,0 1-4,0-1-2,0 0-2,22-22-6,-22 22 0,22 0 10,-22 0-4,0 0 12,0 1-10,22-23 0,0 0 8,1 0 34,-1 0-48,0 0 8,0 0 8,-22 22-16,22-22 34,0 0-18,0 0-14,1 0 5,-1 0-6,0 0 1,0 0 0,0 0 0,0 0 4</inkml:trace>
    </iact:actionData>
  </iact:action>
  <iact:action type="add" startTime="161500">
    <iact:property name="dataType"/>
    <iact:actionData xml:id="d30">
      <inkml:trace xmlns:inkml="http://www.w3.org/2003/InkML" xml:id="stk30" contextRef="#ctx0" brushRef="#br0">25782 6203 0,'0'22'121,"0"0"-106,0 0 73,0 0-82,23-22 2,-23 22-2,0 0 18,0 1-16,0-1-6,0 0 8,0 0 2,0 0-4,0 0-6,0 1 8,0-1-4,0 0 8,0 0-4,0 0-6,0 0 20,0 0-8,0 1-6,0-1-4,0 0 2,0 0 16,0 0 8,0 0-8,0 1-4,0-1-3,0 0-5,0 0-9,0 0 9,0 0-2,0 0 1,0 1-8,0-1 3,0 0 0,0 0-2,0 0-2,0 0 2,0 0 4,0 1-4,0-1 2,0 0-2,0 0 2,0 0-4,0 0 4,0 1 0,0-1 0,0 0 1,0 0-4,0 0 3,0 0 2,0 0-2,0 1-4,0-1 5,0 0 0,0 0 5,0 0-12,0 0 12,0 0 14,0 1-14,0-1-4,0 0 2,0 0-4,0 0 0,0 0-2,0 1 0,0-1 2,0 0-2,0 0 0,0 0 0,0 0 2,0 0 0,0 1 0,0-1 0,0 0 0,0 0-2,0 0 4,0 0 0,0 1 2,0-1 4,0 0-1,0 0-4,0 0 3,0 0 5,0 0-6,0 1-5,0-1 10,0 0-6,0 0 4,0 0-8,0 0 2,0 0 0,0 1 0,0-1-2,0 0-2,0 0 6,0 0-1,0 0-6,0 1 7,0-1-4,0 0 0,0 0-2,0 0 2,0 0 0,0 0 2,0 1-4,0-1 6,0 0 2</inkml:trace>
    </iact:actionData>
  </iact:action>
  <iact:action type="add" startTime="163268">
    <iact:property name="dataType"/>
    <iact:actionData xml:id="d31">
      <inkml:trace xmlns:inkml="http://www.w3.org/2003/InkML" xml:id="stk31" contextRef="#ctx0" brushRef="#br0">25649 8351 0,'0'22'67,"0"1"-56,0-1-1,23-22-6,-23 22 2,0 0 0,44 0 6,-44 0-2,0 0-9,0 1 10,22-23-5,0 0 0,-22 22-4,0 0 14,22-22-6,-22 22 0,23-22 44,-1 0 38,0 0-78,-22 22 12,22-22-18,0 0 120,-22-22-118,22 22-8,-22-22 6,22 22-6,-22-22 8,0 0 0,23 22-3,-23-23-4,0 1 3,22 22-2,-22-22 4,0 0 2,0 0-4,0 0-2,22 22-2,-22-22 12,22 22-12,-22-23 4,0 1 2,22 22-2,-22-22-4,0 0 17</inkml:trace>
    </iact:actionData>
  </iact:action>
  <iact:action type="add" startTime="164907">
    <iact:property name="dataType"/>
    <iact:actionData xml:id="d32">
      <inkml:trace xmlns:inkml="http://www.w3.org/2003/InkML" xml:id="stk32" contextRef="#ctx0" brushRef="#br0">23169 9503 0,'22'0'129,"0"0"-114,0 0-4,0 0 18,0 0-16,1 0 0,-1 0-10,0 0 8,0 0 2,-22-22-3,22 22-6,0 0 2,1 0 2,-1 0 2,0 0-6,0 0 9,0 0 1,0 0 25,0 0-21,1 0-16,-1 0 4,0 0 2,0 0-2,0 0-3,0 0 6,0 0-5,1 0 4,-1 0 0,0 0-4,0 0 0,22 0 6,-21 0-2,-1 0-2,0 0 2,0 0-8,0 0 14,0 0 37,0 0-30,1 0-13,-1 0-2,0 0 2,0 0 1,0 0-4,0 0 1,0 0 0,1 0 4,-1 0-5,-22 22 0,22-22-1,0 0 2,0 0 2,0 0-6,1 0 2,-23 22 0,22-22 0,0 0-2,0 0 2,0 0 1,0 0 0,0 0 1,1 0 0,-1 0 0,-22 22-4,22-22 6,0 0 2,0 23-8,0-23 6,0 0-2,23 0 2,-23 0-2,22 0 2,-22 0 2,1 0-6,-1 0 6,0 0-8,0 0 4,0 0 2,0 0 0,0 0-6,1 0 2,-1 0 6,0 0-4,0 0-2,0 0 0,0 0 4,0 0-5,1 0 2,-1 0-1,0 0 6,0 0-4,0 0-2,0 0 6,1 0-2,21 0-2,-22 0 0,0 0 0,0 0-4,0 0 4,1 0 1,-1 0-2,0 0-3,0 0 2,-22-23 2,22 23-5,0 0 4,0 0 1,1 0 0,-1 0 2,0 0 4,0 0-8,0 0 4,0 0 0,0 0-1,1 0-5,-1 0 3,0 0-1,0 0 0,0 0 0,0 0-2,1 0 3,-1 0-2,0 0 3,0 0-5,0 0 2,0 0 1,0 0 2,1 0-2,-1 0 4,0 0 29,0 0 54,0 0-85,0 0 8,0 0 3</inkml:trace>
    </iact:actionData>
  </iact:action>
  <iact:action type="add" startTime="167603">
    <iact:property name="dataType"/>
    <iact:actionData xml:id="d33">
      <inkml:trace xmlns:inkml="http://www.w3.org/2003/InkML" xml:id="stk33" contextRef="#ctx0" brushRef="#br0">25517 4984 0,'22'0'25,"-22"22"-22,0 1 3,0-1 11,0 0-4,0 0 9,0 0-12,22-22 3,-22 22-8,22-22 17,-22 22 0,22-22-14,-22 23 17,0-1 20,22-22-9,0 0-26,1 0 2,-1 0 40,0 0-40,0 0-8,0 0 2,-22-22 0,22 22-4,1 0 10,-1 0-4,0-23 51,0 23-49,-22-22-9,22 22 9,0 0-8,-22-22 8,22 22-6,-22-22-2,23 22 14,-23-22-8,0 0 4,22 22 12,-22-22 0,0-1-16,22 23-3,-22-22 2,22 22-5,-22-22 6,0 0 2,0 0-4,22 22-2,-22-22-2,0 0 4,0-1 0,22 1-4,-22 0 6,22 22-1,1 0-6,-23-22 1,0-22 6,0 21 6,22 23-6,-22-22 5,0 0 10,0 0-15,0 0 0,0 0 4,22 0-2,-22-1-2,0 1 4,0 0 4,0 0-2,0 0-10,0 0 7,0-1 7,0 1-1,0 0-15,0 0 8,0 0 0,0 0-6,0 0 2,0-1 0,0 1 0,-22 0 6,22 0-8,-22 22 90,-1-22-92,1 22 14,22-22-10,-22 22-2,0 0 4,0 0-4,0 0 4,0 0 4,-1 0 2,1 0-2,0 0 14,0 0-13,0 0 0,0 22-3,0 0 12,-1-22-4,23 22-6,-22-22-6,0 0 0,22 22 3,-22-22-2,22 22-1,-22 1 7,0-23-2,22 22-5,-23-22 4,1 22 8,22 0-4,-22 0-12,22 0 8,-22-22-8,0 0 4,22 22-2,-22-22 0,22 23-2,0-1 8,0 0-8,-22 0 8,22 0 10,-23-22-16,23 22 6,0 1 6,-22-1-6,22 0 0,0 0 2,0 0-8,-22-22 0,22 22 0,0 0 2,0 1 0,0-1-4,0 0 2,0 0 2,0 0 0,0 0-4,0 1 3,0-1 0,0 0 1,0 0-4,0 0 4,0 0-2,0 0 8,0 1-2,22-23 4,-22 22 2,0 0 2,22-22-16,1 0 26,-23 22-1,22-22-4,-22 22-19,22-22 16,-22 22 0,22-22-8</inkml:trace>
    </iact:actionData>
  </iact:action>
  <iact:action type="add" startTime="171679">
    <iact:property name="dataType"/>
    <iact:actionData xml:id="d34">
      <inkml:trace xmlns:inkml="http://www.w3.org/2003/InkML" xml:id="stk34" contextRef="#ctx0" brushRef="#br0">23235 10433 0,'22'0'19,"0"0"-2,1 0-11,-1 0 13,0 0 10,0 0-3,0 0-18,-22 23 6,22-23-8,1 0 2,-1 0 12,0 0-16,0 0 8,0 0-3,0 0-2,0 0-3,1 0 2,-1 0 4,0 0 0,0 0-2,0 0 98,0 0-88,0 0-10,1 0-6,-1 0 6,0 0 2,0 0-4,0 0-2,0 0-2,1 0 4,-1 0 0,0 0-4,0 0 0,0 0 6,0 0-5,0 0-2,1 0 3,-1 0 2,0 0-4,0 0 4,0 0 0,0 0 2,0 0-4,1 0 27,-1 0-14,0 0-7,0 0-8,0 0 10,0 0-6,1 0 2,-1 0 4,0 0 6,0 0 0,0 0-12,0 0-4,0 0 4,1 0 2,-1 0-4,0 0 4,0 0-4,0 0 4,0 0 0,0 0-4,1 0 0,-1 0 6,0 0-4,0 0-4,0 0 6,0 0-4,1 0 4,-1 0-4,0 0 0,0 0 2,0 0 2,0 0-6,0 0 6,1 0-2,-1 0 0,0 0-4,0 0 11,0 0-8,0 0 7,0 0-7,1 0-2,-1 0 14,0 0-16,0 0 5,0 0 11,0 0-5,1 0 2,-1 0-11,0 0 6,0 0 0,0 0-1,0 0-7,0 0 4,1 0-1,-1 0-2,0 0 6,0 0-2,0 0 1,0 0-4,0 0 5,1 0 0,-1 0 0,0 0 0,0 0-6,0 0 6,0 0-4,0 0 0,1 0 4,-1 0-2,0 0 0,0 0-4,0 0 2,0 0 6,1 0-4,-1 0-4,0 0 18,0 0-6,0 0 0,0 0 20,0 0-20,1 0 2,-1 0 70,0 0 14,0 0-94,0 0 9,-22-23-6,22 23-6,0 0 6,1 0 2,-1 0 16,-22-22 114</inkml:trace>
    </iact:actionData>
  </iact:action>
  <iact:action type="add" startTime="174174">
    <iact:property name="dataType"/>
    <iact:actionData xml:id="d35">
      <inkml:trace xmlns:inkml="http://www.w3.org/2003/InkML" xml:id="stk35" contextRef="#ctx0" brushRef="#br0">22925 9481 0,'-22'0'74,"22"22"-68,-22-22-4,22 22 2,-22 0 12,22 1-4,-22-23-5,-1 22 85,1-22-91,22 22 1,-22-22 6,22 22-6,-22-22 0,22 22 8,-22 0-8,0-22 2,-1 22 0,1-22-2,22 23 12,-22-23-12,0 22 10,22 0-2,-22-22-8,0 0 26,22 22 6,-22-22-20,22 22 248,22-22-256,0 0 2,0 0 0,0 0 0,0 0-6,-22 22 2,22 1 0,1-23 8,-1 0-5,-22 22-4,22-22-1,0 0 12,0 0 0,-22 22-6,0 0 15,22-22-22,1 22 1,-1-22 12,0 22 4,0-22 4,-22 22-10,22-22 2,0 0 18,-22 23-30,0-1 11,22-22 42</inkml:trace>
    </iact:actionData>
  </iact:action>
  <iact:action type="add" startTime="180673">
    <iact:property name="dataType"/>
    <iact:actionData xml:id="d36">
      <inkml:trace xmlns:inkml="http://www.w3.org/2003/InkML" xml:id="stk36" contextRef="#ctx0" brushRef="#br0">25760 11297 0,'22'0'166,"1"0"-158,-1 0 10,0 0 4,0 0-10,0 0-8,0 0 9,0 0 40</inkml:trace>
    </iact:actionData>
  </iact:action>
  <iact:action type="add" startTime="184971">
    <iact:property name="dataType"/>
    <iact:actionData xml:id="d37">
      <inkml:trace xmlns:inkml="http://www.w3.org/2003/InkML" xml:id="stk37" contextRef="#ctx0" brushRef="#br0">24985 11209 0,'22'0'124,"0"0"-122,0 0 10,1 0-4,-23 22 5,22-22-4,0 0-1,-22 22 70,22-22-74</inkml:trace>
    </iact:actionData>
  </iact:action>
  <iact:action type="add" startTime="196757">
    <iact:property name="dataType"/>
    <iact:actionData xml:id="d38">
      <inkml:trace xmlns:inkml="http://www.w3.org/2003/InkML" xml:id="stk38" contextRef="#ctx0" brushRef="#br0">26580 6269 0,'0'22'205,"0"0"-188,0 0-2,0 1-12,0-1 7,0 0 2,0 0-4,0 0-4,0 0 6,0 1-2,0-1 0,0 0-6,0 0 4,0 0 2,0 0-1,0 0-4,0 1 3,0-1 0,0 0 0,0 0-4,0 0 4,0 0-2,0 1 2,0-1-2,0 0 2,0 0 0,0 0 0,0 0-2,0 0 4,0 1-1,0-1-2,0 0 1,0 0 2,0 0-2,0 0 0,0 0 0,0 1 2,0-1-3,0 0-4,0 0 7,0 0-2,0 0 0,0 1 0,0-1 4,0 0-6,0 0 7,0 0-10,0 0 11,0 0-10,0 1 4,0-1-4,0 0 6,0 0 2,0 0-6,0 0 0,0 0 2,0 1-2,0-1 2,0 0-2,0 0 2,0 0-2,0 0 0,0 1 0,0-1 2,0 0-2,0 0-2,0 0 6,0 0-6,0 0 6,0 1-6,0-1 4,22-22-2,-22 22-2,0 0 6,0 0-6,0 0 4,0 1 0,0-1 0,0 0 1,0 0-4,0 0 3,0 0-2,0 0-2,0 1 4,0-1-2,0 0-2,0 0 0,0 0 3,0 0 0,0 0-3,0 1 2,0-1 0,0 22 2,0-22 0,0 0-2,0 1 2,0-1-4,0 0 2,0 22 3,0-22 0,0 0-5,0 1 4,0-1-2,0 0 0,0 0 2,0 0-2,0 0 0,0 1-2,0-1 8,0 0-8,0 0 2,0 0 2,0 0 0,0 0-4,0 1 4,0-1 2,0 0-2,0 0-2,0 0 4,0 0-2,0 0 6,0 1-10,0-1 6,0 0 2,0 0-4,0 0-3,0 0 2,0 1 1,0-1 1,0 0-4,0 0 3,0 0 0,0 0 4,0 0-6,0 1 8,0-1 0,0 0 0,0 0-10,0 0 8,0 0-4,0 0 2,0 1-6,0-1 2,0 0 2,0 0-2,0 0-2,0 0 4,0 1 0,0-1 2,0 0-4,0 0 6,0 0-1,0 0 0,0 0 4,0 1-12,0-1 5,0 0 2,0 0-4,0 0 2,0 0 0,0 1 0,0-1-1,0 0-2,0 0 3,0 0-2,0 0 1,0 0-4,0 1 5,0-1-2,0 0 2,0 0-4,0 0 4,0 0-2,0 0-2,0 1 6,0-1-4,0 0 2,0 0-4,0 0 6,0 0-2,0 1 4,0-1-8,0 0 14,0 0 6,0 0 52,0 0-36</inkml:trace>
    </iact:actionData>
  </iact:action>
  <iact:action type="add" startTime="198630">
    <iact:property name="dataType"/>
    <iact:actionData xml:id="d39">
      <inkml:trace xmlns:inkml="http://www.w3.org/2003/InkML" xml:id="stk39" contextRef="#ctx0" brushRef="#br0">26425 10168 0,'0'22'65,"22"-22"-52,-22 22-8,0 0-1,22-22 2,0 22-1,-22 0 2,0 1-1,22-23-4,-22 22 0,22-22 2,-22 22 0,0 0 0,0 0 2,23-22-4,-23 22 2,22-22-2,-22 22 2,0 23 6,22-45-2,-22 22 18,22-22 281,-22-22-302,22 0 5,0 22 10,-22-23-18,23 23 2,-23-22 5,22 22-4,-22-22-1,22 22 0,-22-22-2,22 22 0,-22-22 0,0 0 4,22 0 0,-22-1 0,22 23-6,-22-22 8,22 22-6,-22-22 5,0 0-2,0 0 31,23 22-22,-23-22 26</inkml:trace>
    </iact:actionData>
  </iact:action>
  <iact:action type="add" startTime="200400">
    <iact:property name="dataType"/>
    <iact:actionData xml:id="d40">
      <inkml:trace xmlns:inkml="http://www.w3.org/2003/InkML" xml:id="stk40" contextRef="#ctx0" brushRef="#br0">24963 11231 0,'22'0'102,"0"0"-89,0 0 0,0 0 2,1 0-1,-1 0-10,0 0 4,0 0 8,0 0 6,0 0 20,1 0-26,-1 0-2,0 0 0,0 0-12,0 0 14,0 0-12,23 0 10,-23 0-4,0 0-6,0 0 0,0 0 2,0 0-2,0 0 6,-22 22-8,23-22 6,-1 0 0,0 0-6,0 0 22,0 0-20,0 0 6,0 0-4,1 0-2,-1 0-2,0 0 6,0 0-6,0 0 4,0 0-2,1 0-2,-1 0 2,0 0 0,0 0 2,0 0-1,0 0 0,0 0-1,23 0 4,-23 0-4,0 0 2,0 0-4,0 0 4,0 0 0,23 0-1,-23 0 1,0-22-1,0 22 5,0 0-8,1 0 8,-1 0-2,0 0-2,0 0-4,0 0 4,0 0-2,0 0 2,1 0-4,-1 0 2,0 0 2,0 0-2,0 0 2,-22-22-4,22 22 0,0 0 8,1 0-4,-1 0 0,0 0 3,0 0 0,0 0-1,0 0-6,1 0 12,-1 0-10,-22-22-2,44 22 12,-22 0 18</inkml:trace>
    </iact:actionData>
  </iact:action>
  <iact:action type="add" startTime="203516">
    <iact:property name="dataType"/>
    <iact:actionData xml:id="d41">
      <inkml:trace xmlns:inkml="http://www.w3.org/2003/InkML" xml:id="stk41" contextRef="#ctx0" brushRef="#br0">26380 4984 0,'0'22'35,"0"1"-12,0-1 3,23-22-18,-1 0 4,-22 22-8,0 0 17,22-22-20,0 0 11,-22 22-8,22-22 2,0 0-2,0 22 5,-22 0-2,23-22-3,-23 23 0,22-23 2,-22 22-4,22-22 6,0 0 0,-22 22 2,22-22 22,0 0 1,1 0-10,-23 22-1,22-22-9,0 0-8,22 0 7,-22-22-4,0 22-2,1 0-2,-1-22 6,0 22-4,-22-22-4,22 22 0,-22-23 20,22 1-10,-22 0 2,0 0-10,22 0 6,-22 0-2,0 0 0,0-1-6,22 23 2,-22-22 4,23 0-2,-23 0 4,0 0-8,0 0 2,0 0 2,0-1-2,22 23 0,-22-22 1,0 0 0,0 0-1,0 0 4,0 0-2,0-1 8,0 1 0,-22 22-8,22-44 2,0 22 2,-23 22-8,23-22 2,0 0 0,0-1 0,-22 23-2,22-44 2,0 22 3,0 0-4,-22 22 1,22-22-2,0-1 0,-22 1 4,22 0 0,-22 22 0,22-22-2,-22 22 0,22-22-2,0 0 4,0 0 4,-22-1-4,22 1-4,0 0 7,-23 22-6,1 0 1,22-22-2,0 0 6,0 0-4,-22 22 30,0 0 6,0 0-8,22 22-30,-22-22 2,0 0 8,-1 0 0,23 22-6,-22-22-4,0 0 2,22 22 2,-22-22-4,22 22 6,-44-22-6,21 0 4,23 22 0,-22-22 0,22 23-4,-22-23 4,0 22-4,0-22 4,22 22-2,-22 0 7,22 0-3,-22-22-7,22 22 5,-23-22-2,23 22 0,-22-22-2,22 23 10,-22-23-6,22 22 39,0 0-38,0 0-1,0 0 2,-22-22-6,22 22 2,-22 1-2,22-1 4,0 0-4,0 0 6,0 0-6,0 0 2,0 0 0,0 1 2,0-1-4,0 0 4,0 0 2,0 0-2,0 0-2,0 1 4,0-1 1,0 0-6,0 0 3,0 0 2,0 0 4,0 0-2,0 1 11,0-1-12,22-22-3,-22 22-2,0 0 3,0 0 4,0 0-9,0 0 4,22-22 2,-22 23-4,0-1 16,22-22 34</inkml:trace>
    </iact:actionData>
  </iact:action>
  <iact:action type="add" startTime="207024">
    <iact:property name="dataType"/>
    <iact:actionData xml:id="d42">
      <inkml:trace xmlns:inkml="http://www.w3.org/2003/InkML" xml:id="stk42" contextRef="#ctx0" brushRef="#br0">27466 6291 0,'0'22'76,"0"0"-62,0 1-12,0-1 8,0 0-2,0 0-2,0 0-4,-22-22 0,22 22 4,0 1-4,0-1 6,0 0-6,0 0 6,0 0-4,-23 22 4,23-21 0,0-1 2,0 0-6,0 0 56,-22-22-56,22 22 12,0 0 2,0 1-8,0-1 0,0 0 0,0 0 4,0 0-4,0 0-6,0 0 12,0 1 9,0-1 0,0 0-21,22-22-2,-22 22 12,0 0 4,23-22 0,-23 22-16,0 0 9,0 1 0,0-1-1,0 0 3,0 0-12,0 0 7,0 0 1,22 1-4,-22-1-3,0 0 6,0 0 2,0 0 7,0 0-5,0 0-2,0 1 3,0-1-5,0 0 0,0 0-4,0 0 0,0 0 2,0 0 0,0 1-4,0-1 4,0 0-2,0 0 0,0 0 0,0 0 0,0 1 2,0-1-4,0 0 4,0 0 0,0 0 2,0 0 0,0 0-2,0 1 4,0-1 0,0 0-4,0 0 2,0 0 0,0 0 0,0 1-6,0-1 4,0 0 4,0 0-4,0 0-4,0 0 6,0 0-2,0 1 10,0-1-12,0 0 20,0 0-4,0 0-4,0 0-14,0 0 12,0 1 7,0-1 27,22-22-41,-22 22-1,0 0 4,0 0 0,0 0 2,0 1-10,0-1 16,0 0-10,0 0 10,22-22-8,-22 22-6,0 0 0,0 0 6,0 1-4,0-1 2,0 0-2,0 0-2,0 0 4,0 0-2,0 1-4,0-1 4,22-22 0,-22 44-2,0-22 4,0 0-4,0 0 2,0 1 0,0-1 7,0 0 1,0 0-11,0 22 5,0-22-2,0 23 2,0-23-4,0 0 2,0 0 2,0 0-6,22 1 8,-22-1-6,0 0 4,0 0-4,0 0 0,0 0 6,0 0-6,0 1 0,0-1 0,0 0 0,0 0 2,0 0-2,0 0 0,0 0 1,0 1 0,0-1-3,0 0 2,0 0 0,0 0 2,0 0-4,0 1 4,0-1 0,0 0 0,23-22-4,-23 22 2,0 0 4,0 0 0,0 0 0,0 1-6,0-1 4,0 0 0,0 0 0,0 0 4,0 0-9,0 1 2,0-1 1,0 0-2,0 0 2,0 0 0,22 0 0,-22 0-2,0 1 8,0-1-4,0 0 0,0 0 2,0 0 8,0 0-8,0 0-4,0 1 4,0-1-4,0 0 4,0 0-6,0 0 2,0 0 4,0 1-6,0-1 2,0 0 0,0 0 4,0 0-6,0 0 4,0 0 0,0 23-2,0-23 4,0 0-4,0 0 2,0 0-4,0 1 4,0-1 0,0 0-4,0 0 4,0 0-2,0 22 2,0-21 0,0-1-4,0 0 2,0 0 2,0 0-2,0 0 0,0 0 4,0 1-6,0-1 3,0 0 4,-22-22-9,22 22 4,0 0-2,0 0 8,0 1-6,0-1 4,0 0-4,0 0 4,0 0-4,0 0 6,0 0-8,0 1 9,0-1-6,0 0 7,0 0-6,0 0 10,0 0 4,0 0-6,0 1-10,0-1 4,0 0 0,0 0 0,0 0-4,0 0 2,0 1 0,0-1 0,0 0 4,0 0-8,0 0 4,0 0 2,0 0 0,0 1-6,0-1 7,0 0-4,0 0 5,0 0-8,0 0 4,0 1 2,0-1 8,0 0-16,0 0 11,0 0 4,-23 0 1,23 0-9,0 1 7,0-1-2,0 0 12</inkml:trace>
    </iact:actionData>
  </iact:action>
  <iact:action type="add" startTime="209573">
    <iact:property name="dataType"/>
    <iact:actionData xml:id="d43">
      <inkml:trace xmlns:inkml="http://www.w3.org/2003/InkML" xml:id="stk43" contextRef="#ctx0" brushRef="#br0">27399 11740 0,'0'0'2,"0"23"11,22-23-10,-22 22 7,23-22-9,-1 0 9,-22 22-8,0 22 7,22-44-2,-22 22 3,0 0 3,22-22-11,-22 23 4,0-1-1,0 0-1,22-22-1,-22 22 1,22-22-3,-22 22 5,0 0 0,23 0 0,-23 1-1,22-23 4,-22 22-6,0 0 4,22-22 96,0 0-83,-22-22-4,22 22-15,-22-45 10,22 23-8,-22 0 1,22 22-1,-22-22 3,0 0 0,0 0-4,0 0 2,23 22 2,-23-23-4,0 1 2,22 22-2,-22-22-1,0 0 5,0 0-1,0 0 1,0 0-4,22 22 3,-22-23-3,0 1 5,22 0-3,-22 0 2,22 0 2,-22 0 0,0-1 4,0 1 2</inkml:trace>
    </iact:actionData>
  </iact:action>
  <iact:action type="add" startTime="210933">
    <iact:property name="dataType"/>
    <iact:actionData xml:id="d44">
      <inkml:trace xmlns:inkml="http://www.w3.org/2003/InkML" xml:id="stk44" contextRef="#ctx0" brushRef="#br0">24808 12981 0,'0'-22'107,"22"22"-98,0 0-3,0 0 12,0 0-4,1-22 4,-1 22-14,0 0 2,0 0 6,0 0-8,0 0-2,0 0 6,1 0-4,-23-23-2,22 23 2,0 0-2,0 0 2,0 0 2,0 0-2,1 0 0,-1 0 1,0 0 0,0 0-3,0 0 2,0 0 3,0 0 0,1 0-5,-1 0 8,0 0-4,-22-22 0,22 22 0,0 0-2,0 0 8,0 0-4,23 0 2,-23 0-2,0 0-4,0 0-2,0 0 2,0 0 2,1 0-2,-1 0-2,0 0 2,0 0-2,0 0 0,0 0 4,1 0-4,-1 0 2,0 0-2,0 0 2,0 0 2,0 0-4,0 0 2,1 0 0,-1 0-2,0 0 5,0 0-6,0 0 5,0 0-4,0 0 0,1 0 2,-1 0-2,0 0 0,0 0 2,22 0-2,-21 22 2,-1-22-2,0 0 2,0 0-2,0 0 0,0 0 0,0 0 0,1 0 3,-1 0-4,0 0 3,0 23 0,0-23 0,0 0 0,0 0-2,1 0 4,-1 0-2,22 0 0,-22 0 2,0 0-4,1 0 0,-1 0 2,0 0 0,0 0-2,0 0 0,0 0 0,0 0 0,1 0 2,21 0-2,-22 0 2,22 0 0,-22 0 0,1 0-2,-1 0 2,0 0-2,0 0 2,0 0 0,0 0 2,1 0 6,-1 0-4,0 0 8,0 0-14,0 0 6,0 0-6,0 0 2,1 0-2,-1 0 2,0 0 0,0 0-2,0 0 0,0 0 2,0 0-2,1 0 0,-1 0 0,22 0 5,-22 0-4,0 0 1,23 0 0,-23 0 3,0 0-4,0 0 3,0 0 0,0 0 4,1 0 53,-1-23-52,0 23 1</inkml:trace>
    </iact:actionData>
  </iact:action>
  <iact:action type="add" startTime="216462">
    <iact:property name="dataType"/>
    <iact:actionData xml:id="d45">
      <inkml:trace xmlns:inkml="http://www.w3.org/2003/InkML" xml:id="stk45" contextRef="#ctx0" brushRef="#br0">27266 5073 0,'23'0'45,"-1"22"-29,-22 0-5,22-22-4,0 0-5,-22 22 10,22-22-4,0 0 7,0 0 6,1 0-12,-1 0 10,0 0 22,0 0-22,0 0-9,0-22-4,1 22 4,-1 0 2,-22-22-10,22 22 4,-22-22-2,22 22 4,-22-22-2,0 0 2,22 22-7,0 0 4,-22-23-3,22 1 8,-22 0 3,23 0-11,-23 0 6,22 22-7,-22-22 7,0 0 4,0-1-10,22 1 6,0 0-2,-22 0 5,0 0-9,0 0 6,22 22-3,-22-45-3,0 23 5,0 0 2,0 0-5,0 0 2,0 0-3,0-1 11,0 1-9,0 0 9,0 0-4,0 0 0,0 0-4,0-1 1,0 1 0,-22 22-5,22-22 6,0 0-4,0 0 1,-22 22-2,22-22 4,0 0-3,0-1 7,-22 23-9,22-22 0,0 0 3,-22 0 5,-1 22-7,23-22-1,0 0 0,0 0 5,-22 22-4,22-23 0,0 1 5,0 0-4,-22 22 1,22-22 7,-22 22 7,0 0 32,0 0-33,0 0-3,22 22-13,-23-22 4,1 22-3,0-22 6,0 0-5,22 22-2,-22-22 4,0 23 2,-1-1 12,1-22 8,0 0-14,22 22-8,-22-22 22,22 22-16,-22-22-8,22 22 2,0 0 2,-22-22 0,0 22-4,22 1 8,-23-1-6,23 0 12,-22 0-8,22 0 0,0 0-4,-22 0-2,22 1 10,-22-23-12,22 22 0,0 0 14,0 0-10,-22 0 8,22 0-8,0 1 0,0-1-2,0 0-2,-22-22 2,22 22 0,0 0-2,0 0 4,-22 0-2,22 1 4,0-1-6,-23 0 0,23 0 8,0 0-4,0 0-2,0 1 0,0-1 12,0 0-2,23-22 12,-23 22-18,0 0 1,22-22-4,-22 22 1,22-22 0,-22 22 0,22 1-4,0-23 8,-22 22-4,0 0 3,0 0 1,22-22-5,0 0 5,1 22-1</inkml:trace>
    </iact:actionData>
  </iact:action>
  <iact:action type="add" startTime="219228">
    <iact:property name="dataType"/>
    <iact:actionData xml:id="d46">
      <inkml:trace xmlns:inkml="http://www.w3.org/2003/InkML" xml:id="stk46" contextRef="#ctx0" brushRef="#br0">24874 13734 0,'22'0'123,"-22"-22"-122,23 22 9,-1 0 6,0 0-4,0 0-10,0 0 4,0 0 2,0 0-6,1 0 6,-1 0 0,0 0-4,0 0 0,0 0 4,0 0 6,1 0-8,-1 0 0,0 0 0,0 0 1,0 0-6,0 0 1,0 0 2,1 0 0,-1 0-2,0 0 2,0 0-2,0 0 0,0 0 2,0 0-2,1 0 2,-1 0-2,0 0 0,22 0 2,-22 0 0,0 0 1,1 0-2,-1 0-1,0 0 6,0 0 2,0 0 4,0 0-10,1 0 6,-1 0-8,0 0 4,0 0-4,0 0 2,0 0-2,0 0 0,1 0 0,-1 0 2,22 0 0,-22 0 1,0 0-4,0 0 1,1 0 2,-1 0 0,0 0-2,0 0 4,0 0-2,0 0 8,1 0-10,-1 0 12,0 0-8,22 0 2,-22 0-2,0 0-4,1 0 0,-1 0 2,0 0 0,0 0-2,0 0 0,0 0 2,0 0-2,1 0 0,-1 0 2,0 0 0,0 0 2,0 0-2,0 0 34,1 0-28,-1 0-4,0 0-4,0 0 2,0 0 0,22 0 3,-21 0-6,-1 0 3,0 0-2,22 0 2,-22 0 0,0 0 0,1 0 2,-1 0 0,0 0 26,0-22-28,0 22 8,0 0-10,1 0 6,-1 0-4,0 0 2,0 0-4,0 0 4,0 0-2,0 0 4,1 0 2,-1 0 4,0 0 10,0 0-18,0 0-2,0 0 1,0-22-2,1 22 1,-1 0 0,22 0-2,-22 0 2,23-23 0,-23 23-2,0 0 2,0 0-2,0 0 2,22 0 0,-21 0 0,-1 0 2,0 0-2,0 0 28,0 0-22,0 0 4,0 0-6</inkml:trace>
    </iact:actionData>
  </iact:action>
  <iact:action type="add" startTime="222117">
    <iact:property name="dataType"/>
    <iact:actionData xml:id="d47">
      <inkml:trace xmlns:inkml="http://www.w3.org/2003/InkML" xml:id="stk47" contextRef="#ctx0" brushRef="#br0">24564 12693 0,'0'22'131,"-22"-22"-115,22 22-12,-22-22 4,22 22-6,0 0 4,-22-22 5,0 23-4,22-1 1,-23-22-4,23 22-2,-22-22 0,22 22 2,-22 22 4,0-44-4,0 0 2,0 23 0,0-1 8,22 0 6,-23-22-18,1 0 6,22 22-6,-22-22 18,0 22-12,0-22 0,22 22-4,-22-22 4,-1 22-2,23 1 2,-22-23-6,0 22 8,0-22 19,0 0-18,22 22 8,-22-22 12,0 0-9,22 22-9,22-22 451,-22 22-457,22-22 1,0 0 3,0 0 64,0 0-40,0 0 18,1 0-40,-1 0 30,-22 22-25,22-22-8,0 0 44,0 0-48,0 22 20,-22 1-4,23-23-18,-1 0 16,0 0-4,0 0 2,-22 22-16,22-22 8,0 0-2,0 0-2,-22 22-2,23-22 114,-1 0-104,0 0-6,0 0 1,0 0 4,-22 22 5,22-22 13,0 0-22,1 0 13,-23 22-19,44-22 28</inkml:trace>
    </iact:actionData>
  </iact:action>
  <iact:action type="add" startTime="226693">
    <iact:property name="dataType"/>
    <iact:actionData xml:id="d48">
      <inkml:trace xmlns:inkml="http://www.w3.org/2003/InkML" xml:id="stk48" contextRef="#ctx0" brushRef="#br0">27200 14576 0,'22'0'128,"0"0"-110,0 0-12,1 0 8,-1 0-6,0 0 0,0 0-6,0 0 13,0 0 0,0 0-9,1 0 14,-23 22-16,22-22 1,0 0 14</inkml:trace>
    </iact:actionData>
  </iact:action>
  <iact:action type="add" startTime="228830">
    <iact:property name="dataType"/>
    <iact:actionData xml:id="d49">
      <inkml:trace xmlns:inkml="http://www.w3.org/2003/InkML" xml:id="stk49" contextRef="#ctx0" brushRef="#br0">26513 14576 0,'22'0'126,"1"0"-119,-1 0 1,0 0 0,0 0-4,0 0 10,0 0 7,1 0 0,-1 0-17,0 0 10,0 0-4,0 0 3,0 0-10,0 0 9,1 0 18</inkml:trace>
    </iact:actionData>
  </iact:action>
  <iact:action type="add" startTime="231866">
    <iact:property name="dataType"/>
    <iact:actionData xml:id="d50">
      <inkml:trace xmlns:inkml="http://www.w3.org/2003/InkML" xml:id="stk50" contextRef="#ctx0" brushRef="#br0">25738 14642 0,'22'0'177,"0"0"-132,1 0-15,-1 0-4,0 0-16,0 0 14,0 0 10,-22-22-28,22 22 47,0 0-8,1 0 16</inkml:trace>
    </iact:actionData>
  </iact:action>
  <iact:action type="add" startTime="236639">
    <iact:property name="dataType"/>
    <iact:actionData xml:id="d51">
      <inkml:trace xmlns:inkml="http://www.w3.org/2003/InkML" xml:id="stk51" contextRef="#ctx0" brushRef="#br0">28285 6225 0,'0'22'49,"0"0"-3,0 0-40,0 0 4,0 0 0,0 1-2,-22-1 6,22 0 47,0 0-54,-22-22-5,22 22 10,0 0-8,0 1 5,0-1-4,0 0 1,0 0-3,0 0 2,0 0-3,0 0 2,0 1-2,0-1 4,-22-22-4,22 22 0,-22 0 6,22 0-6,0 0 8,0 1 3,0-1-2,0 0-7,0 0 6,0 0-2,0 0 0,0 0-4,0 1 4,0-1-2,0 0 4,0 0-4,-22-22-4,22 22 4,0 0 4,0 0 0,0 1-6,0-1 4,0 0 4,0 0-4,0 0 0,0 0 0,0 1 2,0-1-4,0 0-4,0 0 4,0 0-2,0 0 0,0 0-2,0 1 2,0 21 2,0-22 0,0 0-4,0 0 4,0 0-4,0 1 0,0-1 2,0 0-2,0 0 2,0 0 2,0 0-2,0 1-2,0-1 2,0 0 2,0 0-2,0 0 0,22-22-2,-22 22 6,0 0-4,0 1 10,0-1-13,0 0 2,22-22 1,-22 22-2,0 0 4,0 0-4,0 1 2,0-1 0,0 0-2,0 0 2,0 0-2,0 0 2,0 0-2,0 1 2,0-1 0,0 22 0,0-22 0,0 0 2,0 0-4,0 1 4,0-1 0,0 0 3,0 0-8,0 0 7,0 0-4,0 1 2,0-1-4,0 0 0,0 22 6,0-22-6,0 0 4,0 1-4,0-1 0,0 0 2,0 0-2,0 0 0,0 0 0,0 1 0,0-1 0,0 0 0,0 0 2,0 0-2,0 0 0,0 0 2,0 1-2,0-1 0,0 0 0,0 0 2,0 0-1,0 0-2,0 0 3,0 1-2,0-1 0,0 0 4,0 0-4,0 0 2,0 0 4,0 1-2,0-1 0,0 0 0,0 0 4,0 0 0,-22 0-4,22 0-4,0 1 6,0-1-4,0 0 2,0 0-3,0 0 2,-22-22-3,22 22 2,0 0-2,0 1 6,0-1-2,0 0 3,0 0-6,0 0 1,0 0 6,0 1-4,0 21 0,0-22 0,0 0 2,0 0-6,0 0 4,0 23 0,0-23 2,0 0-4,0 0 4,-23-22-6,23 22 2,0 1-2,0-1 4,0 0 1,0 0-2,0 0-3,0 0 4,0 0-4,0 1 0,-22-23 0,22 22 2,0 0 0,0 0-2,0 0 2,0 0-2,0 0 2,0 1-2,0-1 2,0 0 0,0 0-2,0 0 0,0 0 4,0 1-4,0-1 0,0 0 6,0 0-6,0 0 2,0 0 1,0 0 0,0 1 1,0-1-2,0 0 0,0 0 6,0 0-4,0 0 2,0 1-4,0-1 4,0 0-2,0 0 3,0 0-8,0 0 3,0 23 6,0-23-8,0 0 4,0 0-4,0 0 2,0 0 2,0 0 0,0 1-2,0-1 0,0 0 0,0 0 2,0 0-1,0 0-4,0 1 7,0-1-3,0 0 2,0 0-5,0 0 8,0 0-6,0 23 5,0-23-4,0 0-3,0 0 2,0 0 0,0 0 2,22-22-5,-22 22 0,0 1 1,0-1 2,0 0 2,0 0-4,0 0 2,0 0 0,0 1 0,0-1 0,0 0-2,0 0 2,0 0 0,0 0 0,0 0-2,0 1 2,0 21 1,0-22-2,0 22 3,0-21-1,0 21-2,0-22 3,0 0-2,0 0-2,0 0 0,0 1 2,0-1 0,0 0-2,0 0 2,23 22 4,-23-22 5,0 1-3,0-1 9,0 0-15,0 0 10,0 0-1,0 0-2,0 1-6,0-1 2,0 0-1,0 0 0,0 0 2,0 0-6,0 0 6,0 1-2,0 21 8,0-22-2,0 0-8,0 0 0,0 1 4,0-1-1,0 0 0,0 0-4,0 0 4,0 0 1,0 0 2,0 1-7,0-1 2,0 0 3,0 0-4,0 0 0,22 0 2,-22 0 0,0 1 1,0-1-2,0 0 4,0 0-2,0 0 2,0 0-4,0 1 6,22-1-4,-22 0 1,0 0 2,0 0-6,0 0 2,0 0 7,0 1-4,0-1-7,0 0 6,0 0-1,0 0 0,0 0-1,0 0 0,0 1 8,0-1-8,0 0 3,0 0-2,0 0 1,0 0 5,0 1-7,22-23 2,-22 22-3,0 0 1,0 0 9,0 0-14,0 0 94</inkml:trace>
    </iact:actionData>
  </iact:action>
  <iact:action type="add" startTime="239143">
    <iact:property name="dataType"/>
    <iact:actionData xml:id="d52">
      <inkml:trace xmlns:inkml="http://www.w3.org/2003/InkML" xml:id="stk52" contextRef="#ctx0" brushRef="#br0">28108 13247 0,'0'22'44,"0"0"-40,0 0 4,0 0-2,22-22-4,-22 22 0,0 1 4,0-1 0,0 0 0,0 0-4,0 0 2,22-22-2,-22 22 0,0 0 0,0 1 4,0-1-4,23 0 4,-23 0 1,0 0-2,0 0-1,22-22 2,-22 23 4,22-23 6,0 0 32,0 0-22,-22-23-9,22 23-16,0-44 1,1 0 8,-1 22-8,-22-1 4,0 1 0,22 22-2,-22-44 0,22 22 2,0-22 4,-22 21-2,22 1 2,-22 0 2,0 0-6,0 0-2,22 22 0,-22-22 3,0-1 0,0 1 3,0 0-8,0 0 14,0 0-2,0 0 24</inkml:trace>
    </iact:actionData>
  </iact:action>
  <iact:action type="add" startTime="240571">
    <iact:property name="dataType"/>
    <iact:actionData xml:id="d53">
      <inkml:trace xmlns:inkml="http://www.w3.org/2003/InkML" xml:id="stk53" contextRef="#ctx0" brushRef="#br0">25760 14664 0,'22'0'127,"1"0"-124,-23-22 5,22 22-6,0 0 0,0 0 2,0 0 0,-22-22-2,22 0 6,0 22-6,1 0 2,-1 0 6,0 0-2,-22-22-6,22 22 0,0 0 10,0 0-4,0 0-4,1 0 0,-23-22 0,22 22-2,0 0 4,0 0 2,0 0-6,0 0 6,1 0-2,-1 0-2,0 0-2,0 0 6,0 0-4,0 0 4,0 0-6,1 0 4,-1 0 2,22 0 0,-22 0 0,0 0-4,0 0 2,1 0-2,-1 0 0,0 0 2,0 0-4,0 0 4,0 0 4,1 0-4,-1 0-2,-22-23 0,22 23 0,0 0 2,0 0 4,0 0 0,0 0-8,1 0 12,-1 0-10,0 0 4,0 0-6,0 0 2,0 0 2,0 0-2,1 0-2,-1 0 2,0 0 0,0 0-2,0 0 2,0 0 2,1 0-2,-1 0 4,0 0-4,0 0 58,0 0-52,0 0-2,0 0-6,1 0 2,-1 0 0,0 0-2,0 0 2,0 0 0,0 0-2,0 0 0,1 0 2,21 0 0,-22 0 0,0 0 0,0 0 3,1 0-4,-1 0 3,0 0-2,22 0 6,-22 0-1,0 0-8,1 0 3,-1 0 0,0 0 0,0 0-2,22 0 2,-22 0 0,1 0 0,-1 0-2,0 0 3,0 0-4,0 0 5,0 0-2,1 0-2,-1 0 4,0 0 0,0 0-4,0 0 2,0 0 2,23 0 2,-23 0-4,0 0 0,0 0 0,0 0-2,0 0 0,0 0 5,1 0-6,-1 0 3,0 0 0,0 0-2,0 0 2,0 0 0,0 0 4,1 0-6,-1 0 8,0 0 1,0 0-2,0 0-5,0 0 4,1 0-4,-1 0 2,0 0-2,0 0 2,0 0 0,0 0-4,0 0 11</inkml:trace>
    </iact:actionData>
  </iact:action>
  <iact:action type="add" startTime="243576">
    <iact:property name="dataType"/>
    <iact:actionData xml:id="d54">
      <inkml:trace xmlns:inkml="http://www.w3.org/2003/InkML" xml:id="stk54" contextRef="#ctx0" brushRef="#br0">25694 15395 0,'22'0'156,"0"0"-139,0 0-5,0 0 10,1 0-18,-1 0 15,0 0 0,-22-22-5,22 22-6,0 0-2,0 0 14,0 0-6,1 0 2,-1 0-10,0 0 4,0 0 1,0 0 6,0 0-11,0 0 5,1 0-6,-1 0 3,0 0-7,0 0 4,0 0-1,0 0 2,1 0-2,-1 0 2,0 0 2,0 0-6,0 0 2,0 0 6,0 0-8,1 0 4,-1 0 0,-22 22 0,22-22-4,0 0 4,0 0 1,0 0-4,0 0-1,1 0 6,-1 0-4,0 0 2,0 0 8,0 0 15,0 0-12,1 0-13,-1 0 2,0 0 0,0 0-4,0 0 4,0 0-2,0 0 0,1 0-2,-1 0 4,0 0-2,0 0 0,0 0 0,0 0 2,0 0 2,1 0-2,-1 0-2,0 0 4,0 0-2,0 0-2,0 0-2,1 0 4,-1 0-2,0 0 0,0 0 3,0 0-6,0 0 7,0 0-4,1 0 0,-1 0 2,0 0 7,0 0-6,0 0 7,0 0-1,0 0-10,23 0 7,-23 0-6,0 0 4,0 0 0,0 0-6,1 0 8,-1 0-4,22 0 7,-22 0-2,0 0 1,0 0-8,1 0 0,-1 0 6,0 0 0,0 0 0,0 0-6,0 0 18,0 0-14,1 0 0,-1 0-6,0 0 2,0 0 2,0 0-4,0 0 2,1 0 0,21 0 1,-22 0-2,0 0 1,22 0 2,-21 22-2,-1-22 0,0 0 4,0 0 17,0 0 4,0 0-27,0 0 6,1 0 0,-1 0 2,0 0-6</inkml:trace>
    </iact:actionData>
  </iact:action>
  <iact:action type="add" startTime="245478">
    <iact:property name="dataType"/>
    <iact:actionData xml:id="d55">
      <inkml:trace xmlns:inkml="http://www.w3.org/2003/InkML" xml:id="stk55" contextRef="#ctx0" brushRef="#br0">25362 14376 0,'-23'0'40,"1"0"-25,0 0-2,22 45-6,-22-45-3,0 0 0,0 0 4,22 22-5,-22-22 4,22 22-5,-23-22 2,1 22 1,-22 0-2,22-22 5,0 22-6,-23 1 4,1-1 3,22-22-4,0 0-1,22 22 0,-45 0 0,23-22 7,0 0-9,22 22-1,-22-22 7,0 0-2,22 22-4,-22-22 3,0 0 0,-1 0-3,23 22 2,-22-22-1,22 23-2,-22-23 1,0 0 4,22 22-2,-22-22 1,0 0-4,-1 0 12,1 0 3,22 22 12,0 0 210,22-22-214,1 0-18,-23 22-4,22-22 0,0 0 2,-22 22 0,22-22-3,0 0 1,0 0 1,-22 23-2,45-23 2,-23 0 0,0 22 0,0-22-1,0 22 0,23-22 0,-23 0 1,22 22-1,-22-22 1,-22 22-1,44-22-1,-21 22 1,-1-22 0,-22 22 0,44-22 0,-22 0 0,0 23 0,1-1 1,-1-22-1,0 0 0,0 0-1,-22 22 1,22-22 0,0 0 0,0 0 0,-22 22 3,45-22-1,-23 0 176</inkml:trace>
    </iact:actionData>
  </iact:action>
  <iact:action type="add" startTime="248340">
    <iact:property name="dataType"/>
    <iact:actionData xml:id="d56">
      <inkml:trace xmlns:inkml="http://www.w3.org/2003/InkML" xml:id="stk56" contextRef="#ctx0" brushRef="#br0">26823 16591 0,'-22'0'22,"0"0"34,0 23-44,0-23-6,0 0 4,0 0-4,-1 0 12,1 0-15,22 22 4,-22-22 11,0 0-10,0 0 2,0 0-8,-1 0 2,1 0 2,-22 0-2,22 0 2,0 0-4,0 0 0,-1 0 2,1 0 0,0-22-2,0 22 0,0 0 0,0 0 4,0 0-4,22-23 0,-23 23 0,1 0 0,0 0 0,0 0 2,0 0 0,0-22 0,-1 22-2,1 0 0,0 0 0,0 0 2,-22-22 0,22 22 2,-1 0 1,23-22-4,-22 22-1,0 0 0,0 0 8,22-22 10,-22 22-14,22-22 5,-22 0-8,22-1 3,-22 23-4,22-22 6,-23 22-4,23-22 4,0 0-4,-22 22 2,22-22-2,0 0 6,-22 22-2,22-22-8,0-1 8,-22 23-6,22-22 0,0 0 4,0 0-2,0-22 2,0 21 2,0 1-4,0 0-2,0 0 6,0 0-2,0 0 2,0 0-2,22 22-4,-22-23 2,0 1 4,0 0 8,0 0-12,22 22 0,-22-22 16,0 0-8,22 22-2,1 0 8,-23-23-5,22 1-4,0 22-5,-22-22 1,22 22-4,0 0 7,0-22-4,0 0 0,1 22-2,-1-22 4,22 22 3,-22 0-4,-22-22-3,44 22 2,-44-23-2,23 23 2,-1 0 4,-22-22-4,22 22-2,0 0 2,0 0 0,0 0 2,-22-22-2,23 22 0,-1 0 0,0 0 0,-22-22-2,0 0 2,22 22 8,0 0 12,0 0-22,0-22 6,23 22 4,-23 0-4,0 0-2,0 0-4,0 0 8,0 0-8,1-22 4,-1 22-4,0 0 2,0 0 0,0 0 0,0 0-2,1 0 6,-1 0-6,0 0 2,0 0 0,22 0 3,-22 0-4,1 0 3,-1 0-1,0 0-2,0 0-1,0 0 2,0 0 0,23 0 1,-23 0 0,0 0-3,0 0 0,0 0 2,0 0 0,1 0 0,-1 0-2,0 0 0,22 0 2,-22 0 0,0 0 0,1 0-2,-1 0 0,0 0 4,0 0-4,0 0 2,0 0 2,0 0-4,1 0 2,-1 0 4,0 0 2,0 0-6,0 0 0,0 0 12,1 0-8,-1 0 4,0 0-10,0 0 4,0 0 0,0 0 0,0 0-3,1 0 2,-1 0-1,0 0 4,0 0-8,0 0 4,0 0 0,0 0 0,1 0-2,-1 0 2,0 0 0,0 0-2,0 0 2,0 0-2,1 0 0,-1 0 2,0 0-2,0 0 0,0 0 2,0 0-2,0 0 0,1 0 4,-1 0-4,0 0 7,0 0-8,0 0 5,-22 22-2,22-22-2,0 0 6,1 0-4,-1 0 6,22 0-6,-44 22-2,22-22 2,0 0 0,0 0-2,1 0 6,-1 0-6,0 0 4,0 0-4,0 0 4,-22 22-4,0-44 0,22 22 2,1 0 2,-1 0 24,0 0-14,0 0-8,0 0-1,0 0 0,-22 22-3,22-22 4,-22 22 18,23-22-18,-1 0 14,-22 22-18,22-22 5,0 22-2,0-22 5,0 23-8,0-1 6,-22 0-8,23-22 4,-1 22 0,0-22 0,-22 22-4,22-22 6,-22 22-2,0 0-4,22-22 0,-22 23 10,22-23-6,1 0 5,-23 22-4,22-22-5,-22 22 66,22-22-50,-22 22-12,0 0 46,0 0-27,0 1-7,0-1-1,0 0-9,-22-22 15,22 22-20,-22-22-1,22 22 4,0 0 14,-23-22-6,23 22-6,-22-22 0,22 23-6,-22-23 7,0 22-4,0-22 1,22 22-4,-22-22 2,-1 0-2,23 22 2,-22-22 0,0 0 2,22 22-4,-22-22 2,0 0 3,22 22-6,-22-22 3,22 23 0,-22-23 1,-1 0 2,1 0-3,0 22 4,0-22-4,22 22 0,-22-22 0,0 0-2,0 0 2,-1 0 0,1 0 0,0 22-2,22 0 0,-22-22 0,0 0 2,0 0-2,22 22 0,-23-22 0,1 0 0,-22 0 4,22 0-5,0 0 2,-23 22-1,23 1 2,0-23-2,0 0 0,0 0 0,-22 0 2,44 22-2,-23-22 0,-21 0 2,22 0 3,-22 0-4,22 0 3,-1 0 2,1 22-6,0-22 12,0 0-1,0 22-9,0-22 1,-1 0 7,1 22-4,0-22-6,0 0 2,0 0 2,0 0-4,0 0 2,-1 22-2,1-22 0,0 0 2,0 0-2,0 22 0,0-22 2,0 0-2,-23 0 0,1 0 4,22 0-2,0 0-2,-1 0 0,1 0 0,-22 23 2,22-23-2,0 0 4,0 0-4,-1 22 0,1-22 5,0 0-2,0 0-3,0 0 2,0 0 8,0 0 0,-1 0-4,1 0 2,0 0-2,0 0 0,0 0-6,0 0 2,-1 0 2,1 0-4,0 0 2,0 0 0,0 0-2,0 0 0,0 0 4,-1 0-4,1 0 0,0 0 2,0 22 0,0-22 0,0 0-2,0 0 2,-1 0 0,1 0 0,0 0 0,0 0 0,0 0 6,0 0 24,-1 0-12,1 0 14,0 0-25,0 0-4,0 0-1,0 0 0,0 0 4,-1 0-2,1 0 2,0 0 12,22 22 6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0-31T20:32:57.06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act:action type="add" startTime="45912">
    <iact:property name="dataType"/>
    <iact:actionData xml:id="d0">
      <inkml:trace xmlns:inkml="http://www.w3.org/2003/InkML" xml:id="stk0" contextRef="#ctx0" brushRef="#br0">14774 14598 0,'-22'0'183,"0"0"-95,0 0-7,-1 0-66,23 22-1,-22-22-11,22 22 1,0 0 5,-22-22-6,22 22 5,-22-22 2,0 0 0,22 23-8,0-1 18,0 0-14,-22-22 1,0 0 17,22 22-23,0 0 24,-23-22-6,23 22-6,-22-22-8,22 23-1,0-1 27,-22-22-20,22 22-3,0 0 6,0 0-10,0 0 14,-22 0 11,22 1-6,0-1-2,0 0 4,22-22-15,0 0 8,-22 22-14,22-22 7,-22 22-2,0 0 0,23-22 5,-23 22-9,22-22 3,0 0 9,-22 23-5,22-23 9,0 0-14,0 0 0,0 0-5,1 0 5,-1 0-4,0 0 3,0 0-3,0 0 2,0 0-3,1 0 2,-1 0 4,-22 22-8,22-22 2,0 0 2,0 0 2,0 0-3,0 0 2,1 0-3,-1 0 8,0 0-8,0 0 6,0 0-6,0 0 11,23 0-4,-23 0-1,0 0-4,0 0 3,0 0-4,0 0-1,1 0 2,-1 0 2,0 0-5,22 0 2,-22 0 1,0 0-2,1 0 4,-1 0-5,0 0 2,0 0 1,0 0-1,0 0 2,0 0-3,1 22 2,-1-22-2,0 22 10,0-22-8,0 0 0,0 0 5,0 0-4,23 0 3,-23 0 2,0 0-2,0 0-7,0 0 2,23 0 5,-23 0-2,0 0-2,22 0 2,-22 22 1,1-22-6,-1 0 5,0 0-4,22 0 6,-22 0-4,0 0 2,1 0 1,-1 0-6,0 0 5,0 0-4,0 0 3,0 0-2,1 0 1,21 0 0,-44 22 2,22-22-5,0 0 0,0 0 3,0 0 0,1 0 2,-1 0-6,0 0 2,0 0 2,22 0 0,-22 0-2,23 0 5,-23 0-6,0 0 5,0 0-4,0 0 0,1 0 2,-1 0 2,0 0-4,0 0 0,0 0 4,0 0-5,0 0 4,23 0-3,-23 0 6,0 0-6,0 0 0,0 0 2,-22-22-2,22 22 6,1 0-4,-1 0 0,0 0 6,0 0 1,0 0 0,0 0-1,1 0-8,-1 0 4,-22-22-2,22 22-2,0 0 6,0 0-2,-22-22-3,22 22 0,0 0 11,1 0 4,-1 0-16,0 0 8,0 0 0,0 0-6,0 0-2,0 0 6,1 0-6,21 0 4,-22 0 2,0 0-8,0 0 4,1 0 0,-1 0 2,0 0 2,0-22-8,0 22 4,0 0 4,0 0-8,1 0 6,-1 0-1,0 0-4,0 0 5,0 0 0,0 0 0,0 0-6,1 0 6,-1 0-4,0 0 4,0 0-4,0 0 4,0 0-2,0 0 0,1 0-2,-1 0 5,0 0-6,0 0 1,0 0 6,0 0-6,1 0 2,-1 0 2,0 0-2,0 0-2,0 0 8,0 0 0,0 0-8,1 0 10,-1 0-10,0 0 13,0 0-12,0 0 3,0 0 2,0 0 0,1 0-4,-1 0 4,0 0-4,0 0 2,0-22-4,0 22 4,1 0 1,-1 0 0,0-23-7,0 23 4,0 0 4,0 0 0,0 0-6,1 0 14,-1 0-12,0 0 8,0 0-10,0 0 10,0 0-10,0-22 0,1 22 8,21 0-6,-22 0 3,0 0-4,23 0 3,-45-22-4,22 22 2,0 0-1,0 0 0,-22-22-1,22 22 2,0 0 0,0 0 4,1 0-8,-1-22 6,0 22 4,-22-22 4,22 22-14,0 0 4,0 0 15,-22-22-8,0-1-4,22 23-6,-22-22 18,23 22-5,-23-22 29,0 0 2,0 0-29,0 0-9,-23 22-7,23-22 15,-22 22-10,22-23-1,-22 23 2,22-22-5,0 0 8,-22 22-5,22-22 2,-22 22 0,22-22 2,0 0-6,-22 22 2,22-23 4,-22 23-4,-1 0-2,23-22 4,-22 22-4,0 0 10,22-22-10,-22 22 10,22-22-8,-22 22 26,0 0 2,0 0-9,-1 0-8,1 0-13,0 0 8,-22 0-4,22 0 4,-1 0-8,1 0 4,0 0 0,0 0-4,0 0 4,0 0 3,0-22-7,-1 22-1,1 0 8,-22 0-2,22 0-3,0 0 0,0 0-1,22-22-1,-23 22-1,1 0 3,0 0 0,-22 0 0,44-22 2,-22 22-6,-23 0 6,23 0-4,0 0 2,0-23-2,-22 23 4,21 0 1,1 0-2,0 0 1,0 0-6,0 0 6,0 0 2,0 0 1,-1 0-4,1 0 4,0 0-7,0 0 1,22-22 1,-22 22 0,0 0 2,-1 0 0,1 0-4,0 0 6,0 0 2,0 0-6,0 0 4,0 0-3,-1 0 11,1 0-11,0 0-3,0 0 13,0 0-7,0 0-3,0 0 4,-1 0-6,1 0 3,0 0 3,0 0-4,0 0-1,0 0 6,0 0-6,-23 0 8,23 0-4,0 0 0,0 0-7,0 0 4,-1 0 2,1 0-2,0 0-5,0 0 6,0 0-1,0 0 2,0 0-5,-23 0 2,23 0 4,0 0-6,0 0 4,0 0-4,0 0 4,-1 0-4,1 0 4,0 0-2,0 0 2,0 0 0,0 0 0,-1 0-2,1 0 3,0 0-1,0 0 2,0 0-3,0 0 3,0 0-6,-1 0 8,1 0-7,0 0 4,0 0-3,0 0 3,0 0-2,0 0-5,-1 0 6,1 0 2,0 0-8,0 0 5,0 0-2,0 0 0,-1 0 4,1 0-3,0 0 1,0 0-4,0 0 4,0 0 0,0 0-1,-1 0 0,1 0 0,0 0 0,0 0 4,0 0-8,0 0 3,0 0 2,-1 0 2,1 0-6,0 0 5,0 0-4,0 0 0,0 0 10,-1 0-4,1 0 4,0 0 12,0 0-18,0 0-1,0 0 9,0 0-8,-1 0-1,1 0 4,0 0-4,0 0 1,0 0-5,0 0 5,0 0-4,-1 0 3,1 0-4,0 0 3,0 0-2,0 0 2,0 0-2,-23 0 2,23 0-1,0 0 2,0 0-4,0 0 1,0 22 5,-1-22-4,1 0-2,-22 0 7,22 0 1,0 0-2,0 0 3,-1 0 25,1 0-30,0 0 11,0 0-6,22 23-1,-44-23 2,22 0-4,-1 0-5,23 22 3,-22-22 1,0 0 9,0 0-4,0 0 4,0 0 11,22 22-25,-23-22 11,1 0 2,0 0-5,0 0-3,0 0 3,0 0 8,0 22-13,-1-22 14,1 0 5,0 0 8,0 0-20,0 0 1,0 0-4,22 22-4,-22-22 5,-1 0 11,1 0 47,0 0-58,0 0 0,0 0-5,0 0-2,-1 0 7,1 0-4,0 0 4,0 0 78</inkml:trace>
    </iact:actionData>
  </iact:action>
  <iact:action type="add" startTime="51831">
    <iact:property name="dataType"/>
    <iact:actionData xml:id="d1">
      <inkml:trace xmlns:inkml="http://www.w3.org/2003/InkML" xml:id="stk1" contextRef="#ctx0" brushRef="#br0">11518 13800 0,'-22'0'6,"0"0"38,0 0 152,22 23-137,-23-23-53,1 0 14,22 22 31,-22-22-49,0 0 23,0 0 26,0 0-20,22 22 13,-22-22-39,-1 0 10,23 22-14,-22-22 32,22 22-27,-22-22 18,22 22 170,0 0-178,-22-22-15,22 23 5,0-1 2,-22-22-1,22 22-4,0 0 12,0 0 111,0 0-123,0 1 14,0-1 4,0 0 14,0 0-34,0 0 39,0 0-21,0 0 5,22-22-22,-22 23 8,0-1 3,0 0-7,22-22-2,0 0 0,-22 22 2,0 0 0,22-22-4,-22 22 2,23-22 0,-23 23 6,22-23-8,0 0 0,0 0 4,-22 22-1,22-22 0,0 22 1,0-22-2,-22 22 1,23-22-4,21 22 7,-22-22-4,0 0 0,0 0 2,1 0-4,-1 22 2,0-22 1,-22 22-2,22-22-1,0 0 0,0 0 8,23 0-5,-23 0 9,0 0-7,-22 23 0,0-1 48,22-22-45,0 0-4,0 0 11,-22 22-2,22-22-9,1 0 12,-1 0-7,0 0-2,0 0-2,0 0 0,0 0-3,1 0 4,-1 0-1,0 0 4,0 0-2,0 0 0,0 0 2,0 0-8,1 0 3,-1 0-1,0 0-4,22 0 5,-22 0-1,0 0-2,1 0 1,-1 0-2,0 0 0,0 0 2,0 0 1,0 0 1,1 0-5,-23-22 1,22 22 0,0 0 3,0 0 0,0 0 1,-22-22 42,22 22-1,0 0-36,1 0 2,-1 0-7,0 0 3,0 0 15,0 0-7,0 0-1,-22 22-2,22-22-11,1 0-1,21 0 10,-22 0-6,0 0-2,0 0-2,1 0 4,-1 0-4,0 0 0,0 0 4,0 0-4,-22 22 2,22-22-3,0 0 0,1 0 3,-1 0 0,0 0-2,0 0 3,0 0 0,0 0 1,0 0 0,1 0-3,-1 0 4,0 0-1,0 0-6,0 0 10,0 0-4,0 0 2,1 0-6,-1 0 9,0 0 18,0 0 0,0 0-24,0 0 0,1 0 6,-1 0-6,0 0-4,0 0 16,0 0-14,0 0 31,0 0-26,1 0 8,-1 0-9,0 0 3,0 0-7,0 0 5,0 0 1,0 0 1,1 0 3,-1 0-11,22 0 13,-22 0-8,0 0-1,1 0 1,-1 0-4,0 0 7,0 0 3,0 0-4,-22-22-9,22 22 2,0 0 17,1 0-12,-1 0 5,0 0-2,0 0-4,0 0 6,0 0-6,0 0 22,1 0-8,-1 0-5,0 0-3,0 0 3,0 0-9,0 0 8,1 0 4,-1 0 5,0 0-12,0 0 2,0 0-6,0 0 5,0 0-11,1 0 8,-1 0 3,0 0 33,0 0-38,0 0 13,0 0-5,0 0-8,1 0-3,-1 0 4,0 0 4,0-22-2,0 22-4,0 0 4,1 0 30,-1 0-25,0 0 0,0 0-13,0 0 11,0 0-4,0-23-1,1 23-6,-1 0 32,-22-22-10,22 22-19,0 0 8,0 0-13,0 0 14,0 0 12,1 0-4,-1 0-18,0 0 2,0 0 6,-22-22-12,44 22 2,-21 0 13,-1 0-14,0 0 17,0 0-10,0 0 16,0 0 20,0 0-34,-22-22-4,23 22-4,-1 0 10,0 0-2,0 0-7,0 0 12,0 0-1,0 0 10,1 0-10,-1 0 2,-22-22 6,22 22-16,0 0 18,-22-22-16,22 22-2,0 0-2,0 0 15,1 0-14,-23-22 26,22 22-24,0 0 13,0 0 8,0 0-8,-22-23-14,0 1 78,0 0 68,0 0-68,0 0-62,0 0-4,0-1 4,0 1-11,0 0 8,0 0-11,0 0 20,0 0-8,0 0-2,0-1-9,0 1 18,0 0 57,0 0-53,0 0 76,0 0 3,0-1-59,0 1 58,-22 22-97,22-22 12,-22 22 50,22-22-18,-22 22-15,0 0 76,-1 0-75,1 0-16,22-22-25,-22 22 7,0 0 79,0 0-74,22-22 12,0 0-16,-22 22-2,0 0-2,-1 0 10,23-23-1,-22 23-12,0 0 9,0 0-2,0 0 31,22-22-4,-22 22-23,0 0 0,-1 0-8,1 0 5,0 0 0,0 0 3,0 0-7,0 0 7,0 0 2,22-22-8,-23 22 2,1 0-5,0 0 8,0 0 2,0-22-8,0 22 0,-1 0 5,1 0-4,0 0 2,0 0-6,0 0 6,0 0 6,0 0-4,-1 0 5,1 0 5,0 0 7,0 0-23,0 0 16,0 0-10,0 0 8,-1 0 35,1 0-33,0 0-14,22-22 4,-22 22-7,0 0 23,0 0 4,-1 0-13,1 0-1,0 0 5,0 0-6,0 0-10,0 0 14,0 0-4,-1 0 0,1 0-11,0 0 33,0 0-26,0 0 2,0 0-10,22-22-2,-22 22 5,-1 0 0,1 0 0,0 0-6,0 0 10,22-22-10,-22 22 5,0 0 3,-1 0-3,1 0 3,0 0 14,0 0-14,0 0-7,0 0 10,0 0-3,-1 0 2,23-23-1,-22 23 7,0 0 5,0 0 1,0 0 72,0 0-79,0 0-1,-1 0-2,1 0 7,0 0-6,0 0 7,0 0 1,0 0-3,-1 0-10,1 0 0,0 0-6,0 0 7,0 0-8,22 23 0,-22-23 0,0 0 2,-1 0 4,1 0-6,0 0 0,0 0 4,0 22-4,-22-22 7,21 0-2,1 0 2,0 0-6,0 0 11,0 0 3,0 0 10,-1 0-21,1 0 11,0 0-4,0 0 3,0 0-6,0 0 2,0 0 7,-1 0-9,1 0 1,0 0-9,0 0 10,0 0-3,0 0-4,0 0-3,-1 0 15,1 0-11,0 0 17,0 0-15,0 0 13,-22 0 2,21 0-10,1 0-3,0 0-1,0 0-3,0 0 0,0 0 13,-1 0-14,1 0 12,22 22-16,-22-22 10,0 0-8,0 0 12,0 0-12,0 0 5,-1 0 3,1 0-3,0 0-3,0 0 12,0 0-7,0 0 6,0 0-13,-1 0 9,1 0-4,0 0 4,0 0-8,0 0 8,0 0-1,-1 0-4,1 0-5,0 0 14,0 0-3,0 0 3,22 22-13,-22-22-1,0 0 13,-1 0-8,1 0 2,0 0-6,0 0 5,0 0 2,0 0-6,0 0 3,-1 0 0,1 0 2,0 0 1,0 0-9,0 0 13,0 0-1,-1 0 6,1 0-13,22 22 2,-22-22 2,0 0 3,0 0 3,0 0 0,0 0-5,-1 0 7,1 0 13,0 0-13,22 22-17,-22-22 3,0 0 11,0 0 21,0 0 50,-1 0-82,1 0 92,22 22-85,-22-22 124,22 23-131,-22-23 1,0 0-1,22 22-2,-22-22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0-31T22:03:56.4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act:action type="add" startTime="35662">
    <iact:property name="dataType"/>
    <iact:actionData xml:id="d0">
      <inkml:trace xmlns:inkml="http://www.w3.org/2003/InkML" xml:id="stk0" contextRef="#ctx0" brushRef="#br0">21751 10899 0,'0'-23'43,"22"23"-41,0 0 5,1 0-4,-1 0 1,0 0-2,22 0 0,-22 0 2,23 0-2,-1-22 3,0 0-4,1 22 1,-1 0 0,-22 0 0,22 0 1,1 0-2,-1 0 1,22 0 0,-43 0 0,43-22 0,-22 22 0,1 0 0,21-22 0,-22 22 0,23-22 0,-1 22 1,-44 0-2,45 0 1,-23-22 1,23 22-1,-23 0 0,22 0-1,-21 0 1,21 0 0,0-23 0,-21 23 0,21 0 1,-21 0-2,-23 0 2,44-22-2,-22 22 1,23 0 0,-45 0 0,22 0 0,1 0 1,-23 0-1,22 0 0,0 0 0,1 0 0,-23 0-1,22-22 1,0 22 1,-21 0-1,-1 0-1,0 0 2,0-22-1,22 22-1,-22 0 1,23-22 2,-1 22-2,-22 0 2,0 0-2,1 0 0,-1 0 0,0 0 0,0-44 0,22 44 3,-22-23 0,1 1-2,-1 22 0,0 0 4,0 0 10,0 0-10,0 0 1,0 0 8,1 0-8,-1 22 5,0-22-11,0 0 3,-22 23-2,22-23 4,0 0-6,1 0 5,-1 22-2,0-22-1,0 0 0,0 22 2,22-22 4,-21 0-4,-1 0 5,0 0-4,0 0 14</inkml:trace>
    </iact:actionData>
  </iact:action>
  <iact:action type="add" startTime="41807">
    <iact:property name="dataType"/>
    <iact:actionData xml:id="d1">
      <inkml:trace xmlns:inkml="http://www.w3.org/2003/InkML" xml:id="stk1" contextRef="#ctx0" brushRef="#br0">22283 10699 0,'0'-22'118,"0"0"-111,0 0-1,0 0-4,0 0 6,0-1 2,0 1-6,0 0 2,0 0 6,0 0 1,0 0-8,0-1 1,0 1 0,0 0 0,0 0 12,0 0-16,0 0 8,0 0-2,0-1 2,0 1-4,0 0 2,0 0-2,0 0 2,0 0-6,0-1 6,0 1 0,0 0 0,0 0-6,0 0 11,0 0-10,0 0 7,0-1-8,0 1 4,0 0 2,0 0-2,0 0 2,0 0-4,-22 22 0,22-22 0,-23 22 4,23-45-6,-22 45 56,22-22 20,-22 22-55,0 0 34,0 0-39,0 0 5,0 0-4,-1 0-15,1 22 10,0-22-10,0 0 2,22 22-2,-22-22 2,0 0 4,22 23-8,-22-23 6,-1 0-4,1 0 6,22 22-6,-22-22 0,0 22 9,0-22-12,0 0 12,22 22 10,-23-22-15,23 22 10,-22-22-14,0 22-2,0 0 12,22 1-6,-22-1 3,22 0-4,-22 0 1,22 0-2,-22-22-2,22 22-2,0 0 2,-23-22 0,23 23-2,0-1 6,-22 0 4,22 0-7,0 0-2,0 0 13,-22-22-12,22 23 10,-22-23 2,22 22-14,0 0 0,0 0 12,0 0-3,0 0-6,0 0 6,0 1-4,0-1 6,0 0-5,0 0-6,0 0 12,22-22 4,-22 22 13,0 1-13,0-1-13,22-22 1,0 0 6,1 22-5,-1-22 14,-22 22-5,22-22 1,-22 22 0,22-22-10,0 0-3,0 22 2,-22 0 0,22-22 2,1 0-5,-23 23 0,22-23 2,0 0-4,-22 22 3,22 0-1,0-22 0,23 0 0,-45 22 0,22-22 1,0 22 1,0-22 0,-22 22 1,22-22 3,0 0 29,0 0-36,1 0 8,-23 22 0,22-22 2,0 0 14,0 0 2,0 0-18</inkml:trace>
    </iact:actionData>
  </iact:action>
  <iact:action type="add" startTime="44847">
    <iact:property name="dataType"/>
    <iact:actionData xml:id="d2">
      <inkml:trace xmlns:inkml="http://www.w3.org/2003/InkML" xml:id="stk2" contextRef="#ctx0" brushRef="#br0">22482 10854 0,'0'-22'65,"0"0"-58,0 0-1,0 0 0,0 0-4,0-1 7,0 1-6,0-22 1,22 22 2,0 22-2,-22-22-2,0 0 0,0-1 2,0 1 3,23 0-4,-23 0 3,0 0-2,0 0 2,22 22-4,-22-23 0,0 1 2,0 0-2,0 0 5,22 0-4,0 22 1,-22-22-2,0 0 0,0-1 0,22 23 0,-22-22 0,0 0 0,0 0 2,0-22 0,22 44-1,-22-23 0,22-21 1,1 22 2,-23 0-4,0 0 0,22 22 1,-22-22-2,0-1 3,22 1 0,-22 0 0,22 22-2,-22-22 0,0 0 0,22 0 4,0 0-4,1-1 4,-1 23-2,-22-22-2,0 0 2,22 22-2,-22-22 0,22 22 2,-22-22-2,22 22 6,-22-22-6,22 22 0,0 0 2,-22-23-2,0 1 2,23 22 0,-23-22 2,22 22-4,0 0 0,-22-22 4,22 0-2,-22 0 0,22 22 0,0-22-2,0 22 0,1 0 3,-23-45-4,22 45 3,0 0-2,0 0 2,-22-22-2,22 22 0,-22-22 0,22 22 0,0 0 2,23-22-2,-23 22 6,-22-22-8,22 22 2,0 0 0,0-23 2,1 23 0,-1 0-2,-22-22 0,22 0 2,0 22-2,22 0 2,-22-22 2,1 22-4,-1 0 0,0 0 4,22-22-4,-22 0 2,0 22-2,1 0 4,-1 0-2,0 0 3,0 0-2,0 0-1,0-22 4,1 22-6,-1 0 6,0 0-2,0 0-2,0 0 0,0 0 0,0 0 0,1 0 0,-1 0-2,0 0 2,0 0 0,0 0 0,0 0 0,0 0 0,1 0 0,-1 0 2,0 0-4,0 0 4,0 0-4,23 0 3,-1 0 2,-22 0-3,0 0 2,0 0-4,0 0 0,1 0 2,-1 0 0,0 0-2,0 22 0,0 0 2,0-22-2,0 0 2,1 0-2,-1 0 4,0 0-4,0 0 0,-22 22 2,22-22-2,0 0 0,1 0 4,-1 0-2,22 0 4,-22 0 4,0 22 28,0-22-28,1 0-8,-23 22 0,0 0 4,22-22-6,0 0 2,0 0 0,0 0 0,-22 23-2,22-23 12,0 0-4,1 22 32,-1 0-30,-22 0-8,22-22 0,-22 22 4,22-22-4,-22 22 6,22-22-8,0 0 6,-22 23 6,23-23 6,-23 22-6,22-22-1,0 0-4,-22 22 9,22-22-16,-22 22 33,22-22-22,-22 22 1,0 0-10,0 0 8,0 1 0,22-23-10,-22 22 4,0 0-2,0 0 4,22-22-4,-22 22 0,0 0 6,23-22-8,-23 23 6,0-1-2,22-22 8,-22 22 22,0 0 10,0 0-30,0 0-2,0 0 660,0 1-664,0-1 4,0 0-4,0 0 18,-22 0-15,-1 0-1,23 0-9,0 1 9,-22-23-4,22 22 12,-22-22-16,22 22 22,0 0-18,-22-22-6,0 0 0,22 22 6,-22-22-2,22 22-2,-22-22 0,22 23-2,-23-23 0,23 22 0,-22-22 0,0 0 2,22 22-2,-22-22 0,0 22 0,0 0 6,-1-22-8,1 0 2,0 22 2,22 0 2,-22-22-4,0 23 0,0-1 4,0-22 0,-1 0 2,23 22-6,-22-22 2,0 0 0,22 22-2,0 0 2,-22-22-2,0 0 2,22 22-2,-22-22 2,0 23-2,-1-23 4,23 22-4,-22-22 0,0 22 0,22 0 4,-22-22-4,0 0 4,0 22-2,-1 0 0,1-22 2,0 0 1,22 22-6,-22 1 3,0-23 2,0 0-2,22 22 0,-22-22 2,22 22-4,-23-22 0,1 0 11,22 22-12</inkml:trace>
    </iact:actionData>
  </iact:action>
  <iact:action type="add" startTime="53912">
    <iact:property name="dataType"/>
    <iact:actionData xml:id="d3">
      <inkml:trace xmlns:inkml="http://www.w3.org/2003/InkML" xml:id="stk3" contextRef="#ctx0" brushRef="#br0">23279 11984 0,'23'0'65,"-1"0"-53,0 0-5,0 0-5,0 0 4,0 0-2,1 0 0,-1 0-2,0 0 0,0 0 2,0 0-2,0 0 0,0 0 2,1 0-2,-1 0 0,0 0 0,22 0 2,-22 0 0,0 0 0,1 0-2,-1 0 2,0 0 0,0 0 0,0 0-2,0 0 0,23 0 2,-23 0 0,0 0-2,0 0 0,0 0 2,0 0-3,23 0 1,-23 0-1,22 0 1,-22 0 0,23 0 0,-23 0 0,44 0 0,-21 0 0,-23 0 0,22 0 0,22 0 0,-21 0 0,-1 0 2,22 0-3,-43 0 0,43 0 1,-22 0 0,1 0 0,21 0 0,-22 0 0,1 0 0,65 0 3,-65 0-4,-23 0 1,22 0 0,1 0 0,-1 0 0,-22 0 0,0 0 0,22 0 0,-21 0 0,21 0 0,0 0 2,-22 0 0,0 0 0,1 0 6,-1 0 18,0 0-22,0 0-4,0 0 4,0 0-2,0 0 0,1 0 0,-1 0 0,0 0-2,0 0 2,0 0-2,0 0 2,1 0 0,-1 0-2,0 0 4,0 0-4,0 0 2,0 0 4,0 0 5,1 0-2,-1 0-9,0 0 4,0 0-2,0 0 0,0 0 0,0 0 0,1 0 2,-1 22-2,0-22 0,0 0 0</inkml:trace>
    </iact:actionData>
  </iact:action>
  <iact:action type="add" startTime="79624">
    <iact:property name="dataType"/>
    <iact:actionData xml:id="d4">
      <inkml:trace xmlns:inkml="http://www.w3.org/2003/InkML" xml:id="stk4" contextRef="#ctx0" brushRef="#br0">12537 15772 0,'22'0'79,"0"0"-70,0 0-3,1 0 4,-1 0-6,0 0 0,0 0-2,0 0 0,0 0 0,0 0 2,1 0-2,-1 0 2,0 0-2,0 0 2,0 0-2,0 0 2,1 0-2,-1 0 2,0 0-2,0 0 0,22 0 4,-22 0-4,23 0 4,-23 0-2,0 0 0,0 0-2,0 0 2,0 22 0,23-22 0,-23 0 2,0 0-4,0 0 0,0 0 4,0 0-2,1 0 2,-1 0-4,0 0 2,0 0 0,0 0-2,0 0 0,1 0 0,-1 0 2,0 0-2,0 0 0,0 0 0,0 0 0,0 0 0,1 0 0,21 0 0,-22 0 0,22 0 0,-22 0 0,23 0 0,-1-22 2,0 22-2,-21 0 0,21 0 0,0 0 2,0 0-2,-21 0 0,21 0 2,-22 0-2,22 0 3,-22 0-2,1 0-1,-1 0 2,0 0 2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19C73-9ACF-4DA0-A0B0-30319F9149F1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60E76-AB34-4FE2-B94D-16ACB70E3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0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5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8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800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3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11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12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C805C-69AB-47D4-92A1-3862F7A168B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52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8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72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6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60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68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9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3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3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40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6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11/relationships/inkAction" Target="../ink/inkAction2.xml"/><Relationship Id="rId5" Type="http://schemas.openxmlformats.org/officeDocument/2006/relationships/image" Target="../media/image52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11/relationships/inkAction" Target="../ink/inkAction3.xml"/><Relationship Id="rId5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 and LANs - 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373095" y="1562282"/>
            <a:ext cx="4883326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error detection, correction 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multiple access protocols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LANs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addressing, ARP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Ethernet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switches</a:t>
            </a:r>
          </a:p>
        </p:txBody>
      </p:sp>
      <p:pic>
        <p:nvPicPr>
          <p:cNvPr id="8" name="Picture 7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9E84D74A-AF7A-4145-9221-DEAF7EC3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10652-B684-499D-AD91-4CCE872363F9}"/>
              </a:ext>
            </a:extLst>
          </p:cNvPr>
          <p:cNvSpPr txBox="1"/>
          <p:nvPr/>
        </p:nvSpPr>
        <p:spPr>
          <a:xfrm>
            <a:off x="5134729" y="5677322"/>
            <a:ext cx="224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6.1- 6.4.3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ooko: Comparing prices for Computer Networking: A Top ...">
            <a:extLst>
              <a:ext uri="{FF2B5EF4-FFF2-40B4-BE49-F238E27FC236}">
                <a16:creationId xmlns:a16="http://schemas.microsoft.com/office/drawing/2014/main" id="{17CCEF14-8450-4A27-9159-A7CD5C4BD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46" y="3619802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574">
        <p:fade/>
      </p:transition>
    </mc:Choice>
    <mc:Fallback xmlns="">
      <p:transition spd="med" advTm="6357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26FD-5F03-4F17-8DE5-837FCFFE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</a:t>
            </a:r>
            <a:r>
              <a:rPr lang="en-GB" dirty="0" err="1"/>
              <a:t>Backoff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F0CEA-7939-4596-829D-AC79D63B4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731964"/>
            <a:ext cx="10515600" cy="4351338"/>
          </a:xfrm>
        </p:spPr>
        <p:txBody>
          <a:bodyPr>
            <a:normAutofit lnSpcReduction="10000"/>
          </a:bodyPr>
          <a:lstStyle/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When a sender detects a collision, send “jam signal”</a:t>
            </a: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Make sure all hosts are aware of collision</a:t>
            </a: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Jam signal is 32 bits long (plus header overhead)</a:t>
            </a:r>
          </a:p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Exponential </a:t>
            </a:r>
            <a:r>
              <a:rPr lang="en-US" dirty="0" err="1">
                <a:solidFill>
                  <a:sysClr val="windowText" lastClr="000000"/>
                </a:solidFill>
              </a:rPr>
              <a:t>backoff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Select </a:t>
            </a:r>
            <a:r>
              <a:rPr lang="en-US" i="1" dirty="0">
                <a:solidFill>
                  <a:sysClr val="windowText" lastClr="000000"/>
                </a:solidFill>
              </a:rPr>
              <a:t>k</a:t>
            </a:r>
            <a:r>
              <a:rPr lang="en-US" dirty="0">
                <a:solidFill>
                  <a:sysClr val="windowText" lastClr="000000"/>
                </a:solidFill>
              </a:rPr>
              <a:t> ∈ [0, 2</a:t>
            </a:r>
            <a:r>
              <a:rPr lang="en-US" baseline="30000" dirty="0">
                <a:solidFill>
                  <a:sysClr val="windowText" lastClr="000000"/>
                </a:solidFill>
              </a:rPr>
              <a:t>n</a:t>
            </a:r>
            <a:r>
              <a:rPr lang="en-US" dirty="0">
                <a:solidFill>
                  <a:sysClr val="windowText" lastClr="000000"/>
                </a:solidFill>
              </a:rPr>
              <a:t> – 1], where </a:t>
            </a:r>
            <a:r>
              <a:rPr lang="en-US" i="1" dirty="0">
                <a:solidFill>
                  <a:sysClr val="windowText" lastClr="000000"/>
                </a:solidFill>
              </a:rPr>
              <a:t>n</a:t>
            </a:r>
            <a:r>
              <a:rPr lang="en-US" dirty="0">
                <a:solidFill>
                  <a:sysClr val="windowText" lastClr="000000"/>
                </a:solidFill>
              </a:rPr>
              <a:t> = number of collisions</a:t>
            </a: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Wait </a:t>
            </a:r>
            <a:r>
              <a:rPr lang="en-US" i="1" dirty="0">
                <a:solidFill>
                  <a:sysClr val="windowText" lastClr="000000"/>
                </a:solidFill>
              </a:rPr>
              <a:t>k</a:t>
            </a:r>
            <a:r>
              <a:rPr lang="en-US" dirty="0">
                <a:solidFill>
                  <a:sysClr val="windowText" lastClr="000000"/>
                </a:solidFill>
              </a:rPr>
              <a:t> * the amount of time required to send 512 bits (e.g., k * 51.2</a:t>
            </a:r>
            <a:r>
              <a:rPr lang="en-US" sz="1800" dirty="0">
                <a:solidFill>
                  <a:sysClr val="windowText" lastClr="000000"/>
                </a:solidFill>
              </a:rPr>
              <a:t>µ</a:t>
            </a:r>
            <a:r>
              <a:rPr lang="en-US" dirty="0">
                <a:solidFill>
                  <a:sysClr val="windowText" lastClr="000000"/>
                </a:solidFill>
              </a:rPr>
              <a:t>s for 100 Mbps Ethernet) before retransmission</a:t>
            </a: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i="1" dirty="0">
                <a:solidFill>
                  <a:sysClr val="windowText" lastClr="000000"/>
                </a:solidFill>
              </a:rPr>
              <a:t>n</a:t>
            </a:r>
            <a:r>
              <a:rPr lang="en-US" dirty="0">
                <a:solidFill>
                  <a:sysClr val="windowText" lastClr="000000"/>
                </a:solidFill>
              </a:rPr>
              <a:t> is capped at 10, frame dropped after 16 collisions</a:t>
            </a:r>
          </a:p>
          <a:p>
            <a:pPr marL="708660" lvl="1" indent="-342900">
              <a:lnSpc>
                <a:spcPct val="100000"/>
              </a:lnSpc>
              <a:spcBef>
                <a:spcPts val="550"/>
              </a:spcBef>
              <a:buSzPct val="70000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size of the sets from which k is chosen grows exponentially with the number of collisions – exponential </a:t>
            </a:r>
            <a:r>
              <a:rPr lang="en-US" dirty="0" err="1">
                <a:solidFill>
                  <a:sysClr val="windowText" lastClr="000000"/>
                </a:solidFill>
              </a:rPr>
              <a:t>backoff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0BFC6-7D03-4118-81B9-AFEEEEBE2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09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046">
        <p:fade/>
      </p:transition>
    </mc:Choice>
    <mc:Fallback xmlns="">
      <p:transition spd="med" advTm="9404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A1AA-B36D-4AEC-917E-0D5266F4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733"/>
            <a:ext cx="10515600" cy="894622"/>
          </a:xfrm>
        </p:spPr>
        <p:txBody>
          <a:bodyPr/>
          <a:lstStyle/>
          <a:p>
            <a:r>
              <a:rPr lang="en-GB" dirty="0"/>
              <a:t>CSMA/CA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2F6C-FB61-4D19-9F1C-3E0A6CC29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973" y="1173054"/>
            <a:ext cx="11577234" cy="5154335"/>
          </a:xfrm>
        </p:spPr>
        <p:txBody>
          <a:bodyPr>
            <a:normAutofit lnSpcReduction="10000"/>
          </a:bodyPr>
          <a:lstStyle/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  <a:defRPr/>
            </a:pPr>
            <a:r>
              <a:rPr lang="en-US" sz="2900" dirty="0">
                <a:solidFill>
                  <a:sysClr val="windowText" lastClr="000000"/>
                </a:solidFill>
              </a:rPr>
              <a:t>Carrier Sense Multiple Access / Collision Avoidance </a:t>
            </a:r>
          </a:p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  <a:defRPr/>
            </a:pPr>
            <a:r>
              <a:rPr lang="en-US" sz="2900" dirty="0">
                <a:solidFill>
                  <a:sysClr val="windowText" lastClr="000000"/>
                </a:solidFill>
              </a:rPr>
              <a:t>Like CSMA/CD, CSMA/CA it is also operated in the medium access control layer. </a:t>
            </a:r>
          </a:p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  <a:defRPr/>
            </a:pPr>
            <a:r>
              <a:rPr lang="en-US" sz="2900" dirty="0">
                <a:solidFill>
                  <a:sysClr val="windowText" lastClr="000000"/>
                </a:solidFill>
              </a:rPr>
              <a:t>Unlike CSMA/CD (that is effective after a collision), CSMA / CA is effective before a collision</a:t>
            </a:r>
          </a:p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  <a:defRPr/>
            </a:pPr>
            <a:r>
              <a:rPr lang="en-US" sz="2900" dirty="0">
                <a:solidFill>
                  <a:sysClr val="windowText" lastClr="000000"/>
                </a:solidFill>
              </a:rPr>
              <a:t>Algorithm</a:t>
            </a: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prior to transmitting, a node first listens to the shared medium (such as listening for wireless signals in a wireless network) to determine whether another node is transmitting or not.</a:t>
            </a: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another node was heard, wait for a period of time (usually random) for the node to stop transmitting before listening again for a free communications channel.</a:t>
            </a: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dirty="0"/>
              <a:t>if the medium was identified as being clear then it can send the frame in its entirety.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40B1-26C1-4A27-975C-50BF79C1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0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971">
        <p:fade/>
      </p:transition>
    </mc:Choice>
    <mc:Fallback xmlns="">
      <p:transition spd="med" advTm="4997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A1AA-B36D-4AEC-917E-0D5266F4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86"/>
            <a:ext cx="10515600" cy="894622"/>
          </a:xfrm>
        </p:spPr>
        <p:txBody>
          <a:bodyPr/>
          <a:lstStyle/>
          <a:p>
            <a:r>
              <a:rPr lang="en-GB" dirty="0"/>
              <a:t>CSMA/CD vs CSMA/CA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40B1-26C1-4A27-975C-50BF79C1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8D87C7-2BDF-45A5-B4C3-BB451A3E7C86}"/>
              </a:ext>
            </a:extLst>
          </p:cNvPr>
          <p:cNvGraphicFramePr>
            <a:graphicFrameLocks noGrp="1"/>
          </p:cNvGraphicFramePr>
          <p:nvPr/>
        </p:nvGraphicFramePr>
        <p:xfrm>
          <a:off x="352232" y="1836420"/>
          <a:ext cx="11487535" cy="3185160"/>
        </p:xfrm>
        <a:graphic>
          <a:graphicData uri="http://schemas.openxmlformats.org/drawingml/2006/table">
            <a:tbl>
              <a:tblPr/>
              <a:tblGrid>
                <a:gridCol w="888089">
                  <a:extLst>
                    <a:ext uri="{9D8B030D-6E8A-4147-A177-3AD203B41FA5}">
                      <a16:colId xmlns:a16="http://schemas.microsoft.com/office/drawing/2014/main" val="1105500152"/>
                    </a:ext>
                  </a:extLst>
                </a:gridCol>
                <a:gridCol w="5299723">
                  <a:extLst>
                    <a:ext uri="{9D8B030D-6E8A-4147-A177-3AD203B41FA5}">
                      <a16:colId xmlns:a16="http://schemas.microsoft.com/office/drawing/2014/main" val="4156079147"/>
                    </a:ext>
                  </a:extLst>
                </a:gridCol>
                <a:gridCol w="5299723">
                  <a:extLst>
                    <a:ext uri="{9D8B030D-6E8A-4147-A177-3AD203B41FA5}">
                      <a16:colId xmlns:a16="http://schemas.microsoft.com/office/drawing/2014/main" val="580685447"/>
                    </a:ext>
                  </a:extLst>
                </a:gridCol>
              </a:tblGrid>
              <a:tr h="52274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</a:rPr>
                        <a:t>S.NO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effectLst/>
                        </a:rPr>
                        <a:t>CSMA/CD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</a:rPr>
                        <a:t>CSMA/CA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44226"/>
                  </a:ext>
                </a:extLst>
              </a:tr>
              <a:tr h="591782">
                <a:tc>
                  <a:txBody>
                    <a:bodyPr/>
                    <a:lstStyle/>
                    <a:p>
                      <a:pPr algn="l" fontAlgn="base"/>
                      <a:r>
                        <a:rPr lang="en-PK" sz="2000" b="1">
                          <a:effectLst/>
                        </a:rPr>
                        <a:t>1.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CSMA / CD is effective after a collision.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Whereas CSMA / CA is effective before a collision.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3097"/>
                  </a:ext>
                </a:extLst>
              </a:tr>
              <a:tr h="838358">
                <a:tc>
                  <a:txBody>
                    <a:bodyPr/>
                    <a:lstStyle/>
                    <a:p>
                      <a:pPr algn="l" fontAlgn="base"/>
                      <a:r>
                        <a:rPr lang="en-PK" sz="2000" b="1">
                          <a:effectLst/>
                        </a:rPr>
                        <a:t>2.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CSMA / CD is used in wired networks.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Whereas CSMA / CA is commonly used in wireless networks.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31601"/>
                  </a:ext>
                </a:extLst>
              </a:tr>
              <a:tr h="838358">
                <a:tc>
                  <a:txBody>
                    <a:bodyPr/>
                    <a:lstStyle/>
                    <a:p>
                      <a:pPr algn="l" fontAlgn="base"/>
                      <a:r>
                        <a:rPr lang="en-PK" sz="2000" b="1">
                          <a:effectLst/>
                        </a:rPr>
                        <a:t>3.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>
                          <a:effectLst/>
                        </a:rPr>
                        <a:t>It only reduces the recovery time.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Whereas CSMA/ CA minimizes the possibility of collision.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0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971">
        <p:fade/>
      </p:transition>
    </mc:Choice>
    <mc:Fallback xmlns="">
      <p:transition spd="med" advTm="4997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ＭＳ Ｐゴシック" charset="0"/>
              </a:rPr>
              <a:t>ARP: address resolution protocol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 table: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Question: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IP/MAC address mappings for some LAN nodes: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IP address; MAC address; TTL&gt;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42012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260">
        <p:fade/>
      </p:transition>
    </mc:Choice>
    <mc:Fallback xmlns="">
      <p:transition spd="med" advTm="4926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87EAC6A-7E61-4C04-BE28-FCBB44727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08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966">
        <p:fade/>
      </p:transition>
    </mc:Choice>
    <mc:Fallback xmlns="">
      <p:transition spd="med" advTm="5196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Parity checking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5236-D727-2A42-B351-4D64035A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30" y="1654589"/>
            <a:ext cx="336667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bit parity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342900" marR="0" lvl="0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1022592" y="2663833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1061882" y="26709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1002103" y="3282809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89495" y="31892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1008149" y="31868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78479" y="2669786"/>
            <a:ext cx="1354981" cy="1448181"/>
            <a:chOff x="2978479" y="2669786"/>
            <a:chExt cx="1354981" cy="14481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092210" y="2665531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434601" y="3122845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3" y="1651081"/>
            <a:ext cx="484318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two-dimensional bit parity:</a:t>
            </a:r>
          </a:p>
          <a:p>
            <a:pPr marL="287338" marR="0" lvl="0" indent="-1698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detect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 correct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bit errors</a:t>
            </a:r>
          </a:p>
          <a:p>
            <a:pPr marL="287338" marR="0" lvl="0" indent="-1698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14% overhead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5486401" y="2521227"/>
            <a:ext cx="3683372" cy="2054406"/>
            <a:chOff x="7427845" y="2584175"/>
            <a:chExt cx="3683372" cy="20544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column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0D65EA-2DEF-EC4A-A451-345D32D5A3CC}"/>
              </a:ext>
            </a:extLst>
          </p:cNvPr>
          <p:cNvGrpSpPr/>
          <p:nvPr/>
        </p:nvGrpSpPr>
        <p:grpSpPr>
          <a:xfrm>
            <a:off x="4150979" y="4938063"/>
            <a:ext cx="2320933" cy="1220735"/>
            <a:chOff x="3800015" y="4868761"/>
            <a:chExt cx="2320933" cy="122073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4903522" y="5428507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0 1 1 1 0  1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0E5F5-1A73-CD45-BE51-8A71F0B1AF92}"/>
                </a:ext>
              </a:extLst>
            </p:cNvPr>
            <p:cNvGrpSpPr/>
            <p:nvPr/>
          </p:nvGrpSpPr>
          <p:grpSpPr>
            <a:xfrm>
              <a:off x="4910146" y="4875335"/>
              <a:ext cx="1210802" cy="1214161"/>
              <a:chOff x="6394173" y="4840358"/>
              <a:chExt cx="1210802" cy="121416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00D9F1-D52C-844A-BE08-19ADE51A3710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1 0 1 0 1  1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D5B75B-274E-994B-B768-CAAFF3CC0506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1 1 1 1 0  0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EC65261-0C24-C74C-8E9A-2A56766B1C75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1 0 1 0 1  0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53A1B6-BE52-3A4D-8CDE-7C98D4727C7E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AD3BF-7B3D-5B44-8D09-3017B18E80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EFFD78-C794-F24E-BE55-B812FA8E6373}"/>
                </a:ext>
              </a:extLst>
            </p:cNvPr>
            <p:cNvSpPr txBox="1"/>
            <p:nvPr/>
          </p:nvSpPr>
          <p:spPr>
            <a:xfrm>
              <a:off x="3800015" y="4868761"/>
              <a:ext cx="110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errors: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F11DFB-A088-D946-95D1-3C03DAB781A8}"/>
              </a:ext>
            </a:extLst>
          </p:cNvPr>
          <p:cNvGrpSpPr/>
          <p:nvPr/>
        </p:nvGrpSpPr>
        <p:grpSpPr>
          <a:xfrm>
            <a:off x="7222435" y="4943606"/>
            <a:ext cx="3312300" cy="1621566"/>
            <a:chOff x="7222435" y="4943606"/>
            <a:chExt cx="3312300" cy="162156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17221-4739-6841-AA86-FAC94BED7B08}"/>
                </a:ext>
              </a:extLst>
            </p:cNvPr>
            <p:cNvGrpSpPr/>
            <p:nvPr/>
          </p:nvGrpSpPr>
          <p:grpSpPr>
            <a:xfrm>
              <a:off x="8752840" y="4943606"/>
              <a:ext cx="1781895" cy="1621566"/>
              <a:chOff x="5890374" y="4811085"/>
              <a:chExt cx="1781895" cy="162156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5F2AFD-4DA1-594C-BF85-194456577EE9}"/>
                  </a:ext>
                </a:extLst>
              </p:cNvPr>
              <p:cNvGrpSpPr/>
              <p:nvPr/>
            </p:nvGrpSpPr>
            <p:grpSpPr>
              <a:xfrm>
                <a:off x="5890374" y="4812876"/>
                <a:ext cx="1781895" cy="1619775"/>
                <a:chOff x="4903522" y="4875335"/>
                <a:chExt cx="1781895" cy="1619775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F2045-70A1-F94B-8859-95531C4604F9}"/>
                    </a:ext>
                  </a:extLst>
                </p:cNvPr>
                <p:cNvSpPr txBox="1"/>
                <p:nvPr/>
              </p:nvSpPr>
              <p:spPr>
                <a:xfrm>
                  <a:off x="4903522" y="542850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0 1 1 1 0  1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C319AFE-17A7-2B4C-8668-7FE48598E0BE}"/>
                    </a:ext>
                  </a:extLst>
                </p:cNvPr>
                <p:cNvGrpSpPr/>
                <p:nvPr/>
              </p:nvGrpSpPr>
              <p:grpSpPr>
                <a:xfrm>
                  <a:off x="4910146" y="4875335"/>
                  <a:ext cx="1210802" cy="1214161"/>
                  <a:chOff x="6394173" y="4840358"/>
                  <a:chExt cx="1210802" cy="1214161"/>
                </a:xfrm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0E8F038-35AD-0946-9AF8-3B82D62E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799" y="484035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1 0 1 0 1  1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B46CC5B-41FC-3046-A483-F2909BFB7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173" y="512196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 </a:t>
                    </a: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0</a:t>
                    </a: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1 1 0  0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6418A9F-75BF-B047-85AA-68BAE639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912" y="5685187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1 0 1 0 1  0</a:t>
                    </a:r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665A79-628F-EF47-A9DA-75CCD8B6F9D1}"/>
                      </a:ext>
                    </a:extLst>
                  </p:cNvPr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06629B4-5BDA-B443-9A30-12378249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828021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4B127E-41D4-8C49-8FF0-07C5874E8EF9}"/>
                    </a:ext>
                  </a:extLst>
                </p:cNvPr>
                <p:cNvSpPr txBox="1"/>
                <p:nvPr/>
              </p:nvSpPr>
              <p:spPr>
                <a:xfrm>
                  <a:off x="4956746" y="6135973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parity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error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73E8487-5115-ED45-91CD-12473E6CE35C}"/>
                    </a:ext>
                  </a:extLst>
                </p:cNvPr>
                <p:cNvSpPr txBox="1"/>
                <p:nvPr/>
              </p:nvSpPr>
              <p:spPr>
                <a:xfrm>
                  <a:off x="6138472" y="5164111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parity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error</a:t>
                  </a:r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D1057B9-5603-6B48-B071-08FE0B7172F9}"/>
                  </a:ext>
                </a:extLst>
              </p:cNvPr>
              <p:cNvCxnSpPr>
                <a:stCxn id="145" idx="1"/>
              </p:cNvCxnSpPr>
              <p:nvPr/>
            </p:nvCxnSpPr>
            <p:spPr>
              <a:xfrm flipV="1">
                <a:off x="5896998" y="5271541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CCC6F7F0-B384-914D-A818-618271BA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correctable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single-bit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967408" y="4258270"/>
            <a:ext cx="2929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parity: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an extra bit called parity bit to keep the number of 1’s even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Detects 1-bit errors and some 2-bit errors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reliable against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bursty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errors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1DD67D-DA19-4F36-A6C5-F70B0218547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07880" y="2743200"/>
              <a:ext cx="8715600" cy="3509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1DD67D-DA19-4F36-A6C5-F70B021854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040" y="2679840"/>
                <a:ext cx="8746920" cy="36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5011">
        <p:fade/>
      </p:transition>
    </mc:Choice>
    <mc:Fallback xmlns="">
      <p:transition spd="med" advTm="245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CA65-8CE3-43A8-B5FE-A96BF928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F4C538-1EDA-495A-81B0-C306353D26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623970"/>
                <a:ext cx="10515600" cy="478220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CRC:</a:t>
                </a:r>
              </a:p>
              <a:p>
                <a:pPr lvl="1"/>
                <a:r>
                  <a:rPr lang="en-GB" dirty="0"/>
                  <a:t>Sender and receiver agree on a generator </a:t>
                </a:r>
                <a:r>
                  <a:rPr lang="en-GB" dirty="0">
                    <a:solidFill>
                      <a:srgbClr val="C00000"/>
                    </a:solidFill>
                  </a:rPr>
                  <a:t>G</a:t>
                </a:r>
                <a:r>
                  <a:rPr lang="en-GB" dirty="0"/>
                  <a:t> </a:t>
                </a:r>
                <a:r>
                  <a:rPr lang="en-US" dirty="0"/>
                  <a:t>of </a:t>
                </a:r>
                <a:r>
                  <a:rPr lang="en-US" i="1" dirty="0"/>
                  <a:t>r+1 </a:t>
                </a:r>
                <a:r>
                  <a:rPr lang="en-US" dirty="0"/>
                  <a:t>bits </a:t>
                </a:r>
              </a:p>
              <a:p>
                <a:pPr lvl="2"/>
                <a:r>
                  <a:rPr lang="en-GB" dirty="0"/>
                  <a:t>e.g., generator polynomial: G(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+0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1001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Append</a:t>
                </a:r>
                <a:r>
                  <a:rPr lang="en-GB" i="1" dirty="0"/>
                  <a:t> r </a:t>
                </a:r>
                <a:r>
                  <a:rPr lang="en-GB" dirty="0"/>
                  <a:t>bits of 0 at the end of data D</a:t>
                </a:r>
              </a:p>
              <a:p>
                <a:pPr lvl="1"/>
                <a:r>
                  <a:rPr lang="en-GB" dirty="0">
                    <a:solidFill>
                      <a:prstClr val="black"/>
                    </a:solidFill>
                  </a:rPr>
                  <a:t>Divide the padded data by G using modulo-2 arithmetic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The remainder is the CRC bits which will be appended to the data bits and transmitted</a:t>
                </a:r>
              </a:p>
              <a:p>
                <a:r>
                  <a:rPr lang="en-GB" dirty="0">
                    <a:solidFill>
                      <a:prstClr val="black"/>
                    </a:solidFill>
                  </a:rPr>
                  <a:t> very powerful error detection technique</a:t>
                </a:r>
              </a:p>
              <a:p>
                <a:pPr lvl="1"/>
                <a:r>
                  <a:rPr lang="en-GB" dirty="0"/>
                  <a:t>Each of the CRC standards can detect burst errors of fewer than r+1 bits, sometimes even larger bursts of errors</a:t>
                </a:r>
              </a:p>
              <a:p>
                <a:pPr lvl="1"/>
                <a:r>
                  <a:rPr lang="en-GB" dirty="0"/>
                  <a:t>Data-link layer protocols usually implemented in hardware, therefore can afford more computationally intensive error detection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F4C538-1EDA-495A-81B0-C306353D2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623970"/>
                <a:ext cx="10515600" cy="4782209"/>
              </a:xfrm>
              <a:blipFill>
                <a:blip r:embed="rId5"/>
                <a:stretch>
                  <a:fillRect t="-2038" b="-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4C1064-2A59-4BB2-BED0-399C23DC323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35960" y="2791080"/>
              <a:ext cx="5199120" cy="11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4C1064-2A59-4BB2-BED0-399C23DC32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0120" y="2727720"/>
                <a:ext cx="523044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78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498">
        <p:fade/>
      </p:transition>
    </mc:Choice>
    <mc:Fallback xmlns="">
      <p:transition spd="med" advTm="1244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249478" y="304137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249479" y="245165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262729" y="275645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256103" y="333954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8825948" y="3664228"/>
            <a:ext cx="1505129" cy="2244628"/>
            <a:chOff x="8825948" y="3664228"/>
            <a:chExt cx="1505129" cy="224462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395794" y="5512856"/>
              <a:ext cx="926857" cy="396000"/>
            </a:xfrm>
            <a:prstGeom prst="rect">
              <a:avLst/>
            </a:prstGeom>
            <a:solidFill>
              <a:srgbClr val="B5E7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9700589" y="596347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9749390" y="5609878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401536" y="1219201"/>
            <a:ext cx="1116000" cy="1064637"/>
            <a:chOff x="6401536" y="1219201"/>
            <a:chExt cx="1116000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401536" y="1822173"/>
              <a:ext cx="1116000" cy="461665"/>
            </a:xfrm>
            <a:prstGeom prst="rect">
              <a:avLst/>
            </a:prstGeom>
            <a:solidFill>
              <a:srgbClr val="B5E7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465486" y="1823003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406127" y="188990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68190" y="1883681"/>
            <a:ext cx="1797543" cy="360000"/>
          </a:xfrm>
          <a:prstGeom prst="rect">
            <a:avLst/>
          </a:prstGeom>
          <a:solidFill>
            <a:srgbClr val="B5E7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1  0  1  1  1  0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27366" y="26371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B609E1-F128-4AF9-AB43-69536CF48732}"/>
                  </a:ext>
                </a:extLst>
              </p:cNvPr>
              <p:cNvSpPr txBox="1"/>
              <p:nvPr/>
            </p:nvSpPr>
            <p:spPr>
              <a:xfrm>
                <a:off x="1135746" y="1457626"/>
                <a:ext cx="4905556" cy="232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 = 101110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 = 1001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Generator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sSup>
                      <m:sSup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+0</m:t>
                    </m:r>
                    <m:sSup>
                      <m:sSup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+0</m:t>
                    </m:r>
                    <m:sSup>
                      <m:sSup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</m:sSup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  <m:sSup>
                      <m:sSup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p>
                    </m:sSup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Since G is 4 bits long, the CRC bits are 3 bits.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B609E1-F128-4AF9-AB43-69536CF4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46" y="1457626"/>
                <a:ext cx="4905556" cy="2324995"/>
              </a:xfrm>
              <a:prstGeom prst="rect">
                <a:avLst/>
              </a:prstGeom>
              <a:blipFill>
                <a:blip r:embed="rId5"/>
                <a:stretch>
                  <a:fillRect l="-1615" t="-2094" b="-4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EA9E57F-23B5-4814-B5D9-B00AD19EA2E6}"/>
              </a:ext>
            </a:extLst>
          </p:cNvPr>
          <p:cNvSpPr txBox="1"/>
          <p:nvPr/>
        </p:nvSpPr>
        <p:spPr>
          <a:xfrm>
            <a:off x="1102854" y="3962338"/>
            <a:ext cx="56425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Append 3 bits of 0 at the end of data 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the padded data by G using modulo-2 arithmetic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Finally, the 3-bit long remainder is the CRC bits which will be appended to the data bits at the sender side before the transmission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314805E-AA2B-4369-8B10-E2DC8697D03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99040" y="1459440"/>
              <a:ext cx="8979120" cy="454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314805E-AA2B-4369-8B10-E2DC8697D0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9680" y="1450080"/>
                <a:ext cx="8997840" cy="45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4040">
        <p:fade/>
      </p:transition>
    </mc:Choice>
    <mc:Fallback xmlns="">
      <p:transition spd="med" advTm="2640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904460" y="1438619"/>
            <a:ext cx="11393557" cy="489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74638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has packet to send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 at full channel data rate R.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priori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coordination among nodes</a:t>
            </a:r>
          </a:p>
          <a:p>
            <a:pPr marL="287338" marR="0" lvl="0" indent="-274638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or more transmitting nodes: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87338" marR="0" lvl="0" indent="-274638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access MAC protocol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specifies: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detect collisions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recover from collisions (e.g., via delayed retransmissions)</a:t>
            </a:r>
          </a:p>
          <a:p>
            <a:pPr marL="287338" marR="0" lvl="0" indent="-274638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 of random access MAC protocols: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ALOHA, slotted ALOHA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12455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959">
        <p:fade/>
      </p:transition>
    </mc:Choice>
    <mc:Fallback xmlns="">
      <p:transition spd="med" advTm="4095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308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unslotted Aloha: simple, no synchronization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frame first arrives: transmit immediately 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Receivers ACK all received packets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ACK = collision, wait a random time then retransmit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following example scenario,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sent at 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collides with the other frame sent in [t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-1,t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4399816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end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 overlap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with start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i’s frame</a:t>
              </a: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063C8C-5A15-4FB6-8F49-851631E6597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026960" y="4912200"/>
              <a:ext cx="2974680" cy="582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063C8C-5A15-4FB6-8F49-851631E659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1120" y="4848840"/>
                <a:ext cx="3006000" cy="7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3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1054">
        <p:fade/>
      </p:transition>
    </mc:Choice>
    <mc:Fallback xmlns="">
      <p:transition spd="med" advTm="810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45584" y="1416396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frames same size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divided into equal size slots (time to transmit 1 frame)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start to transmit only slot beginning 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nodes are synchronized</a:t>
            </a:r>
          </a:p>
          <a:p>
            <a:pPr marL="404813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2 or more nodes transmit in slot, all nodes detect collision before the slot ends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99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operation:</a:t>
            </a:r>
          </a:p>
          <a:p>
            <a:pPr marL="45720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node obtains fresh frame, transmits in next slot</a:t>
            </a:r>
          </a:p>
          <a:p>
            <a:pPr marL="746125" marR="0" lvl="1" indent="-2365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no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 can send new frame in next slot if it has one</a:t>
            </a:r>
          </a:p>
          <a:p>
            <a:pPr marL="746125" marR="0" lvl="1" indent="-2365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collision: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node retransmits frame in each subsequent slot with probability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success (like tossing a biased coin)</a:t>
            </a:r>
          </a:p>
        </p:txBody>
      </p:sp>
    </p:spTree>
    <p:extLst>
      <p:ext uri="{BB962C8B-B14F-4D97-AF65-F5344CB8AC3E}">
        <p14:creationId xmlns:p14="http://schemas.microsoft.com/office/powerpoint/2010/main" val="8534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335">
        <p:fade/>
      </p:transition>
    </mc:Choice>
    <mc:Fallback xmlns="">
      <p:transition spd="med" advTm="15333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0515600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a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all N nodes, the efficiency of slotted ALOHA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i="1" dirty="0">
                <a:solidFill>
                  <a:srgbClr val="0000A8"/>
                </a:solidFill>
              </a:rPr>
              <a:t>at best:</a:t>
            </a:r>
            <a:r>
              <a:rPr lang="en-US" sz="2400" i="1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channel is used for useful transmissions for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C8BF5-34FB-B64D-8803-0F740A1B8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990778-6496-44A1-BC02-5421FEFF0BD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13320" y="3341520"/>
              <a:ext cx="4912200" cy="234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990778-6496-44A1-BC02-5421FEFF0B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7480" y="3278160"/>
                <a:ext cx="4943520" cy="24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1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3900">
        <p:fade/>
      </p:transition>
    </mc:Choice>
    <mc:Fallback xmlns="">
      <p:transition spd="med" advTm="103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A1AA-B36D-4AEC-917E-0D5266F4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CSMA/CD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2F6C-FB61-4D19-9F1C-3E0A6CC29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0933"/>
            <a:ext cx="10515600" cy="4636030"/>
          </a:xfrm>
        </p:spPr>
        <p:txBody>
          <a:bodyPr>
            <a:normAutofit lnSpcReduction="10000"/>
          </a:bodyPr>
          <a:lstStyle/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  <a:defRPr/>
            </a:pPr>
            <a:r>
              <a:rPr lang="en-US" sz="2900" dirty="0">
                <a:solidFill>
                  <a:sysClr val="windowText" lastClr="000000"/>
                </a:solidFill>
              </a:rPr>
              <a:t>Carrier sense multiple access with collision detection</a:t>
            </a:r>
          </a:p>
          <a:p>
            <a:pPr marL="320040" lvl="0" indent="-320040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000"/>
              <a:buFont typeface="Wingdings"/>
              <a:buChar char=""/>
              <a:defRPr/>
            </a:pPr>
            <a:r>
              <a:rPr lang="en-US" sz="2900" dirty="0">
                <a:solidFill>
                  <a:sysClr val="windowText" lastClr="000000"/>
                </a:solidFill>
              </a:rPr>
              <a:t>Algorithm</a:t>
            </a: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Listen to the channel</a:t>
            </a: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If channel is busy, wait until idle</a:t>
            </a:r>
          </a:p>
          <a:p>
            <a:pPr marL="1154430" lvl="2" indent="-514350">
              <a:lnSpc>
                <a:spcPct val="100000"/>
              </a:lnSpc>
              <a:buClr>
                <a:srgbClr val="DA1F28"/>
              </a:buClr>
              <a:buSzPct val="75000"/>
              <a:buFont typeface="Wingdings"/>
              <a:buChar char=""/>
              <a:defRPr/>
            </a:pPr>
            <a:r>
              <a:rPr lang="en-US" sz="2300" dirty="0">
                <a:solidFill>
                  <a:sysClr val="windowText" lastClr="000000"/>
                </a:solidFill>
              </a:rPr>
              <a:t>Sending would cause a collision and waste time</a:t>
            </a: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Send a frame and sense for collision</a:t>
            </a: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If no collision, then frame has been delivered</a:t>
            </a: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If collision, abort immediately (stops transmission)</a:t>
            </a:r>
          </a:p>
          <a:p>
            <a:pPr marL="1154430" lvl="2" indent="-514350">
              <a:lnSpc>
                <a:spcPct val="100000"/>
              </a:lnSpc>
              <a:buClr>
                <a:srgbClr val="DA1F28"/>
              </a:buClr>
              <a:buSzPct val="75000"/>
              <a:buFont typeface="Wingdings"/>
              <a:buChar char=""/>
              <a:defRPr/>
            </a:pPr>
            <a:r>
              <a:rPr lang="en-US" sz="2300" dirty="0">
                <a:solidFill>
                  <a:sysClr val="windowText" lastClr="000000"/>
                </a:solidFill>
              </a:rPr>
              <a:t>Why keep sending if the frame is already corrupted?</a:t>
            </a:r>
          </a:p>
          <a:p>
            <a:pPr marL="880110" lvl="1" indent="-514350">
              <a:lnSpc>
                <a:spcPct val="100000"/>
              </a:lnSpc>
              <a:spcBef>
                <a:spcPts val="550"/>
              </a:spcBef>
              <a:buSzPct val="70000"/>
              <a:buFont typeface="+mj-lt"/>
              <a:buAutoNum type="arabicPeriod"/>
              <a:defRPr/>
            </a:pPr>
            <a:r>
              <a:rPr lang="en-US" sz="2600" dirty="0">
                <a:solidFill>
                  <a:sysClr val="windowText" lastClr="000000"/>
                </a:solidFill>
              </a:rPr>
              <a:t>Perform exponential </a:t>
            </a:r>
            <a:r>
              <a:rPr lang="en-US" sz="2600" dirty="0" err="1">
                <a:solidFill>
                  <a:sysClr val="windowText" lastClr="000000"/>
                </a:solidFill>
              </a:rPr>
              <a:t>backoff</a:t>
            </a:r>
            <a:r>
              <a:rPr lang="en-US" sz="2600" dirty="0">
                <a:solidFill>
                  <a:sysClr val="windowText" lastClr="000000"/>
                </a:solidFill>
              </a:rPr>
              <a:t> then retransmit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40B1-26C1-4A27-975C-50BF79C1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96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971">
        <p:fade/>
      </p:transition>
    </mc:Choice>
    <mc:Fallback xmlns="">
      <p:transition spd="med" advTm="49971">
        <p:fade/>
      </p:transition>
    </mc:Fallback>
  </mc:AlternateContent>
</p:sld>
</file>

<file path=ppt/theme/theme1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1423</Words>
  <Application>Microsoft Office PowerPoint</Application>
  <PresentationFormat>Widescreen</PresentationFormat>
  <Paragraphs>241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9_Office Theme</vt:lpstr>
      <vt:lpstr>Link Layer and LANs - Roadmap</vt:lpstr>
      <vt:lpstr>Parity checking</vt:lpstr>
      <vt:lpstr>Cyclic Redundancy Check (CRC)</vt:lpstr>
      <vt:lpstr>Cyclic Redundancy Check (CRC): example</vt:lpstr>
      <vt:lpstr>Random access protocols</vt:lpstr>
      <vt:lpstr>Pure ALOHA</vt:lpstr>
      <vt:lpstr>Slotted ALOHA</vt:lpstr>
      <vt:lpstr>Slotted ALOHA: performance</vt:lpstr>
      <vt:lpstr>CSMA/CD</vt:lpstr>
      <vt:lpstr>Exponential Backoff</vt:lpstr>
      <vt:lpstr>CSMA/CA</vt:lpstr>
      <vt:lpstr>CSMA/CD vs CSMA/CA</vt:lpstr>
      <vt:lpstr>ARP: address resolution protocol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Layer and LANs - Roadmap</dc:title>
  <dc:creator>yu wenjuan</dc:creator>
  <cp:lastModifiedBy>Azhar Iqbal</cp:lastModifiedBy>
  <cp:revision>2</cp:revision>
  <dcterms:created xsi:type="dcterms:W3CDTF">2020-11-08T12:56:17Z</dcterms:created>
  <dcterms:modified xsi:type="dcterms:W3CDTF">2022-11-03T08:07:56Z</dcterms:modified>
</cp:coreProperties>
</file>