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A597B-5AA5-4118-95D2-E0982841D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9B8C79-CFDB-4586-9755-336869F34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C70452-2365-4CEB-A247-781B6208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92F3-6082-4A9B-BA8F-862762D8844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0B7026-7EC6-4454-A7F3-9560D898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14D57-3C41-49F5-A6AC-B0CD58A6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AAC4-C9F7-4F4F-9221-6B38C582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31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704E2-CDD5-40E9-9B5C-FD67EB4F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D44146-2ACA-4D10-9D7A-50FFB6F06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726D7-A396-48F1-A7B7-A78FC1A1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92F3-6082-4A9B-BA8F-862762D8844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847C6-C0F4-4B7F-926E-98375C109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9246A9-44D0-40E6-8956-7A2FF1FD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AAC4-C9F7-4F4F-9221-6B38C582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68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183DE-148D-4A98-8EAE-BB4C79B8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0148A0-A159-4795-ABEA-CBC7CA2C8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36D6C8-FD9A-482A-8773-FCDBE2C3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92F3-6082-4A9B-BA8F-862762D8844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FB4D58-83FE-4796-9608-1006793C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13C8C-9873-4F3A-BF9E-50EB4B4B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AAC4-C9F7-4F4F-9221-6B38C582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55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59135-1AF1-4E25-91E5-F42DE032B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09" y="206337"/>
            <a:ext cx="12082491" cy="1325563"/>
          </a:xfrm>
        </p:spPr>
        <p:txBody>
          <a:bodyPr>
            <a:noAutofit/>
          </a:bodyPr>
          <a:lstStyle>
            <a:lvl1pPr>
              <a:def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400" dirty="0"/>
              <a:t>单击此处编辑母版标题样式</a:t>
            </a:r>
            <a:endParaRPr lang="zh-CN" altLang="en-US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3ED84-CCCE-4E08-AB1E-477D7BF24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375" y="1634125"/>
            <a:ext cx="5954095" cy="508734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BC7F0C-E91D-433B-BBA4-4CF9A560B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8964" y="1634126"/>
            <a:ext cx="6087331" cy="508734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DC7C5-A5D6-4E5F-AA49-9823C89E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92F3-6082-4A9B-BA8F-862762D8844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41BDDC-7444-4D4D-85BE-47AC1A9F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85BAB6-0DEA-492F-AA88-4E2EE43E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AAC4-C9F7-4F4F-9221-6B38C582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91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2CCE16-80D4-43FB-9C89-D100A198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92F3-6082-4A9B-BA8F-862762D8844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51E3F9-6BAB-44A9-924D-4F100B61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1838C2-8676-4D54-BF65-7CF58945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AAC4-C9F7-4F4F-9221-6B38C5826FF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3A7146A-BD2A-458B-A6A8-B4F9226D4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6456" y="770062"/>
            <a:ext cx="2885562" cy="278700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177041D8-D6F2-4152-87CB-BF9E2B0031C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71875" y="3594554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6B84E9F2-F8B9-4ABB-9704-BD70D6FDED0D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7792769" y="770062"/>
            <a:ext cx="2885562" cy="278700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8E0FEF3A-FA97-43D7-8D12-82A88E5BA6C9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4297314" y="778146"/>
            <a:ext cx="2885562" cy="278700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0267462C-8A14-4C16-8E62-3BC784C509A5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267957" y="3960236"/>
            <a:ext cx="2885562" cy="278700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CA2082D-6F58-4969-9FAE-67E23A686C26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267957" y="54104"/>
            <a:ext cx="10695669" cy="40414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86CBE4DE-D597-4A32-8F1A-E4CADC5CE27C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3404362" y="3589564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0" name="文本占位符 2">
            <a:extLst>
              <a:ext uri="{FF2B5EF4-FFF2-40B4-BE49-F238E27FC236}">
                <a16:creationId xmlns:a16="http://schemas.microsoft.com/office/drawing/2014/main" id="{CFD26603-4D1A-4462-8170-94EE32F41F8D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382092" y="3589564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文本占位符 2">
            <a:extLst>
              <a:ext uri="{FF2B5EF4-FFF2-40B4-BE49-F238E27FC236}">
                <a16:creationId xmlns:a16="http://schemas.microsoft.com/office/drawing/2014/main" id="{91C783C2-6F89-4DF6-AB6B-991A78D14293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9359822" y="3589564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文本占位符 2">
            <a:extLst>
              <a:ext uri="{FF2B5EF4-FFF2-40B4-BE49-F238E27FC236}">
                <a16:creationId xmlns:a16="http://schemas.microsoft.com/office/drawing/2014/main" id="{67EA8891-87DB-4F98-8077-07EA530535E8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1164902" y="449192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3" name="文本占位符 2">
            <a:extLst>
              <a:ext uri="{FF2B5EF4-FFF2-40B4-BE49-F238E27FC236}">
                <a16:creationId xmlns:a16="http://schemas.microsoft.com/office/drawing/2014/main" id="{B74B6394-E849-47B7-8DBD-05AA12F4EE4F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7855901" y="449191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4" name="文本占位符 2">
            <a:extLst>
              <a:ext uri="{FF2B5EF4-FFF2-40B4-BE49-F238E27FC236}">
                <a16:creationId xmlns:a16="http://schemas.microsoft.com/office/drawing/2014/main" id="{4956BC49-18A0-45A1-BCDB-1F4DED3012AA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425760" y="449192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5" name="内容占位符 2">
            <a:extLst>
              <a:ext uri="{FF2B5EF4-FFF2-40B4-BE49-F238E27FC236}">
                <a16:creationId xmlns:a16="http://schemas.microsoft.com/office/drawing/2014/main" id="{52BB1FBE-16CD-443C-BEB9-B8B84481AC7E}"/>
              </a:ext>
            </a:extLst>
          </p:cNvPr>
          <p:cNvSpPr>
            <a:spLocks noGrp="1"/>
          </p:cNvSpPr>
          <p:nvPr>
            <p:ph sz="half" idx="30"/>
          </p:nvPr>
        </p:nvSpPr>
        <p:spPr>
          <a:xfrm>
            <a:off x="3261430" y="3960236"/>
            <a:ext cx="2885562" cy="278700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" name="内容占位符 2">
            <a:extLst>
              <a:ext uri="{FF2B5EF4-FFF2-40B4-BE49-F238E27FC236}">
                <a16:creationId xmlns:a16="http://schemas.microsoft.com/office/drawing/2014/main" id="{CB9CE57B-B105-4F7F-BCCD-30383B9BDE47}"/>
              </a:ext>
            </a:extLst>
          </p:cNvPr>
          <p:cNvSpPr>
            <a:spLocks noGrp="1"/>
          </p:cNvSpPr>
          <p:nvPr>
            <p:ph sz="half" idx="31"/>
          </p:nvPr>
        </p:nvSpPr>
        <p:spPr>
          <a:xfrm>
            <a:off x="6253646" y="3948803"/>
            <a:ext cx="2885562" cy="278700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7" name="内容占位符 2">
            <a:extLst>
              <a:ext uri="{FF2B5EF4-FFF2-40B4-BE49-F238E27FC236}">
                <a16:creationId xmlns:a16="http://schemas.microsoft.com/office/drawing/2014/main" id="{0237A94F-2F45-4AAF-9212-693158848F21}"/>
              </a:ext>
            </a:extLst>
          </p:cNvPr>
          <p:cNvSpPr>
            <a:spLocks noGrp="1"/>
          </p:cNvSpPr>
          <p:nvPr>
            <p:ph sz="half" idx="32"/>
          </p:nvPr>
        </p:nvSpPr>
        <p:spPr>
          <a:xfrm>
            <a:off x="9248376" y="3949287"/>
            <a:ext cx="2885562" cy="278700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357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2CCE16-80D4-43FB-9C89-D100A198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92F3-6082-4A9B-BA8F-862762D8844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51E3F9-6BAB-44A9-924D-4F100B61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1838C2-8676-4D54-BF65-7CF58945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AAC4-C9F7-4F4F-9221-6B38C5826FF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177041D8-D6F2-4152-87CB-BF9E2B0031C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71875" y="3594554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0267462C-8A14-4C16-8E62-3BC784C509A5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267957" y="3960236"/>
            <a:ext cx="2885562" cy="278700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CA2082D-6F58-4969-9FAE-67E23A686C26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267957" y="54104"/>
            <a:ext cx="10695669" cy="40414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86CBE4DE-D597-4A32-8F1A-E4CADC5CE27C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3404362" y="3589564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0" name="文本占位符 2">
            <a:extLst>
              <a:ext uri="{FF2B5EF4-FFF2-40B4-BE49-F238E27FC236}">
                <a16:creationId xmlns:a16="http://schemas.microsoft.com/office/drawing/2014/main" id="{CFD26603-4D1A-4462-8170-94EE32F41F8D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382092" y="3589564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文本占位符 2">
            <a:extLst>
              <a:ext uri="{FF2B5EF4-FFF2-40B4-BE49-F238E27FC236}">
                <a16:creationId xmlns:a16="http://schemas.microsoft.com/office/drawing/2014/main" id="{91C783C2-6F89-4DF6-AB6B-991A78D14293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9359822" y="3589564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5" name="内容占位符 2">
            <a:extLst>
              <a:ext uri="{FF2B5EF4-FFF2-40B4-BE49-F238E27FC236}">
                <a16:creationId xmlns:a16="http://schemas.microsoft.com/office/drawing/2014/main" id="{52BB1FBE-16CD-443C-BEB9-B8B84481AC7E}"/>
              </a:ext>
            </a:extLst>
          </p:cNvPr>
          <p:cNvSpPr>
            <a:spLocks noGrp="1"/>
          </p:cNvSpPr>
          <p:nvPr>
            <p:ph sz="half" idx="30"/>
          </p:nvPr>
        </p:nvSpPr>
        <p:spPr>
          <a:xfrm>
            <a:off x="3261430" y="3960236"/>
            <a:ext cx="2885562" cy="278700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" name="内容占位符 2">
            <a:extLst>
              <a:ext uri="{FF2B5EF4-FFF2-40B4-BE49-F238E27FC236}">
                <a16:creationId xmlns:a16="http://schemas.microsoft.com/office/drawing/2014/main" id="{CB9CE57B-B105-4F7F-BCCD-30383B9BDE47}"/>
              </a:ext>
            </a:extLst>
          </p:cNvPr>
          <p:cNvSpPr>
            <a:spLocks noGrp="1"/>
          </p:cNvSpPr>
          <p:nvPr>
            <p:ph sz="half" idx="31"/>
          </p:nvPr>
        </p:nvSpPr>
        <p:spPr>
          <a:xfrm>
            <a:off x="6253646" y="3948803"/>
            <a:ext cx="2885562" cy="278700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7" name="内容占位符 2">
            <a:extLst>
              <a:ext uri="{FF2B5EF4-FFF2-40B4-BE49-F238E27FC236}">
                <a16:creationId xmlns:a16="http://schemas.microsoft.com/office/drawing/2014/main" id="{0237A94F-2F45-4AAF-9212-693158848F21}"/>
              </a:ext>
            </a:extLst>
          </p:cNvPr>
          <p:cNvSpPr>
            <a:spLocks noGrp="1"/>
          </p:cNvSpPr>
          <p:nvPr>
            <p:ph sz="half" idx="32"/>
          </p:nvPr>
        </p:nvSpPr>
        <p:spPr>
          <a:xfrm>
            <a:off x="9248376" y="3949287"/>
            <a:ext cx="2885562" cy="278700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" name="日期占位符 1">
            <a:extLst>
              <a:ext uri="{FF2B5EF4-FFF2-40B4-BE49-F238E27FC236}">
                <a16:creationId xmlns:a16="http://schemas.microsoft.com/office/drawing/2014/main" id="{3F9458AA-AC13-42A6-B4F5-39738ABC0584}"/>
              </a:ext>
            </a:extLst>
          </p:cNvPr>
          <p:cNvSpPr txBox="1">
            <a:spLocks/>
          </p:cNvSpPr>
          <p:nvPr userDrawn="1"/>
        </p:nvSpPr>
        <p:spPr>
          <a:xfrm>
            <a:off x="741583" y="32093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4192F3-6082-4A9B-BA8F-862762D88440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21" name="灯片编号占位符 3">
            <a:extLst>
              <a:ext uri="{FF2B5EF4-FFF2-40B4-BE49-F238E27FC236}">
                <a16:creationId xmlns:a16="http://schemas.microsoft.com/office/drawing/2014/main" id="{AE3071BA-1164-4563-BF27-402A4F6F72C9}"/>
              </a:ext>
            </a:extLst>
          </p:cNvPr>
          <p:cNvSpPr txBox="1">
            <a:spLocks/>
          </p:cNvSpPr>
          <p:nvPr userDrawn="1"/>
        </p:nvSpPr>
        <p:spPr>
          <a:xfrm>
            <a:off x="8513983" y="32093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80AAC4-C9F7-4F4F-9221-6B38C5826FF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95FD24D7-A213-402E-B6FE-FE897E534CEE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275258" y="447565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7A41E151-2E49-4D06-9458-FEF4CFB46A36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3307745" y="442575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8" name="文本占位符 2">
            <a:extLst>
              <a:ext uri="{FF2B5EF4-FFF2-40B4-BE49-F238E27FC236}">
                <a16:creationId xmlns:a16="http://schemas.microsoft.com/office/drawing/2014/main" id="{87183A76-80C8-4E57-968C-87A17001249C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285475" y="442575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文本占位符 2">
            <a:extLst>
              <a:ext uri="{FF2B5EF4-FFF2-40B4-BE49-F238E27FC236}">
                <a16:creationId xmlns:a16="http://schemas.microsoft.com/office/drawing/2014/main" id="{18F59378-03E4-413F-9CB6-73F3E422DF46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9263205" y="442575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CA99DBB7-C0FC-467B-B1A0-DFE5791BB819}"/>
              </a:ext>
            </a:extLst>
          </p:cNvPr>
          <p:cNvSpPr>
            <a:spLocks noGrp="1"/>
          </p:cNvSpPr>
          <p:nvPr>
            <p:ph sz="half" idx="37"/>
          </p:nvPr>
        </p:nvSpPr>
        <p:spPr>
          <a:xfrm>
            <a:off x="3219563" y="813247"/>
            <a:ext cx="2885562" cy="278700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0" name="内容占位符 2">
            <a:extLst>
              <a:ext uri="{FF2B5EF4-FFF2-40B4-BE49-F238E27FC236}">
                <a16:creationId xmlns:a16="http://schemas.microsoft.com/office/drawing/2014/main" id="{2AA40083-13BC-4752-9DEF-6B8A5346C285}"/>
              </a:ext>
            </a:extLst>
          </p:cNvPr>
          <p:cNvSpPr>
            <a:spLocks noGrp="1"/>
          </p:cNvSpPr>
          <p:nvPr>
            <p:ph sz="half" idx="38"/>
          </p:nvPr>
        </p:nvSpPr>
        <p:spPr>
          <a:xfrm>
            <a:off x="6244633" y="807289"/>
            <a:ext cx="2885562" cy="278700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1" name="内容占位符 2">
            <a:extLst>
              <a:ext uri="{FF2B5EF4-FFF2-40B4-BE49-F238E27FC236}">
                <a16:creationId xmlns:a16="http://schemas.microsoft.com/office/drawing/2014/main" id="{5D654C18-762D-422F-81F0-9932F47EBA93}"/>
              </a:ext>
            </a:extLst>
          </p:cNvPr>
          <p:cNvSpPr>
            <a:spLocks noGrp="1"/>
          </p:cNvSpPr>
          <p:nvPr>
            <p:ph sz="half" idx="39"/>
          </p:nvPr>
        </p:nvSpPr>
        <p:spPr>
          <a:xfrm>
            <a:off x="9249514" y="802298"/>
            <a:ext cx="2885562" cy="278700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2" name="内容占位符 2">
            <a:extLst>
              <a:ext uri="{FF2B5EF4-FFF2-40B4-BE49-F238E27FC236}">
                <a16:creationId xmlns:a16="http://schemas.microsoft.com/office/drawing/2014/main" id="{A468C4A2-303E-40CB-B05C-AD215D4F4B40}"/>
              </a:ext>
            </a:extLst>
          </p:cNvPr>
          <p:cNvSpPr>
            <a:spLocks noGrp="1"/>
          </p:cNvSpPr>
          <p:nvPr>
            <p:ph sz="half" idx="40"/>
          </p:nvPr>
        </p:nvSpPr>
        <p:spPr>
          <a:xfrm>
            <a:off x="224667" y="810121"/>
            <a:ext cx="2885562" cy="278700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4449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F97C9A-946B-41F8-8999-0DC7C8E0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29D9AC-2634-4D3B-86BA-8218033EE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F89DEA-623F-4E5F-ADFD-D3FBDA269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192F3-6082-4A9B-BA8F-862762D8844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72319F-048D-4AF4-9C24-4B749BAFC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C8CD76-91EF-40DA-9F8F-A480C66A8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0AAC4-C9F7-4F4F-9221-6B38C582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31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等线</vt:lpstr>
      <vt:lpstr>等线 Light</vt:lpstr>
      <vt:lpstr>微软雅黑</vt:lpstr>
      <vt:lpstr>Arial</vt:lpstr>
      <vt:lpstr>Office 主题​​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chong</dc:creator>
  <cp:lastModifiedBy>liu chong</cp:lastModifiedBy>
  <cp:revision>9</cp:revision>
  <dcterms:created xsi:type="dcterms:W3CDTF">2018-05-31T08:16:52Z</dcterms:created>
  <dcterms:modified xsi:type="dcterms:W3CDTF">2018-05-31T13:58:30Z</dcterms:modified>
</cp:coreProperties>
</file>