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A597B-5AA5-4118-95D2-E0982841D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9B8C79-CFDB-4586-9755-336869F34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70452-2365-4CEB-A247-781B6208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0D3B-8375-4FAF-A9F1-B2ACEF7995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B7026-7EC6-4454-A7F3-9560D898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14D57-3C41-49F5-A6AC-B0CD58A6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69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2CCE16-80D4-43FB-9C89-D100A198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125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B30D3B-8375-4FAF-A9F1-B2ACEF799575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51E3F9-6BAB-44A9-924D-4F100B61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25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1838C2-8676-4D54-BF65-7CF58945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25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AE0E8E-883B-4EDA-BF28-20525C011C0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CA2082D-6F58-4969-9FAE-67E23A686C26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9963" y="57619"/>
            <a:ext cx="460395" cy="659856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4CA21ED0-4E73-4118-9E80-BBD59F1F3C4B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08815" y="47168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5" name="文本占位符 2">
            <a:extLst>
              <a:ext uri="{FF2B5EF4-FFF2-40B4-BE49-F238E27FC236}">
                <a16:creationId xmlns:a16="http://schemas.microsoft.com/office/drawing/2014/main" id="{B94BA844-64FA-4AE4-9DF5-12A05DB212B7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3237924" y="18245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6" name="文本占位符 2">
            <a:extLst>
              <a:ext uri="{FF2B5EF4-FFF2-40B4-BE49-F238E27FC236}">
                <a16:creationId xmlns:a16="http://schemas.microsoft.com/office/drawing/2014/main" id="{543134FA-8506-4181-A9C4-148EE5F09B52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203447" y="33635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7" name="文本占位符 2">
            <a:extLst>
              <a:ext uri="{FF2B5EF4-FFF2-40B4-BE49-F238E27FC236}">
                <a16:creationId xmlns:a16="http://schemas.microsoft.com/office/drawing/2014/main" id="{9BD531A3-C093-4B91-8FB8-FE0942C291D3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9142736" y="26646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3" name="文本占位符 2">
            <a:extLst>
              <a:ext uri="{FF2B5EF4-FFF2-40B4-BE49-F238E27FC236}">
                <a16:creationId xmlns:a16="http://schemas.microsoft.com/office/drawing/2014/main" id="{16839583-F2BD-43B8-812D-D87416E16D5F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333659" y="3488750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4" name="文本占位符 2">
            <a:extLst>
              <a:ext uri="{FF2B5EF4-FFF2-40B4-BE49-F238E27FC236}">
                <a16:creationId xmlns:a16="http://schemas.microsoft.com/office/drawing/2014/main" id="{0269A1C2-6563-4C70-8669-8F53E2EB6739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3393407" y="3488750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5" name="文本占位符 2">
            <a:extLst>
              <a:ext uri="{FF2B5EF4-FFF2-40B4-BE49-F238E27FC236}">
                <a16:creationId xmlns:a16="http://schemas.microsoft.com/office/drawing/2014/main" id="{A8353834-13AC-4608-859F-2C018B57A537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350373" y="3504140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6" name="文本占位符 2">
            <a:extLst>
              <a:ext uri="{FF2B5EF4-FFF2-40B4-BE49-F238E27FC236}">
                <a16:creationId xmlns:a16="http://schemas.microsoft.com/office/drawing/2014/main" id="{182DA388-3F7B-454B-A9B7-35F3D81FB4E7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9262006" y="3496409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图片占位符 5">
            <a:extLst>
              <a:ext uri="{FF2B5EF4-FFF2-40B4-BE49-F238E27FC236}">
                <a16:creationId xmlns:a16="http://schemas.microsoft.com/office/drawing/2014/main" id="{17F9F76E-7187-40EC-9A27-2FFBCCA6800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51411" y="383268"/>
            <a:ext cx="2886075" cy="30457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23" name="图片占位符 5">
            <a:extLst>
              <a:ext uri="{FF2B5EF4-FFF2-40B4-BE49-F238E27FC236}">
                <a16:creationId xmlns:a16="http://schemas.microsoft.com/office/drawing/2014/main" id="{14067249-2522-431F-8259-E57280F6921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247333" y="383268"/>
            <a:ext cx="2886075" cy="30457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25" name="图片占位符 5">
            <a:extLst>
              <a:ext uri="{FF2B5EF4-FFF2-40B4-BE49-F238E27FC236}">
                <a16:creationId xmlns:a16="http://schemas.microsoft.com/office/drawing/2014/main" id="{DE9DBD8C-BF37-4623-BB5D-2F6AD97B0A1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21670" y="397335"/>
            <a:ext cx="2886075" cy="30232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27" name="图片占位符 5">
            <a:extLst>
              <a:ext uri="{FF2B5EF4-FFF2-40B4-BE49-F238E27FC236}">
                <a16:creationId xmlns:a16="http://schemas.microsoft.com/office/drawing/2014/main" id="{F22FDA10-F29B-471D-AA14-811FF746E779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85918" y="398054"/>
            <a:ext cx="2886075" cy="3022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28" name="图片占位符 5">
            <a:extLst>
              <a:ext uri="{FF2B5EF4-FFF2-40B4-BE49-F238E27FC236}">
                <a16:creationId xmlns:a16="http://schemas.microsoft.com/office/drawing/2014/main" id="{B0B81529-AA05-47D0-90D4-1E1D96D13782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72747" y="3805437"/>
            <a:ext cx="2886075" cy="30232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29" name="图片占位符 5">
            <a:extLst>
              <a:ext uri="{FF2B5EF4-FFF2-40B4-BE49-F238E27FC236}">
                <a16:creationId xmlns:a16="http://schemas.microsoft.com/office/drawing/2014/main" id="{2D73A42B-FC2D-493C-B760-F947FB85D7B8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3237924" y="3805437"/>
            <a:ext cx="2886075" cy="30049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30" name="图片占位符 5">
            <a:extLst>
              <a:ext uri="{FF2B5EF4-FFF2-40B4-BE49-F238E27FC236}">
                <a16:creationId xmlns:a16="http://schemas.microsoft.com/office/drawing/2014/main" id="{8126F88B-C42F-4F3A-B966-231E4FD09C4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6283441" y="3801082"/>
            <a:ext cx="2886075" cy="30232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31" name="图片占位符 5">
            <a:extLst>
              <a:ext uri="{FF2B5EF4-FFF2-40B4-BE49-F238E27FC236}">
                <a16:creationId xmlns:a16="http://schemas.microsoft.com/office/drawing/2014/main" id="{0F3E8F1D-C3F4-4883-9A7E-AEC99DB97009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9248618" y="3801082"/>
            <a:ext cx="2886075" cy="30093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79424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59135-1AF1-4E25-91E5-F42DE032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9" y="-1730"/>
            <a:ext cx="12082491" cy="1325563"/>
          </a:xfrm>
        </p:spPr>
        <p:txBody>
          <a:bodyPr>
            <a:noAutofit/>
          </a:bodyPr>
          <a:lstStyle>
            <a:lvl1pPr>
              <a:def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400"/>
              <a:t>单击此处编辑母版标题样式</a:t>
            </a:r>
            <a:endParaRPr lang="zh-CN" altLang="en-US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3ED84-CCCE-4E08-AB1E-477D7BF24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375" y="1634125"/>
            <a:ext cx="5954095" cy="50873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BC7F0C-E91D-433B-BBA4-4CF9A560B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8964" y="1634126"/>
            <a:ext cx="6087331" cy="50873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DC7C5-A5D6-4E5F-AA49-9823C89E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0D3B-8375-4FAF-A9F1-B2ACEF7995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1BDDC-7444-4D4D-85BE-47AC1A9F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5BAB6-0DEA-492F-AA88-4E2EE43E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0CEB7AC-588E-45B7-9D5F-60E44C63C1A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62895" y="1158963"/>
            <a:ext cx="3193555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9D4C0778-45D6-4BF9-ADA2-2B54B1E1275E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038964" y="1164731"/>
            <a:ext cx="3193555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872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DC7C5-A5D6-4E5F-AA49-9823C89E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B30D3B-8375-4FAF-A9F1-B2ACEF799575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1BDDC-7444-4D4D-85BE-47AC1A9F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5BAB6-0DEA-492F-AA88-4E2EE43E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AE0E8E-883B-4EDA-BF28-20525C011C0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0CEB7AC-588E-45B7-9D5F-60E44C63C1A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09538" y="136525"/>
            <a:ext cx="5422063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9D4C0778-45D6-4BF9-ADA2-2B54B1E1275E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096000" y="136525"/>
            <a:ext cx="5708764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89D09551-66AB-499C-BF60-D5D6679B77C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9538" y="613250"/>
            <a:ext cx="5765800" cy="6108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8">
            <a:extLst>
              <a:ext uri="{FF2B5EF4-FFF2-40B4-BE49-F238E27FC236}">
                <a16:creationId xmlns:a16="http://schemas.microsoft.com/office/drawing/2014/main" id="{72D4A42E-482B-49A5-B3D0-6C055801A0D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038964" y="613250"/>
            <a:ext cx="5765800" cy="6108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041457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59135-1AF1-4E25-91E5-F42DE032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9" y="-1730"/>
            <a:ext cx="12082491" cy="1325563"/>
          </a:xfrm>
        </p:spPr>
        <p:txBody>
          <a:bodyPr>
            <a:noAutofit/>
          </a:bodyPr>
          <a:lstStyle>
            <a:lvl1pPr>
              <a:def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400"/>
              <a:t>单击此处编辑母版标题样式</a:t>
            </a:r>
            <a:endParaRPr lang="zh-CN" altLang="en-US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DC7C5-A5D6-4E5F-AA49-9823C89E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0D3B-8375-4FAF-A9F1-B2ACEF7995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1BDDC-7444-4D4D-85BE-47AC1A9F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5BAB6-0DEA-492F-AA88-4E2EE43E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0CEB7AC-588E-45B7-9D5F-60E44C63C1A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62895" y="1158963"/>
            <a:ext cx="3193555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9D4C0778-45D6-4BF9-ADA2-2B54B1E1275E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038964" y="1164731"/>
            <a:ext cx="3193555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89D09551-66AB-499C-BF60-D5D6679B77C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9538" y="1633538"/>
            <a:ext cx="5765800" cy="508793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8">
            <a:extLst>
              <a:ext uri="{FF2B5EF4-FFF2-40B4-BE49-F238E27FC236}">
                <a16:creationId xmlns:a16="http://schemas.microsoft.com/office/drawing/2014/main" id="{72D4A42E-482B-49A5-B3D0-6C055801A0D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038964" y="1633538"/>
            <a:ext cx="5765800" cy="5087937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963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2CCE16-80D4-43FB-9C89-D100A198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0D3B-8375-4FAF-A9F1-B2ACEF7995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51E3F9-6BAB-44A9-924D-4F100B61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1838C2-8676-4D54-BF65-7CF58945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CA2082D-6F58-4969-9FAE-67E23A686C26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267957" y="54104"/>
            <a:ext cx="10695669" cy="4041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67EA8891-87DB-4F98-8077-07EA530535E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164902" y="449192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1" name="文本占位符 2">
            <a:extLst>
              <a:ext uri="{FF2B5EF4-FFF2-40B4-BE49-F238E27FC236}">
                <a16:creationId xmlns:a16="http://schemas.microsoft.com/office/drawing/2014/main" id="{0665D481-9820-4518-BAB7-E5F0957B1F0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4454279" y="478136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2" name="文本占位符 2">
            <a:extLst>
              <a:ext uri="{FF2B5EF4-FFF2-40B4-BE49-F238E27FC236}">
                <a16:creationId xmlns:a16="http://schemas.microsoft.com/office/drawing/2014/main" id="{17AA91F1-B5FD-4CE4-B4A2-5AAFD77F1EB1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7917040" y="455395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3" name="文本占位符 2">
            <a:extLst>
              <a:ext uri="{FF2B5EF4-FFF2-40B4-BE49-F238E27FC236}">
                <a16:creationId xmlns:a16="http://schemas.microsoft.com/office/drawing/2014/main" id="{783D41A1-C893-49D8-82D1-62CB73203A9E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320430" y="3590083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4" name="文本占位符 2">
            <a:extLst>
              <a:ext uri="{FF2B5EF4-FFF2-40B4-BE49-F238E27FC236}">
                <a16:creationId xmlns:a16="http://schemas.microsoft.com/office/drawing/2014/main" id="{D6D030D3-3564-4D3D-9BB8-0BCE6B7CD4A3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3281092" y="3628737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5" name="文本占位符 2">
            <a:extLst>
              <a:ext uri="{FF2B5EF4-FFF2-40B4-BE49-F238E27FC236}">
                <a16:creationId xmlns:a16="http://schemas.microsoft.com/office/drawing/2014/main" id="{C37E4284-C75E-4EED-84B5-310DA0D4D7CD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6298556" y="3619644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6" name="文本占位符 2">
            <a:extLst>
              <a:ext uri="{FF2B5EF4-FFF2-40B4-BE49-F238E27FC236}">
                <a16:creationId xmlns:a16="http://schemas.microsoft.com/office/drawing/2014/main" id="{3EF764D3-CE01-4552-A7D0-2B8511570D70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9223242" y="3609282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F01B00A1-049C-40D8-BAF3-DB08E73855D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036199" y="780629"/>
            <a:ext cx="2886075" cy="2787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2" name="图片占位符 5">
            <a:extLst>
              <a:ext uri="{FF2B5EF4-FFF2-40B4-BE49-F238E27FC236}">
                <a16:creationId xmlns:a16="http://schemas.microsoft.com/office/drawing/2014/main" id="{A195563F-51AE-4D39-AB27-757EC283A40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25576" y="792546"/>
            <a:ext cx="2886075" cy="2787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3" name="图片占位符 5">
            <a:extLst>
              <a:ext uri="{FF2B5EF4-FFF2-40B4-BE49-F238E27FC236}">
                <a16:creationId xmlns:a16="http://schemas.microsoft.com/office/drawing/2014/main" id="{F1148E11-A7BE-4CCC-9250-7290068FE645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41269" y="801579"/>
            <a:ext cx="2886075" cy="2787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4" name="图片占位符 5">
            <a:extLst>
              <a:ext uri="{FF2B5EF4-FFF2-40B4-BE49-F238E27FC236}">
                <a16:creationId xmlns:a16="http://schemas.microsoft.com/office/drawing/2014/main" id="{8620C746-33A5-42C1-9E06-8E10A213CD2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91727" y="3924183"/>
            <a:ext cx="2886075" cy="2787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5" name="图片占位符 5">
            <a:extLst>
              <a:ext uri="{FF2B5EF4-FFF2-40B4-BE49-F238E27FC236}">
                <a16:creationId xmlns:a16="http://schemas.microsoft.com/office/drawing/2014/main" id="{8BF1DFD1-6D3B-435B-A039-89FEEFB5A52A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3152389" y="3921780"/>
            <a:ext cx="2886075" cy="2787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图片占位符 5">
            <a:extLst>
              <a:ext uri="{FF2B5EF4-FFF2-40B4-BE49-F238E27FC236}">
                <a16:creationId xmlns:a16="http://schemas.microsoft.com/office/drawing/2014/main" id="{0FA75FB1-898B-4351-8807-9F779251C26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169853" y="3921780"/>
            <a:ext cx="2886075" cy="2787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0" name="图片占位符 5">
            <a:extLst>
              <a:ext uri="{FF2B5EF4-FFF2-40B4-BE49-F238E27FC236}">
                <a16:creationId xmlns:a16="http://schemas.microsoft.com/office/drawing/2014/main" id="{FFB61DCB-D4DB-4ECC-8C36-000B658ABDC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9187317" y="3932557"/>
            <a:ext cx="2886075" cy="27876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814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2CCE16-80D4-43FB-9C89-D100A198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125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B30D3B-8375-4FAF-A9F1-B2ACEF799575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51E3F9-6BAB-44A9-924D-4F100B61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25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1838C2-8676-4D54-BF65-7CF58945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25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AE0E8E-883B-4EDA-BF28-20525C011C0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CA2082D-6F58-4969-9FAE-67E23A686C26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9963" y="57619"/>
            <a:ext cx="460395" cy="659856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4CA21ED0-4E73-4118-9E80-BBD59F1F3C4B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08815" y="47168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5" name="文本占位符 2">
            <a:extLst>
              <a:ext uri="{FF2B5EF4-FFF2-40B4-BE49-F238E27FC236}">
                <a16:creationId xmlns:a16="http://schemas.microsoft.com/office/drawing/2014/main" id="{B94BA844-64FA-4AE4-9DF5-12A05DB212B7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3237924" y="18245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6" name="文本占位符 2">
            <a:extLst>
              <a:ext uri="{FF2B5EF4-FFF2-40B4-BE49-F238E27FC236}">
                <a16:creationId xmlns:a16="http://schemas.microsoft.com/office/drawing/2014/main" id="{543134FA-8506-4181-A9C4-148EE5F09B52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203447" y="33635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7" name="文本占位符 2">
            <a:extLst>
              <a:ext uri="{FF2B5EF4-FFF2-40B4-BE49-F238E27FC236}">
                <a16:creationId xmlns:a16="http://schemas.microsoft.com/office/drawing/2014/main" id="{9BD531A3-C093-4B91-8FB8-FE0942C291D3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9142736" y="26646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3" name="文本占位符 2">
            <a:extLst>
              <a:ext uri="{FF2B5EF4-FFF2-40B4-BE49-F238E27FC236}">
                <a16:creationId xmlns:a16="http://schemas.microsoft.com/office/drawing/2014/main" id="{16839583-F2BD-43B8-812D-D87416E16D5F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333659" y="3488750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4" name="文本占位符 2">
            <a:extLst>
              <a:ext uri="{FF2B5EF4-FFF2-40B4-BE49-F238E27FC236}">
                <a16:creationId xmlns:a16="http://schemas.microsoft.com/office/drawing/2014/main" id="{0269A1C2-6563-4C70-8669-8F53E2EB6739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3393407" y="3488750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5" name="文本占位符 2">
            <a:extLst>
              <a:ext uri="{FF2B5EF4-FFF2-40B4-BE49-F238E27FC236}">
                <a16:creationId xmlns:a16="http://schemas.microsoft.com/office/drawing/2014/main" id="{A8353834-13AC-4608-859F-2C018B57A537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350373" y="3504140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文本占位符 2">
            <a:extLst>
              <a:ext uri="{FF2B5EF4-FFF2-40B4-BE49-F238E27FC236}">
                <a16:creationId xmlns:a16="http://schemas.microsoft.com/office/drawing/2014/main" id="{182DA388-3F7B-454B-A9B7-35F3D81FB4E7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9262006" y="3496409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图片占位符 5">
            <a:extLst>
              <a:ext uri="{FF2B5EF4-FFF2-40B4-BE49-F238E27FC236}">
                <a16:creationId xmlns:a16="http://schemas.microsoft.com/office/drawing/2014/main" id="{17F9F76E-7187-40EC-9A27-2FFBCCA6800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51411" y="383268"/>
            <a:ext cx="2886075" cy="30457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23" name="图片占位符 5">
            <a:extLst>
              <a:ext uri="{FF2B5EF4-FFF2-40B4-BE49-F238E27FC236}">
                <a16:creationId xmlns:a16="http://schemas.microsoft.com/office/drawing/2014/main" id="{14067249-2522-431F-8259-E57280F6921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247333" y="383268"/>
            <a:ext cx="2886075" cy="30457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5" name="图片占位符 5">
            <a:extLst>
              <a:ext uri="{FF2B5EF4-FFF2-40B4-BE49-F238E27FC236}">
                <a16:creationId xmlns:a16="http://schemas.microsoft.com/office/drawing/2014/main" id="{DE9DBD8C-BF37-4623-BB5D-2F6AD97B0A1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21670" y="397335"/>
            <a:ext cx="2886075" cy="30232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图片占位符 5">
            <a:extLst>
              <a:ext uri="{FF2B5EF4-FFF2-40B4-BE49-F238E27FC236}">
                <a16:creationId xmlns:a16="http://schemas.microsoft.com/office/drawing/2014/main" id="{F22FDA10-F29B-471D-AA14-811FF746E779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85918" y="398054"/>
            <a:ext cx="2886075" cy="3022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8" name="图片占位符 5">
            <a:extLst>
              <a:ext uri="{FF2B5EF4-FFF2-40B4-BE49-F238E27FC236}">
                <a16:creationId xmlns:a16="http://schemas.microsoft.com/office/drawing/2014/main" id="{B0B81529-AA05-47D0-90D4-1E1D96D13782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72747" y="3805437"/>
            <a:ext cx="2886075" cy="30232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图片占位符 5">
            <a:extLst>
              <a:ext uri="{FF2B5EF4-FFF2-40B4-BE49-F238E27FC236}">
                <a16:creationId xmlns:a16="http://schemas.microsoft.com/office/drawing/2014/main" id="{2D73A42B-FC2D-493C-B760-F947FB85D7B8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3237924" y="3805437"/>
            <a:ext cx="2886075" cy="30049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30" name="图片占位符 5">
            <a:extLst>
              <a:ext uri="{FF2B5EF4-FFF2-40B4-BE49-F238E27FC236}">
                <a16:creationId xmlns:a16="http://schemas.microsoft.com/office/drawing/2014/main" id="{8126F88B-C42F-4F3A-B966-231E4FD09C4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6283441" y="3801082"/>
            <a:ext cx="2886075" cy="30232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1" name="图片占位符 5">
            <a:extLst>
              <a:ext uri="{FF2B5EF4-FFF2-40B4-BE49-F238E27FC236}">
                <a16:creationId xmlns:a16="http://schemas.microsoft.com/office/drawing/2014/main" id="{0F3E8F1D-C3F4-4883-9A7E-AEC99DB97009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9248618" y="3801082"/>
            <a:ext cx="2886075" cy="30093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12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59135-1AF1-4E25-91E5-F42DE032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9" y="-1730"/>
            <a:ext cx="12082491" cy="1325563"/>
          </a:xfrm>
        </p:spPr>
        <p:txBody>
          <a:bodyPr>
            <a:noAutofit/>
          </a:bodyPr>
          <a:lstStyle>
            <a:lvl1pPr>
              <a:def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400"/>
              <a:t>单击此处编辑母版标题样式</a:t>
            </a:r>
            <a:endParaRPr lang="zh-CN" altLang="en-US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3ED84-CCCE-4E08-AB1E-477D7BF24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375" y="1634125"/>
            <a:ext cx="5954095" cy="508734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BC7F0C-E91D-433B-BBA4-4CF9A560B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8964" y="1634126"/>
            <a:ext cx="6087331" cy="50873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DC7C5-A5D6-4E5F-AA49-9823C89E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0D3B-8375-4FAF-A9F1-B2ACEF7995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1BDDC-7444-4D4D-85BE-47AC1A9F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5BAB6-0DEA-492F-AA88-4E2EE43E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0CEB7AC-588E-45B7-9D5F-60E44C63C1A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62895" y="1158963"/>
            <a:ext cx="3193555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9D4C0778-45D6-4BF9-ADA2-2B54B1E1275E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038964" y="1164731"/>
            <a:ext cx="3193555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932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704E2-CDD5-40E9-9B5C-FD67EB4F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44146-2ACA-4D10-9D7A-50FFB6F06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726D7-A396-48F1-A7B7-A78FC1A1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0D3B-8375-4FAF-A9F1-B2ACEF7995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847C6-C0F4-4B7F-926E-98375C10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9246A9-44D0-40E6-8956-7A2FF1FD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0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183DE-148D-4A98-8EAE-BB4C79B8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0148A0-A159-4795-ABEA-CBC7CA2C8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6D6C8-FD9A-482A-8773-FCDBE2C3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0D3B-8375-4FAF-A9F1-B2ACEF7995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B4D58-83FE-4796-9608-1006793C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13C8C-9873-4F3A-BF9E-50EB4B4B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12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DC7C5-A5D6-4E5F-AA49-9823C89E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B30D3B-8375-4FAF-A9F1-B2ACEF799575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1BDDC-7444-4D4D-85BE-47AC1A9F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5BAB6-0DEA-492F-AA88-4E2EE43E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AE0E8E-883B-4EDA-BF28-20525C011C0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0CEB7AC-588E-45B7-9D5F-60E44C63C1A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09538" y="136525"/>
            <a:ext cx="5422063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9D4C0778-45D6-4BF9-ADA2-2B54B1E1275E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096000" y="136525"/>
            <a:ext cx="5708764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89D09551-66AB-499C-BF60-D5D6679B77C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9538" y="613250"/>
            <a:ext cx="5765800" cy="6108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8">
            <a:extLst>
              <a:ext uri="{FF2B5EF4-FFF2-40B4-BE49-F238E27FC236}">
                <a16:creationId xmlns:a16="http://schemas.microsoft.com/office/drawing/2014/main" id="{72D4A42E-482B-49A5-B3D0-6C055801A0D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038964" y="613250"/>
            <a:ext cx="5765800" cy="6108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22133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2CCE16-80D4-43FB-9C89-D100A198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68747"/>
            <a:ext cx="2743200" cy="365125"/>
          </a:xfrm>
        </p:spPr>
        <p:txBody>
          <a:bodyPr/>
          <a:lstStyle/>
          <a:p>
            <a:fld id="{97B30D3B-8375-4FAF-A9F1-B2ACEF7995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51E3F9-6BAB-44A9-924D-4F100B61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68747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1838C2-8676-4D54-BF65-7CF58945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8747"/>
            <a:ext cx="2743200" cy="365125"/>
          </a:xfrm>
        </p:spPr>
        <p:txBody>
          <a:bodyPr/>
          <a:lstStyle/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CA2082D-6F58-4969-9FAE-67E23A686C26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267957" y="54104"/>
            <a:ext cx="520507" cy="350641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67EA8891-87DB-4F98-8077-07EA530535E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164902" y="60437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1" name="文本占位符 2">
            <a:extLst>
              <a:ext uri="{FF2B5EF4-FFF2-40B4-BE49-F238E27FC236}">
                <a16:creationId xmlns:a16="http://schemas.microsoft.com/office/drawing/2014/main" id="{0665D481-9820-4518-BAB7-E5F0957B1F0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4454279" y="89381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2" name="文本占位符 2">
            <a:extLst>
              <a:ext uri="{FF2B5EF4-FFF2-40B4-BE49-F238E27FC236}">
                <a16:creationId xmlns:a16="http://schemas.microsoft.com/office/drawing/2014/main" id="{17AA91F1-B5FD-4CE4-B4A2-5AAFD77F1EB1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7917040" y="66640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3" name="文本占位符 2">
            <a:extLst>
              <a:ext uri="{FF2B5EF4-FFF2-40B4-BE49-F238E27FC236}">
                <a16:creationId xmlns:a16="http://schemas.microsoft.com/office/drawing/2014/main" id="{783D41A1-C893-49D8-82D1-62CB73203A9E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320430" y="3480583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4" name="文本占位符 2">
            <a:extLst>
              <a:ext uri="{FF2B5EF4-FFF2-40B4-BE49-F238E27FC236}">
                <a16:creationId xmlns:a16="http://schemas.microsoft.com/office/drawing/2014/main" id="{D6D030D3-3564-4D3D-9BB8-0BCE6B7CD4A3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3281092" y="3519237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5" name="文本占位符 2">
            <a:extLst>
              <a:ext uri="{FF2B5EF4-FFF2-40B4-BE49-F238E27FC236}">
                <a16:creationId xmlns:a16="http://schemas.microsoft.com/office/drawing/2014/main" id="{C37E4284-C75E-4EED-84B5-310DA0D4D7CD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6298556" y="3510144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6" name="文本占位符 2">
            <a:extLst>
              <a:ext uri="{FF2B5EF4-FFF2-40B4-BE49-F238E27FC236}">
                <a16:creationId xmlns:a16="http://schemas.microsoft.com/office/drawing/2014/main" id="{3EF764D3-CE01-4552-A7D0-2B8511570D70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9223242" y="3499782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F01B00A1-049C-40D8-BAF3-DB08E73855D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074527" y="393920"/>
            <a:ext cx="2886075" cy="3074851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22" name="图片占位符 5">
            <a:extLst>
              <a:ext uri="{FF2B5EF4-FFF2-40B4-BE49-F238E27FC236}">
                <a16:creationId xmlns:a16="http://schemas.microsoft.com/office/drawing/2014/main" id="{A195563F-51AE-4D39-AB27-757EC283A40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25576" y="393920"/>
            <a:ext cx="2886075" cy="3065818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23" name="图片占位符 5">
            <a:extLst>
              <a:ext uri="{FF2B5EF4-FFF2-40B4-BE49-F238E27FC236}">
                <a16:creationId xmlns:a16="http://schemas.microsoft.com/office/drawing/2014/main" id="{F1148E11-A7BE-4CCC-9250-7290068FE645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41269" y="402953"/>
            <a:ext cx="2886075" cy="3065818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24" name="图片占位符 5">
            <a:extLst>
              <a:ext uri="{FF2B5EF4-FFF2-40B4-BE49-F238E27FC236}">
                <a16:creationId xmlns:a16="http://schemas.microsoft.com/office/drawing/2014/main" id="{8620C746-33A5-42C1-9E06-8E10A213CD2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91727" y="3836580"/>
            <a:ext cx="2886075" cy="302142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25" name="图片占位符 5">
            <a:extLst>
              <a:ext uri="{FF2B5EF4-FFF2-40B4-BE49-F238E27FC236}">
                <a16:creationId xmlns:a16="http://schemas.microsoft.com/office/drawing/2014/main" id="{8BF1DFD1-6D3B-435B-A039-89FEEFB5A52A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3152389" y="3834177"/>
            <a:ext cx="2886075" cy="302142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29" name="图片占位符 5">
            <a:extLst>
              <a:ext uri="{FF2B5EF4-FFF2-40B4-BE49-F238E27FC236}">
                <a16:creationId xmlns:a16="http://schemas.microsoft.com/office/drawing/2014/main" id="{0FA75FB1-898B-4351-8807-9F779251C26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169853" y="3834176"/>
            <a:ext cx="2886075" cy="3021419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30" name="图片占位符 5">
            <a:extLst>
              <a:ext uri="{FF2B5EF4-FFF2-40B4-BE49-F238E27FC236}">
                <a16:creationId xmlns:a16="http://schemas.microsoft.com/office/drawing/2014/main" id="{FFB61DCB-D4DB-4ECC-8C36-000B658ABDC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9187317" y="3844953"/>
            <a:ext cx="2886075" cy="3010641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35630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2CCE16-80D4-43FB-9C89-D100A198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B30D3B-8375-4FAF-A9F1-B2ACEF799575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51E3F9-6BAB-44A9-924D-4F100B61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1838C2-8676-4D54-BF65-7CF58945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AE0E8E-883B-4EDA-BF28-20525C011C0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CA2082D-6F58-4969-9FAE-67E23A686C26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267957" y="54104"/>
            <a:ext cx="10695669" cy="4041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4CA21ED0-4E73-4118-9E80-BBD59F1F3C4B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85709" y="471939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5" name="文本占位符 2">
            <a:extLst>
              <a:ext uri="{FF2B5EF4-FFF2-40B4-BE49-F238E27FC236}">
                <a16:creationId xmlns:a16="http://schemas.microsoft.com/office/drawing/2014/main" id="{B94BA844-64FA-4AE4-9DF5-12A05DB212B7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3172222" y="467213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6" name="文本占位符 2">
            <a:extLst>
              <a:ext uri="{FF2B5EF4-FFF2-40B4-BE49-F238E27FC236}">
                <a16:creationId xmlns:a16="http://schemas.microsoft.com/office/drawing/2014/main" id="{543134FA-8506-4181-A9C4-148EE5F09B52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137745" y="482603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7" name="文本占位符 2">
            <a:extLst>
              <a:ext uri="{FF2B5EF4-FFF2-40B4-BE49-F238E27FC236}">
                <a16:creationId xmlns:a16="http://schemas.microsoft.com/office/drawing/2014/main" id="{9BD531A3-C093-4B91-8FB8-FE0942C291D3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9077034" y="475614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3" name="文本占位符 2">
            <a:extLst>
              <a:ext uri="{FF2B5EF4-FFF2-40B4-BE49-F238E27FC236}">
                <a16:creationId xmlns:a16="http://schemas.microsoft.com/office/drawing/2014/main" id="{16839583-F2BD-43B8-812D-D87416E16D5F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267957" y="3680372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4" name="文本占位符 2">
            <a:extLst>
              <a:ext uri="{FF2B5EF4-FFF2-40B4-BE49-F238E27FC236}">
                <a16:creationId xmlns:a16="http://schemas.microsoft.com/office/drawing/2014/main" id="{0269A1C2-6563-4C70-8669-8F53E2EB6739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3327705" y="3680372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5" name="文本占位符 2">
            <a:extLst>
              <a:ext uri="{FF2B5EF4-FFF2-40B4-BE49-F238E27FC236}">
                <a16:creationId xmlns:a16="http://schemas.microsoft.com/office/drawing/2014/main" id="{A8353834-13AC-4608-859F-2C018B57A537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284671" y="3695762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6" name="文本占位符 2">
            <a:extLst>
              <a:ext uri="{FF2B5EF4-FFF2-40B4-BE49-F238E27FC236}">
                <a16:creationId xmlns:a16="http://schemas.microsoft.com/office/drawing/2014/main" id="{182DA388-3F7B-454B-A9B7-35F3D81FB4E7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9196304" y="3688031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图片占位符 5">
            <a:extLst>
              <a:ext uri="{FF2B5EF4-FFF2-40B4-BE49-F238E27FC236}">
                <a16:creationId xmlns:a16="http://schemas.microsoft.com/office/drawing/2014/main" id="{17F9F76E-7187-40EC-9A27-2FFBCCA6800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85709" y="832237"/>
            <a:ext cx="2886075" cy="2787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23" name="图片占位符 5">
            <a:extLst>
              <a:ext uri="{FF2B5EF4-FFF2-40B4-BE49-F238E27FC236}">
                <a16:creationId xmlns:a16="http://schemas.microsoft.com/office/drawing/2014/main" id="{14067249-2522-431F-8259-E57280F6921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181631" y="832237"/>
            <a:ext cx="2886075" cy="2787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25" name="图片占位符 5">
            <a:extLst>
              <a:ext uri="{FF2B5EF4-FFF2-40B4-BE49-F238E27FC236}">
                <a16:creationId xmlns:a16="http://schemas.microsoft.com/office/drawing/2014/main" id="{DE9DBD8C-BF37-4623-BB5D-2F6AD97B0A1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155968" y="846304"/>
            <a:ext cx="2886075" cy="2787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27" name="图片占位符 5">
            <a:extLst>
              <a:ext uri="{FF2B5EF4-FFF2-40B4-BE49-F238E27FC236}">
                <a16:creationId xmlns:a16="http://schemas.microsoft.com/office/drawing/2014/main" id="{F22FDA10-F29B-471D-AA14-811FF746E779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20216" y="847023"/>
            <a:ext cx="2886075" cy="2787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28" name="图片占位符 5">
            <a:extLst>
              <a:ext uri="{FF2B5EF4-FFF2-40B4-BE49-F238E27FC236}">
                <a16:creationId xmlns:a16="http://schemas.microsoft.com/office/drawing/2014/main" id="{B0B81529-AA05-47D0-90D4-1E1D96D13782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04021" y="4048035"/>
            <a:ext cx="2886075" cy="2787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29" name="图片占位符 5">
            <a:extLst>
              <a:ext uri="{FF2B5EF4-FFF2-40B4-BE49-F238E27FC236}">
                <a16:creationId xmlns:a16="http://schemas.microsoft.com/office/drawing/2014/main" id="{2D73A42B-FC2D-493C-B760-F947FB85D7B8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3199002" y="4049911"/>
            <a:ext cx="2886075" cy="2787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30" name="图片占位符 5">
            <a:extLst>
              <a:ext uri="{FF2B5EF4-FFF2-40B4-BE49-F238E27FC236}">
                <a16:creationId xmlns:a16="http://schemas.microsoft.com/office/drawing/2014/main" id="{8126F88B-C42F-4F3A-B966-231E4FD09C4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6190959" y="4041717"/>
            <a:ext cx="2886075" cy="2787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31" name="图片占位符 5">
            <a:extLst>
              <a:ext uri="{FF2B5EF4-FFF2-40B4-BE49-F238E27FC236}">
                <a16:creationId xmlns:a16="http://schemas.microsoft.com/office/drawing/2014/main" id="{0F3E8F1D-C3F4-4883-9A7E-AEC99DB97009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9182916" y="4049911"/>
            <a:ext cx="2886075" cy="2787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49604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59135-1AF1-4E25-91E5-F42DE032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9" y="-1730"/>
            <a:ext cx="12082491" cy="1325563"/>
          </a:xfrm>
        </p:spPr>
        <p:txBody>
          <a:bodyPr>
            <a:noAutofit/>
          </a:bodyPr>
          <a:lstStyle>
            <a:lvl1pPr>
              <a:def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400"/>
              <a:t>单击此处编辑母版标题样式</a:t>
            </a:r>
            <a:endParaRPr lang="zh-CN" altLang="en-US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3ED84-CCCE-4E08-AB1E-477D7BF24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375" y="1634125"/>
            <a:ext cx="5954095" cy="50873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BC7F0C-E91D-433B-BBA4-4CF9A560B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8964" y="1634126"/>
            <a:ext cx="6087331" cy="50873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DC7C5-A5D6-4E5F-AA49-9823C89E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0D3B-8375-4FAF-A9F1-B2ACEF7995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1BDDC-7444-4D4D-85BE-47AC1A9F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5BAB6-0DEA-492F-AA88-4E2EE43E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0CEB7AC-588E-45B7-9D5F-60E44C63C1A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62895" y="1158963"/>
            <a:ext cx="3193555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9D4C0778-45D6-4BF9-ADA2-2B54B1E1275E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038964" y="1164731"/>
            <a:ext cx="3193555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225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59135-1AF1-4E25-91E5-F42DE032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9" y="-1730"/>
            <a:ext cx="12082491" cy="1325563"/>
          </a:xfrm>
        </p:spPr>
        <p:txBody>
          <a:bodyPr>
            <a:noAutofit/>
          </a:bodyPr>
          <a:lstStyle>
            <a:lvl1pPr>
              <a:def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400"/>
              <a:t>单击此处编辑母版标题样式</a:t>
            </a:r>
            <a:endParaRPr lang="zh-CN" altLang="en-US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DC7C5-A5D6-4E5F-AA49-9823C89E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0D3B-8375-4FAF-A9F1-B2ACEF7995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1BDDC-7444-4D4D-85BE-47AC1A9F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5BAB6-0DEA-492F-AA88-4E2EE43E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0CEB7AC-588E-45B7-9D5F-60E44C63C1A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62895" y="1158963"/>
            <a:ext cx="3193555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9D4C0778-45D6-4BF9-ADA2-2B54B1E1275E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038964" y="1164731"/>
            <a:ext cx="3193555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89D09551-66AB-499C-BF60-D5D6679B77C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9538" y="1633538"/>
            <a:ext cx="5765800" cy="5087937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8">
            <a:extLst>
              <a:ext uri="{FF2B5EF4-FFF2-40B4-BE49-F238E27FC236}">
                <a16:creationId xmlns:a16="http://schemas.microsoft.com/office/drawing/2014/main" id="{72D4A42E-482B-49A5-B3D0-6C055801A0D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038964" y="1633538"/>
            <a:ext cx="5765800" cy="5087937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42703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2CCE16-80D4-43FB-9C89-D100A198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0D3B-8375-4FAF-A9F1-B2ACEF7995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51E3F9-6BAB-44A9-924D-4F100B61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1838C2-8676-4D54-BF65-7CF58945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CA2082D-6F58-4969-9FAE-67E23A686C26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267957" y="54104"/>
            <a:ext cx="10695669" cy="4041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67EA8891-87DB-4F98-8077-07EA530535E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164902" y="449192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1" name="文本占位符 2">
            <a:extLst>
              <a:ext uri="{FF2B5EF4-FFF2-40B4-BE49-F238E27FC236}">
                <a16:creationId xmlns:a16="http://schemas.microsoft.com/office/drawing/2014/main" id="{0665D481-9820-4518-BAB7-E5F0957B1F0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4454279" y="478136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2" name="文本占位符 2">
            <a:extLst>
              <a:ext uri="{FF2B5EF4-FFF2-40B4-BE49-F238E27FC236}">
                <a16:creationId xmlns:a16="http://schemas.microsoft.com/office/drawing/2014/main" id="{17AA91F1-B5FD-4CE4-B4A2-5AAFD77F1EB1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7917040" y="455395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3" name="文本占位符 2">
            <a:extLst>
              <a:ext uri="{FF2B5EF4-FFF2-40B4-BE49-F238E27FC236}">
                <a16:creationId xmlns:a16="http://schemas.microsoft.com/office/drawing/2014/main" id="{783D41A1-C893-49D8-82D1-62CB73203A9E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320430" y="3590083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4" name="文本占位符 2">
            <a:extLst>
              <a:ext uri="{FF2B5EF4-FFF2-40B4-BE49-F238E27FC236}">
                <a16:creationId xmlns:a16="http://schemas.microsoft.com/office/drawing/2014/main" id="{D6D030D3-3564-4D3D-9BB8-0BCE6B7CD4A3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3281092" y="3628737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5" name="文本占位符 2">
            <a:extLst>
              <a:ext uri="{FF2B5EF4-FFF2-40B4-BE49-F238E27FC236}">
                <a16:creationId xmlns:a16="http://schemas.microsoft.com/office/drawing/2014/main" id="{C37E4284-C75E-4EED-84B5-310DA0D4D7CD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6298556" y="3619644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6" name="文本占位符 2">
            <a:extLst>
              <a:ext uri="{FF2B5EF4-FFF2-40B4-BE49-F238E27FC236}">
                <a16:creationId xmlns:a16="http://schemas.microsoft.com/office/drawing/2014/main" id="{3EF764D3-CE01-4552-A7D0-2B8511570D70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9223242" y="3609282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F01B00A1-049C-40D8-BAF3-DB08E73855D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036199" y="780629"/>
            <a:ext cx="2886075" cy="27876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22" name="图片占位符 5">
            <a:extLst>
              <a:ext uri="{FF2B5EF4-FFF2-40B4-BE49-F238E27FC236}">
                <a16:creationId xmlns:a16="http://schemas.microsoft.com/office/drawing/2014/main" id="{A195563F-51AE-4D39-AB27-757EC283A40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25576" y="792546"/>
            <a:ext cx="2886075" cy="27876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23" name="图片占位符 5">
            <a:extLst>
              <a:ext uri="{FF2B5EF4-FFF2-40B4-BE49-F238E27FC236}">
                <a16:creationId xmlns:a16="http://schemas.microsoft.com/office/drawing/2014/main" id="{F1148E11-A7BE-4CCC-9250-7290068FE645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41269" y="801579"/>
            <a:ext cx="2886075" cy="27876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24" name="图片占位符 5">
            <a:extLst>
              <a:ext uri="{FF2B5EF4-FFF2-40B4-BE49-F238E27FC236}">
                <a16:creationId xmlns:a16="http://schemas.microsoft.com/office/drawing/2014/main" id="{8620C746-33A5-42C1-9E06-8E10A213CD2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91727" y="3924183"/>
            <a:ext cx="2886075" cy="27876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25" name="图片占位符 5">
            <a:extLst>
              <a:ext uri="{FF2B5EF4-FFF2-40B4-BE49-F238E27FC236}">
                <a16:creationId xmlns:a16="http://schemas.microsoft.com/office/drawing/2014/main" id="{8BF1DFD1-6D3B-435B-A039-89FEEFB5A52A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3152389" y="3921780"/>
            <a:ext cx="2886075" cy="27876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29" name="图片占位符 5">
            <a:extLst>
              <a:ext uri="{FF2B5EF4-FFF2-40B4-BE49-F238E27FC236}">
                <a16:creationId xmlns:a16="http://schemas.microsoft.com/office/drawing/2014/main" id="{0FA75FB1-898B-4351-8807-9F779251C26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169853" y="3921780"/>
            <a:ext cx="2886075" cy="27876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30" name="图片占位符 5">
            <a:extLst>
              <a:ext uri="{FF2B5EF4-FFF2-40B4-BE49-F238E27FC236}">
                <a16:creationId xmlns:a16="http://schemas.microsoft.com/office/drawing/2014/main" id="{FFB61DCB-D4DB-4ECC-8C36-000B658ABDC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9187317" y="3932557"/>
            <a:ext cx="2886075" cy="27876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14126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F97C9A-946B-41F8-8999-0DC7C8E0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29D9AC-2634-4D3B-86BA-8218033E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F89DEA-623F-4E5F-ADFD-D3FBDA269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30D3B-8375-4FAF-A9F1-B2ACEF7995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2319F-048D-4AF4-9C24-4B749BAFC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8CD76-91EF-40DA-9F8F-A480C66A8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62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78" r:id="rId12"/>
    <p:sldLayoutId id="2147483671" r:id="rId13"/>
    <p:sldLayoutId id="2147483672" r:id="rId14"/>
    <p:sldLayoutId id="214748367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qingdao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j.pptx" id="{CB025426-ABD6-445B-B35F-025269F097CD}" vid="{97995720-984A-4ECF-B8F2-A086695FE9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traj3</Template>
  <TotalTime>16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等线</vt:lpstr>
      <vt:lpstr>等线 Light</vt:lpstr>
      <vt:lpstr>微软雅黑</vt:lpstr>
      <vt:lpstr>Arial</vt:lpstr>
      <vt:lpstr>qingdao1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chong</dc:creator>
  <cp:lastModifiedBy>liu chong</cp:lastModifiedBy>
  <cp:revision>8</cp:revision>
  <dcterms:created xsi:type="dcterms:W3CDTF">2018-05-31T14:28:41Z</dcterms:created>
  <dcterms:modified xsi:type="dcterms:W3CDTF">2018-05-31T16:17:18Z</dcterms:modified>
</cp:coreProperties>
</file>