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1pPr>
    <a:lvl2pPr marL="388938" indent="68263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2pPr>
    <a:lvl3pPr marL="777875" indent="136525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3pPr>
    <a:lvl4pPr marL="1168400" indent="203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4pPr>
    <a:lvl5pPr marL="1557338" indent="271463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  <a:srgbClr val="336699"/>
    <a:srgbClr val="3333CC"/>
    <a:srgbClr val="FF6600"/>
    <a:srgbClr val="0066CC"/>
    <a:srgbClr val="006666"/>
    <a:srgbClr val="9ED600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3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B78F04F1-BE59-4F02-BE44-984A3EB215D9}" type="datetimeFigureOut">
              <a:rPr lang="ko-KR" altLang="en-US"/>
              <a:pPr>
                <a:defRPr/>
              </a:pPr>
              <a:t>2018-05-22</a:t>
            </a:fld>
            <a:endParaRPr lang="en-US" alt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F4D6B21E-6B7D-4B68-B38A-864CBD9D7FD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8938" algn="l" rtl="0" eaLnBrk="0" fontAlgn="base" latinLnBrk="1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7875" algn="l" rtl="0" eaLnBrk="0" fontAlgn="base" latinLnBrk="1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400" algn="l" rtl="0" eaLnBrk="0" fontAlgn="base" latinLnBrk="1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7338" algn="l" rtl="0" eaLnBrk="0" fontAlgn="base" latinLnBrk="1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 descr="회사소개_하단7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3"/>
            <a:ext cx="91440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6"/>
          <p:cNvSpPr/>
          <p:nvPr userDrawn="1"/>
        </p:nvSpPr>
        <p:spPr>
          <a:xfrm>
            <a:off x="0" y="500063"/>
            <a:ext cx="711200" cy="452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7" name="직사각형 8"/>
          <p:cNvSpPr/>
          <p:nvPr userDrawn="1"/>
        </p:nvSpPr>
        <p:spPr>
          <a:xfrm>
            <a:off x="0" y="6718300"/>
            <a:ext cx="9144000" cy="139700"/>
          </a:xfrm>
          <a:prstGeom prst="rect">
            <a:avLst/>
          </a:prstGeom>
          <a:solidFill>
            <a:srgbClr val="AD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latinLnBrk="1" hangingPunct="1">
              <a:defRPr/>
            </a:pPr>
            <a:endParaRPr lang="en-US" altLang="ko-KR" sz="700" i="1" smtClean="0">
              <a:solidFill>
                <a:schemeClr val="bg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그림 228" descr="무제-1 복사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35600"/>
            <a:ext cx="34813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4237038" y="6656388"/>
            <a:ext cx="66516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1"/>
          <a:lstStyle>
            <a:lvl1pPr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r" eaLnBrk="1" latinLnBrk="1" hangingPunct="1">
              <a:defRPr/>
            </a:pPr>
            <a:fld id="{27C7294E-01F9-4A27-9126-9B528EC3BABC}" type="slidenum">
              <a:rPr lang="en-US" altLang="ko-KR" sz="900" b="1" smtClean="0">
                <a:solidFill>
                  <a:schemeClr val="bg1"/>
                </a:solidFill>
                <a:latin typeface="Trebuchet MS" panose="020B0603020202020204" pitchFamily="34" charset="0"/>
                <a:ea typeface="Dotum" pitchFamily="34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900" b="1" smtClean="0">
              <a:solidFill>
                <a:schemeClr val="bg1"/>
              </a:solidFill>
              <a:latin typeface="Trebuchet MS" panose="020B0603020202020204" pitchFamily="34" charset="0"/>
              <a:ea typeface="Dotum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  <a:prstGeom prst="rect">
            <a:avLst/>
          </a:prstGeom>
        </p:spPr>
        <p:txBody>
          <a:bodyPr lIns="77925" tIns="38963" rIns="77925" bIns="38963"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77925" tIns="38963" rIns="77925" bIns="38963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C4C91AD2-6A6C-47B6-B682-BD9DDA471D81}" type="datetimeFigureOut">
              <a:rPr lang="ko-KR" altLang="en-US"/>
              <a:pPr>
                <a:defRPr/>
              </a:pPr>
              <a:t>2018-05-22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77925" tIns="38963" rIns="77925" bIns="38963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0025" y="648811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mtClean="0"/>
            </a:lvl1pPr>
          </a:lstStyle>
          <a:p>
            <a:pPr>
              <a:defRPr/>
            </a:pPr>
            <a:fld id="{7A96B2E2-A6D0-4C51-A253-B06E54080B3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6" name="Picture 2" descr="https://timgsa.baidu.com/timg?image&amp;quality=80&amp;size=b9999_10000&amp;sec=1525865931822&amp;di=888c370651f0092b0c4c2b42ee0f0a79&amp;imgtype=0&amp;src=http%3A%2F%2Fpic.baike.soso.com%2Fp%2F20140307%2Fbki-20140307171851-1407689031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7" y="2992"/>
            <a:ext cx="745785" cy="93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525866067921&amp;di=80257d100a04cd6cb29de81dfa9fe8f6&amp;imgtype=0&amp;src=http%3A%2F%2Fp6.qhmsg.com%2Fdr%2F270_500_%2Ft019df6cf2dbb79393f.jpg%3Fsize%3D440x347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000" y="11285"/>
            <a:ext cx="720000" cy="5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86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회사소개_하단7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3"/>
            <a:ext cx="91440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11"/>
          <p:cNvSpPr/>
          <p:nvPr userDrawn="1"/>
        </p:nvSpPr>
        <p:spPr>
          <a:xfrm>
            <a:off x="0" y="500063"/>
            <a:ext cx="711200" cy="452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4" name="직사각형 12"/>
          <p:cNvSpPr/>
          <p:nvPr userDrawn="1"/>
        </p:nvSpPr>
        <p:spPr>
          <a:xfrm>
            <a:off x="0" y="6718300"/>
            <a:ext cx="9144000" cy="139700"/>
          </a:xfrm>
          <a:prstGeom prst="rect">
            <a:avLst/>
          </a:prstGeom>
          <a:solidFill>
            <a:srgbClr val="AD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latinLnBrk="1" hangingPunct="1">
              <a:defRPr/>
            </a:pPr>
            <a:endParaRPr lang="en-US" altLang="ko-KR" sz="700" i="1" smtClean="0">
              <a:solidFill>
                <a:schemeClr val="bg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그림 228" descr="무제-1 복사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35600"/>
            <a:ext cx="34813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4237038" y="6656388"/>
            <a:ext cx="66516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1"/>
          <a:lstStyle>
            <a:lvl1pPr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r" eaLnBrk="1" latinLnBrk="1" hangingPunct="1">
              <a:defRPr/>
            </a:pPr>
            <a:fld id="{420F7BC0-5FC0-40AC-8113-7C39344460AF}" type="slidenum">
              <a:rPr lang="en-US" altLang="ko-KR" sz="900" b="1" smtClean="0">
                <a:solidFill>
                  <a:schemeClr val="bg1"/>
                </a:solidFill>
                <a:latin typeface="Trebuchet MS" panose="020B0603020202020204" pitchFamily="34" charset="0"/>
                <a:ea typeface="Dotum" pitchFamily="34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900" b="1" smtClean="0">
              <a:solidFill>
                <a:schemeClr val="bg1"/>
              </a:solidFill>
              <a:latin typeface="Trebuchet MS" panose="020B0603020202020204" pitchFamily="34" charset="0"/>
              <a:ea typeface="Dotum" pitchFamily="34" charset="-127"/>
            </a:endParaRPr>
          </a:p>
        </p:txBody>
      </p:sp>
      <p:pic>
        <p:nvPicPr>
          <p:cNvPr id="7" name="Picture 2" descr="https://timgsa.baidu.com/timg?image&amp;quality=80&amp;size=b9999_10000&amp;sec=1525865931822&amp;di=888c370651f0092b0c4c2b42ee0f0a79&amp;imgtype=0&amp;src=http%3A%2F%2Fpic.baike.soso.com%2Fp%2F20140307%2Fbki-20140307171851-1407689031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7" y="2992"/>
            <a:ext cx="745785" cy="93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timgsa.baidu.com/timg?image&amp;quality=80&amp;size=b9999_10000&amp;sec=1525866067921&amp;di=80257d100a04cd6cb29de81dfa9fe8f6&amp;imgtype=0&amp;src=http%3A%2F%2Fp6.qhmsg.com%2Fdr%2F270_500_%2Ft019df6cf2dbb79393f.jpg%3Fsize%3D440x347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000" y="11285"/>
            <a:ext cx="720000" cy="5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830092" y="73620"/>
            <a:ext cx="6239448" cy="73540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49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회사소개_하단7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3"/>
            <a:ext cx="91440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11"/>
          <p:cNvSpPr/>
          <p:nvPr userDrawn="1"/>
        </p:nvSpPr>
        <p:spPr>
          <a:xfrm>
            <a:off x="0" y="500063"/>
            <a:ext cx="711200" cy="452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4" name="직사각형 12"/>
          <p:cNvSpPr/>
          <p:nvPr userDrawn="1"/>
        </p:nvSpPr>
        <p:spPr>
          <a:xfrm>
            <a:off x="0" y="6718300"/>
            <a:ext cx="9144000" cy="139700"/>
          </a:xfrm>
          <a:prstGeom prst="rect">
            <a:avLst/>
          </a:prstGeom>
          <a:solidFill>
            <a:srgbClr val="AD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latinLnBrk="1" hangingPunct="1">
              <a:defRPr/>
            </a:pPr>
            <a:endParaRPr lang="en-US" altLang="ko-KR" sz="700" i="1" smtClean="0">
              <a:solidFill>
                <a:schemeClr val="bg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그림 228" descr="무제-1 복사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35600"/>
            <a:ext cx="34813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4237038" y="6656388"/>
            <a:ext cx="66516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1"/>
          <a:lstStyle>
            <a:lvl1pPr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r" eaLnBrk="1" latinLnBrk="1" hangingPunct="1">
              <a:defRPr/>
            </a:pPr>
            <a:fld id="{420F7BC0-5FC0-40AC-8113-7C39344460AF}" type="slidenum">
              <a:rPr lang="en-US" altLang="ko-KR" sz="900" b="1" smtClean="0">
                <a:solidFill>
                  <a:schemeClr val="bg1"/>
                </a:solidFill>
                <a:latin typeface="Trebuchet MS" panose="020B0603020202020204" pitchFamily="34" charset="0"/>
                <a:ea typeface="Dotum" pitchFamily="34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900" b="1" smtClean="0">
              <a:solidFill>
                <a:schemeClr val="bg1"/>
              </a:solidFill>
              <a:latin typeface="Trebuchet MS" panose="020B0603020202020204" pitchFamily="34" charset="0"/>
              <a:ea typeface="Dotum" pitchFamily="34" charset="-127"/>
            </a:endParaRPr>
          </a:p>
        </p:txBody>
      </p:sp>
      <p:pic>
        <p:nvPicPr>
          <p:cNvPr id="7" name="Picture 2" descr="https://timgsa.baidu.com/timg?image&amp;quality=80&amp;size=b9999_10000&amp;sec=1525865931822&amp;di=888c370651f0092b0c4c2b42ee0f0a79&amp;imgtype=0&amp;src=http%3A%2F%2Fpic.baike.soso.com%2Fp%2F20140307%2Fbki-20140307171851-1407689031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7" y="2992"/>
            <a:ext cx="745785" cy="93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timgsa.baidu.com/timg?image&amp;quality=80&amp;size=b9999_10000&amp;sec=1525866067921&amp;di=80257d100a04cd6cb29de81dfa9fe8f6&amp;imgtype=0&amp;src=http%3A%2F%2Fp6.qhmsg.com%2Fdr%2F270_500_%2Ft019df6cf2dbb79393f.jpg%3Fsize%3D440x347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000" y="11285"/>
            <a:ext cx="720000" cy="5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图表占位符 9"/>
          <p:cNvSpPr>
            <a:spLocks noGrp="1"/>
          </p:cNvSpPr>
          <p:nvPr>
            <p:ph type="chart" sz="quarter" idx="10"/>
          </p:nvPr>
        </p:nvSpPr>
        <p:spPr>
          <a:xfrm>
            <a:off x="830263" y="1787524"/>
            <a:ext cx="7593737" cy="427208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830092" y="73620"/>
            <a:ext cx="6239448" cy="73540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33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131800"/>
            <a:ext cx="7772400" cy="1890576"/>
          </a:xfrm>
          <a:prstGeom prst="rect">
            <a:avLst/>
          </a:prstGeom>
        </p:spPr>
        <p:txBody>
          <a:bodyPr lIns="77925" tIns="38963" rIns="77925" bIns="38963" anchor="t"/>
          <a:lstStyle>
            <a:lvl1pPr algn="l">
              <a:defRPr sz="3400" b="1" cap="all"/>
            </a:lvl1pPr>
          </a:lstStyle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1283418"/>
            <a:ext cx="7772400" cy="1500187"/>
          </a:xfrm>
          <a:prstGeom prst="rect">
            <a:avLst/>
          </a:prstGeom>
        </p:spPr>
        <p:txBody>
          <a:bodyPr lIns="77925" tIns="38963" rIns="77925" bIns="38963"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6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2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5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8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7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73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70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ko-KR" altLang="en-US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77925" tIns="38963" rIns="77925" bIns="38963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4B593877-BD53-4292-A36D-BF018A47E429}" type="datetimeFigureOut">
              <a:rPr lang="ko-KR" altLang="en-US"/>
              <a:pPr>
                <a:defRPr/>
              </a:pPr>
              <a:t>2018-05-22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77925" tIns="38963" rIns="77925" bIns="38963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0025" y="648811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mtClean="0"/>
            </a:lvl1pPr>
          </a:lstStyle>
          <a:p>
            <a:pPr>
              <a:defRPr/>
            </a:pPr>
            <a:fld id="{46664CD8-97F0-4FEB-B7E7-C309058E1A7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7" name="Picture 2" descr="https://timgsa.baidu.com/timg?image&amp;quality=80&amp;size=b9999_10000&amp;sec=1525865931822&amp;di=888c370651f0092b0c4c2b42ee0f0a79&amp;imgtype=0&amp;src=http%3A%2F%2Fpic.baike.soso.com%2Fp%2F20140307%2Fbki-20140307171851-140768903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7" y="2992"/>
            <a:ext cx="745785" cy="93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timgsa.baidu.com/timg?image&amp;quality=80&amp;size=b9999_10000&amp;sec=1525866067921&amp;di=80257d100a04cd6cb29de81dfa9fe8f6&amp;imgtype=0&amp;src=http%3A%2F%2Fp6.qhmsg.com%2Fdr%2F270_500_%2Ft019df6cf2dbb79393f.jpg%3Fsize%3D440x34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000" y="11285"/>
            <a:ext cx="720000" cy="5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32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250825" y="2122488"/>
            <a:ext cx="4244975" cy="4441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39713" y="1252538"/>
            <a:ext cx="4256087" cy="869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9" name="图片占位符 2"/>
          <p:cNvSpPr>
            <a:spLocks noGrp="1"/>
          </p:cNvSpPr>
          <p:nvPr>
            <p:ph type="pic" sz="quarter" idx="13"/>
          </p:nvPr>
        </p:nvSpPr>
        <p:spPr>
          <a:xfrm>
            <a:off x="4659539" y="2122488"/>
            <a:ext cx="4244975" cy="4441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4648427" y="1252538"/>
            <a:ext cx="4256087" cy="869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</p:txBody>
      </p:sp>
      <p:pic>
        <p:nvPicPr>
          <p:cNvPr id="13" name="Picture 2" descr="https://timgsa.baidu.com/timg?image&amp;quality=80&amp;size=b9999_10000&amp;sec=1525865931822&amp;di=888c370651f0092b0c4c2b42ee0f0a79&amp;imgtype=0&amp;src=http%3A%2F%2Fpic.baike.soso.com%2Fp%2F20140307%2Fbki-20140307171851-140768903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7" y="2992"/>
            <a:ext cx="745785" cy="93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timgsa.baidu.com/timg?image&amp;quality=80&amp;size=b9999_10000&amp;sec=1525866067921&amp;di=80257d100a04cd6cb29de81dfa9fe8f6&amp;imgtype=0&amp;src=http%3A%2F%2Fp6.qhmsg.com%2Fdr%2F270_500_%2Ft019df6cf2dbb79393f.jpg%3Fsize%3D440x34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000" y="11285"/>
            <a:ext cx="720000" cy="5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0092" y="70545"/>
            <a:ext cx="6089323" cy="74701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29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s://timgsa.baidu.com/timg?image&amp;quality=80&amp;size=b9999_10000&amp;sec=1525865931822&amp;di=888c370651f0092b0c4c2b42ee0f0a79&amp;imgtype=0&amp;src=http%3A%2F%2Fpic.baike.soso.com%2Fp%2F20140307%2Fbki-20140307171851-140768903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7" y="2992"/>
            <a:ext cx="745785" cy="93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timgsa.baidu.com/timg?image&amp;quality=80&amp;size=b9999_10000&amp;sec=1525866067921&amp;di=80257d100a04cd6cb29de81dfa9fe8f6&amp;imgtype=0&amp;src=http%3A%2F%2Fp6.qhmsg.com%2Fdr%2F270_500_%2Ft019df6cf2dbb79393f.jpg%3Fsize%3D440x34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000" y="11285"/>
            <a:ext cx="720000" cy="5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0092" y="70545"/>
            <a:ext cx="6089323" cy="74701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4"/>
          </p:nvPr>
        </p:nvSpPr>
        <p:spPr>
          <a:xfrm>
            <a:off x="95537" y="3871081"/>
            <a:ext cx="2961564" cy="25046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2"/>
          <p:cNvSpPr>
            <a:spLocks noGrp="1"/>
          </p:cNvSpPr>
          <p:nvPr>
            <p:ph type="pic" sz="quarter" idx="15"/>
          </p:nvPr>
        </p:nvSpPr>
        <p:spPr>
          <a:xfrm>
            <a:off x="3084397" y="3868473"/>
            <a:ext cx="2961564" cy="25046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2"/>
          <p:cNvSpPr>
            <a:spLocks noGrp="1"/>
          </p:cNvSpPr>
          <p:nvPr>
            <p:ph type="pic" sz="quarter" idx="16"/>
          </p:nvPr>
        </p:nvSpPr>
        <p:spPr>
          <a:xfrm>
            <a:off x="6073257" y="3868472"/>
            <a:ext cx="2961564" cy="25046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2"/>
          <p:cNvSpPr>
            <a:spLocks noGrp="1"/>
          </p:cNvSpPr>
          <p:nvPr>
            <p:ph type="pic" sz="quarter" idx="17"/>
          </p:nvPr>
        </p:nvSpPr>
        <p:spPr>
          <a:xfrm>
            <a:off x="84307" y="1149497"/>
            <a:ext cx="2961564" cy="25046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9" name="图片占位符 2"/>
          <p:cNvSpPr>
            <a:spLocks noGrp="1"/>
          </p:cNvSpPr>
          <p:nvPr>
            <p:ph type="pic" sz="quarter" idx="18"/>
          </p:nvPr>
        </p:nvSpPr>
        <p:spPr>
          <a:xfrm>
            <a:off x="3073167" y="1146889"/>
            <a:ext cx="2961564" cy="25046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0" name="图片占位符 2"/>
          <p:cNvSpPr>
            <a:spLocks noGrp="1"/>
          </p:cNvSpPr>
          <p:nvPr>
            <p:ph type="pic" sz="quarter" idx="19"/>
          </p:nvPr>
        </p:nvSpPr>
        <p:spPr>
          <a:xfrm>
            <a:off x="6062027" y="1146888"/>
            <a:ext cx="2961564" cy="25046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75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s://timgsa.baidu.com/timg?image&amp;quality=80&amp;size=b9999_10000&amp;sec=1525865931822&amp;di=888c370651f0092b0c4c2b42ee0f0a79&amp;imgtype=0&amp;src=http%3A%2F%2Fpic.baike.soso.com%2Fp%2F20140307%2Fbki-20140307171851-140768903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7" y="2992"/>
            <a:ext cx="745785" cy="93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timgsa.baidu.com/timg?image&amp;quality=80&amp;size=b9999_10000&amp;sec=1525866067921&amp;di=80257d100a04cd6cb29de81dfa9fe8f6&amp;imgtype=0&amp;src=http%3A%2F%2Fp6.qhmsg.com%2Fdr%2F270_500_%2Ft019df6cf2dbb79393f.jpg%3Fsize%3D440x34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000" y="11285"/>
            <a:ext cx="720000" cy="5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0092" y="70545"/>
            <a:ext cx="6089323" cy="74701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8" name="图片占位符 2"/>
          <p:cNvSpPr>
            <a:spLocks noGrp="1"/>
          </p:cNvSpPr>
          <p:nvPr>
            <p:ph type="pic" sz="quarter" idx="17"/>
          </p:nvPr>
        </p:nvSpPr>
        <p:spPr>
          <a:xfrm>
            <a:off x="84307" y="1149497"/>
            <a:ext cx="2160000" cy="25046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2"/>
          <p:cNvSpPr>
            <a:spLocks noGrp="1"/>
          </p:cNvSpPr>
          <p:nvPr>
            <p:ph type="pic" sz="quarter" idx="18"/>
          </p:nvPr>
        </p:nvSpPr>
        <p:spPr>
          <a:xfrm>
            <a:off x="2314380" y="1149497"/>
            <a:ext cx="2160000" cy="25046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5" name="图片占位符 2"/>
          <p:cNvSpPr>
            <a:spLocks noGrp="1"/>
          </p:cNvSpPr>
          <p:nvPr>
            <p:ph type="pic" sz="quarter" idx="19"/>
          </p:nvPr>
        </p:nvSpPr>
        <p:spPr>
          <a:xfrm>
            <a:off x="4531530" y="1149497"/>
            <a:ext cx="2160000" cy="25046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1" name="图片占位符 2"/>
          <p:cNvSpPr>
            <a:spLocks noGrp="1"/>
          </p:cNvSpPr>
          <p:nvPr>
            <p:ph type="pic" sz="quarter" idx="20"/>
          </p:nvPr>
        </p:nvSpPr>
        <p:spPr>
          <a:xfrm>
            <a:off x="6805830" y="1149497"/>
            <a:ext cx="2160000" cy="25046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2" name="图片占位符 2"/>
          <p:cNvSpPr>
            <a:spLocks noGrp="1"/>
          </p:cNvSpPr>
          <p:nvPr>
            <p:ph type="pic" sz="quarter" idx="21"/>
          </p:nvPr>
        </p:nvSpPr>
        <p:spPr>
          <a:xfrm>
            <a:off x="84307" y="3943102"/>
            <a:ext cx="2160000" cy="25046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3" name="图片占位符 2"/>
          <p:cNvSpPr>
            <a:spLocks noGrp="1"/>
          </p:cNvSpPr>
          <p:nvPr>
            <p:ph type="pic" sz="quarter" idx="22"/>
          </p:nvPr>
        </p:nvSpPr>
        <p:spPr>
          <a:xfrm>
            <a:off x="2314380" y="3943102"/>
            <a:ext cx="2160000" cy="25046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4" name="图片占位符 2"/>
          <p:cNvSpPr>
            <a:spLocks noGrp="1"/>
          </p:cNvSpPr>
          <p:nvPr>
            <p:ph type="pic" sz="quarter" idx="23"/>
          </p:nvPr>
        </p:nvSpPr>
        <p:spPr>
          <a:xfrm>
            <a:off x="4531530" y="3943102"/>
            <a:ext cx="2160000" cy="25046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图片占位符 2"/>
          <p:cNvSpPr>
            <a:spLocks noGrp="1"/>
          </p:cNvSpPr>
          <p:nvPr>
            <p:ph type="pic" sz="quarter" idx="24"/>
          </p:nvPr>
        </p:nvSpPr>
        <p:spPr>
          <a:xfrm>
            <a:off x="6805830" y="3943102"/>
            <a:ext cx="2160000" cy="25046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93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s://timgsa.baidu.com/timg?image&amp;quality=80&amp;size=b9999_10000&amp;sec=1525865931822&amp;di=888c370651f0092b0c4c2b42ee0f0a79&amp;imgtype=0&amp;src=http%3A%2F%2Fpic.baike.soso.com%2Fp%2F20140307%2Fbki-20140307171851-140768903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7" y="2992"/>
            <a:ext cx="745785" cy="93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timgsa.baidu.com/timg?image&amp;quality=80&amp;size=b9999_10000&amp;sec=1525866067921&amp;di=80257d100a04cd6cb29de81dfa9fe8f6&amp;imgtype=0&amp;src=http%3A%2F%2Fp6.qhmsg.com%2Fdr%2F270_500_%2Ft019df6cf2dbb79393f.jpg%3Fsize%3D440x34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000" y="11285"/>
            <a:ext cx="720000" cy="5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0092" y="70545"/>
            <a:ext cx="6089323" cy="747018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4"/>
          </p:nvPr>
        </p:nvSpPr>
        <p:spPr>
          <a:xfrm>
            <a:off x="95537" y="3871081"/>
            <a:ext cx="2961564" cy="25046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2"/>
          <p:cNvSpPr>
            <a:spLocks noGrp="1"/>
          </p:cNvSpPr>
          <p:nvPr>
            <p:ph type="pic" sz="quarter" idx="15"/>
          </p:nvPr>
        </p:nvSpPr>
        <p:spPr>
          <a:xfrm>
            <a:off x="3084397" y="3868473"/>
            <a:ext cx="2961564" cy="25046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2"/>
          <p:cNvSpPr>
            <a:spLocks noGrp="1"/>
          </p:cNvSpPr>
          <p:nvPr>
            <p:ph type="pic" sz="quarter" idx="16"/>
          </p:nvPr>
        </p:nvSpPr>
        <p:spPr>
          <a:xfrm>
            <a:off x="6073257" y="3868472"/>
            <a:ext cx="2961564" cy="25046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2"/>
          <p:cNvSpPr>
            <a:spLocks noGrp="1"/>
          </p:cNvSpPr>
          <p:nvPr>
            <p:ph type="pic" sz="quarter" idx="17"/>
          </p:nvPr>
        </p:nvSpPr>
        <p:spPr>
          <a:xfrm>
            <a:off x="84307" y="1149497"/>
            <a:ext cx="2961564" cy="25046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9" name="图片占位符 2"/>
          <p:cNvSpPr>
            <a:spLocks noGrp="1"/>
          </p:cNvSpPr>
          <p:nvPr>
            <p:ph type="pic" sz="quarter" idx="18"/>
          </p:nvPr>
        </p:nvSpPr>
        <p:spPr>
          <a:xfrm>
            <a:off x="3073167" y="1146889"/>
            <a:ext cx="2961564" cy="25046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0" name="图片占位符 2"/>
          <p:cNvSpPr>
            <a:spLocks noGrp="1"/>
          </p:cNvSpPr>
          <p:nvPr>
            <p:ph type="pic" sz="quarter" idx="19"/>
          </p:nvPr>
        </p:nvSpPr>
        <p:spPr>
          <a:xfrm>
            <a:off x="6062027" y="1146888"/>
            <a:ext cx="2961564" cy="25046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25"/>
          </p:nvPr>
        </p:nvSpPr>
        <p:spPr>
          <a:xfrm>
            <a:off x="95537" y="3395269"/>
            <a:ext cx="3003421" cy="533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zh-CN" altLang="en-US" dirty="0" smtClean="0"/>
              <a:t>编辑母版文</a:t>
            </a:r>
            <a:endParaRPr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26"/>
          </p:nvPr>
        </p:nvSpPr>
        <p:spPr>
          <a:xfrm>
            <a:off x="6103884" y="3395269"/>
            <a:ext cx="2930937" cy="533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zh-CN" altLang="en-US" dirty="0" smtClean="0"/>
              <a:t>编辑母版文</a:t>
            </a:r>
            <a:endParaRPr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27"/>
          </p:nvPr>
        </p:nvSpPr>
        <p:spPr>
          <a:xfrm>
            <a:off x="3098958" y="3395269"/>
            <a:ext cx="2988860" cy="533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zh-CN" altLang="en-US" dirty="0" smtClean="0"/>
              <a:t>编辑母版文</a:t>
            </a:r>
            <a:endParaRPr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28"/>
          </p:nvPr>
        </p:nvSpPr>
        <p:spPr>
          <a:xfrm>
            <a:off x="84307" y="885116"/>
            <a:ext cx="3003421" cy="533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zh-CN" altLang="en-US" dirty="0" smtClean="0"/>
              <a:t>编辑母版文</a:t>
            </a:r>
            <a:endParaRPr lang="zh-CN" altLang="en-US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quarter" idx="29"/>
          </p:nvPr>
        </p:nvSpPr>
        <p:spPr>
          <a:xfrm>
            <a:off x="6092654" y="885116"/>
            <a:ext cx="2930937" cy="533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zh-CN" altLang="en-US" dirty="0" smtClean="0"/>
              <a:t>编辑母版文</a:t>
            </a:r>
            <a:endParaRPr lang="zh-CN" altLang="en-US" dirty="0"/>
          </a:p>
        </p:txBody>
      </p:sp>
      <p:sp>
        <p:nvSpPr>
          <p:cNvPr id="25" name="文本占位符 3"/>
          <p:cNvSpPr>
            <a:spLocks noGrp="1"/>
          </p:cNvSpPr>
          <p:nvPr>
            <p:ph type="body" sz="quarter" idx="30"/>
          </p:nvPr>
        </p:nvSpPr>
        <p:spPr>
          <a:xfrm>
            <a:off x="3087728" y="885116"/>
            <a:ext cx="2988860" cy="533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zh-CN" altLang="en-US" dirty="0" smtClean="0"/>
              <a:t>编辑母版文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31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s://timgsa.baidu.com/timg?image&amp;quality=80&amp;size=b9999_10000&amp;sec=1525865931822&amp;di=888c370651f0092b0c4c2b42ee0f0a79&amp;imgtype=0&amp;src=http%3A%2F%2Fpic.baike.soso.com%2Fp%2F20140307%2Fbki-20140307171851-140768903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7" y="2992"/>
            <a:ext cx="745785" cy="93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timgsa.baidu.com/timg?image&amp;quality=80&amp;size=b9999_10000&amp;sec=1525866067921&amp;di=80257d100a04cd6cb29de81dfa9fe8f6&amp;imgtype=0&amp;src=http%3A%2F%2Fp6.qhmsg.com%2Fdr%2F270_500_%2Ft019df6cf2dbb79393f.jpg%3Fsize%3D440x34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000" y="11285"/>
            <a:ext cx="720000" cy="5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0092" y="70545"/>
            <a:ext cx="6089323" cy="747018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8" name="图片占位符 2"/>
          <p:cNvSpPr>
            <a:spLocks noGrp="1"/>
          </p:cNvSpPr>
          <p:nvPr>
            <p:ph type="pic" sz="quarter" idx="17"/>
          </p:nvPr>
        </p:nvSpPr>
        <p:spPr>
          <a:xfrm>
            <a:off x="84307" y="1149497"/>
            <a:ext cx="2160000" cy="25046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2"/>
          <p:cNvSpPr>
            <a:spLocks noGrp="1"/>
          </p:cNvSpPr>
          <p:nvPr>
            <p:ph type="pic" sz="quarter" idx="18"/>
          </p:nvPr>
        </p:nvSpPr>
        <p:spPr>
          <a:xfrm>
            <a:off x="2314380" y="1149497"/>
            <a:ext cx="2160000" cy="25046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5" name="图片占位符 2"/>
          <p:cNvSpPr>
            <a:spLocks noGrp="1"/>
          </p:cNvSpPr>
          <p:nvPr>
            <p:ph type="pic" sz="quarter" idx="19"/>
          </p:nvPr>
        </p:nvSpPr>
        <p:spPr>
          <a:xfrm>
            <a:off x="4531530" y="1149497"/>
            <a:ext cx="2160000" cy="25046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1" name="图片占位符 2"/>
          <p:cNvSpPr>
            <a:spLocks noGrp="1"/>
          </p:cNvSpPr>
          <p:nvPr>
            <p:ph type="pic" sz="quarter" idx="20"/>
          </p:nvPr>
        </p:nvSpPr>
        <p:spPr>
          <a:xfrm>
            <a:off x="6805830" y="1149497"/>
            <a:ext cx="2160000" cy="25046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2" name="图片占位符 2"/>
          <p:cNvSpPr>
            <a:spLocks noGrp="1"/>
          </p:cNvSpPr>
          <p:nvPr>
            <p:ph type="pic" sz="quarter" idx="21"/>
          </p:nvPr>
        </p:nvSpPr>
        <p:spPr>
          <a:xfrm>
            <a:off x="84307" y="3943102"/>
            <a:ext cx="2160000" cy="25046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3" name="图片占位符 2"/>
          <p:cNvSpPr>
            <a:spLocks noGrp="1"/>
          </p:cNvSpPr>
          <p:nvPr>
            <p:ph type="pic" sz="quarter" idx="22"/>
          </p:nvPr>
        </p:nvSpPr>
        <p:spPr>
          <a:xfrm>
            <a:off x="2314380" y="3943102"/>
            <a:ext cx="2160000" cy="25046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4" name="图片占位符 2"/>
          <p:cNvSpPr>
            <a:spLocks noGrp="1"/>
          </p:cNvSpPr>
          <p:nvPr>
            <p:ph type="pic" sz="quarter" idx="23"/>
          </p:nvPr>
        </p:nvSpPr>
        <p:spPr>
          <a:xfrm>
            <a:off x="4531530" y="3943102"/>
            <a:ext cx="2160000" cy="25046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图片占位符 2"/>
          <p:cNvSpPr>
            <a:spLocks noGrp="1"/>
          </p:cNvSpPr>
          <p:nvPr>
            <p:ph type="pic" sz="quarter" idx="24"/>
          </p:nvPr>
        </p:nvSpPr>
        <p:spPr>
          <a:xfrm>
            <a:off x="6805830" y="3943102"/>
            <a:ext cx="2160000" cy="25046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5"/>
          </p:nvPr>
        </p:nvSpPr>
        <p:spPr>
          <a:xfrm>
            <a:off x="84138" y="1013511"/>
            <a:ext cx="2230437" cy="533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pPr lvl="0"/>
            <a:r>
              <a:rPr lang="zh-CN" altLang="en-US" dirty="0" smtClean="0"/>
              <a:t>编辑母版文</a:t>
            </a:r>
            <a:endParaRPr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26"/>
          </p:nvPr>
        </p:nvSpPr>
        <p:spPr>
          <a:xfrm>
            <a:off x="4524887" y="1016777"/>
            <a:ext cx="2230437" cy="533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pPr lvl="0"/>
            <a:r>
              <a:rPr lang="zh-CN" altLang="en-US" dirty="0" smtClean="0"/>
              <a:t>编辑母版文</a:t>
            </a:r>
            <a:endParaRPr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27"/>
          </p:nvPr>
        </p:nvSpPr>
        <p:spPr>
          <a:xfrm>
            <a:off x="2311156" y="1003129"/>
            <a:ext cx="2230437" cy="533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pPr lvl="0"/>
            <a:r>
              <a:rPr lang="zh-CN" altLang="en-US" dirty="0" smtClean="0"/>
              <a:t>编辑母版文</a:t>
            </a:r>
            <a:endParaRPr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28"/>
          </p:nvPr>
        </p:nvSpPr>
        <p:spPr>
          <a:xfrm>
            <a:off x="6785899" y="1035017"/>
            <a:ext cx="2230437" cy="533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pPr lvl="0"/>
            <a:r>
              <a:rPr lang="zh-CN" altLang="en-US" dirty="0" smtClean="0"/>
              <a:t>编辑母版文</a:t>
            </a:r>
            <a:endParaRPr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29"/>
          </p:nvPr>
        </p:nvSpPr>
        <p:spPr>
          <a:xfrm>
            <a:off x="84138" y="3520226"/>
            <a:ext cx="2230437" cy="533400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FF0000"/>
                </a:solidFill>
              </a:defRPr>
            </a:lvl1pPr>
          </a:lstStyle>
          <a:p>
            <a:pPr lvl="0"/>
            <a:r>
              <a:rPr lang="zh-CN" altLang="en-US" dirty="0" smtClean="0"/>
              <a:t>编辑母版文</a:t>
            </a:r>
            <a:endParaRPr lang="zh-CN" altLang="en-US" dirty="0"/>
          </a:p>
        </p:txBody>
      </p:sp>
      <p:sp>
        <p:nvSpPr>
          <p:cNvPr id="26" name="文本占位符 3"/>
          <p:cNvSpPr>
            <a:spLocks noGrp="1"/>
          </p:cNvSpPr>
          <p:nvPr>
            <p:ph type="body" sz="quarter" idx="30"/>
          </p:nvPr>
        </p:nvSpPr>
        <p:spPr>
          <a:xfrm>
            <a:off x="4524887" y="3523492"/>
            <a:ext cx="2230437" cy="533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pPr lvl="0"/>
            <a:r>
              <a:rPr lang="zh-CN" altLang="en-US" dirty="0" smtClean="0"/>
              <a:t>编辑母版文</a:t>
            </a:r>
            <a:endParaRPr lang="zh-CN" altLang="en-US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quarter" idx="31"/>
          </p:nvPr>
        </p:nvSpPr>
        <p:spPr>
          <a:xfrm>
            <a:off x="2311156" y="3509844"/>
            <a:ext cx="2230437" cy="533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pPr lvl="0"/>
            <a:r>
              <a:rPr lang="zh-CN" altLang="en-US" dirty="0" smtClean="0"/>
              <a:t>编辑母版文</a:t>
            </a:r>
            <a:endParaRPr lang="zh-CN" altLang="en-US" dirty="0"/>
          </a:p>
        </p:txBody>
      </p:sp>
      <p:sp>
        <p:nvSpPr>
          <p:cNvPr id="28" name="文本占位符 3"/>
          <p:cNvSpPr>
            <a:spLocks noGrp="1"/>
          </p:cNvSpPr>
          <p:nvPr>
            <p:ph type="body" sz="quarter" idx="32"/>
          </p:nvPr>
        </p:nvSpPr>
        <p:spPr>
          <a:xfrm>
            <a:off x="6805830" y="3510085"/>
            <a:ext cx="2230437" cy="533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pPr lvl="0"/>
            <a:r>
              <a:rPr lang="zh-CN" altLang="en-US" dirty="0" smtClean="0"/>
              <a:t>编辑母版文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13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6" descr="회사소개_하단7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3"/>
            <a:ext cx="91440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0" y="500063"/>
            <a:ext cx="711200" cy="452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718300"/>
            <a:ext cx="9144000" cy="139700"/>
          </a:xfrm>
          <a:prstGeom prst="rect">
            <a:avLst/>
          </a:prstGeom>
          <a:solidFill>
            <a:srgbClr val="AD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latinLnBrk="1" hangingPunct="1">
              <a:defRPr/>
            </a:pPr>
            <a:endParaRPr lang="en-US" altLang="ko-KR" sz="700" i="1" smtClean="0">
              <a:solidFill>
                <a:schemeClr val="bg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9" name="그림 228" descr="무제-1 복사.gif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35600"/>
            <a:ext cx="34813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4237038" y="6656388"/>
            <a:ext cx="66516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1"/>
          <a:lstStyle>
            <a:lvl1pPr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r" eaLnBrk="1" latinLnBrk="1" hangingPunct="1">
              <a:defRPr/>
            </a:pPr>
            <a:fld id="{29FCCE07-ABCA-4747-9BD4-2291670E9A53}" type="slidenum">
              <a:rPr lang="en-US" altLang="ko-KR" sz="900" b="1" smtClean="0">
                <a:solidFill>
                  <a:schemeClr val="bg1"/>
                </a:solidFill>
                <a:latin typeface="Trebuchet MS" panose="020B0603020202020204" pitchFamily="34" charset="0"/>
                <a:ea typeface="Dotum" pitchFamily="34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900" b="1" smtClean="0">
              <a:solidFill>
                <a:schemeClr val="bg1"/>
              </a:solidFill>
              <a:latin typeface="Trebuchet MS" panose="020B0603020202020204" pitchFamily="34" charset="0"/>
              <a:ea typeface="Dotum" pitchFamily="3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  <p:sldLayoutId id="2147484284" r:id="rId2"/>
    <p:sldLayoutId id="2147484280" r:id="rId3"/>
    <p:sldLayoutId id="2147484281" r:id="rId4"/>
    <p:sldLayoutId id="2147484278" r:id="rId5"/>
    <p:sldLayoutId id="2147484283" r:id="rId6"/>
    <p:sldLayoutId id="2147484286" r:id="rId7"/>
    <p:sldLayoutId id="2147484287" r:id="rId8"/>
    <p:sldLayoutId id="2147484288" r:id="rId9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89626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779252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168878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558503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92100" indent="-2921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1825" indent="-242888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138" indent="-193675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63" indent="-193675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2600" indent="-193675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2676</TotalTime>
  <Words>0</Words>
  <Application>Microsoft Office PowerPoint</Application>
  <PresentationFormat>全屏显示(4:3)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8" baseType="lpstr">
      <vt:lpstr>Dotum</vt:lpstr>
      <vt:lpstr>Gulim</vt:lpstr>
      <vt:lpstr>맑은 고딕</vt:lpstr>
      <vt:lpstr>宋体</vt:lpstr>
      <vt:lpstr>Arial</vt:lpstr>
      <vt:lpstr>Times New Roman</vt:lpstr>
      <vt:lpstr>Trebuchet MS</vt:lpstr>
      <vt:lpstr>Office 테마</vt:lpstr>
    </vt:vector>
  </TitlesOfParts>
  <Company>previty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gslee</dc:creator>
  <cp:lastModifiedBy>小 谢</cp:lastModifiedBy>
  <cp:revision>295</cp:revision>
  <dcterms:created xsi:type="dcterms:W3CDTF">2008-06-03T20:13:55Z</dcterms:created>
  <dcterms:modified xsi:type="dcterms:W3CDTF">2018-05-22T03:17:01Z</dcterms:modified>
</cp:coreProperties>
</file>