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97B-5AA5-4118-95D2-E0982841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B8C79-CFDB-4586-9755-336869F3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0452-2365-4CEB-A247-781B620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7026-7EC6-4454-A7F3-9560D89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4D57-3C41-49F5-A6AC-B0CD58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04E2-CDD5-40E9-9B5C-FD67EB4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44146-2ACA-4D10-9D7A-50FFB6F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6D7-A396-48F1-A7B7-A78FC1A1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47C6-C0F4-4B7F-926E-98375C10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246A9-44D0-40E6-8956-7A2FF1F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83DE-148D-4A98-8EAE-BB4C79B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148A0-A159-4795-ABEA-CBC7CA2C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D6C8-FD9A-482A-8773-FCDBE2C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4D58-83FE-4796-9608-1006793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3C8C-9873-4F3A-BF9E-50EB4B4B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206337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1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A7146A-BD2A-458B-A6A8-B4F9226D4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456" y="770062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77041D8-D6F2-4152-87CB-BF9E2B0031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1875" y="359455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6B84E9F2-F8B9-4ABB-9704-BD70D6FDED0D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792769" y="770062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E0FEF3A-FA97-43D7-8D12-82A88E5BA6C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297314" y="77814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267462C-8A14-4C16-8E62-3BC784C509A5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67957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86CBE4DE-D597-4A32-8F1A-E4CADC5CE27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40436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CFD26603-4D1A-4462-8170-94EE32F41F8D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8209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1C783C2-6F89-4DF6-AB6B-991A78D142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935982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B74B6394-E849-47B7-8DBD-05AA12F4EE4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7855901" y="44919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4956BC49-18A0-45A1-BCDB-1F4DED3012A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425760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2BB1FBE-16CD-443C-BEB9-B8B84481AC7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261430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CB9CE57B-B105-4F7F-BCCD-30383B9BDE47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253646" y="3948803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0237A94F-2F45-4AAF-9212-693158848F21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248376" y="394928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357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77041D8-D6F2-4152-87CB-BF9E2B0031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1875" y="359455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267462C-8A14-4C16-8E62-3BC784C509A5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67957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86CBE4DE-D597-4A32-8F1A-E4CADC5CE27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40436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CFD26603-4D1A-4462-8170-94EE32F41F8D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38209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91C783C2-6F89-4DF6-AB6B-991A78D142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9359822" y="358956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2BB1FBE-16CD-443C-BEB9-B8B84481AC7E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261430" y="3960236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CB9CE57B-B105-4F7F-BCCD-30383B9BDE47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253646" y="3948803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0237A94F-2F45-4AAF-9212-693158848F21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248376" y="394928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3F9458AA-AC13-42A6-B4F5-39738ABC0584}"/>
              </a:ext>
            </a:extLst>
          </p:cNvPr>
          <p:cNvSpPr txBox="1">
            <a:spLocks/>
          </p:cNvSpPr>
          <p:nvPr userDrawn="1"/>
        </p:nvSpPr>
        <p:spPr>
          <a:xfrm>
            <a:off x="741583" y="3209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4192F3-6082-4A9B-BA8F-862762D8844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AE3071BA-1164-4563-BF27-402A4F6F72C9}"/>
              </a:ext>
            </a:extLst>
          </p:cNvPr>
          <p:cNvSpPr txBox="1">
            <a:spLocks/>
          </p:cNvSpPr>
          <p:nvPr userDrawn="1"/>
        </p:nvSpPr>
        <p:spPr>
          <a:xfrm>
            <a:off x="8513983" y="3209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0AAC4-C9F7-4F4F-9221-6B38C5826FF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95FD24D7-A213-402E-B6FE-FE897E534CE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275258" y="44756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41E151-2E49-4D06-9458-FEF4CFB46A36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30774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87183A76-80C8-4E57-968C-87A17001249C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8547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18F59378-03E4-413F-9CB6-73F3E422DF46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263205" y="44257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CA99DBB7-C0FC-467B-B1A0-DFE5791BB819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3219563" y="813247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AA40083-13BC-4752-9DEF-6B8A5346C285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6244633" y="807289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5D654C18-762D-422F-81F0-9932F47EBA93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9249514" y="802298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A468C4A2-303E-40CB-B05C-AD215D4F4B40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>
            <a:off x="224667" y="810121"/>
            <a:ext cx="2885562" cy="27870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4979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97C9A-946B-41F8-8999-0DC7C8E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9D9AC-2634-4D3B-86BA-8218033E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9DEA-623F-4E5F-ADFD-D3FBDA26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92F3-6082-4A9B-BA8F-862762D8844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319F-048D-4AF4-9C24-4B749BAF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CD76-91EF-40DA-9F8F-A480C66A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AAC4-C9F7-4F4F-9221-6B38C582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t>Placeholder index:14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0" sz="half"/>
          </p:nvPr>
        </p:nvSpPr>
        <p:spPr/>
        <p:txBody>
          <a:bodyPr/>
          <a:lstStyle/>
          <a:p>
            <a:r>
              <a:t>Placeholder index:20 type:Content Placeholder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1" sz="half"/>
          </p:nvPr>
        </p:nvSpPr>
        <p:spPr/>
        <p:txBody>
          <a:bodyPr/>
          <a:lstStyle/>
          <a:p>
            <a:r>
              <a:t>Placeholder index:21 type:Content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2" sz="half"/>
          </p:nvPr>
        </p:nvSpPr>
        <p:spPr/>
        <p:txBody>
          <a:bodyPr/>
          <a:lstStyle/>
          <a:p>
            <a:r>
              <a:t>Placeholder index:22 type:Content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Placeholder index:23 type:Text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t>Placeholder index:24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t>Placeholder index:25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t>Placeholder index:26 type:Text Placeholder 9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t>Placeholder index:27 type:Text Placeholder 10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t>Placeholder index:28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t>Placeholder index:29 type:Text Placeholder 12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30" sz="half"/>
          </p:nvPr>
        </p:nvSpPr>
        <p:spPr/>
        <p:txBody>
          <a:bodyPr/>
          <a:lstStyle/>
          <a:p>
            <a:r>
              <a:t>Placeholder index:30 type:Content Placeholder 13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31" sz="half"/>
          </p:nvPr>
        </p:nvSpPr>
        <p:spPr/>
        <p:txBody>
          <a:bodyPr/>
          <a:lstStyle/>
          <a:p>
            <a:r>
              <a:t>Placeholder index:31 type:Content Placeholder 14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32" sz="half"/>
          </p:nvPr>
        </p:nvSpPr>
        <p:spPr/>
        <p:txBody>
          <a:bodyPr/>
          <a:lstStyle/>
          <a:p>
            <a:r>
              <a:t>Placeholder index:32 type:Content Placeholder 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t>Placeholder index:14 type:Text Placeholder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2" sz="half"/>
          </p:nvPr>
        </p:nvSpPr>
        <p:spPr/>
        <p:txBody>
          <a:bodyPr/>
          <a:lstStyle/>
          <a:p>
            <a:r>
              <a:t>Placeholder index:22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Placeholder index:23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t>Placeholder index:24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t>Placeholder index:25 type:Text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t>Placeholder index:26 type:Text Placeholder 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30" sz="half"/>
          </p:nvPr>
        </p:nvSpPr>
        <p:spPr/>
        <p:txBody>
          <a:bodyPr/>
          <a:lstStyle/>
          <a:p>
            <a:r>
              <a:t>Placeholder index:30 type:Content Placeholder 7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31" sz="half"/>
          </p:nvPr>
        </p:nvSpPr>
        <p:spPr/>
        <p:txBody>
          <a:bodyPr/>
          <a:lstStyle/>
          <a:p>
            <a:r>
              <a:t>Placeholder index:31 type:Content Placeholder 8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32" sz="half"/>
          </p:nvPr>
        </p:nvSpPr>
        <p:spPr/>
        <p:txBody>
          <a:bodyPr/>
          <a:lstStyle/>
          <a:p>
            <a:r>
              <a:t>Placeholder index:32 type:Content Placeholder 9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t>Placeholder index:33 type:Text Placeholder 10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t>Placeholder index:34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t>Placeholder index:35 type:Text Placeholder 12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t>Placeholder index:36 type:Text Placeholder 13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37" sz="half"/>
          </p:nvPr>
        </p:nvSpPr>
        <p:spPr/>
        <p:txBody>
          <a:bodyPr/>
          <a:lstStyle/>
          <a:p>
            <a:r>
              <a:t>Placeholder index:37 type:Content Placeholder 14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38" sz="half"/>
          </p:nvPr>
        </p:nvSpPr>
        <p:spPr/>
        <p:txBody>
          <a:bodyPr/>
          <a:lstStyle/>
          <a:p>
            <a:r>
              <a:t>Placeholder index:38 type:Content Placeholder 15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39" sz="half"/>
          </p:nvPr>
        </p:nvSpPr>
        <p:spPr/>
        <p:txBody>
          <a:bodyPr/>
          <a:lstStyle/>
          <a:p>
            <a:r>
              <a:t>Placeholder index:39 type:Content Placeholder 16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40" sz="half"/>
          </p:nvPr>
        </p:nvSpPr>
        <p:spPr/>
        <p:txBody>
          <a:bodyPr/>
          <a:lstStyle/>
          <a:p>
            <a:r>
              <a:t>Placeholder index:40 type:Content Placeholder 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9</cp:revision>
  <dcterms:created xsi:type="dcterms:W3CDTF">2018-05-31T08:16:52Z</dcterms:created>
  <dcterms:modified xsi:type="dcterms:W3CDTF">2018-05-31T13:58:30Z</dcterms:modified>
</cp:coreProperties>
</file>