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97B-5AA5-4118-95D2-E0982841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B8C79-CFDB-4586-9755-336869F3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0452-2365-4CEB-A247-781B620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7026-7EC6-4454-A7F3-9560D89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4D57-3C41-49F5-A6AC-B0CD58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85709" y="47193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172222" y="46721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137745" y="48260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077034" y="47561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267957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27705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284671" y="369576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196304" y="368803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5709" y="832237"/>
            <a:ext cx="2886075" cy="27876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181631" y="832237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55968" y="846304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20216" y="847023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4021" y="4048035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199002" y="4049911"/>
            <a:ext cx="2886075" cy="27876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90959" y="4041717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82916" y="4049911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93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04E2-CDD5-40E9-9B5C-FD67EB4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44146-2ACA-4D10-9D7A-50FFB6F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6D7-A396-48F1-A7B7-A78FC1A1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47C6-C0F4-4B7F-926E-98375C10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246A9-44D0-40E6-8956-7A2FF1F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83DE-148D-4A98-8EAE-BB4C79B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148A0-A159-4795-ABEA-CBC7CA2C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D6C8-FD9A-482A-8773-FCDBE2C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4D58-83FE-4796-9608-1006793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3C8C-9873-4F3A-BF9E-50EB4B4B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04145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0844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85709" y="47193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172222" y="46721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137745" y="48260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077034" y="47561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267957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27705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284671" y="369576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196304" y="368803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5709" y="83223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181631" y="83223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55968" y="846304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20216" y="847023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4021" y="4048035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199002" y="4049911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90959" y="404171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82916" y="4049911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391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475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97C9A-946B-41F8-8999-0DC7C8E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9D9AC-2634-4D3B-86BA-8218033E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9DEA-623F-4E5F-ADFD-D3FBDA26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319F-048D-4AF4-9C24-4B749BAF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CD76-91EF-40DA-9F8F-A480C66A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3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71" r:id="rId8"/>
    <p:sldLayoutId id="2147483672" r:id="rId9"/>
    <p:sldLayoutId id="214748367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qingdao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j.pptx" id="{2749F6C2-D7EF-4A39-B5DB-61921E0FC2AF}" vid="{40A4E38E-AAC3-4E14-AC95-6B4DEA5378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traj2</Template>
  <TotalTime>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qingdao1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5</cp:revision>
  <dcterms:created xsi:type="dcterms:W3CDTF">2018-05-31T14:28:41Z</dcterms:created>
  <dcterms:modified xsi:type="dcterms:W3CDTF">2018-05-31T15:53:36Z</dcterms:modified>
</cp:coreProperties>
</file>