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A597B-5AA5-4118-95D2-E0982841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B8C79-CFDB-4586-9755-336869F3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70452-2365-4CEB-A247-781B6208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B7026-7EC6-4454-A7F3-9560D898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14D57-3C41-49F5-A6AC-B0CD58A6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3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47813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45539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5900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6287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6196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6092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6199" y="780629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792546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801579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924183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921780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921780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932557"/>
            <a:ext cx="2886075" cy="2787650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4465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25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9963" y="57619"/>
            <a:ext cx="460395" cy="65985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08815" y="47168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237924" y="1824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03447" y="3363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142736" y="2664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333659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93407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350373" y="350414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262006" y="349640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51411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247333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21670" y="397335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85918" y="398054"/>
            <a:ext cx="2886075" cy="3022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72747" y="3805437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237924" y="3805437"/>
            <a:ext cx="2886075" cy="300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283441" y="3801082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48618" y="3801082"/>
            <a:ext cx="2886075" cy="30093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15204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6903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09538" y="136525"/>
            <a:ext cx="5422063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6000" y="136525"/>
            <a:ext cx="5708764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04145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63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44919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47813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45539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5900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6287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6196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6092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36199" y="780629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792546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801579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924183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921780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921780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932557"/>
            <a:ext cx="2886075" cy="27876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14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25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25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9963" y="57619"/>
            <a:ext cx="460395" cy="65985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08815" y="47168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237924" y="1824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03447" y="33635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142736" y="26646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333659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393407" y="348875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350373" y="350414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262006" y="3496409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51411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247333" y="383268"/>
            <a:ext cx="2886075" cy="30457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21670" y="397335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85918" y="398054"/>
            <a:ext cx="2886075" cy="3022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72747" y="3805437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237924" y="3805437"/>
            <a:ext cx="2886075" cy="300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283441" y="3801082"/>
            <a:ext cx="2886075" cy="30232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248618" y="3801082"/>
            <a:ext cx="2886075" cy="30093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1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3ED84-CCCE-4E08-AB1E-477D7BF24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75" y="1634125"/>
            <a:ext cx="5954095" cy="508734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C7F0C-E91D-433B-BBA4-4CF9A560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8964" y="1634126"/>
            <a:ext cx="6087331" cy="508734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93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704E2-CDD5-40E9-9B5C-FD67EB4F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44146-2ACA-4D10-9D7A-50FFB6F0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26D7-A396-48F1-A7B7-A78FC1A1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847C6-C0F4-4B7F-926E-98375C10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246A9-44D0-40E6-8956-7A2FF1FD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4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83DE-148D-4A98-8EAE-BB4C79B8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148A0-A159-4795-ABEA-CBC7CA2C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6D6C8-FD9A-482A-8773-FCDBE2C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B4D58-83FE-4796-9608-1006793C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3C8C-9873-4F3A-BF9E-50EB4B4B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1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9200" y="1678912"/>
            <a:ext cx="5940000" cy="475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45891" y="1678912"/>
            <a:ext cx="5940000" cy="475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37247" y="136525"/>
            <a:ext cx="5422063" cy="424049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6000" y="136525"/>
            <a:ext cx="5708764" cy="424049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881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68747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8747"/>
            <a:ext cx="4114800" cy="365125"/>
          </a:xfrm>
        </p:spPr>
        <p:txBody>
          <a:bodyPr/>
          <a:lstStyle>
            <a:lvl1pPr>
              <a:defRPr b="1"/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8747"/>
            <a:ext cx="2743200" cy="365125"/>
          </a:xfrm>
        </p:spPr>
        <p:txBody>
          <a:bodyPr/>
          <a:lstStyle>
            <a:lvl1pPr>
              <a:defRPr b="1"/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520507" cy="3506418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F01B00A1-049C-40D8-BAF3-DB08E73855D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074527" y="393920"/>
            <a:ext cx="2808000" cy="3067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A195563F-51AE-4D39-AB27-757EC283A40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25576" y="393920"/>
            <a:ext cx="2808000" cy="306581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F1148E11-A7BE-4CCC-9250-7290068FE64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41269" y="402953"/>
            <a:ext cx="2808000" cy="306581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4" name="图片占位符 5">
            <a:extLst>
              <a:ext uri="{FF2B5EF4-FFF2-40B4-BE49-F238E27FC236}">
                <a16:creationId xmlns:a16="http://schemas.microsoft.com/office/drawing/2014/main" id="{8620C746-33A5-42C1-9E06-8E10A213CD2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91727" y="3836580"/>
            <a:ext cx="2808000" cy="3067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8BF1DFD1-6D3B-435B-A039-89FEEFB5A52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152389" y="3834177"/>
            <a:ext cx="2808000" cy="3067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0FA75FB1-898B-4351-8807-9F779251C26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169853" y="3834175"/>
            <a:ext cx="2808000" cy="3067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FFB61DCB-D4DB-4ECC-8C36-000B658ABDC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187317" y="3844952"/>
            <a:ext cx="2808000" cy="30672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1" name="文本占位符 2">
            <a:extLst>
              <a:ext uri="{FF2B5EF4-FFF2-40B4-BE49-F238E27FC236}">
                <a16:creationId xmlns:a16="http://schemas.microsoft.com/office/drawing/2014/main" id="{0665D481-9820-4518-BAB7-E5F0957B1F0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4454279" y="89381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2" name="文本占位符 2">
            <a:extLst>
              <a:ext uri="{FF2B5EF4-FFF2-40B4-BE49-F238E27FC236}">
                <a16:creationId xmlns:a16="http://schemas.microsoft.com/office/drawing/2014/main" id="{17AA91F1-B5FD-4CE4-B4A2-5AAFD77F1EB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7917040" y="66640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3EF764D3-CE01-4552-A7D0-2B8511570D70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9223242" y="3499782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C37E4284-C75E-4EED-84B5-310DA0D4D7CD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298556" y="3510144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4" name="文本占位符 2">
            <a:extLst>
              <a:ext uri="{FF2B5EF4-FFF2-40B4-BE49-F238E27FC236}">
                <a16:creationId xmlns:a16="http://schemas.microsoft.com/office/drawing/2014/main" id="{D6D030D3-3564-4D3D-9BB8-0BCE6B7CD4A3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3281092" y="35192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3" name="文本占位符 2">
            <a:extLst>
              <a:ext uri="{FF2B5EF4-FFF2-40B4-BE49-F238E27FC236}">
                <a16:creationId xmlns:a16="http://schemas.microsoft.com/office/drawing/2014/main" id="{783D41A1-C893-49D8-82D1-62CB73203A9E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320430" y="3480583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67EA8891-87DB-4F98-8077-07EA530535E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164902" y="60437"/>
            <a:ext cx="2628671" cy="30453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078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CCE16-80D4-43FB-9C89-D100A198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51E3F9-6BAB-44A9-924D-4F100B61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1838C2-8676-4D54-BF65-7CF5894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CA2082D-6F58-4969-9FAE-67E23A686C2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67957" y="54104"/>
            <a:ext cx="10695669" cy="40414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图片占位符 5">
            <a:extLst>
              <a:ext uri="{FF2B5EF4-FFF2-40B4-BE49-F238E27FC236}">
                <a16:creationId xmlns:a16="http://schemas.microsoft.com/office/drawing/2014/main" id="{17F9F76E-7187-40EC-9A27-2FFBCCA68002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13292" y="908372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3" name="图片占位符 5">
            <a:extLst>
              <a:ext uri="{FF2B5EF4-FFF2-40B4-BE49-F238E27FC236}">
                <a16:creationId xmlns:a16="http://schemas.microsoft.com/office/drawing/2014/main" id="{14067249-2522-431F-8259-E57280F6921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172222" y="908372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5" name="图片占位符 5">
            <a:extLst>
              <a:ext uri="{FF2B5EF4-FFF2-40B4-BE49-F238E27FC236}">
                <a16:creationId xmlns:a16="http://schemas.microsoft.com/office/drawing/2014/main" id="{DE9DBD8C-BF37-4623-BB5D-2F6AD97B0A1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146219" y="903054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7" name="图片占位符 5">
            <a:extLst>
              <a:ext uri="{FF2B5EF4-FFF2-40B4-BE49-F238E27FC236}">
                <a16:creationId xmlns:a16="http://schemas.microsoft.com/office/drawing/2014/main" id="{F22FDA10-F29B-471D-AA14-811FF746E779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22369" y="899524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28" name="图片占位符 5">
            <a:extLst>
              <a:ext uri="{FF2B5EF4-FFF2-40B4-BE49-F238E27FC236}">
                <a16:creationId xmlns:a16="http://schemas.microsoft.com/office/drawing/2014/main" id="{B0B81529-AA05-47D0-90D4-1E1D96D137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04021" y="4048035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9" name="图片占位符 5">
            <a:extLst>
              <a:ext uri="{FF2B5EF4-FFF2-40B4-BE49-F238E27FC236}">
                <a16:creationId xmlns:a16="http://schemas.microsoft.com/office/drawing/2014/main" id="{2D73A42B-FC2D-493C-B760-F947FB85D7B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3199002" y="4049911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30" name="图片占位符 5">
            <a:extLst>
              <a:ext uri="{FF2B5EF4-FFF2-40B4-BE49-F238E27FC236}">
                <a16:creationId xmlns:a16="http://schemas.microsoft.com/office/drawing/2014/main" id="{8126F88B-C42F-4F3A-B966-231E4FD09C4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190959" y="4041717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31" name="图片占位符 5">
            <a:extLst>
              <a:ext uri="{FF2B5EF4-FFF2-40B4-BE49-F238E27FC236}">
                <a16:creationId xmlns:a16="http://schemas.microsoft.com/office/drawing/2014/main" id="{0F3E8F1D-C3F4-4883-9A7E-AEC99DB9700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182916" y="4049911"/>
            <a:ext cx="2538000" cy="27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53" name="文本占位符 2">
            <a:extLst>
              <a:ext uri="{FF2B5EF4-FFF2-40B4-BE49-F238E27FC236}">
                <a16:creationId xmlns:a16="http://schemas.microsoft.com/office/drawing/2014/main" id="{16839583-F2BD-43B8-812D-D87416E16D5F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267957" y="3680372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0269A1C2-6563-4C70-8669-8F53E2EB6739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216868" y="3680372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5" name="文本占位符 2">
            <a:extLst>
              <a:ext uri="{FF2B5EF4-FFF2-40B4-BE49-F238E27FC236}">
                <a16:creationId xmlns:a16="http://schemas.microsoft.com/office/drawing/2014/main" id="{A8353834-13AC-4608-859F-2C018B57A537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201547" y="3695762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6" name="文本占位符 2">
            <a:extLst>
              <a:ext uri="{FF2B5EF4-FFF2-40B4-BE49-F238E27FC236}">
                <a16:creationId xmlns:a16="http://schemas.microsoft.com/office/drawing/2014/main" id="{182DA388-3F7B-454B-A9B7-35F3D81FB4E7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182916" y="3699288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7" name="文本占位符 2">
            <a:extLst>
              <a:ext uri="{FF2B5EF4-FFF2-40B4-BE49-F238E27FC236}">
                <a16:creationId xmlns:a16="http://schemas.microsoft.com/office/drawing/2014/main" id="{9BD531A3-C093-4B91-8FB8-FE0942C291D3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077033" y="541358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543134FA-8506-4181-A9C4-148EE5F09B5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137745" y="544946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5" name="文本占位符 2">
            <a:extLst>
              <a:ext uri="{FF2B5EF4-FFF2-40B4-BE49-F238E27FC236}">
                <a16:creationId xmlns:a16="http://schemas.microsoft.com/office/drawing/2014/main" id="{B94BA844-64FA-4AE4-9DF5-12A05DB212B7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172222" y="541357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4CA21ED0-4E73-4118-9E80-BBD59F1F3C4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267956" y="541356"/>
            <a:ext cx="2628671" cy="30453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30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7852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pPr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09538" y="136525"/>
            <a:ext cx="5422063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96000" y="136525"/>
            <a:ext cx="5708764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613250"/>
            <a:ext cx="5765800" cy="6108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1700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59135-1AF1-4E25-91E5-F42DE032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09" y="-1730"/>
            <a:ext cx="12082491" cy="1325563"/>
          </a:xfrm>
        </p:spPr>
        <p:txBody>
          <a:bodyPr>
            <a:noAutofit/>
          </a:bodyPr>
          <a:lstStyle>
            <a:lvl1pPr>
              <a:defRPr lang="zh-CN" altLang="en-US" sz="5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/>
              <a:t>单击此处编辑母版标题样式</a:t>
            </a:r>
            <a:endParaRPr lang="zh-CN" altLang="en-US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C7C5-A5D6-4E5F-AA49-9823C89E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1BDDC-7444-4D4D-85BE-47AC1A9F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5BAB6-0DEA-492F-AA88-4E2EE43E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0CEB7AC-588E-45B7-9D5F-60E44C63C1A8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62895" y="1158963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D4C0778-45D6-4BF9-ADA2-2B54B1E1275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38964" y="1164731"/>
            <a:ext cx="3193555" cy="4240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89D09551-66AB-499C-BF60-D5D6679B77C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9538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8">
            <a:extLst>
              <a:ext uri="{FF2B5EF4-FFF2-40B4-BE49-F238E27FC236}">
                <a16:creationId xmlns:a16="http://schemas.microsoft.com/office/drawing/2014/main" id="{72D4A42E-482B-49A5-B3D0-6C055801A0D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38964" y="1633538"/>
            <a:ext cx="5765800" cy="5087937"/>
          </a:xfrm>
        </p:spPr>
        <p:txBody>
          <a:bodyPr/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1554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F97C9A-946B-41F8-8999-0DC7C8E0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9D9AC-2634-4D3B-86BA-8218033E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89DEA-623F-4E5F-ADFD-D3FBDA269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30D3B-8375-4FAF-A9F1-B2ACEF799575}" type="datetimeFigureOut">
              <a:rPr lang="zh-CN" altLang="en-US" smtClean="0"/>
              <a:t>2018/6/1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2319F-048D-4AF4-9C24-4B749BAF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8CD76-91EF-40DA-9F8F-A480C66A8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0E8E-883B-4EDA-BF28-20525C011C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678" r:id="rId13"/>
    <p:sldLayoutId id="2147483671" r:id="rId14"/>
    <p:sldLayoutId id="2147483672" r:id="rId15"/>
    <p:sldLayoutId id="2147483673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qingdao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j2.pptx" id="{C58BA98B-8359-4AF1-9D06-00B082EF3156}" vid="{49E9B435-639D-403A-8D3B-7DFA1A6FD2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weather-traj</Template>
  <TotalTime>17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微软雅黑</vt:lpstr>
      <vt:lpstr>Arial</vt:lpstr>
      <vt:lpstr>qingdao1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chong</dc:creator>
  <cp:lastModifiedBy>liu chong</cp:lastModifiedBy>
  <cp:revision>11</cp:revision>
  <dcterms:created xsi:type="dcterms:W3CDTF">2018-05-31T14:28:41Z</dcterms:created>
  <dcterms:modified xsi:type="dcterms:W3CDTF">2018-06-01T02:35:32Z</dcterms:modified>
</cp:coreProperties>
</file>