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12192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6001" y="1295400"/>
            <a:ext cx="1201831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1601" y="1905001"/>
            <a:ext cx="1653948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40800" y="2209800"/>
            <a:ext cx="24384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381002"/>
            <a:ext cx="103632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6597" y="1219200"/>
            <a:ext cx="7033403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33CA-8069-43C4-A450-C6A40E0E8D93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8F05-E5BF-4901-B2D2-FC74654AF6C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14D365B-D808-4CB8-B264-F98D56B95D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7166" y="-15766"/>
            <a:ext cx="2609869" cy="70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0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33CA-8069-43C4-A450-C6A40E0E8D93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8F05-E5BF-4901-B2D2-FC74654AF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961315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1"/>
            <a:ext cx="2743200" cy="5211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1"/>
            <a:ext cx="8026400" cy="521176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33CA-8069-43C4-A450-C6A40E0E8D93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8F05-E5BF-4901-B2D2-FC74654AF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819034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-92" t="50811" r="45394" b="-590"/>
          <a:stretch/>
        </p:blipFill>
        <p:spPr>
          <a:xfrm>
            <a:off x="-18197" y="0"/>
            <a:ext cx="12210197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400" y="1066800"/>
            <a:ext cx="2639893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24405" y="1905001"/>
            <a:ext cx="68072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0" y="3048001"/>
            <a:ext cx="68072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33CA-8069-43C4-A450-C6A40E0E8D93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8F05-E5BF-4901-B2D2-FC74654AF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9102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33CA-8069-43C4-A450-C6A40E0E8D93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8F05-E5BF-4901-B2D2-FC74654AF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4059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1"/>
            <a:ext cx="53848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1"/>
            <a:ext cx="53848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33CA-8069-43C4-A450-C6A40E0E8D93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8F05-E5BF-4901-B2D2-FC74654AF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720636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33CA-8069-43C4-A450-C6A40E0E8D93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8F05-E5BF-4901-B2D2-FC74654AF6C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C1254569-9C33-42CE-979E-75CFAB3F1C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" y="2174876"/>
            <a:ext cx="5386917" cy="3921125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10">
            <a:extLst>
              <a:ext uri="{FF2B5EF4-FFF2-40B4-BE49-F238E27FC236}">
                <a16:creationId xmlns:a16="http://schemas.microsoft.com/office/drawing/2014/main" id="{C2C67896-47D7-4044-A5BF-3A8B9BEB63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3878" y="2174876"/>
            <a:ext cx="5386917" cy="3921125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429461E-8D86-49C3-B34A-C9DEF6864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166" y="-15766"/>
            <a:ext cx="2609869" cy="70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28854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33CA-8069-43C4-A450-C6A40E0E8D93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8F05-E5BF-4901-B2D2-FC74654AF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120730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33CA-8069-43C4-A450-C6A40E0E8D93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8F05-E5BF-4901-B2D2-FC74654AF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421995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914400"/>
            <a:ext cx="4011084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914401"/>
            <a:ext cx="6815667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752601"/>
            <a:ext cx="4011084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33CA-8069-43C4-A450-C6A40E0E8D93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8F05-E5BF-4901-B2D2-FC74654AF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63194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33CA-8069-43C4-A450-C6A40E0E8D93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8F05-E5BF-4901-B2D2-FC74654AF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88925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1"/>
            <a:ext cx="109728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133CA-8069-43C4-A450-C6A40E0E8D93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98F05-E5BF-4901-B2D2-FC74654AF6C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7668" y="1"/>
            <a:ext cx="12209669" cy="66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fade/>
  </p:transition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市镇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jectories.pptx" id="{6801F20B-E2BD-485B-BA7C-7190EAA70F7E}" vid="{A013E8DE-5C2E-4AF9-AEFE-6C62A72444C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trajectories</Template>
  <TotalTime>1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方正舒体</vt:lpstr>
      <vt:lpstr>Arial</vt:lpstr>
      <vt:lpstr>Courier New</vt:lpstr>
      <vt:lpstr>Georgia</vt:lpstr>
      <vt:lpstr>Project Status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liu chong</dc:creator>
  <cp:lastModifiedBy>liu chong</cp:lastModifiedBy>
  <cp:revision>1</cp:revision>
  <dcterms:created xsi:type="dcterms:W3CDTF">2018-05-09T06:53:38Z</dcterms:created>
  <dcterms:modified xsi:type="dcterms:W3CDTF">2018-05-09T06:55:02Z</dcterms:modified>
</cp:coreProperties>
</file>