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12192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1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1" y="190500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02"/>
            <a:ext cx="103632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4D365B-D808-4CB8-B264-F98D56B95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3855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9531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5110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92" t="50811" r="45394" b="-590"/>
          <a:stretch/>
        </p:blipFill>
        <p:spPr>
          <a:xfrm>
            <a:off x="-18197" y="0"/>
            <a:ext cx="12210197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0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4405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972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9139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046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9402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27476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0989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1914526"/>
            <a:ext cx="5386917" cy="48069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2C67896-47D7-4044-A5BF-3A8B9BEB63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3878" y="1900752"/>
            <a:ext cx="5386917" cy="4820724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60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21" y="136524"/>
            <a:ext cx="10972800" cy="6096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5" y="776285"/>
            <a:ext cx="5386917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3878" y="752808"/>
            <a:ext cx="5389033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3772" y="1257432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FDB3E84C-1B03-43C1-A1EE-FE57D729E5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53478" y="1251956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5" name="图片占位符 10">
            <a:extLst>
              <a:ext uri="{FF2B5EF4-FFF2-40B4-BE49-F238E27FC236}">
                <a16:creationId xmlns:a16="http://schemas.microsoft.com/office/drawing/2014/main" id="{1632B8C7-7A95-4E6E-B6EE-7A0F061FFC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31" y="125307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6" name="图片占位符 10">
            <a:extLst>
              <a:ext uri="{FF2B5EF4-FFF2-40B4-BE49-F238E27FC236}">
                <a16:creationId xmlns:a16="http://schemas.microsoft.com/office/drawing/2014/main" id="{D674994A-5683-45AF-8DBD-EBB7E4E3F5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6950" y="126178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E35A2DA9-7063-48A1-9649-F37156C009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53772" y="3756805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E4B6F31F-4F56-4C45-BEAE-6F4ADBAF92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53478" y="3751329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7E027E65-06E0-41B5-90D0-2CCB537B055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131" y="3752450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0" name="图片占位符 10">
            <a:extLst>
              <a:ext uri="{FF2B5EF4-FFF2-40B4-BE49-F238E27FC236}">
                <a16:creationId xmlns:a16="http://schemas.microsoft.com/office/drawing/2014/main" id="{65F2AF97-E0F4-4AD6-96DF-649839120B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06950" y="3761160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15268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2048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6602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144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52601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8915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97CA-09EB-46E1-9B91-2C76C9B8ACE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7668" y="1"/>
            <a:ext cx="12209669" cy="6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9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ather.pptx" id="{8E418062-DCC9-4079-B557-26B7458E8EAD}" vid="{1ECAA65F-B500-475F-81C1-5D3B933EA1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weather1</Template>
  <TotalTime>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方正舒体</vt:lpstr>
      <vt:lpstr>Arial</vt:lpstr>
      <vt:lpstr>Courier New</vt:lpstr>
      <vt:lpstr>Georgia</vt:lpstr>
      <vt:lpstr>Project Status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chong</dc:creator>
  <cp:lastModifiedBy>liu chong</cp:lastModifiedBy>
  <cp:revision>5</cp:revision>
  <dcterms:created xsi:type="dcterms:W3CDTF">2018-05-09T12:16:11Z</dcterms:created>
  <dcterms:modified xsi:type="dcterms:W3CDTF">2018-05-09T15:49:34Z</dcterms:modified>
</cp:coreProperties>
</file>