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12192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6001" y="1295400"/>
            <a:ext cx="1201831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1601" y="1905001"/>
            <a:ext cx="1653948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40800" y="2209800"/>
            <a:ext cx="24384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81002"/>
            <a:ext cx="103632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6597" y="1219200"/>
            <a:ext cx="7033403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14D365B-D808-4CB8-B264-F98D56B95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7166" y="-15766"/>
            <a:ext cx="2609869" cy="7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5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37554" y="694906"/>
            <a:ext cx="8177900" cy="56614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356351"/>
            <a:ext cx="7315200" cy="3651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Vertical Title 1">
            <a:extLst>
              <a:ext uri="{FF2B5EF4-FFF2-40B4-BE49-F238E27FC236}">
                <a16:creationId xmlns:a16="http://schemas.microsoft.com/office/drawing/2014/main" id="{41F9EC52-3CE9-4E45-BA09-E1197E512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3926" y="823118"/>
            <a:ext cx="1553203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613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56592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164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-92" t="50811" r="45394" b="-590"/>
          <a:stretch/>
        </p:blipFill>
        <p:spPr>
          <a:xfrm>
            <a:off x="-18197" y="0"/>
            <a:ext cx="12210197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1066800"/>
            <a:ext cx="2639893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4405" y="1905001"/>
            <a:ext cx="68072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0" y="3048001"/>
            <a:ext cx="6807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586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747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23723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9402"/>
            <a:ext cx="109728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274764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260989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C1254569-9C33-42CE-979E-75CFAB3F1C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1914526"/>
            <a:ext cx="5386917" cy="48069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0">
            <a:extLst>
              <a:ext uri="{FF2B5EF4-FFF2-40B4-BE49-F238E27FC236}">
                <a16:creationId xmlns:a16="http://schemas.microsoft.com/office/drawing/2014/main" id="{C2C67896-47D7-4044-A5BF-3A8B9BEB63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3878" y="1900752"/>
            <a:ext cx="5386917" cy="4820724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429461E-8D86-49C3-B34A-C9DEF686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166" y="-15766"/>
            <a:ext cx="2609869" cy="7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0770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21" y="136524"/>
            <a:ext cx="10972800" cy="60960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85" y="776285"/>
            <a:ext cx="5386917" cy="31817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3878" y="752808"/>
            <a:ext cx="5389033" cy="31817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C1254569-9C33-42CE-979E-75CFAB3F1C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3772" y="1257432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429461E-8D86-49C3-B34A-C9DEF686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166" y="-15766"/>
            <a:ext cx="2609869" cy="709618"/>
          </a:xfrm>
          <a:prstGeom prst="rect">
            <a:avLst/>
          </a:prstGeom>
        </p:spPr>
      </p:pic>
      <p:sp>
        <p:nvSpPr>
          <p:cNvPr id="14" name="图片占位符 10">
            <a:extLst>
              <a:ext uri="{FF2B5EF4-FFF2-40B4-BE49-F238E27FC236}">
                <a16:creationId xmlns:a16="http://schemas.microsoft.com/office/drawing/2014/main" id="{FDB3E84C-1B03-43C1-A1EE-FE57D729E5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53478" y="1251956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5" name="图片占位符 10">
            <a:extLst>
              <a:ext uri="{FF2B5EF4-FFF2-40B4-BE49-F238E27FC236}">
                <a16:creationId xmlns:a16="http://schemas.microsoft.com/office/drawing/2014/main" id="{1632B8C7-7A95-4E6E-B6EE-7A0F061FFC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131" y="1253077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6" name="图片占位符 10">
            <a:extLst>
              <a:ext uri="{FF2B5EF4-FFF2-40B4-BE49-F238E27FC236}">
                <a16:creationId xmlns:a16="http://schemas.microsoft.com/office/drawing/2014/main" id="{D674994A-5683-45AF-8DBD-EBB7E4E3F57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06950" y="1261787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E35A2DA9-7063-48A1-9649-F37156C009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53772" y="3756805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E4B6F31F-4F56-4C45-BEAE-6F4ADBAF92C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53478" y="3751329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7E027E65-06E0-41B5-90D0-2CCB537B055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2131" y="3752450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20" name="图片占位符 10">
            <a:extLst>
              <a:ext uri="{FF2B5EF4-FFF2-40B4-BE49-F238E27FC236}">
                <a16:creationId xmlns:a16="http://schemas.microsoft.com/office/drawing/2014/main" id="{65F2AF97-E0F4-4AD6-96DF-649839120B6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06950" y="3761160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66359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3267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91127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914400"/>
            <a:ext cx="4011084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14401"/>
            <a:ext cx="6815667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752601"/>
            <a:ext cx="4011084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97CA-09EB-46E1-9B91-2C76C9B8ACEA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5772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E97CA-09EB-46E1-9B91-2C76C9B8ACEA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3516F-1B39-4114-815F-6FB051EF257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7668" y="1"/>
            <a:ext cx="12209669" cy="6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5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slow">
    <p:fade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-05-10-weather.pptx" id="{13C74038-488A-496C-9F95-3A38FA05AA9C}" vid="{208C2694-28C7-4FB2-B195-D7EFB8446A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weather2</Template>
  <TotalTime>3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方正舒体</vt:lpstr>
      <vt:lpstr>Arial</vt:lpstr>
      <vt:lpstr>Courier New</vt:lpstr>
      <vt:lpstr>Georgia</vt:lpstr>
      <vt:lpstr>Project Status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 chong</dc:creator>
  <cp:lastModifiedBy>liu chong</cp:lastModifiedBy>
  <cp:revision>2</cp:revision>
  <dcterms:created xsi:type="dcterms:W3CDTF">2018-05-09T12:16:11Z</dcterms:created>
  <dcterms:modified xsi:type="dcterms:W3CDTF">2018-05-10T06:58:41Z</dcterms:modified>
</cp:coreProperties>
</file>