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12192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1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1" y="190500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02"/>
            <a:ext cx="103632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4D365B-D808-4CB8-B264-F98D56B95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92479" y="0"/>
            <a:ext cx="5945122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3926" y="823118"/>
            <a:ext cx="1553203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97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7054" y="0"/>
            <a:ext cx="1139440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356351"/>
            <a:ext cx="7315200" cy="3651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Vertical Title 1">
            <a:extLst>
              <a:ext uri="{FF2B5EF4-FFF2-40B4-BE49-F238E27FC236}">
                <a16:creationId xmlns:a16="http://schemas.microsoft.com/office/drawing/2014/main" id="{41F9EC52-3CE9-4E45-BA09-E1197E51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405" y="730035"/>
            <a:ext cx="551195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0A6B148-746B-445D-AB3E-E1113595CC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599" y="6372628"/>
            <a:ext cx="11030474" cy="45469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96822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3165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0588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92" t="50811" r="45394" b="-590"/>
          <a:stretch/>
        </p:blipFill>
        <p:spPr>
          <a:xfrm>
            <a:off x="-18197" y="0"/>
            <a:ext cx="12210197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0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4405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46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590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3019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9402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274764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0989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914526"/>
            <a:ext cx="5386917" cy="48069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2C67896-47D7-4044-A5BF-3A8B9BEB6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3878" y="1900752"/>
            <a:ext cx="5386917" cy="4820724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1F7191A-FF1A-4413-8D09-61233AFE392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599" y="6372628"/>
            <a:ext cx="11030474" cy="45469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271213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21" y="136524"/>
            <a:ext cx="10972800" cy="609600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401" y="827773"/>
            <a:ext cx="2516882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23792" y="839953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1254569-9C33-42CE-979E-75CFAB3F1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3772" y="125743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29461E-8D86-49C3-B34A-C9DEF68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66" y="-15766"/>
            <a:ext cx="2609869" cy="709618"/>
          </a:xfrm>
          <a:prstGeom prst="rect">
            <a:avLst/>
          </a:prstGeom>
        </p:spPr>
      </p:pic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FDB3E84C-1B03-43C1-A1EE-FE57D729E5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53478" y="1251956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5" name="图片占位符 10">
            <a:extLst>
              <a:ext uri="{FF2B5EF4-FFF2-40B4-BE49-F238E27FC236}">
                <a16:creationId xmlns:a16="http://schemas.microsoft.com/office/drawing/2014/main" id="{1632B8C7-7A95-4E6E-B6EE-7A0F061FFC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31" y="125307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6" name="图片占位符 10">
            <a:extLst>
              <a:ext uri="{FF2B5EF4-FFF2-40B4-BE49-F238E27FC236}">
                <a16:creationId xmlns:a16="http://schemas.microsoft.com/office/drawing/2014/main" id="{D674994A-5683-45AF-8DBD-EBB7E4E3F5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06950" y="126178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E35A2DA9-7063-48A1-9649-F37156C009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53772" y="4085318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E4B6F31F-4F56-4C45-BEAE-6F4ADBAF92C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5878" y="4069502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7E027E65-06E0-41B5-90D0-2CCB537B055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806" y="4085317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0" name="图片占位符 10">
            <a:extLst>
              <a:ext uri="{FF2B5EF4-FFF2-40B4-BE49-F238E27FC236}">
                <a16:creationId xmlns:a16="http://schemas.microsoft.com/office/drawing/2014/main" id="{65F2AF97-E0F4-4AD6-96DF-649839120B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4825" y="4092510"/>
            <a:ext cx="3009672" cy="244640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C66C1EB-48F4-4AC9-B73E-A9A28D0981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302" y="846030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74DC341-E42B-4CE7-B42B-EA9B261D18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28385" y="882391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486F65E-156D-42F1-921F-A9F6BC608A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94302" y="3740036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76C4BB8-B169-41FE-AA30-4157090F21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1323" y="3735514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731A558-C1CB-4433-BB60-C55B16C94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8344" y="3721842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5C7069A-4C59-4440-8164-B3FF4698073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28385" y="3751329"/>
            <a:ext cx="2343298" cy="31817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7754AC0-3A4C-42ED-BDD2-0F6CE966A8C3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599" y="6372628"/>
            <a:ext cx="11030474" cy="454697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58251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6982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1997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144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752601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5820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3CC6-3762-4B60-B1E2-369B3CDF80DF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6B660-F679-44C1-8F53-CD5A8F87826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7668" y="1"/>
            <a:ext cx="12209669" cy="6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.pptx" id="{B868A951-384C-496C-B8B8-8FF71416D367}" vid="{FDE15D10-A3AF-4B95-BEB1-CB7DDDA32D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weather3</Template>
  <TotalTime>10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黑体</vt:lpstr>
      <vt:lpstr>Arial</vt:lpstr>
      <vt:lpstr>Courier New</vt:lpstr>
      <vt:lpstr>Georgia</vt:lpstr>
      <vt:lpstr>Project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chong</dc:creator>
  <cp:lastModifiedBy>liu chong</cp:lastModifiedBy>
  <cp:revision>1</cp:revision>
  <dcterms:created xsi:type="dcterms:W3CDTF">2018-05-21T14:05:57Z</dcterms:created>
  <dcterms:modified xsi:type="dcterms:W3CDTF">2018-05-21T14:16:52Z</dcterms:modified>
</cp:coreProperties>
</file>