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6d77bb4a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6d77bb4a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6d77bb4ac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6d77bb4a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6d77bb4ac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06d77bb4ac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06d77bb4a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06d77bb4a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06d77bb4a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06d77bb4a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06d77bb4ac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06d77bb4a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6d77bb4ac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6d77bb4ac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6d77bb4ac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6d77bb4ac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FX5IgWglOHpbeD4jI_YVNd9K2titfnJB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://drive.google.com/file/d/1vnMJOhrnixHvaUZO-H04PrsFVsbwLjkT/view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9KNsAv09qpiqpQ755-zMctrUFFRj4MUC/view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613Ms2ZXrUbIGbx81cZ5KyxgzALuJrKB/view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2lo3BAigQBeR5K1whxKn_1npfVP3gTMP/view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Web/JavaScript/Reference/Global_Objects/Array/forEach" TargetMode="External"/><Relationship Id="rId4" Type="http://schemas.openxmlformats.org/officeDocument/2006/relationships/image" Target="../media/image5.png"/><Relationship Id="rId5" Type="http://schemas.openxmlformats.org/officeDocument/2006/relationships/hyperlink" Target="http://drive.google.com/file/d/1YBtdyH7ia-vmd0gSipXlabYDqALgOkwn/view" TargetMode="External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://drive.google.com/file/d/19_CcvAr7jrewA8AXOTaTvqbJtXHCBnWD/view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://drive.google.com/file/d/1cEMFfixGm0Y_voCMKk-2wJ9I04kzGa3W/view" TargetMode="External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Bright Search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CS410 Project Presentation</a:t>
            </a:r>
            <a:endParaRPr/>
          </a:p>
        </p:txBody>
      </p:sp>
      <p:pic>
        <p:nvPicPr>
          <p:cNvPr id="279" name="Google Shape;279;p13" title="cs410-recording-1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6275" y="168050"/>
            <a:ext cx="1318600" cy="13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A Chrome extension that enhances the in-page search experience.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700"/>
              <a:t>Aside from the input word itself, further search for: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Auto-corrected word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Stemming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Synonyms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625" y="2571750"/>
            <a:ext cx="2140100" cy="21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 title="cs410-recording-2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6500" y="105525"/>
            <a:ext cx="1242225" cy="124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507025" y="1269675"/>
            <a:ext cx="6262800" cy="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745"/>
              <a:t>GitHub: https://github.com/xihec3/CS410_CourseProject</a:t>
            </a:r>
            <a:endParaRPr sz="174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45"/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75" y="1934550"/>
            <a:ext cx="7749083" cy="28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5" title="cs410-recording-3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6753" y="0"/>
            <a:ext cx="1332375" cy="13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 (Cont.)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334500" y="2020100"/>
            <a:ext cx="6262800" cy="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-GB" sz="1745"/>
              <a:t>chrome://extensions</a:t>
            </a:r>
            <a:endParaRPr sz="1745"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349" y="1427975"/>
            <a:ext cx="5645300" cy="35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334500" y="2826275"/>
            <a:ext cx="6262800" cy="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-GB" sz="1745"/>
              <a:t>code/bright_search</a:t>
            </a:r>
            <a:endParaRPr sz="1745"/>
          </a:p>
        </p:txBody>
      </p:sp>
      <p:pic>
        <p:nvPicPr>
          <p:cNvPr id="304" name="Google Shape;304;p16" title="cs410-recording-4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6600" y="89850"/>
            <a:ext cx="1275575" cy="12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 (Cont.)</a:t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825" y="1797525"/>
            <a:ext cx="4602350" cy="15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 title="cs410-recording-5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6600" y="0"/>
            <a:ext cx="1383825" cy="138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</a:t>
            </a:r>
            <a:endParaRPr/>
          </a:p>
        </p:txBody>
      </p:sp>
      <p:sp>
        <p:nvSpPr>
          <p:cNvPr id="317" name="Google Shape;317;p18"/>
          <p:cNvSpPr txBox="1"/>
          <p:nvPr>
            <p:ph idx="1" type="body"/>
          </p:nvPr>
        </p:nvSpPr>
        <p:spPr>
          <a:xfrm>
            <a:off x="1303800" y="12240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/>
              <a:t>Example</a:t>
            </a:r>
            <a:r>
              <a:rPr lang="en-GB" sz="1700"/>
              <a:t> page to search in: </a:t>
            </a:r>
            <a:r>
              <a:rPr lang="en-GB" sz="1700" u="sng">
                <a:solidFill>
                  <a:schemeClr val="hlink"/>
                </a:solidFill>
                <a:hlinkClick r:id="rId3"/>
              </a:rPr>
              <a:t>https://developer.mozilla.org/en-US/docs/Web/JavaScript/Reference/Global_Objects/Array/forEach</a:t>
            </a:r>
            <a:endParaRPr sz="1700"/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5" y="2079275"/>
            <a:ext cx="3516100" cy="276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 title="cs410-recording-6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9550" y="0"/>
            <a:ext cx="1614200" cy="16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(Cont.)</a:t>
            </a:r>
            <a:endParaRPr/>
          </a:p>
        </p:txBody>
      </p:sp>
      <p:pic>
        <p:nvPicPr>
          <p:cNvPr id="325" name="Google Shape;3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388" y="1328150"/>
            <a:ext cx="4725325" cy="36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19" title="cs410-recording-7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7450" y="93800"/>
            <a:ext cx="1117800" cy="11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(Cont.)</a:t>
            </a:r>
            <a:endParaRPr/>
          </a:p>
        </p:txBody>
      </p:sp>
      <p:pic>
        <p:nvPicPr>
          <p:cNvPr id="332" name="Google Shape;3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975" y="1253950"/>
            <a:ext cx="7030500" cy="3567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 title="cs410-recording-8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1825" y="89875"/>
            <a:ext cx="999300" cy="99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