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3F7A5-D9A6-4986-A3FE-C0222E498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466329-EDBD-4050-9598-02735D443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DEC659-3BF1-4550-96B9-CD44EE30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3A44-5982-4F71-8F03-B09DBD8C12AB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AF466E-81E7-463C-B54B-4E90EB8D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D36E21-53DD-4E46-92C2-1A51D455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11AE-E4B6-4DFF-B215-724B32CBF5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69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B4C98-D235-4E49-8C6E-F27701CF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4C1FDE-1FE5-43C6-9616-4646A9C4C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40680A-4E3D-4FEB-9810-0E43F8A5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3A44-5982-4F71-8F03-B09DBD8C12AB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CA10CE-D935-4982-B7EC-BF0EFEAB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7ECE5D-440B-49B4-816E-F3C4D075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11AE-E4B6-4DFF-B215-724B32CBF5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69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68BF83-9E8C-40DB-AD61-A5278E245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F7AC83-A73E-4FB0-B101-E4099851B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22E6A7-BE89-4203-85B1-9E08EB5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3A44-5982-4F71-8F03-B09DBD8C12AB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775D65-5D38-4EA5-A3DA-981E6402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64E970-B794-47B0-91E6-71D6A52D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11AE-E4B6-4DFF-B215-724B32CBF5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80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95A2B-ADBF-4881-92BF-3AC0256E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11406-36FA-4E07-8CEB-E7B898F22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1D456-EF69-44B8-B456-94C73249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3A44-5982-4F71-8F03-B09DBD8C12AB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F11E55-86BA-4FE8-AD1B-EB0C7B46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87B599-0D3B-453C-B973-06B49C70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11AE-E4B6-4DFF-B215-724B32CBF5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78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C2A51-99B6-4527-B42D-F1606E275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688061-DD74-42E4-A204-B4480E2D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C00276-FDEA-4063-B26D-385B2226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3A44-5982-4F71-8F03-B09DBD8C12AB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9B491C-8D1C-4B9E-962D-F1B66DAD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A72885-D605-4569-AD4A-BE1223B5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11AE-E4B6-4DFF-B215-724B32CBF5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1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A7E87-32DA-4077-89F5-D65FA675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122623-E317-4A9E-BBF2-F78B6C2AF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E47CFD-F755-494F-8BB4-1263B9D23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A15F9B-A63D-4949-A643-2567E750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3A44-5982-4F71-8F03-B09DBD8C12AB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7485A7-7F12-4283-954E-D06B1BD1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A4D146-8AF0-4B72-8A35-BA91AF28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11AE-E4B6-4DFF-B215-724B32CBF5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39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A648A-0F76-41FE-9FF4-504D7A55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9282A2-CBE2-4CAF-884A-9E9BB1D1E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06C986-2EB3-4FC7-B69A-F829479AB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CE42D7-C5D7-4BA1-8486-98C3717E8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9C450B-512B-4303-BD52-FE480177B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636C91-EBE7-4854-81F4-04B37905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3A44-5982-4F71-8F03-B09DBD8C12AB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077055-1F02-4ED7-8D45-F2BFD3C8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5C731D-0806-46DA-ABCE-6946498C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11AE-E4B6-4DFF-B215-724B32CBF5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19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7D0EF-7836-4CCF-B19B-0CE67485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399EC5-E82A-4B63-8503-2FF00013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3A44-5982-4F71-8F03-B09DBD8C12AB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4E7D96-2266-4CA5-8D7D-C5862BA8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CAE499-FFB3-4961-AC77-8DD44F37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11AE-E4B6-4DFF-B215-724B32CBF5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08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1A58CC-A2CA-410A-9C6B-FEE86BF4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3A44-5982-4F71-8F03-B09DBD8C12AB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B3971B-5375-4B59-B69F-96B6F2E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2CC8D1-A6F7-4568-8B1E-60873086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11AE-E4B6-4DFF-B215-724B32CBF5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36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4FB1D-F24F-45D1-AA37-8D7AFC7D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12D559-1792-4351-A078-1AED5FABE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33959F-F42A-4328-89C6-F85FC61F3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E77FEC-D28D-423A-BD7F-2D54BFBF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3A44-5982-4F71-8F03-B09DBD8C12AB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505600-60DA-4D74-990F-CC692D79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822985-FDE8-45D0-BD3D-79F52257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11AE-E4B6-4DFF-B215-724B32CBF5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8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701B3-34EC-4D03-8366-29FE8015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DE3E9B-0514-4FB0-9D9E-E49ECD71A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4E72BD-12CF-45B4-9D28-B9BFE5A81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B7F85C-DFC1-4D6E-8EE7-DC7C56E1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3A44-5982-4F71-8F03-B09DBD8C12AB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9C57FA-4D7C-4A8F-AE3C-46A2005C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DB08DA-F14B-406F-A019-CD13C2D7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11AE-E4B6-4DFF-B215-724B32CBF5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30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80E940-8C96-4AD3-8467-9D0D0595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435AF-03D4-4D7A-94FA-26152334B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E83D6-CAFC-4DE2-AE82-F188C4DCF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F3A44-5982-4F71-8F03-B09DBD8C12AB}" type="datetimeFigureOut">
              <a:rPr lang="es-ES" smtClean="0"/>
              <a:t>05/08/2021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42379-6FA0-4391-9DD8-C8956347C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D4587-527D-4FCA-A987-BB1EDFF1E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11AE-E4B6-4DFF-B215-724B32CBF5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70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25E072E6-8E12-423C-B3AF-CA80EE8A0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9" t="26604" r="7401" b="1184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1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5652EC3F-59CB-4056-BFCF-086BDB3AC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85" t="25424" r="12539" b="109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0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D60FDEF2-A26F-4F20-B52A-25B1F99F8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6" t="23744" r="16926" b="13468"/>
          <a:stretch/>
        </p:blipFill>
        <p:spPr>
          <a:xfrm>
            <a:off x="0" y="0"/>
            <a:ext cx="12192000" cy="686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8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59E9D49A-D547-498E-A443-BD50DAF92C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43" t="24991" r="15187" b="9663"/>
          <a:stretch/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0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EFD646C3-C58E-4B08-BC7C-09AA06EA7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8" t="23782" r="16924" b="8698"/>
          <a:stretch/>
        </p:blipFill>
        <p:spPr>
          <a:xfrm>
            <a:off x="-1" y="0"/>
            <a:ext cx="12192001" cy="689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6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85689409-6386-4A45-ACBD-46847B140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10" t="25397" r="13698" b="18371"/>
          <a:stretch/>
        </p:blipFill>
        <p:spPr>
          <a:xfrm>
            <a:off x="-1" y="0"/>
            <a:ext cx="12221027" cy="706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70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MARTINEZ HUERTA</dc:creator>
  <cp:lastModifiedBy>FERNANDO MARTINEZ HUERTA</cp:lastModifiedBy>
  <cp:revision>4</cp:revision>
  <dcterms:created xsi:type="dcterms:W3CDTF">2021-08-06T00:49:37Z</dcterms:created>
  <dcterms:modified xsi:type="dcterms:W3CDTF">2021-08-06T00:57:41Z</dcterms:modified>
</cp:coreProperties>
</file>