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548" r:id="rId3"/>
    <p:sldId id="549" r:id="rId4"/>
    <p:sldId id="541" r:id="rId5"/>
    <p:sldId id="547" r:id="rId6"/>
    <p:sldId id="542" r:id="rId7"/>
    <p:sldId id="543" r:id="rId8"/>
    <p:sldId id="544" r:id="rId9"/>
    <p:sldId id="550" r:id="rId10"/>
    <p:sldId id="551" r:id="rId11"/>
    <p:sldId id="545" r:id="rId12"/>
    <p:sldId id="54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15"/>
  </p:normalViewPr>
  <p:slideViewPr>
    <p:cSldViewPr snapToGrid="0" snapToObjects="1">
      <p:cViewPr varScale="1">
        <p:scale>
          <a:sx n="112" d="100"/>
          <a:sy n="112" d="100"/>
        </p:scale>
        <p:origin x="1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3A7C-4966-634B-ABF3-7EBCDC31BC29}" type="datetimeFigureOut">
              <a:rPr lang="es-MX" smtClean="0"/>
              <a:t>27/02/22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9A0952AF-5063-B041-A83B-D2FD4C78E96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1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3A7C-4966-634B-ABF3-7EBCDC31BC29}" type="datetimeFigureOut">
              <a:rPr lang="es-MX" smtClean="0"/>
              <a:t>27/02/22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52AF-5063-B041-A83B-D2FD4C78E9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652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3A7C-4966-634B-ABF3-7EBCDC31BC29}" type="datetimeFigureOut">
              <a:rPr lang="es-MX" smtClean="0"/>
              <a:t>27/02/22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52AF-5063-B041-A83B-D2FD4C78E96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75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3A7C-4966-634B-ABF3-7EBCDC31BC29}" type="datetimeFigureOut">
              <a:rPr lang="es-MX" smtClean="0"/>
              <a:t>27/02/22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52AF-5063-B041-A83B-D2FD4C78E96C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0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3A7C-4966-634B-ABF3-7EBCDC31BC29}" type="datetimeFigureOut">
              <a:rPr lang="es-MX" smtClean="0"/>
              <a:t>27/02/22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52AF-5063-B041-A83B-D2FD4C78E96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8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3A7C-4966-634B-ABF3-7EBCDC31BC29}" type="datetimeFigureOut">
              <a:rPr lang="es-MX" smtClean="0"/>
              <a:t>27/02/22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52AF-5063-B041-A83B-D2FD4C78E96C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8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3A7C-4966-634B-ABF3-7EBCDC31BC29}" type="datetimeFigureOut">
              <a:rPr lang="es-MX" smtClean="0"/>
              <a:t>27/02/22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52AF-5063-B041-A83B-D2FD4C78E9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76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3A7C-4966-634B-ABF3-7EBCDC31BC29}" type="datetimeFigureOut">
              <a:rPr lang="es-MX" smtClean="0"/>
              <a:t>27/02/22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52AF-5063-B041-A83B-D2FD4C78E9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079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3A7C-4966-634B-ABF3-7EBCDC31BC29}" type="datetimeFigureOut">
              <a:rPr lang="es-MX" smtClean="0"/>
              <a:t>27/02/22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52AF-5063-B041-A83B-D2FD4C78E9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716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3A7C-4966-634B-ABF3-7EBCDC31BC29}" type="datetimeFigureOut">
              <a:rPr lang="es-MX" smtClean="0"/>
              <a:t>27/02/22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52AF-5063-B041-A83B-D2FD4C78E96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24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A503A7C-4966-634B-ABF3-7EBCDC31BC29}" type="datetimeFigureOut">
              <a:rPr lang="es-MX" smtClean="0"/>
              <a:t>27/02/22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52AF-5063-B041-A83B-D2FD4C78E96C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09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03A7C-4966-634B-ABF3-7EBCDC31BC29}" type="datetimeFigureOut">
              <a:rPr lang="es-MX" smtClean="0"/>
              <a:t>27/02/22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A0952AF-5063-B041-A83B-D2FD4C78E9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539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D4E3D-1DBF-3843-B26D-D1C166794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602" y="1321978"/>
            <a:ext cx="8820615" cy="3552282"/>
          </a:xfrm>
        </p:spPr>
        <p:txBody>
          <a:bodyPr>
            <a:noAutofit/>
          </a:bodyPr>
          <a:lstStyle/>
          <a:p>
            <a:pPr algn="ctr" fontAlgn="base"/>
            <a:r>
              <a:rPr lang="es-MX" b="1" dirty="0"/>
              <a:t>EL PROYECTO</a:t>
            </a:r>
            <a:br>
              <a:rPr lang="es-MX" dirty="0"/>
            </a:br>
            <a:r>
              <a:rPr lang="es-MX" sz="2800" dirty="0"/>
              <a:t>PRESENTAMELO POR ESCRITO</a:t>
            </a:r>
            <a:br>
              <a:rPr lang="es-MX" dirty="0"/>
            </a:br>
            <a:br>
              <a:rPr lang="es-MX" sz="3200" b="1" dirty="0"/>
            </a:br>
            <a:br>
              <a:rPr lang="es-MX" sz="3200" b="1" dirty="0"/>
            </a:br>
            <a:br>
              <a:rPr lang="es-MX" sz="3200" dirty="0"/>
            </a:br>
            <a:endParaRPr lang="es-MX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F8B4F3-685F-9B45-8C8B-CB9AB304D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49325"/>
            <a:ext cx="6858000" cy="1655762"/>
          </a:xfrm>
        </p:spPr>
        <p:txBody>
          <a:bodyPr>
            <a:normAutofit/>
          </a:bodyPr>
          <a:lstStyle/>
          <a:p>
            <a:r>
              <a:rPr lang="es-MX" sz="2800" dirty="0"/>
              <a:t>Dr. José de Jesús Velásquez Navarro</a:t>
            </a:r>
          </a:p>
        </p:txBody>
      </p:sp>
    </p:spTree>
    <p:extLst>
      <p:ext uri="{BB962C8B-B14F-4D97-AF65-F5344CB8AC3E}">
        <p14:creationId xmlns:p14="http://schemas.microsoft.com/office/powerpoint/2010/main" val="289055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C78FD-4468-104E-9F28-8332B6E4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E7AADF-E9E5-924E-AF00-0B45A4A9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s-MX" dirty="0"/>
              <a:t>Realizar evaluaciones diagnósticas que me permitan dimensionar el problema de la comprensión de la lectura en los estudiantes de la sec 32</a:t>
            </a:r>
          </a:p>
          <a:p>
            <a:pPr marL="457200" indent="-457200">
              <a:buAutoNum type="arabicPeriod"/>
            </a:pPr>
            <a:r>
              <a:rPr lang="es-MX" dirty="0"/>
              <a:t>Incrementar los acervos bibliográficos de las aulas para que exista material de lectura atractivo para los adolescentes</a:t>
            </a:r>
          </a:p>
          <a:p>
            <a:pPr marL="457200" indent="-457200">
              <a:buAutoNum type="arabicPeriod"/>
            </a:pPr>
            <a:r>
              <a:rPr lang="es-MX" dirty="0"/>
              <a:t>Capacitar a los docentes sobre la implementación de técnicas lúdicas de lectura  fin de lograr procesos placenteros de lectura</a:t>
            </a:r>
          </a:p>
          <a:p>
            <a:pPr marL="457200" indent="-457200">
              <a:buAutoNum type="arabicPeriod"/>
            </a:pPr>
            <a:r>
              <a:rPr lang="es-MX" dirty="0"/>
              <a:t>Realizar prácticas semanales de lectura y verificar los avances de los estudiantes en su comprensión</a:t>
            </a:r>
          </a:p>
        </p:txBody>
      </p:sp>
    </p:spTree>
    <p:extLst>
      <p:ext uri="{BB962C8B-B14F-4D97-AF65-F5344CB8AC3E}">
        <p14:creationId xmlns:p14="http://schemas.microsoft.com/office/powerpoint/2010/main" val="410214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562DA-9762-BE40-9FF9-35432D20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Del objetivo a la acción 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E667F91-4FFF-614B-BD48-560B63A055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43100" y="2133600"/>
          <a:ext cx="6591300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650">
                  <a:extLst>
                    <a:ext uri="{9D8B030D-6E8A-4147-A177-3AD203B41FA5}">
                      <a16:colId xmlns:a16="http://schemas.microsoft.com/office/drawing/2014/main" val="1640899211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val="315608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OBJETIVOS ESPECIFICOS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¿Qué vamos a hacer para lograrlo?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52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Objetivo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Acción 1</a:t>
                      </a:r>
                    </a:p>
                    <a:p>
                      <a:r>
                        <a:rPr lang="es-MX" dirty="0"/>
                        <a:t>Acción 2</a:t>
                      </a:r>
                    </a:p>
                    <a:p>
                      <a:r>
                        <a:rPr lang="es-MX" dirty="0"/>
                        <a:t>Acción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3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Objetivo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Acción 1</a:t>
                      </a:r>
                    </a:p>
                    <a:p>
                      <a:r>
                        <a:rPr lang="es-MX" dirty="0"/>
                        <a:t>Acción 2</a:t>
                      </a:r>
                    </a:p>
                    <a:p>
                      <a:r>
                        <a:rPr lang="es-MX" dirty="0"/>
                        <a:t>Acción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95541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899D2F6E-F634-D04E-B400-7CF21CE15898}"/>
              </a:ext>
            </a:extLst>
          </p:cNvPr>
          <p:cNvSpPr txBox="1"/>
          <p:nvPr/>
        </p:nvSpPr>
        <p:spPr>
          <a:xfrm>
            <a:off x="1943100" y="5107577"/>
            <a:ext cx="659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Fórmula verificadora:</a:t>
            </a:r>
          </a:p>
          <a:p>
            <a:endParaRPr lang="es-MX" b="1" dirty="0"/>
          </a:p>
          <a:p>
            <a:r>
              <a:rPr lang="es-MX" dirty="0"/>
              <a:t>La suma de las acciones debe dar como resultado el logro de cada objetivo específico</a:t>
            </a:r>
          </a:p>
        </p:txBody>
      </p:sp>
    </p:spTree>
    <p:extLst>
      <p:ext uri="{BB962C8B-B14F-4D97-AF65-F5344CB8AC3E}">
        <p14:creationId xmlns:p14="http://schemas.microsoft.com/office/powerpoint/2010/main" val="399329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7FB9A-0A44-6E42-B318-B9F3CEC4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de trabajo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6C4194B-7E7A-364B-A146-4AD1FAA01A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1966" y="2133600"/>
          <a:ext cx="7380512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128">
                  <a:extLst>
                    <a:ext uri="{9D8B030D-6E8A-4147-A177-3AD203B41FA5}">
                      <a16:colId xmlns:a16="http://schemas.microsoft.com/office/drawing/2014/main" val="1395469209"/>
                    </a:ext>
                  </a:extLst>
                </a:gridCol>
                <a:gridCol w="1845128">
                  <a:extLst>
                    <a:ext uri="{9D8B030D-6E8A-4147-A177-3AD203B41FA5}">
                      <a16:colId xmlns:a16="http://schemas.microsoft.com/office/drawing/2014/main" val="2525609998"/>
                    </a:ext>
                  </a:extLst>
                </a:gridCol>
                <a:gridCol w="1845128">
                  <a:extLst>
                    <a:ext uri="{9D8B030D-6E8A-4147-A177-3AD203B41FA5}">
                      <a16:colId xmlns:a16="http://schemas.microsoft.com/office/drawing/2014/main" val="2405657346"/>
                    </a:ext>
                  </a:extLst>
                </a:gridCol>
                <a:gridCol w="1845128">
                  <a:extLst>
                    <a:ext uri="{9D8B030D-6E8A-4147-A177-3AD203B41FA5}">
                      <a16:colId xmlns:a16="http://schemas.microsoft.com/office/drawing/2014/main" val="6807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ACCIONES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RECURSOS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RESPONSABLES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7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42456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38A729BA-B881-FC4F-8772-5CCE6DCA7D58}"/>
              </a:ext>
            </a:extLst>
          </p:cNvPr>
          <p:cNvSpPr txBox="1"/>
          <p:nvPr/>
        </p:nvSpPr>
        <p:spPr>
          <a:xfrm>
            <a:off x="1345472" y="5525588"/>
            <a:ext cx="706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SEGUIMIENTO Y EVALUACIÓN</a:t>
            </a:r>
          </a:p>
        </p:txBody>
      </p:sp>
    </p:spTree>
    <p:extLst>
      <p:ext uri="{BB962C8B-B14F-4D97-AF65-F5344CB8AC3E}">
        <p14:creationId xmlns:p14="http://schemas.microsoft.com/office/powerpoint/2010/main" val="135633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1A323-F3D2-824E-8804-4E235A08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791" y="2904382"/>
            <a:ext cx="6571343" cy="1049235"/>
          </a:xfrm>
        </p:spPr>
        <p:txBody>
          <a:bodyPr/>
          <a:lstStyle/>
          <a:p>
            <a:r>
              <a:rPr lang="es-MX" dirty="0"/>
              <a:t>¿Cómo empezar a redactar?</a:t>
            </a:r>
          </a:p>
        </p:txBody>
      </p:sp>
    </p:spTree>
    <p:extLst>
      <p:ext uri="{BB962C8B-B14F-4D97-AF65-F5344CB8AC3E}">
        <p14:creationId xmlns:p14="http://schemas.microsoft.com/office/powerpoint/2010/main" val="91343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C84DE-ABB3-A041-B05E-7D57838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ESTRUCTURA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81E86C0-FD95-5549-BD5E-D7CA94AD2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/>
              <a:t>Estado ideal</a:t>
            </a:r>
          </a:p>
          <a:p>
            <a:pPr marL="0" indent="0">
              <a:buNone/>
            </a:pPr>
            <a:r>
              <a:rPr lang="es-MX" sz="2800" dirty="0"/>
              <a:t>Realidad</a:t>
            </a:r>
          </a:p>
          <a:p>
            <a:pPr marL="0" indent="0">
              <a:buNone/>
            </a:pPr>
            <a:r>
              <a:rPr lang="es-MX" sz="2800" dirty="0"/>
              <a:t>Instrumentos de diagnóstico</a:t>
            </a:r>
          </a:p>
          <a:p>
            <a:pPr marL="0" indent="0">
              <a:buNone/>
            </a:pPr>
            <a:r>
              <a:rPr lang="es-MX" sz="2800" dirty="0"/>
              <a:t>Consecuencias del estado actual</a:t>
            </a:r>
          </a:p>
          <a:p>
            <a:pPr marL="0" indent="0">
              <a:buNone/>
            </a:pPr>
            <a:r>
              <a:rPr lang="es-MX" sz="2800" dirty="0"/>
              <a:t>Justificación del proyecto</a:t>
            </a:r>
          </a:p>
          <a:p>
            <a:pPr marL="0" indent="0">
              <a:buNone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54923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9B26015-23B0-E345-80B4-1B661FC72CDF}"/>
              </a:ext>
            </a:extLst>
          </p:cNvPr>
          <p:cNvSpPr txBox="1"/>
          <p:nvPr/>
        </p:nvSpPr>
        <p:spPr>
          <a:xfrm>
            <a:off x="328961" y="2372159"/>
            <a:ext cx="84860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¿CÓMO SE REDACTA UN PROYECTO?</a:t>
            </a:r>
          </a:p>
        </p:txBody>
      </p:sp>
    </p:spTree>
    <p:extLst>
      <p:ext uri="{BB962C8B-B14F-4D97-AF65-F5344CB8AC3E}">
        <p14:creationId xmlns:p14="http://schemas.microsoft.com/office/powerpoint/2010/main" val="351238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CE89A-FDF9-934B-9299-4F173B9F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FASES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1F37C6A-9EB4-5747-A44C-2CD4483F04C4}"/>
              </a:ext>
            </a:extLst>
          </p:cNvPr>
          <p:cNvSpPr txBox="1">
            <a:spLocks/>
          </p:cNvSpPr>
          <p:nvPr/>
        </p:nvSpPr>
        <p:spPr>
          <a:xfrm>
            <a:off x="1615843" y="1898469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MX" sz="32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sz="3200" dirty="0"/>
              <a:t>Planeación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sz="3200" dirty="0"/>
              <a:t>Organización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sz="3200" dirty="0"/>
              <a:t>Ejecución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sz="3200" dirty="0"/>
              <a:t>Exposición de resultados</a:t>
            </a:r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52684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7430A-02AA-9E4E-B21A-D91CF8FB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Diagnóstico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2F6B30-D8B2-B44C-9E10-17903C59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s-MX" sz="3600" b="1" dirty="0"/>
          </a:p>
          <a:p>
            <a:pPr marL="0" indent="0" algn="ctr">
              <a:buNone/>
            </a:pPr>
            <a:r>
              <a:rPr lang="es-MX" sz="3600" b="1" dirty="0"/>
              <a:t>Realidad</a:t>
            </a:r>
          </a:p>
          <a:p>
            <a:pPr marL="0" indent="0" algn="ctr">
              <a:buNone/>
            </a:pPr>
            <a:r>
              <a:rPr lang="es-MX" sz="3600" dirty="0"/>
              <a:t>Vs</a:t>
            </a:r>
          </a:p>
          <a:p>
            <a:pPr marL="0" indent="0" algn="ctr">
              <a:buNone/>
            </a:pPr>
            <a:r>
              <a:rPr lang="es-MX" sz="3600" b="1" dirty="0"/>
              <a:t>Situación ideal </a:t>
            </a:r>
          </a:p>
          <a:p>
            <a:pPr marL="0" indent="0" algn="ctr">
              <a:buNone/>
            </a:pPr>
            <a:r>
              <a:rPr lang="es-MX" sz="3600" dirty="0"/>
              <a:t>(referente)</a:t>
            </a:r>
          </a:p>
        </p:txBody>
      </p:sp>
    </p:spTree>
    <p:extLst>
      <p:ext uri="{BB962C8B-B14F-4D97-AF65-F5344CB8AC3E}">
        <p14:creationId xmlns:p14="http://schemas.microsoft.com/office/powerpoint/2010/main" val="207876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3D78E-B23A-C94E-9D06-1BD16D2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y metas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C6533-E03D-CC4D-A1E6-EF2B04F0C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705" y="2008541"/>
            <a:ext cx="6770914" cy="37776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MX" sz="3200" b="1" dirty="0"/>
              <a:t>Objetivo general:</a:t>
            </a:r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r>
              <a:rPr lang="es-MX" sz="3200" dirty="0"/>
              <a:t>Acción + Problema a intervenir + Estrategia + finalidad (Acercamiento a la situación ideal)</a:t>
            </a:r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r>
              <a:rPr lang="es-MX" sz="3200" b="1" dirty="0"/>
              <a:t>Meta: </a:t>
            </a:r>
            <a:r>
              <a:rPr lang="es-MX" sz="3200" dirty="0"/>
              <a:t>Lo mismo pero cuantificable, medible</a:t>
            </a:r>
          </a:p>
        </p:txBody>
      </p:sp>
    </p:spTree>
    <p:extLst>
      <p:ext uri="{BB962C8B-B14F-4D97-AF65-F5344CB8AC3E}">
        <p14:creationId xmlns:p14="http://schemas.microsoft.com/office/powerpoint/2010/main" val="414099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90F54-D9C7-F746-8B3F-6371C311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532D5-F15D-9B4B-B552-2DB2C10DF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3200" dirty="0"/>
              <a:t>Desglose del objetivo general</a:t>
            </a:r>
          </a:p>
          <a:p>
            <a:endParaRPr lang="es-MX" sz="3200" dirty="0"/>
          </a:p>
          <a:p>
            <a:pPr marL="0" indent="0">
              <a:buNone/>
            </a:pPr>
            <a:r>
              <a:rPr lang="es-MX" sz="3200" dirty="0"/>
              <a:t>Fórmula de verificación: </a:t>
            </a:r>
          </a:p>
          <a:p>
            <a:pPr marL="0" indent="0">
              <a:buNone/>
            </a:pPr>
            <a:r>
              <a:rPr lang="es-MX" sz="3200" dirty="0"/>
              <a:t>La suma de los objetivos específicos debe dar por resultado el objetivo general</a:t>
            </a:r>
          </a:p>
        </p:txBody>
      </p:sp>
    </p:spTree>
    <p:extLst>
      <p:ext uri="{BB962C8B-B14F-4D97-AF65-F5344CB8AC3E}">
        <p14:creationId xmlns:p14="http://schemas.microsoft.com/office/powerpoint/2010/main" val="139344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874E2-631D-1149-95E1-B59A028A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62D98C-6B1C-AA40-B85D-9F6603588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200" dirty="0"/>
              <a:t>Mejorar la comprensión de la lectura en los estudiantes de la  escuela secundaria No. 32 a través de técnicas lúdicas para favorecer el aprendizaje en distintas asignaturas.</a:t>
            </a:r>
          </a:p>
          <a:p>
            <a:pPr marL="0" indent="0" algn="just">
              <a:buNone/>
            </a:pPr>
            <a:endParaRPr lang="es-MX" sz="3200" dirty="0"/>
          </a:p>
          <a:p>
            <a:pPr marL="0" indent="0" algn="just"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717387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{354F516F-D903-AE42-8295-09AE11D483C9}tf10001119</Template>
  <TotalTime>1243</TotalTime>
  <Words>277</Words>
  <Application>Microsoft Macintosh PowerPoint</Application>
  <PresentationFormat>Presentación en pantalla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Galería</vt:lpstr>
      <vt:lpstr>EL PROYECTO PRESENTAMELO POR ESCRITO    </vt:lpstr>
      <vt:lpstr>¿Cómo empezar a redactar?</vt:lpstr>
      <vt:lpstr>ESTRUCTURA</vt:lpstr>
      <vt:lpstr>Presentación de PowerPoint</vt:lpstr>
      <vt:lpstr>FASES</vt:lpstr>
      <vt:lpstr>Diagnóstico</vt:lpstr>
      <vt:lpstr>Objetivos y metas</vt:lpstr>
      <vt:lpstr>Objetivos específicos </vt:lpstr>
      <vt:lpstr>OBJETIVO GENERAL </vt:lpstr>
      <vt:lpstr>OBJETIVOS ESPECÍFICOS</vt:lpstr>
      <vt:lpstr>Del objetivo a la acción </vt:lpstr>
      <vt:lpstr>Plan de trabajo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“Fortalecimiento de las habilidades docentes para la enseñanza: Lenguaje y comunicación en secundaria con el uso de las TIC”  Sesión 3: Las prácticas sociales del lenguaje y su relación con los tipos de texto y su producción  El trabajo “por proyectos" </dc:title>
  <dc:creator>Microsoft Office User</dc:creator>
  <cp:lastModifiedBy>JOSE DE JESUS VELASQUEZ</cp:lastModifiedBy>
  <cp:revision>9</cp:revision>
  <dcterms:created xsi:type="dcterms:W3CDTF">2020-10-27T15:33:18Z</dcterms:created>
  <dcterms:modified xsi:type="dcterms:W3CDTF">2022-02-27T20:51:30Z</dcterms:modified>
</cp:coreProperties>
</file>