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>
      <p:cViewPr>
        <p:scale>
          <a:sx n="75" d="100"/>
          <a:sy n="75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4D595-035B-4DEC-84DA-8AF3E05E278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D1903-9496-4DC7-AA5C-CE82878C8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7564" y="318175"/>
            <a:ext cx="7416824" cy="627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1620" y="75022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1620" y="2492897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Librarys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1620" y="327050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51620" y="4149081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51620" y="4941169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75022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文档相关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56025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Board service package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340522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Middleware of APP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4029" y="421644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Keil</a:t>
            </a:r>
            <a:r>
              <a:rPr lang="en-US" altLang="zh-CN" dirty="0" smtClean="0"/>
              <a:t> Project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5971" y="500853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application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51620" y="1556793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Freertos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022" y="162415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RTOS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57818" y="5805264"/>
            <a:ext cx="3204356" cy="5040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3718" y="587262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983" y="517441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Driver(UART)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983" y="5949280"/>
            <a:ext cx="440120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CSR8311 BT RF board(BT controller)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6428" y="4454330"/>
            <a:ext cx="4401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HCI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43337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GAP_LE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62870" y="3662242"/>
            <a:ext cx="20673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L2CAP_LE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43337" y="2794652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ATT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43337" y="2006058"/>
            <a:ext cx="438685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GATT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32405" y="1196752"/>
            <a:ext cx="4386851" cy="432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LE Service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32405" y="332656"/>
            <a:ext cx="4386851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403648" y="2222082"/>
            <a:ext cx="432048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0957" y="4094290"/>
            <a:ext cx="1728192" cy="4757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Timer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00957" y="3097716"/>
            <a:ext cx="1728192" cy="5645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Memory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00957" y="2143689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Task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00957" y="1203704"/>
            <a:ext cx="1728192" cy="569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Platform(RTOS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Keil</a:t>
            </a:r>
            <a:r>
              <a:rPr lang="en-US" altLang="zh-CN" dirty="0" smtClean="0"/>
              <a:t>, IAR, Linux…)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2962" y="3529764"/>
            <a:ext cx="13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blue_angel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437" y="5960283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00957" y="5041676"/>
            <a:ext cx="1728192" cy="491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Link Node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04248" y="980728"/>
            <a:ext cx="2160240" cy="5348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58394" y="5685727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Common module</a:t>
            </a:r>
          </a:p>
          <a:p>
            <a:r>
              <a:rPr lang="en-US" altLang="zh-CN" dirty="0" smtClean="0"/>
              <a:t>For BT stack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35696" y="1779887"/>
            <a:ext cx="4752528" cy="402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66764"/>
              </p:ext>
            </p:extLst>
          </p:nvPr>
        </p:nvGraphicFramePr>
        <p:xfrm>
          <a:off x="251520" y="836712"/>
          <a:ext cx="871186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91918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  <a:gridCol w="22896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10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9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8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7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0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6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7752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BT Timer </a:t>
            </a:r>
            <a:r>
              <a:rPr lang="zh-CN" altLang="en-US" sz="3600" dirty="0" smtClean="0"/>
              <a:t>结构</a:t>
            </a:r>
            <a:endParaRPr lang="zh-CN" altLang="en-US" sz="36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67544" y="210051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51811" y="216323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52445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5577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4008" y="152445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66023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701" y="2678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04933" y="27200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6146" y="26981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95628" y="2681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6470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7544" y="166846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1074" y="9037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635896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68034" y="25618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38355" y="293121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367142" y="211619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99280" y="25796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37850" y="2347898"/>
            <a:ext cx="72929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3758" y="18595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5556" y="5118586"/>
            <a:ext cx="8064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59823" y="5181302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Sys_tick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475556" y="4542522"/>
            <a:ext cx="0" cy="103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6378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52020" y="4542522"/>
            <a:ext cx="0" cy="105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668244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713" y="569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2945" y="5738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84158" y="55999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3640" y="56999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12" y="3782774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 start</a:t>
            </a:r>
          </a:p>
          <a:p>
            <a:r>
              <a:rPr lang="en-US" altLang="zh-CN" dirty="0" smtClean="0"/>
              <a:t>Time=200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75556" y="4686538"/>
            <a:ext cx="41764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39086" y="39218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</a:t>
            </a:r>
            <a:r>
              <a:rPr lang="en-US" altLang="zh-CN" dirty="0" smtClean="0"/>
              <a:t>end</a:t>
            </a:r>
            <a:endParaRPr lang="en-US" altLang="zh-CN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643908" y="5134265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6046" y="5579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6367" y="5949280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T2 start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Time=100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652120" y="5118586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4258" y="55976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250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45862" y="5365968"/>
            <a:ext cx="200625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39186" y="48119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T2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9625" y="3356992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 smtClean="0"/>
              <a:t>先到期，所以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之前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2020" y="6087234"/>
            <a:ext cx="410240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T1</a:t>
            </a:r>
            <a:r>
              <a:rPr lang="zh-CN" altLang="en-US" dirty="0"/>
              <a:t>后</a:t>
            </a:r>
            <a:r>
              <a:rPr lang="zh-CN" altLang="en-US" dirty="0" smtClean="0"/>
              <a:t>到期，所以</a:t>
            </a:r>
            <a:r>
              <a:rPr lang="en-US" altLang="zh-CN" dirty="0" smtClean="0"/>
              <a:t>T2</a:t>
            </a:r>
            <a:r>
              <a:rPr lang="zh-CN" altLang="en-US" dirty="0" smtClean="0"/>
              <a:t>应该插在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165</Words>
  <Application>Microsoft Office PowerPoint</Application>
  <PresentationFormat>全屏显示(4:3)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heye</dc:creator>
  <cp:lastModifiedBy>heye</cp:lastModifiedBy>
  <cp:revision>20</cp:revision>
  <dcterms:created xsi:type="dcterms:W3CDTF">2021-05-16T08:09:15Z</dcterms:created>
  <dcterms:modified xsi:type="dcterms:W3CDTF">2021-05-21T14:59:05Z</dcterms:modified>
</cp:coreProperties>
</file>