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84686" autoAdjust="0"/>
  </p:normalViewPr>
  <p:slideViewPr>
    <p:cSldViewPr>
      <p:cViewPr>
        <p:scale>
          <a:sx n="66" d="100"/>
          <a:sy n="66" d="100"/>
        </p:scale>
        <p:origin x="-132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4D595-035B-4DEC-84DA-8AF3E05E278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D1903-9496-4DC7-AA5C-CE82878C8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基本思路：同</a:t>
            </a:r>
            <a:r>
              <a:rPr lang="en-US" altLang="zh-CN" dirty="0" smtClean="0"/>
              <a:t>driver </a:t>
            </a:r>
            <a:r>
              <a:rPr lang="en-US" altLang="zh-CN" dirty="0" err="1" smtClean="0"/>
              <a:t>rx</a:t>
            </a:r>
            <a:r>
              <a:rPr lang="zh-CN" altLang="en-US" dirty="0" smtClean="0"/>
              <a:t>机制类似，将</a:t>
            </a:r>
            <a:r>
              <a:rPr lang="en-US" altLang="zh-CN" dirty="0" err="1" smtClean="0"/>
              <a:t>uart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rx</a:t>
            </a:r>
            <a:r>
              <a:rPr lang="en-US" altLang="zh-CN" dirty="0" smtClean="0"/>
              <a:t> data </a:t>
            </a:r>
            <a:r>
              <a:rPr lang="zh-CN" altLang="en-US" dirty="0" smtClean="0"/>
              <a:t>缓存在</a:t>
            </a:r>
            <a:r>
              <a:rPr lang="en-US" altLang="zh-CN" dirty="0" smtClean="0"/>
              <a:t>ring buffer</a:t>
            </a:r>
            <a:r>
              <a:rPr lang="zh-CN" altLang="en-US" dirty="0" smtClean="0"/>
              <a:t>中，没收到一个字节数据开始解析，直到收到</a:t>
            </a:r>
            <a:r>
              <a:rPr lang="en-US" altLang="zh-CN" dirty="0" smtClean="0"/>
              <a:t>\r\n</a:t>
            </a:r>
            <a:r>
              <a:rPr lang="zh-CN" altLang="en-US" dirty="0" smtClean="0"/>
              <a:t>的结束标志后，通知</a:t>
            </a:r>
            <a:endParaRPr lang="en-US" altLang="zh-CN" dirty="0" smtClean="0"/>
          </a:p>
          <a:p>
            <a:r>
              <a:rPr lang="en-US" altLang="zh-CN" dirty="0" smtClean="0"/>
              <a:t>AT_CMD</a:t>
            </a:r>
            <a:r>
              <a:rPr lang="en-US" altLang="zh-CN" baseline="0" dirty="0" smtClean="0"/>
              <a:t> task</a:t>
            </a:r>
            <a:r>
              <a:rPr lang="zh-CN" altLang="en-US" baseline="0" dirty="0" smtClean="0"/>
              <a:t>开始处理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D1903-9496-4DC7-AA5C-CE82878C81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7564" y="318175"/>
            <a:ext cx="7416824" cy="627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1620" y="75022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1620" y="2492897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Librarys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1620" y="327050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51620" y="4149081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51620" y="4941169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7502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文档相关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56025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Board service package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340522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Middleware of APP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4029" y="421644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Keil</a:t>
            </a:r>
            <a:r>
              <a:rPr lang="en-US" altLang="zh-CN" dirty="0" smtClean="0"/>
              <a:t> Project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5971" y="500853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application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51620" y="1556793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Freertos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4022" y="162415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RTOS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57818" y="580526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3718" y="587262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983" y="5174410"/>
            <a:ext cx="4401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Driver(UART)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63983" y="5949280"/>
            <a:ext cx="440120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CSR8311 BT RF board(BT controller)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46428" y="4454330"/>
            <a:ext cx="4401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HCI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43337" y="3662242"/>
            <a:ext cx="20673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GAP_LE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2870" y="3662242"/>
            <a:ext cx="20673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L2CAP_LE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43337" y="2794652"/>
            <a:ext cx="43868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ATT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43337" y="2006058"/>
            <a:ext cx="43868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GATT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32405" y="1196752"/>
            <a:ext cx="4386851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LE Service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32405" y="332656"/>
            <a:ext cx="4386851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1403648" y="2222082"/>
            <a:ext cx="432048" cy="3168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00957" y="4094290"/>
            <a:ext cx="1728192" cy="4757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Timer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00957" y="3097716"/>
            <a:ext cx="1728192" cy="5645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Memory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00957" y="2143689"/>
            <a:ext cx="1728192" cy="491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Task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00957" y="1203704"/>
            <a:ext cx="1728192" cy="5691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Platform(RTOS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Keil</a:t>
            </a:r>
            <a:r>
              <a:rPr lang="en-US" altLang="zh-CN" dirty="0" smtClean="0"/>
              <a:t>, IAR, Linux…)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2962" y="3529764"/>
            <a:ext cx="13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blue_angel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437" y="596028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00957" y="5041676"/>
            <a:ext cx="1728192" cy="491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Link Node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04248" y="980728"/>
            <a:ext cx="2160240" cy="5348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58394" y="5685727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Common module</a:t>
            </a:r>
          </a:p>
          <a:p>
            <a:r>
              <a:rPr lang="en-US" altLang="zh-CN" dirty="0" smtClean="0"/>
              <a:t>For BT stack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35696" y="1779887"/>
            <a:ext cx="4752528" cy="402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66764"/>
              </p:ext>
            </p:extLst>
          </p:nvPr>
        </p:nvGraphicFramePr>
        <p:xfrm>
          <a:off x="251520" y="836712"/>
          <a:ext cx="871186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6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7752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BT Timer </a:t>
            </a:r>
            <a:r>
              <a:rPr lang="zh-CN" altLang="en-US" sz="3600" dirty="0" smtClean="0"/>
              <a:t>结构</a:t>
            </a:r>
            <a:endParaRPr lang="zh-CN" altLang="en-US" sz="36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67544" y="2100516"/>
            <a:ext cx="8064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51811" y="2163232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Sys_tick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1524452"/>
            <a:ext cx="0" cy="10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44008" y="1524452"/>
            <a:ext cx="0" cy="10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0232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701" y="2678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04933" y="27200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6146" y="26981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95628" y="2681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6470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 start</a:t>
            </a:r>
          </a:p>
          <a:p>
            <a:r>
              <a:rPr lang="en-US" altLang="zh-CN" dirty="0" smtClean="0"/>
              <a:t>Time=200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7544" y="1668468"/>
            <a:ext cx="4176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1074" y="9037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635896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68034" y="25618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8355" y="293121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T2 start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Time=30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367142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99280" y="25796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37850" y="2347898"/>
            <a:ext cx="72929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3758" y="18595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5556" y="5118586"/>
            <a:ext cx="8064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59823" y="5181302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Sys_tick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475556" y="4542522"/>
            <a:ext cx="0" cy="10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63788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652020" y="4542522"/>
            <a:ext cx="0" cy="10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668244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4713" y="569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12945" y="57380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84158" y="55999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03640" y="56999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12" y="378277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 start</a:t>
            </a:r>
          </a:p>
          <a:p>
            <a:r>
              <a:rPr lang="en-US" altLang="zh-CN" dirty="0" smtClean="0"/>
              <a:t>Time=200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75556" y="4686538"/>
            <a:ext cx="4176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39086" y="39218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3643908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76046" y="55799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46367" y="5949280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T2 start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Time=100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652120" y="5118586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4258" y="55976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645862" y="5365968"/>
            <a:ext cx="200625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39186" y="48119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9625" y="3356992"/>
            <a:ext cx="410240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T1</a:t>
            </a:r>
            <a:r>
              <a:rPr lang="zh-CN" altLang="en-US" dirty="0" smtClean="0"/>
              <a:t>先到期，所以</a:t>
            </a:r>
            <a:r>
              <a:rPr lang="en-US" altLang="zh-CN" dirty="0" smtClean="0"/>
              <a:t>T2</a:t>
            </a:r>
            <a:r>
              <a:rPr lang="zh-CN" altLang="en-US" dirty="0" smtClean="0"/>
              <a:t>应该插在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52020" y="6087234"/>
            <a:ext cx="410240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T1</a:t>
            </a:r>
            <a:r>
              <a:rPr lang="zh-CN" altLang="en-US" dirty="0"/>
              <a:t>后</a:t>
            </a:r>
            <a:r>
              <a:rPr lang="zh-CN" altLang="en-US" dirty="0" smtClean="0"/>
              <a:t>到期，所以</a:t>
            </a:r>
            <a:r>
              <a:rPr lang="en-US" altLang="zh-CN" dirty="0" smtClean="0"/>
              <a:t>T2</a:t>
            </a:r>
            <a:r>
              <a:rPr lang="zh-CN" altLang="en-US" dirty="0" smtClean="0"/>
              <a:t>应该插在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之后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426" y="476672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AT Command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80096" y="4617132"/>
            <a:ext cx="54342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Uart</a:t>
            </a:r>
            <a:r>
              <a:rPr lang="en-US" altLang="zh-CN" dirty="0" smtClean="0"/>
              <a:t> hardware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8760" y="1556792"/>
            <a:ext cx="54342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AT_Command</a:t>
            </a:r>
            <a:endParaRPr lang="en-US" altLang="zh-CN" dirty="0"/>
          </a:p>
          <a:p>
            <a:pPr algn="ctr"/>
            <a:r>
              <a:rPr lang="zh-CN" altLang="en-US" dirty="0" smtClean="0"/>
              <a:t>创建一个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，持续监测</a:t>
            </a:r>
            <a:r>
              <a:rPr lang="en-US" altLang="zh-CN" dirty="0" err="1" smtClean="0"/>
              <a:t>port_service</a:t>
            </a:r>
            <a:r>
              <a:rPr lang="zh-CN" altLang="en-US" dirty="0" smtClean="0"/>
              <a:t>来的数据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80096" y="5661248"/>
            <a:ext cx="54342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Ring buffer for </a:t>
            </a:r>
            <a:r>
              <a:rPr lang="en-US" altLang="zh-CN" dirty="0" err="1" smtClean="0"/>
              <a:t>port_service</a:t>
            </a:r>
            <a:r>
              <a:rPr lang="en-US" altLang="zh-CN" dirty="0" smtClean="0"/>
              <a:t>(TX/RX)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80096" y="3573016"/>
            <a:ext cx="54342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Uart</a:t>
            </a:r>
            <a:r>
              <a:rPr lang="en-US" altLang="zh-CN" dirty="0" smtClean="0"/>
              <a:t> RX ISR</a:t>
            </a:r>
            <a:endParaRPr lang="zh-CN" altLang="en-US" dirty="0"/>
          </a:p>
        </p:txBody>
      </p:sp>
      <p:sp>
        <p:nvSpPr>
          <p:cNvPr id="11" name="上箭头 10"/>
          <p:cNvSpPr/>
          <p:nvPr/>
        </p:nvSpPr>
        <p:spPr>
          <a:xfrm>
            <a:off x="4139952" y="2492896"/>
            <a:ext cx="457274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24834" y="2960948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Message notify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7601" y="2308230"/>
            <a:ext cx="323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问题关键在于如何解析</a:t>
            </a:r>
            <a:r>
              <a:rPr lang="en-US" altLang="zh-CN" dirty="0" smtClean="0">
                <a:solidFill>
                  <a:srgbClr val="FF0000"/>
                </a:solidFill>
              </a:rPr>
              <a:t>AT CMD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4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AT Command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第一类：单纯测试用</a:t>
            </a:r>
            <a:endParaRPr lang="en-US" altLang="zh-CN" dirty="0" smtClean="0"/>
          </a:p>
          <a:p>
            <a:r>
              <a:rPr lang="en-US" altLang="zh-CN" dirty="0" smtClean="0"/>
              <a:t>AT+TEST=?\r\n</a:t>
            </a:r>
          </a:p>
          <a:p>
            <a:pPr marL="0" indent="0">
              <a:buNone/>
            </a:pPr>
            <a:r>
              <a:rPr lang="zh-CN" altLang="en-US" dirty="0"/>
              <a:t>第二</a:t>
            </a:r>
            <a:r>
              <a:rPr lang="zh-CN" altLang="en-US" dirty="0" smtClean="0"/>
              <a:t>类：执行操作，没有参数</a:t>
            </a:r>
            <a:endParaRPr lang="en-US" altLang="zh-CN" dirty="0"/>
          </a:p>
          <a:p>
            <a:r>
              <a:rPr lang="en-US" altLang="zh-CN" dirty="0"/>
              <a:t>AT+TEST\r\n</a:t>
            </a:r>
          </a:p>
          <a:p>
            <a:pPr marL="0" indent="0">
              <a:buNone/>
            </a:pPr>
            <a:r>
              <a:rPr lang="zh-CN" altLang="en-US" dirty="0" smtClean="0"/>
              <a:t>第三类：执行操作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可能带参数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AT+TEST=SET, Param1,Param2,…</a:t>
            </a:r>
            <a:r>
              <a:rPr lang="en-US" altLang="zh-CN" dirty="0" err="1" smtClean="0"/>
              <a:t>Paramn</a:t>
            </a:r>
            <a:r>
              <a:rPr lang="en-US" altLang="zh-CN" dirty="0" smtClean="0"/>
              <a:t>\r\n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217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AT Command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16024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1.at_command_init()</a:t>
            </a:r>
          </a:p>
          <a:p>
            <a:r>
              <a:rPr lang="en-US" altLang="zh-CN" sz="2800" dirty="0" smtClean="0"/>
              <a:t>2.at_command_register_handler(name, handler)</a:t>
            </a:r>
          </a:p>
          <a:p>
            <a:r>
              <a:rPr lang="en-US" altLang="zh-CN" sz="2800" dirty="0" smtClean="0"/>
              <a:t>3.at_command_deregister_handler(name, handler)</a:t>
            </a:r>
          </a:p>
          <a:p>
            <a:r>
              <a:rPr lang="en-US" altLang="zh-CN" sz="2800" dirty="0" smtClean="0"/>
              <a:t>4.at_command_deinit()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47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476672"/>
            <a:ext cx="8229600" cy="922114"/>
          </a:xfrm>
        </p:spPr>
        <p:txBody>
          <a:bodyPr/>
          <a:lstStyle/>
          <a:p>
            <a:r>
              <a:rPr lang="en-US" altLang="zh-CN" dirty="0" smtClean="0"/>
              <a:t>Port service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相互独立，软件可移植，可以方便对接除</a:t>
            </a:r>
            <a:r>
              <a:rPr lang="en-US" altLang="zh-CN" dirty="0" err="1" smtClean="0"/>
              <a:t>uart</a:t>
            </a:r>
            <a:r>
              <a:rPr lang="zh-CN" altLang="en-US" dirty="0" smtClean="0"/>
              <a:t>外的通信协议：</a:t>
            </a:r>
            <a:endParaRPr lang="en-US" altLang="zh-CN" dirty="0" smtClean="0"/>
          </a:p>
          <a:p>
            <a:r>
              <a:rPr lang="en-US" altLang="zh-CN" dirty="0" smtClean="0"/>
              <a:t>API:</a:t>
            </a:r>
          </a:p>
          <a:p>
            <a:r>
              <a:rPr lang="en-US" altLang="zh-CN" dirty="0" smtClean="0"/>
              <a:t>1.Void </a:t>
            </a:r>
            <a:r>
              <a:rPr lang="en-US" altLang="zh-CN" dirty="0" err="1" smtClean="0"/>
              <a:t>port_service_init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port_num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port_setting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2.Void </a:t>
            </a:r>
            <a:r>
              <a:rPr lang="en-US" altLang="zh-CN" dirty="0" err="1" smtClean="0"/>
              <a:t>port_service_deinit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port_num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.port_service_handle </a:t>
            </a:r>
            <a:r>
              <a:rPr lang="en-US" altLang="zh-CN" dirty="0" err="1" smtClean="0"/>
              <a:t>port_service_open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port_num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user_callback</a:t>
            </a:r>
            <a:r>
              <a:rPr lang="en-US" altLang="zh-CN" dirty="0" smtClean="0"/>
              <a:t>, handle);</a:t>
            </a:r>
            <a:endParaRPr lang="en-US" altLang="zh-CN" dirty="0" smtClean="0"/>
          </a:p>
          <a:p>
            <a:r>
              <a:rPr lang="en-US" altLang="zh-CN" dirty="0" smtClean="0"/>
              <a:t>4.status </a:t>
            </a:r>
            <a:r>
              <a:rPr lang="en-US" altLang="zh-CN" dirty="0" err="1" smtClean="0"/>
              <a:t>port_service_close</a:t>
            </a:r>
            <a:r>
              <a:rPr lang="en-US" altLang="zh-CN" dirty="0" smtClean="0"/>
              <a:t>(handle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5</a:t>
            </a:r>
            <a:r>
              <a:rPr lang="en-US" altLang="zh-CN" dirty="0" smtClean="0"/>
              <a:t>.port_service_send_data(handle</a:t>
            </a:r>
            <a:r>
              <a:rPr lang="en-US" altLang="zh-CN" dirty="0"/>
              <a:t>, </a:t>
            </a:r>
            <a:r>
              <a:rPr lang="en-US" altLang="zh-CN" dirty="0" smtClean="0"/>
              <a:t>data_2_send);</a:t>
            </a:r>
          </a:p>
          <a:p>
            <a:r>
              <a:rPr lang="en-US" altLang="zh-CN" dirty="0" smtClean="0"/>
              <a:t>6.port_service_read_data(handle</a:t>
            </a:r>
            <a:r>
              <a:rPr lang="en-US" altLang="zh-CN" dirty="0"/>
              <a:t>, </a:t>
            </a:r>
            <a:r>
              <a:rPr lang="en-US" altLang="zh-CN" dirty="0" err="1" smtClean="0"/>
              <a:t>data_read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340</Words>
  <Application>Microsoft Office PowerPoint</Application>
  <PresentationFormat>全屏显示(4:3)</PresentationFormat>
  <Paragraphs>127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AT Command</vt:lpstr>
      <vt:lpstr>AT Command Format</vt:lpstr>
      <vt:lpstr>AT Command API</vt:lpstr>
      <vt:lpstr>Port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heye</dc:creator>
  <cp:lastModifiedBy>heye</cp:lastModifiedBy>
  <cp:revision>38</cp:revision>
  <dcterms:created xsi:type="dcterms:W3CDTF">2021-05-16T08:09:15Z</dcterms:created>
  <dcterms:modified xsi:type="dcterms:W3CDTF">2021-07-04T14:02:52Z</dcterms:modified>
</cp:coreProperties>
</file>