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14" autoAdjust="0"/>
    <p:restoredTop sz="94660"/>
  </p:normalViewPr>
  <p:slideViewPr>
    <p:cSldViewPr>
      <p:cViewPr>
        <p:scale>
          <a:sx n="75" d="100"/>
          <a:sy n="75" d="100"/>
        </p:scale>
        <p:origin x="-105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284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F4D595-035B-4DEC-84DA-8AF3E05E2789}" type="datetimeFigureOut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FD1903-9496-4DC7-AA5C-CE82878C81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1001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47564" y="318175"/>
            <a:ext cx="7416824" cy="6279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151620" y="750224"/>
            <a:ext cx="3204356" cy="50405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Doc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151620" y="2492897"/>
            <a:ext cx="3204356" cy="50405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Librarys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151620" y="3270504"/>
            <a:ext cx="3204356" cy="50405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Middleware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151620" y="4149081"/>
            <a:ext cx="3204356" cy="50405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Project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151620" y="4941169"/>
            <a:ext cx="3204356" cy="50405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User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644008" y="750224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文档相关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644008" y="2560259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Board service package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644008" y="3405228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Middleware of APP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674029" y="4216443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Keil</a:t>
            </a:r>
            <a:r>
              <a:rPr lang="en-US" altLang="zh-CN" dirty="0" smtClean="0"/>
              <a:t> Project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615971" y="5008531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User application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1151620" y="1556793"/>
            <a:ext cx="3204356" cy="50405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Freertos</a:t>
            </a:r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664022" y="1624155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RTOS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1157818" y="5805264"/>
            <a:ext cx="3204356" cy="50405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Tools</a:t>
            </a:r>
            <a:endParaRPr lang="zh-CN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613718" y="5872626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Tools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1176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063983" y="5174410"/>
            <a:ext cx="440120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BT Driver(UART)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063983" y="5949280"/>
            <a:ext cx="4401208" cy="43204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CSR8311 BT RF board(BT controller)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046428" y="4454330"/>
            <a:ext cx="440120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BT HCI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043337" y="3662242"/>
            <a:ext cx="2067319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BT GAP_LE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362870" y="3662242"/>
            <a:ext cx="2067319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BT L2CAP_LE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043337" y="2794652"/>
            <a:ext cx="4386851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BT ATT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043337" y="2006058"/>
            <a:ext cx="4386851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BT GATT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2032405" y="1196752"/>
            <a:ext cx="4386851" cy="43204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BT LE Service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032405" y="332656"/>
            <a:ext cx="4386851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Application</a:t>
            </a:r>
            <a:endParaRPr lang="zh-CN" altLang="en-US" dirty="0"/>
          </a:p>
        </p:txBody>
      </p:sp>
      <p:sp>
        <p:nvSpPr>
          <p:cNvPr id="14" name="左大括号 13"/>
          <p:cNvSpPr/>
          <p:nvPr/>
        </p:nvSpPr>
        <p:spPr>
          <a:xfrm>
            <a:off x="1403648" y="2222082"/>
            <a:ext cx="432048" cy="316835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7000957" y="4094290"/>
            <a:ext cx="1728192" cy="47570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BT Timer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7000957" y="3097716"/>
            <a:ext cx="1728192" cy="56452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BT Memory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7000957" y="2143689"/>
            <a:ext cx="1728192" cy="49191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BT Task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7000957" y="1203704"/>
            <a:ext cx="1728192" cy="56911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Platform(RTOS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 algn="ctr"/>
            <a:r>
              <a:rPr lang="en-US" altLang="zh-CN" dirty="0" err="1" smtClean="0"/>
              <a:t>Keil</a:t>
            </a:r>
            <a:r>
              <a:rPr lang="en-US" altLang="zh-CN" dirty="0" smtClean="0"/>
              <a:t>, IAR, Linux…)</a:t>
            </a:r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32962" y="3529764"/>
            <a:ext cx="13609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Host</a:t>
            </a:r>
          </a:p>
          <a:p>
            <a:r>
              <a:rPr lang="en-US" altLang="zh-CN" dirty="0" smtClean="0"/>
              <a:t>(</a:t>
            </a:r>
            <a:r>
              <a:rPr lang="en-US" altLang="zh-CN" dirty="0" err="1" smtClean="0"/>
              <a:t>blue_angel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913437" y="5960283"/>
            <a:ext cx="1126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Controller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7000957" y="5041676"/>
            <a:ext cx="1728192" cy="49191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Link Node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6804248" y="980728"/>
            <a:ext cx="2160240" cy="53488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6958394" y="5685727"/>
            <a:ext cx="18133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Common module</a:t>
            </a:r>
          </a:p>
          <a:p>
            <a:r>
              <a:rPr lang="en-US" altLang="zh-CN" dirty="0" smtClean="0"/>
              <a:t>For BT stack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1835696" y="1779887"/>
            <a:ext cx="4752528" cy="40253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8714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3666764"/>
              </p:ext>
            </p:extLst>
          </p:nvPr>
        </p:nvGraphicFramePr>
        <p:xfrm>
          <a:off x="251520" y="836712"/>
          <a:ext cx="8711866" cy="27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918"/>
                <a:gridCol w="291918"/>
                <a:gridCol w="291918"/>
                <a:gridCol w="291918"/>
                <a:gridCol w="291918"/>
                <a:gridCol w="291918"/>
                <a:gridCol w="291918"/>
                <a:gridCol w="291918"/>
                <a:gridCol w="291918"/>
                <a:gridCol w="291918"/>
                <a:gridCol w="291918"/>
                <a:gridCol w="291918"/>
                <a:gridCol w="291918"/>
                <a:gridCol w="291918"/>
                <a:gridCol w="291918"/>
                <a:gridCol w="291918"/>
                <a:gridCol w="291918"/>
                <a:gridCol w="291918"/>
                <a:gridCol w="291918"/>
                <a:gridCol w="291918"/>
                <a:gridCol w="291918"/>
                <a:gridCol w="291918"/>
                <a:gridCol w="228967"/>
                <a:gridCol w="228967"/>
                <a:gridCol w="228967"/>
                <a:gridCol w="228967"/>
                <a:gridCol w="228967"/>
                <a:gridCol w="228967"/>
                <a:gridCol w="228967"/>
                <a:gridCol w="228967"/>
                <a:gridCol w="228967"/>
                <a:gridCol w="228967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solidFill>
                            <a:srgbClr val="FF0000"/>
                          </a:solidFill>
                        </a:rPr>
                        <a:t>31</a:t>
                      </a:r>
                      <a:endParaRPr lang="zh-CN" alt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solidFill>
                            <a:srgbClr val="FF0000"/>
                          </a:solidFill>
                        </a:rPr>
                        <a:t>30</a:t>
                      </a:r>
                      <a:endParaRPr lang="zh-CN" alt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solidFill>
                            <a:srgbClr val="FF0000"/>
                          </a:solidFill>
                        </a:rPr>
                        <a:t>29</a:t>
                      </a:r>
                      <a:endParaRPr lang="zh-CN" alt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solidFill>
                            <a:srgbClr val="FF0000"/>
                          </a:solidFill>
                        </a:rPr>
                        <a:t>28</a:t>
                      </a:r>
                      <a:endParaRPr lang="zh-CN" alt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solidFill>
                            <a:srgbClr val="FF0000"/>
                          </a:solidFill>
                        </a:rPr>
                        <a:t>27</a:t>
                      </a:r>
                      <a:endParaRPr lang="zh-CN" alt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26</a:t>
                      </a:r>
                      <a:endParaRPr lang="zh-CN" altLang="en-US" sz="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25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24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23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22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21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20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19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18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17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16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15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14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13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12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11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10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9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8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7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6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5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4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3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2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1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0</a:t>
                      </a:r>
                      <a:endParaRPr lang="zh-CN" altLang="en-US" sz="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1677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75856" y="277525"/>
            <a:ext cx="3096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BT Timer </a:t>
            </a:r>
            <a:r>
              <a:rPr lang="zh-CN" altLang="en-US" sz="3600" dirty="0" smtClean="0"/>
              <a:t>结构</a:t>
            </a:r>
            <a:endParaRPr lang="zh-CN" altLang="en-US" sz="3600" dirty="0"/>
          </a:p>
        </p:txBody>
      </p:sp>
      <p:cxnSp>
        <p:nvCxnSpPr>
          <p:cNvPr id="4" name="直接箭头连接符 3"/>
          <p:cNvCxnSpPr/>
          <p:nvPr/>
        </p:nvCxnSpPr>
        <p:spPr>
          <a:xfrm>
            <a:off x="467544" y="2100516"/>
            <a:ext cx="806489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151811" y="2163232"/>
            <a:ext cx="926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Sys_tick</a:t>
            </a:r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467544" y="1524452"/>
            <a:ext cx="0" cy="10394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2555776" y="2116195"/>
            <a:ext cx="0" cy="463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4644008" y="1524452"/>
            <a:ext cx="0" cy="10551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6660232" y="2116195"/>
            <a:ext cx="0" cy="463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16701" y="26783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04933" y="272000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100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376146" y="269816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200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395628" y="268190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r>
              <a:rPr lang="en-US" altLang="zh-CN" dirty="0" smtClean="0"/>
              <a:t>00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0" y="764704"/>
            <a:ext cx="11160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T1 start</a:t>
            </a:r>
          </a:p>
          <a:p>
            <a:r>
              <a:rPr lang="en-US" altLang="zh-CN" dirty="0" smtClean="0"/>
              <a:t>Time=200</a:t>
            </a:r>
            <a:endParaRPr lang="zh-CN" altLang="en-US" dirty="0"/>
          </a:p>
        </p:txBody>
      </p:sp>
      <p:cxnSp>
        <p:nvCxnSpPr>
          <p:cNvPr id="21" name="直接箭头连接符 20"/>
          <p:cNvCxnSpPr/>
          <p:nvPr/>
        </p:nvCxnSpPr>
        <p:spPr>
          <a:xfrm>
            <a:off x="467544" y="1668468"/>
            <a:ext cx="4176464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231074" y="90376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T1 </a:t>
            </a:r>
            <a:r>
              <a:rPr lang="en-US" altLang="zh-CN" dirty="0" smtClean="0"/>
              <a:t>end</a:t>
            </a:r>
            <a:endParaRPr lang="en-US" altLang="zh-CN" dirty="0"/>
          </a:p>
        </p:txBody>
      </p:sp>
      <p:cxnSp>
        <p:nvCxnSpPr>
          <p:cNvPr id="25" name="直接连接符 24"/>
          <p:cNvCxnSpPr/>
          <p:nvPr/>
        </p:nvCxnSpPr>
        <p:spPr>
          <a:xfrm>
            <a:off x="3635896" y="2116195"/>
            <a:ext cx="0" cy="463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368034" y="256187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150</a:t>
            </a:r>
            <a:endParaRPr lang="zh-CN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138355" y="2931210"/>
            <a:ext cx="9989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T2 start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Time=30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4367142" y="2116195"/>
            <a:ext cx="0" cy="463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099280" y="257960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180</a:t>
            </a:r>
            <a:endParaRPr lang="zh-CN" altLang="en-US" dirty="0"/>
          </a:p>
        </p:txBody>
      </p:sp>
      <p:cxnSp>
        <p:nvCxnSpPr>
          <p:cNvPr id="31" name="直接箭头连接符 30"/>
          <p:cNvCxnSpPr/>
          <p:nvPr/>
        </p:nvCxnSpPr>
        <p:spPr>
          <a:xfrm>
            <a:off x="3637850" y="2347898"/>
            <a:ext cx="729292" cy="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903758" y="1859521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T2 </a:t>
            </a:r>
            <a:r>
              <a:rPr lang="en-US" altLang="zh-CN" dirty="0" smtClean="0">
                <a:solidFill>
                  <a:srgbClr val="FF0000"/>
                </a:solidFill>
              </a:rPr>
              <a:t>end</a:t>
            </a:r>
            <a:endParaRPr lang="en-US" altLang="zh-CN" dirty="0">
              <a:solidFill>
                <a:srgbClr val="FF0000"/>
              </a:solidFill>
            </a:endParaRPr>
          </a:p>
        </p:txBody>
      </p:sp>
      <p:cxnSp>
        <p:nvCxnSpPr>
          <p:cNvPr id="35" name="直接箭头连接符 34"/>
          <p:cNvCxnSpPr/>
          <p:nvPr/>
        </p:nvCxnSpPr>
        <p:spPr>
          <a:xfrm>
            <a:off x="475556" y="5118586"/>
            <a:ext cx="806489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159823" y="5181302"/>
            <a:ext cx="926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Sys_tick</a:t>
            </a:r>
            <a:endParaRPr lang="zh-CN" altLang="en-US" dirty="0"/>
          </a:p>
        </p:txBody>
      </p:sp>
      <p:cxnSp>
        <p:nvCxnSpPr>
          <p:cNvPr id="37" name="直接连接符 36"/>
          <p:cNvCxnSpPr/>
          <p:nvPr/>
        </p:nvCxnSpPr>
        <p:spPr>
          <a:xfrm>
            <a:off x="475556" y="4542522"/>
            <a:ext cx="0" cy="10394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2563788" y="5134265"/>
            <a:ext cx="0" cy="463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4652020" y="4542522"/>
            <a:ext cx="0" cy="10551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6668244" y="5134265"/>
            <a:ext cx="0" cy="463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24713" y="56964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2412945" y="573807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100</a:t>
            </a:r>
            <a:endParaRPr lang="zh-CN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4384158" y="5599933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200</a:t>
            </a:r>
            <a:endParaRPr lang="zh-CN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6403640" y="569997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r>
              <a:rPr lang="en-US" altLang="zh-CN" dirty="0" smtClean="0"/>
              <a:t>00</a:t>
            </a:r>
            <a:endParaRPr lang="zh-CN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8012" y="3782774"/>
            <a:ext cx="11160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T1 start</a:t>
            </a:r>
          </a:p>
          <a:p>
            <a:r>
              <a:rPr lang="en-US" altLang="zh-CN" dirty="0" smtClean="0"/>
              <a:t>Time=200</a:t>
            </a:r>
            <a:endParaRPr lang="zh-CN" altLang="en-US" dirty="0"/>
          </a:p>
        </p:txBody>
      </p:sp>
      <p:cxnSp>
        <p:nvCxnSpPr>
          <p:cNvPr id="46" name="直接箭头连接符 45"/>
          <p:cNvCxnSpPr/>
          <p:nvPr/>
        </p:nvCxnSpPr>
        <p:spPr>
          <a:xfrm>
            <a:off x="475556" y="4686538"/>
            <a:ext cx="4176464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239086" y="392183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T1 </a:t>
            </a:r>
            <a:r>
              <a:rPr lang="en-US" altLang="zh-CN" dirty="0" smtClean="0"/>
              <a:t>end</a:t>
            </a:r>
            <a:endParaRPr lang="en-US" altLang="zh-CN" dirty="0"/>
          </a:p>
        </p:txBody>
      </p:sp>
      <p:cxnSp>
        <p:nvCxnSpPr>
          <p:cNvPr id="48" name="直接连接符 47"/>
          <p:cNvCxnSpPr/>
          <p:nvPr/>
        </p:nvCxnSpPr>
        <p:spPr>
          <a:xfrm>
            <a:off x="3643908" y="5134265"/>
            <a:ext cx="0" cy="463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376046" y="557994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150</a:t>
            </a:r>
            <a:endParaRPr lang="zh-CN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3146367" y="5949280"/>
            <a:ext cx="11160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T2 start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Time=100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51" name="直接连接符 50"/>
          <p:cNvCxnSpPr/>
          <p:nvPr/>
        </p:nvCxnSpPr>
        <p:spPr>
          <a:xfrm>
            <a:off x="5652120" y="5118586"/>
            <a:ext cx="0" cy="463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5384258" y="559767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250</a:t>
            </a:r>
            <a:endParaRPr lang="zh-CN" altLang="en-US" dirty="0"/>
          </a:p>
        </p:txBody>
      </p:sp>
      <p:cxnSp>
        <p:nvCxnSpPr>
          <p:cNvPr id="53" name="直接箭头连接符 52"/>
          <p:cNvCxnSpPr/>
          <p:nvPr/>
        </p:nvCxnSpPr>
        <p:spPr>
          <a:xfrm>
            <a:off x="3645862" y="5365968"/>
            <a:ext cx="2006258" cy="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239186" y="4811970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T2 </a:t>
            </a:r>
            <a:r>
              <a:rPr lang="en-US" altLang="zh-CN" dirty="0" smtClean="0">
                <a:solidFill>
                  <a:srgbClr val="FF0000"/>
                </a:solidFill>
              </a:rPr>
              <a:t>end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729625" y="3356992"/>
            <a:ext cx="4102405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T2</a:t>
            </a:r>
            <a:r>
              <a:rPr lang="zh-CN" altLang="en-US" dirty="0" smtClean="0"/>
              <a:t>比</a:t>
            </a:r>
            <a:r>
              <a:rPr lang="en-US" altLang="zh-CN" dirty="0" smtClean="0"/>
              <a:t>T1</a:t>
            </a:r>
            <a:r>
              <a:rPr lang="zh-CN" altLang="en-US" dirty="0" smtClean="0"/>
              <a:t>先到期，所以</a:t>
            </a:r>
            <a:r>
              <a:rPr lang="en-US" altLang="zh-CN" dirty="0" smtClean="0"/>
              <a:t>T2</a:t>
            </a:r>
            <a:r>
              <a:rPr lang="zh-CN" altLang="en-US" dirty="0" smtClean="0"/>
              <a:t>应该插在</a:t>
            </a:r>
            <a:r>
              <a:rPr lang="en-US" altLang="zh-CN" dirty="0" smtClean="0"/>
              <a:t>T1</a:t>
            </a:r>
            <a:r>
              <a:rPr lang="zh-CN" altLang="en-US" dirty="0" smtClean="0"/>
              <a:t>之前</a:t>
            </a:r>
            <a:endParaRPr lang="zh-CN" alt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4652020" y="6087234"/>
            <a:ext cx="4102405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T2</a:t>
            </a:r>
            <a:r>
              <a:rPr lang="zh-CN" altLang="en-US" dirty="0" smtClean="0"/>
              <a:t>比</a:t>
            </a:r>
            <a:r>
              <a:rPr lang="en-US" altLang="zh-CN" dirty="0" smtClean="0"/>
              <a:t>T1</a:t>
            </a:r>
            <a:r>
              <a:rPr lang="zh-CN" altLang="en-US" dirty="0"/>
              <a:t>后</a:t>
            </a:r>
            <a:r>
              <a:rPr lang="zh-CN" altLang="en-US" dirty="0" smtClean="0"/>
              <a:t>到期，所以</a:t>
            </a:r>
            <a:r>
              <a:rPr lang="en-US" altLang="zh-CN" dirty="0" smtClean="0"/>
              <a:t>T2</a:t>
            </a:r>
            <a:r>
              <a:rPr lang="zh-CN" altLang="en-US" dirty="0" smtClean="0"/>
              <a:t>应该插在</a:t>
            </a:r>
            <a:r>
              <a:rPr lang="en-US" altLang="zh-CN" dirty="0" smtClean="0"/>
              <a:t>T1</a:t>
            </a:r>
            <a:r>
              <a:rPr lang="zh-CN" altLang="en-US" dirty="0" smtClean="0"/>
              <a:t>之后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2376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AEACE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AEACE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2724</TotalTime>
  <Words>165</Words>
  <Application>Microsoft Office PowerPoint</Application>
  <PresentationFormat>全屏显示(4:3)</PresentationFormat>
  <Paragraphs>95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heye</dc:creator>
  <cp:lastModifiedBy>heye</cp:lastModifiedBy>
  <cp:revision>20</cp:revision>
  <dcterms:created xsi:type="dcterms:W3CDTF">2021-05-16T08:09:15Z</dcterms:created>
  <dcterms:modified xsi:type="dcterms:W3CDTF">2021-06-17T13:11:33Z</dcterms:modified>
</cp:coreProperties>
</file>